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9"/>
  </p:notesMasterIdLst>
  <p:sldIdLst>
    <p:sldId id="256" r:id="rId2"/>
    <p:sldId id="265" r:id="rId3"/>
    <p:sldId id="270" r:id="rId4"/>
    <p:sldId id="269" r:id="rId5"/>
    <p:sldId id="268" r:id="rId6"/>
    <p:sldId id="267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73" autoAdjust="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AE992-F3B7-4556-A995-A7F85BBBA471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1A5D3-94BF-4A25-B955-026C505F8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3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FCI  NFH Survey Webinar : </a:t>
            </a:r>
            <a:r>
              <a:rPr lang="en-US" i="1" dirty="0" smtClean="0"/>
              <a:t>Celebration and Hope 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December 9 2020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23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Welcome and opening prayer (5 </a:t>
            </a:r>
            <a:r>
              <a:rPr lang="en-US" dirty="0" err="1"/>
              <a:t>mins</a:t>
            </a:r>
            <a:r>
              <a:rPr lang="en-US" dirty="0"/>
              <a:t>, Esther Mombo and Peter Okaalet) </a:t>
            </a:r>
          </a:p>
          <a:p>
            <a:pPr lvl="0"/>
            <a:r>
              <a:rPr lang="en-US" dirty="0"/>
              <a:t>Introduction to session (5 </a:t>
            </a:r>
            <a:r>
              <a:rPr lang="en-US" dirty="0" err="1"/>
              <a:t>mins</a:t>
            </a:r>
            <a:r>
              <a:rPr lang="en-US" dirty="0"/>
              <a:t>, Susan Hillis) </a:t>
            </a:r>
          </a:p>
          <a:p>
            <a:pPr lvl="0"/>
            <a:r>
              <a:rPr lang="en-US" dirty="0"/>
              <a:t>Part 1/Celebration: celebrating what we’ve learned and accomplished together in 2020 (~30 </a:t>
            </a:r>
            <a:r>
              <a:rPr lang="en-US" dirty="0" err="1" smtClean="0"/>
              <a:t>mins</a:t>
            </a:r>
            <a:r>
              <a:rPr lang="en-US" dirty="0" smtClean="0"/>
              <a:t>, facilitated by Susan Hillis) </a:t>
            </a:r>
            <a:endParaRPr lang="en-US" dirty="0" smtClean="0"/>
          </a:p>
          <a:p>
            <a:pPr lvl="1"/>
            <a:r>
              <a:rPr lang="en-US" dirty="0" smtClean="0"/>
              <a:t>Edith Namulema (Uganda), Rev. Troy Lewis (Zambia, Modern Akoragye (Uganda), Pastor Susan Eliud (Kenya) </a:t>
            </a:r>
            <a:endParaRPr lang="en-US" dirty="0"/>
          </a:p>
          <a:p>
            <a:pPr lvl="0"/>
            <a:r>
              <a:rPr lang="en-US" dirty="0"/>
              <a:t>Part 2/Hope &amp; Looking Forward </a:t>
            </a:r>
          </a:p>
          <a:p>
            <a:pPr lvl="1"/>
            <a:r>
              <a:rPr lang="en-US" dirty="0"/>
              <a:t>Celebrating vaccines on the horizon and faith leaders as messengers of hope (Francesca Merico, 10 </a:t>
            </a:r>
            <a:r>
              <a:rPr lang="en-US" dirty="0" err="1"/>
              <a:t>mins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Learning together in 2021 (review of 2021 webinar topics, Esther Mombo, 15 minutes) </a:t>
            </a:r>
          </a:p>
          <a:p>
            <a:pPr lvl="1"/>
            <a:r>
              <a:rPr lang="en-US" dirty="0"/>
              <a:t>Celebrating safely –staying safe for the upcoming holidays (Lauren Erickson Mamane- 7 </a:t>
            </a:r>
            <a:r>
              <a:rPr lang="en-US" dirty="0" err="1"/>
              <a:t>mins</a:t>
            </a:r>
            <a:r>
              <a:rPr lang="en-US" dirty="0"/>
              <a:t>) </a:t>
            </a:r>
          </a:p>
          <a:p>
            <a:pPr lvl="0"/>
            <a:r>
              <a:rPr lang="en-US" dirty="0"/>
              <a:t>Summary and closing prayer (10 </a:t>
            </a:r>
            <a:r>
              <a:rPr lang="en-US" dirty="0" err="1"/>
              <a:t>mins</a:t>
            </a:r>
            <a:r>
              <a:rPr lang="en-US" dirty="0"/>
              <a:t>, Esther Mombo and Peter Okaalet) </a:t>
            </a:r>
          </a:p>
        </p:txBody>
      </p:sp>
    </p:spTree>
    <p:extLst>
      <p:ext uri="{BB962C8B-B14F-4D97-AF65-F5344CB8AC3E}">
        <p14:creationId xmlns:p14="http://schemas.microsoft.com/office/powerpoint/2010/main" val="294925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Edith Namulema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Medical Doctor, </a:t>
            </a:r>
            <a:r>
              <a:rPr lang="en-US" dirty="0" err="1" smtClean="0"/>
              <a:t>Mengo</a:t>
            </a:r>
            <a:r>
              <a:rPr lang="en-US" dirty="0" smtClean="0"/>
              <a:t> Hospital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Uganda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“ I learned how </a:t>
            </a:r>
            <a:r>
              <a:rPr lang="en-US" sz="2400" dirty="0"/>
              <a:t>to make hand washing solution, and </a:t>
            </a:r>
            <a:r>
              <a:rPr lang="en-US" sz="2400" dirty="0" smtClean="0"/>
              <a:t>being able </a:t>
            </a:r>
            <a:r>
              <a:rPr lang="en-US" sz="2400" dirty="0"/>
              <a:t>to roll out the </a:t>
            </a:r>
            <a:r>
              <a:rPr lang="en-US" sz="2400" dirty="0" smtClean="0"/>
              <a:t>multi-month </a:t>
            </a:r>
            <a:r>
              <a:rPr lang="en-US" sz="2400" dirty="0"/>
              <a:t>dispensing of </a:t>
            </a:r>
            <a:r>
              <a:rPr lang="en-US" sz="2400" dirty="0" smtClean="0"/>
              <a:t>ART.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 Covid-19 and HIV webinar was most helpful to my work.”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5982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Rev. Troy Lewis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ECR Trust,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Zambia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756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Akoragye Modern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Student Religious Leader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Uganda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“I </a:t>
            </a:r>
            <a:r>
              <a:rPr lang="en-US" sz="2400" dirty="0"/>
              <a:t>have been able to share messages of hope in different WhatsApp groups of young </a:t>
            </a:r>
            <a:r>
              <a:rPr lang="en-US" sz="2400" dirty="0" smtClean="0"/>
              <a:t>people, </a:t>
            </a:r>
            <a:r>
              <a:rPr lang="en-US" sz="2400" dirty="0"/>
              <a:t>as well as online fellowshipping during the lock down as am a student religious leader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I </a:t>
            </a:r>
            <a:r>
              <a:rPr lang="en-US" sz="2400" dirty="0"/>
              <a:t>have also been able to conduct different webinars to talk about mental health and encouraging each other as young people to keep firm through the help of </a:t>
            </a:r>
            <a:r>
              <a:rPr lang="en-US" sz="2400" dirty="0" smtClean="0"/>
              <a:t>World Council of Churches”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6765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Pastor Susan Eliud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JEM Church/Baton of Hope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Kenya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smtClean="0"/>
              <a:t>“Throughout </a:t>
            </a:r>
            <a:r>
              <a:rPr lang="en-US" sz="2400" dirty="0"/>
              <a:t>the </a:t>
            </a:r>
            <a:r>
              <a:rPr lang="en-US" sz="2400" dirty="0" smtClean="0"/>
              <a:t>learning, there </a:t>
            </a:r>
            <a:r>
              <a:rPr lang="en-US" sz="2400" dirty="0"/>
              <a:t>was </a:t>
            </a:r>
            <a:r>
              <a:rPr lang="en-US" sz="2400" dirty="0" smtClean="0"/>
              <a:t>an emphasis </a:t>
            </a:r>
            <a:r>
              <a:rPr lang="en-US" sz="2400" dirty="0"/>
              <a:t>on </a:t>
            </a:r>
            <a:r>
              <a:rPr lang="en-US" sz="2400" dirty="0" smtClean="0"/>
              <a:t>hope. Currently </a:t>
            </a:r>
            <a:r>
              <a:rPr lang="en-US" sz="2400" dirty="0"/>
              <a:t>people are stressed, some are sick, some lost jobs, others it's mental illness. I learnt the necessity of hope.</a:t>
            </a:r>
          </a:p>
          <a:p>
            <a:pPr marL="0" indent="0">
              <a:buNone/>
            </a:pPr>
            <a:r>
              <a:rPr lang="en-US" sz="2400" dirty="0"/>
              <a:t>Working with </a:t>
            </a:r>
            <a:r>
              <a:rPr lang="en-US" sz="2400" dirty="0" smtClean="0"/>
              <a:t>PLHIV, we </a:t>
            </a:r>
            <a:r>
              <a:rPr lang="en-US" sz="2400" dirty="0"/>
              <a:t>were able to share </a:t>
            </a:r>
            <a:r>
              <a:rPr lang="en-US" sz="2400" dirty="0" smtClean="0"/>
              <a:t>messages of hope, and were </a:t>
            </a:r>
            <a:r>
              <a:rPr lang="en-US" sz="2400" dirty="0"/>
              <a:t>able to reach more men and young adults with self test kits and </a:t>
            </a:r>
            <a:r>
              <a:rPr lang="en-US" sz="2400" dirty="0" smtClean="0"/>
              <a:t>enroll them in </a:t>
            </a:r>
            <a:r>
              <a:rPr lang="en-US" sz="2400" dirty="0"/>
              <a:t>care and treatment.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Also as a </a:t>
            </a:r>
            <a:r>
              <a:rPr lang="en-US" sz="2400" dirty="0"/>
              <a:t>trainer, I facilitated several online meetings using the materials provided in the </a:t>
            </a:r>
            <a:r>
              <a:rPr lang="en-US" sz="2400" dirty="0" smtClean="0"/>
              <a:t>webinars. I </a:t>
            </a:r>
            <a:r>
              <a:rPr lang="en-US" sz="2400" dirty="0"/>
              <a:t>have facilitated training with INERELA-KENYA on </a:t>
            </a:r>
            <a:r>
              <a:rPr lang="en-US" sz="2400" dirty="0" smtClean="0"/>
              <a:t>Covid-19 </a:t>
            </a:r>
            <a:r>
              <a:rPr lang="en-US" sz="2400" dirty="0"/>
              <a:t>and </a:t>
            </a:r>
            <a:r>
              <a:rPr lang="en-US" sz="2400" dirty="0" smtClean="0"/>
              <a:t>HIV. I </a:t>
            </a:r>
            <a:r>
              <a:rPr lang="en-US" sz="2400" dirty="0"/>
              <a:t>have organized </a:t>
            </a:r>
            <a:r>
              <a:rPr lang="en-US" sz="2400" dirty="0" smtClean="0"/>
              <a:t>interdenominational </a:t>
            </a:r>
            <a:r>
              <a:rPr lang="en-US" sz="2400" dirty="0"/>
              <a:t>online meetings to create awareness on HIV </a:t>
            </a:r>
            <a:r>
              <a:rPr lang="en-US" sz="2400" dirty="0" smtClean="0"/>
              <a:t>and </a:t>
            </a:r>
            <a:r>
              <a:rPr lang="en-US" sz="2400" dirty="0"/>
              <a:t>the messages of </a:t>
            </a:r>
            <a:r>
              <a:rPr lang="en-US" sz="2400" dirty="0" smtClean="0"/>
              <a:t>hope. After </a:t>
            </a:r>
            <a:r>
              <a:rPr lang="en-US" sz="2400" dirty="0"/>
              <a:t>the </a:t>
            </a:r>
            <a:r>
              <a:rPr lang="en-US" sz="2400" dirty="0" smtClean="0"/>
              <a:t>SVAC webinar </a:t>
            </a:r>
            <a:r>
              <a:rPr lang="en-US" sz="2400" dirty="0"/>
              <a:t>I created a </a:t>
            </a:r>
            <a:r>
              <a:rPr lang="en-US" sz="2400" dirty="0" smtClean="0"/>
              <a:t>parents’ group to </a:t>
            </a:r>
            <a:r>
              <a:rPr lang="en-US" sz="2400" dirty="0"/>
              <a:t>equip them on parental skills and have </a:t>
            </a:r>
            <a:r>
              <a:rPr lang="en-US" sz="2400" dirty="0" smtClean="0"/>
              <a:t>conversations </a:t>
            </a:r>
            <a:r>
              <a:rPr lang="en-US" sz="2400" dirty="0"/>
              <a:t>on parenting with an aim of creating awareness on </a:t>
            </a:r>
            <a:r>
              <a:rPr lang="en-US" sz="2400" dirty="0" smtClean="0"/>
              <a:t>preventing violence against children.”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4812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2021 Webinar Topics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Why </a:t>
            </a:r>
            <a:r>
              <a:rPr lang="en-US" dirty="0"/>
              <a:t>PEPFAR is prioritizing </a:t>
            </a:r>
            <a:r>
              <a:rPr lang="en-US" dirty="0" err="1"/>
              <a:t>PrEP</a:t>
            </a:r>
            <a:r>
              <a:rPr lang="en-US" dirty="0"/>
              <a:t> and the role of faith communities </a:t>
            </a:r>
          </a:p>
          <a:p>
            <a:pPr lvl="0"/>
            <a:r>
              <a:rPr lang="en-US" dirty="0"/>
              <a:t>Case-finding and continuity of care for children and adolescents (including Nigeria baby shower model, Operation Triple Zero, CATS models) </a:t>
            </a:r>
          </a:p>
          <a:p>
            <a:pPr lvl="0"/>
            <a:r>
              <a:rPr lang="en-US" dirty="0"/>
              <a:t>Qualitative evaluation of what the Messages of Hope have done for stigma, and what is needed next</a:t>
            </a:r>
          </a:p>
          <a:p>
            <a:pPr lvl="0"/>
            <a:r>
              <a:rPr lang="en-US" dirty="0"/>
              <a:t>COVID-19 impact on vulnerable communities including OVC </a:t>
            </a:r>
          </a:p>
          <a:p>
            <a:pPr lvl="0"/>
            <a:r>
              <a:rPr lang="en-US" dirty="0"/>
              <a:t>COVID-19 Parenting Tips </a:t>
            </a:r>
          </a:p>
          <a:p>
            <a:pPr lvl="0"/>
            <a:r>
              <a:rPr lang="en-US" dirty="0"/>
              <a:t>Continuing to address SVAC</a:t>
            </a:r>
          </a:p>
          <a:p>
            <a:pPr lvl="0"/>
            <a:r>
              <a:rPr lang="en-US" dirty="0"/>
              <a:t>Capacity building for faith leaders/FBO staff on preparing and writing abstracts for large events/conferences</a:t>
            </a:r>
          </a:p>
          <a:p>
            <a:pPr lvl="0"/>
            <a:r>
              <a:rPr lang="en-US" dirty="0"/>
              <a:t>COVID-19 vaccine rollout readiness and messaging and the role of the faith community </a:t>
            </a:r>
          </a:p>
          <a:p>
            <a:pPr lvl="0"/>
            <a:r>
              <a:rPr lang="en-US" dirty="0"/>
              <a:t>Strategies for improving the HIV cascade for men: case-finding, same day initiation, viral suppression </a:t>
            </a:r>
          </a:p>
          <a:p>
            <a:pPr lvl="0"/>
            <a:r>
              <a:rPr lang="en-US" dirty="0"/>
              <a:t>Programmatic approaches to preventing adolescent pregnancy (including No Means No Worldwide, Faith Matters)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61187" y="6223819"/>
            <a:ext cx="8604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Note: Subject to change, as we want to remain flexible to accommodate urgent priorities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178724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154</TotalTime>
  <Words>592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Corbel</vt:lpstr>
      <vt:lpstr>Wingdings 2</vt:lpstr>
      <vt:lpstr>Frame</vt:lpstr>
      <vt:lpstr>FCI  NFH Survey Webinar : Celebration and Hope </vt:lpstr>
      <vt:lpstr>Agenda </vt:lpstr>
      <vt:lpstr>Edith Namulema   Medical Doctor, Mengo Hospital Uganda</vt:lpstr>
      <vt:lpstr>Rev. Troy Lewis  ECR Trust, Zambia </vt:lpstr>
      <vt:lpstr>Akoragye Modern   Student Religious Leader  Uganda</vt:lpstr>
      <vt:lpstr>Pastor Susan Eliud  JEM Church/Baton of Hope  Kenya </vt:lpstr>
      <vt:lpstr>2021 Webinar Topics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FCI  NFH Survey Responses</dc:title>
  <dc:creator>Andrea Uehling</dc:creator>
  <cp:lastModifiedBy>Andrea Uehling</cp:lastModifiedBy>
  <cp:revision>13</cp:revision>
  <dcterms:created xsi:type="dcterms:W3CDTF">2020-11-30T19:06:12Z</dcterms:created>
  <dcterms:modified xsi:type="dcterms:W3CDTF">2020-12-08T17:37:56Z</dcterms:modified>
</cp:coreProperties>
</file>