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0" r:id="rId5"/>
    <p:sldId id="258" r:id="rId6"/>
    <p:sldId id="27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32537-7AAC-470C-AA26-8094BA16F5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D57689-8DA3-436E-B21E-19D061D89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FCE62-7827-4403-B1D6-F08C7ABA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1396-6416-4EA4-A437-785C685383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B2DFB3-1A0B-4DF0-9116-5DCD9FABE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A2C89-D8AA-46AA-AD8E-2A248C93B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B06C-42B5-4C14-9FB5-B2E9098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50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259768-40D0-4E77-A02F-FBA141294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906813-EB3C-4964-8420-C0DD6C287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32ABB-A00C-4810-AB02-91BDC583B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1396-6416-4EA4-A437-785C685383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AC3FA5-13A1-4D1C-921F-06C1D4EC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65087-62BA-4CBC-BE2A-22323AB66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B06C-42B5-4C14-9FB5-B2E9098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32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82E45E-949D-40EF-B74F-CC24A31A34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F11799D-8E58-4638-9FD6-9C4FF1B850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C5C746-8758-4154-AE59-E8BCDF23E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1396-6416-4EA4-A437-785C685383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79398-860F-4106-B009-5F32C7E7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8A8EAB-E005-40E1-8E96-5965C3FE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B06C-42B5-4C14-9FB5-B2E9098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46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BEF56-2B49-4A27-804F-A98A64C2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1CFE0-50EC-475E-96A3-CF560DDBA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2DFEF-0F59-4547-AC27-AB45FC8E0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1396-6416-4EA4-A437-785C685383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A630E-20D8-4C66-9A69-758137FFD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4A288-8B03-4FA5-9262-0B341C0A5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B06C-42B5-4C14-9FB5-B2E9098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9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8D206-C323-405C-AA30-20600CB23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B7223D-2755-4EF1-8473-BAF999D39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A0475-15C4-46B0-BC24-FF8E23ACD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1396-6416-4EA4-A437-785C685383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2DFAE5-1CE4-430B-A41E-F348BC2F0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977CC-8539-42E4-817B-5FFBBA8B9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B06C-42B5-4C14-9FB5-B2E9098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7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2F92E-9E2F-47A3-A431-065B36094C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E4CE3-D9E6-4376-BD2C-DE78663CD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1E91E6-8060-4FFB-965C-742881EE16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DE7F3C-9F02-434F-BD09-59CCE273D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1396-6416-4EA4-A437-785C685383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213FD-EF36-47CC-941F-0141EA41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79A582-BA33-4988-B996-DAF2AC916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B06C-42B5-4C14-9FB5-B2E9098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3C074D-2510-4986-A178-C85FA510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8EB944-28C2-4F36-B14B-9380DAB00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A1333D-F73D-4597-A9A8-14391B4B3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091495-71CE-4067-9DFA-E380A3E23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83A0A7-7297-4A7C-988C-780B3FD4A6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200088-6507-430B-BEED-A3FEC5876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1396-6416-4EA4-A437-785C685383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7E5AA-80DD-4C09-AB3E-2734B16D2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681E76-1285-48F4-8C4E-AF487005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B06C-42B5-4C14-9FB5-B2E9098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17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7CB3-C082-4916-82A9-055CE7028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3B5DC-951B-496B-B212-E97845681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1396-6416-4EA4-A437-785C685383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AF8A72-A348-4B21-91F5-97983FD1D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7501D-B8AA-4E56-9C91-78EC958FE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B06C-42B5-4C14-9FB5-B2E9098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56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DC90F5-509B-4756-B770-4D99CB46A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1396-6416-4EA4-A437-785C685383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A8F1BD-0F29-49AF-A401-9EF7667D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AE4CB6-B03B-4059-9A49-10B98447A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B06C-42B5-4C14-9FB5-B2E9098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17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F6F80-C641-4BD4-8B0B-4725F0A32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D3513-3262-4E60-A561-6257863FC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F3010-08D8-46CD-B786-299182D6DB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D1BAD-179B-4714-94EF-8B5BEB0A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1396-6416-4EA4-A437-785C685383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B33A33-825A-4081-8A79-7FAC7073F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5B445-AC0C-4AB9-B6CC-EFB5C6401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B06C-42B5-4C14-9FB5-B2E9098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59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AD9A-30C1-411E-88FE-49D40C6C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822695-5B78-45DC-891C-3540A682FB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16284-5E2B-4BF9-A27F-96A792770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6D0179-3E9A-408E-9E70-87F61A1C0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11396-6416-4EA4-A437-785C685383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508C47-EFE8-45D6-9118-2BBEE6440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20785C-81C3-4ABF-BB0F-78B95C01B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FB06C-42B5-4C14-9FB5-B2E9098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261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15DD84-B69D-4378-AB34-1DA974814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FAF67-EE54-4F99-B341-F2A6291D2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F2DD88-0638-4E41-874A-EB9584C9A8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11396-6416-4EA4-A437-785C68538358}" type="datetimeFigureOut">
              <a:rPr lang="en-US" smtClean="0"/>
              <a:t>7/14/2020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E9D45-4588-4122-B783-D0D040613C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CF520-F559-4135-8D81-A4B3B41F7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FB06C-42B5-4C14-9FB5-B2E9098F8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0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s://www.faithandcommunityinitiative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5689" y="2015613"/>
            <a:ext cx="10746658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3600" dirty="0">
                <a:solidFill>
                  <a:srgbClr val="00B0F0"/>
                </a:solidFill>
                <a:latin typeface="Calibri"/>
                <a:cs typeface="Calib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https://www.faithandcommunityinitiative.org/</a:t>
            </a:r>
            <a:endParaRPr sz="3600" dirty="0">
              <a:solidFill>
                <a:srgbClr val="00B0F0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443777"/>
            <a:ext cx="12192000" cy="14142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392695" y="464841"/>
            <a:ext cx="1799304" cy="4434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6638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9725" y="234695"/>
            <a:ext cx="1261110" cy="914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0" b="0" dirty="0">
                <a:latin typeface="Calibri"/>
                <a:cs typeface="Calibri"/>
              </a:rPr>
              <a:t>L</a:t>
            </a:r>
            <a:r>
              <a:rPr sz="6000" b="0" spc="-5" dirty="0">
                <a:latin typeface="Calibri"/>
                <a:cs typeface="Calibri"/>
              </a:rPr>
              <a:t>I</a:t>
            </a:r>
            <a:r>
              <a:rPr sz="6000" b="0" spc="5" dirty="0">
                <a:latin typeface="Calibri"/>
                <a:cs typeface="Calibri"/>
              </a:rPr>
              <a:t>F</a:t>
            </a:r>
            <a:r>
              <a:rPr sz="6000" b="0" dirty="0">
                <a:latin typeface="Calibri"/>
                <a:cs typeface="Calibri"/>
              </a:rPr>
              <a:t>E</a:t>
            </a:r>
            <a:endParaRPr sz="6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3576" y="1588861"/>
            <a:ext cx="9441180" cy="29679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 marR="5080" lvl="0" indent="-457200" algn="l" defTabSz="914400" rtl="0" eaLnBrk="1" fontAlgn="auto" latinLnBrk="0" hangingPunct="1">
              <a:lnSpc>
                <a:spcPct val="100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can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have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real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hope in the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COVID-19! Most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cases of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COVID-19 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</a:t>
            </a:r>
            <a:r>
              <a:rPr kumimoji="0" lang="en-US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ld;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most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people who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contract COVID-19 recover;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every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person  can contribute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preventing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new cases by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taking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simple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steps </a:t>
            </a:r>
            <a:r>
              <a:rPr kumimoji="0" sz="24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like 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physical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distancing,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hand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hygiene, covering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mouth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nose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when 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coughing or sneezing,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wearing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face</a:t>
            </a:r>
            <a:r>
              <a:rPr kumimoji="0" sz="24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mask.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5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469900" marR="739140" lvl="0" indent="-457200" algn="l" defTabSz="914400" rtl="0" eaLnBrk="1" fontAlgn="auto" latinLnBrk="0" hangingPunct="1">
              <a:lnSpc>
                <a:spcPct val="1008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469265" algn="l"/>
                <a:tab pos="469900" algn="l"/>
              </a:tabLst>
              <a:defRPr/>
            </a:pP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Life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is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gift of God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that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have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privilege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</a:t>
            </a:r>
            <a:r>
              <a:rPr kumimoji="0" sz="24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share,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protect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celebrate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with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24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 </a:t>
            </a:r>
            <a:r>
              <a:rPr kumimoji="0" sz="24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our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brothers </a:t>
            </a: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</a:t>
            </a:r>
            <a:r>
              <a:rPr kumimoji="0" sz="2400" b="0" i="0" u="none" strike="noStrike" kern="1200" cap="none" spc="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24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sisters.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443777"/>
            <a:ext cx="12192000" cy="1414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645641" y="421508"/>
            <a:ext cx="2546358" cy="5169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00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4320" y="623823"/>
            <a:ext cx="2556510" cy="721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15" dirty="0"/>
              <a:t>INFLUENCE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456894" y="1346199"/>
            <a:ext cx="7399020" cy="3315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lvl="0" indent="70485" algn="ctr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We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faith 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leaders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are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sharing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prevention 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messages </a:t>
            </a:r>
            <a:r>
              <a:rPr kumimoji="0" sz="3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 stop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 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spread </a:t>
            </a:r>
            <a:r>
              <a:rPr kumimoji="0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of  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COVID19. </a:t>
            </a:r>
            <a:r>
              <a:rPr kumimoji="0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Let’s 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live,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hope, </a:t>
            </a:r>
            <a:r>
              <a:rPr kumimoji="0" sz="36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connect, </a:t>
            </a:r>
            <a:r>
              <a:rPr kumimoji="0" sz="3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care 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and </a:t>
            </a:r>
            <a:r>
              <a:rPr kumimoji="0" sz="36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celebrate</a:t>
            </a:r>
            <a:r>
              <a:rPr kumimoji="0" sz="3600" b="0" i="0" u="none" strike="noStrike" kern="1200" cap="none" spc="-3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together!!!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6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0" marR="24130" lvl="0" indent="0" algn="ctr" defTabSz="914400" rtl="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Lead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from </a:t>
            </a:r>
            <a:r>
              <a:rPr kumimoji="0" sz="36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the</a:t>
            </a:r>
            <a:r>
              <a:rPr kumimoji="0" sz="3600" b="0" i="0" u="none" strike="noStrike" kern="1200" cap="none" spc="-7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sz="3600" b="0" i="0" u="none" strike="noStrike" kern="1200" cap="none" spc="-2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front!</a:t>
            </a:r>
            <a:endParaRPr kumimoji="0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5443777"/>
            <a:ext cx="12192000" cy="14142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829802" y="1558847"/>
            <a:ext cx="2300740" cy="37815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590" y="1663101"/>
            <a:ext cx="2190995" cy="37013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119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FF0E117DAFE54CBE067C431C77F64B" ma:contentTypeVersion="12" ma:contentTypeDescription="Create a new document." ma:contentTypeScope="" ma:versionID="41e8d216e5e9503f3cf60da107293008">
  <xsd:schema xmlns:xsd="http://www.w3.org/2001/XMLSchema" xmlns:xs="http://www.w3.org/2001/XMLSchema" xmlns:p="http://schemas.microsoft.com/office/2006/metadata/properties" xmlns:ns3="0c96800b-b425-4f1f-a293-d10a6021442d" xmlns:ns4="e3b77f1f-da53-454b-89e0-50f1aaf16bdf" targetNamespace="http://schemas.microsoft.com/office/2006/metadata/properties" ma:root="true" ma:fieldsID="6174cd476cdff575eb5a8e3ab67e1b5d" ns3:_="" ns4:_="">
    <xsd:import namespace="0c96800b-b425-4f1f-a293-d10a6021442d"/>
    <xsd:import namespace="e3b77f1f-da53-454b-89e0-50f1aaf16bd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6800b-b425-4f1f-a293-d10a602144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b77f1f-da53-454b-89e0-50f1aaf16bd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2E14E47-B740-4BAF-BE73-51148B9E2D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96800b-b425-4f1f-a293-d10a6021442d"/>
    <ds:schemaRef ds:uri="e3b77f1f-da53-454b-89e0-50f1aaf16b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ADFBD9-C296-475B-820C-983D0C216DC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B3C1EA-C86C-4E91-B0C1-4DC4DBA0472C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infopath/2007/PartnerControls"/>
    <ds:schemaRef ds:uri="e3b77f1f-da53-454b-89e0-50f1aaf16bdf"/>
    <ds:schemaRef ds:uri="0c96800b-b425-4f1f-a293-d10a602144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129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https://www.faithandcommunityinitiative.org/</vt:lpstr>
      <vt:lpstr>LIFE</vt:lpstr>
      <vt:lpstr>INFLUENCE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https://www.faithandcommunityinitiative.org/</dc:title>
  <dc:creator>Erickson Mamane, Lauren (CDC/DDPHSIS/CGH/DGHT)</dc:creator>
  <cp:lastModifiedBy>Erickson Mamane, Lauren (CDC/DDPHSIS/CGH/DGHT)</cp:lastModifiedBy>
  <cp:revision>1</cp:revision>
  <dcterms:created xsi:type="dcterms:W3CDTF">2020-07-15T01:40:13Z</dcterms:created>
  <dcterms:modified xsi:type="dcterms:W3CDTF">2020-07-15T01:40:33Z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0x01010053FF0E117DAFE54CBE067C431C77F64B</vt:lpwstr>
  </property>
</Properties>
</file>