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4"/>
  </p:sldMasterIdLst>
  <p:notesMasterIdLst>
    <p:notesMasterId r:id="rId6"/>
  </p:notesMasterIdLst>
  <p:sldIdLst>
    <p:sldId id="260" r:id="rId5"/>
  </p:sldIdLst>
  <p:sldSz cx="42803763" cy="320675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Layouts" id="{CA43B3C1-B38F-42AD-8BE9-71E9B5FF2681}">
          <p14:sldIdLst>
            <p14:sldId id="260"/>
          </p14:sldIdLst>
        </p14:section>
        <p14:section name="Examples of Use" id="{FD9E9D22-D614-47D6-9E92-7B938AC446D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5895"/>
    <a:srgbClr val="E9EBF5"/>
    <a:srgbClr val="164F85"/>
    <a:srgbClr val="E72240"/>
    <a:srgbClr val="7F1820"/>
    <a:srgbClr val="35697E"/>
    <a:srgbClr val="F47C20"/>
    <a:srgbClr val="B64C4B"/>
    <a:srgbClr val="468CA8"/>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F4AC02-C04F-48E5-93A6-A6D93AB96411}" v="60" dt="2020-06-19T01:24:19.1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904" autoAdjust="0"/>
    <p:restoredTop sz="94660"/>
  </p:normalViewPr>
  <p:slideViewPr>
    <p:cSldViewPr snapToGrid="0" showGuides="1">
      <p:cViewPr varScale="1">
        <p:scale>
          <a:sx n="18" d="100"/>
          <a:sy n="18" d="100"/>
        </p:scale>
        <p:origin x="1795" y="115"/>
      </p:cViewPr>
      <p:guideLst/>
    </p:cSldViewPr>
  </p:slideViewPr>
  <p:notesTextViewPr>
    <p:cViewPr>
      <p:scale>
        <a:sx n="1" d="1"/>
        <a:sy n="1" d="1"/>
      </p:scale>
      <p:origin x="0" y="0"/>
    </p:cViewPr>
  </p:notesTextViewPr>
  <p:sorterViewPr>
    <p:cViewPr>
      <p:scale>
        <a:sx n="20" d="100"/>
        <a:sy n="20" d="100"/>
      </p:scale>
      <p:origin x="0" y="0"/>
    </p:cViewPr>
  </p:sorterViewPr>
  <p:notesViewPr>
    <p:cSldViewPr snapToGrid="0" showGuides="1">
      <p:cViewPr varScale="1">
        <p:scale>
          <a:sx n="81" d="100"/>
          <a:sy n="81" d="100"/>
        </p:scale>
        <p:origin x="3894"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1"/>
          <c:tx>
            <c:strRef>
              <c:f>HTS_TST_combo!$D$3</c:f>
              <c:strCache>
                <c:ptCount val="1"/>
                <c:pt idx="0">
                  <c:v>Children (&lt;15)</c:v>
                </c:pt>
              </c:strCache>
            </c:strRef>
          </c:tx>
          <c:spPr>
            <a:solidFill>
              <a:srgbClr val="474747"/>
            </a:solidFill>
            <a:ln>
              <a:noFill/>
            </a:ln>
            <a:effectLst/>
          </c:spPr>
          <c:invertIfNegative val="0"/>
          <c:cat>
            <c:multiLvlStrRef>
              <c:f>HTS_TST_combo!$A$4:$B$46</c:f>
              <c:multiLvlStrCache>
                <c:ptCount val="21"/>
                <c:lvl>
                  <c:pt idx="0">
                    <c:v>Oct 2016 - Feb 2018 (Median)</c:v>
                  </c:pt>
                  <c:pt idx="2">
                    <c:v>March</c:v>
                  </c:pt>
                  <c:pt idx="3">
                    <c:v>April</c:v>
                  </c:pt>
                  <c:pt idx="4">
                    <c:v>May</c:v>
                  </c:pt>
                  <c:pt idx="5">
                    <c:v>June</c:v>
                  </c:pt>
                  <c:pt idx="6">
                    <c:v>July</c:v>
                  </c:pt>
                  <c:pt idx="7">
                    <c:v>August</c:v>
                  </c:pt>
                  <c:pt idx="8">
                    <c:v>September</c:v>
                  </c:pt>
                  <c:pt idx="9">
                    <c:v>October</c:v>
                  </c:pt>
                  <c:pt idx="10">
                    <c:v>November</c:v>
                  </c:pt>
                  <c:pt idx="11">
                    <c:v>December</c:v>
                  </c:pt>
                  <c:pt idx="12">
                    <c:v>January</c:v>
                  </c:pt>
                  <c:pt idx="13">
                    <c:v>February</c:v>
                  </c:pt>
                  <c:pt idx="14">
                    <c:v>March</c:v>
                  </c:pt>
                  <c:pt idx="15">
                    <c:v>April</c:v>
                  </c:pt>
                  <c:pt idx="16">
                    <c:v>May</c:v>
                  </c:pt>
                  <c:pt idx="17">
                    <c:v>June</c:v>
                  </c:pt>
                  <c:pt idx="18">
                    <c:v>July</c:v>
                  </c:pt>
                  <c:pt idx="19">
                    <c:v>August</c:v>
                  </c:pt>
                  <c:pt idx="20">
                    <c:v>September</c:v>
                  </c:pt>
                </c:lvl>
                <c:lvl>
                  <c:pt idx="12">
                    <c:v>2019</c:v>
                  </c:pt>
                </c:lvl>
              </c:multiLvlStrCache>
            </c:multiLvlStrRef>
          </c:cat>
          <c:val>
            <c:numRef>
              <c:f>HTS_TST_combo!$D$4:$D$46</c:f>
              <c:numCache>
                <c:formatCode>General</c:formatCode>
                <c:ptCount val="21"/>
                <c:pt idx="0">
                  <c:v>0</c:v>
                </c:pt>
                <c:pt idx="2">
                  <c:v>14</c:v>
                </c:pt>
                <c:pt idx="3">
                  <c:v>10</c:v>
                </c:pt>
                <c:pt idx="4">
                  <c:v>10</c:v>
                </c:pt>
                <c:pt idx="5">
                  <c:v>7</c:v>
                </c:pt>
                <c:pt idx="6">
                  <c:v>5</c:v>
                </c:pt>
                <c:pt idx="7">
                  <c:v>5</c:v>
                </c:pt>
                <c:pt idx="8">
                  <c:v>5</c:v>
                </c:pt>
                <c:pt idx="9">
                  <c:v>8</c:v>
                </c:pt>
                <c:pt idx="10">
                  <c:v>7</c:v>
                </c:pt>
                <c:pt idx="11">
                  <c:v>3</c:v>
                </c:pt>
                <c:pt idx="12">
                  <c:v>10</c:v>
                </c:pt>
                <c:pt idx="13">
                  <c:v>44</c:v>
                </c:pt>
                <c:pt idx="14">
                  <c:v>16</c:v>
                </c:pt>
                <c:pt idx="15">
                  <c:v>10</c:v>
                </c:pt>
                <c:pt idx="16">
                  <c:v>9</c:v>
                </c:pt>
                <c:pt idx="17">
                  <c:v>27</c:v>
                </c:pt>
                <c:pt idx="18">
                  <c:v>32</c:v>
                </c:pt>
                <c:pt idx="19">
                  <c:v>29</c:v>
                </c:pt>
                <c:pt idx="20">
                  <c:v>33</c:v>
                </c:pt>
              </c:numCache>
            </c:numRef>
          </c:val>
          <c:extLst>
            <c:ext xmlns:c16="http://schemas.microsoft.com/office/drawing/2014/chart" uri="{C3380CC4-5D6E-409C-BE32-E72D297353CC}">
              <c16:uniqueId val="{00000000-3E17-4687-B3EE-D851635862F9}"/>
            </c:ext>
          </c:extLst>
        </c:ser>
        <c:ser>
          <c:idx val="3"/>
          <c:order val="3"/>
          <c:tx>
            <c:strRef>
              <c:f>HTS_TST_combo!$F$3</c:f>
              <c:strCache>
                <c:ptCount val="1"/>
                <c:pt idx="0">
                  <c:v>Adult Women (≥15)</c:v>
                </c:pt>
              </c:strCache>
            </c:strRef>
          </c:tx>
          <c:spPr>
            <a:solidFill>
              <a:srgbClr val="E72240"/>
            </a:solidFill>
            <a:ln>
              <a:noFill/>
            </a:ln>
            <a:effectLst/>
          </c:spPr>
          <c:invertIfNegative val="0"/>
          <c:cat>
            <c:multiLvlStrRef>
              <c:f>HTS_TST_combo!$A$4:$B$46</c:f>
              <c:multiLvlStrCache>
                <c:ptCount val="21"/>
                <c:lvl>
                  <c:pt idx="0">
                    <c:v>Oct 2016 - Feb 2018 (Median)</c:v>
                  </c:pt>
                  <c:pt idx="2">
                    <c:v>March</c:v>
                  </c:pt>
                  <c:pt idx="3">
                    <c:v>April</c:v>
                  </c:pt>
                  <c:pt idx="4">
                    <c:v>May</c:v>
                  </c:pt>
                  <c:pt idx="5">
                    <c:v>June</c:v>
                  </c:pt>
                  <c:pt idx="6">
                    <c:v>July</c:v>
                  </c:pt>
                  <c:pt idx="7">
                    <c:v>August</c:v>
                  </c:pt>
                  <c:pt idx="8">
                    <c:v>September</c:v>
                  </c:pt>
                  <c:pt idx="9">
                    <c:v>October</c:v>
                  </c:pt>
                  <c:pt idx="10">
                    <c:v>November</c:v>
                  </c:pt>
                  <c:pt idx="11">
                    <c:v>December</c:v>
                  </c:pt>
                  <c:pt idx="12">
                    <c:v>January</c:v>
                  </c:pt>
                  <c:pt idx="13">
                    <c:v>February</c:v>
                  </c:pt>
                  <c:pt idx="14">
                    <c:v>March</c:v>
                  </c:pt>
                  <c:pt idx="15">
                    <c:v>April</c:v>
                  </c:pt>
                  <c:pt idx="16">
                    <c:v>May</c:v>
                  </c:pt>
                  <c:pt idx="17">
                    <c:v>June</c:v>
                  </c:pt>
                  <c:pt idx="18">
                    <c:v>July</c:v>
                  </c:pt>
                  <c:pt idx="19">
                    <c:v>August</c:v>
                  </c:pt>
                  <c:pt idx="20">
                    <c:v>September</c:v>
                  </c:pt>
                </c:lvl>
                <c:lvl>
                  <c:pt idx="12">
                    <c:v>2019</c:v>
                  </c:pt>
                </c:lvl>
              </c:multiLvlStrCache>
            </c:multiLvlStrRef>
          </c:cat>
          <c:val>
            <c:numRef>
              <c:f>HTS_TST_combo!$F$4:$F$46</c:f>
              <c:numCache>
                <c:formatCode>General</c:formatCode>
                <c:ptCount val="21"/>
                <c:pt idx="0">
                  <c:v>30</c:v>
                </c:pt>
                <c:pt idx="2">
                  <c:v>217</c:v>
                </c:pt>
                <c:pt idx="3">
                  <c:v>160</c:v>
                </c:pt>
                <c:pt idx="4">
                  <c:v>281</c:v>
                </c:pt>
                <c:pt idx="5">
                  <c:v>215</c:v>
                </c:pt>
                <c:pt idx="6">
                  <c:v>219</c:v>
                </c:pt>
                <c:pt idx="7">
                  <c:v>332</c:v>
                </c:pt>
                <c:pt idx="8">
                  <c:v>164</c:v>
                </c:pt>
                <c:pt idx="9">
                  <c:v>285</c:v>
                </c:pt>
                <c:pt idx="10">
                  <c:v>345</c:v>
                </c:pt>
                <c:pt idx="11">
                  <c:v>210</c:v>
                </c:pt>
                <c:pt idx="12">
                  <c:v>284</c:v>
                </c:pt>
                <c:pt idx="13">
                  <c:v>212</c:v>
                </c:pt>
                <c:pt idx="14">
                  <c:v>245</c:v>
                </c:pt>
                <c:pt idx="15">
                  <c:v>315</c:v>
                </c:pt>
                <c:pt idx="16">
                  <c:v>404</c:v>
                </c:pt>
                <c:pt idx="17">
                  <c:v>454</c:v>
                </c:pt>
                <c:pt idx="18">
                  <c:v>499</c:v>
                </c:pt>
                <c:pt idx="19">
                  <c:v>663</c:v>
                </c:pt>
                <c:pt idx="20">
                  <c:v>709</c:v>
                </c:pt>
              </c:numCache>
            </c:numRef>
          </c:val>
          <c:extLst>
            <c:ext xmlns:c16="http://schemas.microsoft.com/office/drawing/2014/chart" uri="{C3380CC4-5D6E-409C-BE32-E72D297353CC}">
              <c16:uniqueId val="{00000001-3E17-4687-B3EE-D851635862F9}"/>
            </c:ext>
          </c:extLst>
        </c:ser>
        <c:ser>
          <c:idx val="5"/>
          <c:order val="5"/>
          <c:tx>
            <c:strRef>
              <c:f>HTS_TST_combo!$H$3</c:f>
              <c:strCache>
                <c:ptCount val="1"/>
                <c:pt idx="0">
                  <c:v>Adult Men (≥15)</c:v>
                </c:pt>
              </c:strCache>
            </c:strRef>
          </c:tx>
          <c:spPr>
            <a:solidFill>
              <a:srgbClr val="175895"/>
            </a:solidFill>
            <a:ln>
              <a:noFill/>
            </a:ln>
            <a:effectLst/>
          </c:spPr>
          <c:invertIfNegative val="0"/>
          <c:cat>
            <c:multiLvlStrRef>
              <c:f>HTS_TST_combo!$A$4:$B$46</c:f>
              <c:multiLvlStrCache>
                <c:ptCount val="21"/>
                <c:lvl>
                  <c:pt idx="0">
                    <c:v>Oct 2016 - Feb 2018 (Median)</c:v>
                  </c:pt>
                  <c:pt idx="2">
                    <c:v>March</c:v>
                  </c:pt>
                  <c:pt idx="3">
                    <c:v>April</c:v>
                  </c:pt>
                  <c:pt idx="4">
                    <c:v>May</c:v>
                  </c:pt>
                  <c:pt idx="5">
                    <c:v>June</c:v>
                  </c:pt>
                  <c:pt idx="6">
                    <c:v>July</c:v>
                  </c:pt>
                  <c:pt idx="7">
                    <c:v>August</c:v>
                  </c:pt>
                  <c:pt idx="8">
                    <c:v>September</c:v>
                  </c:pt>
                  <c:pt idx="9">
                    <c:v>October</c:v>
                  </c:pt>
                  <c:pt idx="10">
                    <c:v>November</c:v>
                  </c:pt>
                  <c:pt idx="11">
                    <c:v>December</c:v>
                  </c:pt>
                  <c:pt idx="12">
                    <c:v>January</c:v>
                  </c:pt>
                  <c:pt idx="13">
                    <c:v>February</c:v>
                  </c:pt>
                  <c:pt idx="14">
                    <c:v>March</c:v>
                  </c:pt>
                  <c:pt idx="15">
                    <c:v>April</c:v>
                  </c:pt>
                  <c:pt idx="16">
                    <c:v>May</c:v>
                  </c:pt>
                  <c:pt idx="17">
                    <c:v>June</c:v>
                  </c:pt>
                  <c:pt idx="18">
                    <c:v>July</c:v>
                  </c:pt>
                  <c:pt idx="19">
                    <c:v>August</c:v>
                  </c:pt>
                  <c:pt idx="20">
                    <c:v>September</c:v>
                  </c:pt>
                </c:lvl>
                <c:lvl>
                  <c:pt idx="12">
                    <c:v>2019</c:v>
                  </c:pt>
                </c:lvl>
              </c:multiLvlStrCache>
            </c:multiLvlStrRef>
          </c:cat>
          <c:val>
            <c:numRef>
              <c:f>HTS_TST_combo!$H$4:$H$46</c:f>
              <c:numCache>
                <c:formatCode>General</c:formatCode>
                <c:ptCount val="21"/>
                <c:pt idx="0">
                  <c:v>16</c:v>
                </c:pt>
                <c:pt idx="2">
                  <c:v>84</c:v>
                </c:pt>
                <c:pt idx="3">
                  <c:v>92</c:v>
                </c:pt>
                <c:pt idx="4">
                  <c:v>160</c:v>
                </c:pt>
                <c:pt idx="5">
                  <c:v>149</c:v>
                </c:pt>
                <c:pt idx="6">
                  <c:v>173</c:v>
                </c:pt>
                <c:pt idx="7">
                  <c:v>266</c:v>
                </c:pt>
                <c:pt idx="8">
                  <c:v>145</c:v>
                </c:pt>
                <c:pt idx="9">
                  <c:v>246</c:v>
                </c:pt>
                <c:pt idx="10">
                  <c:v>255</c:v>
                </c:pt>
                <c:pt idx="11">
                  <c:v>172</c:v>
                </c:pt>
                <c:pt idx="12">
                  <c:v>188</c:v>
                </c:pt>
                <c:pt idx="13">
                  <c:v>205</c:v>
                </c:pt>
                <c:pt idx="14">
                  <c:v>239</c:v>
                </c:pt>
                <c:pt idx="15">
                  <c:v>263</c:v>
                </c:pt>
                <c:pt idx="16">
                  <c:v>310</c:v>
                </c:pt>
                <c:pt idx="17">
                  <c:v>340</c:v>
                </c:pt>
                <c:pt idx="18">
                  <c:v>499</c:v>
                </c:pt>
                <c:pt idx="19">
                  <c:v>564</c:v>
                </c:pt>
                <c:pt idx="20">
                  <c:v>610</c:v>
                </c:pt>
              </c:numCache>
            </c:numRef>
          </c:val>
          <c:extLst>
            <c:ext xmlns:c16="http://schemas.microsoft.com/office/drawing/2014/chart" uri="{C3380CC4-5D6E-409C-BE32-E72D297353CC}">
              <c16:uniqueId val="{00000002-3E17-4687-B3EE-D851635862F9}"/>
            </c:ext>
          </c:extLst>
        </c:ser>
        <c:dLbls>
          <c:showLegendKey val="0"/>
          <c:showVal val="0"/>
          <c:showCatName val="0"/>
          <c:showSerName val="0"/>
          <c:showPercent val="0"/>
          <c:showBubbleSize val="0"/>
        </c:dLbls>
        <c:gapWidth val="25"/>
        <c:overlap val="100"/>
        <c:axId val="1294821183"/>
        <c:axId val="1256597647"/>
        <c:extLst>
          <c:ext xmlns:c15="http://schemas.microsoft.com/office/drawing/2012/chart" uri="{02D57815-91ED-43cb-92C2-25804820EDAC}">
            <c15:filteredBarSeries>
              <c15:ser>
                <c:idx val="0"/>
                <c:order val="0"/>
                <c:tx>
                  <c:strRef>
                    <c:extLst>
                      <c:ext uri="{02D57815-91ED-43cb-92C2-25804820EDAC}">
                        <c15:formulaRef>
                          <c15:sqref>HTS_TST_combo!$C$3</c15:sqref>
                        </c15:formulaRef>
                      </c:ext>
                    </c:extLst>
                    <c:strCache>
                      <c:ptCount val="1"/>
                      <c:pt idx="0">
                        <c:v>HTS_TST, &lt;15</c:v>
                      </c:pt>
                    </c:strCache>
                  </c:strRef>
                </c:tx>
                <c:spPr>
                  <a:solidFill>
                    <a:schemeClr val="accent1"/>
                  </a:solidFill>
                  <a:ln>
                    <a:noFill/>
                  </a:ln>
                  <a:effectLst/>
                </c:spPr>
                <c:invertIfNegative val="0"/>
                <c:cat>
                  <c:multiLvlStrRef>
                    <c:extLst>
                      <c:ext uri="{02D57815-91ED-43cb-92C2-25804820EDAC}">
                        <c15:formulaRef>
                          <c15:sqref>HTS_TST_combo!$A$4:$B$46</c15:sqref>
                        </c15:formulaRef>
                      </c:ext>
                    </c:extLst>
                    <c:multiLvlStrCache>
                      <c:ptCount val="21"/>
                      <c:lvl>
                        <c:pt idx="0">
                          <c:v>Oct 2016 - Feb 2018 (Median)</c:v>
                        </c:pt>
                        <c:pt idx="2">
                          <c:v>March</c:v>
                        </c:pt>
                        <c:pt idx="3">
                          <c:v>April</c:v>
                        </c:pt>
                        <c:pt idx="4">
                          <c:v>May</c:v>
                        </c:pt>
                        <c:pt idx="5">
                          <c:v>June</c:v>
                        </c:pt>
                        <c:pt idx="6">
                          <c:v>July</c:v>
                        </c:pt>
                        <c:pt idx="7">
                          <c:v>August</c:v>
                        </c:pt>
                        <c:pt idx="8">
                          <c:v>September</c:v>
                        </c:pt>
                        <c:pt idx="9">
                          <c:v>October</c:v>
                        </c:pt>
                        <c:pt idx="10">
                          <c:v>November</c:v>
                        </c:pt>
                        <c:pt idx="11">
                          <c:v>December</c:v>
                        </c:pt>
                        <c:pt idx="12">
                          <c:v>January</c:v>
                        </c:pt>
                        <c:pt idx="13">
                          <c:v>February</c:v>
                        </c:pt>
                        <c:pt idx="14">
                          <c:v>March</c:v>
                        </c:pt>
                        <c:pt idx="15">
                          <c:v>April</c:v>
                        </c:pt>
                        <c:pt idx="16">
                          <c:v>May</c:v>
                        </c:pt>
                        <c:pt idx="17">
                          <c:v>June</c:v>
                        </c:pt>
                        <c:pt idx="18">
                          <c:v>July</c:v>
                        </c:pt>
                        <c:pt idx="19">
                          <c:v>August</c:v>
                        </c:pt>
                        <c:pt idx="20">
                          <c:v>September</c:v>
                        </c:pt>
                      </c:lvl>
                      <c:lvl>
                        <c:pt idx="12">
                          <c:v>2019</c:v>
                        </c:pt>
                      </c:lvl>
                    </c:multiLvlStrCache>
                  </c:multiLvlStrRef>
                </c:cat>
                <c:val>
                  <c:numRef>
                    <c:extLst>
                      <c:ext uri="{02D57815-91ED-43cb-92C2-25804820EDAC}">
                        <c15:formulaRef>
                          <c15:sqref>HTS_TST_combo!$C$4:$C$46</c15:sqref>
                        </c15:formulaRef>
                      </c:ext>
                    </c:extLst>
                    <c:numCache>
                      <c:formatCode>General</c:formatCode>
                      <c:ptCount val="21"/>
                      <c:pt idx="0">
                        <c:v>4</c:v>
                      </c:pt>
                      <c:pt idx="2">
                        <c:v>102</c:v>
                      </c:pt>
                      <c:pt idx="3">
                        <c:v>82</c:v>
                      </c:pt>
                      <c:pt idx="4">
                        <c:v>163</c:v>
                      </c:pt>
                      <c:pt idx="5">
                        <c:v>45</c:v>
                      </c:pt>
                      <c:pt idx="6">
                        <c:v>85</c:v>
                      </c:pt>
                      <c:pt idx="7">
                        <c:v>29</c:v>
                      </c:pt>
                      <c:pt idx="8">
                        <c:v>73</c:v>
                      </c:pt>
                      <c:pt idx="9">
                        <c:v>56</c:v>
                      </c:pt>
                      <c:pt idx="10">
                        <c:v>102</c:v>
                      </c:pt>
                      <c:pt idx="11">
                        <c:v>62</c:v>
                      </c:pt>
                      <c:pt idx="12">
                        <c:v>170</c:v>
                      </c:pt>
                      <c:pt idx="13">
                        <c:v>1025</c:v>
                      </c:pt>
                      <c:pt idx="14">
                        <c:v>871</c:v>
                      </c:pt>
                      <c:pt idx="15">
                        <c:v>135</c:v>
                      </c:pt>
                      <c:pt idx="16">
                        <c:v>330</c:v>
                      </c:pt>
                      <c:pt idx="17">
                        <c:v>443</c:v>
                      </c:pt>
                      <c:pt idx="18">
                        <c:v>378</c:v>
                      </c:pt>
                      <c:pt idx="19">
                        <c:v>437</c:v>
                      </c:pt>
                      <c:pt idx="20">
                        <c:v>585</c:v>
                      </c:pt>
                    </c:numCache>
                  </c:numRef>
                </c:val>
                <c:extLst>
                  <c:ext xmlns:c16="http://schemas.microsoft.com/office/drawing/2014/chart" uri="{C3380CC4-5D6E-409C-BE32-E72D297353CC}">
                    <c16:uniqueId val="{00000003-3E17-4687-B3EE-D851635862F9}"/>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HTS_TST_combo!$E$3</c15:sqref>
                        </c15:formulaRef>
                      </c:ext>
                    </c:extLst>
                    <c:strCache>
                      <c:ptCount val="1"/>
                      <c:pt idx="0">
                        <c:v>HTS_TST, 15+ Female</c:v>
                      </c:pt>
                    </c:strCache>
                  </c:strRef>
                </c:tx>
                <c:spPr>
                  <a:solidFill>
                    <a:schemeClr val="accent3"/>
                  </a:solidFill>
                  <a:ln>
                    <a:noFill/>
                  </a:ln>
                  <a:effectLst/>
                </c:spPr>
                <c:invertIfNegative val="0"/>
                <c:cat>
                  <c:multiLvlStrRef>
                    <c:extLst xmlns:c15="http://schemas.microsoft.com/office/drawing/2012/chart">
                      <c:ext xmlns:c15="http://schemas.microsoft.com/office/drawing/2012/chart" uri="{02D57815-91ED-43cb-92C2-25804820EDAC}">
                        <c15:formulaRef>
                          <c15:sqref>HTS_TST_combo!$A$4:$B$46</c15:sqref>
                        </c15:formulaRef>
                      </c:ext>
                    </c:extLst>
                    <c:multiLvlStrCache>
                      <c:ptCount val="21"/>
                      <c:lvl>
                        <c:pt idx="0">
                          <c:v>Oct 2016 - Feb 2018 (Median)</c:v>
                        </c:pt>
                        <c:pt idx="2">
                          <c:v>March</c:v>
                        </c:pt>
                        <c:pt idx="3">
                          <c:v>April</c:v>
                        </c:pt>
                        <c:pt idx="4">
                          <c:v>May</c:v>
                        </c:pt>
                        <c:pt idx="5">
                          <c:v>June</c:v>
                        </c:pt>
                        <c:pt idx="6">
                          <c:v>July</c:v>
                        </c:pt>
                        <c:pt idx="7">
                          <c:v>August</c:v>
                        </c:pt>
                        <c:pt idx="8">
                          <c:v>September</c:v>
                        </c:pt>
                        <c:pt idx="9">
                          <c:v>October</c:v>
                        </c:pt>
                        <c:pt idx="10">
                          <c:v>November</c:v>
                        </c:pt>
                        <c:pt idx="11">
                          <c:v>December</c:v>
                        </c:pt>
                        <c:pt idx="12">
                          <c:v>January</c:v>
                        </c:pt>
                        <c:pt idx="13">
                          <c:v>February</c:v>
                        </c:pt>
                        <c:pt idx="14">
                          <c:v>March</c:v>
                        </c:pt>
                        <c:pt idx="15">
                          <c:v>April</c:v>
                        </c:pt>
                        <c:pt idx="16">
                          <c:v>May</c:v>
                        </c:pt>
                        <c:pt idx="17">
                          <c:v>June</c:v>
                        </c:pt>
                        <c:pt idx="18">
                          <c:v>July</c:v>
                        </c:pt>
                        <c:pt idx="19">
                          <c:v>August</c:v>
                        </c:pt>
                        <c:pt idx="20">
                          <c:v>September</c:v>
                        </c:pt>
                      </c:lvl>
                      <c:lvl>
                        <c:pt idx="12">
                          <c:v>2019</c:v>
                        </c:pt>
                      </c:lvl>
                    </c:multiLvlStrCache>
                  </c:multiLvlStrRef>
                </c:cat>
                <c:val>
                  <c:numRef>
                    <c:extLst xmlns:c15="http://schemas.microsoft.com/office/drawing/2012/chart">
                      <c:ext xmlns:c15="http://schemas.microsoft.com/office/drawing/2012/chart" uri="{02D57815-91ED-43cb-92C2-25804820EDAC}">
                        <c15:formulaRef>
                          <c15:sqref>HTS_TST_combo!$E$4:$E$46</c15:sqref>
                        </c15:formulaRef>
                      </c:ext>
                    </c:extLst>
                    <c:numCache>
                      <c:formatCode>General</c:formatCode>
                      <c:ptCount val="21"/>
                      <c:pt idx="0">
                        <c:v>112</c:v>
                      </c:pt>
                      <c:pt idx="2">
                        <c:v>554</c:v>
                      </c:pt>
                      <c:pt idx="3">
                        <c:v>333</c:v>
                      </c:pt>
                      <c:pt idx="4">
                        <c:v>421</c:v>
                      </c:pt>
                      <c:pt idx="5">
                        <c:v>339</c:v>
                      </c:pt>
                      <c:pt idx="6">
                        <c:v>445</c:v>
                      </c:pt>
                      <c:pt idx="7">
                        <c:v>531</c:v>
                      </c:pt>
                      <c:pt idx="8">
                        <c:v>566</c:v>
                      </c:pt>
                      <c:pt idx="9">
                        <c:v>1087</c:v>
                      </c:pt>
                      <c:pt idx="10">
                        <c:v>1672</c:v>
                      </c:pt>
                      <c:pt idx="11">
                        <c:v>1470</c:v>
                      </c:pt>
                      <c:pt idx="12">
                        <c:v>1510</c:v>
                      </c:pt>
                      <c:pt idx="13">
                        <c:v>1257</c:v>
                      </c:pt>
                      <c:pt idx="14">
                        <c:v>1560</c:v>
                      </c:pt>
                      <c:pt idx="15">
                        <c:v>1498</c:v>
                      </c:pt>
                      <c:pt idx="16">
                        <c:v>1307</c:v>
                      </c:pt>
                      <c:pt idx="17">
                        <c:v>993</c:v>
                      </c:pt>
                      <c:pt idx="18">
                        <c:v>1122</c:v>
                      </c:pt>
                      <c:pt idx="19">
                        <c:v>1606</c:v>
                      </c:pt>
                      <c:pt idx="20">
                        <c:v>1556</c:v>
                      </c:pt>
                    </c:numCache>
                  </c:numRef>
                </c:val>
                <c:extLst xmlns:c15="http://schemas.microsoft.com/office/drawing/2012/chart">
                  <c:ext xmlns:c16="http://schemas.microsoft.com/office/drawing/2014/chart" uri="{C3380CC4-5D6E-409C-BE32-E72D297353CC}">
                    <c16:uniqueId val="{00000004-3E17-4687-B3EE-D851635862F9}"/>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HTS_TST_combo!$G$3</c15:sqref>
                        </c15:formulaRef>
                      </c:ext>
                    </c:extLst>
                    <c:strCache>
                      <c:ptCount val="1"/>
                      <c:pt idx="0">
                        <c:v>HTS_TST, 15+ Male</c:v>
                      </c:pt>
                    </c:strCache>
                  </c:strRef>
                </c:tx>
                <c:spPr>
                  <a:solidFill>
                    <a:schemeClr val="accent5"/>
                  </a:solidFill>
                  <a:ln>
                    <a:noFill/>
                  </a:ln>
                  <a:effectLst/>
                </c:spPr>
                <c:invertIfNegative val="0"/>
                <c:cat>
                  <c:multiLvlStrRef>
                    <c:extLst xmlns:c15="http://schemas.microsoft.com/office/drawing/2012/chart">
                      <c:ext xmlns:c15="http://schemas.microsoft.com/office/drawing/2012/chart" uri="{02D57815-91ED-43cb-92C2-25804820EDAC}">
                        <c15:formulaRef>
                          <c15:sqref>HTS_TST_combo!$A$4:$B$46</c15:sqref>
                        </c15:formulaRef>
                      </c:ext>
                    </c:extLst>
                    <c:multiLvlStrCache>
                      <c:ptCount val="21"/>
                      <c:lvl>
                        <c:pt idx="0">
                          <c:v>Oct 2016 - Feb 2018 (Median)</c:v>
                        </c:pt>
                        <c:pt idx="2">
                          <c:v>March</c:v>
                        </c:pt>
                        <c:pt idx="3">
                          <c:v>April</c:v>
                        </c:pt>
                        <c:pt idx="4">
                          <c:v>May</c:v>
                        </c:pt>
                        <c:pt idx="5">
                          <c:v>June</c:v>
                        </c:pt>
                        <c:pt idx="6">
                          <c:v>July</c:v>
                        </c:pt>
                        <c:pt idx="7">
                          <c:v>August</c:v>
                        </c:pt>
                        <c:pt idx="8">
                          <c:v>September</c:v>
                        </c:pt>
                        <c:pt idx="9">
                          <c:v>October</c:v>
                        </c:pt>
                        <c:pt idx="10">
                          <c:v>November</c:v>
                        </c:pt>
                        <c:pt idx="11">
                          <c:v>December</c:v>
                        </c:pt>
                        <c:pt idx="12">
                          <c:v>January</c:v>
                        </c:pt>
                        <c:pt idx="13">
                          <c:v>February</c:v>
                        </c:pt>
                        <c:pt idx="14">
                          <c:v>March</c:v>
                        </c:pt>
                        <c:pt idx="15">
                          <c:v>April</c:v>
                        </c:pt>
                        <c:pt idx="16">
                          <c:v>May</c:v>
                        </c:pt>
                        <c:pt idx="17">
                          <c:v>June</c:v>
                        </c:pt>
                        <c:pt idx="18">
                          <c:v>July</c:v>
                        </c:pt>
                        <c:pt idx="19">
                          <c:v>August</c:v>
                        </c:pt>
                        <c:pt idx="20">
                          <c:v>September</c:v>
                        </c:pt>
                      </c:lvl>
                      <c:lvl>
                        <c:pt idx="12">
                          <c:v>2019</c:v>
                        </c:pt>
                      </c:lvl>
                    </c:multiLvlStrCache>
                  </c:multiLvlStrRef>
                </c:cat>
                <c:val>
                  <c:numRef>
                    <c:extLst xmlns:c15="http://schemas.microsoft.com/office/drawing/2012/chart">
                      <c:ext xmlns:c15="http://schemas.microsoft.com/office/drawing/2012/chart" uri="{02D57815-91ED-43cb-92C2-25804820EDAC}">
                        <c15:formulaRef>
                          <c15:sqref>HTS_TST_combo!$G$4:$G$46</c15:sqref>
                        </c15:formulaRef>
                      </c:ext>
                    </c:extLst>
                    <c:numCache>
                      <c:formatCode>General</c:formatCode>
                      <c:ptCount val="21"/>
                      <c:pt idx="0">
                        <c:v>80</c:v>
                      </c:pt>
                      <c:pt idx="2">
                        <c:v>350</c:v>
                      </c:pt>
                      <c:pt idx="3">
                        <c:v>242</c:v>
                      </c:pt>
                      <c:pt idx="4">
                        <c:v>305</c:v>
                      </c:pt>
                      <c:pt idx="5">
                        <c:v>228</c:v>
                      </c:pt>
                      <c:pt idx="6">
                        <c:v>295</c:v>
                      </c:pt>
                      <c:pt idx="7">
                        <c:v>465</c:v>
                      </c:pt>
                      <c:pt idx="8">
                        <c:v>586</c:v>
                      </c:pt>
                      <c:pt idx="9">
                        <c:v>904</c:v>
                      </c:pt>
                      <c:pt idx="10">
                        <c:v>1242</c:v>
                      </c:pt>
                      <c:pt idx="11">
                        <c:v>1286</c:v>
                      </c:pt>
                      <c:pt idx="12">
                        <c:v>1451</c:v>
                      </c:pt>
                      <c:pt idx="13">
                        <c:v>1316</c:v>
                      </c:pt>
                      <c:pt idx="14">
                        <c:v>1753</c:v>
                      </c:pt>
                      <c:pt idx="15">
                        <c:v>1638</c:v>
                      </c:pt>
                      <c:pt idx="16">
                        <c:v>1354</c:v>
                      </c:pt>
                      <c:pt idx="17">
                        <c:v>900</c:v>
                      </c:pt>
                      <c:pt idx="18">
                        <c:v>1144</c:v>
                      </c:pt>
                      <c:pt idx="19">
                        <c:v>1349</c:v>
                      </c:pt>
                      <c:pt idx="20">
                        <c:v>1594</c:v>
                      </c:pt>
                    </c:numCache>
                  </c:numRef>
                </c:val>
                <c:extLst xmlns:c15="http://schemas.microsoft.com/office/drawing/2012/chart">
                  <c:ext xmlns:c16="http://schemas.microsoft.com/office/drawing/2014/chart" uri="{C3380CC4-5D6E-409C-BE32-E72D297353CC}">
                    <c16:uniqueId val="{00000005-3E17-4687-B3EE-D851635862F9}"/>
                  </c:ext>
                </c:extLst>
              </c15:ser>
            </c15:filteredBarSeries>
          </c:ext>
        </c:extLst>
      </c:barChart>
      <c:catAx>
        <c:axId val="12948211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2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256597647"/>
        <c:crosses val="autoZero"/>
        <c:auto val="1"/>
        <c:lblAlgn val="ctr"/>
        <c:lblOffset val="100"/>
        <c:noMultiLvlLbl val="0"/>
      </c:catAx>
      <c:valAx>
        <c:axId val="1256597647"/>
        <c:scaling>
          <c:orientation val="minMax"/>
        </c:scaling>
        <c:delete val="0"/>
        <c:axPos val="l"/>
        <c:title>
          <c:tx>
            <c:rich>
              <a:bodyPr rot="-5400000" spcFirstLastPara="1" vertOverflow="ellipsis" vert="horz" wrap="square" anchor="ctr" anchorCtr="1"/>
              <a:lstStyle/>
              <a:p>
                <a:pPr>
                  <a:defRPr sz="24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US" sz="2400"/>
                  <a:t>New HIV Cases Identified</a:t>
                </a:r>
              </a:p>
            </c:rich>
          </c:tx>
          <c:layout/>
          <c:overlay val="0"/>
          <c:spPr>
            <a:noFill/>
            <a:ln>
              <a:noFill/>
            </a:ln>
            <a:effectLst/>
          </c:spPr>
          <c:txPr>
            <a:bodyPr rot="-5400000" spcFirstLastPara="1" vertOverflow="ellipsis" vert="horz" wrap="square" anchor="ctr" anchorCtr="1"/>
            <a:lstStyle/>
            <a:p>
              <a:pPr>
                <a:defRPr sz="2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294821183"/>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lumMod val="95000"/>
      </a:schemeClr>
    </a:solidFill>
    <a:ln>
      <a:noFill/>
    </a:ln>
    <a:effectLst/>
  </c:spPr>
  <c:txPr>
    <a:bodyPr/>
    <a:lstStyle/>
    <a:p>
      <a:pPr>
        <a:defRPr sz="20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7.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7.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E15A455C-05E5-496C-908B-2E8F9B04BE1C}"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3E2DF640-6EC8-4AD5-A947-F65045C24CE7}">
      <dgm:prSet custT="1"/>
      <dgm:spPr/>
      <dgm:t>
        <a:bodyPr/>
        <a:lstStyle/>
        <a:p>
          <a:pPr algn="just">
            <a:lnSpc>
              <a:spcPct val="100000"/>
            </a:lnSpc>
          </a:pPr>
          <a:r>
            <a:rPr lang="en-GB" sz="2800" b="1" dirty="0"/>
            <a:t>Near communities </a:t>
          </a:r>
          <a:r>
            <a:rPr lang="en-GB" sz="2800" dirty="0"/>
            <a:t>– areas frequented by men and without traditional health care services, including markets, bus stations, church grounds, fishing camps</a:t>
          </a:r>
          <a:endParaRPr lang="en-US" sz="2800" dirty="0"/>
        </a:p>
      </dgm:t>
    </dgm:pt>
    <dgm:pt modelId="{FC74D8CA-24A8-4FC5-894F-B04EFA8064CA}" type="parTrans" cxnId="{EF1C21EB-008A-44D5-ABED-BC22B80CB802}">
      <dgm:prSet/>
      <dgm:spPr/>
      <dgm:t>
        <a:bodyPr/>
        <a:lstStyle/>
        <a:p>
          <a:endParaRPr lang="en-US" sz="2400"/>
        </a:p>
      </dgm:t>
    </dgm:pt>
    <dgm:pt modelId="{D894214E-C31D-4756-85E1-DD4CEC7C6DAB}" type="sibTrans" cxnId="{EF1C21EB-008A-44D5-ABED-BC22B80CB802}">
      <dgm:prSet/>
      <dgm:spPr/>
      <dgm:t>
        <a:bodyPr/>
        <a:lstStyle/>
        <a:p>
          <a:endParaRPr lang="en-US" sz="2400"/>
        </a:p>
      </dgm:t>
    </dgm:pt>
    <dgm:pt modelId="{6D7FB16B-00B8-4B72-A1C5-EDAA859F0909}">
      <dgm:prSet custT="1"/>
      <dgm:spPr/>
      <dgm:t>
        <a:bodyPr/>
        <a:lstStyle/>
        <a:p>
          <a:pPr algn="just">
            <a:lnSpc>
              <a:spcPct val="100000"/>
            </a:lnSpc>
          </a:pPr>
          <a:r>
            <a:rPr lang="en-GB" sz="2800" b="1" dirty="0"/>
            <a:t>Trusted health staff </a:t>
          </a:r>
          <a:r>
            <a:rPr lang="en-GB" sz="2800" dirty="0"/>
            <a:t>from local faith communities offer quality HIV services – testing, ART initiation and continuation, routine HIV laboratory tests, with referrals to affiliated parent facilities as needed</a:t>
          </a:r>
          <a:endParaRPr lang="en-US" sz="2800" dirty="0"/>
        </a:p>
      </dgm:t>
    </dgm:pt>
    <dgm:pt modelId="{345DEA7A-5942-496C-9E6C-5B8DFCEA4C62}" type="parTrans" cxnId="{DFE5CCE7-8337-483C-BF56-1A77601857E6}">
      <dgm:prSet/>
      <dgm:spPr/>
      <dgm:t>
        <a:bodyPr/>
        <a:lstStyle/>
        <a:p>
          <a:endParaRPr lang="en-US" sz="2400"/>
        </a:p>
      </dgm:t>
    </dgm:pt>
    <dgm:pt modelId="{75D57FB2-708B-4171-9FAB-253B3E4C335B}" type="sibTrans" cxnId="{DFE5CCE7-8337-483C-BF56-1A77601857E6}">
      <dgm:prSet/>
      <dgm:spPr/>
      <dgm:t>
        <a:bodyPr/>
        <a:lstStyle/>
        <a:p>
          <a:endParaRPr lang="en-US" sz="2400"/>
        </a:p>
      </dgm:t>
    </dgm:pt>
    <dgm:pt modelId="{844D8610-6F21-493D-A142-3998C76F36FC}">
      <dgm:prSet custT="1"/>
      <dgm:spPr/>
      <dgm:t>
        <a:bodyPr/>
        <a:lstStyle/>
        <a:p>
          <a:pPr algn="just">
            <a:lnSpc>
              <a:spcPct val="100000"/>
            </a:lnSpc>
          </a:pPr>
          <a:r>
            <a:rPr lang="en-GB" sz="2800" dirty="0"/>
            <a:t>Staff trained in </a:t>
          </a:r>
          <a:r>
            <a:rPr lang="en-GB" sz="2800" b="1" dirty="0"/>
            <a:t>core values </a:t>
          </a:r>
          <a:r>
            <a:rPr lang="en-GB" sz="2800" dirty="0"/>
            <a:t>of RECIPE and in customer-</a:t>
          </a:r>
          <a:r>
            <a:rPr lang="en-GB" sz="2800" dirty="0" err="1"/>
            <a:t>centered</a:t>
          </a:r>
          <a:r>
            <a:rPr lang="en-GB" sz="2800" dirty="0"/>
            <a:t> care</a:t>
          </a:r>
        </a:p>
        <a:p>
          <a:pPr algn="just">
            <a:lnSpc>
              <a:spcPct val="100000"/>
            </a:lnSpc>
          </a:pPr>
          <a:r>
            <a:rPr lang="en-GB" sz="2800" b="1" dirty="0"/>
            <a:t>RECIPE = Respect, Empathy, Compassion, Integrity, Passion, Ethics</a:t>
          </a:r>
          <a:endParaRPr lang="en-US" sz="2800" b="1" dirty="0"/>
        </a:p>
      </dgm:t>
    </dgm:pt>
    <dgm:pt modelId="{EEA849D1-B34E-41A9-AD42-95430BC51C0A}" type="parTrans" cxnId="{0FB31421-7AA7-4AAC-98AE-E1F90B15CCB6}">
      <dgm:prSet/>
      <dgm:spPr/>
      <dgm:t>
        <a:bodyPr/>
        <a:lstStyle/>
        <a:p>
          <a:endParaRPr lang="en-US" sz="2400"/>
        </a:p>
      </dgm:t>
    </dgm:pt>
    <dgm:pt modelId="{AE9C46DE-2EC1-4716-A0AB-2437F35FC192}" type="sibTrans" cxnId="{0FB31421-7AA7-4AAC-98AE-E1F90B15CCB6}">
      <dgm:prSet/>
      <dgm:spPr/>
      <dgm:t>
        <a:bodyPr/>
        <a:lstStyle/>
        <a:p>
          <a:endParaRPr lang="en-US" sz="2400"/>
        </a:p>
      </dgm:t>
    </dgm:pt>
    <dgm:pt modelId="{23A903D9-3D1C-4607-979F-7D1DE958B7D4}" type="pres">
      <dgm:prSet presAssocID="{E15A455C-05E5-496C-908B-2E8F9B04BE1C}" presName="root" presStyleCnt="0">
        <dgm:presLayoutVars>
          <dgm:dir/>
          <dgm:resizeHandles val="exact"/>
        </dgm:presLayoutVars>
      </dgm:prSet>
      <dgm:spPr/>
      <dgm:t>
        <a:bodyPr/>
        <a:lstStyle/>
        <a:p>
          <a:endParaRPr lang="en-US"/>
        </a:p>
      </dgm:t>
    </dgm:pt>
    <dgm:pt modelId="{B318CA33-13FE-48E5-B126-E6AA6F5EDC0C}" type="pres">
      <dgm:prSet presAssocID="{3E2DF640-6EC8-4AD5-A947-F65045C24CE7}" presName="compNode" presStyleCnt="0"/>
      <dgm:spPr/>
    </dgm:pt>
    <dgm:pt modelId="{34AFFBD0-612C-4FD4-BAE0-844E6C256C43}" type="pres">
      <dgm:prSet presAssocID="{3E2DF640-6EC8-4AD5-A947-F65045C24CE7}" presName="bgRect" presStyleLbl="bgShp" presStyleIdx="0" presStyleCnt="3"/>
      <dgm:spPr>
        <a:solidFill>
          <a:srgbClr val="E72240"/>
        </a:solidFill>
      </dgm:spPr>
    </dgm:pt>
    <dgm:pt modelId="{F92B4CFF-F64D-4031-91C4-FE75EA51EBBE}" type="pres">
      <dgm:prSet presAssocID="{3E2DF640-6EC8-4AD5-A947-F65045C24CE7}" presName="iconRect" presStyleLbl="node1" presStyleIdx="0" presStyleCnt="3"/>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oup"/>
        </a:ext>
      </dgm:extLst>
    </dgm:pt>
    <dgm:pt modelId="{C9261D95-F1F4-4DD2-B711-E958C6AB8254}" type="pres">
      <dgm:prSet presAssocID="{3E2DF640-6EC8-4AD5-A947-F65045C24CE7}" presName="spaceRect" presStyleCnt="0"/>
      <dgm:spPr/>
    </dgm:pt>
    <dgm:pt modelId="{31BEC9A4-C3C9-4788-9D61-A6F0F770254D}" type="pres">
      <dgm:prSet presAssocID="{3E2DF640-6EC8-4AD5-A947-F65045C24CE7}" presName="parTx" presStyleLbl="revTx" presStyleIdx="0" presStyleCnt="3" custLinFactNeighborX="-424" custLinFactNeighborY="52973">
        <dgm:presLayoutVars>
          <dgm:chMax val="0"/>
          <dgm:chPref val="0"/>
        </dgm:presLayoutVars>
      </dgm:prSet>
      <dgm:spPr/>
      <dgm:t>
        <a:bodyPr/>
        <a:lstStyle/>
        <a:p>
          <a:endParaRPr lang="en-US"/>
        </a:p>
      </dgm:t>
    </dgm:pt>
    <dgm:pt modelId="{CF69BB54-C527-4BA2-8DE7-1B4438789DAC}" type="pres">
      <dgm:prSet presAssocID="{D894214E-C31D-4756-85E1-DD4CEC7C6DAB}" presName="sibTrans" presStyleCnt="0"/>
      <dgm:spPr/>
    </dgm:pt>
    <dgm:pt modelId="{67397254-9010-43E8-B6AA-C0CBEC9F62CD}" type="pres">
      <dgm:prSet presAssocID="{6D7FB16B-00B8-4B72-A1C5-EDAA859F0909}" presName="compNode" presStyleCnt="0"/>
      <dgm:spPr/>
    </dgm:pt>
    <dgm:pt modelId="{A4556D9B-FEBF-47ED-96F3-E967C6710123}" type="pres">
      <dgm:prSet presAssocID="{6D7FB16B-00B8-4B72-A1C5-EDAA859F0909}" presName="bgRect" presStyleLbl="bgShp" presStyleIdx="1" presStyleCnt="3"/>
      <dgm:spPr>
        <a:solidFill>
          <a:srgbClr val="474747"/>
        </a:solidFill>
      </dgm:spPr>
    </dgm:pt>
    <dgm:pt modelId="{FF4336BD-4DA9-4026-ABD1-6652E200BEDE}" type="pres">
      <dgm:prSet presAssocID="{6D7FB16B-00B8-4B72-A1C5-EDAA859F0909}" presName="iconRect" presStyleLbl="node1" presStyleIdx="1" presStyleCnt="3"/>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tor"/>
        </a:ext>
      </dgm:extLst>
    </dgm:pt>
    <dgm:pt modelId="{693A7025-3389-4DEB-B8D3-FA04B360CC89}" type="pres">
      <dgm:prSet presAssocID="{6D7FB16B-00B8-4B72-A1C5-EDAA859F0909}" presName="spaceRect" presStyleCnt="0"/>
      <dgm:spPr/>
    </dgm:pt>
    <dgm:pt modelId="{8E56B5D2-8DA5-4320-A78B-1567CB4F063B}" type="pres">
      <dgm:prSet presAssocID="{6D7FB16B-00B8-4B72-A1C5-EDAA859F0909}" presName="parTx" presStyleLbl="revTx" presStyleIdx="1" presStyleCnt="3" custScaleY="79056" custLinFactNeighborX="-3357" custLinFactNeighborY="47271">
        <dgm:presLayoutVars>
          <dgm:chMax val="0"/>
          <dgm:chPref val="0"/>
        </dgm:presLayoutVars>
      </dgm:prSet>
      <dgm:spPr/>
      <dgm:t>
        <a:bodyPr/>
        <a:lstStyle/>
        <a:p>
          <a:endParaRPr lang="en-US"/>
        </a:p>
      </dgm:t>
    </dgm:pt>
    <dgm:pt modelId="{B0ACAA74-EA59-4EC5-BD36-16B1B188381C}" type="pres">
      <dgm:prSet presAssocID="{75D57FB2-708B-4171-9FAB-253B3E4C335B}" presName="sibTrans" presStyleCnt="0"/>
      <dgm:spPr/>
    </dgm:pt>
    <dgm:pt modelId="{A4C4977B-96EA-42B3-927E-E67ABA60E0A2}" type="pres">
      <dgm:prSet presAssocID="{844D8610-6F21-493D-A142-3998C76F36FC}" presName="compNode" presStyleCnt="0"/>
      <dgm:spPr/>
    </dgm:pt>
    <dgm:pt modelId="{017B9699-73BA-49AB-8C49-8BBB06035409}" type="pres">
      <dgm:prSet presAssocID="{844D8610-6F21-493D-A142-3998C76F36FC}" presName="bgRect" presStyleLbl="bgShp" presStyleIdx="2" presStyleCnt="3"/>
      <dgm:spPr>
        <a:solidFill>
          <a:srgbClr val="164F85"/>
        </a:solidFill>
      </dgm:spPr>
    </dgm:pt>
    <dgm:pt modelId="{7BA12014-2A02-4414-A4AE-6FD9B3D16C71}" type="pres">
      <dgm:prSet presAssocID="{844D8610-6F21-493D-A142-3998C76F36FC}" presName="iconRect" presStyleLbl="node1" presStyleIdx="2" presStyleCnt="3"/>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choolhouse"/>
        </a:ext>
      </dgm:extLst>
    </dgm:pt>
    <dgm:pt modelId="{7E841945-5CB3-4DCD-8C58-F0BC9C11F0EC}" type="pres">
      <dgm:prSet presAssocID="{844D8610-6F21-493D-A142-3998C76F36FC}" presName="spaceRect" presStyleCnt="0"/>
      <dgm:spPr/>
    </dgm:pt>
    <dgm:pt modelId="{4A46A75B-6346-484B-99A2-F1398DD13E2D}" type="pres">
      <dgm:prSet presAssocID="{844D8610-6F21-493D-A142-3998C76F36FC}" presName="parTx" presStyleLbl="revTx" presStyleIdx="2" presStyleCnt="3" custLinFactNeighborY="45206">
        <dgm:presLayoutVars>
          <dgm:chMax val="0"/>
          <dgm:chPref val="0"/>
        </dgm:presLayoutVars>
      </dgm:prSet>
      <dgm:spPr/>
      <dgm:t>
        <a:bodyPr/>
        <a:lstStyle/>
        <a:p>
          <a:endParaRPr lang="en-US"/>
        </a:p>
      </dgm:t>
    </dgm:pt>
  </dgm:ptLst>
  <dgm:cxnLst>
    <dgm:cxn modelId="{EF1C21EB-008A-44D5-ABED-BC22B80CB802}" srcId="{E15A455C-05E5-496C-908B-2E8F9B04BE1C}" destId="{3E2DF640-6EC8-4AD5-A947-F65045C24CE7}" srcOrd="0" destOrd="0" parTransId="{FC74D8CA-24A8-4FC5-894F-B04EFA8064CA}" sibTransId="{D894214E-C31D-4756-85E1-DD4CEC7C6DAB}"/>
    <dgm:cxn modelId="{3C5412BC-3E69-4230-B0B2-E865335492FE}" type="presOf" srcId="{844D8610-6F21-493D-A142-3998C76F36FC}" destId="{4A46A75B-6346-484B-99A2-F1398DD13E2D}" srcOrd="0" destOrd="0" presId="urn:microsoft.com/office/officeart/2018/2/layout/IconVerticalSolidList"/>
    <dgm:cxn modelId="{FCE89A48-CEF9-4A22-A552-C6DAF635CA7C}" type="presOf" srcId="{3E2DF640-6EC8-4AD5-A947-F65045C24CE7}" destId="{31BEC9A4-C3C9-4788-9D61-A6F0F770254D}" srcOrd="0" destOrd="0" presId="urn:microsoft.com/office/officeart/2018/2/layout/IconVerticalSolidList"/>
    <dgm:cxn modelId="{AF56144D-3609-4F9D-88C2-089C7C876C03}" type="presOf" srcId="{6D7FB16B-00B8-4B72-A1C5-EDAA859F0909}" destId="{8E56B5D2-8DA5-4320-A78B-1567CB4F063B}" srcOrd="0" destOrd="0" presId="urn:microsoft.com/office/officeart/2018/2/layout/IconVerticalSolidList"/>
    <dgm:cxn modelId="{DFE5CCE7-8337-483C-BF56-1A77601857E6}" srcId="{E15A455C-05E5-496C-908B-2E8F9B04BE1C}" destId="{6D7FB16B-00B8-4B72-A1C5-EDAA859F0909}" srcOrd="1" destOrd="0" parTransId="{345DEA7A-5942-496C-9E6C-5B8DFCEA4C62}" sibTransId="{75D57FB2-708B-4171-9FAB-253B3E4C335B}"/>
    <dgm:cxn modelId="{0FB31421-7AA7-4AAC-98AE-E1F90B15CCB6}" srcId="{E15A455C-05E5-496C-908B-2E8F9B04BE1C}" destId="{844D8610-6F21-493D-A142-3998C76F36FC}" srcOrd="2" destOrd="0" parTransId="{EEA849D1-B34E-41A9-AD42-95430BC51C0A}" sibTransId="{AE9C46DE-2EC1-4716-A0AB-2437F35FC192}"/>
    <dgm:cxn modelId="{DEE994C1-07A1-414E-901A-9DDD7D76B10C}" type="presOf" srcId="{E15A455C-05E5-496C-908B-2E8F9B04BE1C}" destId="{23A903D9-3D1C-4607-979F-7D1DE958B7D4}" srcOrd="0" destOrd="0" presId="urn:microsoft.com/office/officeart/2018/2/layout/IconVerticalSolidList"/>
    <dgm:cxn modelId="{EA5E674C-12A6-41D2-B150-134D74BD0BA2}" type="presParOf" srcId="{23A903D9-3D1C-4607-979F-7D1DE958B7D4}" destId="{B318CA33-13FE-48E5-B126-E6AA6F5EDC0C}" srcOrd="0" destOrd="0" presId="urn:microsoft.com/office/officeart/2018/2/layout/IconVerticalSolidList"/>
    <dgm:cxn modelId="{BE56B6C6-E821-4D2D-9A78-8CDBFD242F4D}" type="presParOf" srcId="{B318CA33-13FE-48E5-B126-E6AA6F5EDC0C}" destId="{34AFFBD0-612C-4FD4-BAE0-844E6C256C43}" srcOrd="0" destOrd="0" presId="urn:microsoft.com/office/officeart/2018/2/layout/IconVerticalSolidList"/>
    <dgm:cxn modelId="{BA951ADC-A43C-4800-B16E-639024BD2903}" type="presParOf" srcId="{B318CA33-13FE-48E5-B126-E6AA6F5EDC0C}" destId="{F92B4CFF-F64D-4031-91C4-FE75EA51EBBE}" srcOrd="1" destOrd="0" presId="urn:microsoft.com/office/officeart/2018/2/layout/IconVerticalSolidList"/>
    <dgm:cxn modelId="{6619C271-DE92-473F-A91B-19077884762F}" type="presParOf" srcId="{B318CA33-13FE-48E5-B126-E6AA6F5EDC0C}" destId="{C9261D95-F1F4-4DD2-B711-E958C6AB8254}" srcOrd="2" destOrd="0" presId="urn:microsoft.com/office/officeart/2018/2/layout/IconVerticalSolidList"/>
    <dgm:cxn modelId="{5A1AAD44-708B-4516-9278-7A60586FE6C8}" type="presParOf" srcId="{B318CA33-13FE-48E5-B126-E6AA6F5EDC0C}" destId="{31BEC9A4-C3C9-4788-9D61-A6F0F770254D}" srcOrd="3" destOrd="0" presId="urn:microsoft.com/office/officeart/2018/2/layout/IconVerticalSolidList"/>
    <dgm:cxn modelId="{AEA17F99-293C-440C-BC3A-3673BCA66485}" type="presParOf" srcId="{23A903D9-3D1C-4607-979F-7D1DE958B7D4}" destId="{CF69BB54-C527-4BA2-8DE7-1B4438789DAC}" srcOrd="1" destOrd="0" presId="urn:microsoft.com/office/officeart/2018/2/layout/IconVerticalSolidList"/>
    <dgm:cxn modelId="{7D4FD883-8AAC-4680-BFA0-6F863589C2F6}" type="presParOf" srcId="{23A903D9-3D1C-4607-979F-7D1DE958B7D4}" destId="{67397254-9010-43E8-B6AA-C0CBEC9F62CD}" srcOrd="2" destOrd="0" presId="urn:microsoft.com/office/officeart/2018/2/layout/IconVerticalSolidList"/>
    <dgm:cxn modelId="{CF79F0A4-1FF9-47F6-9D01-870EAD6ACF2A}" type="presParOf" srcId="{67397254-9010-43E8-B6AA-C0CBEC9F62CD}" destId="{A4556D9B-FEBF-47ED-96F3-E967C6710123}" srcOrd="0" destOrd="0" presId="urn:microsoft.com/office/officeart/2018/2/layout/IconVerticalSolidList"/>
    <dgm:cxn modelId="{BEE1DF57-9BE4-4B39-AA3A-697656E0AA81}" type="presParOf" srcId="{67397254-9010-43E8-B6AA-C0CBEC9F62CD}" destId="{FF4336BD-4DA9-4026-ABD1-6652E200BEDE}" srcOrd="1" destOrd="0" presId="urn:microsoft.com/office/officeart/2018/2/layout/IconVerticalSolidList"/>
    <dgm:cxn modelId="{E81FA868-64CB-4068-9BDA-983F440BA829}" type="presParOf" srcId="{67397254-9010-43E8-B6AA-C0CBEC9F62CD}" destId="{693A7025-3389-4DEB-B8D3-FA04B360CC89}" srcOrd="2" destOrd="0" presId="urn:microsoft.com/office/officeart/2018/2/layout/IconVerticalSolidList"/>
    <dgm:cxn modelId="{1DC1597B-E9B7-4C99-B534-FC53BBCA870B}" type="presParOf" srcId="{67397254-9010-43E8-B6AA-C0CBEC9F62CD}" destId="{8E56B5D2-8DA5-4320-A78B-1567CB4F063B}" srcOrd="3" destOrd="0" presId="urn:microsoft.com/office/officeart/2018/2/layout/IconVerticalSolidList"/>
    <dgm:cxn modelId="{D724844F-270D-482C-A439-6A25ABF37F30}" type="presParOf" srcId="{23A903D9-3D1C-4607-979F-7D1DE958B7D4}" destId="{B0ACAA74-EA59-4EC5-BD36-16B1B188381C}" srcOrd="3" destOrd="0" presId="urn:microsoft.com/office/officeart/2018/2/layout/IconVerticalSolidList"/>
    <dgm:cxn modelId="{91903A18-0484-4718-B122-13CEEDDA0372}" type="presParOf" srcId="{23A903D9-3D1C-4607-979F-7D1DE958B7D4}" destId="{A4C4977B-96EA-42B3-927E-E67ABA60E0A2}" srcOrd="4" destOrd="0" presId="urn:microsoft.com/office/officeart/2018/2/layout/IconVerticalSolidList"/>
    <dgm:cxn modelId="{7B5F56C2-F8BE-4564-A4C1-5867F41CDD1C}" type="presParOf" srcId="{A4C4977B-96EA-42B3-927E-E67ABA60E0A2}" destId="{017B9699-73BA-49AB-8C49-8BBB06035409}" srcOrd="0" destOrd="0" presId="urn:microsoft.com/office/officeart/2018/2/layout/IconVerticalSolidList"/>
    <dgm:cxn modelId="{7708263A-72AB-46D3-A838-A5E349B2655D}" type="presParOf" srcId="{A4C4977B-96EA-42B3-927E-E67ABA60E0A2}" destId="{7BA12014-2A02-4414-A4AE-6FD9B3D16C71}" srcOrd="1" destOrd="0" presId="urn:microsoft.com/office/officeart/2018/2/layout/IconVerticalSolidList"/>
    <dgm:cxn modelId="{8FC4A366-9A15-4444-95F4-8233ADDB9404}" type="presParOf" srcId="{A4C4977B-96EA-42B3-927E-E67ABA60E0A2}" destId="{7E841945-5CB3-4DCD-8C58-F0BC9C11F0EC}" srcOrd="2" destOrd="0" presId="urn:microsoft.com/office/officeart/2018/2/layout/IconVerticalSolidList"/>
    <dgm:cxn modelId="{A3B1CC14-C052-49A2-985B-95A85DDE5AF4}" type="presParOf" srcId="{A4C4977B-96EA-42B3-927E-E67ABA60E0A2}" destId="{4A46A75B-6346-484B-99A2-F1398DD13E2D}" srcOrd="3" destOrd="0" presId="urn:microsoft.com/office/officeart/2018/2/layout/IconVerticalSolidList"/>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AFFBD0-612C-4FD4-BAE0-844E6C256C43}">
      <dsp:nvSpPr>
        <dsp:cNvPr id="0" name=""/>
        <dsp:cNvSpPr/>
      </dsp:nvSpPr>
      <dsp:spPr>
        <a:xfrm>
          <a:off x="0" y="8471"/>
          <a:ext cx="9877897" cy="2657501"/>
        </a:xfrm>
        <a:prstGeom prst="roundRect">
          <a:avLst>
            <a:gd name="adj" fmla="val 10000"/>
          </a:avLst>
        </a:prstGeom>
        <a:solidFill>
          <a:srgbClr val="E72240"/>
        </a:solidFill>
        <a:ln>
          <a:noFill/>
        </a:ln>
        <a:effectLst/>
      </dsp:spPr>
      <dsp:style>
        <a:lnRef idx="0">
          <a:scrgbClr r="0" g="0" b="0"/>
        </a:lnRef>
        <a:fillRef idx="1">
          <a:scrgbClr r="0" g="0" b="0"/>
        </a:fillRef>
        <a:effectRef idx="0">
          <a:scrgbClr r="0" g="0" b="0"/>
        </a:effectRef>
        <a:fontRef idx="minor"/>
      </dsp:style>
    </dsp:sp>
    <dsp:sp modelId="{F92B4CFF-F64D-4031-91C4-FE75EA51EBBE}">
      <dsp:nvSpPr>
        <dsp:cNvPr id="0" name=""/>
        <dsp:cNvSpPr/>
      </dsp:nvSpPr>
      <dsp:spPr>
        <a:xfrm>
          <a:off x="803894" y="606409"/>
          <a:ext cx="1461625" cy="1461625"/>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1BEC9A4-C3C9-4788-9D61-A6F0F770254D}">
      <dsp:nvSpPr>
        <dsp:cNvPr id="0" name=""/>
        <dsp:cNvSpPr/>
      </dsp:nvSpPr>
      <dsp:spPr>
        <a:xfrm>
          <a:off x="3042126" y="726465"/>
          <a:ext cx="6435813" cy="13553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446" tIns="143446" rIns="143446" bIns="143446" numCol="1" spcCol="1270" anchor="ctr" anchorCtr="0">
          <a:noAutofit/>
        </a:bodyPr>
        <a:lstStyle/>
        <a:p>
          <a:pPr lvl="0" algn="just" defTabSz="1244600">
            <a:lnSpc>
              <a:spcPct val="100000"/>
            </a:lnSpc>
            <a:spcBef>
              <a:spcPct val="0"/>
            </a:spcBef>
            <a:spcAft>
              <a:spcPct val="35000"/>
            </a:spcAft>
          </a:pPr>
          <a:r>
            <a:rPr lang="en-GB" sz="2800" b="1" kern="1200" dirty="0"/>
            <a:t>Near communities </a:t>
          </a:r>
          <a:r>
            <a:rPr lang="en-GB" sz="2800" kern="1200" dirty="0"/>
            <a:t>– areas frequented by men and without traditional health care services, including markets, bus stations, church grounds, fishing camps</a:t>
          </a:r>
          <a:endParaRPr lang="en-US" sz="2800" kern="1200" dirty="0"/>
        </a:p>
      </dsp:txBody>
      <dsp:txXfrm>
        <a:off x="3042126" y="726465"/>
        <a:ext cx="6435813" cy="1355396"/>
      </dsp:txXfrm>
    </dsp:sp>
    <dsp:sp modelId="{A4556D9B-FEBF-47ED-96F3-E967C6710123}">
      <dsp:nvSpPr>
        <dsp:cNvPr id="0" name=""/>
        <dsp:cNvSpPr/>
      </dsp:nvSpPr>
      <dsp:spPr>
        <a:xfrm>
          <a:off x="0" y="3228136"/>
          <a:ext cx="9877897" cy="2657501"/>
        </a:xfrm>
        <a:prstGeom prst="roundRect">
          <a:avLst>
            <a:gd name="adj" fmla="val 10000"/>
          </a:avLst>
        </a:prstGeom>
        <a:solidFill>
          <a:srgbClr val="474747"/>
        </a:solidFill>
        <a:ln>
          <a:noFill/>
        </a:ln>
        <a:effectLst/>
      </dsp:spPr>
      <dsp:style>
        <a:lnRef idx="0">
          <a:scrgbClr r="0" g="0" b="0"/>
        </a:lnRef>
        <a:fillRef idx="1">
          <a:scrgbClr r="0" g="0" b="0"/>
        </a:fillRef>
        <a:effectRef idx="0">
          <a:scrgbClr r="0" g="0" b="0"/>
        </a:effectRef>
        <a:fontRef idx="minor"/>
      </dsp:style>
    </dsp:sp>
    <dsp:sp modelId="{FF4336BD-4DA9-4026-ABD1-6652E200BEDE}">
      <dsp:nvSpPr>
        <dsp:cNvPr id="0" name=""/>
        <dsp:cNvSpPr/>
      </dsp:nvSpPr>
      <dsp:spPr>
        <a:xfrm>
          <a:off x="803894" y="3826074"/>
          <a:ext cx="1461625" cy="1461625"/>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E56B5D2-8DA5-4320-A78B-1567CB4F063B}">
      <dsp:nvSpPr>
        <dsp:cNvPr id="0" name=""/>
        <dsp:cNvSpPr/>
      </dsp:nvSpPr>
      <dsp:spPr>
        <a:xfrm>
          <a:off x="2853363" y="4010783"/>
          <a:ext cx="6435813" cy="10715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446" tIns="143446" rIns="143446" bIns="143446" numCol="1" spcCol="1270" anchor="ctr" anchorCtr="0">
          <a:noAutofit/>
        </a:bodyPr>
        <a:lstStyle/>
        <a:p>
          <a:pPr lvl="0" algn="just" defTabSz="1244600">
            <a:lnSpc>
              <a:spcPct val="100000"/>
            </a:lnSpc>
            <a:spcBef>
              <a:spcPct val="0"/>
            </a:spcBef>
            <a:spcAft>
              <a:spcPct val="35000"/>
            </a:spcAft>
          </a:pPr>
          <a:r>
            <a:rPr lang="en-GB" sz="2800" b="1" kern="1200" dirty="0"/>
            <a:t>Trusted health staff </a:t>
          </a:r>
          <a:r>
            <a:rPr lang="en-GB" sz="2800" kern="1200" dirty="0"/>
            <a:t>from local faith communities offer quality HIV services – testing, ART initiation and continuation, routine HIV laboratory tests, with referrals to affiliated parent facilities as needed</a:t>
          </a:r>
          <a:endParaRPr lang="en-US" sz="2800" kern="1200" dirty="0"/>
        </a:p>
      </dsp:txBody>
      <dsp:txXfrm>
        <a:off x="2853363" y="4010783"/>
        <a:ext cx="6435813" cy="1071522"/>
      </dsp:txXfrm>
    </dsp:sp>
    <dsp:sp modelId="{017B9699-73BA-49AB-8C49-8BBB06035409}">
      <dsp:nvSpPr>
        <dsp:cNvPr id="0" name=""/>
        <dsp:cNvSpPr/>
      </dsp:nvSpPr>
      <dsp:spPr>
        <a:xfrm>
          <a:off x="0" y="6447802"/>
          <a:ext cx="9877897" cy="2657501"/>
        </a:xfrm>
        <a:prstGeom prst="roundRect">
          <a:avLst>
            <a:gd name="adj" fmla="val 10000"/>
          </a:avLst>
        </a:prstGeom>
        <a:solidFill>
          <a:srgbClr val="164F85"/>
        </a:solidFill>
        <a:ln>
          <a:noFill/>
        </a:ln>
        <a:effectLst/>
      </dsp:spPr>
      <dsp:style>
        <a:lnRef idx="0">
          <a:scrgbClr r="0" g="0" b="0"/>
        </a:lnRef>
        <a:fillRef idx="1">
          <a:scrgbClr r="0" g="0" b="0"/>
        </a:fillRef>
        <a:effectRef idx="0">
          <a:scrgbClr r="0" g="0" b="0"/>
        </a:effectRef>
        <a:fontRef idx="minor"/>
      </dsp:style>
    </dsp:sp>
    <dsp:sp modelId="{7BA12014-2A02-4414-A4AE-6FD9B3D16C71}">
      <dsp:nvSpPr>
        <dsp:cNvPr id="0" name=""/>
        <dsp:cNvSpPr/>
      </dsp:nvSpPr>
      <dsp:spPr>
        <a:xfrm>
          <a:off x="803894" y="7045739"/>
          <a:ext cx="1461625" cy="1461625"/>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A46A75B-6346-484B-99A2-F1398DD13E2D}">
      <dsp:nvSpPr>
        <dsp:cNvPr id="0" name=""/>
        <dsp:cNvSpPr/>
      </dsp:nvSpPr>
      <dsp:spPr>
        <a:xfrm>
          <a:off x="3069414" y="7060522"/>
          <a:ext cx="6435813" cy="13553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446" tIns="143446" rIns="143446" bIns="143446" numCol="1" spcCol="1270" anchor="ctr" anchorCtr="0">
          <a:noAutofit/>
        </a:bodyPr>
        <a:lstStyle/>
        <a:p>
          <a:pPr lvl="0" algn="just" defTabSz="1244600">
            <a:lnSpc>
              <a:spcPct val="100000"/>
            </a:lnSpc>
            <a:spcBef>
              <a:spcPct val="0"/>
            </a:spcBef>
            <a:spcAft>
              <a:spcPct val="35000"/>
            </a:spcAft>
          </a:pPr>
          <a:r>
            <a:rPr lang="en-GB" sz="2800" kern="1200" dirty="0"/>
            <a:t>Staff trained in </a:t>
          </a:r>
          <a:r>
            <a:rPr lang="en-GB" sz="2800" b="1" kern="1200" dirty="0"/>
            <a:t>core values </a:t>
          </a:r>
          <a:r>
            <a:rPr lang="en-GB" sz="2800" kern="1200" dirty="0"/>
            <a:t>of RECIPE and in customer-</a:t>
          </a:r>
          <a:r>
            <a:rPr lang="en-GB" sz="2800" kern="1200" dirty="0" err="1"/>
            <a:t>centered</a:t>
          </a:r>
          <a:r>
            <a:rPr lang="en-GB" sz="2800" kern="1200" dirty="0"/>
            <a:t> care</a:t>
          </a:r>
        </a:p>
        <a:p>
          <a:pPr lvl="0" algn="just" defTabSz="1244600">
            <a:lnSpc>
              <a:spcPct val="100000"/>
            </a:lnSpc>
            <a:spcBef>
              <a:spcPct val="0"/>
            </a:spcBef>
            <a:spcAft>
              <a:spcPct val="35000"/>
            </a:spcAft>
          </a:pPr>
          <a:r>
            <a:rPr lang="en-GB" sz="2800" b="1" kern="1200" dirty="0"/>
            <a:t>RECIPE = Respect, Empathy, Compassion, Integrity, Passion, Ethics</a:t>
          </a:r>
          <a:endParaRPr lang="en-US" sz="2800" b="1" kern="1200" dirty="0"/>
        </a:p>
      </dsp:txBody>
      <dsp:txXfrm>
        <a:off x="3069414" y="7060522"/>
        <a:ext cx="6435813" cy="135539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14319A-0DF8-4A3C-9535-9A7B3EA2ACDE}" type="datetimeFigureOut">
              <a:rPr lang="en-US" smtClean="0"/>
              <a:t>11/23/2020</a:t>
            </a:fld>
            <a:endParaRPr lang="en-US"/>
          </a:p>
        </p:txBody>
      </p:sp>
      <p:sp>
        <p:nvSpPr>
          <p:cNvPr id="4" name="Slide Image Placeholder 3"/>
          <p:cNvSpPr>
            <a:spLocks noGrp="1" noRot="1" noChangeAspect="1"/>
          </p:cNvSpPr>
          <p:nvPr>
            <p:ph type="sldImg" idx="2"/>
          </p:nvPr>
        </p:nvSpPr>
        <p:spPr>
          <a:xfrm>
            <a:off x="1370013" y="1143000"/>
            <a:ext cx="41179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305ACB-2C62-47C6-8DA3-C5292626DBCC}" type="slidenum">
              <a:rPr lang="en-US" smtClean="0"/>
              <a:t>‹#›</a:t>
            </a:fld>
            <a:endParaRPr lang="en-US"/>
          </a:p>
        </p:txBody>
      </p:sp>
    </p:spTree>
    <p:extLst>
      <p:ext uri="{BB962C8B-B14F-4D97-AF65-F5344CB8AC3E}">
        <p14:creationId xmlns:p14="http://schemas.microsoft.com/office/powerpoint/2010/main" val="335365350"/>
      </p:ext>
    </p:extLst>
  </p:cSld>
  <p:clrMap bg1="lt1" tx1="dk1" bg2="lt2" tx2="dk2" accent1="accent1" accent2="accent2" accent3="accent3" accent4="accent4" accent5="accent5" accent6="accent6" hlink="hlink" folHlink="folHlink"/>
  <p:notesStyle>
    <a:lvl1pPr marL="0" algn="l" defTabSz="3686861" rtl="0" eaLnBrk="1" latinLnBrk="0" hangingPunct="1">
      <a:defRPr sz="4838" kern="1200">
        <a:solidFill>
          <a:schemeClr val="tx1"/>
        </a:solidFill>
        <a:latin typeface="+mn-lt"/>
        <a:ea typeface="+mn-ea"/>
        <a:cs typeface="+mn-cs"/>
      </a:defRPr>
    </a:lvl1pPr>
    <a:lvl2pPr marL="1843430" algn="l" defTabSz="3686861" rtl="0" eaLnBrk="1" latinLnBrk="0" hangingPunct="1">
      <a:defRPr sz="4838" kern="1200">
        <a:solidFill>
          <a:schemeClr val="tx1"/>
        </a:solidFill>
        <a:latin typeface="+mn-lt"/>
        <a:ea typeface="+mn-ea"/>
        <a:cs typeface="+mn-cs"/>
      </a:defRPr>
    </a:lvl2pPr>
    <a:lvl3pPr marL="3686861" algn="l" defTabSz="3686861" rtl="0" eaLnBrk="1" latinLnBrk="0" hangingPunct="1">
      <a:defRPr sz="4838" kern="1200">
        <a:solidFill>
          <a:schemeClr val="tx1"/>
        </a:solidFill>
        <a:latin typeface="+mn-lt"/>
        <a:ea typeface="+mn-ea"/>
        <a:cs typeface="+mn-cs"/>
      </a:defRPr>
    </a:lvl3pPr>
    <a:lvl4pPr marL="5530291" algn="l" defTabSz="3686861" rtl="0" eaLnBrk="1" latinLnBrk="0" hangingPunct="1">
      <a:defRPr sz="4838" kern="1200">
        <a:solidFill>
          <a:schemeClr val="tx1"/>
        </a:solidFill>
        <a:latin typeface="+mn-lt"/>
        <a:ea typeface="+mn-ea"/>
        <a:cs typeface="+mn-cs"/>
      </a:defRPr>
    </a:lvl4pPr>
    <a:lvl5pPr marL="7373722" algn="l" defTabSz="3686861" rtl="0" eaLnBrk="1" latinLnBrk="0" hangingPunct="1">
      <a:defRPr sz="4838" kern="1200">
        <a:solidFill>
          <a:schemeClr val="tx1"/>
        </a:solidFill>
        <a:latin typeface="+mn-lt"/>
        <a:ea typeface="+mn-ea"/>
        <a:cs typeface="+mn-cs"/>
      </a:defRPr>
    </a:lvl5pPr>
    <a:lvl6pPr marL="9217152" algn="l" defTabSz="3686861" rtl="0" eaLnBrk="1" latinLnBrk="0" hangingPunct="1">
      <a:defRPr sz="4838" kern="1200">
        <a:solidFill>
          <a:schemeClr val="tx1"/>
        </a:solidFill>
        <a:latin typeface="+mn-lt"/>
        <a:ea typeface="+mn-ea"/>
        <a:cs typeface="+mn-cs"/>
      </a:defRPr>
    </a:lvl6pPr>
    <a:lvl7pPr marL="11060582" algn="l" defTabSz="3686861" rtl="0" eaLnBrk="1" latinLnBrk="0" hangingPunct="1">
      <a:defRPr sz="4838" kern="1200">
        <a:solidFill>
          <a:schemeClr val="tx1"/>
        </a:solidFill>
        <a:latin typeface="+mn-lt"/>
        <a:ea typeface="+mn-ea"/>
        <a:cs typeface="+mn-cs"/>
      </a:defRPr>
    </a:lvl7pPr>
    <a:lvl8pPr marL="12904013" algn="l" defTabSz="3686861" rtl="0" eaLnBrk="1" latinLnBrk="0" hangingPunct="1">
      <a:defRPr sz="4838" kern="1200">
        <a:solidFill>
          <a:schemeClr val="tx1"/>
        </a:solidFill>
        <a:latin typeface="+mn-lt"/>
        <a:ea typeface="+mn-ea"/>
        <a:cs typeface="+mn-cs"/>
      </a:defRPr>
    </a:lvl8pPr>
    <a:lvl9pPr marL="14747443" algn="l" defTabSz="3686861" rtl="0" eaLnBrk="1" latinLnBrk="0" hangingPunct="1">
      <a:defRPr sz="483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10282" y="5248086"/>
            <a:ext cx="36383199" cy="11164241"/>
          </a:xfrm>
        </p:spPr>
        <p:txBody>
          <a:bodyPr anchor="b"/>
          <a:lstStyle>
            <a:lvl1pPr algn="ctr">
              <a:defRPr sz="28055"/>
            </a:lvl1pPr>
          </a:lstStyle>
          <a:p>
            <a:r>
              <a:rPr lang="en-US"/>
              <a:t>Click to edit Master title style</a:t>
            </a:r>
            <a:endParaRPr lang="en-US" dirty="0"/>
          </a:p>
        </p:txBody>
      </p:sp>
      <p:sp>
        <p:nvSpPr>
          <p:cNvPr id="3" name="Subtitle 2"/>
          <p:cNvSpPr>
            <a:spLocks noGrp="1"/>
          </p:cNvSpPr>
          <p:nvPr>
            <p:ph type="subTitle" idx="1"/>
          </p:nvPr>
        </p:nvSpPr>
        <p:spPr>
          <a:xfrm>
            <a:off x="5350471" y="16842863"/>
            <a:ext cx="32102822" cy="7742220"/>
          </a:xfrm>
        </p:spPr>
        <p:txBody>
          <a:bodyPr/>
          <a:lstStyle>
            <a:lvl1pPr marL="0" indent="0" algn="ctr">
              <a:buNone/>
              <a:defRPr sz="11222"/>
            </a:lvl1pPr>
            <a:lvl2pPr marL="2137821" indent="0" algn="ctr">
              <a:buNone/>
              <a:defRPr sz="9352"/>
            </a:lvl2pPr>
            <a:lvl3pPr marL="4275643" indent="0" algn="ctr">
              <a:buNone/>
              <a:defRPr sz="8417"/>
            </a:lvl3pPr>
            <a:lvl4pPr marL="6413464" indent="0" algn="ctr">
              <a:buNone/>
              <a:defRPr sz="7481"/>
            </a:lvl4pPr>
            <a:lvl5pPr marL="8551286" indent="0" algn="ctr">
              <a:buNone/>
              <a:defRPr sz="7481"/>
            </a:lvl5pPr>
            <a:lvl6pPr marL="10689107" indent="0" algn="ctr">
              <a:buNone/>
              <a:defRPr sz="7481"/>
            </a:lvl6pPr>
            <a:lvl7pPr marL="12826929" indent="0" algn="ctr">
              <a:buNone/>
              <a:defRPr sz="7481"/>
            </a:lvl7pPr>
            <a:lvl8pPr marL="14964750" indent="0" algn="ctr">
              <a:buNone/>
              <a:defRPr sz="7481"/>
            </a:lvl8pPr>
            <a:lvl9pPr marL="17102572" indent="0" algn="ctr">
              <a:buNone/>
              <a:defRPr sz="7481"/>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9EDADBF-C19E-4367-8D78-0988518A1CF6}"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70971-746E-4023-AB4D-0430AF6FD8B5}" type="slidenum">
              <a:rPr lang="en-US" smtClean="0"/>
              <a:t>‹#›</a:t>
            </a:fld>
            <a:endParaRPr lang="en-US"/>
          </a:p>
        </p:txBody>
      </p:sp>
    </p:spTree>
    <p:extLst>
      <p:ext uri="{BB962C8B-B14F-4D97-AF65-F5344CB8AC3E}">
        <p14:creationId xmlns:p14="http://schemas.microsoft.com/office/powerpoint/2010/main" val="224685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EDADBF-C19E-4367-8D78-0988518A1CF6}"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70971-746E-4023-AB4D-0430AF6FD8B5}" type="slidenum">
              <a:rPr lang="en-US" smtClean="0"/>
              <a:t>‹#›</a:t>
            </a:fld>
            <a:endParaRPr lang="en-US"/>
          </a:p>
        </p:txBody>
      </p:sp>
    </p:spTree>
    <p:extLst>
      <p:ext uri="{BB962C8B-B14F-4D97-AF65-F5344CB8AC3E}">
        <p14:creationId xmlns:p14="http://schemas.microsoft.com/office/powerpoint/2010/main" val="2956180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631445" y="1707297"/>
            <a:ext cx="9229561" cy="2717572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42761" y="1707297"/>
            <a:ext cx="27153637" cy="271757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EDADBF-C19E-4367-8D78-0988518A1CF6}"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70971-746E-4023-AB4D-0430AF6FD8B5}" type="slidenum">
              <a:rPr lang="en-US" smtClean="0"/>
              <a:t>‹#›</a:t>
            </a:fld>
            <a:endParaRPr lang="en-US"/>
          </a:p>
        </p:txBody>
      </p:sp>
    </p:spTree>
    <p:extLst>
      <p:ext uri="{BB962C8B-B14F-4D97-AF65-F5344CB8AC3E}">
        <p14:creationId xmlns:p14="http://schemas.microsoft.com/office/powerpoint/2010/main" val="9201880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olid Blue Logo Top">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C8AC5D4-5A38-45A9-8FFF-7D5DD054905A}"/>
              </a:ext>
            </a:extLst>
          </p:cNvPr>
          <p:cNvSpPr/>
          <p:nvPr userDrawn="1"/>
        </p:nvSpPr>
        <p:spPr>
          <a:xfrm>
            <a:off x="1" y="0"/>
            <a:ext cx="42803763" cy="4008438"/>
          </a:xfrm>
          <a:prstGeom prst="rect">
            <a:avLst/>
          </a:prstGeom>
          <a:solidFill>
            <a:srgbClr val="175895"/>
          </a:solidFill>
          <a:ln w="952500">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3" name="Picture 2">
            <a:extLst>
              <a:ext uri="{FF2B5EF4-FFF2-40B4-BE49-F238E27FC236}">
                <a16:creationId xmlns:a16="http://schemas.microsoft.com/office/drawing/2014/main" id="{0A4C5ABB-DD1C-471E-91A3-1C5A3AEED3BB}"/>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77509" y="1205101"/>
            <a:ext cx="5369301" cy="1937580"/>
          </a:xfrm>
          <a:prstGeom prst="rect">
            <a:avLst/>
          </a:prstGeom>
        </p:spPr>
      </p:pic>
      <p:sp>
        <p:nvSpPr>
          <p:cNvPr id="11" name="Rectangle 10">
            <a:extLst>
              <a:ext uri="{FF2B5EF4-FFF2-40B4-BE49-F238E27FC236}">
                <a16:creationId xmlns:a16="http://schemas.microsoft.com/office/drawing/2014/main" id="{AD5FD50F-51E8-4C4F-AB79-01FBF0E52C72}"/>
              </a:ext>
            </a:extLst>
          </p:cNvPr>
          <p:cNvSpPr/>
          <p:nvPr userDrawn="1"/>
        </p:nvSpPr>
        <p:spPr>
          <a:xfrm>
            <a:off x="1" y="30519585"/>
            <a:ext cx="42803763" cy="781125"/>
          </a:xfrm>
          <a:prstGeom prst="rect">
            <a:avLst/>
          </a:prstGeom>
          <a:solidFill>
            <a:srgbClr val="175895"/>
          </a:solidFill>
          <a:ln w="952500">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7" name="Text Placeholder 9">
            <a:extLst>
              <a:ext uri="{FF2B5EF4-FFF2-40B4-BE49-F238E27FC236}">
                <a16:creationId xmlns:a16="http://schemas.microsoft.com/office/drawing/2014/main" id="{498C06D9-AE6F-4352-BA89-00D049CAC14B}"/>
              </a:ext>
            </a:extLst>
          </p:cNvPr>
          <p:cNvSpPr>
            <a:spLocks noGrp="1"/>
          </p:cNvSpPr>
          <p:nvPr userDrawn="1">
            <p:ph type="body" sz="quarter" idx="13" hasCustomPrompt="1"/>
          </p:nvPr>
        </p:nvSpPr>
        <p:spPr>
          <a:xfrm>
            <a:off x="7616359" y="461699"/>
            <a:ext cx="27571044" cy="3546739"/>
          </a:xfrm>
          <a:prstGeom prst="rect">
            <a:avLst/>
          </a:prstGeom>
        </p:spPr>
        <p:txBody>
          <a:bodyPr lIns="0" tIns="0" rIns="0" bIns="0" anchor="ctr" anchorCtr="0">
            <a:normAutofit/>
          </a:bodyPr>
          <a:lstStyle>
            <a:lvl1pPr marL="0" indent="0" algn="ctr">
              <a:lnSpc>
                <a:spcPct val="100000"/>
              </a:lnSpc>
              <a:buFontTx/>
              <a:buNone/>
              <a:defRPr sz="12000" b="1">
                <a:solidFill>
                  <a:schemeClr val="bg1"/>
                </a:solidFill>
                <a:latin typeface="Arial" panose="020B0604020202020204" pitchFamily="34" charset="0"/>
                <a:cs typeface="Arial" panose="020B0604020202020204" pitchFamily="34" charset="0"/>
              </a:defRPr>
            </a:lvl1pPr>
          </a:lstStyle>
          <a:p>
            <a:pPr lvl="0"/>
            <a:r>
              <a:rPr lang="en-US" dirty="0"/>
              <a:t>Click to edit Master text styles</a:t>
            </a:r>
          </a:p>
        </p:txBody>
      </p:sp>
      <p:pic>
        <p:nvPicPr>
          <p:cNvPr id="10" name="Picture 9">
            <a:extLst>
              <a:ext uri="{FF2B5EF4-FFF2-40B4-BE49-F238E27FC236}">
                <a16:creationId xmlns:a16="http://schemas.microsoft.com/office/drawing/2014/main" id="{A0920E51-DA48-4974-A15E-7B631AD693D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203205" y="29818852"/>
            <a:ext cx="30397353" cy="1856309"/>
          </a:xfrm>
          <a:prstGeom prst="rect">
            <a:avLst/>
          </a:prstGeom>
        </p:spPr>
      </p:pic>
      <p:sp>
        <p:nvSpPr>
          <p:cNvPr id="13" name="Picture Placeholder 12">
            <a:extLst>
              <a:ext uri="{FF2B5EF4-FFF2-40B4-BE49-F238E27FC236}">
                <a16:creationId xmlns:a16="http://schemas.microsoft.com/office/drawing/2014/main" id="{27B72717-2935-4615-9271-77C79E5F60E7}"/>
              </a:ext>
            </a:extLst>
          </p:cNvPr>
          <p:cNvSpPr>
            <a:spLocks noGrp="1"/>
          </p:cNvSpPr>
          <p:nvPr>
            <p:ph type="pic" sz="quarter" idx="14"/>
          </p:nvPr>
        </p:nvSpPr>
        <p:spPr>
          <a:xfrm>
            <a:off x="777182" y="16643221"/>
            <a:ext cx="19821201" cy="12589388"/>
          </a:xfrm>
        </p:spPr>
        <p:txBody>
          <a:bodyPr>
            <a:normAutofit/>
          </a:bodyPr>
          <a:lstStyle>
            <a:lvl1pPr>
              <a:defRPr sz="8000"/>
            </a:lvl1pPr>
          </a:lstStyle>
          <a:p>
            <a:endParaRPr lang="en-US" dirty="0"/>
          </a:p>
        </p:txBody>
      </p:sp>
      <p:sp>
        <p:nvSpPr>
          <p:cNvPr id="22" name="Text Placeholder 21">
            <a:extLst>
              <a:ext uri="{FF2B5EF4-FFF2-40B4-BE49-F238E27FC236}">
                <a16:creationId xmlns:a16="http://schemas.microsoft.com/office/drawing/2014/main" id="{E7B57A7B-7397-48F5-BED1-D8D2A083185B}"/>
              </a:ext>
            </a:extLst>
          </p:cNvPr>
          <p:cNvSpPr>
            <a:spLocks noGrp="1"/>
          </p:cNvSpPr>
          <p:nvPr>
            <p:ph type="body" sz="quarter" idx="15"/>
          </p:nvPr>
        </p:nvSpPr>
        <p:spPr>
          <a:xfrm>
            <a:off x="22222330" y="4708766"/>
            <a:ext cx="20115353" cy="11324985"/>
          </a:xfrm>
        </p:spPr>
        <p:txBody>
          <a:bodyPr>
            <a:normAutofit/>
          </a:bodyPr>
          <a:lstStyle>
            <a:lvl1pPr marL="0" indent="0">
              <a:lnSpc>
                <a:spcPct val="100000"/>
              </a:lnSpc>
              <a:buFontTx/>
              <a:buNone/>
              <a:defRPr sz="10000" b="1">
                <a:latin typeface="Arial" panose="020B0604020202020204" pitchFamily="34" charset="0"/>
                <a:cs typeface="Arial" panose="020B0604020202020204" pitchFamily="34" charset="0"/>
              </a:defRPr>
            </a:lvl1pPr>
            <a:lvl2pPr marL="3291840" indent="-1097280">
              <a:lnSpc>
                <a:spcPct val="100000"/>
              </a:lnSpc>
              <a:buFont typeface="Arial" panose="020B0604020202020204" pitchFamily="34" charset="0"/>
              <a:buChar char="•"/>
              <a:defRPr sz="8000">
                <a:latin typeface="Arial" panose="020B0604020202020204" pitchFamily="34" charset="0"/>
                <a:cs typeface="Arial" panose="020B0604020202020204" pitchFamily="34" charset="0"/>
              </a:defRPr>
            </a:lvl2pPr>
            <a:lvl3pPr marL="5486400" indent="-1097280">
              <a:lnSpc>
                <a:spcPct val="100000"/>
              </a:lnSpc>
              <a:buFont typeface="Arial" panose="020B0604020202020204" pitchFamily="34" charset="0"/>
              <a:buChar char="−"/>
              <a:defRPr sz="8000">
                <a:latin typeface="Arial" panose="020B0604020202020204" pitchFamily="34" charset="0"/>
                <a:cs typeface="Arial" panose="020B0604020202020204" pitchFamily="34" charset="0"/>
              </a:defRPr>
            </a:lvl3pPr>
            <a:lvl4pPr marL="7680960" indent="-1097280">
              <a:lnSpc>
                <a:spcPct val="100000"/>
              </a:lnSpc>
              <a:buFont typeface="Wingdings" panose="05000000000000000000" pitchFamily="2" charset="2"/>
              <a:buChar char="§"/>
              <a:defRPr sz="8000">
                <a:latin typeface="Arial" panose="020B0604020202020204" pitchFamily="34" charset="0"/>
                <a:cs typeface="Arial" panose="020B0604020202020204" pitchFamily="34" charset="0"/>
              </a:defRPr>
            </a:lvl4pPr>
            <a:lvl5pPr marL="9875520" indent="-1097280">
              <a:lnSpc>
                <a:spcPct val="100000"/>
              </a:lnSpc>
              <a:buFont typeface="Courier New" panose="02070309020205020404" pitchFamily="49" charset="0"/>
              <a:buChar char="o"/>
              <a:defRPr sz="8000">
                <a:latin typeface="Arial" panose="020B0604020202020204" pitchFamily="34" charset="0"/>
                <a:cs typeface="Arial" panose="020B0604020202020204" pitchFamily="34" charset="0"/>
              </a:defRPr>
            </a:lvl5pPr>
            <a:lvl6pPr>
              <a:defRPr sz="8000">
                <a:latin typeface="Arial" panose="020B0604020202020204" pitchFamily="34" charset="0"/>
                <a:cs typeface="Arial" panose="020B0604020202020204" pitchFamily="34" charset="0"/>
              </a:defRPr>
            </a:lvl6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endParaRPr lang="en-US" dirty="0"/>
          </a:p>
          <a:p>
            <a:pPr lvl="5"/>
            <a:endParaRPr lang="en-US" dirty="0"/>
          </a:p>
        </p:txBody>
      </p:sp>
      <p:sp>
        <p:nvSpPr>
          <p:cNvPr id="12" name="Text Placeholder 21">
            <a:extLst>
              <a:ext uri="{FF2B5EF4-FFF2-40B4-BE49-F238E27FC236}">
                <a16:creationId xmlns:a16="http://schemas.microsoft.com/office/drawing/2014/main" id="{5D0EFDED-DB16-4920-AB29-BBDA2C15E410}"/>
              </a:ext>
            </a:extLst>
          </p:cNvPr>
          <p:cNvSpPr>
            <a:spLocks noGrp="1"/>
          </p:cNvSpPr>
          <p:nvPr>
            <p:ph type="body" sz="quarter" idx="16"/>
          </p:nvPr>
        </p:nvSpPr>
        <p:spPr>
          <a:xfrm>
            <a:off x="483030" y="4708766"/>
            <a:ext cx="20115353" cy="11324985"/>
          </a:xfrm>
        </p:spPr>
        <p:txBody>
          <a:bodyPr>
            <a:normAutofit/>
          </a:bodyPr>
          <a:lstStyle>
            <a:lvl1pPr marL="0" indent="0">
              <a:lnSpc>
                <a:spcPct val="100000"/>
              </a:lnSpc>
              <a:buFontTx/>
              <a:buNone/>
              <a:defRPr sz="10000" b="1">
                <a:latin typeface="Arial" panose="020B0604020202020204" pitchFamily="34" charset="0"/>
                <a:cs typeface="Arial" panose="020B0604020202020204" pitchFamily="34" charset="0"/>
              </a:defRPr>
            </a:lvl1pPr>
            <a:lvl2pPr marL="3291840" indent="-1097280">
              <a:lnSpc>
                <a:spcPct val="100000"/>
              </a:lnSpc>
              <a:buFont typeface="Arial" panose="020B0604020202020204" pitchFamily="34" charset="0"/>
              <a:buChar char="•"/>
              <a:defRPr sz="8000">
                <a:latin typeface="Arial" panose="020B0604020202020204" pitchFamily="34" charset="0"/>
                <a:cs typeface="Arial" panose="020B0604020202020204" pitchFamily="34" charset="0"/>
              </a:defRPr>
            </a:lvl2pPr>
            <a:lvl3pPr marL="5486400" indent="-1097280">
              <a:lnSpc>
                <a:spcPct val="100000"/>
              </a:lnSpc>
              <a:buFont typeface="Arial" panose="020B0604020202020204" pitchFamily="34" charset="0"/>
              <a:buChar char="−"/>
              <a:defRPr sz="8000">
                <a:latin typeface="Arial" panose="020B0604020202020204" pitchFamily="34" charset="0"/>
                <a:cs typeface="Arial" panose="020B0604020202020204" pitchFamily="34" charset="0"/>
              </a:defRPr>
            </a:lvl3pPr>
            <a:lvl4pPr marL="7680960" indent="-1097280">
              <a:lnSpc>
                <a:spcPct val="100000"/>
              </a:lnSpc>
              <a:buFont typeface="Wingdings" panose="05000000000000000000" pitchFamily="2" charset="2"/>
              <a:buChar char="§"/>
              <a:defRPr sz="8000">
                <a:latin typeface="Arial" panose="020B0604020202020204" pitchFamily="34" charset="0"/>
                <a:cs typeface="Arial" panose="020B0604020202020204" pitchFamily="34" charset="0"/>
              </a:defRPr>
            </a:lvl4pPr>
            <a:lvl5pPr marL="9875520" indent="-1097280">
              <a:lnSpc>
                <a:spcPct val="100000"/>
              </a:lnSpc>
              <a:buFont typeface="Courier New" panose="02070309020205020404" pitchFamily="49" charset="0"/>
              <a:buChar char="o"/>
              <a:defRPr sz="8000">
                <a:latin typeface="Arial" panose="020B0604020202020204" pitchFamily="34" charset="0"/>
                <a:cs typeface="Arial" panose="020B0604020202020204" pitchFamily="34" charset="0"/>
              </a:defRPr>
            </a:lvl5pPr>
            <a:lvl6pPr>
              <a:defRPr sz="8000">
                <a:latin typeface="Arial" panose="020B0604020202020204" pitchFamily="34" charset="0"/>
                <a:cs typeface="Arial" panose="020B0604020202020204" pitchFamily="34" charset="0"/>
              </a:defRPr>
            </a:lvl6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endParaRPr lang="en-US" dirty="0"/>
          </a:p>
          <a:p>
            <a:pPr lvl="5"/>
            <a:endParaRPr lang="en-US" dirty="0"/>
          </a:p>
        </p:txBody>
      </p:sp>
      <p:sp>
        <p:nvSpPr>
          <p:cNvPr id="14" name="Picture Placeholder 12">
            <a:extLst>
              <a:ext uri="{FF2B5EF4-FFF2-40B4-BE49-F238E27FC236}">
                <a16:creationId xmlns:a16="http://schemas.microsoft.com/office/drawing/2014/main" id="{6913B0FF-A15E-4C27-86BF-E44458D3178C}"/>
              </a:ext>
            </a:extLst>
          </p:cNvPr>
          <p:cNvSpPr>
            <a:spLocks noGrp="1"/>
          </p:cNvSpPr>
          <p:nvPr>
            <p:ph type="pic" sz="quarter" idx="17"/>
          </p:nvPr>
        </p:nvSpPr>
        <p:spPr>
          <a:xfrm>
            <a:off x="22516482" y="16643221"/>
            <a:ext cx="19821201" cy="12589388"/>
          </a:xfrm>
        </p:spPr>
        <p:txBody>
          <a:bodyPr>
            <a:normAutofit/>
          </a:bodyPr>
          <a:lstStyle>
            <a:lvl1pPr>
              <a:defRPr sz="8000"/>
            </a:lvl1pPr>
          </a:lstStyle>
          <a:p>
            <a:endParaRPr lang="en-US" dirty="0"/>
          </a:p>
        </p:txBody>
      </p:sp>
      <p:pic>
        <p:nvPicPr>
          <p:cNvPr id="15" name="Picture 14">
            <a:extLst>
              <a:ext uri="{FF2B5EF4-FFF2-40B4-BE49-F238E27FC236}">
                <a16:creationId xmlns:a16="http://schemas.microsoft.com/office/drawing/2014/main" id="{7207B785-293F-4CD4-9E97-2FCC849B4E3E}"/>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36750004" y="1990811"/>
            <a:ext cx="5486400" cy="488514"/>
          </a:xfrm>
          <a:prstGeom prst="rect">
            <a:avLst/>
          </a:prstGeom>
        </p:spPr>
      </p:pic>
    </p:spTree>
    <p:extLst>
      <p:ext uri="{BB962C8B-B14F-4D97-AF65-F5344CB8AC3E}">
        <p14:creationId xmlns:p14="http://schemas.microsoft.com/office/powerpoint/2010/main" val="77158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EDADBF-C19E-4367-8D78-0988518A1CF6}"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70971-746E-4023-AB4D-0430AF6FD8B5}" type="slidenum">
              <a:rPr lang="en-US" smtClean="0"/>
              <a:t>‹#›</a:t>
            </a:fld>
            <a:endParaRPr lang="en-US"/>
          </a:p>
        </p:txBody>
      </p:sp>
    </p:spTree>
    <p:extLst>
      <p:ext uri="{BB962C8B-B14F-4D97-AF65-F5344CB8AC3E}">
        <p14:creationId xmlns:p14="http://schemas.microsoft.com/office/powerpoint/2010/main" val="2462934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20467" y="7994615"/>
            <a:ext cx="36918246" cy="13339187"/>
          </a:xfrm>
        </p:spPr>
        <p:txBody>
          <a:bodyPr anchor="b"/>
          <a:lstStyle>
            <a:lvl1pPr>
              <a:defRPr sz="28055"/>
            </a:lvl1pPr>
          </a:lstStyle>
          <a:p>
            <a:r>
              <a:rPr lang="en-US"/>
              <a:t>Click to edit Master title style</a:t>
            </a:r>
            <a:endParaRPr lang="en-US" dirty="0"/>
          </a:p>
        </p:txBody>
      </p:sp>
      <p:sp>
        <p:nvSpPr>
          <p:cNvPr id="3" name="Text Placeholder 2"/>
          <p:cNvSpPr>
            <a:spLocks noGrp="1"/>
          </p:cNvSpPr>
          <p:nvPr>
            <p:ph type="body" idx="1"/>
          </p:nvPr>
        </p:nvSpPr>
        <p:spPr>
          <a:xfrm>
            <a:off x="2920467" y="21459996"/>
            <a:ext cx="36918246" cy="7014763"/>
          </a:xfrm>
        </p:spPr>
        <p:txBody>
          <a:bodyPr/>
          <a:lstStyle>
            <a:lvl1pPr marL="0" indent="0">
              <a:buNone/>
              <a:defRPr sz="11222">
                <a:solidFill>
                  <a:schemeClr val="tx1"/>
                </a:solidFill>
              </a:defRPr>
            </a:lvl1pPr>
            <a:lvl2pPr marL="2137821" indent="0">
              <a:buNone/>
              <a:defRPr sz="9352">
                <a:solidFill>
                  <a:schemeClr val="tx1">
                    <a:tint val="75000"/>
                  </a:schemeClr>
                </a:solidFill>
              </a:defRPr>
            </a:lvl2pPr>
            <a:lvl3pPr marL="4275643" indent="0">
              <a:buNone/>
              <a:defRPr sz="8417">
                <a:solidFill>
                  <a:schemeClr val="tx1">
                    <a:tint val="75000"/>
                  </a:schemeClr>
                </a:solidFill>
              </a:defRPr>
            </a:lvl3pPr>
            <a:lvl4pPr marL="6413464" indent="0">
              <a:buNone/>
              <a:defRPr sz="7481">
                <a:solidFill>
                  <a:schemeClr val="tx1">
                    <a:tint val="75000"/>
                  </a:schemeClr>
                </a:solidFill>
              </a:defRPr>
            </a:lvl4pPr>
            <a:lvl5pPr marL="8551286" indent="0">
              <a:buNone/>
              <a:defRPr sz="7481">
                <a:solidFill>
                  <a:schemeClr val="tx1">
                    <a:tint val="75000"/>
                  </a:schemeClr>
                </a:solidFill>
              </a:defRPr>
            </a:lvl5pPr>
            <a:lvl6pPr marL="10689107" indent="0">
              <a:buNone/>
              <a:defRPr sz="7481">
                <a:solidFill>
                  <a:schemeClr val="tx1">
                    <a:tint val="75000"/>
                  </a:schemeClr>
                </a:solidFill>
              </a:defRPr>
            </a:lvl6pPr>
            <a:lvl7pPr marL="12826929" indent="0">
              <a:buNone/>
              <a:defRPr sz="7481">
                <a:solidFill>
                  <a:schemeClr val="tx1">
                    <a:tint val="75000"/>
                  </a:schemeClr>
                </a:solidFill>
              </a:defRPr>
            </a:lvl7pPr>
            <a:lvl8pPr marL="14964750" indent="0">
              <a:buNone/>
              <a:defRPr sz="7481">
                <a:solidFill>
                  <a:schemeClr val="tx1">
                    <a:tint val="75000"/>
                  </a:schemeClr>
                </a:solidFill>
              </a:defRPr>
            </a:lvl8pPr>
            <a:lvl9pPr marL="17102572" indent="0">
              <a:buNone/>
              <a:defRPr sz="748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EDADBF-C19E-4367-8D78-0988518A1CF6}"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70971-746E-4023-AB4D-0430AF6FD8B5}" type="slidenum">
              <a:rPr lang="en-US" smtClean="0"/>
              <a:t>‹#›</a:t>
            </a:fld>
            <a:endParaRPr lang="en-US"/>
          </a:p>
        </p:txBody>
      </p:sp>
    </p:spTree>
    <p:extLst>
      <p:ext uri="{BB962C8B-B14F-4D97-AF65-F5344CB8AC3E}">
        <p14:creationId xmlns:p14="http://schemas.microsoft.com/office/powerpoint/2010/main" val="3016860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42759" y="8536487"/>
            <a:ext cx="18191599" cy="203465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669405" y="8536487"/>
            <a:ext cx="18191599" cy="203465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EDADBF-C19E-4367-8D78-0988518A1CF6}" type="datetimeFigureOut">
              <a:rPr lang="en-US" smtClean="0"/>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70971-746E-4023-AB4D-0430AF6FD8B5}" type="slidenum">
              <a:rPr lang="en-US" smtClean="0"/>
              <a:t>‹#›</a:t>
            </a:fld>
            <a:endParaRPr lang="en-US"/>
          </a:p>
        </p:txBody>
      </p:sp>
    </p:spTree>
    <p:extLst>
      <p:ext uri="{BB962C8B-B14F-4D97-AF65-F5344CB8AC3E}">
        <p14:creationId xmlns:p14="http://schemas.microsoft.com/office/powerpoint/2010/main" val="1147465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48334" y="1707305"/>
            <a:ext cx="36918246" cy="619823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48339" y="7860994"/>
            <a:ext cx="18107995" cy="3852551"/>
          </a:xfrm>
        </p:spPr>
        <p:txBody>
          <a:bodyPr anchor="b"/>
          <a:lstStyle>
            <a:lvl1pPr marL="0" indent="0">
              <a:buNone/>
              <a:defRPr sz="11222" b="1"/>
            </a:lvl1pPr>
            <a:lvl2pPr marL="2137821" indent="0">
              <a:buNone/>
              <a:defRPr sz="9352" b="1"/>
            </a:lvl2pPr>
            <a:lvl3pPr marL="4275643" indent="0">
              <a:buNone/>
              <a:defRPr sz="8417" b="1"/>
            </a:lvl3pPr>
            <a:lvl4pPr marL="6413464" indent="0">
              <a:buNone/>
              <a:defRPr sz="7481" b="1"/>
            </a:lvl4pPr>
            <a:lvl5pPr marL="8551286" indent="0">
              <a:buNone/>
              <a:defRPr sz="7481" b="1"/>
            </a:lvl5pPr>
            <a:lvl6pPr marL="10689107" indent="0">
              <a:buNone/>
              <a:defRPr sz="7481" b="1"/>
            </a:lvl6pPr>
            <a:lvl7pPr marL="12826929" indent="0">
              <a:buNone/>
              <a:defRPr sz="7481" b="1"/>
            </a:lvl7pPr>
            <a:lvl8pPr marL="14964750" indent="0">
              <a:buNone/>
              <a:defRPr sz="7481" b="1"/>
            </a:lvl8pPr>
            <a:lvl9pPr marL="17102572" indent="0">
              <a:buNone/>
              <a:defRPr sz="7481" b="1"/>
            </a:lvl9pPr>
          </a:lstStyle>
          <a:p>
            <a:pPr lvl="0"/>
            <a:r>
              <a:rPr lang="en-US"/>
              <a:t>Click to edit Master text styles</a:t>
            </a:r>
          </a:p>
        </p:txBody>
      </p:sp>
      <p:sp>
        <p:nvSpPr>
          <p:cNvPr id="4" name="Content Placeholder 3"/>
          <p:cNvSpPr>
            <a:spLocks noGrp="1"/>
          </p:cNvSpPr>
          <p:nvPr>
            <p:ph sz="half" idx="2"/>
          </p:nvPr>
        </p:nvSpPr>
        <p:spPr>
          <a:xfrm>
            <a:off x="2948339" y="11713545"/>
            <a:ext cx="18107995" cy="172288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1669408" y="7860994"/>
            <a:ext cx="18197174" cy="3852551"/>
          </a:xfrm>
        </p:spPr>
        <p:txBody>
          <a:bodyPr anchor="b"/>
          <a:lstStyle>
            <a:lvl1pPr marL="0" indent="0">
              <a:buNone/>
              <a:defRPr sz="11222" b="1"/>
            </a:lvl1pPr>
            <a:lvl2pPr marL="2137821" indent="0">
              <a:buNone/>
              <a:defRPr sz="9352" b="1"/>
            </a:lvl2pPr>
            <a:lvl3pPr marL="4275643" indent="0">
              <a:buNone/>
              <a:defRPr sz="8417" b="1"/>
            </a:lvl3pPr>
            <a:lvl4pPr marL="6413464" indent="0">
              <a:buNone/>
              <a:defRPr sz="7481" b="1"/>
            </a:lvl4pPr>
            <a:lvl5pPr marL="8551286" indent="0">
              <a:buNone/>
              <a:defRPr sz="7481" b="1"/>
            </a:lvl5pPr>
            <a:lvl6pPr marL="10689107" indent="0">
              <a:buNone/>
              <a:defRPr sz="7481" b="1"/>
            </a:lvl6pPr>
            <a:lvl7pPr marL="12826929" indent="0">
              <a:buNone/>
              <a:defRPr sz="7481" b="1"/>
            </a:lvl7pPr>
            <a:lvl8pPr marL="14964750" indent="0">
              <a:buNone/>
              <a:defRPr sz="7481" b="1"/>
            </a:lvl8pPr>
            <a:lvl9pPr marL="17102572" indent="0">
              <a:buNone/>
              <a:defRPr sz="7481" b="1"/>
            </a:lvl9pPr>
          </a:lstStyle>
          <a:p>
            <a:pPr lvl="0"/>
            <a:r>
              <a:rPr lang="en-US"/>
              <a:t>Click to edit Master text styles</a:t>
            </a:r>
          </a:p>
        </p:txBody>
      </p:sp>
      <p:sp>
        <p:nvSpPr>
          <p:cNvPr id="6" name="Content Placeholder 5"/>
          <p:cNvSpPr>
            <a:spLocks noGrp="1"/>
          </p:cNvSpPr>
          <p:nvPr>
            <p:ph sz="quarter" idx="4"/>
          </p:nvPr>
        </p:nvSpPr>
        <p:spPr>
          <a:xfrm>
            <a:off x="21669408" y="11713545"/>
            <a:ext cx="18197174" cy="172288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9EDADBF-C19E-4367-8D78-0988518A1CF6}" type="datetimeFigureOut">
              <a:rPr lang="en-US" smtClean="0"/>
              <a:t>11/23/2020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770971-746E-4023-AB4D-0430AF6FD8B5}" type="slidenum">
              <a:rPr lang="en-US" smtClean="0"/>
              <a:t>‹#›</a:t>
            </a:fld>
            <a:endParaRPr lang="en-US"/>
          </a:p>
        </p:txBody>
      </p:sp>
    </p:spTree>
    <p:extLst>
      <p:ext uri="{BB962C8B-B14F-4D97-AF65-F5344CB8AC3E}">
        <p14:creationId xmlns:p14="http://schemas.microsoft.com/office/powerpoint/2010/main" val="2773709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9EDADBF-C19E-4367-8D78-0988518A1CF6}" type="datetimeFigureOut">
              <a:rPr lang="en-US" smtClean="0"/>
              <a:t>11/23/2020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770971-746E-4023-AB4D-0430AF6FD8B5}" type="slidenum">
              <a:rPr lang="en-US" smtClean="0"/>
              <a:t>‹#›</a:t>
            </a:fld>
            <a:endParaRPr lang="en-US"/>
          </a:p>
        </p:txBody>
      </p:sp>
    </p:spTree>
    <p:extLst>
      <p:ext uri="{BB962C8B-B14F-4D97-AF65-F5344CB8AC3E}">
        <p14:creationId xmlns:p14="http://schemas.microsoft.com/office/powerpoint/2010/main" val="1113198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EDADBF-C19E-4367-8D78-0988518A1CF6}" type="datetimeFigureOut">
              <a:rPr lang="en-US" smtClean="0"/>
              <a:t>11/23/2020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770971-746E-4023-AB4D-0430AF6FD8B5}" type="slidenum">
              <a:rPr lang="en-US" smtClean="0"/>
              <a:t>‹#›</a:t>
            </a:fld>
            <a:endParaRPr lang="en-US"/>
          </a:p>
        </p:txBody>
      </p:sp>
    </p:spTree>
    <p:extLst>
      <p:ext uri="{BB962C8B-B14F-4D97-AF65-F5344CB8AC3E}">
        <p14:creationId xmlns:p14="http://schemas.microsoft.com/office/powerpoint/2010/main" val="3071752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334" y="2137833"/>
            <a:ext cx="13805328" cy="7482417"/>
          </a:xfrm>
        </p:spPr>
        <p:txBody>
          <a:bodyPr anchor="b"/>
          <a:lstStyle>
            <a:lvl1pPr>
              <a:defRPr sz="14963"/>
            </a:lvl1pPr>
          </a:lstStyle>
          <a:p>
            <a:r>
              <a:rPr lang="en-US"/>
              <a:t>Click to edit Master title style</a:t>
            </a:r>
            <a:endParaRPr lang="en-US" dirty="0"/>
          </a:p>
        </p:txBody>
      </p:sp>
      <p:sp>
        <p:nvSpPr>
          <p:cNvPr id="3" name="Content Placeholder 2"/>
          <p:cNvSpPr>
            <a:spLocks noGrp="1"/>
          </p:cNvSpPr>
          <p:nvPr>
            <p:ph idx="1"/>
          </p:nvPr>
        </p:nvSpPr>
        <p:spPr>
          <a:xfrm>
            <a:off x="18197174" y="4617133"/>
            <a:ext cx="21669405" cy="22788709"/>
          </a:xfrm>
        </p:spPr>
        <p:txBody>
          <a:bodyPr/>
          <a:lstStyle>
            <a:lvl1pPr>
              <a:defRPr sz="14963"/>
            </a:lvl1pPr>
            <a:lvl2pPr>
              <a:defRPr sz="13093"/>
            </a:lvl2pPr>
            <a:lvl3pPr>
              <a:defRPr sz="11222"/>
            </a:lvl3pPr>
            <a:lvl4pPr>
              <a:defRPr sz="9352"/>
            </a:lvl4pPr>
            <a:lvl5pPr>
              <a:defRPr sz="9352"/>
            </a:lvl5pPr>
            <a:lvl6pPr>
              <a:defRPr sz="9352"/>
            </a:lvl6pPr>
            <a:lvl7pPr>
              <a:defRPr sz="9352"/>
            </a:lvl7pPr>
            <a:lvl8pPr>
              <a:defRPr sz="9352"/>
            </a:lvl8pPr>
            <a:lvl9pPr>
              <a:defRPr sz="935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948334" y="9620250"/>
            <a:ext cx="13805328" cy="17822703"/>
          </a:xfrm>
        </p:spPr>
        <p:txBody>
          <a:bodyPr/>
          <a:lstStyle>
            <a:lvl1pPr marL="0" indent="0">
              <a:buNone/>
              <a:defRPr sz="7481"/>
            </a:lvl1pPr>
            <a:lvl2pPr marL="2137821" indent="0">
              <a:buNone/>
              <a:defRPr sz="6546"/>
            </a:lvl2pPr>
            <a:lvl3pPr marL="4275643" indent="0">
              <a:buNone/>
              <a:defRPr sz="5611"/>
            </a:lvl3pPr>
            <a:lvl4pPr marL="6413464" indent="0">
              <a:buNone/>
              <a:defRPr sz="4676"/>
            </a:lvl4pPr>
            <a:lvl5pPr marL="8551286" indent="0">
              <a:buNone/>
              <a:defRPr sz="4676"/>
            </a:lvl5pPr>
            <a:lvl6pPr marL="10689107" indent="0">
              <a:buNone/>
              <a:defRPr sz="4676"/>
            </a:lvl6pPr>
            <a:lvl7pPr marL="12826929" indent="0">
              <a:buNone/>
              <a:defRPr sz="4676"/>
            </a:lvl7pPr>
            <a:lvl8pPr marL="14964750" indent="0">
              <a:buNone/>
              <a:defRPr sz="4676"/>
            </a:lvl8pPr>
            <a:lvl9pPr marL="17102572" indent="0">
              <a:buNone/>
              <a:defRPr sz="4676"/>
            </a:lvl9pPr>
          </a:lstStyle>
          <a:p>
            <a:pPr lvl="0"/>
            <a:r>
              <a:rPr lang="en-US"/>
              <a:t>Click to edit Master text styles</a:t>
            </a:r>
          </a:p>
        </p:txBody>
      </p:sp>
      <p:sp>
        <p:nvSpPr>
          <p:cNvPr id="5" name="Date Placeholder 4"/>
          <p:cNvSpPr>
            <a:spLocks noGrp="1"/>
          </p:cNvSpPr>
          <p:nvPr>
            <p:ph type="dt" sz="half" idx="10"/>
          </p:nvPr>
        </p:nvSpPr>
        <p:spPr/>
        <p:txBody>
          <a:bodyPr/>
          <a:lstStyle/>
          <a:p>
            <a:fld id="{29EDADBF-C19E-4367-8D78-0988518A1CF6}" type="datetimeFigureOut">
              <a:rPr lang="en-US" smtClean="0"/>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70971-746E-4023-AB4D-0430AF6FD8B5}" type="slidenum">
              <a:rPr lang="en-US" smtClean="0"/>
              <a:t>‹#›</a:t>
            </a:fld>
            <a:endParaRPr lang="en-US"/>
          </a:p>
        </p:txBody>
      </p:sp>
    </p:spTree>
    <p:extLst>
      <p:ext uri="{BB962C8B-B14F-4D97-AF65-F5344CB8AC3E}">
        <p14:creationId xmlns:p14="http://schemas.microsoft.com/office/powerpoint/2010/main" val="4102101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334" y="2137833"/>
            <a:ext cx="13805328" cy="7482417"/>
          </a:xfrm>
        </p:spPr>
        <p:txBody>
          <a:bodyPr anchor="b"/>
          <a:lstStyle>
            <a:lvl1pPr>
              <a:defRPr sz="14963"/>
            </a:lvl1pPr>
          </a:lstStyle>
          <a:p>
            <a:r>
              <a:rPr lang="en-US"/>
              <a:t>Click to edit Master title style</a:t>
            </a:r>
            <a:endParaRPr lang="en-US" dirty="0"/>
          </a:p>
        </p:txBody>
      </p:sp>
      <p:sp>
        <p:nvSpPr>
          <p:cNvPr id="3" name="Picture Placeholder 2"/>
          <p:cNvSpPr>
            <a:spLocks noGrp="1" noChangeAspect="1"/>
          </p:cNvSpPr>
          <p:nvPr>
            <p:ph type="pic" idx="1"/>
          </p:nvPr>
        </p:nvSpPr>
        <p:spPr>
          <a:xfrm>
            <a:off x="18197174" y="4617133"/>
            <a:ext cx="21669405" cy="22788709"/>
          </a:xfrm>
        </p:spPr>
        <p:txBody>
          <a:bodyPr anchor="t"/>
          <a:lstStyle>
            <a:lvl1pPr marL="0" indent="0">
              <a:buNone/>
              <a:defRPr sz="14963"/>
            </a:lvl1pPr>
            <a:lvl2pPr marL="2137821" indent="0">
              <a:buNone/>
              <a:defRPr sz="13093"/>
            </a:lvl2pPr>
            <a:lvl3pPr marL="4275643" indent="0">
              <a:buNone/>
              <a:defRPr sz="11222"/>
            </a:lvl3pPr>
            <a:lvl4pPr marL="6413464" indent="0">
              <a:buNone/>
              <a:defRPr sz="9352"/>
            </a:lvl4pPr>
            <a:lvl5pPr marL="8551286" indent="0">
              <a:buNone/>
              <a:defRPr sz="9352"/>
            </a:lvl5pPr>
            <a:lvl6pPr marL="10689107" indent="0">
              <a:buNone/>
              <a:defRPr sz="9352"/>
            </a:lvl6pPr>
            <a:lvl7pPr marL="12826929" indent="0">
              <a:buNone/>
              <a:defRPr sz="9352"/>
            </a:lvl7pPr>
            <a:lvl8pPr marL="14964750" indent="0">
              <a:buNone/>
              <a:defRPr sz="9352"/>
            </a:lvl8pPr>
            <a:lvl9pPr marL="17102572" indent="0">
              <a:buNone/>
              <a:defRPr sz="9352"/>
            </a:lvl9pPr>
          </a:lstStyle>
          <a:p>
            <a:r>
              <a:rPr lang="en-US"/>
              <a:t>Click icon to add picture</a:t>
            </a:r>
            <a:endParaRPr lang="en-US" dirty="0"/>
          </a:p>
        </p:txBody>
      </p:sp>
      <p:sp>
        <p:nvSpPr>
          <p:cNvPr id="4" name="Text Placeholder 3"/>
          <p:cNvSpPr>
            <a:spLocks noGrp="1"/>
          </p:cNvSpPr>
          <p:nvPr>
            <p:ph type="body" sz="half" idx="2"/>
          </p:nvPr>
        </p:nvSpPr>
        <p:spPr>
          <a:xfrm>
            <a:off x="2948334" y="9620250"/>
            <a:ext cx="13805328" cy="17822703"/>
          </a:xfrm>
        </p:spPr>
        <p:txBody>
          <a:bodyPr/>
          <a:lstStyle>
            <a:lvl1pPr marL="0" indent="0">
              <a:buNone/>
              <a:defRPr sz="7481"/>
            </a:lvl1pPr>
            <a:lvl2pPr marL="2137821" indent="0">
              <a:buNone/>
              <a:defRPr sz="6546"/>
            </a:lvl2pPr>
            <a:lvl3pPr marL="4275643" indent="0">
              <a:buNone/>
              <a:defRPr sz="5611"/>
            </a:lvl3pPr>
            <a:lvl4pPr marL="6413464" indent="0">
              <a:buNone/>
              <a:defRPr sz="4676"/>
            </a:lvl4pPr>
            <a:lvl5pPr marL="8551286" indent="0">
              <a:buNone/>
              <a:defRPr sz="4676"/>
            </a:lvl5pPr>
            <a:lvl6pPr marL="10689107" indent="0">
              <a:buNone/>
              <a:defRPr sz="4676"/>
            </a:lvl6pPr>
            <a:lvl7pPr marL="12826929" indent="0">
              <a:buNone/>
              <a:defRPr sz="4676"/>
            </a:lvl7pPr>
            <a:lvl8pPr marL="14964750" indent="0">
              <a:buNone/>
              <a:defRPr sz="4676"/>
            </a:lvl8pPr>
            <a:lvl9pPr marL="17102572" indent="0">
              <a:buNone/>
              <a:defRPr sz="4676"/>
            </a:lvl9pPr>
          </a:lstStyle>
          <a:p>
            <a:pPr lvl="0"/>
            <a:r>
              <a:rPr lang="en-US"/>
              <a:t>Click to edit Master text styles</a:t>
            </a:r>
          </a:p>
        </p:txBody>
      </p:sp>
      <p:sp>
        <p:nvSpPr>
          <p:cNvPr id="5" name="Date Placeholder 4"/>
          <p:cNvSpPr>
            <a:spLocks noGrp="1"/>
          </p:cNvSpPr>
          <p:nvPr>
            <p:ph type="dt" sz="half" idx="10"/>
          </p:nvPr>
        </p:nvSpPr>
        <p:spPr/>
        <p:txBody>
          <a:bodyPr/>
          <a:lstStyle/>
          <a:p>
            <a:fld id="{29EDADBF-C19E-4367-8D78-0988518A1CF6}" type="datetimeFigureOut">
              <a:rPr lang="en-US" smtClean="0"/>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70971-746E-4023-AB4D-0430AF6FD8B5}" type="slidenum">
              <a:rPr lang="en-US" smtClean="0"/>
              <a:t>‹#›</a:t>
            </a:fld>
            <a:endParaRPr lang="en-US"/>
          </a:p>
        </p:txBody>
      </p:sp>
    </p:spTree>
    <p:extLst>
      <p:ext uri="{BB962C8B-B14F-4D97-AF65-F5344CB8AC3E}">
        <p14:creationId xmlns:p14="http://schemas.microsoft.com/office/powerpoint/2010/main" val="983620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42759" y="1707305"/>
            <a:ext cx="36918246" cy="619823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942759" y="8536487"/>
            <a:ext cx="36918246" cy="2034653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942759" y="29721829"/>
            <a:ext cx="9630847" cy="1707297"/>
          </a:xfrm>
          <a:prstGeom prst="rect">
            <a:avLst/>
          </a:prstGeom>
        </p:spPr>
        <p:txBody>
          <a:bodyPr vert="horz" lIns="91440" tIns="45720" rIns="91440" bIns="45720" rtlCol="0" anchor="ctr"/>
          <a:lstStyle>
            <a:lvl1pPr algn="l">
              <a:defRPr sz="5611">
                <a:solidFill>
                  <a:schemeClr val="tx1">
                    <a:tint val="75000"/>
                  </a:schemeClr>
                </a:solidFill>
              </a:defRPr>
            </a:lvl1pPr>
          </a:lstStyle>
          <a:p>
            <a:fld id="{29EDADBF-C19E-4367-8D78-0988518A1CF6}" type="datetimeFigureOut">
              <a:rPr lang="en-US" smtClean="0"/>
              <a:t>11/23/2020</a:t>
            </a:fld>
            <a:endParaRPr lang="en-US"/>
          </a:p>
        </p:txBody>
      </p:sp>
      <p:sp>
        <p:nvSpPr>
          <p:cNvPr id="5" name="Footer Placeholder 4"/>
          <p:cNvSpPr>
            <a:spLocks noGrp="1"/>
          </p:cNvSpPr>
          <p:nvPr>
            <p:ph type="ftr" sz="quarter" idx="3"/>
          </p:nvPr>
        </p:nvSpPr>
        <p:spPr>
          <a:xfrm>
            <a:off x="14178747" y="29721829"/>
            <a:ext cx="14446270" cy="1707297"/>
          </a:xfrm>
          <a:prstGeom prst="rect">
            <a:avLst/>
          </a:prstGeom>
        </p:spPr>
        <p:txBody>
          <a:bodyPr vert="horz" lIns="91440" tIns="45720" rIns="91440" bIns="45720" rtlCol="0" anchor="ctr"/>
          <a:lstStyle>
            <a:lvl1pPr algn="ctr">
              <a:defRPr sz="561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230157" y="29721829"/>
            <a:ext cx="9630847" cy="1707297"/>
          </a:xfrm>
          <a:prstGeom prst="rect">
            <a:avLst/>
          </a:prstGeom>
        </p:spPr>
        <p:txBody>
          <a:bodyPr vert="horz" lIns="91440" tIns="45720" rIns="91440" bIns="45720" rtlCol="0" anchor="ctr"/>
          <a:lstStyle>
            <a:lvl1pPr algn="r">
              <a:defRPr sz="5611">
                <a:solidFill>
                  <a:schemeClr val="tx1">
                    <a:tint val="75000"/>
                  </a:schemeClr>
                </a:solidFill>
              </a:defRPr>
            </a:lvl1pPr>
          </a:lstStyle>
          <a:p>
            <a:fld id="{1D770971-746E-4023-AB4D-0430AF6FD8B5}" type="slidenum">
              <a:rPr lang="en-US" smtClean="0"/>
              <a:t>‹#›</a:t>
            </a:fld>
            <a:endParaRPr lang="en-US"/>
          </a:p>
        </p:txBody>
      </p:sp>
    </p:spTree>
    <p:extLst>
      <p:ext uri="{BB962C8B-B14F-4D97-AF65-F5344CB8AC3E}">
        <p14:creationId xmlns:p14="http://schemas.microsoft.com/office/powerpoint/2010/main" val="4288672352"/>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Lst>
  <p:txStyles>
    <p:titleStyle>
      <a:lvl1pPr algn="l" defTabSz="4275643" rtl="0" eaLnBrk="1" latinLnBrk="0" hangingPunct="1">
        <a:lnSpc>
          <a:spcPct val="90000"/>
        </a:lnSpc>
        <a:spcBef>
          <a:spcPct val="0"/>
        </a:spcBef>
        <a:buNone/>
        <a:defRPr sz="20574" kern="1200">
          <a:solidFill>
            <a:schemeClr val="tx1"/>
          </a:solidFill>
          <a:latin typeface="+mj-lt"/>
          <a:ea typeface="+mj-ea"/>
          <a:cs typeface="+mj-cs"/>
        </a:defRPr>
      </a:lvl1pPr>
    </p:titleStyle>
    <p:bodyStyle>
      <a:lvl1pPr marL="1068911" indent="-1068911" algn="l" defTabSz="4275643" rtl="0" eaLnBrk="1" latinLnBrk="0" hangingPunct="1">
        <a:lnSpc>
          <a:spcPct val="90000"/>
        </a:lnSpc>
        <a:spcBef>
          <a:spcPts val="4676"/>
        </a:spcBef>
        <a:buFont typeface="Arial" panose="020B0604020202020204" pitchFamily="34" charset="0"/>
        <a:buChar char="•"/>
        <a:defRPr sz="13093" kern="1200">
          <a:solidFill>
            <a:schemeClr val="tx1"/>
          </a:solidFill>
          <a:latin typeface="+mn-lt"/>
          <a:ea typeface="+mn-ea"/>
          <a:cs typeface="+mn-cs"/>
        </a:defRPr>
      </a:lvl1pPr>
      <a:lvl2pPr marL="3206732" indent="-1068911" algn="l" defTabSz="4275643" rtl="0" eaLnBrk="1" latinLnBrk="0" hangingPunct="1">
        <a:lnSpc>
          <a:spcPct val="90000"/>
        </a:lnSpc>
        <a:spcBef>
          <a:spcPts val="2338"/>
        </a:spcBef>
        <a:buFont typeface="Arial" panose="020B0604020202020204" pitchFamily="34" charset="0"/>
        <a:buChar char="•"/>
        <a:defRPr sz="11222" kern="1200">
          <a:solidFill>
            <a:schemeClr val="tx1"/>
          </a:solidFill>
          <a:latin typeface="+mn-lt"/>
          <a:ea typeface="+mn-ea"/>
          <a:cs typeface="+mn-cs"/>
        </a:defRPr>
      </a:lvl2pPr>
      <a:lvl3pPr marL="5344554" indent="-1068911" algn="l" defTabSz="4275643" rtl="0" eaLnBrk="1" latinLnBrk="0" hangingPunct="1">
        <a:lnSpc>
          <a:spcPct val="90000"/>
        </a:lnSpc>
        <a:spcBef>
          <a:spcPts val="2338"/>
        </a:spcBef>
        <a:buFont typeface="Arial" panose="020B0604020202020204" pitchFamily="34" charset="0"/>
        <a:buChar char="•"/>
        <a:defRPr sz="9352" kern="1200">
          <a:solidFill>
            <a:schemeClr val="tx1"/>
          </a:solidFill>
          <a:latin typeface="+mn-lt"/>
          <a:ea typeface="+mn-ea"/>
          <a:cs typeface="+mn-cs"/>
        </a:defRPr>
      </a:lvl3pPr>
      <a:lvl4pPr marL="7482375" indent="-1068911" algn="l" defTabSz="4275643" rtl="0" eaLnBrk="1" latinLnBrk="0" hangingPunct="1">
        <a:lnSpc>
          <a:spcPct val="90000"/>
        </a:lnSpc>
        <a:spcBef>
          <a:spcPts val="2338"/>
        </a:spcBef>
        <a:buFont typeface="Arial" panose="020B0604020202020204" pitchFamily="34" charset="0"/>
        <a:buChar char="•"/>
        <a:defRPr sz="8417" kern="1200">
          <a:solidFill>
            <a:schemeClr val="tx1"/>
          </a:solidFill>
          <a:latin typeface="+mn-lt"/>
          <a:ea typeface="+mn-ea"/>
          <a:cs typeface="+mn-cs"/>
        </a:defRPr>
      </a:lvl4pPr>
      <a:lvl5pPr marL="9620197" indent="-1068911" algn="l" defTabSz="4275643" rtl="0" eaLnBrk="1" latinLnBrk="0" hangingPunct="1">
        <a:lnSpc>
          <a:spcPct val="90000"/>
        </a:lnSpc>
        <a:spcBef>
          <a:spcPts val="2338"/>
        </a:spcBef>
        <a:buFont typeface="Arial" panose="020B0604020202020204" pitchFamily="34" charset="0"/>
        <a:buChar char="•"/>
        <a:defRPr sz="8417" kern="1200">
          <a:solidFill>
            <a:schemeClr val="tx1"/>
          </a:solidFill>
          <a:latin typeface="+mn-lt"/>
          <a:ea typeface="+mn-ea"/>
          <a:cs typeface="+mn-cs"/>
        </a:defRPr>
      </a:lvl5pPr>
      <a:lvl6pPr marL="11758018" indent="-1068911" algn="l" defTabSz="4275643" rtl="0" eaLnBrk="1" latinLnBrk="0" hangingPunct="1">
        <a:lnSpc>
          <a:spcPct val="90000"/>
        </a:lnSpc>
        <a:spcBef>
          <a:spcPts val="2338"/>
        </a:spcBef>
        <a:buFont typeface="Arial" panose="020B0604020202020204" pitchFamily="34" charset="0"/>
        <a:buChar char="•"/>
        <a:defRPr sz="8417" kern="1200">
          <a:solidFill>
            <a:schemeClr val="tx1"/>
          </a:solidFill>
          <a:latin typeface="+mn-lt"/>
          <a:ea typeface="+mn-ea"/>
          <a:cs typeface="+mn-cs"/>
        </a:defRPr>
      </a:lvl6pPr>
      <a:lvl7pPr marL="13895840" indent="-1068911" algn="l" defTabSz="4275643" rtl="0" eaLnBrk="1" latinLnBrk="0" hangingPunct="1">
        <a:lnSpc>
          <a:spcPct val="90000"/>
        </a:lnSpc>
        <a:spcBef>
          <a:spcPts val="2338"/>
        </a:spcBef>
        <a:buFont typeface="Arial" panose="020B0604020202020204" pitchFamily="34" charset="0"/>
        <a:buChar char="•"/>
        <a:defRPr sz="8417" kern="1200">
          <a:solidFill>
            <a:schemeClr val="tx1"/>
          </a:solidFill>
          <a:latin typeface="+mn-lt"/>
          <a:ea typeface="+mn-ea"/>
          <a:cs typeface="+mn-cs"/>
        </a:defRPr>
      </a:lvl7pPr>
      <a:lvl8pPr marL="16033661" indent="-1068911" algn="l" defTabSz="4275643" rtl="0" eaLnBrk="1" latinLnBrk="0" hangingPunct="1">
        <a:lnSpc>
          <a:spcPct val="90000"/>
        </a:lnSpc>
        <a:spcBef>
          <a:spcPts val="2338"/>
        </a:spcBef>
        <a:buFont typeface="Arial" panose="020B0604020202020204" pitchFamily="34" charset="0"/>
        <a:buChar char="•"/>
        <a:defRPr sz="8417" kern="1200">
          <a:solidFill>
            <a:schemeClr val="tx1"/>
          </a:solidFill>
          <a:latin typeface="+mn-lt"/>
          <a:ea typeface="+mn-ea"/>
          <a:cs typeface="+mn-cs"/>
        </a:defRPr>
      </a:lvl8pPr>
      <a:lvl9pPr marL="18171483" indent="-1068911" algn="l" defTabSz="4275643" rtl="0" eaLnBrk="1" latinLnBrk="0" hangingPunct="1">
        <a:lnSpc>
          <a:spcPct val="90000"/>
        </a:lnSpc>
        <a:spcBef>
          <a:spcPts val="2338"/>
        </a:spcBef>
        <a:buFont typeface="Arial" panose="020B0604020202020204" pitchFamily="34" charset="0"/>
        <a:buChar char="•"/>
        <a:defRPr sz="8417" kern="1200">
          <a:solidFill>
            <a:schemeClr val="tx1"/>
          </a:solidFill>
          <a:latin typeface="+mn-lt"/>
          <a:ea typeface="+mn-ea"/>
          <a:cs typeface="+mn-cs"/>
        </a:defRPr>
      </a:lvl9pPr>
    </p:bodyStyle>
    <p:otherStyle>
      <a:defPPr>
        <a:defRPr lang="en-US"/>
      </a:defPPr>
      <a:lvl1pPr marL="0" algn="l" defTabSz="4275643" rtl="0" eaLnBrk="1" latinLnBrk="0" hangingPunct="1">
        <a:defRPr sz="8417" kern="1200">
          <a:solidFill>
            <a:schemeClr val="tx1"/>
          </a:solidFill>
          <a:latin typeface="+mn-lt"/>
          <a:ea typeface="+mn-ea"/>
          <a:cs typeface="+mn-cs"/>
        </a:defRPr>
      </a:lvl1pPr>
      <a:lvl2pPr marL="2137821" algn="l" defTabSz="4275643" rtl="0" eaLnBrk="1" latinLnBrk="0" hangingPunct="1">
        <a:defRPr sz="8417" kern="1200">
          <a:solidFill>
            <a:schemeClr val="tx1"/>
          </a:solidFill>
          <a:latin typeface="+mn-lt"/>
          <a:ea typeface="+mn-ea"/>
          <a:cs typeface="+mn-cs"/>
        </a:defRPr>
      </a:lvl2pPr>
      <a:lvl3pPr marL="4275643" algn="l" defTabSz="4275643" rtl="0" eaLnBrk="1" latinLnBrk="0" hangingPunct="1">
        <a:defRPr sz="8417" kern="1200">
          <a:solidFill>
            <a:schemeClr val="tx1"/>
          </a:solidFill>
          <a:latin typeface="+mn-lt"/>
          <a:ea typeface="+mn-ea"/>
          <a:cs typeface="+mn-cs"/>
        </a:defRPr>
      </a:lvl3pPr>
      <a:lvl4pPr marL="6413464" algn="l" defTabSz="4275643" rtl="0" eaLnBrk="1" latinLnBrk="0" hangingPunct="1">
        <a:defRPr sz="8417" kern="1200">
          <a:solidFill>
            <a:schemeClr val="tx1"/>
          </a:solidFill>
          <a:latin typeface="+mn-lt"/>
          <a:ea typeface="+mn-ea"/>
          <a:cs typeface="+mn-cs"/>
        </a:defRPr>
      </a:lvl4pPr>
      <a:lvl5pPr marL="8551286" algn="l" defTabSz="4275643" rtl="0" eaLnBrk="1" latinLnBrk="0" hangingPunct="1">
        <a:defRPr sz="8417" kern="1200">
          <a:solidFill>
            <a:schemeClr val="tx1"/>
          </a:solidFill>
          <a:latin typeface="+mn-lt"/>
          <a:ea typeface="+mn-ea"/>
          <a:cs typeface="+mn-cs"/>
        </a:defRPr>
      </a:lvl5pPr>
      <a:lvl6pPr marL="10689107" algn="l" defTabSz="4275643" rtl="0" eaLnBrk="1" latinLnBrk="0" hangingPunct="1">
        <a:defRPr sz="8417" kern="1200">
          <a:solidFill>
            <a:schemeClr val="tx1"/>
          </a:solidFill>
          <a:latin typeface="+mn-lt"/>
          <a:ea typeface="+mn-ea"/>
          <a:cs typeface="+mn-cs"/>
        </a:defRPr>
      </a:lvl6pPr>
      <a:lvl7pPr marL="12826929" algn="l" defTabSz="4275643" rtl="0" eaLnBrk="1" latinLnBrk="0" hangingPunct="1">
        <a:defRPr sz="8417" kern="1200">
          <a:solidFill>
            <a:schemeClr val="tx1"/>
          </a:solidFill>
          <a:latin typeface="+mn-lt"/>
          <a:ea typeface="+mn-ea"/>
          <a:cs typeface="+mn-cs"/>
        </a:defRPr>
      </a:lvl7pPr>
      <a:lvl8pPr marL="14964750" algn="l" defTabSz="4275643" rtl="0" eaLnBrk="1" latinLnBrk="0" hangingPunct="1">
        <a:defRPr sz="8417" kern="1200">
          <a:solidFill>
            <a:schemeClr val="tx1"/>
          </a:solidFill>
          <a:latin typeface="+mn-lt"/>
          <a:ea typeface="+mn-ea"/>
          <a:cs typeface="+mn-cs"/>
        </a:defRPr>
      </a:lvl8pPr>
      <a:lvl9pPr marL="17102572" algn="l" defTabSz="4275643" rtl="0" eaLnBrk="1" latinLnBrk="0" hangingPunct="1">
        <a:defRPr sz="8417"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3482" userDrawn="1">
          <p15:clr>
            <a:srgbClr val="F26B43"/>
          </p15:clr>
        </p15:guide>
        <p15:guide id="2" orient="horz" pos="19896" userDrawn="1">
          <p15:clr>
            <a:srgbClr val="F26B43"/>
          </p15:clr>
        </p15:guide>
        <p15:guide id="3" pos="304" userDrawn="1">
          <p15:clr>
            <a:srgbClr val="F26B43"/>
          </p15:clr>
        </p15:guide>
        <p15:guide id="4" pos="26659" userDrawn="1">
          <p15:clr>
            <a:srgbClr val="F26B43"/>
          </p15:clr>
        </p15:guide>
        <p15:guide id="5" orient="horz" pos="304" userDrawn="1">
          <p15:clr>
            <a:srgbClr val="F26B43"/>
          </p15:clr>
        </p15:guide>
        <p15:guide id="6" orient="horz" pos="10100"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13" Type="http://schemas.openxmlformats.org/officeDocument/2006/relationships/image" Target="../media/image11.png"/><Relationship Id="rId3" Type="http://schemas.openxmlformats.org/officeDocument/2006/relationships/image" Target="../media/image4.png"/><Relationship Id="rId7" Type="http://schemas.openxmlformats.org/officeDocument/2006/relationships/diagramColors" Target="../diagrams/colors1.xml"/><Relationship Id="rId12" Type="http://schemas.openxmlformats.org/officeDocument/2006/relationships/hyperlink" Target="mailto:gibstarm@cohzambia.org" TargetMode="External"/><Relationship Id="rId2" Type="http://schemas.openxmlformats.org/officeDocument/2006/relationships/chart" Target="../charts/chart1.xml"/><Relationship Id="rId1" Type="http://schemas.openxmlformats.org/officeDocument/2006/relationships/slideLayout" Target="../slideLayouts/slideLayout12.xml"/><Relationship Id="rId6" Type="http://schemas.openxmlformats.org/officeDocument/2006/relationships/diagramQuickStyle" Target="../diagrams/quickStyle1.xml"/><Relationship Id="rId11" Type="http://schemas.openxmlformats.org/officeDocument/2006/relationships/image" Target="../media/image10.png"/><Relationship Id="rId5" Type="http://schemas.openxmlformats.org/officeDocument/2006/relationships/diagramLayout" Target="../diagrams/layout1.xml"/><Relationship Id="rId10" Type="http://schemas.openxmlformats.org/officeDocument/2006/relationships/image" Target="../media/image9.png"/><Relationship Id="rId4" Type="http://schemas.openxmlformats.org/officeDocument/2006/relationships/diagramData" Target="../diagrams/data1.xml"/><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Chart 29">
            <a:extLst>
              <a:ext uri="{FF2B5EF4-FFF2-40B4-BE49-F238E27FC236}">
                <a16:creationId xmlns:a16="http://schemas.microsoft.com/office/drawing/2014/main" id="{6E90D28D-3418-4CF4-A280-709DFC777763}"/>
              </a:ext>
            </a:extLst>
          </p:cNvPr>
          <p:cNvGraphicFramePr/>
          <p:nvPr>
            <p:extLst>
              <p:ext uri="{D42A27DB-BD31-4B8C-83A1-F6EECF244321}">
                <p14:modId xmlns:p14="http://schemas.microsoft.com/office/powerpoint/2010/main" val="4137754972"/>
              </p:ext>
            </p:extLst>
          </p:nvPr>
        </p:nvGraphicFramePr>
        <p:xfrm>
          <a:off x="12025824" y="9033990"/>
          <a:ext cx="20759713" cy="10672036"/>
        </p:xfrm>
        <a:graphic>
          <a:graphicData uri="http://schemas.openxmlformats.org/drawingml/2006/chart">
            <c:chart xmlns:c="http://schemas.openxmlformats.org/drawingml/2006/chart" xmlns:r="http://schemas.openxmlformats.org/officeDocument/2006/relationships" r:id="rId2"/>
          </a:graphicData>
        </a:graphic>
      </p:graphicFrame>
      <p:sp>
        <p:nvSpPr>
          <p:cNvPr id="18" name="TextBox 17">
            <a:extLst>
              <a:ext uri="{FF2B5EF4-FFF2-40B4-BE49-F238E27FC236}">
                <a16:creationId xmlns:a16="http://schemas.microsoft.com/office/drawing/2014/main" id="{A26F1EFA-010D-4A72-B7A0-E69E718BB976}"/>
              </a:ext>
            </a:extLst>
          </p:cNvPr>
          <p:cNvSpPr txBox="1"/>
          <p:nvPr/>
        </p:nvSpPr>
        <p:spPr>
          <a:xfrm>
            <a:off x="0" y="29654518"/>
            <a:ext cx="6778173" cy="820225"/>
          </a:xfrm>
          <a:prstGeom prst="rect">
            <a:avLst/>
          </a:prstGeom>
          <a:noFill/>
        </p:spPr>
        <p:txBody>
          <a:bodyPr wrap="square" rtlCol="0">
            <a:spAutoFit/>
          </a:bodyPr>
          <a:lstStyle/>
          <a:p>
            <a:r>
              <a:rPr lang="en-GB" sz="2365" b="1" dirty="0">
                <a:solidFill>
                  <a:srgbClr val="175895"/>
                </a:solidFill>
                <a:latin typeface="Century Gothic" panose="020B0502020202020204" pitchFamily="34" charset="0"/>
              </a:rPr>
              <a:t>PRESENTED AT THE 23</a:t>
            </a:r>
            <a:r>
              <a:rPr lang="en-GB" sz="2365" b="1" baseline="30000" dirty="0">
                <a:solidFill>
                  <a:srgbClr val="175895"/>
                </a:solidFill>
                <a:latin typeface="Century Gothic" panose="020B0502020202020204" pitchFamily="34" charset="0"/>
              </a:rPr>
              <a:t>RD</a:t>
            </a:r>
            <a:r>
              <a:rPr lang="en-GB" sz="2365" b="1" dirty="0">
                <a:solidFill>
                  <a:srgbClr val="175895"/>
                </a:solidFill>
                <a:latin typeface="Century Gothic" panose="020B0502020202020204" pitchFamily="34" charset="0"/>
              </a:rPr>
              <a:t> INTERNATIONAL AIDS CONFERENCE (AIDS 2020) </a:t>
            </a:r>
            <a:r>
              <a:rPr lang="es-ES" sz="2365" b="1" dirty="0">
                <a:solidFill>
                  <a:srgbClr val="175895"/>
                </a:solidFill>
                <a:latin typeface="Century Gothic" panose="020B0502020202020204" pitchFamily="34" charset="0"/>
              </a:rPr>
              <a:t>| 6-10 JULY 2020</a:t>
            </a:r>
            <a:endParaRPr lang="en-GB" sz="2365" b="1" dirty="0">
              <a:solidFill>
                <a:srgbClr val="175895"/>
              </a:solidFill>
              <a:latin typeface="Century Gothic" panose="020B0502020202020204" pitchFamily="34" charset="0"/>
            </a:endParaRPr>
          </a:p>
        </p:txBody>
      </p:sp>
      <p:sp>
        <p:nvSpPr>
          <p:cNvPr id="8" name="Text Box 3">
            <a:extLst>
              <a:ext uri="{FF2B5EF4-FFF2-40B4-BE49-F238E27FC236}">
                <a16:creationId xmlns:a16="http://schemas.microsoft.com/office/drawing/2014/main" id="{CC71D21D-689B-4B8F-9901-75D87B01FFBC}"/>
              </a:ext>
            </a:extLst>
          </p:cNvPr>
          <p:cNvSpPr txBox="1">
            <a:spLocks noChangeArrowheads="1"/>
          </p:cNvSpPr>
          <p:nvPr/>
        </p:nvSpPr>
        <p:spPr bwMode="auto">
          <a:xfrm>
            <a:off x="671365" y="4401314"/>
            <a:ext cx="9877896" cy="23936202"/>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1024" tIns="21024" rIns="21024" bIns="21024" numCol="1" anchor="t" anchorCtr="0" compatLnSpc="1">
            <a:prstTxWarp prst="textNoShape">
              <a:avLst/>
            </a:prstTxWarp>
          </a:bodyPr>
          <a:lstStyle/>
          <a:p>
            <a:pPr algn="just" defTabSz="525571" eaLnBrk="0" fontAlgn="base" hangingPunct="0">
              <a:spcBef>
                <a:spcPct val="0"/>
              </a:spcBef>
              <a:spcAft>
                <a:spcPct val="0"/>
              </a:spcAft>
            </a:pPr>
            <a:r>
              <a:rPr lang="en-US" altLang="en-US" sz="3200" b="1" dirty="0">
                <a:solidFill>
                  <a:srgbClr val="175895"/>
                </a:solidFill>
                <a:latin typeface="Arial" panose="020B0604020202020204" pitchFamily="34" charset="0"/>
              </a:rPr>
              <a:t>Background</a:t>
            </a:r>
          </a:p>
          <a:p>
            <a:pPr algn="just" defTabSz="525571" eaLnBrk="0" fontAlgn="base" hangingPunct="0">
              <a:spcBef>
                <a:spcPct val="0"/>
              </a:spcBef>
              <a:spcAft>
                <a:spcPct val="0"/>
              </a:spcAft>
            </a:pPr>
            <a:endParaRPr lang="en-US" altLang="en-US" dirty="0">
              <a:solidFill>
                <a:srgbClr val="000000"/>
              </a:solidFill>
              <a:latin typeface="Arial" panose="020B0604020202020204" pitchFamily="34" charset="0"/>
              <a:cs typeface="Arial" panose="020B0604020202020204" pitchFamily="34" charset="0"/>
            </a:endParaRPr>
          </a:p>
          <a:p>
            <a:pPr algn="just" defTabSz="525571" eaLnBrk="0" fontAlgn="base" hangingPunct="0">
              <a:spcBef>
                <a:spcPct val="0"/>
              </a:spcBef>
              <a:spcAft>
                <a:spcPct val="0"/>
              </a:spcAft>
            </a:pPr>
            <a:r>
              <a:rPr lang="en-US" sz="2800" dirty="0">
                <a:latin typeface="Arial" panose="020B0604020202020204" pitchFamily="34" charset="0"/>
                <a:cs typeface="Arial" panose="020B0604020202020204" pitchFamily="34" charset="0"/>
              </a:rPr>
              <a:t>UNAIDS estimates that in 2018, Zambia had approximately 1,200,000 people living with HIV, 87% of whom knew their status, and 78% were receiving antiretroviral therapy (ART). Some subpopulations had lower case identification and lower ART coverage, including men and children.</a:t>
            </a:r>
          </a:p>
          <a:p>
            <a:pPr algn="just" defTabSz="525571" eaLnBrk="0" fontAlgn="base" hangingPunct="0">
              <a:spcBef>
                <a:spcPct val="0"/>
              </a:spcBef>
              <a:spcAft>
                <a:spcPct val="0"/>
              </a:spcAft>
            </a:pPr>
            <a:endParaRPr lang="en-US" sz="2800" dirty="0">
              <a:latin typeface="Arial" panose="020B0604020202020204" pitchFamily="34" charset="0"/>
              <a:cs typeface="Arial" panose="020B0604020202020204" pitchFamily="34" charset="0"/>
            </a:endParaRPr>
          </a:p>
          <a:p>
            <a:pPr algn="just" defTabSz="525571" eaLnBrk="0" fontAlgn="base" hangingPunct="0">
              <a:spcBef>
                <a:spcPct val="0"/>
              </a:spcBef>
              <a:spcAft>
                <a:spcPct val="0"/>
              </a:spcAft>
            </a:pPr>
            <a:r>
              <a:rPr lang="en-US" sz="2800" dirty="0">
                <a:latin typeface="Arial" panose="020B0604020202020204" pitchFamily="34" charset="0"/>
                <a:cs typeface="Arial" panose="020B0604020202020204" pitchFamily="34" charset="0"/>
              </a:rPr>
              <a:t>To close the ART coverage gap in these populations, Catholic Relief Services (CRS) Circle  of Hope expanded access to HIV services by introducing four decentralized </a:t>
            </a:r>
            <a:r>
              <a:rPr lang="en-US" sz="2800" b="1" dirty="0">
                <a:latin typeface="Arial" panose="020B0604020202020204" pitchFamily="34" charset="0"/>
                <a:cs typeface="Arial" panose="020B0604020202020204" pitchFamily="34" charset="0"/>
              </a:rPr>
              <a:t>faith-engaged community posts (CPs) </a:t>
            </a:r>
            <a:r>
              <a:rPr lang="en-US" sz="2800" dirty="0">
                <a:latin typeface="Arial" panose="020B0604020202020204" pitchFamily="34" charset="0"/>
                <a:cs typeface="Arial" panose="020B0604020202020204" pitchFamily="34" charset="0"/>
              </a:rPr>
              <a:t>in Lusaka, the capital of Zambia.</a:t>
            </a:r>
          </a:p>
          <a:p>
            <a:pPr algn="just" defTabSz="525571" eaLnBrk="0" fontAlgn="base" hangingPunct="0">
              <a:spcBef>
                <a:spcPct val="0"/>
              </a:spcBef>
              <a:spcAft>
                <a:spcPct val="0"/>
              </a:spcAft>
            </a:pPr>
            <a:endParaRPr lang="en-US" sz="2800" dirty="0">
              <a:latin typeface="Arial" panose="020B0604020202020204" pitchFamily="34" charset="0"/>
              <a:cs typeface="Arial" panose="020B0604020202020204" pitchFamily="34" charset="0"/>
            </a:endParaRPr>
          </a:p>
          <a:p>
            <a:pPr algn="just" defTabSz="525571" eaLnBrk="0" fontAlgn="base" hangingPunct="0">
              <a:spcBef>
                <a:spcPct val="0"/>
              </a:spcBef>
              <a:spcAft>
                <a:spcPct val="0"/>
              </a:spcAft>
            </a:pPr>
            <a:r>
              <a:rPr lang="en-US" sz="2800" dirty="0">
                <a:latin typeface="Arial" panose="020B0604020202020204" pitchFamily="34" charset="0"/>
                <a:cs typeface="Arial" panose="020B0604020202020204" pitchFamily="34" charset="0"/>
              </a:rPr>
              <a:t>CPs are designed to reach men and other populations often missed by conventional healthcare settings. They are staffed by multidisciplinary teams from local faith communities and  provide confidential, comprehensive HIV services in areas of high commercial activity, such as marketplaces, that are frequented by men. Testing strategies include risk-based testing and index testing of sexual contacts and biological children.</a:t>
            </a:r>
            <a:endParaRPr lang="en-US" altLang="en-US" sz="1725" dirty="0">
              <a:latin typeface="Arial" panose="020B0604020202020204" pitchFamily="34" charset="0"/>
            </a:endParaRPr>
          </a:p>
        </p:txBody>
      </p:sp>
      <p:sp>
        <p:nvSpPr>
          <p:cNvPr id="9" name="Text Box 4">
            <a:extLst>
              <a:ext uri="{FF2B5EF4-FFF2-40B4-BE49-F238E27FC236}">
                <a16:creationId xmlns:a16="http://schemas.microsoft.com/office/drawing/2014/main" id="{8379443C-ACBA-4140-AD24-C48E9E22739A}"/>
              </a:ext>
            </a:extLst>
          </p:cNvPr>
          <p:cNvSpPr txBox="1">
            <a:spLocks noChangeArrowheads="1"/>
          </p:cNvSpPr>
          <p:nvPr/>
        </p:nvSpPr>
        <p:spPr bwMode="auto">
          <a:xfrm>
            <a:off x="12014340" y="4432375"/>
            <a:ext cx="20928123" cy="2831996"/>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1024" tIns="21024" rIns="21024" bIns="21024" numCol="1" anchor="t" anchorCtr="0" compatLnSpc="1">
            <a:prstTxWarp prst="textNoShape">
              <a:avLst/>
            </a:prstTxWarp>
          </a:bodyPr>
          <a:lstStyle/>
          <a:p>
            <a:pPr algn="just" defTabSz="525571" eaLnBrk="0" fontAlgn="base" hangingPunct="0">
              <a:spcBef>
                <a:spcPct val="0"/>
              </a:spcBef>
              <a:spcAft>
                <a:spcPct val="0"/>
              </a:spcAft>
            </a:pPr>
            <a:r>
              <a:rPr lang="en-US" altLang="en-US" sz="3200" b="1" dirty="0">
                <a:solidFill>
                  <a:srgbClr val="175895"/>
                </a:solidFill>
                <a:latin typeface="Arial" panose="020B0604020202020204" pitchFamily="34" charset="0"/>
              </a:rPr>
              <a:t>Methods</a:t>
            </a:r>
          </a:p>
          <a:p>
            <a:pPr algn="just" defTabSz="525571" eaLnBrk="0" fontAlgn="base" hangingPunct="0">
              <a:spcBef>
                <a:spcPct val="0"/>
              </a:spcBef>
              <a:spcAft>
                <a:spcPct val="0"/>
              </a:spcAft>
            </a:pPr>
            <a:endParaRPr lang="en-US" altLang="en-US" sz="2800" dirty="0">
              <a:solidFill>
                <a:srgbClr val="000000"/>
              </a:solidFill>
              <a:latin typeface="Arial" panose="020B0604020202020204" pitchFamily="34" charset="0"/>
              <a:cs typeface="Arial" panose="020B0604020202020204" pitchFamily="34" charset="0"/>
            </a:endParaRPr>
          </a:p>
          <a:p>
            <a:pPr algn="just" defTabSz="525571" eaLnBrk="0" fontAlgn="base" hangingPunct="0">
              <a:spcBef>
                <a:spcPct val="0"/>
              </a:spcBef>
              <a:spcAft>
                <a:spcPct val="0"/>
              </a:spcAft>
            </a:pPr>
            <a:r>
              <a:rPr lang="en-US" sz="2800" dirty="0">
                <a:latin typeface="Arial" panose="020B0604020202020204" pitchFamily="34" charset="0"/>
                <a:cs typeface="Arial" panose="020B0604020202020204" pitchFamily="34" charset="0"/>
              </a:rPr>
              <a:t>HIV test results reported to PEPFAR were analyzed for the 17 months before CP introduction (October 2016–February 2018) and the 19 months following introduction (March 2018–September 2019). Testing yield was defined as the number of HIV-positive results as a percentage of total HIV tests. A proxy measure of linkage to treatment was calculated as the number of people initiating ART divided by the total number of positive tests. Index testing data was available for the period from October 2018 – September 2019.</a:t>
            </a:r>
          </a:p>
          <a:p>
            <a:pPr algn="just" defTabSz="525571" eaLnBrk="0" fontAlgn="base" hangingPunct="0">
              <a:spcBef>
                <a:spcPct val="0"/>
              </a:spcBef>
              <a:spcAft>
                <a:spcPct val="0"/>
              </a:spcAft>
            </a:pPr>
            <a:endParaRPr lang="en-US" altLang="en-US" sz="1725" dirty="0">
              <a:latin typeface="Arial" panose="020B0604020202020204" pitchFamily="34" charset="0"/>
            </a:endParaRPr>
          </a:p>
        </p:txBody>
      </p:sp>
      <p:sp>
        <p:nvSpPr>
          <p:cNvPr id="15" name="Text Box 5">
            <a:extLst>
              <a:ext uri="{FF2B5EF4-FFF2-40B4-BE49-F238E27FC236}">
                <a16:creationId xmlns:a16="http://schemas.microsoft.com/office/drawing/2014/main" id="{7188AB07-B3C2-4FAA-9F6D-047554C9859F}"/>
              </a:ext>
            </a:extLst>
          </p:cNvPr>
          <p:cNvSpPr txBox="1">
            <a:spLocks noChangeArrowheads="1"/>
          </p:cNvSpPr>
          <p:nvPr/>
        </p:nvSpPr>
        <p:spPr bwMode="auto">
          <a:xfrm>
            <a:off x="7757855" y="297559"/>
            <a:ext cx="27288052" cy="1720100"/>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1024" tIns="21024" rIns="21024" bIns="21024" numCol="1" anchor="t" anchorCtr="0" compatLnSpc="1">
            <a:prstTxWarp prst="textNoShape">
              <a:avLst/>
            </a:prstTxWarp>
          </a:bodyPr>
          <a:lstStyle/>
          <a:p>
            <a:pPr algn="ctr" defTabSz="525571" eaLnBrk="0" fontAlgn="base" hangingPunct="0">
              <a:spcBef>
                <a:spcPct val="0"/>
              </a:spcBef>
              <a:spcAft>
                <a:spcPct val="0"/>
              </a:spcAft>
            </a:pPr>
            <a:r>
              <a:rPr lang="en-US" altLang="en-US" sz="5400" b="1" dirty="0">
                <a:solidFill>
                  <a:schemeClr val="bg1"/>
                </a:solidFill>
                <a:latin typeface="Arial" panose="020B0604020202020204" pitchFamily="34" charset="0"/>
              </a:rPr>
              <a:t>Increased HIV case finding and efficiency through faith-engaged community posts: Catholic Relief Services Circle of Hope, Zambia (March 2018–September 2019)</a:t>
            </a:r>
            <a:endParaRPr lang="en-US" altLang="en-US" sz="1100" dirty="0">
              <a:solidFill>
                <a:schemeClr val="bg1"/>
              </a:solidFill>
              <a:latin typeface="Arial" panose="020B0604020202020204" pitchFamily="34" charset="0"/>
            </a:endParaRPr>
          </a:p>
        </p:txBody>
      </p:sp>
      <p:sp>
        <p:nvSpPr>
          <p:cNvPr id="16" name="Text Box 7">
            <a:extLst>
              <a:ext uri="{FF2B5EF4-FFF2-40B4-BE49-F238E27FC236}">
                <a16:creationId xmlns:a16="http://schemas.microsoft.com/office/drawing/2014/main" id="{F52782A0-61A6-45BB-B254-9B081DB366EA}"/>
              </a:ext>
            </a:extLst>
          </p:cNvPr>
          <p:cNvSpPr txBox="1">
            <a:spLocks noChangeArrowheads="1"/>
          </p:cNvSpPr>
          <p:nvPr/>
        </p:nvSpPr>
        <p:spPr bwMode="auto">
          <a:xfrm>
            <a:off x="8222940" y="2296128"/>
            <a:ext cx="26357882" cy="1320626"/>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1024" tIns="21024" rIns="21024" bIns="21024" numCol="1" anchor="t" anchorCtr="0" compatLnSpc="1">
            <a:prstTxWarp prst="textNoShape">
              <a:avLst/>
            </a:prstTxWarp>
          </a:bodyPr>
          <a:lstStyle/>
          <a:p>
            <a:r>
              <a:rPr lang="en-US" sz="2200" dirty="0">
                <a:solidFill>
                  <a:schemeClr val="bg1"/>
                </a:solidFill>
              </a:rPr>
              <a:t>Minesh Shah</a:t>
            </a:r>
            <a:r>
              <a:rPr lang="en-US" sz="2200" baseline="30000" dirty="0">
                <a:solidFill>
                  <a:schemeClr val="bg1"/>
                </a:solidFill>
              </a:rPr>
              <a:t>1</a:t>
            </a:r>
            <a:r>
              <a:rPr lang="en-US" sz="2200" dirty="0">
                <a:solidFill>
                  <a:schemeClr val="bg1"/>
                </a:solidFill>
              </a:rPr>
              <a:t>, Gibstar Makangila</a:t>
            </a:r>
            <a:r>
              <a:rPr lang="en-US" sz="2200" baseline="30000" dirty="0">
                <a:solidFill>
                  <a:schemeClr val="bg1"/>
                </a:solidFill>
              </a:rPr>
              <a:t>2</a:t>
            </a:r>
            <a:r>
              <a:rPr lang="en-US" sz="2200" dirty="0">
                <a:solidFill>
                  <a:schemeClr val="bg1"/>
                </a:solidFill>
              </a:rPr>
              <a:t>, Albert Mwango</a:t>
            </a:r>
            <a:r>
              <a:rPr lang="en-US" sz="2200" baseline="30000" dirty="0">
                <a:solidFill>
                  <a:schemeClr val="bg1"/>
                </a:solidFill>
              </a:rPr>
              <a:t>3</a:t>
            </a:r>
            <a:r>
              <a:rPr lang="en-US" sz="2200" dirty="0">
                <a:solidFill>
                  <a:schemeClr val="bg1"/>
                </a:solidFill>
              </a:rPr>
              <a:t>, Olufunlola Adedeji</a:t>
            </a:r>
            <a:r>
              <a:rPr lang="en-US" sz="2200" baseline="30000" dirty="0">
                <a:solidFill>
                  <a:schemeClr val="bg1"/>
                </a:solidFill>
              </a:rPr>
              <a:t>3</a:t>
            </a:r>
            <a:r>
              <a:rPr lang="en-US" sz="2200" dirty="0">
                <a:solidFill>
                  <a:schemeClr val="bg1"/>
                </a:solidFill>
              </a:rPr>
              <a:t>, Susan Hillis</a:t>
            </a:r>
            <a:r>
              <a:rPr lang="en-US" sz="2200" baseline="30000" dirty="0">
                <a:solidFill>
                  <a:schemeClr val="bg1"/>
                </a:solidFill>
              </a:rPr>
              <a:t>4</a:t>
            </a:r>
            <a:r>
              <a:rPr lang="en-US" sz="2200" dirty="0">
                <a:solidFill>
                  <a:schemeClr val="bg1"/>
                </a:solidFill>
              </a:rPr>
              <a:t>, Nzali Kancheya</a:t>
            </a:r>
            <a:r>
              <a:rPr lang="en-US" sz="2200" baseline="30000" dirty="0">
                <a:solidFill>
                  <a:schemeClr val="bg1"/>
                </a:solidFill>
              </a:rPr>
              <a:t>5</a:t>
            </a:r>
            <a:r>
              <a:rPr lang="en-US" sz="2200" dirty="0">
                <a:solidFill>
                  <a:schemeClr val="bg1"/>
                </a:solidFill>
              </a:rPr>
              <a:t>, Kennedy Nkwemu</a:t>
            </a:r>
            <a:r>
              <a:rPr lang="en-US" sz="2200" baseline="30000" dirty="0">
                <a:solidFill>
                  <a:schemeClr val="bg1"/>
                </a:solidFill>
              </a:rPr>
              <a:t>5</a:t>
            </a:r>
            <a:r>
              <a:rPr lang="en-US" sz="2200" dirty="0">
                <a:solidFill>
                  <a:schemeClr val="bg1"/>
                </a:solidFill>
              </a:rPr>
              <a:t>, </a:t>
            </a:r>
            <a:r>
              <a:rPr lang="en-US" sz="2200" dirty="0" err="1">
                <a:solidFill>
                  <a:schemeClr val="bg1"/>
                </a:solidFill>
              </a:rPr>
              <a:t>Idongiset</a:t>
            </a:r>
            <a:r>
              <a:rPr lang="en-US" sz="2200" dirty="0">
                <a:solidFill>
                  <a:schemeClr val="bg1"/>
                </a:solidFill>
              </a:rPr>
              <a:t> Essiet-Gibson</a:t>
            </a:r>
            <a:r>
              <a:rPr lang="en-US" sz="2200" baseline="30000" dirty="0">
                <a:solidFill>
                  <a:schemeClr val="bg1"/>
                </a:solidFill>
              </a:rPr>
              <a:t>1</a:t>
            </a:r>
            <a:r>
              <a:rPr lang="en-US" sz="2200" dirty="0">
                <a:solidFill>
                  <a:schemeClr val="bg1"/>
                </a:solidFill>
              </a:rPr>
              <a:t>, Lauren Erickson Mamane</a:t>
            </a:r>
            <a:r>
              <a:rPr lang="en-US" sz="2200" baseline="30000" dirty="0">
                <a:solidFill>
                  <a:schemeClr val="bg1"/>
                </a:solidFill>
              </a:rPr>
              <a:t>1</a:t>
            </a:r>
            <a:r>
              <a:rPr lang="en-US" sz="2200" dirty="0">
                <a:solidFill>
                  <a:schemeClr val="bg1"/>
                </a:solidFill>
              </a:rPr>
              <a:t>, Isaac Zulu</a:t>
            </a:r>
            <a:r>
              <a:rPr lang="en-US" sz="2200" baseline="30000" dirty="0">
                <a:solidFill>
                  <a:schemeClr val="bg1"/>
                </a:solidFill>
              </a:rPr>
              <a:t>1</a:t>
            </a:r>
            <a:r>
              <a:rPr lang="en-US" sz="2200" dirty="0">
                <a:solidFill>
                  <a:schemeClr val="bg1"/>
                </a:solidFill>
              </a:rPr>
              <a:t>, Amy Medley</a:t>
            </a:r>
            <a:r>
              <a:rPr lang="en-US" sz="2200" baseline="30000" dirty="0">
                <a:solidFill>
                  <a:schemeClr val="bg1"/>
                </a:solidFill>
              </a:rPr>
              <a:t>1</a:t>
            </a:r>
            <a:r>
              <a:rPr lang="en-US" sz="2200" dirty="0">
                <a:solidFill>
                  <a:schemeClr val="bg1"/>
                </a:solidFill>
              </a:rPr>
              <a:t>, Kazadi Jean-Claude Mwayabo</a:t>
            </a:r>
            <a:r>
              <a:rPr lang="en-US" sz="2200" baseline="30000" dirty="0">
                <a:solidFill>
                  <a:schemeClr val="bg1"/>
                </a:solidFill>
              </a:rPr>
              <a:t>3</a:t>
            </a:r>
            <a:r>
              <a:rPr lang="en-US" sz="2200" dirty="0">
                <a:solidFill>
                  <a:schemeClr val="bg1"/>
                </a:solidFill>
              </a:rPr>
              <a:t>, Simon Agolory</a:t>
            </a:r>
            <a:r>
              <a:rPr lang="en-US" sz="2200" baseline="30000" dirty="0">
                <a:solidFill>
                  <a:schemeClr val="bg1"/>
                </a:solidFill>
              </a:rPr>
              <a:t>5</a:t>
            </a:r>
          </a:p>
          <a:p>
            <a:r>
              <a:rPr lang="en-US" sz="2200" dirty="0">
                <a:solidFill>
                  <a:schemeClr val="bg1"/>
                </a:solidFill>
              </a:rPr>
              <a:t>1. Division of Global HIV &amp; Tuberculosis, Center for Global Health, Centers for Disease Control and Prevention, Atlanta, GA USA; 2. Circle of Hope, Lusaka, Zambia; 3. Catholic Relief Services, Lusaka, Zambia; 4. Office of the Global AIDS Coordinator, Washington, DC USA; 5. Center for Global Health, Centers for Disease Control and Prevention, Lusaka, Zambia </a:t>
            </a:r>
          </a:p>
          <a:p>
            <a:endParaRPr lang="en-US" sz="2000" dirty="0">
              <a:solidFill>
                <a:schemeClr val="bg1"/>
              </a:solidFill>
            </a:endParaRPr>
          </a:p>
          <a:p>
            <a:pPr algn="ctr" defTabSz="525571" eaLnBrk="0" fontAlgn="base" hangingPunct="0">
              <a:spcBef>
                <a:spcPct val="0"/>
              </a:spcBef>
              <a:spcAft>
                <a:spcPct val="0"/>
              </a:spcAft>
            </a:pPr>
            <a:endParaRPr lang="en-US" altLang="en-US" sz="2000" dirty="0">
              <a:solidFill>
                <a:schemeClr val="bg1"/>
              </a:solidFill>
              <a:latin typeface="Arial" panose="020B0604020202020204" pitchFamily="34" charset="0"/>
            </a:endParaRPr>
          </a:p>
          <a:p>
            <a:pPr algn="ctr" defTabSz="525571" eaLnBrk="0" fontAlgn="base" hangingPunct="0">
              <a:spcBef>
                <a:spcPct val="0"/>
              </a:spcBef>
              <a:spcAft>
                <a:spcPct val="0"/>
              </a:spcAft>
            </a:pPr>
            <a:endParaRPr lang="en-US" altLang="en-US" sz="2000" dirty="0">
              <a:solidFill>
                <a:schemeClr val="bg1"/>
              </a:solidFill>
              <a:latin typeface="Arial" panose="020B0604020202020204" pitchFamily="34" charset="0"/>
            </a:endParaRPr>
          </a:p>
        </p:txBody>
      </p:sp>
      <p:pic>
        <p:nvPicPr>
          <p:cNvPr id="19" name="Picture 18">
            <a:extLst>
              <a:ext uri="{FF2B5EF4-FFF2-40B4-BE49-F238E27FC236}">
                <a16:creationId xmlns:a16="http://schemas.microsoft.com/office/drawing/2014/main" id="{8050F092-A635-4243-A093-6748E60EB5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097942" y="29540263"/>
            <a:ext cx="5430051" cy="916274"/>
          </a:xfrm>
          <a:prstGeom prst="rect">
            <a:avLst/>
          </a:prstGeom>
          <a:solidFill>
            <a:srgbClr val="175895"/>
          </a:solidFill>
        </p:spPr>
      </p:pic>
      <p:sp>
        <p:nvSpPr>
          <p:cNvPr id="20" name="Text Box 4">
            <a:extLst>
              <a:ext uri="{FF2B5EF4-FFF2-40B4-BE49-F238E27FC236}">
                <a16:creationId xmlns:a16="http://schemas.microsoft.com/office/drawing/2014/main" id="{E6EC3A47-1265-435E-BDCA-6F38B63884CF}"/>
              </a:ext>
            </a:extLst>
          </p:cNvPr>
          <p:cNvSpPr txBox="1">
            <a:spLocks noChangeArrowheads="1"/>
          </p:cNvSpPr>
          <p:nvPr/>
        </p:nvSpPr>
        <p:spPr bwMode="auto">
          <a:xfrm>
            <a:off x="34087510" y="12719712"/>
            <a:ext cx="8044888" cy="15887529"/>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1024" tIns="21024" rIns="21024" bIns="21024" numCol="1" anchor="t" anchorCtr="0" compatLnSpc="1">
            <a:prstTxWarp prst="textNoShape">
              <a:avLst/>
            </a:prstTxWarp>
          </a:bodyPr>
          <a:lstStyle/>
          <a:p>
            <a:pPr algn="just" defTabSz="525571" eaLnBrk="0" fontAlgn="base" hangingPunct="0">
              <a:spcBef>
                <a:spcPct val="0"/>
              </a:spcBef>
              <a:spcAft>
                <a:spcPct val="0"/>
              </a:spcAft>
            </a:pPr>
            <a:r>
              <a:rPr lang="en-US" altLang="en-US" sz="3200" b="1" dirty="0">
                <a:solidFill>
                  <a:srgbClr val="175895"/>
                </a:solidFill>
                <a:latin typeface="Arial" panose="020B0604020202020204" pitchFamily="34" charset="0"/>
              </a:rPr>
              <a:t>Conclusions</a:t>
            </a:r>
          </a:p>
          <a:p>
            <a:pPr algn="just" defTabSz="525571" eaLnBrk="0" fontAlgn="base" hangingPunct="0">
              <a:spcBef>
                <a:spcPct val="0"/>
              </a:spcBef>
              <a:spcAft>
                <a:spcPct val="0"/>
              </a:spcAft>
            </a:pPr>
            <a:endParaRPr lang="en-US" altLang="en-US" sz="3200" b="1" dirty="0">
              <a:solidFill>
                <a:srgbClr val="175895"/>
              </a:solidFill>
              <a:latin typeface="Arial" panose="020B0604020202020204" pitchFamily="34" charset="0"/>
            </a:endParaRPr>
          </a:p>
          <a:p>
            <a:pPr algn="just" defTabSz="525571" eaLnBrk="0" fontAlgn="base" hangingPunct="0">
              <a:spcBef>
                <a:spcPct val="0"/>
              </a:spcBef>
              <a:spcAft>
                <a:spcPct val="0"/>
              </a:spcAft>
            </a:pPr>
            <a:endParaRPr lang="en-US" altLang="en-US" sz="3200" b="1" dirty="0">
              <a:solidFill>
                <a:srgbClr val="175895"/>
              </a:solidFill>
              <a:latin typeface="Arial" panose="020B0604020202020204" pitchFamily="34" charset="0"/>
            </a:endParaRPr>
          </a:p>
          <a:p>
            <a:pPr algn="just" defTabSz="525571" eaLnBrk="0" fontAlgn="base" hangingPunct="0">
              <a:spcBef>
                <a:spcPct val="0"/>
              </a:spcBef>
              <a:spcAft>
                <a:spcPct val="0"/>
              </a:spcAft>
            </a:pPr>
            <a:endParaRPr lang="en-US" altLang="en-US" sz="3200" b="1" dirty="0">
              <a:solidFill>
                <a:srgbClr val="175895"/>
              </a:solidFill>
              <a:latin typeface="Arial" panose="020B0604020202020204" pitchFamily="34" charset="0"/>
            </a:endParaRPr>
          </a:p>
          <a:p>
            <a:pPr algn="just" defTabSz="525571" eaLnBrk="0" fontAlgn="base" hangingPunct="0">
              <a:spcBef>
                <a:spcPct val="0"/>
              </a:spcBef>
              <a:spcAft>
                <a:spcPct val="0"/>
              </a:spcAft>
            </a:pPr>
            <a:endParaRPr lang="en-US" altLang="en-US" sz="3200" b="1" dirty="0">
              <a:solidFill>
                <a:srgbClr val="175895"/>
              </a:solidFill>
              <a:latin typeface="Arial" panose="020B0604020202020204" pitchFamily="34" charset="0"/>
            </a:endParaRPr>
          </a:p>
          <a:p>
            <a:pPr algn="just" defTabSz="525571" eaLnBrk="0" fontAlgn="base" hangingPunct="0">
              <a:spcBef>
                <a:spcPct val="0"/>
              </a:spcBef>
              <a:spcAft>
                <a:spcPct val="0"/>
              </a:spcAft>
            </a:pPr>
            <a:endParaRPr lang="en-US" altLang="en-US" sz="3200" b="1" dirty="0">
              <a:solidFill>
                <a:srgbClr val="175895"/>
              </a:solidFill>
              <a:latin typeface="Arial" panose="020B0604020202020204" pitchFamily="34" charset="0"/>
            </a:endParaRPr>
          </a:p>
          <a:p>
            <a:pPr algn="just" defTabSz="525571" eaLnBrk="0" fontAlgn="base" hangingPunct="0">
              <a:spcBef>
                <a:spcPct val="0"/>
              </a:spcBef>
              <a:spcAft>
                <a:spcPct val="0"/>
              </a:spcAft>
            </a:pPr>
            <a:endParaRPr lang="en-US" altLang="en-US" sz="3200" b="1" dirty="0">
              <a:solidFill>
                <a:srgbClr val="175895"/>
              </a:solidFill>
              <a:latin typeface="Arial" panose="020B0604020202020204" pitchFamily="34" charset="0"/>
            </a:endParaRPr>
          </a:p>
          <a:p>
            <a:pPr algn="just" defTabSz="525571" eaLnBrk="0" fontAlgn="base" hangingPunct="0">
              <a:spcBef>
                <a:spcPct val="0"/>
              </a:spcBef>
              <a:spcAft>
                <a:spcPct val="0"/>
              </a:spcAft>
            </a:pPr>
            <a:endParaRPr lang="en-US" altLang="en-US" sz="1725" dirty="0">
              <a:solidFill>
                <a:srgbClr val="000000"/>
              </a:solidFill>
              <a:latin typeface="Arial" panose="020B0604020202020204" pitchFamily="34" charset="0"/>
            </a:endParaRPr>
          </a:p>
          <a:p>
            <a:pPr algn="just" defTabSz="525571" eaLnBrk="0" fontAlgn="base" hangingPunct="0">
              <a:spcBef>
                <a:spcPct val="0"/>
              </a:spcBef>
              <a:spcAft>
                <a:spcPct val="0"/>
              </a:spcAft>
            </a:pPr>
            <a:r>
              <a:rPr lang="en-US" sz="2800" b="1" dirty="0">
                <a:latin typeface="Arial" panose="020B0604020202020204" pitchFamily="34" charset="0"/>
                <a:cs typeface="Arial" panose="020B0604020202020204" pitchFamily="34" charset="0"/>
              </a:rPr>
              <a:t>Acceptability</a:t>
            </a:r>
          </a:p>
          <a:p>
            <a:pPr algn="just" defTabSz="525571" eaLnBrk="0" fontAlgn="base" hangingPunct="0">
              <a:spcBef>
                <a:spcPct val="0"/>
              </a:spcBef>
              <a:spcAft>
                <a:spcPct val="0"/>
              </a:spcAft>
            </a:pPr>
            <a:endParaRPr lang="en-US" sz="2800" dirty="0">
              <a:latin typeface="Arial" panose="020B0604020202020204" pitchFamily="34" charset="0"/>
              <a:cs typeface="Arial" panose="020B0604020202020204" pitchFamily="34" charset="0"/>
            </a:endParaRPr>
          </a:p>
          <a:p>
            <a:pPr algn="just" defTabSz="525571" eaLnBrk="0" fontAlgn="base" hangingPunct="0">
              <a:spcBef>
                <a:spcPct val="0"/>
              </a:spcBef>
              <a:spcAft>
                <a:spcPct val="0"/>
              </a:spcAft>
            </a:pPr>
            <a:r>
              <a:rPr lang="en-US" sz="2800" dirty="0">
                <a:latin typeface="Arial" panose="020B0604020202020204" pitchFamily="34" charset="0"/>
                <a:cs typeface="Arial" panose="020B0604020202020204" pitchFamily="34" charset="0"/>
              </a:rPr>
              <a:t>HIV services provided in faith-engaged CPs were highly accessed and resulted in greater uptake of HIV testing services. This was especially for men and children – populations that do not typically access conventional healthcare settings.</a:t>
            </a:r>
          </a:p>
          <a:p>
            <a:pPr algn="just" defTabSz="525571" eaLnBrk="0" fontAlgn="base" hangingPunct="0">
              <a:spcBef>
                <a:spcPct val="0"/>
              </a:spcBef>
              <a:spcAft>
                <a:spcPct val="0"/>
              </a:spcAft>
            </a:pPr>
            <a:endParaRPr lang="en-US" sz="2800" dirty="0">
              <a:latin typeface="Arial" panose="020B0604020202020204" pitchFamily="34" charset="0"/>
              <a:cs typeface="Arial" panose="020B0604020202020204" pitchFamily="34" charset="0"/>
            </a:endParaRPr>
          </a:p>
          <a:p>
            <a:pPr algn="just" defTabSz="525571" eaLnBrk="0" fontAlgn="base" hangingPunct="0">
              <a:spcBef>
                <a:spcPct val="0"/>
              </a:spcBef>
              <a:spcAft>
                <a:spcPct val="0"/>
              </a:spcAft>
            </a:pPr>
            <a:r>
              <a:rPr lang="en-US" sz="2800" b="1" dirty="0">
                <a:latin typeface="Arial" panose="020B0604020202020204" pitchFamily="34" charset="0"/>
                <a:cs typeface="Arial" panose="020B0604020202020204" pitchFamily="34" charset="0"/>
              </a:rPr>
              <a:t>Efficiency</a:t>
            </a:r>
          </a:p>
          <a:p>
            <a:pPr algn="just" defTabSz="525571" eaLnBrk="0" fontAlgn="base" hangingPunct="0">
              <a:spcBef>
                <a:spcPct val="0"/>
              </a:spcBef>
              <a:spcAft>
                <a:spcPct val="0"/>
              </a:spcAft>
            </a:pPr>
            <a:endParaRPr lang="en-US" sz="2800" dirty="0">
              <a:latin typeface="Arial" panose="020B0604020202020204" pitchFamily="34" charset="0"/>
              <a:cs typeface="Arial" panose="020B0604020202020204" pitchFamily="34" charset="0"/>
            </a:endParaRPr>
          </a:p>
          <a:p>
            <a:pPr algn="just" defTabSz="525571" eaLnBrk="0" fontAlgn="base" hangingPunct="0">
              <a:spcBef>
                <a:spcPct val="0"/>
              </a:spcBef>
              <a:spcAft>
                <a:spcPct val="0"/>
              </a:spcAft>
            </a:pPr>
            <a:r>
              <a:rPr lang="en-US" sz="2800" dirty="0">
                <a:latin typeface="Arial" panose="020B0604020202020204" pitchFamily="34" charset="0"/>
                <a:cs typeface="Arial" panose="020B0604020202020204" pitchFamily="34" charset="0"/>
              </a:rPr>
              <a:t>Identification of PLHIV through HIV testing services was highly efficient in faith-engaged CPs, with testing yields exceeding historic performance and PEPFAR program benchmarks. </a:t>
            </a:r>
          </a:p>
          <a:p>
            <a:pPr algn="just" defTabSz="525571" eaLnBrk="0" fontAlgn="base" hangingPunct="0">
              <a:spcBef>
                <a:spcPct val="0"/>
              </a:spcBef>
              <a:spcAft>
                <a:spcPct val="0"/>
              </a:spcAft>
            </a:pPr>
            <a:endParaRPr lang="en-US" sz="2800" dirty="0">
              <a:latin typeface="Arial" panose="020B0604020202020204" pitchFamily="34" charset="0"/>
              <a:cs typeface="Arial" panose="020B0604020202020204" pitchFamily="34" charset="0"/>
            </a:endParaRPr>
          </a:p>
          <a:p>
            <a:pPr algn="just" defTabSz="525571" eaLnBrk="0" fontAlgn="base" hangingPunct="0">
              <a:spcBef>
                <a:spcPct val="0"/>
              </a:spcBef>
              <a:spcAft>
                <a:spcPct val="0"/>
              </a:spcAft>
            </a:pPr>
            <a:r>
              <a:rPr lang="en-US" sz="2800" b="1" dirty="0">
                <a:latin typeface="Arial" panose="020B0604020202020204" pitchFamily="34" charset="0"/>
                <a:cs typeface="Arial" panose="020B0604020202020204" pitchFamily="34" charset="0"/>
              </a:rPr>
              <a:t>Sustainability</a:t>
            </a:r>
          </a:p>
          <a:p>
            <a:pPr algn="just" defTabSz="525571" eaLnBrk="0" fontAlgn="base" hangingPunct="0">
              <a:spcBef>
                <a:spcPct val="0"/>
              </a:spcBef>
              <a:spcAft>
                <a:spcPct val="0"/>
              </a:spcAft>
            </a:pPr>
            <a:endParaRPr lang="en-US" sz="2800" dirty="0">
              <a:latin typeface="Arial" panose="020B0604020202020204" pitchFamily="34" charset="0"/>
              <a:cs typeface="Arial" panose="020B0604020202020204" pitchFamily="34" charset="0"/>
            </a:endParaRPr>
          </a:p>
          <a:p>
            <a:pPr algn="just" defTabSz="525571" eaLnBrk="0" fontAlgn="base" hangingPunct="0">
              <a:spcBef>
                <a:spcPct val="0"/>
              </a:spcBef>
              <a:spcAft>
                <a:spcPct val="0"/>
              </a:spcAft>
            </a:pPr>
            <a:r>
              <a:rPr lang="en-US" sz="2800" dirty="0">
                <a:latin typeface="Arial" panose="020B0604020202020204" pitchFamily="34" charset="0"/>
                <a:cs typeface="Arial" panose="020B0604020202020204" pitchFamily="34" charset="0"/>
              </a:rPr>
              <a:t>The number of PLHIV identified increased monthly with expansion of additional CPs and refinement of testing strategies including risk-based screening and index testing.</a:t>
            </a:r>
          </a:p>
          <a:p>
            <a:pPr algn="just" defTabSz="525571" eaLnBrk="0" fontAlgn="base" hangingPunct="0">
              <a:spcBef>
                <a:spcPct val="0"/>
              </a:spcBef>
              <a:spcAft>
                <a:spcPct val="0"/>
              </a:spcAft>
            </a:pPr>
            <a:endParaRPr lang="en-US" altLang="en-US" sz="1725" dirty="0">
              <a:latin typeface="Arial" panose="020B0604020202020204" pitchFamily="34" charset="0"/>
            </a:endParaRPr>
          </a:p>
        </p:txBody>
      </p:sp>
      <p:sp>
        <p:nvSpPr>
          <p:cNvPr id="21" name="Rectangle: Rounded Corners 20">
            <a:extLst>
              <a:ext uri="{FF2B5EF4-FFF2-40B4-BE49-F238E27FC236}">
                <a16:creationId xmlns:a16="http://schemas.microsoft.com/office/drawing/2014/main" id="{8F834A44-915D-4A15-91DF-CB26AFE3AD47}"/>
              </a:ext>
            </a:extLst>
          </p:cNvPr>
          <p:cNvSpPr/>
          <p:nvPr/>
        </p:nvSpPr>
        <p:spPr>
          <a:xfrm>
            <a:off x="13720252" y="9830213"/>
            <a:ext cx="2741761" cy="1732548"/>
          </a:xfrm>
          <a:prstGeom prst="roundRect">
            <a:avLst/>
          </a:prstGeom>
          <a:solidFill>
            <a:srgbClr val="474747"/>
          </a:solidFill>
          <a:ln w="19050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Faith-Engaged Community Posts Introduced</a:t>
            </a:r>
          </a:p>
        </p:txBody>
      </p:sp>
      <p:cxnSp>
        <p:nvCxnSpPr>
          <p:cNvPr id="22" name="Straight Arrow Connector 21">
            <a:extLst>
              <a:ext uri="{FF2B5EF4-FFF2-40B4-BE49-F238E27FC236}">
                <a16:creationId xmlns:a16="http://schemas.microsoft.com/office/drawing/2014/main" id="{20A6086D-208C-4879-8D72-AA80A7B0829F}"/>
              </a:ext>
            </a:extLst>
          </p:cNvPr>
          <p:cNvCxnSpPr>
            <a:cxnSpLocks/>
          </p:cNvCxnSpPr>
          <p:nvPr/>
        </p:nvCxnSpPr>
        <p:spPr>
          <a:xfrm>
            <a:off x="14901920" y="11534444"/>
            <a:ext cx="0" cy="4738437"/>
          </a:xfrm>
          <a:prstGeom prst="straightConnector1">
            <a:avLst/>
          </a:prstGeom>
          <a:ln w="152400">
            <a:solidFill>
              <a:srgbClr val="474747"/>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27C5D27A-0892-45E1-8B1A-A5F99B395F95}"/>
              </a:ext>
            </a:extLst>
          </p:cNvPr>
          <p:cNvSpPr txBox="1"/>
          <p:nvPr/>
        </p:nvSpPr>
        <p:spPr>
          <a:xfrm>
            <a:off x="768033" y="13782100"/>
            <a:ext cx="9877897" cy="1077218"/>
          </a:xfrm>
          <a:prstGeom prst="rect">
            <a:avLst/>
          </a:prstGeom>
          <a:solidFill>
            <a:srgbClr val="175895"/>
          </a:solidFill>
        </p:spPr>
        <p:txBody>
          <a:bodyPr wrap="square" rtlCol="0">
            <a:spAutoFit/>
          </a:bodyPr>
          <a:lstStyle/>
          <a:p>
            <a:pPr algn="ctr"/>
            <a:r>
              <a:rPr lang="en-US" sz="3200" dirty="0">
                <a:solidFill>
                  <a:schemeClr val="bg1"/>
                </a:solidFill>
                <a:latin typeface="Arial" panose="020B0604020202020204" pitchFamily="34" charset="0"/>
                <a:cs typeface="Arial" panose="020B0604020202020204" pitchFamily="34" charset="0"/>
              </a:rPr>
              <a:t>Characteristics of CRS Circle of Hope Faith-Engaged Community Posts</a:t>
            </a:r>
          </a:p>
        </p:txBody>
      </p:sp>
      <p:graphicFrame>
        <p:nvGraphicFramePr>
          <p:cNvPr id="24" name="Content Placeholder 7">
            <a:extLst>
              <a:ext uri="{FF2B5EF4-FFF2-40B4-BE49-F238E27FC236}">
                <a16:creationId xmlns:a16="http://schemas.microsoft.com/office/drawing/2014/main" id="{CC08F461-40B2-4387-9AD9-7F0DBB4229D0}"/>
              </a:ext>
            </a:extLst>
          </p:cNvPr>
          <p:cNvGraphicFramePr>
            <a:graphicFrameLocks/>
          </p:cNvGraphicFramePr>
          <p:nvPr>
            <p:extLst>
              <p:ext uri="{D42A27DB-BD31-4B8C-83A1-F6EECF244321}">
                <p14:modId xmlns:p14="http://schemas.microsoft.com/office/powerpoint/2010/main" val="2640594379"/>
              </p:ext>
            </p:extLst>
          </p:nvPr>
        </p:nvGraphicFramePr>
        <p:xfrm>
          <a:off x="671364" y="15408415"/>
          <a:ext cx="9877897" cy="91137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5" name="TextBox 24">
            <a:extLst>
              <a:ext uri="{FF2B5EF4-FFF2-40B4-BE49-F238E27FC236}">
                <a16:creationId xmlns:a16="http://schemas.microsoft.com/office/drawing/2014/main" id="{F92C3080-3F5C-4100-A5CE-6D5981B2CF18}"/>
              </a:ext>
            </a:extLst>
          </p:cNvPr>
          <p:cNvSpPr txBox="1"/>
          <p:nvPr/>
        </p:nvSpPr>
        <p:spPr>
          <a:xfrm>
            <a:off x="671365" y="25101558"/>
            <a:ext cx="9877897" cy="584775"/>
          </a:xfrm>
          <a:prstGeom prst="rect">
            <a:avLst/>
          </a:prstGeom>
          <a:solidFill>
            <a:srgbClr val="175895"/>
          </a:solidFill>
        </p:spPr>
        <p:txBody>
          <a:bodyPr wrap="square" rtlCol="0">
            <a:spAutoFit/>
          </a:bodyPr>
          <a:lstStyle/>
          <a:p>
            <a:pPr algn="ctr"/>
            <a:r>
              <a:rPr lang="en-US" sz="3200" dirty="0">
                <a:solidFill>
                  <a:schemeClr val="bg1"/>
                </a:solidFill>
                <a:latin typeface="Arial" panose="020B0604020202020204" pitchFamily="34" charset="0"/>
                <a:cs typeface="Arial" panose="020B0604020202020204" pitchFamily="34" charset="0"/>
              </a:rPr>
              <a:t>HIV Testing Strategies</a:t>
            </a:r>
          </a:p>
        </p:txBody>
      </p:sp>
      <p:sp>
        <p:nvSpPr>
          <p:cNvPr id="26" name="Oval 25">
            <a:extLst>
              <a:ext uri="{FF2B5EF4-FFF2-40B4-BE49-F238E27FC236}">
                <a16:creationId xmlns:a16="http://schemas.microsoft.com/office/drawing/2014/main" id="{7423582F-955E-4023-8728-F9BBBEC4B6A1}"/>
              </a:ext>
            </a:extLst>
          </p:cNvPr>
          <p:cNvSpPr/>
          <p:nvPr/>
        </p:nvSpPr>
        <p:spPr>
          <a:xfrm>
            <a:off x="574697" y="26028619"/>
            <a:ext cx="5015830" cy="2467164"/>
          </a:xfrm>
          <a:prstGeom prst="ellipse">
            <a:avLst/>
          </a:prstGeom>
          <a:solidFill>
            <a:srgbClr val="E722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u="sng" dirty="0"/>
              <a:t>Risk-Based Testing</a:t>
            </a:r>
          </a:p>
          <a:p>
            <a:pPr algn="ctr"/>
            <a:endParaRPr lang="en-US" sz="2800" dirty="0"/>
          </a:p>
          <a:p>
            <a:pPr algn="ctr"/>
            <a:r>
              <a:rPr lang="en-US" sz="2800" dirty="0"/>
              <a:t>Risk screening tools</a:t>
            </a:r>
          </a:p>
          <a:p>
            <a:pPr algn="ctr"/>
            <a:r>
              <a:rPr lang="en-US" sz="2800" dirty="0"/>
              <a:t>Expert clients</a:t>
            </a:r>
          </a:p>
        </p:txBody>
      </p:sp>
      <p:sp>
        <p:nvSpPr>
          <p:cNvPr id="27" name="Oval 26">
            <a:extLst>
              <a:ext uri="{FF2B5EF4-FFF2-40B4-BE49-F238E27FC236}">
                <a16:creationId xmlns:a16="http://schemas.microsoft.com/office/drawing/2014/main" id="{3A2D375D-61BE-43D2-9C72-784B54140F2E}"/>
              </a:ext>
            </a:extLst>
          </p:cNvPr>
          <p:cNvSpPr/>
          <p:nvPr/>
        </p:nvSpPr>
        <p:spPr>
          <a:xfrm>
            <a:off x="5485098" y="26001655"/>
            <a:ext cx="5015830" cy="2494128"/>
          </a:xfrm>
          <a:prstGeom prst="ellipse">
            <a:avLst/>
          </a:prstGeom>
          <a:solidFill>
            <a:srgbClr val="474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u="sng" dirty="0"/>
              <a:t>Index Testing</a:t>
            </a:r>
          </a:p>
          <a:p>
            <a:pPr algn="ctr"/>
            <a:endParaRPr lang="en-US" sz="2800" dirty="0"/>
          </a:p>
          <a:p>
            <a:pPr algn="ctr"/>
            <a:r>
              <a:rPr lang="en-US" sz="2800" dirty="0"/>
              <a:t>Sexual contacts</a:t>
            </a:r>
          </a:p>
          <a:p>
            <a:pPr algn="ctr"/>
            <a:r>
              <a:rPr lang="en-US" sz="2800" dirty="0"/>
              <a:t>Biological children</a:t>
            </a:r>
          </a:p>
        </p:txBody>
      </p:sp>
      <p:sp>
        <p:nvSpPr>
          <p:cNvPr id="28" name="TextBox 27">
            <a:extLst>
              <a:ext uri="{FF2B5EF4-FFF2-40B4-BE49-F238E27FC236}">
                <a16:creationId xmlns:a16="http://schemas.microsoft.com/office/drawing/2014/main" id="{D4B463F5-951E-4819-8C35-863154C9178D}"/>
              </a:ext>
            </a:extLst>
          </p:cNvPr>
          <p:cNvSpPr txBox="1"/>
          <p:nvPr/>
        </p:nvSpPr>
        <p:spPr>
          <a:xfrm>
            <a:off x="11890459" y="7341820"/>
            <a:ext cx="1829793" cy="584775"/>
          </a:xfrm>
          <a:prstGeom prst="rect">
            <a:avLst/>
          </a:prstGeom>
          <a:noFill/>
        </p:spPr>
        <p:txBody>
          <a:bodyPr wrap="square" rtlCol="0">
            <a:spAutoFit/>
          </a:bodyPr>
          <a:lstStyle/>
          <a:p>
            <a:pPr algn="ctr"/>
            <a:r>
              <a:rPr lang="en-US" sz="3200" b="1" dirty="0">
                <a:solidFill>
                  <a:srgbClr val="175895"/>
                </a:solidFill>
                <a:latin typeface="Arial" panose="020B0604020202020204" pitchFamily="34" charset="0"/>
                <a:cs typeface="Arial" panose="020B0604020202020204" pitchFamily="34" charset="0"/>
              </a:rPr>
              <a:t>Results</a:t>
            </a:r>
          </a:p>
        </p:txBody>
      </p:sp>
      <p:graphicFrame>
        <p:nvGraphicFramePr>
          <p:cNvPr id="29" name="Table 28">
            <a:extLst>
              <a:ext uri="{FF2B5EF4-FFF2-40B4-BE49-F238E27FC236}">
                <a16:creationId xmlns:a16="http://schemas.microsoft.com/office/drawing/2014/main" id="{3E35BBCC-877E-49EF-BCD7-95FB9B1482FE}"/>
              </a:ext>
            </a:extLst>
          </p:cNvPr>
          <p:cNvGraphicFramePr>
            <a:graphicFrameLocks noGrp="1"/>
          </p:cNvGraphicFramePr>
          <p:nvPr>
            <p:extLst>
              <p:ext uri="{D42A27DB-BD31-4B8C-83A1-F6EECF244321}">
                <p14:modId xmlns:p14="http://schemas.microsoft.com/office/powerpoint/2010/main" val="2490925175"/>
              </p:ext>
            </p:extLst>
          </p:nvPr>
        </p:nvGraphicFramePr>
        <p:xfrm>
          <a:off x="12055544" y="20711240"/>
          <a:ext cx="14202815" cy="8645099"/>
        </p:xfrm>
        <a:graphic>
          <a:graphicData uri="http://schemas.openxmlformats.org/drawingml/2006/table">
            <a:tbl>
              <a:tblPr firstRow="1" firstCol="1" bandRow="1">
                <a:tableStyleId>{5C22544A-7EE6-4342-B048-85BDC9FD1C3A}</a:tableStyleId>
              </a:tblPr>
              <a:tblGrid>
                <a:gridCol w="5171853">
                  <a:extLst>
                    <a:ext uri="{9D8B030D-6E8A-4147-A177-3AD203B41FA5}">
                      <a16:colId xmlns:a16="http://schemas.microsoft.com/office/drawing/2014/main" val="2306971695"/>
                    </a:ext>
                  </a:extLst>
                </a:gridCol>
                <a:gridCol w="4722258">
                  <a:extLst>
                    <a:ext uri="{9D8B030D-6E8A-4147-A177-3AD203B41FA5}">
                      <a16:colId xmlns:a16="http://schemas.microsoft.com/office/drawing/2014/main" val="3190134568"/>
                    </a:ext>
                  </a:extLst>
                </a:gridCol>
                <a:gridCol w="4308704">
                  <a:extLst>
                    <a:ext uri="{9D8B030D-6E8A-4147-A177-3AD203B41FA5}">
                      <a16:colId xmlns:a16="http://schemas.microsoft.com/office/drawing/2014/main" val="2393497834"/>
                    </a:ext>
                  </a:extLst>
                </a:gridCol>
              </a:tblGrid>
              <a:tr h="601703">
                <a:tc>
                  <a:txBody>
                    <a:bodyPr/>
                    <a:lstStyle/>
                    <a:p>
                      <a:pPr algn="l" fontAlgn="b"/>
                      <a:endParaRPr lang="en-US" sz="2400" b="1" i="0" u="none" strike="noStrike" dirty="0">
                        <a:solidFill>
                          <a:srgbClr val="000000"/>
                        </a:solidFill>
                        <a:effectLst/>
                        <a:latin typeface="Arial" panose="020B0604020202020204" pitchFamily="34" charset="0"/>
                        <a:cs typeface="Arial" panose="020B0604020202020204" pitchFamily="34" charset="0"/>
                      </a:endParaRPr>
                    </a:p>
                  </a:txBody>
                  <a:tcPr anchor="ctr">
                    <a:solidFill>
                      <a:srgbClr val="474747"/>
                    </a:solidFill>
                  </a:tcPr>
                </a:tc>
                <a:tc>
                  <a:txBody>
                    <a:bodyPr/>
                    <a:lstStyle/>
                    <a:p>
                      <a:pPr algn="ctr" fontAlgn="b"/>
                      <a:r>
                        <a:rPr lang="en-US" sz="2400" u="none" strike="noStrike" dirty="0">
                          <a:effectLst/>
                          <a:latin typeface="Arial" panose="020B0604020202020204" pitchFamily="34" charset="0"/>
                          <a:cs typeface="Arial" panose="020B0604020202020204" pitchFamily="34" charset="0"/>
                        </a:rPr>
                        <a:t>Before Community Posts</a:t>
                      </a:r>
                    </a:p>
                    <a:p>
                      <a:pPr algn="ctr" fontAlgn="b"/>
                      <a:r>
                        <a:rPr lang="en-US" sz="2400" u="none" strike="noStrike" dirty="0">
                          <a:effectLst/>
                          <a:latin typeface="Arial" panose="020B0604020202020204" pitchFamily="34" charset="0"/>
                          <a:cs typeface="Arial" panose="020B0604020202020204" pitchFamily="34" charset="0"/>
                        </a:rPr>
                        <a:t>(Oct 2016 - Feb 2018)</a:t>
                      </a:r>
                      <a:endParaRPr lang="en-US" sz="2400" b="1" i="0" u="none" strike="noStrike" dirty="0">
                        <a:solidFill>
                          <a:srgbClr val="000000"/>
                        </a:solidFill>
                        <a:effectLst/>
                        <a:latin typeface="Arial" panose="020B0604020202020204" pitchFamily="34" charset="0"/>
                        <a:cs typeface="Arial" panose="020B0604020202020204" pitchFamily="34" charset="0"/>
                      </a:endParaRPr>
                    </a:p>
                  </a:txBody>
                  <a:tcPr anchor="ctr">
                    <a:solidFill>
                      <a:srgbClr val="474747"/>
                    </a:solidFill>
                  </a:tcPr>
                </a:tc>
                <a:tc>
                  <a:txBody>
                    <a:bodyPr/>
                    <a:lstStyle/>
                    <a:p>
                      <a:pPr algn="ctr" fontAlgn="b"/>
                      <a:r>
                        <a:rPr lang="en-US" sz="2400" u="none" strike="noStrike" dirty="0">
                          <a:effectLst/>
                          <a:latin typeface="Arial" panose="020B0604020202020204" pitchFamily="34" charset="0"/>
                          <a:cs typeface="Arial" panose="020B0604020202020204" pitchFamily="34" charset="0"/>
                        </a:rPr>
                        <a:t>After Community Posts</a:t>
                      </a:r>
                    </a:p>
                    <a:p>
                      <a:pPr algn="ctr" fontAlgn="b"/>
                      <a:r>
                        <a:rPr lang="en-US" sz="2400" u="none" strike="noStrike" dirty="0">
                          <a:effectLst/>
                          <a:latin typeface="Arial" panose="020B0604020202020204" pitchFamily="34" charset="0"/>
                          <a:cs typeface="Arial" panose="020B0604020202020204" pitchFamily="34" charset="0"/>
                        </a:rPr>
                        <a:t>(Mar 2018 - Sep 2019)</a:t>
                      </a:r>
                      <a:endParaRPr lang="en-US" sz="2400" b="1" i="0" u="none" strike="noStrike" dirty="0">
                        <a:solidFill>
                          <a:srgbClr val="000000"/>
                        </a:solidFill>
                        <a:effectLst/>
                        <a:latin typeface="Arial" panose="020B0604020202020204" pitchFamily="34" charset="0"/>
                        <a:cs typeface="Arial" panose="020B0604020202020204" pitchFamily="34" charset="0"/>
                      </a:endParaRPr>
                    </a:p>
                  </a:txBody>
                  <a:tcPr anchor="ctr">
                    <a:solidFill>
                      <a:srgbClr val="474747"/>
                    </a:solidFill>
                  </a:tcPr>
                </a:tc>
                <a:extLst>
                  <a:ext uri="{0D108BD9-81ED-4DB2-BD59-A6C34878D82A}">
                    <a16:rowId xmlns:a16="http://schemas.microsoft.com/office/drawing/2014/main" val="5025769"/>
                  </a:ext>
                </a:extLst>
              </a:tr>
              <a:tr h="601703">
                <a:tc>
                  <a:txBody>
                    <a:bodyPr/>
                    <a:lstStyle/>
                    <a:p>
                      <a:pPr algn="l" fontAlgn="b"/>
                      <a:r>
                        <a:rPr lang="en-US" sz="2400" u="none" strike="noStrike" dirty="0">
                          <a:effectLst/>
                          <a:latin typeface="Arial" panose="020B0604020202020204" pitchFamily="34" charset="0"/>
                          <a:cs typeface="Arial" panose="020B0604020202020204" pitchFamily="34" charset="0"/>
                        </a:rPr>
                        <a:t>Months Observed</a:t>
                      </a:r>
                      <a:endParaRPr lang="en-US" sz="2400" b="1" i="0" u="none" strike="noStrike" dirty="0">
                        <a:solidFill>
                          <a:srgbClr val="000000"/>
                        </a:solidFill>
                        <a:effectLst/>
                        <a:latin typeface="Arial" panose="020B0604020202020204" pitchFamily="34" charset="0"/>
                        <a:cs typeface="Arial" panose="020B0604020202020204" pitchFamily="34" charset="0"/>
                      </a:endParaRPr>
                    </a:p>
                  </a:txBody>
                  <a:tcPr anchor="ctr">
                    <a:solidFill>
                      <a:srgbClr val="474747"/>
                    </a:solidFill>
                  </a:tcPr>
                </a:tc>
                <a:tc>
                  <a:txBody>
                    <a:bodyPr/>
                    <a:lstStyle/>
                    <a:p>
                      <a:pPr algn="ctr" fontAlgn="b"/>
                      <a:r>
                        <a:rPr lang="en-US" sz="2400" u="none" strike="noStrike" dirty="0">
                          <a:effectLst/>
                          <a:latin typeface="Arial" panose="020B0604020202020204" pitchFamily="34" charset="0"/>
                          <a:cs typeface="Arial" panose="020B0604020202020204" pitchFamily="34" charset="0"/>
                        </a:rPr>
                        <a:t>17</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solidFill>
                      <a:schemeClr val="bg1"/>
                    </a:solidFill>
                  </a:tcPr>
                </a:tc>
                <a:tc>
                  <a:txBody>
                    <a:bodyPr/>
                    <a:lstStyle/>
                    <a:p>
                      <a:pPr algn="ctr" fontAlgn="b"/>
                      <a:r>
                        <a:rPr lang="en-US" sz="2400" u="none" strike="noStrike" dirty="0">
                          <a:effectLst/>
                          <a:latin typeface="Arial" panose="020B0604020202020204" pitchFamily="34" charset="0"/>
                          <a:cs typeface="Arial" panose="020B0604020202020204" pitchFamily="34" charset="0"/>
                        </a:rPr>
                        <a:t>19</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solidFill>
                      <a:schemeClr val="bg1"/>
                    </a:solidFill>
                  </a:tcPr>
                </a:tc>
                <a:extLst>
                  <a:ext uri="{0D108BD9-81ED-4DB2-BD59-A6C34878D82A}">
                    <a16:rowId xmlns:a16="http://schemas.microsoft.com/office/drawing/2014/main" val="3045952926"/>
                  </a:ext>
                </a:extLst>
              </a:tr>
              <a:tr h="601703">
                <a:tc>
                  <a:txBody>
                    <a:bodyPr/>
                    <a:lstStyle/>
                    <a:p>
                      <a:pPr algn="l" fontAlgn="b"/>
                      <a:r>
                        <a:rPr lang="en-US" sz="2400" u="none" strike="noStrike" dirty="0">
                          <a:effectLst/>
                          <a:latin typeface="Arial" panose="020B0604020202020204" pitchFamily="34" charset="0"/>
                          <a:cs typeface="Arial" panose="020B0604020202020204" pitchFamily="34" charset="0"/>
                        </a:rPr>
                        <a:t>Tested (N, Col % by age/sex)</a:t>
                      </a:r>
                      <a:endParaRPr lang="en-US" sz="2400" b="1" i="0" u="none" strike="noStrike" dirty="0">
                        <a:solidFill>
                          <a:srgbClr val="000000"/>
                        </a:solidFill>
                        <a:effectLst/>
                        <a:latin typeface="Arial" panose="020B0604020202020204" pitchFamily="34" charset="0"/>
                        <a:cs typeface="Arial" panose="020B0604020202020204" pitchFamily="34" charset="0"/>
                      </a:endParaRPr>
                    </a:p>
                  </a:txBody>
                  <a:tcPr anchor="ctr">
                    <a:solidFill>
                      <a:srgbClr val="474747"/>
                    </a:solidFill>
                  </a:tcPr>
                </a:tc>
                <a:tc>
                  <a:txBody>
                    <a:bodyPr/>
                    <a:lstStyle/>
                    <a:p>
                      <a:pPr algn="ctr" fontAlgn="b"/>
                      <a:r>
                        <a:rPr lang="en-US" sz="2400" u="none" strike="noStrike" dirty="0">
                          <a:effectLst/>
                          <a:latin typeface="Arial" panose="020B0604020202020204" pitchFamily="34" charset="0"/>
                          <a:cs typeface="Arial" panose="020B0604020202020204" pitchFamily="34" charset="0"/>
                        </a:rPr>
                        <a:t>3,902</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algn="ctr" fontAlgn="b"/>
                      <a:r>
                        <a:rPr lang="en-US" sz="2400" u="none" strike="noStrike" dirty="0">
                          <a:effectLst/>
                          <a:latin typeface="Arial" panose="020B0604020202020204" pitchFamily="34" charset="0"/>
                          <a:cs typeface="Arial" panose="020B0604020202020204" pitchFamily="34" charset="0"/>
                        </a:rPr>
                        <a:t>43,402</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141568070"/>
                  </a:ext>
                </a:extLst>
              </a:tr>
              <a:tr h="601703">
                <a:tc>
                  <a:txBody>
                    <a:bodyPr/>
                    <a:lstStyle/>
                    <a:p>
                      <a:pPr algn="l" fontAlgn="b"/>
                      <a:r>
                        <a:rPr lang="en-US" sz="2400" u="none" strike="noStrike" dirty="0">
                          <a:effectLst/>
                          <a:latin typeface="Arial" panose="020B0604020202020204" pitchFamily="34" charset="0"/>
                          <a:cs typeface="Arial" panose="020B0604020202020204" pitchFamily="34" charset="0"/>
                        </a:rPr>
                        <a:t>     Children (&lt;15)</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solidFill>
                      <a:srgbClr val="474747"/>
                    </a:solidFill>
                  </a:tcPr>
                </a:tc>
                <a:tc>
                  <a:txBody>
                    <a:bodyPr/>
                    <a:lstStyle/>
                    <a:p>
                      <a:pPr algn="ctr" fontAlgn="b"/>
                      <a:r>
                        <a:rPr lang="en-US" sz="2400" u="none" strike="noStrike" dirty="0">
                          <a:effectLst/>
                          <a:latin typeface="Arial" panose="020B0604020202020204" pitchFamily="34" charset="0"/>
                          <a:cs typeface="Arial" panose="020B0604020202020204" pitchFamily="34" charset="0"/>
                        </a:rPr>
                        <a:t>127 (3%)</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solidFill>
                      <a:schemeClr val="bg1"/>
                    </a:solidFill>
                  </a:tcPr>
                </a:tc>
                <a:tc>
                  <a:txBody>
                    <a:bodyPr/>
                    <a:lstStyle/>
                    <a:p>
                      <a:pPr algn="ctr" fontAlgn="b"/>
                      <a:r>
                        <a:rPr lang="en-US" sz="2400" u="none" strike="noStrike" dirty="0">
                          <a:effectLst/>
                          <a:latin typeface="Arial" panose="020B0604020202020204" pitchFamily="34" charset="0"/>
                          <a:cs typeface="Arial" panose="020B0604020202020204" pitchFamily="34" charset="0"/>
                        </a:rPr>
                        <a:t>5,173 (12%)</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solidFill>
                      <a:schemeClr val="bg1"/>
                    </a:solidFill>
                  </a:tcPr>
                </a:tc>
                <a:extLst>
                  <a:ext uri="{0D108BD9-81ED-4DB2-BD59-A6C34878D82A}">
                    <a16:rowId xmlns:a16="http://schemas.microsoft.com/office/drawing/2014/main" val="4040892826"/>
                  </a:ext>
                </a:extLst>
              </a:tr>
              <a:tr h="601703">
                <a:tc>
                  <a:txBody>
                    <a:bodyPr/>
                    <a:lstStyle/>
                    <a:p>
                      <a:pPr algn="l" fontAlgn="b"/>
                      <a:r>
                        <a:rPr lang="en-US" sz="2400" u="none" strike="noStrike" dirty="0">
                          <a:effectLst/>
                          <a:latin typeface="Arial" panose="020B0604020202020204" pitchFamily="34" charset="0"/>
                          <a:cs typeface="Arial" panose="020B0604020202020204" pitchFamily="34" charset="0"/>
                        </a:rPr>
                        <a:t>     Adult Males (≥15)</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solidFill>
                      <a:srgbClr val="474747"/>
                    </a:solidFill>
                  </a:tcPr>
                </a:tc>
                <a:tc>
                  <a:txBody>
                    <a:bodyPr/>
                    <a:lstStyle/>
                    <a:p>
                      <a:pPr algn="ctr" fontAlgn="b"/>
                      <a:r>
                        <a:rPr lang="en-US" sz="2400" u="none" strike="noStrike" dirty="0">
                          <a:effectLst/>
                          <a:latin typeface="Arial" panose="020B0604020202020204" pitchFamily="34" charset="0"/>
                          <a:cs typeface="Arial" panose="020B0604020202020204" pitchFamily="34" charset="0"/>
                        </a:rPr>
                        <a:t>1,500 (38%)</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algn="ctr" fontAlgn="b"/>
                      <a:r>
                        <a:rPr lang="en-US" sz="2400" u="none" strike="noStrike" dirty="0">
                          <a:effectLst/>
                          <a:latin typeface="Arial" panose="020B0604020202020204" pitchFamily="34" charset="0"/>
                          <a:cs typeface="Arial" panose="020B0604020202020204" pitchFamily="34" charset="0"/>
                        </a:rPr>
                        <a:t>18,402 (42%)</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4499073"/>
                  </a:ext>
                </a:extLst>
              </a:tr>
              <a:tr h="601703">
                <a:tc>
                  <a:txBody>
                    <a:bodyPr/>
                    <a:lstStyle/>
                    <a:p>
                      <a:pPr algn="l" fontAlgn="b"/>
                      <a:r>
                        <a:rPr lang="en-US" sz="2400" u="none" strike="noStrike" dirty="0">
                          <a:effectLst/>
                          <a:latin typeface="Arial" panose="020B0604020202020204" pitchFamily="34" charset="0"/>
                          <a:cs typeface="Arial" panose="020B0604020202020204" pitchFamily="34" charset="0"/>
                        </a:rPr>
                        <a:t>     Adult Females (≥15)</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solidFill>
                      <a:srgbClr val="474747"/>
                    </a:solidFill>
                  </a:tcPr>
                </a:tc>
                <a:tc>
                  <a:txBody>
                    <a:bodyPr/>
                    <a:lstStyle/>
                    <a:p>
                      <a:pPr algn="ctr" fontAlgn="b"/>
                      <a:r>
                        <a:rPr lang="en-US" sz="2400" u="none" strike="noStrike" dirty="0">
                          <a:effectLst/>
                          <a:latin typeface="Arial" panose="020B0604020202020204" pitchFamily="34" charset="0"/>
                          <a:cs typeface="Arial" panose="020B0604020202020204" pitchFamily="34" charset="0"/>
                        </a:rPr>
                        <a:t>2,275 (58%)</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solidFill>
                      <a:schemeClr val="bg1"/>
                    </a:solidFill>
                  </a:tcPr>
                </a:tc>
                <a:tc>
                  <a:txBody>
                    <a:bodyPr/>
                    <a:lstStyle/>
                    <a:p>
                      <a:pPr algn="ctr" fontAlgn="b"/>
                      <a:r>
                        <a:rPr lang="en-US" sz="2400" u="none" strike="noStrike" dirty="0">
                          <a:effectLst/>
                          <a:latin typeface="Arial" panose="020B0604020202020204" pitchFamily="34" charset="0"/>
                          <a:cs typeface="Arial" panose="020B0604020202020204" pitchFamily="34" charset="0"/>
                        </a:rPr>
                        <a:t>19,827 (46%)</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solidFill>
                      <a:schemeClr val="bg1"/>
                    </a:solidFill>
                  </a:tcPr>
                </a:tc>
                <a:extLst>
                  <a:ext uri="{0D108BD9-81ED-4DB2-BD59-A6C34878D82A}">
                    <a16:rowId xmlns:a16="http://schemas.microsoft.com/office/drawing/2014/main" val="2675748335"/>
                  </a:ext>
                </a:extLst>
              </a:tr>
              <a:tr h="601703">
                <a:tc>
                  <a:txBody>
                    <a:bodyPr/>
                    <a:lstStyle/>
                    <a:p>
                      <a:pPr algn="l" fontAlgn="b"/>
                      <a:r>
                        <a:rPr lang="en-US" sz="2400" u="none" strike="noStrike" dirty="0">
                          <a:effectLst/>
                          <a:latin typeface="Arial" panose="020B0604020202020204" pitchFamily="34" charset="0"/>
                          <a:cs typeface="Arial" panose="020B0604020202020204" pitchFamily="34" charset="0"/>
                        </a:rPr>
                        <a:t>Identified (N, Col % by age/sex)</a:t>
                      </a:r>
                      <a:endParaRPr lang="en-US" sz="2400" b="1" i="0" u="none" strike="noStrike" dirty="0">
                        <a:solidFill>
                          <a:srgbClr val="000000"/>
                        </a:solidFill>
                        <a:effectLst/>
                        <a:latin typeface="Arial" panose="020B0604020202020204" pitchFamily="34" charset="0"/>
                        <a:cs typeface="Arial" panose="020B0604020202020204" pitchFamily="34" charset="0"/>
                      </a:endParaRPr>
                    </a:p>
                  </a:txBody>
                  <a:tcPr anchor="ctr">
                    <a:solidFill>
                      <a:srgbClr val="474747"/>
                    </a:solidFill>
                  </a:tcPr>
                </a:tc>
                <a:tc>
                  <a:txBody>
                    <a:bodyPr/>
                    <a:lstStyle/>
                    <a:p>
                      <a:pPr algn="ctr" fontAlgn="b"/>
                      <a:r>
                        <a:rPr lang="en-US" sz="2400" u="none" strike="noStrike">
                          <a:effectLst/>
                          <a:latin typeface="Arial" panose="020B0604020202020204" pitchFamily="34" charset="0"/>
                          <a:cs typeface="Arial" panose="020B0604020202020204" pitchFamily="34" charset="0"/>
                        </a:rPr>
                        <a:t>866</a:t>
                      </a:r>
                      <a:endParaRPr lang="en-US" sz="2400" b="0" i="0" u="none" strike="noStrike">
                        <a:solidFill>
                          <a:srgbClr val="000000"/>
                        </a:solidFill>
                        <a:effectLst/>
                        <a:latin typeface="Arial" panose="020B0604020202020204" pitchFamily="34" charset="0"/>
                        <a:cs typeface="Arial" panose="020B0604020202020204" pitchFamily="34" charset="0"/>
                      </a:endParaRPr>
                    </a:p>
                  </a:txBody>
                  <a:tcPr anchor="ctr"/>
                </a:tc>
                <a:tc>
                  <a:txBody>
                    <a:bodyPr/>
                    <a:lstStyle/>
                    <a:p>
                      <a:pPr algn="ctr" fontAlgn="b"/>
                      <a:r>
                        <a:rPr lang="en-US" sz="2400" b="1" u="none" strike="noStrike" dirty="0">
                          <a:effectLst/>
                          <a:latin typeface="Arial" panose="020B0604020202020204" pitchFamily="34" charset="0"/>
                          <a:cs typeface="Arial" panose="020B0604020202020204" pitchFamily="34" charset="0"/>
                        </a:rPr>
                        <a:t>11,457</a:t>
                      </a:r>
                      <a:endParaRPr lang="en-US" sz="2400" b="1" i="0" u="none" strike="noStrike" dirty="0">
                        <a:solidFill>
                          <a:srgbClr val="000000"/>
                        </a:solidFill>
                        <a:effectLst/>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409814904"/>
                  </a:ext>
                </a:extLst>
              </a:tr>
              <a:tr h="601703">
                <a:tc>
                  <a:txBody>
                    <a:bodyPr/>
                    <a:lstStyle/>
                    <a:p>
                      <a:pPr algn="l" fontAlgn="b"/>
                      <a:r>
                        <a:rPr lang="en-US" sz="2400" u="none" strike="noStrike" dirty="0">
                          <a:effectLst/>
                          <a:latin typeface="Arial" panose="020B0604020202020204" pitchFamily="34" charset="0"/>
                          <a:cs typeface="Arial" panose="020B0604020202020204" pitchFamily="34" charset="0"/>
                        </a:rPr>
                        <a:t>     Children (&lt;15)</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solidFill>
                      <a:srgbClr val="474747"/>
                    </a:solidFill>
                  </a:tcPr>
                </a:tc>
                <a:tc>
                  <a:txBody>
                    <a:bodyPr/>
                    <a:lstStyle/>
                    <a:p>
                      <a:pPr algn="ctr" fontAlgn="b"/>
                      <a:r>
                        <a:rPr lang="en-US" sz="2400" u="none" strike="noStrike" dirty="0">
                          <a:effectLst/>
                          <a:latin typeface="Arial" panose="020B0604020202020204" pitchFamily="34" charset="0"/>
                          <a:cs typeface="Arial" panose="020B0604020202020204" pitchFamily="34" charset="0"/>
                        </a:rPr>
                        <a:t>15 (2%)</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solidFill>
                      <a:schemeClr val="bg1"/>
                    </a:solidFill>
                  </a:tcPr>
                </a:tc>
                <a:tc>
                  <a:txBody>
                    <a:bodyPr/>
                    <a:lstStyle/>
                    <a:p>
                      <a:pPr algn="ctr" fontAlgn="b"/>
                      <a:r>
                        <a:rPr lang="en-US" sz="2400" b="1" u="none" strike="noStrike" dirty="0">
                          <a:effectLst/>
                          <a:latin typeface="Arial" panose="020B0604020202020204" pitchFamily="34" charset="0"/>
                          <a:cs typeface="Arial" panose="020B0604020202020204" pitchFamily="34" charset="0"/>
                        </a:rPr>
                        <a:t>284 (2%)</a:t>
                      </a:r>
                      <a:endParaRPr lang="en-US" sz="2400" b="1" i="0" u="none" strike="noStrike" dirty="0">
                        <a:solidFill>
                          <a:srgbClr val="000000"/>
                        </a:solidFill>
                        <a:effectLst/>
                        <a:latin typeface="Arial" panose="020B0604020202020204" pitchFamily="34" charset="0"/>
                        <a:cs typeface="Arial" panose="020B0604020202020204" pitchFamily="34" charset="0"/>
                      </a:endParaRPr>
                    </a:p>
                  </a:txBody>
                  <a:tcPr anchor="ctr">
                    <a:solidFill>
                      <a:schemeClr val="bg1"/>
                    </a:solidFill>
                  </a:tcPr>
                </a:tc>
                <a:extLst>
                  <a:ext uri="{0D108BD9-81ED-4DB2-BD59-A6C34878D82A}">
                    <a16:rowId xmlns:a16="http://schemas.microsoft.com/office/drawing/2014/main" val="2584047504"/>
                  </a:ext>
                </a:extLst>
              </a:tr>
              <a:tr h="601703">
                <a:tc>
                  <a:txBody>
                    <a:bodyPr/>
                    <a:lstStyle/>
                    <a:p>
                      <a:pPr algn="l" fontAlgn="b"/>
                      <a:r>
                        <a:rPr lang="en-US" sz="2400" u="none" strike="noStrike" dirty="0">
                          <a:effectLst/>
                          <a:latin typeface="Arial" panose="020B0604020202020204" pitchFamily="34" charset="0"/>
                          <a:cs typeface="Arial" panose="020B0604020202020204" pitchFamily="34" charset="0"/>
                        </a:rPr>
                        <a:t>     Adult Males (≥15)</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solidFill>
                      <a:srgbClr val="474747"/>
                    </a:solidFill>
                  </a:tcPr>
                </a:tc>
                <a:tc>
                  <a:txBody>
                    <a:bodyPr/>
                    <a:lstStyle/>
                    <a:p>
                      <a:pPr algn="ctr" fontAlgn="b"/>
                      <a:r>
                        <a:rPr lang="en-US" sz="2400" u="none" strike="noStrike" dirty="0">
                          <a:effectLst/>
                          <a:latin typeface="Arial" panose="020B0604020202020204" pitchFamily="34" charset="0"/>
                          <a:cs typeface="Arial" panose="020B0604020202020204" pitchFamily="34" charset="0"/>
                        </a:rPr>
                        <a:t>292 (34%)</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tc>
                <a:tc>
                  <a:txBody>
                    <a:bodyPr/>
                    <a:lstStyle/>
                    <a:p>
                      <a:pPr algn="ctr" fontAlgn="b"/>
                      <a:r>
                        <a:rPr lang="en-US" sz="2400" b="1" u="none" strike="noStrike" dirty="0">
                          <a:effectLst/>
                          <a:latin typeface="Arial" panose="020B0604020202020204" pitchFamily="34" charset="0"/>
                          <a:cs typeface="Arial" panose="020B0604020202020204" pitchFamily="34" charset="0"/>
                        </a:rPr>
                        <a:t>4,960 (43%)</a:t>
                      </a:r>
                      <a:endParaRPr lang="en-US" sz="2400" b="1" i="0" u="none" strike="noStrike" dirty="0">
                        <a:solidFill>
                          <a:srgbClr val="000000"/>
                        </a:solidFill>
                        <a:effectLst/>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895518218"/>
                  </a:ext>
                </a:extLst>
              </a:tr>
              <a:tr h="601703">
                <a:tc>
                  <a:txBody>
                    <a:bodyPr/>
                    <a:lstStyle/>
                    <a:p>
                      <a:pPr algn="l" fontAlgn="b"/>
                      <a:r>
                        <a:rPr lang="en-US" sz="2400" u="none" strike="noStrike" dirty="0">
                          <a:effectLst/>
                          <a:latin typeface="Arial" panose="020B0604020202020204" pitchFamily="34" charset="0"/>
                          <a:cs typeface="Arial" panose="020B0604020202020204" pitchFamily="34" charset="0"/>
                        </a:rPr>
                        <a:t>     Adult Females (≥15)</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solidFill>
                      <a:srgbClr val="474747"/>
                    </a:solidFill>
                  </a:tcPr>
                </a:tc>
                <a:tc>
                  <a:txBody>
                    <a:bodyPr/>
                    <a:lstStyle/>
                    <a:p>
                      <a:pPr algn="ctr" fontAlgn="b"/>
                      <a:r>
                        <a:rPr lang="en-US" sz="2400" u="none" strike="noStrike" dirty="0">
                          <a:effectLst/>
                          <a:latin typeface="Arial" panose="020B0604020202020204" pitchFamily="34" charset="0"/>
                          <a:cs typeface="Arial" panose="020B0604020202020204" pitchFamily="34" charset="0"/>
                        </a:rPr>
                        <a:t>559 (65%)</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solidFill>
                      <a:schemeClr val="bg1"/>
                    </a:solidFill>
                  </a:tcPr>
                </a:tc>
                <a:tc>
                  <a:txBody>
                    <a:bodyPr/>
                    <a:lstStyle/>
                    <a:p>
                      <a:pPr algn="ctr" fontAlgn="b"/>
                      <a:r>
                        <a:rPr lang="en-US" sz="2400" u="none" strike="noStrike" dirty="0">
                          <a:effectLst/>
                          <a:latin typeface="Arial" panose="020B0604020202020204" pitchFamily="34" charset="0"/>
                          <a:cs typeface="Arial" panose="020B0604020202020204" pitchFamily="34" charset="0"/>
                        </a:rPr>
                        <a:t>6,213 (54%)</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solidFill>
                      <a:schemeClr val="bg1"/>
                    </a:solidFill>
                  </a:tcPr>
                </a:tc>
                <a:extLst>
                  <a:ext uri="{0D108BD9-81ED-4DB2-BD59-A6C34878D82A}">
                    <a16:rowId xmlns:a16="http://schemas.microsoft.com/office/drawing/2014/main" val="4195179725"/>
                  </a:ext>
                </a:extLst>
              </a:tr>
              <a:tr h="601703">
                <a:tc>
                  <a:txBody>
                    <a:bodyPr/>
                    <a:lstStyle/>
                    <a:p>
                      <a:pPr algn="l" fontAlgn="b"/>
                      <a:r>
                        <a:rPr lang="en-US" sz="2400" u="none" strike="noStrike" dirty="0">
                          <a:effectLst/>
                          <a:latin typeface="Arial" panose="020B0604020202020204" pitchFamily="34" charset="0"/>
                          <a:cs typeface="Arial" panose="020B0604020202020204" pitchFamily="34" charset="0"/>
                        </a:rPr>
                        <a:t>Testing Yield (All)</a:t>
                      </a:r>
                      <a:endParaRPr lang="en-US" sz="2400" b="1" i="0" u="none" strike="noStrike" dirty="0">
                        <a:solidFill>
                          <a:srgbClr val="000000"/>
                        </a:solidFill>
                        <a:effectLst/>
                        <a:latin typeface="Arial" panose="020B0604020202020204" pitchFamily="34" charset="0"/>
                        <a:cs typeface="Arial" panose="020B0604020202020204" pitchFamily="34" charset="0"/>
                      </a:endParaRPr>
                    </a:p>
                  </a:txBody>
                  <a:tcPr anchor="ctr">
                    <a:solidFill>
                      <a:srgbClr val="474747"/>
                    </a:solidFill>
                  </a:tcPr>
                </a:tc>
                <a:tc>
                  <a:txBody>
                    <a:bodyPr/>
                    <a:lstStyle/>
                    <a:p>
                      <a:pPr algn="ctr" fontAlgn="b"/>
                      <a:r>
                        <a:rPr lang="en-US" sz="2400" u="none" strike="noStrike" dirty="0">
                          <a:effectLst/>
                          <a:latin typeface="Arial" panose="020B0604020202020204" pitchFamily="34" charset="0"/>
                          <a:cs typeface="Arial" panose="020B0604020202020204" pitchFamily="34" charset="0"/>
                        </a:rPr>
                        <a:t>22%</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solidFill>
                      <a:srgbClr val="E9EBF5"/>
                    </a:solidFill>
                  </a:tcPr>
                </a:tc>
                <a:tc>
                  <a:txBody>
                    <a:bodyPr/>
                    <a:lstStyle/>
                    <a:p>
                      <a:pPr algn="ctr" fontAlgn="b"/>
                      <a:r>
                        <a:rPr lang="en-US" sz="2400" u="none" strike="noStrike" dirty="0">
                          <a:effectLst/>
                          <a:latin typeface="Arial" panose="020B0604020202020204" pitchFamily="34" charset="0"/>
                          <a:cs typeface="Arial" panose="020B0604020202020204" pitchFamily="34" charset="0"/>
                        </a:rPr>
                        <a:t>26%</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solidFill>
                      <a:srgbClr val="E9EBF5"/>
                    </a:solidFill>
                  </a:tcPr>
                </a:tc>
                <a:extLst>
                  <a:ext uri="{0D108BD9-81ED-4DB2-BD59-A6C34878D82A}">
                    <a16:rowId xmlns:a16="http://schemas.microsoft.com/office/drawing/2014/main" val="4246664160"/>
                  </a:ext>
                </a:extLst>
              </a:tr>
              <a:tr h="601703">
                <a:tc>
                  <a:txBody>
                    <a:bodyPr/>
                    <a:lstStyle/>
                    <a:p>
                      <a:pPr algn="l" fontAlgn="b"/>
                      <a:r>
                        <a:rPr lang="en-US" sz="2400" u="none" strike="noStrike" dirty="0">
                          <a:effectLst/>
                          <a:latin typeface="Arial" panose="020B0604020202020204" pitchFamily="34" charset="0"/>
                          <a:cs typeface="Arial" panose="020B0604020202020204" pitchFamily="34" charset="0"/>
                        </a:rPr>
                        <a:t>     Children (&lt;15)</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solidFill>
                      <a:srgbClr val="474747"/>
                    </a:solidFill>
                  </a:tcPr>
                </a:tc>
                <a:tc>
                  <a:txBody>
                    <a:bodyPr/>
                    <a:lstStyle/>
                    <a:p>
                      <a:pPr algn="ctr" fontAlgn="b"/>
                      <a:r>
                        <a:rPr lang="en-US" sz="2400" u="none" strike="noStrike">
                          <a:effectLst/>
                          <a:latin typeface="Arial" panose="020B0604020202020204" pitchFamily="34" charset="0"/>
                          <a:cs typeface="Arial" panose="020B0604020202020204" pitchFamily="34" charset="0"/>
                        </a:rPr>
                        <a:t>12%</a:t>
                      </a:r>
                      <a:endParaRPr lang="en-US" sz="2400" b="0" i="0" u="none" strike="noStrike">
                        <a:solidFill>
                          <a:srgbClr val="000000"/>
                        </a:solidFill>
                        <a:effectLst/>
                        <a:latin typeface="Arial" panose="020B0604020202020204" pitchFamily="34" charset="0"/>
                        <a:cs typeface="Arial" panose="020B0604020202020204" pitchFamily="34" charset="0"/>
                      </a:endParaRPr>
                    </a:p>
                  </a:txBody>
                  <a:tcPr anchor="ctr">
                    <a:solidFill>
                      <a:schemeClr val="bg1"/>
                    </a:solidFill>
                  </a:tcPr>
                </a:tc>
                <a:tc>
                  <a:txBody>
                    <a:bodyPr/>
                    <a:lstStyle/>
                    <a:p>
                      <a:pPr algn="ctr" fontAlgn="b"/>
                      <a:r>
                        <a:rPr lang="en-US" sz="2400" u="none" strike="noStrike" dirty="0">
                          <a:effectLst/>
                          <a:latin typeface="Arial" panose="020B0604020202020204" pitchFamily="34" charset="0"/>
                          <a:cs typeface="Arial" panose="020B0604020202020204" pitchFamily="34" charset="0"/>
                        </a:rPr>
                        <a:t>6%</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solidFill>
                      <a:schemeClr val="bg1"/>
                    </a:solidFill>
                  </a:tcPr>
                </a:tc>
                <a:extLst>
                  <a:ext uri="{0D108BD9-81ED-4DB2-BD59-A6C34878D82A}">
                    <a16:rowId xmlns:a16="http://schemas.microsoft.com/office/drawing/2014/main" val="631978092"/>
                  </a:ext>
                </a:extLst>
              </a:tr>
              <a:tr h="601703">
                <a:tc>
                  <a:txBody>
                    <a:bodyPr/>
                    <a:lstStyle/>
                    <a:p>
                      <a:pPr algn="l" fontAlgn="b"/>
                      <a:r>
                        <a:rPr lang="en-US" sz="2400" u="none" strike="noStrike" dirty="0">
                          <a:effectLst/>
                          <a:latin typeface="Arial" panose="020B0604020202020204" pitchFamily="34" charset="0"/>
                          <a:cs typeface="Arial" panose="020B0604020202020204" pitchFamily="34" charset="0"/>
                        </a:rPr>
                        <a:t>     Adult Males (≥15)</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solidFill>
                      <a:srgbClr val="474747"/>
                    </a:solidFill>
                  </a:tcPr>
                </a:tc>
                <a:tc>
                  <a:txBody>
                    <a:bodyPr/>
                    <a:lstStyle/>
                    <a:p>
                      <a:pPr algn="ctr" fontAlgn="b"/>
                      <a:r>
                        <a:rPr lang="en-US" sz="2400" u="none" strike="noStrike">
                          <a:effectLst/>
                          <a:latin typeface="Arial" panose="020B0604020202020204" pitchFamily="34" charset="0"/>
                          <a:cs typeface="Arial" panose="020B0604020202020204" pitchFamily="34" charset="0"/>
                        </a:rPr>
                        <a:t>19%</a:t>
                      </a:r>
                      <a:endParaRPr lang="en-US" sz="2400" b="0" i="0" u="none" strike="noStrike">
                        <a:solidFill>
                          <a:srgbClr val="000000"/>
                        </a:solidFill>
                        <a:effectLst/>
                        <a:latin typeface="Arial" panose="020B0604020202020204" pitchFamily="34" charset="0"/>
                        <a:cs typeface="Arial" panose="020B0604020202020204" pitchFamily="34" charset="0"/>
                      </a:endParaRPr>
                    </a:p>
                  </a:txBody>
                  <a:tcPr anchor="ctr">
                    <a:solidFill>
                      <a:srgbClr val="E9EBF5"/>
                    </a:solidFill>
                  </a:tcPr>
                </a:tc>
                <a:tc>
                  <a:txBody>
                    <a:bodyPr/>
                    <a:lstStyle/>
                    <a:p>
                      <a:pPr algn="ctr" fontAlgn="b"/>
                      <a:r>
                        <a:rPr lang="en-US" sz="2400" b="1" u="none" strike="noStrike" dirty="0">
                          <a:effectLst/>
                          <a:latin typeface="Arial" panose="020B0604020202020204" pitchFamily="34" charset="0"/>
                          <a:cs typeface="Arial" panose="020B0604020202020204" pitchFamily="34" charset="0"/>
                        </a:rPr>
                        <a:t>27%</a:t>
                      </a:r>
                      <a:endParaRPr lang="en-US" sz="2400" b="1" i="0" u="none" strike="noStrike" dirty="0">
                        <a:solidFill>
                          <a:srgbClr val="000000"/>
                        </a:solidFill>
                        <a:effectLst/>
                        <a:latin typeface="Arial" panose="020B0604020202020204" pitchFamily="34" charset="0"/>
                        <a:cs typeface="Arial" panose="020B0604020202020204" pitchFamily="34" charset="0"/>
                      </a:endParaRPr>
                    </a:p>
                  </a:txBody>
                  <a:tcPr anchor="ctr">
                    <a:solidFill>
                      <a:srgbClr val="E9EBF5"/>
                    </a:solidFill>
                  </a:tcPr>
                </a:tc>
                <a:extLst>
                  <a:ext uri="{0D108BD9-81ED-4DB2-BD59-A6C34878D82A}">
                    <a16:rowId xmlns:a16="http://schemas.microsoft.com/office/drawing/2014/main" val="710680893"/>
                  </a:ext>
                </a:extLst>
              </a:tr>
              <a:tr h="601703">
                <a:tc>
                  <a:txBody>
                    <a:bodyPr/>
                    <a:lstStyle/>
                    <a:p>
                      <a:pPr algn="l" fontAlgn="b"/>
                      <a:r>
                        <a:rPr lang="en-US" sz="2400" u="none" strike="noStrike" dirty="0">
                          <a:effectLst/>
                          <a:latin typeface="Arial" panose="020B0604020202020204" pitchFamily="34" charset="0"/>
                          <a:cs typeface="Arial" panose="020B0604020202020204" pitchFamily="34" charset="0"/>
                        </a:rPr>
                        <a:t>     Adult Females (≥15)</a:t>
                      </a:r>
                      <a:endParaRPr lang="en-US" sz="2400" b="0" i="0" u="none" strike="noStrike" dirty="0">
                        <a:solidFill>
                          <a:srgbClr val="000000"/>
                        </a:solidFill>
                        <a:effectLst/>
                        <a:latin typeface="Arial" panose="020B0604020202020204" pitchFamily="34" charset="0"/>
                        <a:cs typeface="Arial" panose="020B0604020202020204" pitchFamily="34" charset="0"/>
                      </a:endParaRPr>
                    </a:p>
                  </a:txBody>
                  <a:tcPr anchor="ctr">
                    <a:solidFill>
                      <a:srgbClr val="474747"/>
                    </a:solidFill>
                  </a:tcPr>
                </a:tc>
                <a:tc>
                  <a:txBody>
                    <a:bodyPr/>
                    <a:lstStyle/>
                    <a:p>
                      <a:pPr algn="ctr" fontAlgn="b"/>
                      <a:r>
                        <a:rPr lang="en-US" sz="2400" u="none" strike="noStrike">
                          <a:effectLst/>
                          <a:latin typeface="Arial" panose="020B0604020202020204" pitchFamily="34" charset="0"/>
                          <a:cs typeface="Arial" panose="020B0604020202020204" pitchFamily="34" charset="0"/>
                        </a:rPr>
                        <a:t>25%</a:t>
                      </a:r>
                      <a:endParaRPr lang="en-US" sz="2400" b="0" i="0" u="none" strike="noStrike">
                        <a:solidFill>
                          <a:srgbClr val="000000"/>
                        </a:solidFill>
                        <a:effectLst/>
                        <a:latin typeface="Arial" panose="020B0604020202020204" pitchFamily="34" charset="0"/>
                        <a:cs typeface="Arial" panose="020B0604020202020204" pitchFamily="34" charset="0"/>
                      </a:endParaRPr>
                    </a:p>
                  </a:txBody>
                  <a:tcPr anchor="ctr">
                    <a:solidFill>
                      <a:schemeClr val="bg1"/>
                    </a:solidFill>
                  </a:tcPr>
                </a:tc>
                <a:tc>
                  <a:txBody>
                    <a:bodyPr/>
                    <a:lstStyle/>
                    <a:p>
                      <a:pPr algn="ctr" fontAlgn="b"/>
                      <a:r>
                        <a:rPr lang="en-US" sz="2400" b="1" u="none" strike="noStrike" dirty="0">
                          <a:effectLst/>
                          <a:latin typeface="Arial" panose="020B0604020202020204" pitchFamily="34" charset="0"/>
                          <a:cs typeface="Arial" panose="020B0604020202020204" pitchFamily="34" charset="0"/>
                        </a:rPr>
                        <a:t>31%</a:t>
                      </a:r>
                      <a:endParaRPr lang="en-US" sz="2400" b="1" i="0" u="none" strike="noStrike" dirty="0">
                        <a:solidFill>
                          <a:srgbClr val="000000"/>
                        </a:solidFill>
                        <a:effectLst/>
                        <a:latin typeface="Arial" panose="020B0604020202020204" pitchFamily="34" charset="0"/>
                        <a:cs typeface="Arial" panose="020B0604020202020204" pitchFamily="34" charset="0"/>
                      </a:endParaRPr>
                    </a:p>
                  </a:txBody>
                  <a:tcPr anchor="ctr">
                    <a:solidFill>
                      <a:schemeClr val="bg1"/>
                    </a:solidFill>
                  </a:tcPr>
                </a:tc>
                <a:extLst>
                  <a:ext uri="{0D108BD9-81ED-4DB2-BD59-A6C34878D82A}">
                    <a16:rowId xmlns:a16="http://schemas.microsoft.com/office/drawing/2014/main" val="394917696"/>
                  </a:ext>
                </a:extLst>
              </a:tr>
            </a:tbl>
          </a:graphicData>
        </a:graphic>
      </p:graphicFrame>
      <p:sp>
        <p:nvSpPr>
          <p:cNvPr id="31" name="TextBox 30">
            <a:extLst>
              <a:ext uri="{FF2B5EF4-FFF2-40B4-BE49-F238E27FC236}">
                <a16:creationId xmlns:a16="http://schemas.microsoft.com/office/drawing/2014/main" id="{42FA9EC2-0BC6-4A0A-8965-55E7B016E9D6}"/>
              </a:ext>
            </a:extLst>
          </p:cNvPr>
          <p:cNvSpPr txBox="1"/>
          <p:nvPr/>
        </p:nvSpPr>
        <p:spPr>
          <a:xfrm>
            <a:off x="12014337" y="7972761"/>
            <a:ext cx="20759713" cy="954107"/>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Figure. </a:t>
            </a:r>
            <a:r>
              <a:rPr lang="en-US" sz="2800" dirty="0">
                <a:latin typeface="Arial" panose="020B0604020202020204" pitchFamily="34" charset="0"/>
                <a:cs typeface="Arial" panose="020B0604020202020204" pitchFamily="34" charset="0"/>
              </a:rPr>
              <a:t>People living with HIV newly identified by CRS Circle of Hope before and after the introduction of faith-engaged community posts (March 2018)</a:t>
            </a:r>
          </a:p>
        </p:txBody>
      </p:sp>
      <p:sp>
        <p:nvSpPr>
          <p:cNvPr id="32" name="TextBox 31">
            <a:extLst>
              <a:ext uri="{FF2B5EF4-FFF2-40B4-BE49-F238E27FC236}">
                <a16:creationId xmlns:a16="http://schemas.microsoft.com/office/drawing/2014/main" id="{D028ED2B-C196-4AC4-9C37-A740A5084D01}"/>
              </a:ext>
            </a:extLst>
          </p:cNvPr>
          <p:cNvSpPr txBox="1"/>
          <p:nvPr/>
        </p:nvSpPr>
        <p:spPr>
          <a:xfrm>
            <a:off x="11986863" y="19947023"/>
            <a:ext cx="20759713" cy="523220"/>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Table. </a:t>
            </a:r>
            <a:r>
              <a:rPr lang="en-US" sz="2800" dirty="0">
                <a:latin typeface="Arial" panose="020B0604020202020204" pitchFamily="34" charset="0"/>
                <a:cs typeface="Arial" panose="020B0604020202020204" pitchFamily="34" charset="0"/>
              </a:rPr>
              <a:t>HIV test results and yield for clients served by CRS Circle of Hope</a:t>
            </a:r>
          </a:p>
        </p:txBody>
      </p:sp>
      <p:sp>
        <p:nvSpPr>
          <p:cNvPr id="33" name="Rectangle: Rounded Corners 32">
            <a:extLst>
              <a:ext uri="{FF2B5EF4-FFF2-40B4-BE49-F238E27FC236}">
                <a16:creationId xmlns:a16="http://schemas.microsoft.com/office/drawing/2014/main" id="{B402CAC4-6A18-4D9C-B624-78AC5AD86E12}"/>
              </a:ext>
            </a:extLst>
          </p:cNvPr>
          <p:cNvSpPr/>
          <p:nvPr/>
        </p:nvSpPr>
        <p:spPr>
          <a:xfrm>
            <a:off x="33952723" y="13606346"/>
            <a:ext cx="8044888" cy="2107197"/>
          </a:xfrm>
          <a:prstGeom prst="roundRect">
            <a:avLst/>
          </a:prstGeom>
          <a:solidFill>
            <a:srgbClr val="1758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Faith and community organization involvement in HIV programs may help close critical gaps in HIV case finding </a:t>
            </a:r>
          </a:p>
        </p:txBody>
      </p:sp>
      <p:sp>
        <p:nvSpPr>
          <p:cNvPr id="35" name="Text Box 4">
            <a:extLst>
              <a:ext uri="{FF2B5EF4-FFF2-40B4-BE49-F238E27FC236}">
                <a16:creationId xmlns:a16="http://schemas.microsoft.com/office/drawing/2014/main" id="{D1E75062-6D1A-4EA3-B0DF-8F847AC2D58C}"/>
              </a:ext>
            </a:extLst>
          </p:cNvPr>
          <p:cNvSpPr txBox="1">
            <a:spLocks noChangeArrowheads="1"/>
          </p:cNvSpPr>
          <p:nvPr/>
        </p:nvSpPr>
        <p:spPr bwMode="auto">
          <a:xfrm>
            <a:off x="34087510" y="25807283"/>
            <a:ext cx="8044888" cy="3340196"/>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1024" tIns="21024" rIns="21024" bIns="21024" numCol="1" anchor="t" anchorCtr="0" compatLnSpc="1">
            <a:prstTxWarp prst="textNoShape">
              <a:avLst/>
            </a:prstTxWarp>
          </a:bodyPr>
          <a:lstStyle/>
          <a:p>
            <a:pPr algn="just" defTabSz="525571" eaLnBrk="0" fontAlgn="base" hangingPunct="0">
              <a:spcBef>
                <a:spcPct val="0"/>
              </a:spcBef>
              <a:spcAft>
                <a:spcPct val="0"/>
              </a:spcAft>
            </a:pPr>
            <a:r>
              <a:rPr lang="en-US" altLang="en-US" sz="3200" b="1" dirty="0">
                <a:solidFill>
                  <a:srgbClr val="175895"/>
                </a:solidFill>
                <a:latin typeface="Arial" panose="020B0604020202020204" pitchFamily="34" charset="0"/>
              </a:rPr>
              <a:t>Limitations</a:t>
            </a:r>
          </a:p>
          <a:p>
            <a:pPr algn="just" defTabSz="525571" eaLnBrk="0" fontAlgn="base" hangingPunct="0">
              <a:spcBef>
                <a:spcPct val="0"/>
              </a:spcBef>
              <a:spcAft>
                <a:spcPct val="0"/>
              </a:spcAft>
            </a:pPr>
            <a:endParaRPr lang="en-US" altLang="en-US" sz="1725" dirty="0">
              <a:solidFill>
                <a:srgbClr val="000000"/>
              </a:solidFill>
              <a:latin typeface="Arial" panose="020B0604020202020204" pitchFamily="34" charset="0"/>
            </a:endParaRPr>
          </a:p>
          <a:p>
            <a:pPr algn="just" defTabSz="525571" eaLnBrk="0" fontAlgn="base" hangingPunct="0">
              <a:spcBef>
                <a:spcPct val="0"/>
              </a:spcBef>
              <a:spcAft>
                <a:spcPct val="0"/>
              </a:spcAft>
            </a:pPr>
            <a:r>
              <a:rPr lang="en-US" sz="2800" dirty="0">
                <a:latin typeface="Arial" panose="020B0604020202020204" pitchFamily="34" charset="0"/>
                <a:cs typeface="Arial" panose="020B0604020202020204" pitchFamily="34" charset="0"/>
              </a:rPr>
              <a:t>Results are from observational data, and may not account for confounding factors that may affect program results.  Small sample sizes may have affected the high testing yield observed in children before CP introduction.</a:t>
            </a:r>
          </a:p>
        </p:txBody>
      </p:sp>
      <p:sp>
        <p:nvSpPr>
          <p:cNvPr id="36" name="Rectangle 35">
            <a:extLst>
              <a:ext uri="{FF2B5EF4-FFF2-40B4-BE49-F238E27FC236}">
                <a16:creationId xmlns:a16="http://schemas.microsoft.com/office/drawing/2014/main" id="{887D3DE0-ED31-4684-B818-0439465F82A9}"/>
              </a:ext>
            </a:extLst>
          </p:cNvPr>
          <p:cNvSpPr/>
          <p:nvPr/>
        </p:nvSpPr>
        <p:spPr>
          <a:xfrm>
            <a:off x="26653955" y="22186856"/>
            <a:ext cx="6131582" cy="5693866"/>
          </a:xfrm>
          <a:prstGeom prst="rect">
            <a:avLst/>
          </a:prstGeom>
          <a:ln>
            <a:solidFill>
              <a:srgbClr val="175895"/>
            </a:solidFill>
          </a:ln>
        </p:spPr>
        <p:txBody>
          <a:bodyPr wrap="square">
            <a:spAutoFit/>
          </a:bodyPr>
          <a:lstStyle/>
          <a:p>
            <a:pPr algn="just"/>
            <a:r>
              <a:rPr lang="en-US" sz="2800" b="1" dirty="0">
                <a:latin typeface="Arial" panose="020B0604020202020204" pitchFamily="34" charset="0"/>
                <a:cs typeface="Arial" panose="020B0604020202020204" pitchFamily="34" charset="0"/>
              </a:rPr>
              <a:t>Index testing</a:t>
            </a:r>
          </a:p>
          <a:p>
            <a:pPr algn="just"/>
            <a:endParaRPr lang="en-US" sz="2800" b="1" dirty="0">
              <a:latin typeface="Arial" panose="020B0604020202020204" pitchFamily="34" charset="0"/>
              <a:cs typeface="Arial" panose="020B0604020202020204" pitchFamily="34" charset="0"/>
            </a:endParaRPr>
          </a:p>
          <a:p>
            <a:pPr algn="just"/>
            <a:r>
              <a:rPr lang="en-US" sz="2800" dirty="0">
                <a:latin typeface="Arial" panose="020B0604020202020204" pitchFamily="34" charset="0"/>
                <a:cs typeface="Arial" panose="020B0604020202020204" pitchFamily="34" charset="0"/>
              </a:rPr>
              <a:t>From October 2018 – September 2019, 2,418 adults and 149 children were identified through index testing services (</a:t>
            </a:r>
            <a:r>
              <a:rPr lang="en-US" sz="2800" b="1" dirty="0">
                <a:latin typeface="Arial" panose="020B0604020202020204" pitchFamily="34" charset="0"/>
                <a:cs typeface="Arial" panose="020B0604020202020204" pitchFamily="34" charset="0"/>
              </a:rPr>
              <a:t>28% of all adults and 65% of all children identified</a:t>
            </a:r>
            <a:r>
              <a:rPr lang="en-US" sz="2800" dirty="0">
                <a:latin typeface="Arial" panose="020B0604020202020204" pitchFamily="34" charset="0"/>
                <a:cs typeface="Arial" panose="020B0604020202020204" pitchFamily="34" charset="0"/>
              </a:rPr>
              <a:t>)</a:t>
            </a:r>
          </a:p>
          <a:p>
            <a:pPr algn="just"/>
            <a:endParaRPr lang="en-US" sz="2800" dirty="0">
              <a:latin typeface="Arial" panose="020B0604020202020204" pitchFamily="34" charset="0"/>
              <a:cs typeface="Arial" panose="020B0604020202020204" pitchFamily="34" charset="0"/>
            </a:endParaRPr>
          </a:p>
          <a:p>
            <a:pPr algn="just"/>
            <a:r>
              <a:rPr lang="en-US" sz="2800" b="1" dirty="0">
                <a:latin typeface="Arial" panose="020B0604020202020204" pitchFamily="34" charset="0"/>
                <a:cs typeface="Arial" panose="020B0604020202020204" pitchFamily="34" charset="0"/>
              </a:rPr>
              <a:t>Linkage to ART</a:t>
            </a:r>
          </a:p>
          <a:p>
            <a:pPr algn="just"/>
            <a:endParaRPr lang="en-US" sz="2800" dirty="0">
              <a:latin typeface="Arial" panose="020B0604020202020204" pitchFamily="34" charset="0"/>
              <a:cs typeface="Arial" panose="020B0604020202020204" pitchFamily="34" charset="0"/>
            </a:endParaRPr>
          </a:p>
          <a:p>
            <a:pPr algn="just"/>
            <a:r>
              <a:rPr lang="en-US" sz="2800" dirty="0">
                <a:latin typeface="Arial" panose="020B0604020202020204" pitchFamily="34" charset="0"/>
                <a:cs typeface="Arial" panose="020B0604020202020204" pitchFamily="34" charset="0"/>
              </a:rPr>
              <a:t>From March 2018 – September 2019, 11,851 individuals started ART, resulting in a </a:t>
            </a:r>
            <a:r>
              <a:rPr lang="en-US" sz="2800" b="1" dirty="0">
                <a:latin typeface="Arial" panose="020B0604020202020204" pitchFamily="34" charset="0"/>
                <a:cs typeface="Arial" panose="020B0604020202020204" pitchFamily="34" charset="0"/>
              </a:rPr>
              <a:t>linkage proxy of 103%</a:t>
            </a:r>
          </a:p>
        </p:txBody>
      </p:sp>
      <p:pic>
        <p:nvPicPr>
          <p:cNvPr id="4" name="Picture 3">
            <a:extLst>
              <a:ext uri="{FF2B5EF4-FFF2-40B4-BE49-F238E27FC236}">
                <a16:creationId xmlns:a16="http://schemas.microsoft.com/office/drawing/2014/main" id="{1CA97FD2-5EEE-44B1-8E57-A973F9548050}"/>
              </a:ext>
            </a:extLst>
          </p:cNvPr>
          <p:cNvPicPr>
            <a:picLocks noChangeAspect="1"/>
          </p:cNvPicPr>
          <p:nvPr/>
        </p:nvPicPr>
        <p:blipFill>
          <a:blip r:embed="rId9"/>
          <a:stretch>
            <a:fillRect/>
          </a:stretch>
        </p:blipFill>
        <p:spPr>
          <a:xfrm>
            <a:off x="40057252" y="2515037"/>
            <a:ext cx="2470741" cy="1508683"/>
          </a:xfrm>
          <a:prstGeom prst="rect">
            <a:avLst/>
          </a:prstGeom>
        </p:spPr>
      </p:pic>
      <p:pic>
        <p:nvPicPr>
          <p:cNvPr id="6" name="Picture 5">
            <a:extLst>
              <a:ext uri="{FF2B5EF4-FFF2-40B4-BE49-F238E27FC236}">
                <a16:creationId xmlns:a16="http://schemas.microsoft.com/office/drawing/2014/main" id="{6CD44DF3-58CC-47E9-86B6-866026F891A2}"/>
              </a:ext>
            </a:extLst>
          </p:cNvPr>
          <p:cNvPicPr>
            <a:picLocks noChangeAspect="1"/>
          </p:cNvPicPr>
          <p:nvPr/>
        </p:nvPicPr>
        <p:blipFill>
          <a:blip r:embed="rId10"/>
          <a:stretch>
            <a:fillRect/>
          </a:stretch>
        </p:blipFill>
        <p:spPr>
          <a:xfrm>
            <a:off x="36778908" y="2633668"/>
            <a:ext cx="2952987" cy="1320626"/>
          </a:xfrm>
          <a:prstGeom prst="rect">
            <a:avLst/>
          </a:prstGeom>
        </p:spPr>
      </p:pic>
      <p:pic>
        <p:nvPicPr>
          <p:cNvPr id="7" name="Picture 6">
            <a:extLst>
              <a:ext uri="{FF2B5EF4-FFF2-40B4-BE49-F238E27FC236}">
                <a16:creationId xmlns:a16="http://schemas.microsoft.com/office/drawing/2014/main" id="{4047AADA-B4E7-4A3D-A511-36B1F2426FE4}"/>
              </a:ext>
            </a:extLst>
          </p:cNvPr>
          <p:cNvPicPr>
            <a:picLocks noChangeAspect="1"/>
          </p:cNvPicPr>
          <p:nvPr/>
        </p:nvPicPr>
        <p:blipFill>
          <a:blip r:embed="rId11"/>
          <a:stretch>
            <a:fillRect/>
          </a:stretch>
        </p:blipFill>
        <p:spPr>
          <a:xfrm>
            <a:off x="37097942" y="125399"/>
            <a:ext cx="1935069" cy="1761307"/>
          </a:xfrm>
          <a:prstGeom prst="rect">
            <a:avLst/>
          </a:prstGeom>
        </p:spPr>
      </p:pic>
      <p:sp>
        <p:nvSpPr>
          <p:cNvPr id="10" name="TextBox 9">
            <a:extLst>
              <a:ext uri="{FF2B5EF4-FFF2-40B4-BE49-F238E27FC236}">
                <a16:creationId xmlns:a16="http://schemas.microsoft.com/office/drawing/2014/main" id="{D60D09B7-AD5F-4F57-9E89-FB28FCA2B2C2}"/>
              </a:ext>
            </a:extLst>
          </p:cNvPr>
          <p:cNvSpPr txBox="1"/>
          <p:nvPr/>
        </p:nvSpPr>
        <p:spPr>
          <a:xfrm>
            <a:off x="39230970" y="509869"/>
            <a:ext cx="2778137" cy="830997"/>
          </a:xfrm>
          <a:prstGeom prst="rect">
            <a:avLst/>
          </a:prstGeom>
          <a:noFill/>
          <a:ln>
            <a:solidFill>
              <a:schemeClr val="bg1"/>
            </a:solidFill>
          </a:ln>
        </p:spPr>
        <p:txBody>
          <a:bodyPr wrap="square" rtlCol="0">
            <a:spAutoFit/>
          </a:bodyPr>
          <a:lstStyle/>
          <a:p>
            <a:pPr algn="ctr"/>
            <a:r>
              <a:rPr lang="en-US" sz="2400" dirty="0">
                <a:solidFill>
                  <a:schemeClr val="bg1"/>
                </a:solidFill>
              </a:rPr>
              <a:t>See also AIDS2020 Abstract PDE0302</a:t>
            </a:r>
          </a:p>
        </p:txBody>
      </p:sp>
      <p:sp>
        <p:nvSpPr>
          <p:cNvPr id="34" name="Rectangle: Rounded Corners 33">
            <a:extLst>
              <a:ext uri="{FF2B5EF4-FFF2-40B4-BE49-F238E27FC236}">
                <a16:creationId xmlns:a16="http://schemas.microsoft.com/office/drawing/2014/main" id="{9642FC3B-6452-46FF-948C-A8672D4013AA}"/>
              </a:ext>
            </a:extLst>
          </p:cNvPr>
          <p:cNvSpPr/>
          <p:nvPr/>
        </p:nvSpPr>
        <p:spPr>
          <a:xfrm>
            <a:off x="36033502" y="4132995"/>
            <a:ext cx="6494491" cy="863595"/>
          </a:xfrm>
          <a:prstGeom prst="roundRect">
            <a:avLst/>
          </a:prstGeom>
          <a:solidFill>
            <a:srgbClr val="164F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Contact: Gibstar Makangila, Circle of Hope, Lusaka, Zambia </a:t>
            </a:r>
            <a:r>
              <a:rPr lang="en-US" sz="2400" dirty="0">
                <a:solidFill>
                  <a:schemeClr val="bg1"/>
                </a:solidFill>
              </a:rPr>
              <a:t>(</a:t>
            </a:r>
            <a:r>
              <a:rPr lang="en-US" sz="2400" dirty="0">
                <a:solidFill>
                  <a:schemeClr val="bg1"/>
                </a:solidFill>
                <a:hlinkClick r:id="rId12">
                  <a:extLst>
                    <a:ext uri="{A12FA001-AC4F-418D-AE19-62706E023703}">
                      <ahyp:hlinkClr xmlns="" xmlns:ahyp="http://schemas.microsoft.com/office/drawing/2018/hyperlinkcolor" val="tx"/>
                    </a:ext>
                  </a:extLst>
                </a:hlinkClick>
              </a:rPr>
              <a:t>gibstarm@cohzambia.org</a:t>
            </a:r>
            <a:r>
              <a:rPr lang="en-US" sz="2400" dirty="0">
                <a:solidFill>
                  <a:schemeClr val="bg1"/>
                </a:solidFill>
              </a:rPr>
              <a:t>) </a:t>
            </a:r>
          </a:p>
        </p:txBody>
      </p:sp>
      <p:pic>
        <p:nvPicPr>
          <p:cNvPr id="3" name="Picture 2"/>
          <p:cNvPicPr>
            <a:picLocks noChangeAspect="1"/>
          </p:cNvPicPr>
          <p:nvPr/>
        </p:nvPicPr>
        <p:blipFill>
          <a:blip r:embed="rId13"/>
          <a:stretch>
            <a:fillRect/>
          </a:stretch>
        </p:blipFill>
        <p:spPr>
          <a:xfrm>
            <a:off x="33952723" y="5723599"/>
            <a:ext cx="8410192" cy="6480008"/>
          </a:xfrm>
          <a:prstGeom prst="rect">
            <a:avLst/>
          </a:prstGeom>
        </p:spPr>
      </p:pic>
    </p:spTree>
    <p:extLst>
      <p:ext uri="{BB962C8B-B14F-4D97-AF65-F5344CB8AC3E}">
        <p14:creationId xmlns:p14="http://schemas.microsoft.com/office/powerpoint/2010/main" val="37705814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0280B11AB954C44BB2ADB61C885D152" ma:contentTypeVersion="15" ma:contentTypeDescription="Create a new document." ma:contentTypeScope="" ma:versionID="4bd9cc1ceb82862ddb502062d34080b6">
  <xsd:schema xmlns:xsd="http://www.w3.org/2001/XMLSchema" xmlns:xs="http://www.w3.org/2001/XMLSchema" xmlns:p="http://schemas.microsoft.com/office/2006/metadata/properties" xmlns:ns1="http://schemas.microsoft.com/sharepoint/v3" xmlns:ns3="dde2d2aa-043b-4580-afc4-8c4886710735" xmlns:ns4="86765d95-7958-4d60-b35d-769de0760221" targetNamespace="http://schemas.microsoft.com/office/2006/metadata/properties" ma:root="true" ma:fieldsID="2b6d2fba906495a2d2c1b9fe0ca6b806" ns1:_="" ns3:_="" ns4:_="">
    <xsd:import namespace="http://schemas.microsoft.com/sharepoint/v3"/>
    <xsd:import namespace="dde2d2aa-043b-4580-afc4-8c4886710735"/>
    <xsd:import namespace="86765d95-7958-4d60-b35d-769de076022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1:_ip_UnifiedCompliancePolicyProperties" minOccurs="0"/>
                <xsd:element ref="ns1:_ip_UnifiedCompliancePolicyUIAction"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de2d2aa-043b-4580-afc4-8c488671073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6765d95-7958-4d60-b35d-769de076022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AE80C66F-65FE-4300-ABAC-37228FE3D72F}">
  <ds:schemaRefs>
    <ds:schemaRef ds:uri="http://schemas.microsoft.com/sharepoint/v3/contenttype/forms"/>
  </ds:schemaRefs>
</ds:datastoreItem>
</file>

<file path=customXml/itemProps2.xml><?xml version="1.0" encoding="utf-8"?>
<ds:datastoreItem xmlns:ds="http://schemas.openxmlformats.org/officeDocument/2006/customXml" ds:itemID="{A4DC37E5-20C6-4376-957E-665611B4EF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de2d2aa-043b-4580-afc4-8c4886710735"/>
    <ds:schemaRef ds:uri="86765d95-7958-4d60-b35d-769de07602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84E113D-666D-4F1A-8B2A-9CB5EE0B903F}">
  <ds:schemaRefs>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86765d95-7958-4d60-b35d-769de0760221"/>
    <ds:schemaRef ds:uri="http://schemas.microsoft.com/office/infopath/2007/PartnerControls"/>
    <ds:schemaRef ds:uri="http://purl.org/dc/elements/1.1/"/>
    <ds:schemaRef ds:uri="dde2d2aa-043b-4580-afc4-8c4886710735"/>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821</TotalTime>
  <Words>952</Words>
  <Application>Microsoft Office PowerPoint</Application>
  <PresentationFormat>Custom</PresentationFormat>
  <Paragraphs>109</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Century Gothic</vt:lpstr>
      <vt:lpstr>Courier New</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Karyn DeLuca</dc:creator>
  <cp:lastModifiedBy>Heiniger Marc-Henri</cp:lastModifiedBy>
  <cp:revision>56</cp:revision>
  <dcterms:created xsi:type="dcterms:W3CDTF">2018-06-11T13:16:26Z</dcterms:created>
  <dcterms:modified xsi:type="dcterms:W3CDTF">2020-11-23T09:01:03Z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0x010100B0280B11AB954C44BB2ADB61C885D152</vt:lpwstr>
  </property>
</Properties>
</file>