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83" r:id="rId6"/>
    <p:sldMasterId id="2147483711" r:id="rId7"/>
    <p:sldMasterId id="2147483784" r:id="rId8"/>
    <p:sldMasterId id="2147483827" r:id="rId9"/>
    <p:sldMasterId id="2147483879" r:id="rId10"/>
  </p:sldMasterIdLst>
  <p:notesMasterIdLst>
    <p:notesMasterId r:id="rId33"/>
  </p:notesMasterIdLst>
  <p:sldIdLst>
    <p:sldId id="302" r:id="rId11"/>
    <p:sldId id="2145706748" r:id="rId12"/>
    <p:sldId id="2145706746" r:id="rId13"/>
    <p:sldId id="2364" r:id="rId14"/>
    <p:sldId id="2145706723" r:id="rId15"/>
    <p:sldId id="2145706717" r:id="rId16"/>
    <p:sldId id="2365" r:id="rId17"/>
    <p:sldId id="423" r:id="rId18"/>
    <p:sldId id="2145706726" r:id="rId19"/>
    <p:sldId id="2145706714" r:id="rId20"/>
    <p:sldId id="2993" r:id="rId21"/>
    <p:sldId id="2145706744" r:id="rId22"/>
    <p:sldId id="2991" r:id="rId23"/>
    <p:sldId id="257" r:id="rId24"/>
    <p:sldId id="2997" r:id="rId25"/>
    <p:sldId id="2994" r:id="rId26"/>
    <p:sldId id="308" r:id="rId27"/>
    <p:sldId id="3277" r:id="rId28"/>
    <p:sldId id="2145706716" r:id="rId29"/>
    <p:sldId id="4230" r:id="rId30"/>
    <p:sldId id="2145706281" r:id="rId31"/>
    <p:sldId id="21457067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ACDB08-A099-3F72-2571-217681220FA3}" name="susan hillis" initials="sh" userId="0aa56e8ce8c172e8" providerId="Windows Live"/>
  <p188:author id="{0F89A71D-3D99-13CB-EE63-17DDEE32C3FE}" name="Douglas, Meaghan S.(GH/OHA/SCH:PHI)" initials="DS" userId="S::medouglas_usaid.gov#ext#@pepfar.onmicrosoft.com::c94509ea-ad52-44ee-9e05-09af4090295c" providerId="AD"/>
  <p188:author id="{0B13E386-532F-4702-5BBB-A1FD57AC77C0}" name="Thorsen, Viva (CDC/DDPHSIS/CGH/DGHT)" initials="TV(" userId="S::vcc5@cdc.gov::77c1d568-dd3f-433d-b902-1dd46ec140af" providerId="AD"/>
  <p188:author id="{DFB366AA-7A64-CB76-FA2E-B2CCC650B582}" name="Hilary Wolf" initials="HW" userId="S::pji2_cdc.gov#ext#@pepfar.onmicrosoft.com::7b163a6f-2d8b-48b5-8db3-bf189d083b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42740043" initials="1" lastIdx="7" clrIdx="0">
    <p:extLst>
      <p:ext uri="{19B8F6BF-5375-455C-9EA6-DF929625EA0E}">
        <p15:presenceInfo xmlns:p15="http://schemas.microsoft.com/office/powerpoint/2012/main" userId="d12bd979b95471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96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8/10/relationships/authors" Target="authors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dc.sharepoint.com/teams/CDC-UG/Shared%20Documents/FCI/FCI_FY21_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dc.sharepoint.com/teams/CDC-UG/Shared%20Documents/FCI/FCI_FY21_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chigwederes\OneDrive%20-%20ZACH\Documents\CDC%202021-2022\COMMUNITY%20POSTS\QUARTERLY%20REPORTS\CDC%20Updated%20Visuals%20upto%20March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Viral Load Suppression among All PLHIV</a:t>
            </a:r>
            <a:r>
              <a:rPr lang="en-US" b="1" baseline="0" dirty="0"/>
              <a:t>, by Sex</a:t>
            </a:r>
            <a:endParaRPr lang="en-US" b="1" dirty="0"/>
          </a:p>
        </c:rich>
      </c:tx>
      <c:layout>
        <c:manualLayout>
          <c:xMode val="edge"/>
          <c:yMode val="edge"/>
          <c:x val="0.19441150450679229"/>
          <c:y val="4.7853623677972992E-3"/>
        </c:manualLayout>
      </c:layout>
      <c:overlay val="0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548801333250457E-2"/>
          <c:y val="8.3741155882611884E-2"/>
          <c:w val="0.89529018470476918"/>
          <c:h val="0.71230118844662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VLS all men 15-64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highlight>
                      <a:srgbClr val="FFFF00"/>
                    </a:highligh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Cote de Ivoire</c:v>
                </c:pt>
                <c:pt idx="1">
                  <c:v>* Nigeria</c:v>
                </c:pt>
                <c:pt idx="2">
                  <c:v>* Tanzania</c:v>
                </c:pt>
                <c:pt idx="3">
                  <c:v>Cameroon</c:v>
                </c:pt>
                <c:pt idx="4">
                  <c:v>* Uganda</c:v>
                </c:pt>
                <c:pt idx="5">
                  <c:v>* Zambia</c:v>
                </c:pt>
                <c:pt idx="6">
                  <c:v>Malawi</c:v>
                </c:pt>
                <c:pt idx="7">
                  <c:v>Kenya</c:v>
                </c:pt>
                <c:pt idx="8">
                  <c:v>Ethiopia</c:v>
                </c:pt>
                <c:pt idx="9">
                  <c:v>Eswatini</c:v>
                </c:pt>
                <c:pt idx="10">
                  <c:v>Namibia</c:v>
                </c:pt>
                <c:pt idx="11">
                  <c:v>Rwanda</c:v>
                </c:pt>
                <c:pt idx="12">
                  <c:v>Zimbabwe</c:v>
                </c:pt>
                <c:pt idx="13">
                  <c:v>Lesotho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28</c:v>
                </c:pt>
                <c:pt idx="1">
                  <c:v>39</c:v>
                </c:pt>
                <c:pt idx="2">
                  <c:v>41</c:v>
                </c:pt>
                <c:pt idx="3">
                  <c:v>43</c:v>
                </c:pt>
                <c:pt idx="4">
                  <c:v>54</c:v>
                </c:pt>
                <c:pt idx="5">
                  <c:v>57</c:v>
                </c:pt>
                <c:pt idx="6">
                  <c:v>61</c:v>
                </c:pt>
                <c:pt idx="7">
                  <c:v>65</c:v>
                </c:pt>
                <c:pt idx="8">
                  <c:v>67</c:v>
                </c:pt>
                <c:pt idx="9">
                  <c:v>68</c:v>
                </c:pt>
                <c:pt idx="10">
                  <c:v>70</c:v>
                </c:pt>
                <c:pt idx="11">
                  <c:v>71</c:v>
                </c:pt>
                <c:pt idx="12">
                  <c:v>73</c:v>
                </c:pt>
                <c:pt idx="13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1E-459E-9A94-3C5ED09BDF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VLS all women 15-64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Cote de Ivoire</c:v>
                </c:pt>
                <c:pt idx="1">
                  <c:v>* Nigeria</c:v>
                </c:pt>
                <c:pt idx="2">
                  <c:v>* Tanzania</c:v>
                </c:pt>
                <c:pt idx="3">
                  <c:v>Cameroon</c:v>
                </c:pt>
                <c:pt idx="4">
                  <c:v>* Uganda</c:v>
                </c:pt>
                <c:pt idx="5">
                  <c:v>* Zambia</c:v>
                </c:pt>
                <c:pt idx="6">
                  <c:v>Malawi</c:v>
                </c:pt>
                <c:pt idx="7">
                  <c:v>Kenya</c:v>
                </c:pt>
                <c:pt idx="8">
                  <c:v>Ethiopia</c:v>
                </c:pt>
                <c:pt idx="9">
                  <c:v>Eswatini</c:v>
                </c:pt>
                <c:pt idx="10">
                  <c:v>Namibia</c:v>
                </c:pt>
                <c:pt idx="11">
                  <c:v>Rwanda</c:v>
                </c:pt>
                <c:pt idx="12">
                  <c:v>Zimbabwe</c:v>
                </c:pt>
                <c:pt idx="13">
                  <c:v>Lesotho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46</c:v>
                </c:pt>
                <c:pt idx="1">
                  <c:v>46</c:v>
                </c:pt>
                <c:pt idx="2">
                  <c:v>58</c:v>
                </c:pt>
                <c:pt idx="3">
                  <c:v>46</c:v>
                </c:pt>
                <c:pt idx="4">
                  <c:v>63</c:v>
                </c:pt>
                <c:pt idx="5">
                  <c:v>60</c:v>
                </c:pt>
                <c:pt idx="6">
                  <c:v>73</c:v>
                </c:pt>
                <c:pt idx="7">
                  <c:v>75</c:v>
                </c:pt>
                <c:pt idx="8">
                  <c:v>72</c:v>
                </c:pt>
                <c:pt idx="9">
                  <c:v>76</c:v>
                </c:pt>
                <c:pt idx="10">
                  <c:v>82</c:v>
                </c:pt>
                <c:pt idx="11">
                  <c:v>79</c:v>
                </c:pt>
                <c:pt idx="12">
                  <c:v>80</c:v>
                </c:pt>
                <c:pt idx="13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1E-459E-9A94-3C5ED09BD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1238607"/>
        <c:axId val="1301239855"/>
      </c:barChart>
      <c:catAx>
        <c:axId val="130123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239855"/>
        <c:crosses val="autoZero"/>
        <c:auto val="1"/>
        <c:lblAlgn val="ctr"/>
        <c:lblOffset val="100"/>
        <c:noMultiLvlLbl val="0"/>
      </c:catAx>
      <c:valAx>
        <c:axId val="130123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238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27346744506688"/>
          <c:y val="0.9240199380050651"/>
          <c:w val="0.60967105144777056"/>
          <c:h val="6.6409337259340076E-2"/>
        </c:manualLayout>
      </c:layout>
      <c:overlay val="0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Sheet1!$A$39</c:f>
              <c:strCache>
                <c:ptCount val="1"/>
                <c:pt idx="0">
                  <c:v>FCI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Sheet1!$B$33:$D$33</c:f>
              <c:strCache>
                <c:ptCount val="3"/>
                <c:pt idx="0">
                  <c:v>M</c:v>
                </c:pt>
                <c:pt idx="1">
                  <c:v>F</c:v>
                </c:pt>
                <c:pt idx="2">
                  <c:v>Overall</c:v>
                </c:pt>
              </c:strCache>
            </c:strRef>
          </c:cat>
          <c:val>
            <c:numRef>
              <c:f>Sheet1!$B$39:$D$39</c:f>
              <c:numCache>
                <c:formatCode>0.00%</c:formatCode>
                <c:ptCount val="3"/>
                <c:pt idx="0">
                  <c:v>4.3478260869565216E-2</c:v>
                </c:pt>
                <c:pt idx="1">
                  <c:v>5.9772863120143453E-2</c:v>
                </c:pt>
                <c:pt idx="2">
                  <c:v>4.9596050269299821E-2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1-4A97-A47E-D30AF71AC7D3}"/>
            </c:ext>
          </c:extLst>
        </c:ser>
        <c:ser>
          <c:idx val="1"/>
          <c:order val="1"/>
          <c:tx>
            <c:strRef>
              <c:f>Sheet1!$A$40</c:f>
              <c:strCache>
                <c:ptCount val="1"/>
                <c:pt idx="0">
                  <c:v>Three Regions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Sheet1!$B$33:$D$33</c:f>
              <c:strCache>
                <c:ptCount val="3"/>
                <c:pt idx="0">
                  <c:v>M</c:v>
                </c:pt>
                <c:pt idx="1">
                  <c:v>F</c:v>
                </c:pt>
                <c:pt idx="2">
                  <c:v>Overall</c:v>
                </c:pt>
              </c:strCache>
            </c:strRef>
          </c:cat>
          <c:val>
            <c:numRef>
              <c:f>Sheet1!$B$40:$D$40</c:f>
              <c:numCache>
                <c:formatCode>0.00%</c:formatCode>
                <c:ptCount val="3"/>
                <c:pt idx="0">
                  <c:v>4.3198308022207206E-2</c:v>
                </c:pt>
                <c:pt idx="1">
                  <c:v>3.5746197184605755E-2</c:v>
                </c:pt>
                <c:pt idx="2">
                  <c:v>3.8077854184703788E-2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51-4A97-A47E-D30AF71AC7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95822335"/>
        <c:axId val="1095823167"/>
      </c:barChart>
      <c:catAx>
        <c:axId val="1095822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823167"/>
        <c:crosses val="autoZero"/>
        <c:auto val="1"/>
        <c:lblAlgn val="ctr"/>
        <c:lblOffset val="100"/>
        <c:noMultiLvlLbl val="0"/>
      </c:catAx>
      <c:valAx>
        <c:axId val="109582316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095822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752202783744769"/>
          <c:y val="0.84354906205575741"/>
          <c:w val="0.4999118391772448"/>
          <c:h val="7.78820060795914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58767268862911E-2"/>
          <c:y val="3.3703565919301549E-2"/>
          <c:w val="0.79596174282678001"/>
          <c:h val="0.932592868161396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Sheet1!$A$34</c:f>
              <c:strCache>
                <c:ptCount val="1"/>
                <c:pt idx="0">
                  <c:v>FCI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Sheet1!$B$33:$D$33</c:f>
              <c:strCache>
                <c:ptCount val="3"/>
                <c:pt idx="0">
                  <c:v>M</c:v>
                </c:pt>
                <c:pt idx="1">
                  <c:v>F</c:v>
                </c:pt>
                <c:pt idx="2">
                  <c:v>Overall</c:v>
                </c:pt>
              </c:strCache>
            </c:strRef>
          </c:cat>
          <c:val>
            <c:numRef>
              <c:f>Sheet1!$B$34:$D$34</c:f>
              <c:numCache>
                <c:formatCode>_(* #,##0.0_);_(* \(#,##0.0\);_(* "-"??_);_(@_)</c:formatCode>
                <c:ptCount val="3"/>
                <c:pt idx="0">
                  <c:v>23</c:v>
                </c:pt>
                <c:pt idx="1">
                  <c:v>16.73</c:v>
                </c:pt>
                <c:pt idx="2">
                  <c:v>20.162895927601809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C-478E-ABA1-7653D60CC2AF}"/>
            </c:ext>
          </c:extLst>
        </c:ser>
        <c:ser>
          <c:idx val="1"/>
          <c:order val="1"/>
          <c:tx>
            <c:strRef>
              <c:f>Sheet1!$A$35</c:f>
              <c:strCache>
                <c:ptCount val="1"/>
                <c:pt idx="0">
                  <c:v>Three Regions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Sheet1!$B$33:$D$33</c:f>
              <c:strCache>
                <c:ptCount val="3"/>
                <c:pt idx="0">
                  <c:v>M</c:v>
                </c:pt>
                <c:pt idx="1">
                  <c:v>F</c:v>
                </c:pt>
                <c:pt idx="2">
                  <c:v>Overall</c:v>
                </c:pt>
              </c:strCache>
            </c:strRef>
          </c:cat>
          <c:val>
            <c:numRef>
              <c:f>Sheet1!$B$35:$D$35</c:f>
              <c:numCache>
                <c:formatCode>_(* #,##0.0_);_(* \(#,##0.0\);_(* "-"??_);_(@_)</c:formatCode>
                <c:ptCount val="3"/>
                <c:pt idx="0">
                  <c:v>23.432151668614466</c:v>
                </c:pt>
                <c:pt idx="1">
                  <c:v>28.123301111999417</c:v>
                </c:pt>
                <c:pt idx="2">
                  <c:v>26.439864864864866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FC-478E-ABA1-7653D60CC2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95822335"/>
        <c:axId val="1095823167"/>
      </c:barChart>
      <c:catAx>
        <c:axId val="10958223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5823167"/>
        <c:crosses val="autoZero"/>
        <c:auto val="1"/>
        <c:lblAlgn val="ctr"/>
        <c:lblOffset val="100"/>
        <c:noMultiLvlLbl val="0"/>
      </c:catAx>
      <c:valAx>
        <c:axId val="1095823167"/>
        <c:scaling>
          <c:orientation val="minMax"/>
        </c:scaling>
        <c:delete val="1"/>
        <c:axPos val="b"/>
        <c:numFmt formatCode="_(* #,##0.0_);_(* \(#,##0.0\);_(* &quot;-&quot;??_);_(@_)" sourceLinked="1"/>
        <c:majorTickMark val="none"/>
        <c:minorTickMark val="none"/>
        <c:tickLblPos val="nextTo"/>
        <c:crossAx val="1095822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W" dirty="0"/>
              <a:t>HIVST Reactivity by Gender: Sept 2020 – March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(2)'!$C$69</c:f>
              <c:strCache>
                <c:ptCount val="1"/>
                <c:pt idx="0">
                  <c:v>Shared Results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'Sheet1 (2)'!$D$67:$S$68</c:f>
              <c:multiLvlStrCache>
                <c:ptCount val="16"/>
                <c:lvl>
                  <c:pt idx="0">
                    <c:v>15-19</c:v>
                  </c:pt>
                  <c:pt idx="1">
                    <c:v>20-24</c:v>
                  </c:pt>
                  <c:pt idx="2">
                    <c:v>25-29</c:v>
                  </c:pt>
                  <c:pt idx="3">
                    <c:v>30-34</c:v>
                  </c:pt>
                  <c:pt idx="4">
                    <c:v>35-39</c:v>
                  </c:pt>
                  <c:pt idx="5">
                    <c:v>40-44</c:v>
                  </c:pt>
                  <c:pt idx="6">
                    <c:v>45-49</c:v>
                  </c:pt>
                  <c:pt idx="7">
                    <c:v>50+</c:v>
                  </c:pt>
                  <c:pt idx="8">
                    <c:v>15-19</c:v>
                  </c:pt>
                  <c:pt idx="9">
                    <c:v>20-24</c:v>
                  </c:pt>
                  <c:pt idx="10">
                    <c:v>25-29</c:v>
                  </c:pt>
                  <c:pt idx="11">
                    <c:v>30-34</c:v>
                  </c:pt>
                  <c:pt idx="12">
                    <c:v>35-39</c:v>
                  </c:pt>
                  <c:pt idx="13">
                    <c:v>40-44</c:v>
                  </c:pt>
                  <c:pt idx="14">
                    <c:v>45-49</c:v>
                  </c:pt>
                  <c:pt idx="15">
                    <c:v>50+</c:v>
                  </c:pt>
                </c:lvl>
                <c:lvl>
                  <c:pt idx="0">
                    <c:v>Females</c:v>
                  </c:pt>
                  <c:pt idx="8">
                    <c:v>Males</c:v>
                  </c:pt>
                </c:lvl>
              </c:multiLvlStrCache>
            </c:multiLvlStrRef>
          </c:cat>
          <c:val>
            <c:numRef>
              <c:f>'Sheet1 (2)'!$D$69:$S$69</c:f>
              <c:numCache>
                <c:formatCode>0</c:formatCode>
                <c:ptCount val="16"/>
                <c:pt idx="0">
                  <c:v>162.96</c:v>
                </c:pt>
                <c:pt idx="1">
                  <c:v>448.14</c:v>
                </c:pt>
                <c:pt idx="2">
                  <c:v>468.51000000000005</c:v>
                </c:pt>
                <c:pt idx="3">
                  <c:v>387.03000000000003</c:v>
                </c:pt>
                <c:pt idx="4">
                  <c:v>285.18</c:v>
                </c:pt>
                <c:pt idx="5">
                  <c:v>142.59</c:v>
                </c:pt>
                <c:pt idx="6">
                  <c:v>81.48</c:v>
                </c:pt>
                <c:pt idx="7">
                  <c:v>61.11</c:v>
                </c:pt>
                <c:pt idx="8">
                  <c:v>206.75</c:v>
                </c:pt>
                <c:pt idx="9">
                  <c:v>827</c:v>
                </c:pt>
                <c:pt idx="10">
                  <c:v>827</c:v>
                </c:pt>
                <c:pt idx="11">
                  <c:v>744</c:v>
                </c:pt>
                <c:pt idx="12">
                  <c:v>661.6</c:v>
                </c:pt>
                <c:pt idx="13">
                  <c:v>454.85</c:v>
                </c:pt>
                <c:pt idx="14">
                  <c:v>248.1</c:v>
                </c:pt>
                <c:pt idx="15">
                  <c:v>165.4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E-4591-A27A-EE3F8846124B}"/>
            </c:ext>
          </c:extLst>
        </c:ser>
        <c:ser>
          <c:idx val="1"/>
          <c:order val="1"/>
          <c:tx>
            <c:strRef>
              <c:f>'Sheet1 (2)'!$C$70</c:f>
              <c:strCache>
                <c:ptCount val="1"/>
                <c:pt idx="0">
                  <c:v>Confirmed HIV Positive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'Sheet1 (2)'!$D$67:$S$68</c:f>
              <c:multiLvlStrCache>
                <c:ptCount val="16"/>
                <c:lvl>
                  <c:pt idx="0">
                    <c:v>15-19</c:v>
                  </c:pt>
                  <c:pt idx="1">
                    <c:v>20-24</c:v>
                  </c:pt>
                  <c:pt idx="2">
                    <c:v>25-29</c:v>
                  </c:pt>
                  <c:pt idx="3">
                    <c:v>30-34</c:v>
                  </c:pt>
                  <c:pt idx="4">
                    <c:v>35-39</c:v>
                  </c:pt>
                  <c:pt idx="5">
                    <c:v>40-44</c:v>
                  </c:pt>
                  <c:pt idx="6">
                    <c:v>45-49</c:v>
                  </c:pt>
                  <c:pt idx="7">
                    <c:v>50+</c:v>
                  </c:pt>
                  <c:pt idx="8">
                    <c:v>15-19</c:v>
                  </c:pt>
                  <c:pt idx="9">
                    <c:v>20-24</c:v>
                  </c:pt>
                  <c:pt idx="10">
                    <c:v>25-29</c:v>
                  </c:pt>
                  <c:pt idx="11">
                    <c:v>30-34</c:v>
                  </c:pt>
                  <c:pt idx="12">
                    <c:v>35-39</c:v>
                  </c:pt>
                  <c:pt idx="13">
                    <c:v>40-44</c:v>
                  </c:pt>
                  <c:pt idx="14">
                    <c:v>45-49</c:v>
                  </c:pt>
                  <c:pt idx="15">
                    <c:v>50+</c:v>
                  </c:pt>
                </c:lvl>
                <c:lvl>
                  <c:pt idx="0">
                    <c:v>Females</c:v>
                  </c:pt>
                  <c:pt idx="8">
                    <c:v>Males</c:v>
                  </c:pt>
                </c:lvl>
              </c:multiLvlStrCache>
            </c:multiLvlStrRef>
          </c:cat>
          <c:val>
            <c:numRef>
              <c:f>'Sheet1 (2)'!$D$70:$S$70</c:f>
              <c:numCache>
                <c:formatCode>0</c:formatCode>
                <c:ptCount val="16"/>
                <c:pt idx="0">
                  <c:v>47</c:v>
                </c:pt>
                <c:pt idx="1">
                  <c:v>120</c:v>
                </c:pt>
                <c:pt idx="2">
                  <c:v>140.553</c:v>
                </c:pt>
                <c:pt idx="3">
                  <c:v>152</c:v>
                </c:pt>
                <c:pt idx="4">
                  <c:v>96.961200000000005</c:v>
                </c:pt>
                <c:pt idx="5">
                  <c:v>51.3324</c:v>
                </c:pt>
                <c:pt idx="6">
                  <c:v>37</c:v>
                </c:pt>
                <c:pt idx="7">
                  <c:v>17.110800000000001</c:v>
                </c:pt>
                <c:pt idx="8">
                  <c:v>23</c:v>
                </c:pt>
                <c:pt idx="9">
                  <c:v>65</c:v>
                </c:pt>
                <c:pt idx="10">
                  <c:v>135</c:v>
                </c:pt>
                <c:pt idx="11">
                  <c:v>126.48</c:v>
                </c:pt>
                <c:pt idx="12">
                  <c:v>119.08799999999999</c:v>
                </c:pt>
                <c:pt idx="13">
                  <c:v>90.970000000000013</c:v>
                </c:pt>
                <c:pt idx="14">
                  <c:v>59.543999999999997</c:v>
                </c:pt>
                <c:pt idx="15">
                  <c:v>38.042000000000002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FE-4591-A27A-EE3F884612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320744512"/>
        <c:axId val="1320746176"/>
      </c:barChart>
      <c:scatterChart>
        <c:scatterStyle val="lineMarker"/>
        <c:varyColors val="0"/>
        <c:ser>
          <c:idx val="2"/>
          <c:order val="2"/>
          <c:tx>
            <c:strRef>
              <c:f>'Sheet1 (2)'!$C$71</c:f>
              <c:strCache>
                <c:ptCount val="1"/>
                <c:pt idx="0">
                  <c:v>Reactivity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-5.0395331634416505E-3"/>
                  <c:y val="-8.6982848573274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9627395145336E-2"/>
                      <c:h val="6.20999543772952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0E3-4A42-8A63-B81749331D98}"/>
                </c:ext>
              </c:extLst>
            </c:dLbl>
            <c:dLbl>
              <c:idx val="10"/>
              <c:layout>
                <c:manualLayout>
                  <c:x val="-7.6657016586636753E-3"/>
                  <c:y val="-4.3957476025494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E3-4A42-8A63-B81749331D98}"/>
                </c:ext>
              </c:extLst>
            </c:dLbl>
            <c:dLbl>
              <c:idx val="11"/>
              <c:layout>
                <c:manualLayout>
                  <c:x val="-1.2293868148188091E-3"/>
                  <c:y val="-7.55094158938662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E3-4A42-8A63-B81749331D98}"/>
                </c:ext>
              </c:extLst>
            </c:dLbl>
            <c:dLbl>
              <c:idx val="12"/>
              <c:layout>
                <c:manualLayout>
                  <c:x val="-2.5166497835878766E-3"/>
                  <c:y val="-7.8377774063718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E3-4A42-8A63-B81749331D98}"/>
                </c:ext>
              </c:extLst>
            </c:dLbl>
            <c:dLbl>
              <c:idx val="13"/>
              <c:layout>
                <c:manualLayout>
                  <c:x val="-1.410201650250854E-2"/>
                  <c:y val="-0.115666430271793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E3-4A42-8A63-B81749331D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multiLvlStrRef>
              <c:f>'Sheet1 (2)'!$D$67:$S$68</c:f>
              <c:multiLvlStrCache>
                <c:ptCount val="16"/>
                <c:lvl>
                  <c:pt idx="0">
                    <c:v>15-19</c:v>
                  </c:pt>
                  <c:pt idx="1">
                    <c:v>20-24</c:v>
                  </c:pt>
                  <c:pt idx="2">
                    <c:v>25-29</c:v>
                  </c:pt>
                  <c:pt idx="3">
                    <c:v>30-34</c:v>
                  </c:pt>
                  <c:pt idx="4">
                    <c:v>35-39</c:v>
                  </c:pt>
                  <c:pt idx="5">
                    <c:v>40-44</c:v>
                  </c:pt>
                  <c:pt idx="6">
                    <c:v>45-49</c:v>
                  </c:pt>
                  <c:pt idx="7">
                    <c:v>50+</c:v>
                  </c:pt>
                  <c:pt idx="8">
                    <c:v>15-19</c:v>
                  </c:pt>
                  <c:pt idx="9">
                    <c:v>20-24</c:v>
                  </c:pt>
                  <c:pt idx="10">
                    <c:v>25-29</c:v>
                  </c:pt>
                  <c:pt idx="11">
                    <c:v>30-34</c:v>
                  </c:pt>
                  <c:pt idx="12">
                    <c:v>35-39</c:v>
                  </c:pt>
                  <c:pt idx="13">
                    <c:v>40-44</c:v>
                  </c:pt>
                  <c:pt idx="14">
                    <c:v>45-49</c:v>
                  </c:pt>
                  <c:pt idx="15">
                    <c:v>50+</c:v>
                  </c:pt>
                </c:lvl>
                <c:lvl>
                  <c:pt idx="0">
                    <c:v>Females</c:v>
                  </c:pt>
                  <c:pt idx="8">
                    <c:v>Males</c:v>
                  </c:pt>
                </c:lvl>
              </c:multiLvlStrCache>
            </c:multiLvlStrRef>
          </c:xVal>
          <c:yVal>
            <c:numRef>
              <c:f>'Sheet1 (2)'!$D$71:$S$71</c:f>
              <c:numCache>
                <c:formatCode>0%</c:formatCode>
                <c:ptCount val="16"/>
                <c:pt idx="0">
                  <c:v>0.28841433480608736</c:v>
                </c:pt>
                <c:pt idx="1">
                  <c:v>0.2677734636497523</c:v>
                </c:pt>
                <c:pt idx="2">
                  <c:v>0.3</c:v>
                </c:pt>
                <c:pt idx="3">
                  <c:v>0.39273441335297005</c:v>
                </c:pt>
                <c:pt idx="4">
                  <c:v>0.34</c:v>
                </c:pt>
                <c:pt idx="5">
                  <c:v>0.36</c:v>
                </c:pt>
                <c:pt idx="6">
                  <c:v>0.45409916543937162</c:v>
                </c:pt>
                <c:pt idx="7">
                  <c:v>0.28000000000000003</c:v>
                </c:pt>
                <c:pt idx="8">
                  <c:v>0.11124546553808948</c:v>
                </c:pt>
                <c:pt idx="9">
                  <c:v>7.8597339782345829E-2</c:v>
                </c:pt>
                <c:pt idx="10">
                  <c:v>0.16324062877871826</c:v>
                </c:pt>
                <c:pt idx="11">
                  <c:v>0.17</c:v>
                </c:pt>
                <c:pt idx="12">
                  <c:v>0.18</c:v>
                </c:pt>
                <c:pt idx="13">
                  <c:v>0.2</c:v>
                </c:pt>
                <c:pt idx="14">
                  <c:v>0.24</c:v>
                </c:pt>
                <c:pt idx="15">
                  <c:v>0.23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FFE-4591-A27A-EE3F88461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679952"/>
        <c:axId val="1324679536"/>
      </c:scatterChart>
      <c:catAx>
        <c:axId val="1320744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W" dirty="0"/>
                  <a:t>Age and Sex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746176"/>
        <c:crosses val="autoZero"/>
        <c:auto val="1"/>
        <c:lblAlgn val="ctr"/>
        <c:lblOffset val="100"/>
        <c:noMultiLvlLbl val="0"/>
      </c:catAx>
      <c:valAx>
        <c:axId val="13207461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W" dirty="0"/>
                  <a:t>Total # of clients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744512"/>
        <c:crosses val="autoZero"/>
        <c:crossBetween val="between"/>
      </c:valAx>
      <c:valAx>
        <c:axId val="13246795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W" dirty="0"/>
                  <a:t>%</a:t>
                </a:r>
                <a:r>
                  <a:rPr lang="en-ZW" baseline="0" dirty="0"/>
                  <a:t> Reactivity</a:t>
                </a:r>
                <a:endParaRPr lang="en-ZW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679952"/>
        <c:crosses val="max"/>
        <c:crossBetween val="midCat"/>
      </c:valAx>
      <c:valAx>
        <c:axId val="1324679952"/>
        <c:scaling>
          <c:orientation val="minMax"/>
        </c:scaling>
        <c:delete val="1"/>
        <c:axPos val="t"/>
        <c:majorTickMark val="out"/>
        <c:minorTickMark val="none"/>
        <c:tickLblPos val="nextTo"/>
        <c:crossAx val="1324679536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200" b="1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712D4-9888-4DEC-A468-E0ED4835CEF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93182F-FA3F-49B4-952A-2494821C5E1A}">
      <dgm:prSet phldrT="[Text]"/>
      <dgm:spPr/>
      <dgm:t>
        <a:bodyPr/>
        <a:lstStyle/>
        <a:p>
          <a:r>
            <a:rPr lang="en-US" b="1" dirty="0"/>
            <a:t>Faith and Community </a:t>
          </a:r>
        </a:p>
        <a:p>
          <a:r>
            <a:rPr lang="en-US" b="1" dirty="0"/>
            <a:t>Initiative IPs Leads</a:t>
          </a:r>
        </a:p>
      </dgm:t>
    </dgm:pt>
    <dgm:pt modelId="{773AC3A8-525F-48DB-8CA6-1C4B1857D310}" type="parTrans" cxnId="{334E3AC9-B385-4ADA-8694-241854D375F6}">
      <dgm:prSet/>
      <dgm:spPr/>
      <dgm:t>
        <a:bodyPr/>
        <a:lstStyle/>
        <a:p>
          <a:endParaRPr lang="en-US"/>
        </a:p>
      </dgm:t>
    </dgm:pt>
    <dgm:pt modelId="{849AD6E0-EACA-4628-B88E-BCF428F7C6DA}" type="sibTrans" cxnId="{334E3AC9-B385-4ADA-8694-241854D375F6}">
      <dgm:prSet/>
      <dgm:spPr/>
      <dgm:t>
        <a:bodyPr/>
        <a:lstStyle/>
        <a:p>
          <a:endParaRPr lang="en-US"/>
        </a:p>
      </dgm:t>
    </dgm:pt>
    <dgm:pt modelId="{156D1EAB-CE42-443F-B548-BDD425B197B4}">
      <dgm:prSet phldrT="[Text]"/>
      <dgm:spPr/>
      <dgm:t>
        <a:bodyPr/>
        <a:lstStyle/>
        <a:p>
          <a:r>
            <a:rPr lang="en-US" b="1" dirty="0"/>
            <a:t>Nazarenes,</a:t>
          </a:r>
        </a:p>
        <a:p>
          <a:r>
            <a:rPr lang="en-US" b="1" dirty="0"/>
            <a:t>Lutherans, Council of Churches</a:t>
          </a:r>
        </a:p>
      </dgm:t>
    </dgm:pt>
    <dgm:pt modelId="{297A52D1-DE09-4D13-9273-44A16381AD17}" type="parTrans" cxnId="{B30DA595-A2AA-4B7C-89D8-72AF720A2519}">
      <dgm:prSet/>
      <dgm:spPr/>
      <dgm:t>
        <a:bodyPr/>
        <a:lstStyle/>
        <a:p>
          <a:endParaRPr lang="en-US"/>
        </a:p>
      </dgm:t>
    </dgm:pt>
    <dgm:pt modelId="{D0491EDF-B789-442B-8730-90EE81231980}" type="sibTrans" cxnId="{B30DA595-A2AA-4B7C-89D8-72AF720A2519}">
      <dgm:prSet/>
      <dgm:spPr/>
      <dgm:t>
        <a:bodyPr/>
        <a:lstStyle/>
        <a:p>
          <a:endParaRPr lang="en-US"/>
        </a:p>
      </dgm:t>
    </dgm:pt>
    <dgm:pt modelId="{F3665D31-2DFD-481E-A451-320FFD409A87}">
      <dgm:prSet phldrT="[Text]"/>
      <dgm:spPr/>
      <dgm:t>
        <a:bodyPr/>
        <a:lstStyle/>
        <a:p>
          <a:r>
            <a:rPr lang="en-US" b="1" dirty="0"/>
            <a:t>Episcopal/ Anglican/ </a:t>
          </a:r>
        </a:p>
        <a:p>
          <a:r>
            <a:rPr lang="en-US" b="1" dirty="0"/>
            <a:t>Catholic Conference </a:t>
          </a:r>
        </a:p>
      </dgm:t>
    </dgm:pt>
    <dgm:pt modelId="{8D1A3D33-F9ED-4724-8426-BD7537437695}" type="parTrans" cxnId="{51D6B4AD-2572-4EA4-A860-4EBB21368720}">
      <dgm:prSet/>
      <dgm:spPr/>
      <dgm:t>
        <a:bodyPr/>
        <a:lstStyle/>
        <a:p>
          <a:endParaRPr lang="en-US"/>
        </a:p>
      </dgm:t>
    </dgm:pt>
    <dgm:pt modelId="{11828EEC-B07B-47A9-9233-5F222C0E6031}" type="sibTrans" cxnId="{51D6B4AD-2572-4EA4-A860-4EBB21368720}">
      <dgm:prSet/>
      <dgm:spPr/>
      <dgm:t>
        <a:bodyPr/>
        <a:lstStyle/>
        <a:p>
          <a:endParaRPr lang="en-US"/>
        </a:p>
      </dgm:t>
    </dgm:pt>
    <dgm:pt modelId="{77F84122-8CF8-4717-8004-856C59A8FFE3}">
      <dgm:prSet phldrT="[Text]"/>
      <dgm:spPr/>
      <dgm:t>
        <a:bodyPr/>
        <a:lstStyle/>
        <a:p>
          <a:r>
            <a:rPr lang="en-US" b="1" dirty="0"/>
            <a:t>Youth Faith  Leaders </a:t>
          </a:r>
        </a:p>
      </dgm:t>
    </dgm:pt>
    <dgm:pt modelId="{3E4069A1-ECFB-429C-A4A5-67625FD505D7}" type="parTrans" cxnId="{2E7A18CE-D17E-49D7-99DB-89C9F7E0BC8E}">
      <dgm:prSet/>
      <dgm:spPr/>
      <dgm:t>
        <a:bodyPr/>
        <a:lstStyle/>
        <a:p>
          <a:endParaRPr lang="en-US"/>
        </a:p>
      </dgm:t>
    </dgm:pt>
    <dgm:pt modelId="{C7929EB4-988E-411E-964D-12CE91654D39}" type="sibTrans" cxnId="{2E7A18CE-D17E-49D7-99DB-89C9F7E0BC8E}">
      <dgm:prSet/>
      <dgm:spPr/>
      <dgm:t>
        <a:bodyPr/>
        <a:lstStyle/>
        <a:p>
          <a:endParaRPr lang="en-US"/>
        </a:p>
      </dgm:t>
    </dgm:pt>
    <dgm:pt modelId="{6E754EF3-F99B-4BE7-A4B5-CB276F608B74}">
      <dgm:prSet phldrT="[Text]"/>
      <dgm:spPr/>
      <dgm:t>
        <a:bodyPr/>
        <a:lstStyle/>
        <a:p>
          <a:r>
            <a:rPr lang="en-US" b="1" dirty="0"/>
            <a:t>Islamic Supreme Council </a:t>
          </a:r>
        </a:p>
      </dgm:t>
    </dgm:pt>
    <dgm:pt modelId="{DD90FBE1-80B8-456F-A565-1BCAA739E8C3}" type="parTrans" cxnId="{4FDC0921-67A2-4940-88D9-E88F91C62B3B}">
      <dgm:prSet/>
      <dgm:spPr/>
      <dgm:t>
        <a:bodyPr/>
        <a:lstStyle/>
        <a:p>
          <a:endParaRPr lang="en-US"/>
        </a:p>
      </dgm:t>
    </dgm:pt>
    <dgm:pt modelId="{21B9E4F9-DC2B-42F3-9483-339977F7FBCD}" type="sibTrans" cxnId="{4FDC0921-67A2-4940-88D9-E88F91C62B3B}">
      <dgm:prSet/>
      <dgm:spPr/>
      <dgm:t>
        <a:bodyPr/>
        <a:lstStyle/>
        <a:p>
          <a:endParaRPr lang="en-US"/>
        </a:p>
      </dgm:t>
    </dgm:pt>
    <dgm:pt modelId="{9CDFEB8B-3D0A-4773-BE9B-DF596F0E7AAB}">
      <dgm:prSet phldrT="[Text]"/>
      <dgm:spPr/>
      <dgm:t>
        <a:bodyPr/>
        <a:lstStyle/>
        <a:p>
          <a:r>
            <a:rPr lang="en-US" b="1" dirty="0"/>
            <a:t>Consortium of Concerned </a:t>
          </a:r>
        </a:p>
        <a:p>
          <a:r>
            <a:rPr lang="en-US" b="1" dirty="0"/>
            <a:t>Church </a:t>
          </a:r>
        </a:p>
        <a:p>
          <a:r>
            <a:rPr lang="en-US" b="1" dirty="0"/>
            <a:t>Leaders</a:t>
          </a:r>
        </a:p>
      </dgm:t>
    </dgm:pt>
    <dgm:pt modelId="{7EDBAFCE-A0DD-44C0-9650-A444B6F00348}" type="parTrans" cxnId="{5567D358-AC4D-4C78-B83D-01A397D2C6DA}">
      <dgm:prSet/>
      <dgm:spPr/>
      <dgm:t>
        <a:bodyPr/>
        <a:lstStyle/>
        <a:p>
          <a:endParaRPr lang="en-US"/>
        </a:p>
      </dgm:t>
    </dgm:pt>
    <dgm:pt modelId="{3613B039-04AB-46D0-A6CA-5A40CBB15C49}" type="sibTrans" cxnId="{5567D358-AC4D-4C78-B83D-01A397D2C6DA}">
      <dgm:prSet/>
      <dgm:spPr/>
      <dgm:t>
        <a:bodyPr/>
        <a:lstStyle/>
        <a:p>
          <a:endParaRPr lang="en-US"/>
        </a:p>
      </dgm:t>
    </dgm:pt>
    <dgm:pt modelId="{6541E55E-01EB-4DD3-B4F2-D5F4F2E93595}">
      <dgm:prSet phldrT="[Text]"/>
      <dgm:spPr/>
      <dgm:t>
        <a:bodyPr/>
        <a:lstStyle/>
        <a:p>
          <a:r>
            <a:rPr lang="en-US" b="1" dirty="0"/>
            <a:t>SEMINARIES </a:t>
          </a:r>
        </a:p>
      </dgm:t>
    </dgm:pt>
    <dgm:pt modelId="{CC69D38F-3FD3-4DF6-B196-234A285ADAA2}" type="parTrans" cxnId="{5620184A-EFA0-4E0C-8A2D-62553246DF1F}">
      <dgm:prSet/>
      <dgm:spPr/>
      <dgm:t>
        <a:bodyPr/>
        <a:lstStyle/>
        <a:p>
          <a:endParaRPr lang="en-US"/>
        </a:p>
      </dgm:t>
    </dgm:pt>
    <dgm:pt modelId="{EB07EB04-FFF7-46EA-B562-52BF5C658DAA}" type="sibTrans" cxnId="{5620184A-EFA0-4E0C-8A2D-62553246DF1F}">
      <dgm:prSet/>
      <dgm:spPr/>
      <dgm:t>
        <a:bodyPr/>
        <a:lstStyle/>
        <a:p>
          <a:endParaRPr lang="en-US"/>
        </a:p>
      </dgm:t>
    </dgm:pt>
    <dgm:pt modelId="{2B23BF34-4A5D-4518-9204-34887DEA03B2}">
      <dgm:prSet phldrT="[Text]"/>
      <dgm:spPr/>
      <dgm:t>
        <a:bodyPr/>
        <a:lstStyle/>
        <a:p>
          <a:r>
            <a:rPr lang="en-US" b="1" dirty="0"/>
            <a:t>Zionists</a:t>
          </a:r>
        </a:p>
      </dgm:t>
    </dgm:pt>
    <dgm:pt modelId="{BAE0DEAA-4B3D-42CE-A738-3F11AB039C0E}" type="parTrans" cxnId="{A11FB439-854D-4039-A813-41CE4D7E337A}">
      <dgm:prSet/>
      <dgm:spPr/>
      <dgm:t>
        <a:bodyPr/>
        <a:lstStyle/>
        <a:p>
          <a:endParaRPr lang="en-US"/>
        </a:p>
      </dgm:t>
    </dgm:pt>
    <dgm:pt modelId="{7D583098-CBF5-4364-9140-BB68D8B20F0F}" type="sibTrans" cxnId="{A11FB439-854D-4039-A813-41CE4D7E337A}">
      <dgm:prSet/>
      <dgm:spPr/>
      <dgm:t>
        <a:bodyPr/>
        <a:lstStyle/>
        <a:p>
          <a:endParaRPr lang="en-US"/>
        </a:p>
      </dgm:t>
    </dgm:pt>
    <dgm:pt modelId="{61F24E5B-6E76-41AF-AEA7-A190CAED5000}" type="pres">
      <dgm:prSet presAssocID="{5A7712D4-9888-4DEC-A468-E0ED4835CEF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1A9D7D-B06B-4CF8-98CF-BAB3B7D6A77A}" type="pres">
      <dgm:prSet presAssocID="{5E93182F-FA3F-49B4-952A-2494821C5E1A}" presName="hierRoot1" presStyleCnt="0"/>
      <dgm:spPr/>
    </dgm:pt>
    <dgm:pt modelId="{E09A3AA5-B1E5-4A91-8035-42FB1847299E}" type="pres">
      <dgm:prSet presAssocID="{5E93182F-FA3F-49B4-952A-2494821C5E1A}" presName="composite" presStyleCnt="0"/>
      <dgm:spPr/>
    </dgm:pt>
    <dgm:pt modelId="{C01C824D-DB15-4C54-849A-08C156D80AF9}" type="pres">
      <dgm:prSet presAssocID="{5E93182F-FA3F-49B4-952A-2494821C5E1A}" presName="background" presStyleLbl="node0" presStyleIdx="0" presStyleCnt="1"/>
      <dgm:spPr>
        <a:solidFill>
          <a:srgbClr val="C00000"/>
        </a:solidFill>
      </dgm:spPr>
    </dgm:pt>
    <dgm:pt modelId="{96030379-68CF-4E21-9BB5-D9F8DD897072}" type="pres">
      <dgm:prSet presAssocID="{5E93182F-FA3F-49B4-952A-2494821C5E1A}" presName="text" presStyleLbl="fgAcc0" presStyleIdx="0" presStyleCnt="1" custAng="0" custScaleX="176036" custScaleY="153153">
        <dgm:presLayoutVars>
          <dgm:chPref val="3"/>
        </dgm:presLayoutVars>
      </dgm:prSet>
      <dgm:spPr/>
    </dgm:pt>
    <dgm:pt modelId="{58AE8164-8C14-43B2-BA81-6C6A213A8DD9}" type="pres">
      <dgm:prSet presAssocID="{5E93182F-FA3F-49B4-952A-2494821C5E1A}" presName="hierChild2" presStyleCnt="0"/>
      <dgm:spPr/>
    </dgm:pt>
    <dgm:pt modelId="{9D63717C-8237-4115-BE48-ECFCC5025315}" type="pres">
      <dgm:prSet presAssocID="{297A52D1-DE09-4D13-9273-44A16381AD17}" presName="Name10" presStyleLbl="parChTrans1D2" presStyleIdx="0" presStyleCnt="7"/>
      <dgm:spPr/>
    </dgm:pt>
    <dgm:pt modelId="{B7B32435-E6D6-4FD8-BF69-6BC3BD30FF63}" type="pres">
      <dgm:prSet presAssocID="{156D1EAB-CE42-443F-B548-BDD425B197B4}" presName="hierRoot2" presStyleCnt="0"/>
      <dgm:spPr/>
    </dgm:pt>
    <dgm:pt modelId="{63AA672F-B7B8-4BE2-AE22-97317CD549C4}" type="pres">
      <dgm:prSet presAssocID="{156D1EAB-CE42-443F-B548-BDD425B197B4}" presName="composite2" presStyleCnt="0"/>
      <dgm:spPr/>
    </dgm:pt>
    <dgm:pt modelId="{05A081FA-0F95-4E68-A9B3-39D5793FFEAE}" type="pres">
      <dgm:prSet presAssocID="{156D1EAB-CE42-443F-B548-BDD425B197B4}" presName="background2" presStyleLbl="node2" presStyleIdx="0" presStyleCnt="7"/>
      <dgm:spPr>
        <a:solidFill>
          <a:srgbClr val="C00000"/>
        </a:solidFill>
      </dgm:spPr>
    </dgm:pt>
    <dgm:pt modelId="{2988FED5-A07E-49E4-B404-0C6E44019358}" type="pres">
      <dgm:prSet presAssocID="{156D1EAB-CE42-443F-B548-BDD425B197B4}" presName="text2" presStyleLbl="fgAcc2" presStyleIdx="0" presStyleCnt="7">
        <dgm:presLayoutVars>
          <dgm:chPref val="3"/>
        </dgm:presLayoutVars>
      </dgm:prSet>
      <dgm:spPr/>
    </dgm:pt>
    <dgm:pt modelId="{4BEDE32A-67FC-43B1-9B1E-C665794A69BC}" type="pres">
      <dgm:prSet presAssocID="{156D1EAB-CE42-443F-B548-BDD425B197B4}" presName="hierChild3" presStyleCnt="0"/>
      <dgm:spPr/>
    </dgm:pt>
    <dgm:pt modelId="{3007D7E8-D803-4813-96B3-FE392E5336F9}" type="pres">
      <dgm:prSet presAssocID="{8D1A3D33-F9ED-4724-8426-BD7537437695}" presName="Name10" presStyleLbl="parChTrans1D2" presStyleIdx="1" presStyleCnt="7"/>
      <dgm:spPr/>
    </dgm:pt>
    <dgm:pt modelId="{951373B5-6DF9-403F-9A6E-CF6D021AE6BF}" type="pres">
      <dgm:prSet presAssocID="{F3665D31-2DFD-481E-A451-320FFD409A87}" presName="hierRoot2" presStyleCnt="0"/>
      <dgm:spPr/>
    </dgm:pt>
    <dgm:pt modelId="{5A2E4594-6EE8-4B14-95D3-B39A4ED09B12}" type="pres">
      <dgm:prSet presAssocID="{F3665D31-2DFD-481E-A451-320FFD409A87}" presName="composite2" presStyleCnt="0"/>
      <dgm:spPr/>
    </dgm:pt>
    <dgm:pt modelId="{2605F26D-5BD1-459E-89F7-A614F7F14930}" type="pres">
      <dgm:prSet presAssocID="{F3665D31-2DFD-481E-A451-320FFD409A87}" presName="background2" presStyleLbl="node2" presStyleIdx="1" presStyleCnt="7"/>
      <dgm:spPr>
        <a:solidFill>
          <a:srgbClr val="C00000"/>
        </a:solidFill>
      </dgm:spPr>
    </dgm:pt>
    <dgm:pt modelId="{DEFA3F4F-8CCD-42EE-92BC-9233B2D56BE5}" type="pres">
      <dgm:prSet presAssocID="{F3665D31-2DFD-481E-A451-320FFD409A87}" presName="text2" presStyleLbl="fgAcc2" presStyleIdx="1" presStyleCnt="7">
        <dgm:presLayoutVars>
          <dgm:chPref val="3"/>
        </dgm:presLayoutVars>
      </dgm:prSet>
      <dgm:spPr/>
    </dgm:pt>
    <dgm:pt modelId="{EFECEC8B-9EB5-45B7-8540-6E3ADAE39E9A}" type="pres">
      <dgm:prSet presAssocID="{F3665D31-2DFD-481E-A451-320FFD409A87}" presName="hierChild3" presStyleCnt="0"/>
      <dgm:spPr/>
    </dgm:pt>
    <dgm:pt modelId="{695719B5-D909-4C98-8AA3-422EE0708193}" type="pres">
      <dgm:prSet presAssocID="{3E4069A1-ECFB-429C-A4A5-67625FD505D7}" presName="Name10" presStyleLbl="parChTrans1D2" presStyleIdx="2" presStyleCnt="7"/>
      <dgm:spPr/>
    </dgm:pt>
    <dgm:pt modelId="{8AA3038E-0669-4577-9EEF-C84BF981684C}" type="pres">
      <dgm:prSet presAssocID="{77F84122-8CF8-4717-8004-856C59A8FFE3}" presName="hierRoot2" presStyleCnt="0"/>
      <dgm:spPr/>
    </dgm:pt>
    <dgm:pt modelId="{9C2B06C1-6F30-427E-B32E-F4B073C096E6}" type="pres">
      <dgm:prSet presAssocID="{77F84122-8CF8-4717-8004-856C59A8FFE3}" presName="composite2" presStyleCnt="0"/>
      <dgm:spPr/>
    </dgm:pt>
    <dgm:pt modelId="{85E835C3-F7C3-46BC-9CD8-7CD8918ADF3D}" type="pres">
      <dgm:prSet presAssocID="{77F84122-8CF8-4717-8004-856C59A8FFE3}" presName="background2" presStyleLbl="node2" presStyleIdx="2" presStyleCnt="7"/>
      <dgm:spPr>
        <a:solidFill>
          <a:srgbClr val="C00000"/>
        </a:solidFill>
      </dgm:spPr>
    </dgm:pt>
    <dgm:pt modelId="{E432B3F6-F144-4D1A-9E30-70374696E7FF}" type="pres">
      <dgm:prSet presAssocID="{77F84122-8CF8-4717-8004-856C59A8FFE3}" presName="text2" presStyleLbl="fgAcc2" presStyleIdx="2" presStyleCnt="7">
        <dgm:presLayoutVars>
          <dgm:chPref val="3"/>
        </dgm:presLayoutVars>
      </dgm:prSet>
      <dgm:spPr/>
    </dgm:pt>
    <dgm:pt modelId="{EFCE3E5F-A1EE-4017-8E12-9FCA816A4A76}" type="pres">
      <dgm:prSet presAssocID="{77F84122-8CF8-4717-8004-856C59A8FFE3}" presName="hierChild3" presStyleCnt="0"/>
      <dgm:spPr/>
    </dgm:pt>
    <dgm:pt modelId="{930A5E90-D4DD-4135-AA1C-FC52AFB78C83}" type="pres">
      <dgm:prSet presAssocID="{DD90FBE1-80B8-456F-A565-1BCAA739E8C3}" presName="Name10" presStyleLbl="parChTrans1D2" presStyleIdx="3" presStyleCnt="7"/>
      <dgm:spPr/>
    </dgm:pt>
    <dgm:pt modelId="{5AF758F6-0916-4768-92EE-06E25C8EDBC1}" type="pres">
      <dgm:prSet presAssocID="{6E754EF3-F99B-4BE7-A4B5-CB276F608B74}" presName="hierRoot2" presStyleCnt="0"/>
      <dgm:spPr/>
    </dgm:pt>
    <dgm:pt modelId="{4A90D566-961A-4CCE-AA3A-6C8BFF7A15C0}" type="pres">
      <dgm:prSet presAssocID="{6E754EF3-F99B-4BE7-A4B5-CB276F608B74}" presName="composite2" presStyleCnt="0"/>
      <dgm:spPr/>
    </dgm:pt>
    <dgm:pt modelId="{13B8E471-8C05-4B67-A1D0-CD679F561DEC}" type="pres">
      <dgm:prSet presAssocID="{6E754EF3-F99B-4BE7-A4B5-CB276F608B74}" presName="background2" presStyleLbl="node2" presStyleIdx="3" presStyleCnt="7"/>
      <dgm:spPr>
        <a:solidFill>
          <a:srgbClr val="C00000"/>
        </a:solidFill>
      </dgm:spPr>
    </dgm:pt>
    <dgm:pt modelId="{4212E4E8-F103-40A1-BC98-C637A9575F0B}" type="pres">
      <dgm:prSet presAssocID="{6E754EF3-F99B-4BE7-A4B5-CB276F608B74}" presName="text2" presStyleLbl="fgAcc2" presStyleIdx="3" presStyleCnt="7" custLinFactNeighborX="2349" custLinFactNeighborY="871">
        <dgm:presLayoutVars>
          <dgm:chPref val="3"/>
        </dgm:presLayoutVars>
      </dgm:prSet>
      <dgm:spPr/>
    </dgm:pt>
    <dgm:pt modelId="{EB53A3B0-CF53-4EC1-829D-2A3A027E0F34}" type="pres">
      <dgm:prSet presAssocID="{6E754EF3-F99B-4BE7-A4B5-CB276F608B74}" presName="hierChild3" presStyleCnt="0"/>
      <dgm:spPr/>
    </dgm:pt>
    <dgm:pt modelId="{23CCDA65-8F61-4ED6-921C-CE7A4DE93A6D}" type="pres">
      <dgm:prSet presAssocID="{7EDBAFCE-A0DD-44C0-9650-A444B6F00348}" presName="Name10" presStyleLbl="parChTrans1D2" presStyleIdx="4" presStyleCnt="7"/>
      <dgm:spPr/>
    </dgm:pt>
    <dgm:pt modelId="{48BE9001-CD9A-416C-A566-7B0FF5D173AC}" type="pres">
      <dgm:prSet presAssocID="{9CDFEB8B-3D0A-4773-BE9B-DF596F0E7AAB}" presName="hierRoot2" presStyleCnt="0"/>
      <dgm:spPr/>
    </dgm:pt>
    <dgm:pt modelId="{5EBE51A0-B6A4-4978-BF3C-252FFAA3F5BB}" type="pres">
      <dgm:prSet presAssocID="{9CDFEB8B-3D0A-4773-BE9B-DF596F0E7AAB}" presName="composite2" presStyleCnt="0"/>
      <dgm:spPr/>
    </dgm:pt>
    <dgm:pt modelId="{10710A0D-0131-4BE0-B167-18FA7B364431}" type="pres">
      <dgm:prSet presAssocID="{9CDFEB8B-3D0A-4773-BE9B-DF596F0E7AAB}" presName="background2" presStyleLbl="node2" presStyleIdx="4" presStyleCnt="7"/>
      <dgm:spPr>
        <a:solidFill>
          <a:srgbClr val="C00000"/>
        </a:solidFill>
      </dgm:spPr>
    </dgm:pt>
    <dgm:pt modelId="{C934AAF7-CD21-4837-BD66-87BD18D00559}" type="pres">
      <dgm:prSet presAssocID="{9CDFEB8B-3D0A-4773-BE9B-DF596F0E7AAB}" presName="text2" presStyleLbl="fgAcc2" presStyleIdx="4" presStyleCnt="7">
        <dgm:presLayoutVars>
          <dgm:chPref val="3"/>
        </dgm:presLayoutVars>
      </dgm:prSet>
      <dgm:spPr/>
    </dgm:pt>
    <dgm:pt modelId="{3646C3C8-27BD-4F6C-9120-330834F41F52}" type="pres">
      <dgm:prSet presAssocID="{9CDFEB8B-3D0A-4773-BE9B-DF596F0E7AAB}" presName="hierChild3" presStyleCnt="0"/>
      <dgm:spPr/>
    </dgm:pt>
    <dgm:pt modelId="{AB7AF84B-8606-4485-AC60-13086881D2D3}" type="pres">
      <dgm:prSet presAssocID="{BAE0DEAA-4B3D-42CE-A738-3F11AB039C0E}" presName="Name10" presStyleLbl="parChTrans1D2" presStyleIdx="5" presStyleCnt="7"/>
      <dgm:spPr/>
    </dgm:pt>
    <dgm:pt modelId="{9A020CA4-0AD4-42C8-B1CE-B2C093255B7C}" type="pres">
      <dgm:prSet presAssocID="{2B23BF34-4A5D-4518-9204-34887DEA03B2}" presName="hierRoot2" presStyleCnt="0"/>
      <dgm:spPr/>
    </dgm:pt>
    <dgm:pt modelId="{C79502D2-771B-45F8-89B7-C072F872D11D}" type="pres">
      <dgm:prSet presAssocID="{2B23BF34-4A5D-4518-9204-34887DEA03B2}" presName="composite2" presStyleCnt="0"/>
      <dgm:spPr/>
    </dgm:pt>
    <dgm:pt modelId="{551279F6-2CE1-442C-ACF1-C9DF1C0ADE28}" type="pres">
      <dgm:prSet presAssocID="{2B23BF34-4A5D-4518-9204-34887DEA03B2}" presName="background2" presStyleLbl="node2" presStyleIdx="5" presStyleCnt="7"/>
      <dgm:spPr/>
    </dgm:pt>
    <dgm:pt modelId="{B74B5CBA-1E3F-4C9F-9E57-F1273585497C}" type="pres">
      <dgm:prSet presAssocID="{2B23BF34-4A5D-4518-9204-34887DEA03B2}" presName="text2" presStyleLbl="fgAcc2" presStyleIdx="5" presStyleCnt="7">
        <dgm:presLayoutVars>
          <dgm:chPref val="3"/>
        </dgm:presLayoutVars>
      </dgm:prSet>
      <dgm:spPr/>
    </dgm:pt>
    <dgm:pt modelId="{7FBEF08F-3FE3-4C2B-BA08-6614B8C3F6A2}" type="pres">
      <dgm:prSet presAssocID="{2B23BF34-4A5D-4518-9204-34887DEA03B2}" presName="hierChild3" presStyleCnt="0"/>
      <dgm:spPr/>
    </dgm:pt>
    <dgm:pt modelId="{4727DC2F-002E-42D3-AA13-8EC5FF359E64}" type="pres">
      <dgm:prSet presAssocID="{CC69D38F-3FD3-4DF6-B196-234A285ADAA2}" presName="Name10" presStyleLbl="parChTrans1D2" presStyleIdx="6" presStyleCnt="7"/>
      <dgm:spPr/>
    </dgm:pt>
    <dgm:pt modelId="{3C184E63-4E55-4112-AFF8-E73999C6F3B6}" type="pres">
      <dgm:prSet presAssocID="{6541E55E-01EB-4DD3-B4F2-D5F4F2E93595}" presName="hierRoot2" presStyleCnt="0"/>
      <dgm:spPr/>
    </dgm:pt>
    <dgm:pt modelId="{B984EAF6-B044-4010-9DF2-C919B7897589}" type="pres">
      <dgm:prSet presAssocID="{6541E55E-01EB-4DD3-B4F2-D5F4F2E93595}" presName="composite2" presStyleCnt="0"/>
      <dgm:spPr/>
    </dgm:pt>
    <dgm:pt modelId="{E35D1A8C-544B-47F2-856C-A12619DFF7EF}" type="pres">
      <dgm:prSet presAssocID="{6541E55E-01EB-4DD3-B4F2-D5F4F2E93595}" presName="background2" presStyleLbl="node2" presStyleIdx="6" presStyleCnt="7"/>
      <dgm:spPr>
        <a:solidFill>
          <a:srgbClr val="C00000"/>
        </a:solidFill>
      </dgm:spPr>
    </dgm:pt>
    <dgm:pt modelId="{EAE28327-CE8C-4629-A2F5-275B0BDC5F8B}" type="pres">
      <dgm:prSet presAssocID="{6541E55E-01EB-4DD3-B4F2-D5F4F2E93595}" presName="text2" presStyleLbl="fgAcc2" presStyleIdx="6" presStyleCnt="7">
        <dgm:presLayoutVars>
          <dgm:chPref val="3"/>
        </dgm:presLayoutVars>
      </dgm:prSet>
      <dgm:spPr/>
    </dgm:pt>
    <dgm:pt modelId="{31972AF2-0C1E-445E-AE38-882BE9A58270}" type="pres">
      <dgm:prSet presAssocID="{6541E55E-01EB-4DD3-B4F2-D5F4F2E93595}" presName="hierChild3" presStyleCnt="0"/>
      <dgm:spPr/>
    </dgm:pt>
  </dgm:ptLst>
  <dgm:cxnLst>
    <dgm:cxn modelId="{A1AB5418-A3E7-4599-822D-3BFE06FD498E}" type="presOf" srcId="{3E4069A1-ECFB-429C-A4A5-67625FD505D7}" destId="{695719B5-D909-4C98-8AA3-422EE0708193}" srcOrd="0" destOrd="0" presId="urn:microsoft.com/office/officeart/2005/8/layout/hierarchy1"/>
    <dgm:cxn modelId="{30F2B919-D282-43C2-836C-17FF0CFA5328}" type="presOf" srcId="{297A52D1-DE09-4D13-9273-44A16381AD17}" destId="{9D63717C-8237-4115-BE48-ECFCC5025315}" srcOrd="0" destOrd="0" presId="urn:microsoft.com/office/officeart/2005/8/layout/hierarchy1"/>
    <dgm:cxn modelId="{D873E01E-F350-4C07-8A34-DA1B58643431}" type="presOf" srcId="{5A7712D4-9888-4DEC-A468-E0ED4835CEF1}" destId="{61F24E5B-6E76-41AF-AEA7-A190CAED5000}" srcOrd="0" destOrd="0" presId="urn:microsoft.com/office/officeart/2005/8/layout/hierarchy1"/>
    <dgm:cxn modelId="{4FDC0921-67A2-4940-88D9-E88F91C62B3B}" srcId="{5E93182F-FA3F-49B4-952A-2494821C5E1A}" destId="{6E754EF3-F99B-4BE7-A4B5-CB276F608B74}" srcOrd="3" destOrd="0" parTransId="{DD90FBE1-80B8-456F-A565-1BCAA739E8C3}" sibTransId="{21B9E4F9-DC2B-42F3-9483-339977F7FBCD}"/>
    <dgm:cxn modelId="{9CBD042D-D23F-4501-BEFD-66E4385EBDE0}" type="presOf" srcId="{8D1A3D33-F9ED-4724-8426-BD7537437695}" destId="{3007D7E8-D803-4813-96B3-FE392E5336F9}" srcOrd="0" destOrd="0" presId="urn:microsoft.com/office/officeart/2005/8/layout/hierarchy1"/>
    <dgm:cxn modelId="{2E4F212D-D5AF-497A-9301-CDC3DE962A46}" type="presOf" srcId="{156D1EAB-CE42-443F-B548-BDD425B197B4}" destId="{2988FED5-A07E-49E4-B404-0C6E44019358}" srcOrd="0" destOrd="0" presId="urn:microsoft.com/office/officeart/2005/8/layout/hierarchy1"/>
    <dgm:cxn modelId="{A11FB439-854D-4039-A813-41CE4D7E337A}" srcId="{5E93182F-FA3F-49B4-952A-2494821C5E1A}" destId="{2B23BF34-4A5D-4518-9204-34887DEA03B2}" srcOrd="5" destOrd="0" parTransId="{BAE0DEAA-4B3D-42CE-A738-3F11AB039C0E}" sibTransId="{7D583098-CBF5-4364-9140-BB68D8B20F0F}"/>
    <dgm:cxn modelId="{8554323E-08EA-44E5-99DB-CD5A14B503BB}" type="presOf" srcId="{DD90FBE1-80B8-456F-A565-1BCAA739E8C3}" destId="{930A5E90-D4DD-4135-AA1C-FC52AFB78C83}" srcOrd="0" destOrd="0" presId="urn:microsoft.com/office/officeart/2005/8/layout/hierarchy1"/>
    <dgm:cxn modelId="{AA819A5F-C1D3-4FF0-A43D-235B11522EA7}" type="presOf" srcId="{6E754EF3-F99B-4BE7-A4B5-CB276F608B74}" destId="{4212E4E8-F103-40A1-BC98-C637A9575F0B}" srcOrd="0" destOrd="0" presId="urn:microsoft.com/office/officeart/2005/8/layout/hierarchy1"/>
    <dgm:cxn modelId="{97539168-28CC-4AEC-84D4-58384CD4D61E}" type="presOf" srcId="{BAE0DEAA-4B3D-42CE-A738-3F11AB039C0E}" destId="{AB7AF84B-8606-4485-AC60-13086881D2D3}" srcOrd="0" destOrd="0" presId="urn:microsoft.com/office/officeart/2005/8/layout/hierarchy1"/>
    <dgm:cxn modelId="{5620184A-EFA0-4E0C-8A2D-62553246DF1F}" srcId="{5E93182F-FA3F-49B4-952A-2494821C5E1A}" destId="{6541E55E-01EB-4DD3-B4F2-D5F4F2E93595}" srcOrd="6" destOrd="0" parTransId="{CC69D38F-3FD3-4DF6-B196-234A285ADAA2}" sibTransId="{EB07EB04-FFF7-46EA-B562-52BF5C658DAA}"/>
    <dgm:cxn modelId="{AD9A4B57-A30E-406C-9235-08222C5CAAEF}" type="presOf" srcId="{5E93182F-FA3F-49B4-952A-2494821C5E1A}" destId="{96030379-68CF-4E21-9BB5-D9F8DD897072}" srcOrd="0" destOrd="0" presId="urn:microsoft.com/office/officeart/2005/8/layout/hierarchy1"/>
    <dgm:cxn modelId="{5567D358-AC4D-4C78-B83D-01A397D2C6DA}" srcId="{5E93182F-FA3F-49B4-952A-2494821C5E1A}" destId="{9CDFEB8B-3D0A-4773-BE9B-DF596F0E7AAB}" srcOrd="4" destOrd="0" parTransId="{7EDBAFCE-A0DD-44C0-9650-A444B6F00348}" sibTransId="{3613B039-04AB-46D0-A6CA-5A40CBB15C49}"/>
    <dgm:cxn modelId="{87796B8B-07C6-4A35-AE37-B139C49F980D}" type="presOf" srcId="{7EDBAFCE-A0DD-44C0-9650-A444B6F00348}" destId="{23CCDA65-8F61-4ED6-921C-CE7A4DE93A6D}" srcOrd="0" destOrd="0" presId="urn:microsoft.com/office/officeart/2005/8/layout/hierarchy1"/>
    <dgm:cxn modelId="{B30DA595-A2AA-4B7C-89D8-72AF720A2519}" srcId="{5E93182F-FA3F-49B4-952A-2494821C5E1A}" destId="{156D1EAB-CE42-443F-B548-BDD425B197B4}" srcOrd="0" destOrd="0" parTransId="{297A52D1-DE09-4D13-9273-44A16381AD17}" sibTransId="{D0491EDF-B789-442B-8730-90EE81231980}"/>
    <dgm:cxn modelId="{8004E19B-E4CB-42CB-82F2-BBDA8E09B773}" type="presOf" srcId="{77F84122-8CF8-4717-8004-856C59A8FFE3}" destId="{E432B3F6-F144-4D1A-9E30-70374696E7FF}" srcOrd="0" destOrd="0" presId="urn:microsoft.com/office/officeart/2005/8/layout/hierarchy1"/>
    <dgm:cxn modelId="{23C09BA3-A940-4876-9331-AE2C6D04D218}" type="presOf" srcId="{6541E55E-01EB-4DD3-B4F2-D5F4F2E93595}" destId="{EAE28327-CE8C-4629-A2F5-275B0BDC5F8B}" srcOrd="0" destOrd="0" presId="urn:microsoft.com/office/officeart/2005/8/layout/hierarchy1"/>
    <dgm:cxn modelId="{335347AB-9724-4CB7-8EF5-4C78B590EB80}" type="presOf" srcId="{9CDFEB8B-3D0A-4773-BE9B-DF596F0E7AAB}" destId="{C934AAF7-CD21-4837-BD66-87BD18D00559}" srcOrd="0" destOrd="0" presId="urn:microsoft.com/office/officeart/2005/8/layout/hierarchy1"/>
    <dgm:cxn modelId="{932FC6AC-37D8-4DC0-A0BF-77076F97AF2C}" type="presOf" srcId="{CC69D38F-3FD3-4DF6-B196-234A285ADAA2}" destId="{4727DC2F-002E-42D3-AA13-8EC5FF359E64}" srcOrd="0" destOrd="0" presId="urn:microsoft.com/office/officeart/2005/8/layout/hierarchy1"/>
    <dgm:cxn modelId="{51D6B4AD-2572-4EA4-A860-4EBB21368720}" srcId="{5E93182F-FA3F-49B4-952A-2494821C5E1A}" destId="{F3665D31-2DFD-481E-A451-320FFD409A87}" srcOrd="1" destOrd="0" parTransId="{8D1A3D33-F9ED-4724-8426-BD7537437695}" sibTransId="{11828EEC-B07B-47A9-9233-5F222C0E6031}"/>
    <dgm:cxn modelId="{334E3AC9-B385-4ADA-8694-241854D375F6}" srcId="{5A7712D4-9888-4DEC-A468-E0ED4835CEF1}" destId="{5E93182F-FA3F-49B4-952A-2494821C5E1A}" srcOrd="0" destOrd="0" parTransId="{773AC3A8-525F-48DB-8CA6-1C4B1857D310}" sibTransId="{849AD6E0-EACA-4628-B88E-BCF428F7C6DA}"/>
    <dgm:cxn modelId="{2E7A18CE-D17E-49D7-99DB-89C9F7E0BC8E}" srcId="{5E93182F-FA3F-49B4-952A-2494821C5E1A}" destId="{77F84122-8CF8-4717-8004-856C59A8FFE3}" srcOrd="2" destOrd="0" parTransId="{3E4069A1-ECFB-429C-A4A5-67625FD505D7}" sibTransId="{C7929EB4-988E-411E-964D-12CE91654D39}"/>
    <dgm:cxn modelId="{845ABCD3-0B0D-40D2-9F27-B495B0FE3494}" type="presOf" srcId="{2B23BF34-4A5D-4518-9204-34887DEA03B2}" destId="{B74B5CBA-1E3F-4C9F-9E57-F1273585497C}" srcOrd="0" destOrd="0" presId="urn:microsoft.com/office/officeart/2005/8/layout/hierarchy1"/>
    <dgm:cxn modelId="{91DBEFFC-5370-4148-A81A-CA9780CD411E}" type="presOf" srcId="{F3665D31-2DFD-481E-A451-320FFD409A87}" destId="{DEFA3F4F-8CCD-42EE-92BC-9233B2D56BE5}" srcOrd="0" destOrd="0" presId="urn:microsoft.com/office/officeart/2005/8/layout/hierarchy1"/>
    <dgm:cxn modelId="{0823E938-01CC-4B8F-AF38-EFB801F176C0}" type="presParOf" srcId="{61F24E5B-6E76-41AF-AEA7-A190CAED5000}" destId="{101A9D7D-B06B-4CF8-98CF-BAB3B7D6A77A}" srcOrd="0" destOrd="0" presId="urn:microsoft.com/office/officeart/2005/8/layout/hierarchy1"/>
    <dgm:cxn modelId="{F1427171-CE99-47FD-90D8-FA225BDB67F2}" type="presParOf" srcId="{101A9D7D-B06B-4CF8-98CF-BAB3B7D6A77A}" destId="{E09A3AA5-B1E5-4A91-8035-42FB1847299E}" srcOrd="0" destOrd="0" presId="urn:microsoft.com/office/officeart/2005/8/layout/hierarchy1"/>
    <dgm:cxn modelId="{B60C3DAE-F34A-4C60-BC71-390AD6928084}" type="presParOf" srcId="{E09A3AA5-B1E5-4A91-8035-42FB1847299E}" destId="{C01C824D-DB15-4C54-849A-08C156D80AF9}" srcOrd="0" destOrd="0" presId="urn:microsoft.com/office/officeart/2005/8/layout/hierarchy1"/>
    <dgm:cxn modelId="{9B996EEA-CD5E-4C48-8847-8C249E29373D}" type="presParOf" srcId="{E09A3AA5-B1E5-4A91-8035-42FB1847299E}" destId="{96030379-68CF-4E21-9BB5-D9F8DD897072}" srcOrd="1" destOrd="0" presId="urn:microsoft.com/office/officeart/2005/8/layout/hierarchy1"/>
    <dgm:cxn modelId="{498F687D-C89D-42F8-93AC-47F39D5A86AA}" type="presParOf" srcId="{101A9D7D-B06B-4CF8-98CF-BAB3B7D6A77A}" destId="{58AE8164-8C14-43B2-BA81-6C6A213A8DD9}" srcOrd="1" destOrd="0" presId="urn:microsoft.com/office/officeart/2005/8/layout/hierarchy1"/>
    <dgm:cxn modelId="{81A76962-B20E-4732-873F-76A4CB3AE5BF}" type="presParOf" srcId="{58AE8164-8C14-43B2-BA81-6C6A213A8DD9}" destId="{9D63717C-8237-4115-BE48-ECFCC5025315}" srcOrd="0" destOrd="0" presId="urn:microsoft.com/office/officeart/2005/8/layout/hierarchy1"/>
    <dgm:cxn modelId="{1E1B93B8-3397-4ABE-B298-970307384237}" type="presParOf" srcId="{58AE8164-8C14-43B2-BA81-6C6A213A8DD9}" destId="{B7B32435-E6D6-4FD8-BF69-6BC3BD30FF63}" srcOrd="1" destOrd="0" presId="urn:microsoft.com/office/officeart/2005/8/layout/hierarchy1"/>
    <dgm:cxn modelId="{5F3B76B6-FA6C-4BCB-9EF4-071982038EAB}" type="presParOf" srcId="{B7B32435-E6D6-4FD8-BF69-6BC3BD30FF63}" destId="{63AA672F-B7B8-4BE2-AE22-97317CD549C4}" srcOrd="0" destOrd="0" presId="urn:microsoft.com/office/officeart/2005/8/layout/hierarchy1"/>
    <dgm:cxn modelId="{C9E8719B-AF94-426C-828D-98D2854F02F9}" type="presParOf" srcId="{63AA672F-B7B8-4BE2-AE22-97317CD549C4}" destId="{05A081FA-0F95-4E68-A9B3-39D5793FFEAE}" srcOrd="0" destOrd="0" presId="urn:microsoft.com/office/officeart/2005/8/layout/hierarchy1"/>
    <dgm:cxn modelId="{A872A4D9-442E-4AE9-AF90-73F04D4BEF82}" type="presParOf" srcId="{63AA672F-B7B8-4BE2-AE22-97317CD549C4}" destId="{2988FED5-A07E-49E4-B404-0C6E44019358}" srcOrd="1" destOrd="0" presId="urn:microsoft.com/office/officeart/2005/8/layout/hierarchy1"/>
    <dgm:cxn modelId="{92636722-F062-4D6F-8828-EA9CFC5FF159}" type="presParOf" srcId="{B7B32435-E6D6-4FD8-BF69-6BC3BD30FF63}" destId="{4BEDE32A-67FC-43B1-9B1E-C665794A69BC}" srcOrd="1" destOrd="0" presId="urn:microsoft.com/office/officeart/2005/8/layout/hierarchy1"/>
    <dgm:cxn modelId="{BAAC4108-6056-482B-B7D2-FEDB0226F678}" type="presParOf" srcId="{58AE8164-8C14-43B2-BA81-6C6A213A8DD9}" destId="{3007D7E8-D803-4813-96B3-FE392E5336F9}" srcOrd="2" destOrd="0" presId="urn:microsoft.com/office/officeart/2005/8/layout/hierarchy1"/>
    <dgm:cxn modelId="{EB1E41F6-3054-40EC-AA7F-506391C62C88}" type="presParOf" srcId="{58AE8164-8C14-43B2-BA81-6C6A213A8DD9}" destId="{951373B5-6DF9-403F-9A6E-CF6D021AE6BF}" srcOrd="3" destOrd="0" presId="urn:microsoft.com/office/officeart/2005/8/layout/hierarchy1"/>
    <dgm:cxn modelId="{032D7DBD-023D-447D-8E82-987045EFEAC9}" type="presParOf" srcId="{951373B5-6DF9-403F-9A6E-CF6D021AE6BF}" destId="{5A2E4594-6EE8-4B14-95D3-B39A4ED09B12}" srcOrd="0" destOrd="0" presId="urn:microsoft.com/office/officeart/2005/8/layout/hierarchy1"/>
    <dgm:cxn modelId="{4F3B1E54-BD0A-44B7-8448-B4F1A5657C00}" type="presParOf" srcId="{5A2E4594-6EE8-4B14-95D3-B39A4ED09B12}" destId="{2605F26D-5BD1-459E-89F7-A614F7F14930}" srcOrd="0" destOrd="0" presId="urn:microsoft.com/office/officeart/2005/8/layout/hierarchy1"/>
    <dgm:cxn modelId="{ED48B537-BA9B-4C03-9A87-0EA428C1FD2C}" type="presParOf" srcId="{5A2E4594-6EE8-4B14-95D3-B39A4ED09B12}" destId="{DEFA3F4F-8CCD-42EE-92BC-9233B2D56BE5}" srcOrd="1" destOrd="0" presId="urn:microsoft.com/office/officeart/2005/8/layout/hierarchy1"/>
    <dgm:cxn modelId="{4962EDCE-55D4-47B4-AF4A-B07D77B06CD8}" type="presParOf" srcId="{951373B5-6DF9-403F-9A6E-CF6D021AE6BF}" destId="{EFECEC8B-9EB5-45B7-8540-6E3ADAE39E9A}" srcOrd="1" destOrd="0" presId="urn:microsoft.com/office/officeart/2005/8/layout/hierarchy1"/>
    <dgm:cxn modelId="{B9169E7F-DBC6-44C9-A27A-B1CEC41990E0}" type="presParOf" srcId="{58AE8164-8C14-43B2-BA81-6C6A213A8DD9}" destId="{695719B5-D909-4C98-8AA3-422EE0708193}" srcOrd="4" destOrd="0" presId="urn:microsoft.com/office/officeart/2005/8/layout/hierarchy1"/>
    <dgm:cxn modelId="{87456962-5736-4318-8C82-62CA8179D028}" type="presParOf" srcId="{58AE8164-8C14-43B2-BA81-6C6A213A8DD9}" destId="{8AA3038E-0669-4577-9EEF-C84BF981684C}" srcOrd="5" destOrd="0" presId="urn:microsoft.com/office/officeart/2005/8/layout/hierarchy1"/>
    <dgm:cxn modelId="{2A3B1E31-CE85-449C-B90E-FAEBE05C5660}" type="presParOf" srcId="{8AA3038E-0669-4577-9EEF-C84BF981684C}" destId="{9C2B06C1-6F30-427E-B32E-F4B073C096E6}" srcOrd="0" destOrd="0" presId="urn:microsoft.com/office/officeart/2005/8/layout/hierarchy1"/>
    <dgm:cxn modelId="{1AF0F52B-F3FC-4215-BDBF-5292FBA3BA52}" type="presParOf" srcId="{9C2B06C1-6F30-427E-B32E-F4B073C096E6}" destId="{85E835C3-F7C3-46BC-9CD8-7CD8918ADF3D}" srcOrd="0" destOrd="0" presId="urn:microsoft.com/office/officeart/2005/8/layout/hierarchy1"/>
    <dgm:cxn modelId="{814B7B01-5DF2-4EE2-A6A0-FA37E12B3C31}" type="presParOf" srcId="{9C2B06C1-6F30-427E-B32E-F4B073C096E6}" destId="{E432B3F6-F144-4D1A-9E30-70374696E7FF}" srcOrd="1" destOrd="0" presId="urn:microsoft.com/office/officeart/2005/8/layout/hierarchy1"/>
    <dgm:cxn modelId="{A19343B6-133E-459B-8ABB-4F2689057690}" type="presParOf" srcId="{8AA3038E-0669-4577-9EEF-C84BF981684C}" destId="{EFCE3E5F-A1EE-4017-8E12-9FCA816A4A76}" srcOrd="1" destOrd="0" presId="urn:microsoft.com/office/officeart/2005/8/layout/hierarchy1"/>
    <dgm:cxn modelId="{36FDA24C-F822-424D-97B7-EBE018ECC222}" type="presParOf" srcId="{58AE8164-8C14-43B2-BA81-6C6A213A8DD9}" destId="{930A5E90-D4DD-4135-AA1C-FC52AFB78C83}" srcOrd="6" destOrd="0" presId="urn:microsoft.com/office/officeart/2005/8/layout/hierarchy1"/>
    <dgm:cxn modelId="{60D0E1BF-7B06-4D04-8529-695F76184F2F}" type="presParOf" srcId="{58AE8164-8C14-43B2-BA81-6C6A213A8DD9}" destId="{5AF758F6-0916-4768-92EE-06E25C8EDBC1}" srcOrd="7" destOrd="0" presId="urn:microsoft.com/office/officeart/2005/8/layout/hierarchy1"/>
    <dgm:cxn modelId="{4741479B-792B-4622-95C9-0C8C9238BD15}" type="presParOf" srcId="{5AF758F6-0916-4768-92EE-06E25C8EDBC1}" destId="{4A90D566-961A-4CCE-AA3A-6C8BFF7A15C0}" srcOrd="0" destOrd="0" presId="urn:microsoft.com/office/officeart/2005/8/layout/hierarchy1"/>
    <dgm:cxn modelId="{08228514-3F64-4AE9-870A-F94B569D2639}" type="presParOf" srcId="{4A90D566-961A-4CCE-AA3A-6C8BFF7A15C0}" destId="{13B8E471-8C05-4B67-A1D0-CD679F561DEC}" srcOrd="0" destOrd="0" presId="urn:microsoft.com/office/officeart/2005/8/layout/hierarchy1"/>
    <dgm:cxn modelId="{AF9A5BB3-07F6-48A7-A908-1CCAC373744C}" type="presParOf" srcId="{4A90D566-961A-4CCE-AA3A-6C8BFF7A15C0}" destId="{4212E4E8-F103-40A1-BC98-C637A9575F0B}" srcOrd="1" destOrd="0" presId="urn:microsoft.com/office/officeart/2005/8/layout/hierarchy1"/>
    <dgm:cxn modelId="{2EE5FAFD-6C45-4B18-B31A-03B81D38DF2F}" type="presParOf" srcId="{5AF758F6-0916-4768-92EE-06E25C8EDBC1}" destId="{EB53A3B0-CF53-4EC1-829D-2A3A027E0F34}" srcOrd="1" destOrd="0" presId="urn:microsoft.com/office/officeart/2005/8/layout/hierarchy1"/>
    <dgm:cxn modelId="{BB68DDF2-B7E4-47CB-B047-1129B50BA826}" type="presParOf" srcId="{58AE8164-8C14-43B2-BA81-6C6A213A8DD9}" destId="{23CCDA65-8F61-4ED6-921C-CE7A4DE93A6D}" srcOrd="8" destOrd="0" presId="urn:microsoft.com/office/officeart/2005/8/layout/hierarchy1"/>
    <dgm:cxn modelId="{17CCC01E-C024-4224-8787-23438FEA8D98}" type="presParOf" srcId="{58AE8164-8C14-43B2-BA81-6C6A213A8DD9}" destId="{48BE9001-CD9A-416C-A566-7B0FF5D173AC}" srcOrd="9" destOrd="0" presId="urn:microsoft.com/office/officeart/2005/8/layout/hierarchy1"/>
    <dgm:cxn modelId="{4CD5AEC5-7484-4280-8CC4-CDE28F0ABD8B}" type="presParOf" srcId="{48BE9001-CD9A-416C-A566-7B0FF5D173AC}" destId="{5EBE51A0-B6A4-4978-BF3C-252FFAA3F5BB}" srcOrd="0" destOrd="0" presId="urn:microsoft.com/office/officeart/2005/8/layout/hierarchy1"/>
    <dgm:cxn modelId="{6ABAD31B-D113-4294-9661-EC8F4F1FBCC7}" type="presParOf" srcId="{5EBE51A0-B6A4-4978-BF3C-252FFAA3F5BB}" destId="{10710A0D-0131-4BE0-B167-18FA7B364431}" srcOrd="0" destOrd="0" presId="urn:microsoft.com/office/officeart/2005/8/layout/hierarchy1"/>
    <dgm:cxn modelId="{C1727A3C-9C04-4F1F-89A7-09E8BB86B022}" type="presParOf" srcId="{5EBE51A0-B6A4-4978-BF3C-252FFAA3F5BB}" destId="{C934AAF7-CD21-4837-BD66-87BD18D00559}" srcOrd="1" destOrd="0" presId="urn:microsoft.com/office/officeart/2005/8/layout/hierarchy1"/>
    <dgm:cxn modelId="{1F5D3077-F9F7-443D-B23D-39D197AEE4CD}" type="presParOf" srcId="{48BE9001-CD9A-416C-A566-7B0FF5D173AC}" destId="{3646C3C8-27BD-4F6C-9120-330834F41F52}" srcOrd="1" destOrd="0" presId="urn:microsoft.com/office/officeart/2005/8/layout/hierarchy1"/>
    <dgm:cxn modelId="{53490546-143D-4ABA-A392-D01BC43BEC33}" type="presParOf" srcId="{58AE8164-8C14-43B2-BA81-6C6A213A8DD9}" destId="{AB7AF84B-8606-4485-AC60-13086881D2D3}" srcOrd="10" destOrd="0" presId="urn:microsoft.com/office/officeart/2005/8/layout/hierarchy1"/>
    <dgm:cxn modelId="{F634120F-758F-423B-A7E9-2FF22849F356}" type="presParOf" srcId="{58AE8164-8C14-43B2-BA81-6C6A213A8DD9}" destId="{9A020CA4-0AD4-42C8-B1CE-B2C093255B7C}" srcOrd="11" destOrd="0" presId="urn:microsoft.com/office/officeart/2005/8/layout/hierarchy1"/>
    <dgm:cxn modelId="{34A56523-F9F3-45DA-A66A-10C49AABEC8B}" type="presParOf" srcId="{9A020CA4-0AD4-42C8-B1CE-B2C093255B7C}" destId="{C79502D2-771B-45F8-89B7-C072F872D11D}" srcOrd="0" destOrd="0" presId="urn:microsoft.com/office/officeart/2005/8/layout/hierarchy1"/>
    <dgm:cxn modelId="{73137E4E-0F14-4046-B88E-34ACEB510E5A}" type="presParOf" srcId="{C79502D2-771B-45F8-89B7-C072F872D11D}" destId="{551279F6-2CE1-442C-ACF1-C9DF1C0ADE28}" srcOrd="0" destOrd="0" presId="urn:microsoft.com/office/officeart/2005/8/layout/hierarchy1"/>
    <dgm:cxn modelId="{AB2B6624-9559-4A42-A482-767570328162}" type="presParOf" srcId="{C79502D2-771B-45F8-89B7-C072F872D11D}" destId="{B74B5CBA-1E3F-4C9F-9E57-F1273585497C}" srcOrd="1" destOrd="0" presId="urn:microsoft.com/office/officeart/2005/8/layout/hierarchy1"/>
    <dgm:cxn modelId="{F48E3A07-80D0-458B-A1E4-83013CD76394}" type="presParOf" srcId="{9A020CA4-0AD4-42C8-B1CE-B2C093255B7C}" destId="{7FBEF08F-3FE3-4C2B-BA08-6614B8C3F6A2}" srcOrd="1" destOrd="0" presId="urn:microsoft.com/office/officeart/2005/8/layout/hierarchy1"/>
    <dgm:cxn modelId="{3AF0FB64-E2BD-49A7-AEF6-69170B5E2AF4}" type="presParOf" srcId="{58AE8164-8C14-43B2-BA81-6C6A213A8DD9}" destId="{4727DC2F-002E-42D3-AA13-8EC5FF359E64}" srcOrd="12" destOrd="0" presId="urn:microsoft.com/office/officeart/2005/8/layout/hierarchy1"/>
    <dgm:cxn modelId="{21EB2C0C-C9E9-49C7-B385-D6B0134D237D}" type="presParOf" srcId="{58AE8164-8C14-43B2-BA81-6C6A213A8DD9}" destId="{3C184E63-4E55-4112-AFF8-E73999C6F3B6}" srcOrd="13" destOrd="0" presId="urn:microsoft.com/office/officeart/2005/8/layout/hierarchy1"/>
    <dgm:cxn modelId="{90B4291D-A497-47F3-94AD-E1209F8024FA}" type="presParOf" srcId="{3C184E63-4E55-4112-AFF8-E73999C6F3B6}" destId="{B984EAF6-B044-4010-9DF2-C919B7897589}" srcOrd="0" destOrd="0" presId="urn:microsoft.com/office/officeart/2005/8/layout/hierarchy1"/>
    <dgm:cxn modelId="{83872772-85CA-41AD-9429-6C54DABAA322}" type="presParOf" srcId="{B984EAF6-B044-4010-9DF2-C919B7897589}" destId="{E35D1A8C-544B-47F2-856C-A12619DFF7EF}" srcOrd="0" destOrd="0" presId="urn:microsoft.com/office/officeart/2005/8/layout/hierarchy1"/>
    <dgm:cxn modelId="{369FE4B8-C3D7-4DA7-A3AE-7CD8E1A04E5F}" type="presParOf" srcId="{B984EAF6-B044-4010-9DF2-C919B7897589}" destId="{EAE28327-CE8C-4629-A2F5-275B0BDC5F8B}" srcOrd="1" destOrd="0" presId="urn:microsoft.com/office/officeart/2005/8/layout/hierarchy1"/>
    <dgm:cxn modelId="{5D64781A-D572-4152-B374-3354A910D5AC}" type="presParOf" srcId="{3C184E63-4E55-4112-AFF8-E73999C6F3B6}" destId="{31972AF2-0C1E-445E-AE38-882BE9A582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61C012-8D8D-1B46-8668-8DCABBEA6310}" type="doc">
      <dgm:prSet loTypeId="urn:microsoft.com/office/officeart/2005/8/layout/radial6" loCatId="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F26176F-D575-E74E-AE2A-557C41DD3D21}">
      <dgm:prSet phldrT="[Text]"/>
      <dgm:spPr/>
      <dgm:t>
        <a:bodyPr/>
        <a:lstStyle/>
        <a:p>
          <a:r>
            <a:rPr lang="en-US" dirty="0"/>
            <a:t>South-to-South Faith &amp; Community Partnerships</a:t>
          </a:r>
        </a:p>
      </dgm:t>
    </dgm:pt>
    <dgm:pt modelId="{CBF72180-9D08-104F-8F71-F41602FAA5B2}" type="parTrans" cxnId="{99324ECA-0319-AA41-8E41-36824E8CB0A3}">
      <dgm:prSet/>
      <dgm:spPr/>
      <dgm:t>
        <a:bodyPr/>
        <a:lstStyle/>
        <a:p>
          <a:endParaRPr lang="en-US"/>
        </a:p>
      </dgm:t>
    </dgm:pt>
    <dgm:pt modelId="{C7DF63A5-97DD-C541-A703-30227871AC17}" type="sibTrans" cxnId="{99324ECA-0319-AA41-8E41-36824E8CB0A3}">
      <dgm:prSet/>
      <dgm:spPr/>
      <dgm:t>
        <a:bodyPr/>
        <a:lstStyle/>
        <a:p>
          <a:endParaRPr lang="en-US"/>
        </a:p>
      </dgm:t>
    </dgm:pt>
    <dgm:pt modelId="{FBC4B9EB-C881-C642-BF8D-D5ACD23BB49F}">
      <dgm:prSet phldrT="[Text]" custT="1"/>
      <dgm:spPr/>
      <dgm:t>
        <a:bodyPr/>
        <a:lstStyle/>
        <a:p>
          <a:r>
            <a:rPr lang="en-US" sz="1400" dirty="0"/>
            <a:t>Faith Leaders &amp; Alliances</a:t>
          </a:r>
        </a:p>
      </dgm:t>
    </dgm:pt>
    <dgm:pt modelId="{6CF5C4F8-68B2-E44E-8E10-A994178C6B2B}" type="parTrans" cxnId="{3E5F9911-4D56-ED42-9637-3B1C35C0D48B}">
      <dgm:prSet/>
      <dgm:spPr/>
      <dgm:t>
        <a:bodyPr/>
        <a:lstStyle/>
        <a:p>
          <a:endParaRPr lang="en-US"/>
        </a:p>
      </dgm:t>
    </dgm:pt>
    <dgm:pt modelId="{850572C4-5F90-1945-A76F-FCB513CC0B45}" type="sibTrans" cxnId="{3E5F9911-4D56-ED42-9637-3B1C35C0D48B}">
      <dgm:prSet/>
      <dgm:spPr/>
      <dgm:t>
        <a:bodyPr/>
        <a:lstStyle/>
        <a:p>
          <a:endParaRPr lang="en-US"/>
        </a:p>
      </dgm:t>
    </dgm:pt>
    <dgm:pt modelId="{FB63A953-BB03-AE40-9DA8-1A2D90CCADFB}">
      <dgm:prSet phldrT="[Text]" custT="1"/>
      <dgm:spPr/>
      <dgm:t>
        <a:bodyPr/>
        <a:lstStyle/>
        <a:p>
          <a:r>
            <a:rPr lang="en-US" sz="1400" dirty="0"/>
            <a:t>FBOs &amp; CSOs</a:t>
          </a:r>
        </a:p>
      </dgm:t>
    </dgm:pt>
    <dgm:pt modelId="{1896E299-2D44-6748-AA3E-0BD881142DD0}" type="parTrans" cxnId="{22E5F7E5-873F-6141-B001-3B910E8E08C9}">
      <dgm:prSet/>
      <dgm:spPr/>
      <dgm:t>
        <a:bodyPr/>
        <a:lstStyle/>
        <a:p>
          <a:endParaRPr lang="en-US"/>
        </a:p>
      </dgm:t>
    </dgm:pt>
    <dgm:pt modelId="{9D90E166-7901-BB4A-8134-216EE7FECB00}" type="sibTrans" cxnId="{22E5F7E5-873F-6141-B001-3B910E8E08C9}">
      <dgm:prSet/>
      <dgm:spPr/>
      <dgm:t>
        <a:bodyPr/>
        <a:lstStyle/>
        <a:p>
          <a:endParaRPr lang="en-US"/>
        </a:p>
      </dgm:t>
    </dgm:pt>
    <dgm:pt modelId="{65DB63CD-04B1-7440-BE35-41CFC2F03D18}">
      <dgm:prSet phldrT="[Text]" custT="1"/>
      <dgm:spPr/>
      <dgm:t>
        <a:bodyPr/>
        <a:lstStyle/>
        <a:p>
          <a:r>
            <a:rPr lang="en-US" sz="1100" dirty="0"/>
            <a:t>Multilaterals</a:t>
          </a:r>
        </a:p>
      </dgm:t>
    </dgm:pt>
    <dgm:pt modelId="{7C909280-CED7-7640-8AA3-D58DC30D3E8C}" type="parTrans" cxnId="{2B28E2C9-79AF-6B4D-A64C-7DD90449F5C3}">
      <dgm:prSet/>
      <dgm:spPr/>
      <dgm:t>
        <a:bodyPr/>
        <a:lstStyle/>
        <a:p>
          <a:endParaRPr lang="en-US"/>
        </a:p>
      </dgm:t>
    </dgm:pt>
    <dgm:pt modelId="{104ADB5E-B183-0640-9896-10625806FEA0}" type="sibTrans" cxnId="{2B28E2C9-79AF-6B4D-A64C-7DD90449F5C3}">
      <dgm:prSet/>
      <dgm:spPr/>
      <dgm:t>
        <a:bodyPr/>
        <a:lstStyle/>
        <a:p>
          <a:endParaRPr lang="en-US"/>
        </a:p>
      </dgm:t>
    </dgm:pt>
    <dgm:pt modelId="{7679DFE7-1AEB-284A-8E22-3928D84C8DAD}">
      <dgm:prSet custT="1"/>
      <dgm:spPr/>
      <dgm:t>
        <a:bodyPr/>
        <a:lstStyle/>
        <a:p>
          <a:r>
            <a:rPr lang="en-US" sz="1200" dirty="0"/>
            <a:t>MOHs &amp; National Governments</a:t>
          </a:r>
        </a:p>
      </dgm:t>
    </dgm:pt>
    <dgm:pt modelId="{472A6952-6D7E-4141-8CB3-5670A19764C9}" type="parTrans" cxnId="{DAE2DC18-16BC-F948-825D-00667A16DCDB}">
      <dgm:prSet/>
      <dgm:spPr/>
      <dgm:t>
        <a:bodyPr/>
        <a:lstStyle/>
        <a:p>
          <a:endParaRPr lang="en-US"/>
        </a:p>
      </dgm:t>
    </dgm:pt>
    <dgm:pt modelId="{77F6C305-72EA-4E47-A528-E6D997E43099}" type="sibTrans" cxnId="{DAE2DC18-16BC-F948-825D-00667A16DCDB}">
      <dgm:prSet/>
      <dgm:spPr/>
      <dgm:t>
        <a:bodyPr/>
        <a:lstStyle/>
        <a:p>
          <a:endParaRPr lang="en-US"/>
        </a:p>
      </dgm:t>
    </dgm:pt>
    <dgm:pt modelId="{E113C8FE-7CFE-9F48-A05E-4E477CCF95BC}">
      <dgm:prSet custT="1"/>
      <dgm:spPr/>
      <dgm:t>
        <a:bodyPr/>
        <a:lstStyle/>
        <a:p>
          <a:r>
            <a:rPr lang="en-US" sz="1400" dirty="0"/>
            <a:t>Private Sector </a:t>
          </a:r>
        </a:p>
      </dgm:t>
    </dgm:pt>
    <dgm:pt modelId="{2100BE9F-4CE5-4A45-A4E4-2DB644527DEB}" type="parTrans" cxnId="{3ED9DAB4-A27C-C04D-B034-554E407BF79D}">
      <dgm:prSet/>
      <dgm:spPr/>
      <dgm:t>
        <a:bodyPr/>
        <a:lstStyle/>
        <a:p>
          <a:endParaRPr lang="en-US"/>
        </a:p>
      </dgm:t>
    </dgm:pt>
    <dgm:pt modelId="{103F1DDD-3810-3A42-A31D-68EFB56373CF}" type="sibTrans" cxnId="{3ED9DAB4-A27C-C04D-B034-554E407BF79D}">
      <dgm:prSet/>
      <dgm:spPr/>
      <dgm:t>
        <a:bodyPr/>
        <a:lstStyle/>
        <a:p>
          <a:endParaRPr lang="en-US"/>
        </a:p>
      </dgm:t>
    </dgm:pt>
    <dgm:pt modelId="{73E869E6-F7B7-9D41-9AF5-B2B221FF44BB}">
      <dgm:prSet phldrT="[Text]" custT="1"/>
      <dgm:spPr/>
      <dgm:t>
        <a:bodyPr/>
        <a:lstStyle/>
        <a:p>
          <a:r>
            <a:rPr lang="en-US" sz="1400" dirty="0" err="1"/>
            <a:t>Bilaterals</a:t>
          </a:r>
          <a:endParaRPr lang="en-US" sz="1400" dirty="0"/>
        </a:p>
      </dgm:t>
    </dgm:pt>
    <dgm:pt modelId="{D54870D6-E500-D946-8899-FCB3B5BFA8B5}" type="sibTrans" cxnId="{B3B782B5-4999-9D4A-9CD4-6BA6E4025006}">
      <dgm:prSet/>
      <dgm:spPr/>
      <dgm:t>
        <a:bodyPr/>
        <a:lstStyle/>
        <a:p>
          <a:endParaRPr lang="en-US"/>
        </a:p>
      </dgm:t>
    </dgm:pt>
    <dgm:pt modelId="{0CB64233-ADBC-EF43-85D3-9C793A727C5A}" type="parTrans" cxnId="{B3B782B5-4999-9D4A-9CD4-6BA6E4025006}">
      <dgm:prSet/>
      <dgm:spPr/>
      <dgm:t>
        <a:bodyPr/>
        <a:lstStyle/>
        <a:p>
          <a:endParaRPr lang="en-US"/>
        </a:p>
      </dgm:t>
    </dgm:pt>
    <dgm:pt modelId="{E6014203-0759-8F43-92BA-4361A9282A81}" type="pres">
      <dgm:prSet presAssocID="{D261C012-8D8D-1B46-8668-8DCABBEA631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36502E-EBDD-2D40-ADFC-C14BF5846DD9}" type="pres">
      <dgm:prSet presAssocID="{9F26176F-D575-E74E-AE2A-557C41DD3D21}" presName="centerShape" presStyleLbl="node0" presStyleIdx="0" presStyleCnt="1" custScaleX="102128" custScaleY="84707"/>
      <dgm:spPr/>
    </dgm:pt>
    <dgm:pt modelId="{1F021F04-42F3-CD49-8B1A-5E4AF9248D5A}" type="pres">
      <dgm:prSet presAssocID="{FBC4B9EB-C881-C642-BF8D-D5ACD23BB49F}" presName="node" presStyleLbl="node1" presStyleIdx="0" presStyleCnt="6" custScaleX="145898" custScaleY="121009">
        <dgm:presLayoutVars>
          <dgm:bulletEnabled val="1"/>
        </dgm:presLayoutVars>
      </dgm:prSet>
      <dgm:spPr/>
    </dgm:pt>
    <dgm:pt modelId="{105DB3A5-D929-8C46-8551-5FB3CE1B8DA2}" type="pres">
      <dgm:prSet presAssocID="{FBC4B9EB-C881-C642-BF8D-D5ACD23BB49F}" presName="dummy" presStyleCnt="0"/>
      <dgm:spPr/>
    </dgm:pt>
    <dgm:pt modelId="{90C352E9-3C64-4541-91A0-846104AD369C}" type="pres">
      <dgm:prSet presAssocID="{850572C4-5F90-1945-A76F-FCB513CC0B45}" presName="sibTrans" presStyleLbl="sibTrans2D1" presStyleIdx="0" presStyleCnt="6"/>
      <dgm:spPr/>
    </dgm:pt>
    <dgm:pt modelId="{D9F023D7-C001-3E44-8B08-2D72CEEC0404}" type="pres">
      <dgm:prSet presAssocID="{73E869E6-F7B7-9D41-9AF5-B2B221FF44BB}" presName="node" presStyleLbl="node1" presStyleIdx="1" presStyleCnt="6" custScaleX="145898" custScaleY="121000" custRadScaleRad="110619" custRadScaleInc="1545">
        <dgm:presLayoutVars>
          <dgm:bulletEnabled val="1"/>
        </dgm:presLayoutVars>
      </dgm:prSet>
      <dgm:spPr/>
    </dgm:pt>
    <dgm:pt modelId="{61EBECC3-2E2E-8E4E-B054-02F1115A47D5}" type="pres">
      <dgm:prSet presAssocID="{73E869E6-F7B7-9D41-9AF5-B2B221FF44BB}" presName="dummy" presStyleCnt="0"/>
      <dgm:spPr/>
    </dgm:pt>
    <dgm:pt modelId="{D73609C8-2097-A74B-A5F9-4A4FB1605F6B}" type="pres">
      <dgm:prSet presAssocID="{D54870D6-E500-D946-8899-FCB3B5BFA8B5}" presName="sibTrans" presStyleLbl="sibTrans2D1" presStyleIdx="1" presStyleCnt="6"/>
      <dgm:spPr/>
    </dgm:pt>
    <dgm:pt modelId="{9FCCB160-54D7-7941-A5C1-A4459565CAD5}" type="pres">
      <dgm:prSet presAssocID="{FB63A953-BB03-AE40-9DA8-1A2D90CCADFB}" presName="node" presStyleLbl="node1" presStyleIdx="2" presStyleCnt="6" custScaleX="145898" custScaleY="121000" custRadScaleRad="119289" custRadScaleInc="-2251">
        <dgm:presLayoutVars>
          <dgm:bulletEnabled val="1"/>
        </dgm:presLayoutVars>
      </dgm:prSet>
      <dgm:spPr/>
    </dgm:pt>
    <dgm:pt modelId="{C00AAFFC-FCA6-2A42-BC36-201A599D82F6}" type="pres">
      <dgm:prSet presAssocID="{FB63A953-BB03-AE40-9DA8-1A2D90CCADFB}" presName="dummy" presStyleCnt="0"/>
      <dgm:spPr/>
    </dgm:pt>
    <dgm:pt modelId="{4E02DAA9-F41D-114D-A3A9-4B2FD33E6B1D}" type="pres">
      <dgm:prSet presAssocID="{9D90E166-7901-BB4A-8134-216EE7FECB00}" presName="sibTrans" presStyleLbl="sibTrans2D1" presStyleIdx="2" presStyleCnt="6"/>
      <dgm:spPr/>
    </dgm:pt>
    <dgm:pt modelId="{56EB9383-2820-F146-84D9-95D3619F88B5}" type="pres">
      <dgm:prSet presAssocID="{65DB63CD-04B1-7440-BE35-41CFC2F03D18}" presName="node" presStyleLbl="node1" presStyleIdx="3" presStyleCnt="6" custScaleX="121000" custScaleY="121000" custRadScaleRad="103643" custRadScaleInc="613">
        <dgm:presLayoutVars>
          <dgm:bulletEnabled val="1"/>
        </dgm:presLayoutVars>
      </dgm:prSet>
      <dgm:spPr/>
    </dgm:pt>
    <dgm:pt modelId="{5F4920DB-8F4A-1B43-9E31-C43E86628D03}" type="pres">
      <dgm:prSet presAssocID="{65DB63CD-04B1-7440-BE35-41CFC2F03D18}" presName="dummy" presStyleCnt="0"/>
      <dgm:spPr/>
    </dgm:pt>
    <dgm:pt modelId="{5B760575-2220-7F45-AFDB-65AD71CA2F39}" type="pres">
      <dgm:prSet presAssocID="{104ADB5E-B183-0640-9896-10625806FEA0}" presName="sibTrans" presStyleLbl="sibTrans2D1" presStyleIdx="3" presStyleCnt="6"/>
      <dgm:spPr/>
    </dgm:pt>
    <dgm:pt modelId="{99F9B17D-0386-1F4E-B6A1-EE400766F023}" type="pres">
      <dgm:prSet presAssocID="{7679DFE7-1AEB-284A-8E22-3928D84C8DAD}" presName="node" presStyleLbl="node1" presStyleIdx="4" presStyleCnt="6" custScaleX="145898" custScaleY="121000" custRadScaleRad="113960" custRadScaleInc="-5402">
        <dgm:presLayoutVars>
          <dgm:bulletEnabled val="1"/>
        </dgm:presLayoutVars>
      </dgm:prSet>
      <dgm:spPr/>
    </dgm:pt>
    <dgm:pt modelId="{C30583CF-5E74-2740-8509-C44570E0E225}" type="pres">
      <dgm:prSet presAssocID="{7679DFE7-1AEB-284A-8E22-3928D84C8DAD}" presName="dummy" presStyleCnt="0"/>
      <dgm:spPr/>
    </dgm:pt>
    <dgm:pt modelId="{C8F0F85E-6C0A-8745-ABC8-EC4D71EE7824}" type="pres">
      <dgm:prSet presAssocID="{77F6C305-72EA-4E47-A528-E6D997E43099}" presName="sibTrans" presStyleLbl="sibTrans2D1" presStyleIdx="4" presStyleCnt="6"/>
      <dgm:spPr/>
    </dgm:pt>
    <dgm:pt modelId="{C2345B80-99A8-064A-A1E2-F6B63C9DEC4F}" type="pres">
      <dgm:prSet presAssocID="{E113C8FE-7CFE-9F48-A05E-4E477CCF95BC}" presName="node" presStyleLbl="node1" presStyleIdx="5" presStyleCnt="6" custScaleX="145898" custScaleY="121000" custRadScaleRad="117785" custRadScaleInc="-8996">
        <dgm:presLayoutVars>
          <dgm:bulletEnabled val="1"/>
        </dgm:presLayoutVars>
      </dgm:prSet>
      <dgm:spPr/>
    </dgm:pt>
    <dgm:pt modelId="{583BFE07-51B3-254E-BF13-7784B06995EC}" type="pres">
      <dgm:prSet presAssocID="{E113C8FE-7CFE-9F48-A05E-4E477CCF95BC}" presName="dummy" presStyleCnt="0"/>
      <dgm:spPr/>
    </dgm:pt>
    <dgm:pt modelId="{686B4E93-FCBB-C347-84C7-EE695DB26259}" type="pres">
      <dgm:prSet presAssocID="{103F1DDD-3810-3A42-A31D-68EFB56373CF}" presName="sibTrans" presStyleLbl="sibTrans2D1" presStyleIdx="5" presStyleCnt="6"/>
      <dgm:spPr/>
    </dgm:pt>
  </dgm:ptLst>
  <dgm:cxnLst>
    <dgm:cxn modelId="{3E5F9911-4D56-ED42-9637-3B1C35C0D48B}" srcId="{9F26176F-D575-E74E-AE2A-557C41DD3D21}" destId="{FBC4B9EB-C881-C642-BF8D-D5ACD23BB49F}" srcOrd="0" destOrd="0" parTransId="{6CF5C4F8-68B2-E44E-8E10-A994178C6B2B}" sibTransId="{850572C4-5F90-1945-A76F-FCB513CC0B45}"/>
    <dgm:cxn modelId="{B87F3A13-2E49-444B-82D2-3C8E614F487D}" type="presOf" srcId="{9D90E166-7901-BB4A-8134-216EE7FECB00}" destId="{4E02DAA9-F41D-114D-A3A9-4B2FD33E6B1D}" srcOrd="0" destOrd="0" presId="urn:microsoft.com/office/officeart/2005/8/layout/radial6"/>
    <dgm:cxn modelId="{DAE2DC18-16BC-F948-825D-00667A16DCDB}" srcId="{9F26176F-D575-E74E-AE2A-557C41DD3D21}" destId="{7679DFE7-1AEB-284A-8E22-3928D84C8DAD}" srcOrd="4" destOrd="0" parTransId="{472A6952-6D7E-4141-8CB3-5670A19764C9}" sibTransId="{77F6C305-72EA-4E47-A528-E6D997E43099}"/>
    <dgm:cxn modelId="{8AFFBD1E-C0E5-8046-98ED-603A5C8C236E}" type="presOf" srcId="{9F26176F-D575-E74E-AE2A-557C41DD3D21}" destId="{B936502E-EBDD-2D40-ADFC-C14BF5846DD9}" srcOrd="0" destOrd="0" presId="urn:microsoft.com/office/officeart/2005/8/layout/radial6"/>
    <dgm:cxn modelId="{7909AA23-DF88-2D47-8176-A9CF79DA6049}" type="presOf" srcId="{D261C012-8D8D-1B46-8668-8DCABBEA6310}" destId="{E6014203-0759-8F43-92BA-4361A9282A81}" srcOrd="0" destOrd="0" presId="urn:microsoft.com/office/officeart/2005/8/layout/radial6"/>
    <dgm:cxn modelId="{E6B00729-C98E-ED45-A1D7-E98707AFD1BC}" type="presOf" srcId="{FBC4B9EB-C881-C642-BF8D-D5ACD23BB49F}" destId="{1F021F04-42F3-CD49-8B1A-5E4AF9248D5A}" srcOrd="0" destOrd="0" presId="urn:microsoft.com/office/officeart/2005/8/layout/radial6"/>
    <dgm:cxn modelId="{08F4115E-9E6C-A04F-BD73-BCFB234E947A}" type="presOf" srcId="{7679DFE7-1AEB-284A-8E22-3928D84C8DAD}" destId="{99F9B17D-0386-1F4E-B6A1-EE400766F023}" srcOrd="0" destOrd="0" presId="urn:microsoft.com/office/officeart/2005/8/layout/radial6"/>
    <dgm:cxn modelId="{B1479C6C-E015-504F-9705-3FE63E634CD8}" type="presOf" srcId="{D54870D6-E500-D946-8899-FCB3B5BFA8B5}" destId="{D73609C8-2097-A74B-A5F9-4A4FB1605F6B}" srcOrd="0" destOrd="0" presId="urn:microsoft.com/office/officeart/2005/8/layout/radial6"/>
    <dgm:cxn modelId="{2D26974E-EC55-6E47-B84D-C7E57AE2D978}" type="presOf" srcId="{104ADB5E-B183-0640-9896-10625806FEA0}" destId="{5B760575-2220-7F45-AFDB-65AD71CA2F39}" srcOrd="0" destOrd="0" presId="urn:microsoft.com/office/officeart/2005/8/layout/radial6"/>
    <dgm:cxn modelId="{E3B7B151-CF70-254F-A11B-4AAE01747079}" type="presOf" srcId="{103F1DDD-3810-3A42-A31D-68EFB56373CF}" destId="{686B4E93-FCBB-C347-84C7-EE695DB26259}" srcOrd="0" destOrd="0" presId="urn:microsoft.com/office/officeart/2005/8/layout/radial6"/>
    <dgm:cxn modelId="{668C1054-29AD-9E43-95B3-E697C63BEAC6}" type="presOf" srcId="{65DB63CD-04B1-7440-BE35-41CFC2F03D18}" destId="{56EB9383-2820-F146-84D9-95D3619F88B5}" srcOrd="0" destOrd="0" presId="urn:microsoft.com/office/officeart/2005/8/layout/radial6"/>
    <dgm:cxn modelId="{E3B96B75-B68A-A44F-9CD1-CBA596563B2A}" type="presOf" srcId="{77F6C305-72EA-4E47-A528-E6D997E43099}" destId="{C8F0F85E-6C0A-8745-ABC8-EC4D71EE7824}" srcOrd="0" destOrd="0" presId="urn:microsoft.com/office/officeart/2005/8/layout/radial6"/>
    <dgm:cxn modelId="{11CAB196-D633-E442-B21F-FAA053C856BC}" type="presOf" srcId="{73E869E6-F7B7-9D41-9AF5-B2B221FF44BB}" destId="{D9F023D7-C001-3E44-8B08-2D72CEEC0404}" srcOrd="0" destOrd="0" presId="urn:microsoft.com/office/officeart/2005/8/layout/radial6"/>
    <dgm:cxn modelId="{AAB6879E-B5C2-774D-9F6B-989B3D22C40B}" type="presOf" srcId="{E113C8FE-7CFE-9F48-A05E-4E477CCF95BC}" destId="{C2345B80-99A8-064A-A1E2-F6B63C9DEC4F}" srcOrd="0" destOrd="0" presId="urn:microsoft.com/office/officeart/2005/8/layout/radial6"/>
    <dgm:cxn modelId="{3ED9DAB4-A27C-C04D-B034-554E407BF79D}" srcId="{9F26176F-D575-E74E-AE2A-557C41DD3D21}" destId="{E113C8FE-7CFE-9F48-A05E-4E477CCF95BC}" srcOrd="5" destOrd="0" parTransId="{2100BE9F-4CE5-4A45-A4E4-2DB644527DEB}" sibTransId="{103F1DDD-3810-3A42-A31D-68EFB56373CF}"/>
    <dgm:cxn modelId="{B3B782B5-4999-9D4A-9CD4-6BA6E4025006}" srcId="{9F26176F-D575-E74E-AE2A-557C41DD3D21}" destId="{73E869E6-F7B7-9D41-9AF5-B2B221FF44BB}" srcOrd="1" destOrd="0" parTransId="{0CB64233-ADBC-EF43-85D3-9C793A727C5A}" sibTransId="{D54870D6-E500-D946-8899-FCB3B5BFA8B5}"/>
    <dgm:cxn modelId="{CA5E02B8-9C61-7E4A-ACFA-07E50A04E31A}" type="presOf" srcId="{FB63A953-BB03-AE40-9DA8-1A2D90CCADFB}" destId="{9FCCB160-54D7-7941-A5C1-A4459565CAD5}" srcOrd="0" destOrd="0" presId="urn:microsoft.com/office/officeart/2005/8/layout/radial6"/>
    <dgm:cxn modelId="{2B28E2C9-79AF-6B4D-A64C-7DD90449F5C3}" srcId="{9F26176F-D575-E74E-AE2A-557C41DD3D21}" destId="{65DB63CD-04B1-7440-BE35-41CFC2F03D18}" srcOrd="3" destOrd="0" parTransId="{7C909280-CED7-7640-8AA3-D58DC30D3E8C}" sibTransId="{104ADB5E-B183-0640-9896-10625806FEA0}"/>
    <dgm:cxn modelId="{99324ECA-0319-AA41-8E41-36824E8CB0A3}" srcId="{D261C012-8D8D-1B46-8668-8DCABBEA6310}" destId="{9F26176F-D575-E74E-AE2A-557C41DD3D21}" srcOrd="0" destOrd="0" parTransId="{CBF72180-9D08-104F-8F71-F41602FAA5B2}" sibTransId="{C7DF63A5-97DD-C541-A703-30227871AC17}"/>
    <dgm:cxn modelId="{22E5F7E5-873F-6141-B001-3B910E8E08C9}" srcId="{9F26176F-D575-E74E-AE2A-557C41DD3D21}" destId="{FB63A953-BB03-AE40-9DA8-1A2D90CCADFB}" srcOrd="2" destOrd="0" parTransId="{1896E299-2D44-6748-AA3E-0BD881142DD0}" sibTransId="{9D90E166-7901-BB4A-8134-216EE7FECB00}"/>
    <dgm:cxn modelId="{31763EFD-F215-B240-A027-1E39CEA6B001}" type="presOf" srcId="{850572C4-5F90-1945-A76F-FCB513CC0B45}" destId="{90C352E9-3C64-4541-91A0-846104AD369C}" srcOrd="0" destOrd="0" presId="urn:microsoft.com/office/officeart/2005/8/layout/radial6"/>
    <dgm:cxn modelId="{FE04EEFC-B305-0047-9469-5EED689A4F8A}" type="presParOf" srcId="{E6014203-0759-8F43-92BA-4361A9282A81}" destId="{B936502E-EBDD-2D40-ADFC-C14BF5846DD9}" srcOrd="0" destOrd="0" presId="urn:microsoft.com/office/officeart/2005/8/layout/radial6"/>
    <dgm:cxn modelId="{130DCC7C-2544-A545-BEDC-8EC8CCEA3345}" type="presParOf" srcId="{E6014203-0759-8F43-92BA-4361A9282A81}" destId="{1F021F04-42F3-CD49-8B1A-5E4AF9248D5A}" srcOrd="1" destOrd="0" presId="urn:microsoft.com/office/officeart/2005/8/layout/radial6"/>
    <dgm:cxn modelId="{3B567625-0001-5C4B-8407-EE0769FC44C3}" type="presParOf" srcId="{E6014203-0759-8F43-92BA-4361A9282A81}" destId="{105DB3A5-D929-8C46-8551-5FB3CE1B8DA2}" srcOrd="2" destOrd="0" presId="urn:microsoft.com/office/officeart/2005/8/layout/radial6"/>
    <dgm:cxn modelId="{20FE54E6-3C3A-DB4C-BCE3-1095D4550BBE}" type="presParOf" srcId="{E6014203-0759-8F43-92BA-4361A9282A81}" destId="{90C352E9-3C64-4541-91A0-846104AD369C}" srcOrd="3" destOrd="0" presId="urn:microsoft.com/office/officeart/2005/8/layout/radial6"/>
    <dgm:cxn modelId="{956BFE47-CD3F-A445-93CA-BD2295C86E39}" type="presParOf" srcId="{E6014203-0759-8F43-92BA-4361A9282A81}" destId="{D9F023D7-C001-3E44-8B08-2D72CEEC0404}" srcOrd="4" destOrd="0" presId="urn:microsoft.com/office/officeart/2005/8/layout/radial6"/>
    <dgm:cxn modelId="{BBCA51D9-8AE9-0A49-B550-00B690D5CC82}" type="presParOf" srcId="{E6014203-0759-8F43-92BA-4361A9282A81}" destId="{61EBECC3-2E2E-8E4E-B054-02F1115A47D5}" srcOrd="5" destOrd="0" presId="urn:microsoft.com/office/officeart/2005/8/layout/radial6"/>
    <dgm:cxn modelId="{E81BB57E-F1CD-C24D-82F7-A61EBD28FD98}" type="presParOf" srcId="{E6014203-0759-8F43-92BA-4361A9282A81}" destId="{D73609C8-2097-A74B-A5F9-4A4FB1605F6B}" srcOrd="6" destOrd="0" presId="urn:microsoft.com/office/officeart/2005/8/layout/radial6"/>
    <dgm:cxn modelId="{AACCF57C-D206-3443-973B-1F5D669C4C6A}" type="presParOf" srcId="{E6014203-0759-8F43-92BA-4361A9282A81}" destId="{9FCCB160-54D7-7941-A5C1-A4459565CAD5}" srcOrd="7" destOrd="0" presId="urn:microsoft.com/office/officeart/2005/8/layout/radial6"/>
    <dgm:cxn modelId="{F2EA007A-C69A-3A4E-BC2D-FDD86DF5EF11}" type="presParOf" srcId="{E6014203-0759-8F43-92BA-4361A9282A81}" destId="{C00AAFFC-FCA6-2A42-BC36-201A599D82F6}" srcOrd="8" destOrd="0" presId="urn:microsoft.com/office/officeart/2005/8/layout/radial6"/>
    <dgm:cxn modelId="{E8683F2A-56C9-0C4E-A99D-773510F4E179}" type="presParOf" srcId="{E6014203-0759-8F43-92BA-4361A9282A81}" destId="{4E02DAA9-F41D-114D-A3A9-4B2FD33E6B1D}" srcOrd="9" destOrd="0" presId="urn:microsoft.com/office/officeart/2005/8/layout/radial6"/>
    <dgm:cxn modelId="{48A03722-0421-994B-A1C2-F9DBD11DE254}" type="presParOf" srcId="{E6014203-0759-8F43-92BA-4361A9282A81}" destId="{56EB9383-2820-F146-84D9-95D3619F88B5}" srcOrd="10" destOrd="0" presId="urn:microsoft.com/office/officeart/2005/8/layout/radial6"/>
    <dgm:cxn modelId="{1F6D95C9-8C5D-D54B-B748-7801C69F5AAB}" type="presParOf" srcId="{E6014203-0759-8F43-92BA-4361A9282A81}" destId="{5F4920DB-8F4A-1B43-9E31-C43E86628D03}" srcOrd="11" destOrd="0" presId="urn:microsoft.com/office/officeart/2005/8/layout/radial6"/>
    <dgm:cxn modelId="{91EF2734-E867-4B43-993D-FA32CF54BBA9}" type="presParOf" srcId="{E6014203-0759-8F43-92BA-4361A9282A81}" destId="{5B760575-2220-7F45-AFDB-65AD71CA2F39}" srcOrd="12" destOrd="0" presId="urn:microsoft.com/office/officeart/2005/8/layout/radial6"/>
    <dgm:cxn modelId="{5C0C077A-5DCF-CF45-86D6-7FFACA39F1FE}" type="presParOf" srcId="{E6014203-0759-8F43-92BA-4361A9282A81}" destId="{99F9B17D-0386-1F4E-B6A1-EE400766F023}" srcOrd="13" destOrd="0" presId="urn:microsoft.com/office/officeart/2005/8/layout/radial6"/>
    <dgm:cxn modelId="{D841AD57-F13F-3847-9D9F-99DA0D068083}" type="presParOf" srcId="{E6014203-0759-8F43-92BA-4361A9282A81}" destId="{C30583CF-5E74-2740-8509-C44570E0E225}" srcOrd="14" destOrd="0" presId="urn:microsoft.com/office/officeart/2005/8/layout/radial6"/>
    <dgm:cxn modelId="{6CEACFC2-7DC8-114E-9769-74DBF0E85DAE}" type="presParOf" srcId="{E6014203-0759-8F43-92BA-4361A9282A81}" destId="{C8F0F85E-6C0A-8745-ABC8-EC4D71EE7824}" srcOrd="15" destOrd="0" presId="urn:microsoft.com/office/officeart/2005/8/layout/radial6"/>
    <dgm:cxn modelId="{8421B947-B370-9A4F-8359-FE19E2E7C298}" type="presParOf" srcId="{E6014203-0759-8F43-92BA-4361A9282A81}" destId="{C2345B80-99A8-064A-A1E2-F6B63C9DEC4F}" srcOrd="16" destOrd="0" presId="urn:microsoft.com/office/officeart/2005/8/layout/radial6"/>
    <dgm:cxn modelId="{0B7DE7B6-E7F6-9845-A693-5DCD057440CB}" type="presParOf" srcId="{E6014203-0759-8F43-92BA-4361A9282A81}" destId="{583BFE07-51B3-254E-BF13-7784B06995EC}" srcOrd="17" destOrd="0" presId="urn:microsoft.com/office/officeart/2005/8/layout/radial6"/>
    <dgm:cxn modelId="{C055D973-DA62-5047-8AE4-FDBDB1053B44}" type="presParOf" srcId="{E6014203-0759-8F43-92BA-4361A9282A81}" destId="{686B4E93-FCBB-C347-84C7-EE695DB26259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8D7E0C-F84E-3E4F-ACE1-8D985B4130A1}" type="doc">
      <dgm:prSet loTypeId="urn:microsoft.com/office/officeart/2005/8/layout/process1" loCatId="" qsTypeId="urn:microsoft.com/office/officeart/2005/8/quickstyle/simple5" qsCatId="simple" csTypeId="urn:microsoft.com/office/officeart/2005/8/colors/colorful5" csCatId="colorful" phldr="1"/>
      <dgm:spPr/>
    </dgm:pt>
    <dgm:pt modelId="{5EE6EB22-3EBF-554F-B0BA-5B7054D451E7}">
      <dgm:prSet phldrT="[Text]"/>
      <dgm:spPr/>
      <dgm:t>
        <a:bodyPr/>
        <a:lstStyle/>
        <a:p>
          <a:r>
            <a:rPr lang="en-US" dirty="0"/>
            <a:t>Country-led, Participatory Design</a:t>
          </a:r>
        </a:p>
      </dgm:t>
    </dgm:pt>
    <dgm:pt modelId="{886992FB-FDAD-8946-B425-253E9D3ED15D}" type="parTrans" cxnId="{6D49E45E-1DF8-A84A-AD27-F9E3A0EC5E85}">
      <dgm:prSet/>
      <dgm:spPr/>
      <dgm:t>
        <a:bodyPr/>
        <a:lstStyle/>
        <a:p>
          <a:endParaRPr lang="en-US"/>
        </a:p>
      </dgm:t>
    </dgm:pt>
    <dgm:pt modelId="{7517BBC9-1A68-F745-B417-CF29D7FF3FCB}" type="sibTrans" cxnId="{6D49E45E-1DF8-A84A-AD27-F9E3A0EC5E85}">
      <dgm:prSet/>
      <dgm:spPr/>
      <dgm:t>
        <a:bodyPr/>
        <a:lstStyle/>
        <a:p>
          <a:endParaRPr lang="en-US"/>
        </a:p>
      </dgm:t>
    </dgm:pt>
    <dgm:pt modelId="{FDAF0AAB-4BA7-3E4B-BF72-215DAC73B981}">
      <dgm:prSet phldrT="[Text]"/>
      <dgm:spPr/>
      <dgm:t>
        <a:bodyPr/>
        <a:lstStyle/>
        <a:p>
          <a:r>
            <a:rPr lang="en-US" dirty="0"/>
            <a:t>Bi-directional information sharing and education</a:t>
          </a:r>
        </a:p>
      </dgm:t>
    </dgm:pt>
    <dgm:pt modelId="{108033F3-F158-6941-99BB-DFE0753F6E73}" type="parTrans" cxnId="{12948127-52CD-404E-99F1-8C2CAC2F7828}">
      <dgm:prSet/>
      <dgm:spPr/>
      <dgm:t>
        <a:bodyPr/>
        <a:lstStyle/>
        <a:p>
          <a:endParaRPr lang="en-US"/>
        </a:p>
      </dgm:t>
    </dgm:pt>
    <dgm:pt modelId="{3468AE12-2E3F-6040-8B2A-DAB593F99CE1}" type="sibTrans" cxnId="{12948127-52CD-404E-99F1-8C2CAC2F7828}">
      <dgm:prSet/>
      <dgm:spPr/>
      <dgm:t>
        <a:bodyPr/>
        <a:lstStyle/>
        <a:p>
          <a:endParaRPr lang="en-US"/>
        </a:p>
      </dgm:t>
    </dgm:pt>
    <dgm:pt modelId="{9199C66C-D19B-0C4E-BA0D-A178FFCDCD99}">
      <dgm:prSet phldrT="[Text]"/>
      <dgm:spPr/>
      <dgm:t>
        <a:bodyPr/>
        <a:lstStyle/>
        <a:p>
          <a:r>
            <a:rPr lang="en-US" dirty="0"/>
            <a:t>Facilitated Real-time collaborations</a:t>
          </a:r>
        </a:p>
      </dgm:t>
    </dgm:pt>
    <dgm:pt modelId="{621B6C38-7ACA-D642-9607-58120055EF92}" type="parTrans" cxnId="{2DAC5561-7B23-1A4E-939B-89B2DFC0016C}">
      <dgm:prSet/>
      <dgm:spPr/>
      <dgm:t>
        <a:bodyPr/>
        <a:lstStyle/>
        <a:p>
          <a:endParaRPr lang="en-US"/>
        </a:p>
      </dgm:t>
    </dgm:pt>
    <dgm:pt modelId="{E5EDAA2D-27CE-5B48-B2FE-4F1CE2893EDE}" type="sibTrans" cxnId="{2DAC5561-7B23-1A4E-939B-89B2DFC0016C}">
      <dgm:prSet/>
      <dgm:spPr/>
      <dgm:t>
        <a:bodyPr/>
        <a:lstStyle/>
        <a:p>
          <a:endParaRPr lang="en-US"/>
        </a:p>
      </dgm:t>
    </dgm:pt>
    <dgm:pt modelId="{101B70C9-B665-EB48-B4F2-FFB4600E6157}">
      <dgm:prSet phldrT="[Text]"/>
      <dgm:spPr/>
      <dgm:t>
        <a:bodyPr/>
        <a:lstStyle/>
        <a:p>
          <a:r>
            <a:rPr lang="en-US" dirty="0"/>
            <a:t>Identifying and Catalyzing actions</a:t>
          </a:r>
        </a:p>
      </dgm:t>
    </dgm:pt>
    <dgm:pt modelId="{4988182D-45C1-E546-84AB-489E46FC0F04}" type="parTrans" cxnId="{FB08DA50-A3C6-5A4C-A4FF-F5066C0BCBC9}">
      <dgm:prSet/>
      <dgm:spPr/>
      <dgm:t>
        <a:bodyPr/>
        <a:lstStyle/>
        <a:p>
          <a:endParaRPr lang="en-US"/>
        </a:p>
      </dgm:t>
    </dgm:pt>
    <dgm:pt modelId="{6522BD39-B534-D54C-A2E7-291868AA256A}" type="sibTrans" cxnId="{FB08DA50-A3C6-5A4C-A4FF-F5066C0BCBC9}">
      <dgm:prSet/>
      <dgm:spPr/>
      <dgm:t>
        <a:bodyPr/>
        <a:lstStyle/>
        <a:p>
          <a:endParaRPr lang="en-US"/>
        </a:p>
      </dgm:t>
    </dgm:pt>
    <dgm:pt modelId="{AE74D140-A025-CF4B-AC04-0ACCFD041430}" type="pres">
      <dgm:prSet presAssocID="{A88D7E0C-F84E-3E4F-ACE1-8D985B4130A1}" presName="Name0" presStyleCnt="0">
        <dgm:presLayoutVars>
          <dgm:dir/>
          <dgm:resizeHandles val="exact"/>
        </dgm:presLayoutVars>
      </dgm:prSet>
      <dgm:spPr/>
    </dgm:pt>
    <dgm:pt modelId="{FD8365A7-86C3-8843-8DBE-DDDC04F982A9}" type="pres">
      <dgm:prSet presAssocID="{5EE6EB22-3EBF-554F-B0BA-5B7054D451E7}" presName="node" presStyleLbl="node1" presStyleIdx="0" presStyleCnt="4" custScaleX="73758" custScaleY="32025">
        <dgm:presLayoutVars>
          <dgm:bulletEnabled val="1"/>
        </dgm:presLayoutVars>
      </dgm:prSet>
      <dgm:spPr/>
    </dgm:pt>
    <dgm:pt modelId="{1AD0C56B-C941-0C44-BB4B-CA61B375AA08}" type="pres">
      <dgm:prSet presAssocID="{7517BBC9-1A68-F745-B417-CF29D7FF3FCB}" presName="sibTrans" presStyleLbl="sibTrans2D1" presStyleIdx="0" presStyleCnt="3" custScaleY="50100"/>
      <dgm:spPr/>
    </dgm:pt>
    <dgm:pt modelId="{A190275D-FABC-C24C-B2EF-74C4277C6BB6}" type="pres">
      <dgm:prSet presAssocID="{7517BBC9-1A68-F745-B417-CF29D7FF3FCB}" presName="connectorText" presStyleLbl="sibTrans2D1" presStyleIdx="0" presStyleCnt="3"/>
      <dgm:spPr/>
    </dgm:pt>
    <dgm:pt modelId="{1230EAA8-685A-9F48-BEA9-1A2A41DBE280}" type="pres">
      <dgm:prSet presAssocID="{FDAF0AAB-4BA7-3E4B-BF72-215DAC73B981}" presName="node" presStyleLbl="node1" presStyleIdx="1" presStyleCnt="4" custScaleX="72991" custScaleY="32025">
        <dgm:presLayoutVars>
          <dgm:bulletEnabled val="1"/>
        </dgm:presLayoutVars>
      </dgm:prSet>
      <dgm:spPr/>
    </dgm:pt>
    <dgm:pt modelId="{7B3E648D-0FB3-0343-A7A0-B669FDE18628}" type="pres">
      <dgm:prSet presAssocID="{3468AE12-2E3F-6040-8B2A-DAB593F99CE1}" presName="sibTrans" presStyleLbl="sibTrans2D1" presStyleIdx="1" presStyleCnt="3" custScaleY="57525"/>
      <dgm:spPr/>
    </dgm:pt>
    <dgm:pt modelId="{A97068DF-6675-DB49-9D36-4224B28EA4CC}" type="pres">
      <dgm:prSet presAssocID="{3468AE12-2E3F-6040-8B2A-DAB593F99CE1}" presName="connectorText" presStyleLbl="sibTrans2D1" presStyleIdx="1" presStyleCnt="3"/>
      <dgm:spPr/>
    </dgm:pt>
    <dgm:pt modelId="{3C5F6FA9-35F0-C741-B475-7F40DF2A3690}" type="pres">
      <dgm:prSet presAssocID="{9199C66C-D19B-0C4E-BA0D-A178FFCDCD99}" presName="node" presStyleLbl="node1" presStyleIdx="2" presStyleCnt="4" custScaleX="72018" custScaleY="31692" custLinFactNeighborX="6793" custLinFactNeighborY="-1233">
        <dgm:presLayoutVars>
          <dgm:bulletEnabled val="1"/>
        </dgm:presLayoutVars>
      </dgm:prSet>
      <dgm:spPr/>
    </dgm:pt>
    <dgm:pt modelId="{7F12CD72-701E-B14B-A931-A8B7177C8126}" type="pres">
      <dgm:prSet presAssocID="{E5EDAA2D-27CE-5B48-B2FE-4F1CE2893EDE}" presName="sibTrans" presStyleLbl="sibTrans2D1" presStyleIdx="2" presStyleCnt="3" custScaleX="115451" custScaleY="47784"/>
      <dgm:spPr/>
    </dgm:pt>
    <dgm:pt modelId="{C38D6055-04EC-1649-98E9-601BFD76E2B3}" type="pres">
      <dgm:prSet presAssocID="{E5EDAA2D-27CE-5B48-B2FE-4F1CE2893EDE}" presName="connectorText" presStyleLbl="sibTrans2D1" presStyleIdx="2" presStyleCnt="3"/>
      <dgm:spPr/>
    </dgm:pt>
    <dgm:pt modelId="{8F8CC6E3-3647-834F-82DF-058E1A032961}" type="pres">
      <dgm:prSet presAssocID="{101B70C9-B665-EB48-B4F2-FFB4600E6157}" presName="node" presStyleLbl="node1" presStyleIdx="3" presStyleCnt="4" custScaleX="70147" custScaleY="31270">
        <dgm:presLayoutVars>
          <dgm:bulletEnabled val="1"/>
        </dgm:presLayoutVars>
      </dgm:prSet>
      <dgm:spPr/>
    </dgm:pt>
  </dgm:ptLst>
  <dgm:cxnLst>
    <dgm:cxn modelId="{4D3D4712-123B-A246-9496-3B234FEA9318}" type="presOf" srcId="{3468AE12-2E3F-6040-8B2A-DAB593F99CE1}" destId="{7B3E648D-0FB3-0343-A7A0-B669FDE18628}" srcOrd="0" destOrd="0" presId="urn:microsoft.com/office/officeart/2005/8/layout/process1"/>
    <dgm:cxn modelId="{12948127-52CD-404E-99F1-8C2CAC2F7828}" srcId="{A88D7E0C-F84E-3E4F-ACE1-8D985B4130A1}" destId="{FDAF0AAB-4BA7-3E4B-BF72-215DAC73B981}" srcOrd="1" destOrd="0" parTransId="{108033F3-F158-6941-99BB-DFE0753F6E73}" sibTransId="{3468AE12-2E3F-6040-8B2A-DAB593F99CE1}"/>
    <dgm:cxn modelId="{7213B727-A730-9642-8C58-EFD0A5B512E2}" type="presOf" srcId="{7517BBC9-1A68-F745-B417-CF29D7FF3FCB}" destId="{A190275D-FABC-C24C-B2EF-74C4277C6BB6}" srcOrd="1" destOrd="0" presId="urn:microsoft.com/office/officeart/2005/8/layout/process1"/>
    <dgm:cxn modelId="{9340192B-4474-2749-A717-AABCAB47889D}" type="presOf" srcId="{3468AE12-2E3F-6040-8B2A-DAB593F99CE1}" destId="{A97068DF-6675-DB49-9D36-4224B28EA4CC}" srcOrd="1" destOrd="0" presId="urn:microsoft.com/office/officeart/2005/8/layout/process1"/>
    <dgm:cxn modelId="{6D49E45E-1DF8-A84A-AD27-F9E3A0EC5E85}" srcId="{A88D7E0C-F84E-3E4F-ACE1-8D985B4130A1}" destId="{5EE6EB22-3EBF-554F-B0BA-5B7054D451E7}" srcOrd="0" destOrd="0" parTransId="{886992FB-FDAD-8946-B425-253E9D3ED15D}" sibTransId="{7517BBC9-1A68-F745-B417-CF29D7FF3FCB}"/>
    <dgm:cxn modelId="{2DAC5561-7B23-1A4E-939B-89B2DFC0016C}" srcId="{A88D7E0C-F84E-3E4F-ACE1-8D985B4130A1}" destId="{9199C66C-D19B-0C4E-BA0D-A178FFCDCD99}" srcOrd="2" destOrd="0" parTransId="{621B6C38-7ACA-D642-9607-58120055EF92}" sibTransId="{E5EDAA2D-27CE-5B48-B2FE-4F1CE2893EDE}"/>
    <dgm:cxn modelId="{FB08DA50-A3C6-5A4C-A4FF-F5066C0BCBC9}" srcId="{A88D7E0C-F84E-3E4F-ACE1-8D985B4130A1}" destId="{101B70C9-B665-EB48-B4F2-FFB4600E6157}" srcOrd="3" destOrd="0" parTransId="{4988182D-45C1-E546-84AB-489E46FC0F04}" sibTransId="{6522BD39-B534-D54C-A2E7-291868AA256A}"/>
    <dgm:cxn modelId="{38C7B758-CADA-1D4B-A8A6-B33D5D059C41}" type="presOf" srcId="{101B70C9-B665-EB48-B4F2-FFB4600E6157}" destId="{8F8CC6E3-3647-834F-82DF-058E1A032961}" srcOrd="0" destOrd="0" presId="urn:microsoft.com/office/officeart/2005/8/layout/process1"/>
    <dgm:cxn modelId="{42D85D94-7AD1-9040-9832-5830779ED40B}" type="presOf" srcId="{7517BBC9-1A68-F745-B417-CF29D7FF3FCB}" destId="{1AD0C56B-C941-0C44-BB4B-CA61B375AA08}" srcOrd="0" destOrd="0" presId="urn:microsoft.com/office/officeart/2005/8/layout/process1"/>
    <dgm:cxn modelId="{75D3559A-CC5F-654D-AC39-F80CE315EF14}" type="presOf" srcId="{5EE6EB22-3EBF-554F-B0BA-5B7054D451E7}" destId="{FD8365A7-86C3-8843-8DBE-DDDC04F982A9}" srcOrd="0" destOrd="0" presId="urn:microsoft.com/office/officeart/2005/8/layout/process1"/>
    <dgm:cxn modelId="{50AD4DA4-C02F-9D4C-BDDF-AEBE33D9D90E}" type="presOf" srcId="{E5EDAA2D-27CE-5B48-B2FE-4F1CE2893EDE}" destId="{7F12CD72-701E-B14B-A931-A8B7177C8126}" srcOrd="0" destOrd="0" presId="urn:microsoft.com/office/officeart/2005/8/layout/process1"/>
    <dgm:cxn modelId="{49279BEA-EEE5-D04C-B4FA-2BAD5209095A}" type="presOf" srcId="{E5EDAA2D-27CE-5B48-B2FE-4F1CE2893EDE}" destId="{C38D6055-04EC-1649-98E9-601BFD76E2B3}" srcOrd="1" destOrd="0" presId="urn:microsoft.com/office/officeart/2005/8/layout/process1"/>
    <dgm:cxn modelId="{0FEC64EB-3171-AF49-B055-6A909CD3D01D}" type="presOf" srcId="{9199C66C-D19B-0C4E-BA0D-A178FFCDCD99}" destId="{3C5F6FA9-35F0-C741-B475-7F40DF2A3690}" srcOrd="0" destOrd="0" presId="urn:microsoft.com/office/officeart/2005/8/layout/process1"/>
    <dgm:cxn modelId="{DDC9B3ED-4E91-AF4C-A192-ACBB48132348}" type="presOf" srcId="{FDAF0AAB-4BA7-3E4B-BF72-215DAC73B981}" destId="{1230EAA8-685A-9F48-BEA9-1A2A41DBE280}" srcOrd="0" destOrd="0" presId="urn:microsoft.com/office/officeart/2005/8/layout/process1"/>
    <dgm:cxn modelId="{D9C7B7F0-A85E-6742-8FE4-9AE644D1D54E}" type="presOf" srcId="{A88D7E0C-F84E-3E4F-ACE1-8D985B4130A1}" destId="{AE74D140-A025-CF4B-AC04-0ACCFD041430}" srcOrd="0" destOrd="0" presId="urn:microsoft.com/office/officeart/2005/8/layout/process1"/>
    <dgm:cxn modelId="{8739E115-E5CB-3E4C-AE7D-C3309F5D171A}" type="presParOf" srcId="{AE74D140-A025-CF4B-AC04-0ACCFD041430}" destId="{FD8365A7-86C3-8843-8DBE-DDDC04F982A9}" srcOrd="0" destOrd="0" presId="urn:microsoft.com/office/officeart/2005/8/layout/process1"/>
    <dgm:cxn modelId="{91CE9AB5-96B7-E04C-B4EB-5C22F3AD4B2D}" type="presParOf" srcId="{AE74D140-A025-CF4B-AC04-0ACCFD041430}" destId="{1AD0C56B-C941-0C44-BB4B-CA61B375AA08}" srcOrd="1" destOrd="0" presId="urn:microsoft.com/office/officeart/2005/8/layout/process1"/>
    <dgm:cxn modelId="{6284739F-406D-E247-90DA-B6A3BCE0DEAF}" type="presParOf" srcId="{1AD0C56B-C941-0C44-BB4B-CA61B375AA08}" destId="{A190275D-FABC-C24C-B2EF-74C4277C6BB6}" srcOrd="0" destOrd="0" presId="urn:microsoft.com/office/officeart/2005/8/layout/process1"/>
    <dgm:cxn modelId="{5D638056-643E-1F4B-8D76-ED3CE9C4B36B}" type="presParOf" srcId="{AE74D140-A025-CF4B-AC04-0ACCFD041430}" destId="{1230EAA8-685A-9F48-BEA9-1A2A41DBE280}" srcOrd="2" destOrd="0" presId="urn:microsoft.com/office/officeart/2005/8/layout/process1"/>
    <dgm:cxn modelId="{C04BFEA6-1E93-F94D-9FB5-6C09EE446B54}" type="presParOf" srcId="{AE74D140-A025-CF4B-AC04-0ACCFD041430}" destId="{7B3E648D-0FB3-0343-A7A0-B669FDE18628}" srcOrd="3" destOrd="0" presId="urn:microsoft.com/office/officeart/2005/8/layout/process1"/>
    <dgm:cxn modelId="{0E5606A1-81E5-924D-B3F0-214DA1A9F652}" type="presParOf" srcId="{7B3E648D-0FB3-0343-A7A0-B669FDE18628}" destId="{A97068DF-6675-DB49-9D36-4224B28EA4CC}" srcOrd="0" destOrd="0" presId="urn:microsoft.com/office/officeart/2005/8/layout/process1"/>
    <dgm:cxn modelId="{AC8736AA-F32F-C84C-8360-0B4F78CDAC7B}" type="presParOf" srcId="{AE74D140-A025-CF4B-AC04-0ACCFD041430}" destId="{3C5F6FA9-35F0-C741-B475-7F40DF2A3690}" srcOrd="4" destOrd="0" presId="urn:microsoft.com/office/officeart/2005/8/layout/process1"/>
    <dgm:cxn modelId="{69863A0A-4BEE-C046-8076-B454979C3351}" type="presParOf" srcId="{AE74D140-A025-CF4B-AC04-0ACCFD041430}" destId="{7F12CD72-701E-B14B-A931-A8B7177C8126}" srcOrd="5" destOrd="0" presId="urn:microsoft.com/office/officeart/2005/8/layout/process1"/>
    <dgm:cxn modelId="{16FD2B59-C939-DD48-A32C-787DB9D34F89}" type="presParOf" srcId="{7F12CD72-701E-B14B-A931-A8B7177C8126}" destId="{C38D6055-04EC-1649-98E9-601BFD76E2B3}" srcOrd="0" destOrd="0" presId="urn:microsoft.com/office/officeart/2005/8/layout/process1"/>
    <dgm:cxn modelId="{6DD68BE5-5B67-AC48-AA4A-00FE93FD4960}" type="presParOf" srcId="{AE74D140-A025-CF4B-AC04-0ACCFD041430}" destId="{8F8CC6E3-3647-834F-82DF-058E1A03296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22B2A8-1EA1-4B04-8ABF-6E1AB00479D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4672D1-910E-4D12-B1BE-CB9E0DECCEDB}">
      <dgm:prSet phldrT="[Text]"/>
      <dgm:spPr/>
      <dgm:t>
        <a:bodyPr/>
        <a:lstStyle/>
        <a:p>
          <a:r>
            <a:rPr lang="en-US" dirty="0"/>
            <a:t>Faith-based medical bureaux</a:t>
          </a:r>
        </a:p>
      </dgm:t>
    </dgm:pt>
    <dgm:pt modelId="{15B5A3FC-B6D7-4A93-A0C6-8E5929800430}" type="parTrans" cxnId="{1D14C521-6D4F-4153-BBCB-6E0D205F4283}">
      <dgm:prSet/>
      <dgm:spPr/>
      <dgm:t>
        <a:bodyPr/>
        <a:lstStyle/>
        <a:p>
          <a:endParaRPr lang="en-US"/>
        </a:p>
      </dgm:t>
    </dgm:pt>
    <dgm:pt modelId="{C135664E-4A80-4114-BAB6-201C575D6FDE}" type="sibTrans" cxnId="{1D14C521-6D4F-4153-BBCB-6E0D205F4283}">
      <dgm:prSet/>
      <dgm:spPr/>
      <dgm:t>
        <a:bodyPr/>
        <a:lstStyle/>
        <a:p>
          <a:endParaRPr lang="en-US"/>
        </a:p>
      </dgm:t>
    </dgm:pt>
    <dgm:pt modelId="{A6879BED-D852-4867-BCA8-101700A62373}">
      <dgm:prSet phldrT="[Text]"/>
      <dgm:spPr/>
      <dgm:t>
        <a:bodyPr/>
        <a:lstStyle/>
        <a:p>
          <a:r>
            <a:rPr lang="en-US" dirty="0"/>
            <a:t>Faith-based radio, newspaper, and other media</a:t>
          </a:r>
        </a:p>
      </dgm:t>
    </dgm:pt>
    <dgm:pt modelId="{312A8239-E36E-46A2-896D-54356A7644DF}" type="parTrans" cxnId="{C58CBA88-AF26-4EEB-921E-E1B3D9B8348C}">
      <dgm:prSet/>
      <dgm:spPr/>
      <dgm:t>
        <a:bodyPr/>
        <a:lstStyle/>
        <a:p>
          <a:endParaRPr lang="en-US"/>
        </a:p>
      </dgm:t>
    </dgm:pt>
    <dgm:pt modelId="{F2B33FBD-D8B4-4B3C-B638-C30EA66DC9EC}" type="sibTrans" cxnId="{C58CBA88-AF26-4EEB-921E-E1B3D9B8348C}">
      <dgm:prSet/>
      <dgm:spPr/>
      <dgm:t>
        <a:bodyPr/>
        <a:lstStyle/>
        <a:p>
          <a:endParaRPr lang="en-US"/>
        </a:p>
      </dgm:t>
    </dgm:pt>
    <dgm:pt modelId="{2574F7CD-C2B4-4D29-9264-F44FCB1EC618}">
      <dgm:prSet phldrT="[Text]"/>
      <dgm:spPr/>
      <dgm:t>
        <a:bodyPr/>
        <a:lstStyle/>
        <a:p>
          <a:r>
            <a:rPr lang="en-US" dirty="0"/>
            <a:t>Civil society, including </a:t>
          </a:r>
          <a:br>
            <a:rPr lang="en-US" dirty="0"/>
          </a:br>
          <a:r>
            <a:rPr lang="en-US" dirty="0"/>
            <a:t>Key Population-led CSOs</a:t>
          </a:r>
        </a:p>
      </dgm:t>
    </dgm:pt>
    <dgm:pt modelId="{040DDA6E-FDF2-4A39-956A-0F703070D6DA}" type="parTrans" cxnId="{16C0ECF7-9313-4C2B-86E1-384ADE8D2F02}">
      <dgm:prSet/>
      <dgm:spPr/>
      <dgm:t>
        <a:bodyPr/>
        <a:lstStyle/>
        <a:p>
          <a:endParaRPr lang="en-US"/>
        </a:p>
      </dgm:t>
    </dgm:pt>
    <dgm:pt modelId="{2DC97ED5-A05A-48DE-96F6-6718B1C1A4E7}" type="sibTrans" cxnId="{16C0ECF7-9313-4C2B-86E1-384ADE8D2F02}">
      <dgm:prSet/>
      <dgm:spPr/>
      <dgm:t>
        <a:bodyPr/>
        <a:lstStyle/>
        <a:p>
          <a:endParaRPr lang="en-US"/>
        </a:p>
      </dgm:t>
    </dgm:pt>
    <dgm:pt modelId="{F8167ADC-F724-4718-BA66-FB658AE44A76}">
      <dgm:prSet phldrT="[Text]"/>
      <dgm:spPr/>
      <dgm:t>
        <a:bodyPr/>
        <a:lstStyle/>
        <a:p>
          <a:r>
            <a:rPr lang="en-US" dirty="0"/>
            <a:t>Catholic Centre for Legal Aid Services</a:t>
          </a:r>
        </a:p>
      </dgm:t>
    </dgm:pt>
    <dgm:pt modelId="{AF2D99A2-76E6-485A-B09F-1BEA92A42FEC}" type="parTrans" cxnId="{ECF1E4E2-797E-47BF-B333-00B86CFAFCA7}">
      <dgm:prSet/>
      <dgm:spPr/>
      <dgm:t>
        <a:bodyPr/>
        <a:lstStyle/>
        <a:p>
          <a:endParaRPr lang="en-US"/>
        </a:p>
      </dgm:t>
    </dgm:pt>
    <dgm:pt modelId="{4CA427D1-8432-4777-9111-9D013442C78D}" type="sibTrans" cxnId="{ECF1E4E2-797E-47BF-B333-00B86CFAFCA7}">
      <dgm:prSet/>
      <dgm:spPr/>
      <dgm:t>
        <a:bodyPr/>
        <a:lstStyle/>
        <a:p>
          <a:endParaRPr lang="en-US"/>
        </a:p>
      </dgm:t>
    </dgm:pt>
    <dgm:pt modelId="{AE698535-176C-499E-8B4F-391F573819F3}">
      <dgm:prSet phldrT="[Text]"/>
      <dgm:spPr/>
      <dgm:t>
        <a:bodyPr/>
        <a:lstStyle/>
        <a:p>
          <a:r>
            <a:rPr lang="en-US" dirty="0"/>
            <a:t>Regional implementing partners</a:t>
          </a:r>
        </a:p>
      </dgm:t>
    </dgm:pt>
    <dgm:pt modelId="{AB485436-5445-4CF2-AEAE-81D64649D259}" type="parTrans" cxnId="{0CD98206-8CD4-494E-8095-DBBB97F7C8E7}">
      <dgm:prSet/>
      <dgm:spPr/>
      <dgm:t>
        <a:bodyPr/>
        <a:lstStyle/>
        <a:p>
          <a:endParaRPr lang="en-US"/>
        </a:p>
      </dgm:t>
    </dgm:pt>
    <dgm:pt modelId="{B7880CA8-5C42-4171-AC23-2196848727F3}" type="sibTrans" cxnId="{0CD98206-8CD4-494E-8095-DBBB97F7C8E7}">
      <dgm:prSet/>
      <dgm:spPr/>
      <dgm:t>
        <a:bodyPr/>
        <a:lstStyle/>
        <a:p>
          <a:endParaRPr lang="en-US"/>
        </a:p>
      </dgm:t>
    </dgm:pt>
    <dgm:pt modelId="{9B9FD43E-B60B-4CC1-902C-76B07C748739}">
      <dgm:prSet phldrT="[Text]"/>
      <dgm:spPr/>
      <dgm:t>
        <a:bodyPr/>
        <a:lstStyle/>
        <a:p>
          <a:r>
            <a:rPr lang="en-US" dirty="0"/>
            <a:t>Catholic Relief Services FASTER for pediatric case-finding</a:t>
          </a:r>
        </a:p>
      </dgm:t>
    </dgm:pt>
    <dgm:pt modelId="{3718119F-9E95-48DE-AD76-92DD37259338}" type="parTrans" cxnId="{01097C9F-E73A-405E-A048-432A4AB0B4DD}">
      <dgm:prSet/>
      <dgm:spPr/>
      <dgm:t>
        <a:bodyPr/>
        <a:lstStyle/>
        <a:p>
          <a:endParaRPr lang="en-US"/>
        </a:p>
      </dgm:t>
    </dgm:pt>
    <dgm:pt modelId="{9679E2C7-B602-42C6-B6A3-B68AA76B171B}" type="sibTrans" cxnId="{01097C9F-E73A-405E-A048-432A4AB0B4DD}">
      <dgm:prSet/>
      <dgm:spPr/>
      <dgm:t>
        <a:bodyPr/>
        <a:lstStyle/>
        <a:p>
          <a:endParaRPr lang="en-US"/>
        </a:p>
      </dgm:t>
    </dgm:pt>
    <dgm:pt modelId="{50485046-12B8-4B9F-BAC4-20CADCED9367}">
      <dgm:prSet phldrT="[Text]"/>
      <dgm:spPr/>
      <dgm:t>
        <a:bodyPr/>
        <a:lstStyle/>
        <a:p>
          <a:r>
            <a:rPr lang="en-US" dirty="0"/>
            <a:t>Ministry of Health</a:t>
          </a:r>
        </a:p>
      </dgm:t>
    </dgm:pt>
    <dgm:pt modelId="{65F7789C-F548-4ABE-AECB-A11AE609E181}" type="parTrans" cxnId="{850F0EE6-FB56-4997-AB9A-FA2E01C86692}">
      <dgm:prSet/>
      <dgm:spPr/>
      <dgm:t>
        <a:bodyPr/>
        <a:lstStyle/>
        <a:p>
          <a:endParaRPr lang="en-US"/>
        </a:p>
      </dgm:t>
    </dgm:pt>
    <dgm:pt modelId="{DF8B78C5-7619-4936-A8C6-20BD102E4942}" type="sibTrans" cxnId="{850F0EE6-FB56-4997-AB9A-FA2E01C86692}">
      <dgm:prSet/>
      <dgm:spPr/>
      <dgm:t>
        <a:bodyPr/>
        <a:lstStyle/>
        <a:p>
          <a:endParaRPr lang="en-US"/>
        </a:p>
      </dgm:t>
    </dgm:pt>
    <dgm:pt modelId="{C66BDE4B-3BFF-4E26-8BD7-EFB015410CC6}" type="pres">
      <dgm:prSet presAssocID="{DB22B2A8-1EA1-4B04-8ABF-6E1AB00479D5}" presName="diagram" presStyleCnt="0">
        <dgm:presLayoutVars>
          <dgm:dir/>
          <dgm:resizeHandles val="exact"/>
        </dgm:presLayoutVars>
      </dgm:prSet>
      <dgm:spPr/>
    </dgm:pt>
    <dgm:pt modelId="{C05D0C14-3204-4CE8-9E9F-32C54712E5BA}" type="pres">
      <dgm:prSet presAssocID="{7A4672D1-910E-4D12-B1BE-CB9E0DECCEDB}" presName="node" presStyleLbl="node1" presStyleIdx="0" presStyleCnt="7">
        <dgm:presLayoutVars>
          <dgm:bulletEnabled val="1"/>
        </dgm:presLayoutVars>
      </dgm:prSet>
      <dgm:spPr/>
    </dgm:pt>
    <dgm:pt modelId="{B6DF7D7C-4BF0-48CB-A559-B3B44B41542D}" type="pres">
      <dgm:prSet presAssocID="{C135664E-4A80-4114-BAB6-201C575D6FDE}" presName="sibTrans" presStyleCnt="0"/>
      <dgm:spPr/>
    </dgm:pt>
    <dgm:pt modelId="{F414BBDF-5497-442D-8A89-488B7F8E44F5}" type="pres">
      <dgm:prSet presAssocID="{A6879BED-D852-4867-BCA8-101700A62373}" presName="node" presStyleLbl="node1" presStyleIdx="1" presStyleCnt="7">
        <dgm:presLayoutVars>
          <dgm:bulletEnabled val="1"/>
        </dgm:presLayoutVars>
      </dgm:prSet>
      <dgm:spPr/>
    </dgm:pt>
    <dgm:pt modelId="{81789BD2-E8C8-4455-BD20-DAFA5F0C6550}" type="pres">
      <dgm:prSet presAssocID="{F2B33FBD-D8B4-4B3C-B638-C30EA66DC9EC}" presName="sibTrans" presStyleCnt="0"/>
      <dgm:spPr/>
    </dgm:pt>
    <dgm:pt modelId="{23006E72-40C6-45C1-94FE-213F996519B5}" type="pres">
      <dgm:prSet presAssocID="{2574F7CD-C2B4-4D29-9264-F44FCB1EC618}" presName="node" presStyleLbl="node1" presStyleIdx="2" presStyleCnt="7">
        <dgm:presLayoutVars>
          <dgm:bulletEnabled val="1"/>
        </dgm:presLayoutVars>
      </dgm:prSet>
      <dgm:spPr/>
    </dgm:pt>
    <dgm:pt modelId="{6C244B96-0294-4D50-82D0-676A7415FD16}" type="pres">
      <dgm:prSet presAssocID="{2DC97ED5-A05A-48DE-96F6-6718B1C1A4E7}" presName="sibTrans" presStyleCnt="0"/>
      <dgm:spPr/>
    </dgm:pt>
    <dgm:pt modelId="{811BF409-1223-46D7-A73A-C47F6C7996FB}" type="pres">
      <dgm:prSet presAssocID="{F8167ADC-F724-4718-BA66-FB658AE44A76}" presName="node" presStyleLbl="node1" presStyleIdx="3" presStyleCnt="7">
        <dgm:presLayoutVars>
          <dgm:bulletEnabled val="1"/>
        </dgm:presLayoutVars>
      </dgm:prSet>
      <dgm:spPr/>
    </dgm:pt>
    <dgm:pt modelId="{8327C625-9D36-4C3D-95F6-73F21111DC6F}" type="pres">
      <dgm:prSet presAssocID="{4CA427D1-8432-4777-9111-9D013442C78D}" presName="sibTrans" presStyleCnt="0"/>
      <dgm:spPr/>
    </dgm:pt>
    <dgm:pt modelId="{5062E6A5-BD6E-4D5C-A4C3-8A0EB1056FD6}" type="pres">
      <dgm:prSet presAssocID="{AE698535-176C-499E-8B4F-391F573819F3}" presName="node" presStyleLbl="node1" presStyleIdx="4" presStyleCnt="7">
        <dgm:presLayoutVars>
          <dgm:bulletEnabled val="1"/>
        </dgm:presLayoutVars>
      </dgm:prSet>
      <dgm:spPr/>
    </dgm:pt>
    <dgm:pt modelId="{1B8D429E-F346-4640-B9BB-97506D6482A5}" type="pres">
      <dgm:prSet presAssocID="{B7880CA8-5C42-4171-AC23-2196848727F3}" presName="sibTrans" presStyleCnt="0"/>
      <dgm:spPr/>
    </dgm:pt>
    <dgm:pt modelId="{2FB93EA3-1B92-4997-96CB-3189523C24F9}" type="pres">
      <dgm:prSet presAssocID="{9B9FD43E-B60B-4CC1-902C-76B07C748739}" presName="node" presStyleLbl="node1" presStyleIdx="5" presStyleCnt="7">
        <dgm:presLayoutVars>
          <dgm:bulletEnabled val="1"/>
        </dgm:presLayoutVars>
      </dgm:prSet>
      <dgm:spPr/>
    </dgm:pt>
    <dgm:pt modelId="{FF11FDBA-A3E7-4A2D-8496-8C017A17C800}" type="pres">
      <dgm:prSet presAssocID="{9679E2C7-B602-42C6-B6A3-B68AA76B171B}" presName="sibTrans" presStyleCnt="0"/>
      <dgm:spPr/>
    </dgm:pt>
    <dgm:pt modelId="{83F46022-D3D5-45CE-923F-6228DBD1B16E}" type="pres">
      <dgm:prSet presAssocID="{50485046-12B8-4B9F-BAC4-20CADCED9367}" presName="node" presStyleLbl="node1" presStyleIdx="6" presStyleCnt="7">
        <dgm:presLayoutVars>
          <dgm:bulletEnabled val="1"/>
        </dgm:presLayoutVars>
      </dgm:prSet>
      <dgm:spPr/>
    </dgm:pt>
  </dgm:ptLst>
  <dgm:cxnLst>
    <dgm:cxn modelId="{0CD98206-8CD4-494E-8095-DBBB97F7C8E7}" srcId="{DB22B2A8-1EA1-4B04-8ABF-6E1AB00479D5}" destId="{AE698535-176C-499E-8B4F-391F573819F3}" srcOrd="4" destOrd="0" parTransId="{AB485436-5445-4CF2-AEAE-81D64649D259}" sibTransId="{B7880CA8-5C42-4171-AC23-2196848727F3}"/>
    <dgm:cxn modelId="{9ABDBD0D-3AAD-4B02-9670-DD7A1728921D}" type="presOf" srcId="{AE698535-176C-499E-8B4F-391F573819F3}" destId="{5062E6A5-BD6E-4D5C-A4C3-8A0EB1056FD6}" srcOrd="0" destOrd="0" presId="urn:microsoft.com/office/officeart/2005/8/layout/default"/>
    <dgm:cxn modelId="{A37F920E-1602-42FA-83EA-55CA2ACAC11E}" type="presOf" srcId="{DB22B2A8-1EA1-4B04-8ABF-6E1AB00479D5}" destId="{C66BDE4B-3BFF-4E26-8BD7-EFB015410CC6}" srcOrd="0" destOrd="0" presId="urn:microsoft.com/office/officeart/2005/8/layout/default"/>
    <dgm:cxn modelId="{1D14C521-6D4F-4153-BBCB-6E0D205F4283}" srcId="{DB22B2A8-1EA1-4B04-8ABF-6E1AB00479D5}" destId="{7A4672D1-910E-4D12-B1BE-CB9E0DECCEDB}" srcOrd="0" destOrd="0" parTransId="{15B5A3FC-B6D7-4A93-A0C6-8E5929800430}" sibTransId="{C135664E-4A80-4114-BAB6-201C575D6FDE}"/>
    <dgm:cxn modelId="{70EE7126-9FA9-4233-9321-7E6C2DF2BC45}" type="presOf" srcId="{A6879BED-D852-4867-BCA8-101700A62373}" destId="{F414BBDF-5497-442D-8A89-488B7F8E44F5}" srcOrd="0" destOrd="0" presId="urn:microsoft.com/office/officeart/2005/8/layout/default"/>
    <dgm:cxn modelId="{22E62E61-3862-41B3-903C-283EBE6731DA}" type="presOf" srcId="{F8167ADC-F724-4718-BA66-FB658AE44A76}" destId="{811BF409-1223-46D7-A73A-C47F6C7996FB}" srcOrd="0" destOrd="0" presId="urn:microsoft.com/office/officeart/2005/8/layout/default"/>
    <dgm:cxn modelId="{E5CE0144-1C1E-458C-A395-5A0B70D041C8}" type="presOf" srcId="{2574F7CD-C2B4-4D29-9264-F44FCB1EC618}" destId="{23006E72-40C6-45C1-94FE-213F996519B5}" srcOrd="0" destOrd="0" presId="urn:microsoft.com/office/officeart/2005/8/layout/default"/>
    <dgm:cxn modelId="{7180A557-E36D-434B-8E82-F11462086D75}" type="presOf" srcId="{9B9FD43E-B60B-4CC1-902C-76B07C748739}" destId="{2FB93EA3-1B92-4997-96CB-3189523C24F9}" srcOrd="0" destOrd="0" presId="urn:microsoft.com/office/officeart/2005/8/layout/default"/>
    <dgm:cxn modelId="{C58CBA88-AF26-4EEB-921E-E1B3D9B8348C}" srcId="{DB22B2A8-1EA1-4B04-8ABF-6E1AB00479D5}" destId="{A6879BED-D852-4867-BCA8-101700A62373}" srcOrd="1" destOrd="0" parTransId="{312A8239-E36E-46A2-896D-54356A7644DF}" sibTransId="{F2B33FBD-D8B4-4B3C-B638-C30EA66DC9EC}"/>
    <dgm:cxn modelId="{11D98C97-3112-43D7-9438-DE52910E7F75}" type="presOf" srcId="{7A4672D1-910E-4D12-B1BE-CB9E0DECCEDB}" destId="{C05D0C14-3204-4CE8-9E9F-32C54712E5BA}" srcOrd="0" destOrd="0" presId="urn:microsoft.com/office/officeart/2005/8/layout/default"/>
    <dgm:cxn modelId="{01097C9F-E73A-405E-A048-432A4AB0B4DD}" srcId="{DB22B2A8-1EA1-4B04-8ABF-6E1AB00479D5}" destId="{9B9FD43E-B60B-4CC1-902C-76B07C748739}" srcOrd="5" destOrd="0" parTransId="{3718119F-9E95-48DE-AD76-92DD37259338}" sibTransId="{9679E2C7-B602-42C6-B6A3-B68AA76B171B}"/>
    <dgm:cxn modelId="{322218A3-6D99-4D85-82F0-D2F5B78BF7DC}" type="presOf" srcId="{50485046-12B8-4B9F-BAC4-20CADCED9367}" destId="{83F46022-D3D5-45CE-923F-6228DBD1B16E}" srcOrd="0" destOrd="0" presId="urn:microsoft.com/office/officeart/2005/8/layout/default"/>
    <dgm:cxn modelId="{ECF1E4E2-797E-47BF-B333-00B86CFAFCA7}" srcId="{DB22B2A8-1EA1-4B04-8ABF-6E1AB00479D5}" destId="{F8167ADC-F724-4718-BA66-FB658AE44A76}" srcOrd="3" destOrd="0" parTransId="{AF2D99A2-76E6-485A-B09F-1BEA92A42FEC}" sibTransId="{4CA427D1-8432-4777-9111-9D013442C78D}"/>
    <dgm:cxn modelId="{850F0EE6-FB56-4997-AB9A-FA2E01C86692}" srcId="{DB22B2A8-1EA1-4B04-8ABF-6E1AB00479D5}" destId="{50485046-12B8-4B9F-BAC4-20CADCED9367}" srcOrd="6" destOrd="0" parTransId="{65F7789C-F548-4ABE-AECB-A11AE609E181}" sibTransId="{DF8B78C5-7619-4936-A8C6-20BD102E4942}"/>
    <dgm:cxn modelId="{16C0ECF7-9313-4C2B-86E1-384ADE8D2F02}" srcId="{DB22B2A8-1EA1-4B04-8ABF-6E1AB00479D5}" destId="{2574F7CD-C2B4-4D29-9264-F44FCB1EC618}" srcOrd="2" destOrd="0" parTransId="{040DDA6E-FDF2-4A39-956A-0F703070D6DA}" sibTransId="{2DC97ED5-A05A-48DE-96F6-6718B1C1A4E7}"/>
    <dgm:cxn modelId="{9774C82D-97D7-4F64-B02F-9891388C7451}" type="presParOf" srcId="{C66BDE4B-3BFF-4E26-8BD7-EFB015410CC6}" destId="{C05D0C14-3204-4CE8-9E9F-32C54712E5BA}" srcOrd="0" destOrd="0" presId="urn:microsoft.com/office/officeart/2005/8/layout/default"/>
    <dgm:cxn modelId="{58EEA8B4-D1A0-4F9F-92E8-AB8A4AFFA99C}" type="presParOf" srcId="{C66BDE4B-3BFF-4E26-8BD7-EFB015410CC6}" destId="{B6DF7D7C-4BF0-48CB-A559-B3B44B41542D}" srcOrd="1" destOrd="0" presId="urn:microsoft.com/office/officeart/2005/8/layout/default"/>
    <dgm:cxn modelId="{BCC8A5B2-6567-4E01-B29D-D07806BBF259}" type="presParOf" srcId="{C66BDE4B-3BFF-4E26-8BD7-EFB015410CC6}" destId="{F414BBDF-5497-442D-8A89-488B7F8E44F5}" srcOrd="2" destOrd="0" presId="urn:microsoft.com/office/officeart/2005/8/layout/default"/>
    <dgm:cxn modelId="{1AE84C8B-FFC5-4FB4-984A-7C481A24D980}" type="presParOf" srcId="{C66BDE4B-3BFF-4E26-8BD7-EFB015410CC6}" destId="{81789BD2-E8C8-4455-BD20-DAFA5F0C6550}" srcOrd="3" destOrd="0" presId="urn:microsoft.com/office/officeart/2005/8/layout/default"/>
    <dgm:cxn modelId="{28C8155E-7FE1-4CF9-9DBE-1CEB909C896E}" type="presParOf" srcId="{C66BDE4B-3BFF-4E26-8BD7-EFB015410CC6}" destId="{23006E72-40C6-45C1-94FE-213F996519B5}" srcOrd="4" destOrd="0" presId="urn:microsoft.com/office/officeart/2005/8/layout/default"/>
    <dgm:cxn modelId="{BE0AACC9-1218-4A9E-A0BF-D252E1DA68E8}" type="presParOf" srcId="{C66BDE4B-3BFF-4E26-8BD7-EFB015410CC6}" destId="{6C244B96-0294-4D50-82D0-676A7415FD16}" srcOrd="5" destOrd="0" presId="urn:microsoft.com/office/officeart/2005/8/layout/default"/>
    <dgm:cxn modelId="{2C09D620-7E86-4DC5-BE32-A7D16BE9E465}" type="presParOf" srcId="{C66BDE4B-3BFF-4E26-8BD7-EFB015410CC6}" destId="{811BF409-1223-46D7-A73A-C47F6C7996FB}" srcOrd="6" destOrd="0" presId="urn:microsoft.com/office/officeart/2005/8/layout/default"/>
    <dgm:cxn modelId="{F310879E-5D17-49DD-BC15-88F24AEDB850}" type="presParOf" srcId="{C66BDE4B-3BFF-4E26-8BD7-EFB015410CC6}" destId="{8327C625-9D36-4C3D-95F6-73F21111DC6F}" srcOrd="7" destOrd="0" presId="urn:microsoft.com/office/officeart/2005/8/layout/default"/>
    <dgm:cxn modelId="{4F793874-68AF-498F-B58D-3C3307A083D6}" type="presParOf" srcId="{C66BDE4B-3BFF-4E26-8BD7-EFB015410CC6}" destId="{5062E6A5-BD6E-4D5C-A4C3-8A0EB1056FD6}" srcOrd="8" destOrd="0" presId="urn:microsoft.com/office/officeart/2005/8/layout/default"/>
    <dgm:cxn modelId="{D494DC41-F7B3-4F40-BCD3-6649AD58B971}" type="presParOf" srcId="{C66BDE4B-3BFF-4E26-8BD7-EFB015410CC6}" destId="{1B8D429E-F346-4640-B9BB-97506D6482A5}" srcOrd="9" destOrd="0" presId="urn:microsoft.com/office/officeart/2005/8/layout/default"/>
    <dgm:cxn modelId="{0FC01889-3224-47B5-BF66-AAA49DA8A82C}" type="presParOf" srcId="{C66BDE4B-3BFF-4E26-8BD7-EFB015410CC6}" destId="{2FB93EA3-1B92-4997-96CB-3189523C24F9}" srcOrd="10" destOrd="0" presId="urn:microsoft.com/office/officeart/2005/8/layout/default"/>
    <dgm:cxn modelId="{9426571D-B8B2-4CBA-AF88-3C27D529C069}" type="presParOf" srcId="{C66BDE4B-3BFF-4E26-8BD7-EFB015410CC6}" destId="{FF11FDBA-A3E7-4A2D-8496-8C017A17C800}" srcOrd="11" destOrd="0" presId="urn:microsoft.com/office/officeart/2005/8/layout/default"/>
    <dgm:cxn modelId="{13A44D72-3F8A-4030-B22D-52297C976874}" type="presParOf" srcId="{C66BDE4B-3BFF-4E26-8BD7-EFB015410CC6}" destId="{83F46022-D3D5-45CE-923F-6228DBD1B16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7DC2F-002E-42D3-AA13-8EC5FF359E64}">
      <dsp:nvSpPr>
        <dsp:cNvPr id="0" name=""/>
        <dsp:cNvSpPr/>
      </dsp:nvSpPr>
      <dsp:spPr>
        <a:xfrm>
          <a:off x="5730799" y="2435368"/>
          <a:ext cx="5034120" cy="399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109"/>
              </a:lnTo>
              <a:lnTo>
                <a:pt x="5034120" y="272109"/>
              </a:lnTo>
              <a:lnTo>
                <a:pt x="5034120" y="399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AF84B-8606-4485-AC60-13086881D2D3}">
      <dsp:nvSpPr>
        <dsp:cNvPr id="0" name=""/>
        <dsp:cNvSpPr/>
      </dsp:nvSpPr>
      <dsp:spPr>
        <a:xfrm>
          <a:off x="5730799" y="2435368"/>
          <a:ext cx="3356080" cy="399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109"/>
              </a:lnTo>
              <a:lnTo>
                <a:pt x="3356080" y="272109"/>
              </a:lnTo>
              <a:lnTo>
                <a:pt x="3356080" y="399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CDA65-8F61-4ED6-921C-CE7A4DE93A6D}">
      <dsp:nvSpPr>
        <dsp:cNvPr id="0" name=""/>
        <dsp:cNvSpPr/>
      </dsp:nvSpPr>
      <dsp:spPr>
        <a:xfrm>
          <a:off x="5730799" y="2435368"/>
          <a:ext cx="1678040" cy="399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109"/>
              </a:lnTo>
              <a:lnTo>
                <a:pt x="1678040" y="272109"/>
              </a:lnTo>
              <a:lnTo>
                <a:pt x="1678040" y="399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A5E90-D4DD-4135-AA1C-FC52AFB78C83}">
      <dsp:nvSpPr>
        <dsp:cNvPr id="0" name=""/>
        <dsp:cNvSpPr/>
      </dsp:nvSpPr>
      <dsp:spPr>
        <a:xfrm>
          <a:off x="5685079" y="2435368"/>
          <a:ext cx="91440" cy="4068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9703"/>
              </a:lnTo>
              <a:lnTo>
                <a:pt x="77970" y="279703"/>
              </a:lnTo>
              <a:lnTo>
                <a:pt x="77970" y="406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719B5-D909-4C98-8AA3-422EE0708193}">
      <dsp:nvSpPr>
        <dsp:cNvPr id="0" name=""/>
        <dsp:cNvSpPr/>
      </dsp:nvSpPr>
      <dsp:spPr>
        <a:xfrm>
          <a:off x="4052759" y="2435368"/>
          <a:ext cx="1678040" cy="399297"/>
        </a:xfrm>
        <a:custGeom>
          <a:avLst/>
          <a:gdLst/>
          <a:ahLst/>
          <a:cxnLst/>
          <a:rect l="0" t="0" r="0" b="0"/>
          <a:pathLst>
            <a:path>
              <a:moveTo>
                <a:pt x="1678040" y="0"/>
              </a:moveTo>
              <a:lnTo>
                <a:pt x="1678040" y="272109"/>
              </a:lnTo>
              <a:lnTo>
                <a:pt x="0" y="272109"/>
              </a:lnTo>
              <a:lnTo>
                <a:pt x="0" y="399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7D7E8-D803-4813-96B3-FE392E5336F9}">
      <dsp:nvSpPr>
        <dsp:cNvPr id="0" name=""/>
        <dsp:cNvSpPr/>
      </dsp:nvSpPr>
      <dsp:spPr>
        <a:xfrm>
          <a:off x="2374718" y="2435368"/>
          <a:ext cx="3356080" cy="399297"/>
        </a:xfrm>
        <a:custGeom>
          <a:avLst/>
          <a:gdLst/>
          <a:ahLst/>
          <a:cxnLst/>
          <a:rect l="0" t="0" r="0" b="0"/>
          <a:pathLst>
            <a:path>
              <a:moveTo>
                <a:pt x="3356080" y="0"/>
              </a:moveTo>
              <a:lnTo>
                <a:pt x="3356080" y="272109"/>
              </a:lnTo>
              <a:lnTo>
                <a:pt x="0" y="272109"/>
              </a:lnTo>
              <a:lnTo>
                <a:pt x="0" y="399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63717C-8237-4115-BE48-ECFCC5025315}">
      <dsp:nvSpPr>
        <dsp:cNvPr id="0" name=""/>
        <dsp:cNvSpPr/>
      </dsp:nvSpPr>
      <dsp:spPr>
        <a:xfrm>
          <a:off x="696678" y="2435368"/>
          <a:ext cx="5034120" cy="399297"/>
        </a:xfrm>
        <a:custGeom>
          <a:avLst/>
          <a:gdLst/>
          <a:ahLst/>
          <a:cxnLst/>
          <a:rect l="0" t="0" r="0" b="0"/>
          <a:pathLst>
            <a:path>
              <a:moveTo>
                <a:pt x="5034120" y="0"/>
              </a:moveTo>
              <a:lnTo>
                <a:pt x="5034120" y="272109"/>
              </a:lnTo>
              <a:lnTo>
                <a:pt x="0" y="272109"/>
              </a:lnTo>
              <a:lnTo>
                <a:pt x="0" y="399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C824D-DB15-4C54-849A-08C156D80AF9}">
      <dsp:nvSpPr>
        <dsp:cNvPr id="0" name=""/>
        <dsp:cNvSpPr/>
      </dsp:nvSpPr>
      <dsp:spPr>
        <a:xfrm>
          <a:off x="4522363" y="1100153"/>
          <a:ext cx="2416872" cy="133521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30379-68CF-4E21-9BB5-D9F8DD897072}">
      <dsp:nvSpPr>
        <dsp:cNvPr id="0" name=""/>
        <dsp:cNvSpPr/>
      </dsp:nvSpPr>
      <dsp:spPr>
        <a:xfrm>
          <a:off x="4674912" y="1245074"/>
          <a:ext cx="2416872" cy="1335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Faith and Community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Initiative IPs Leads</a:t>
          </a:r>
        </a:p>
      </dsp:txBody>
      <dsp:txXfrm>
        <a:off x="4714019" y="1284181"/>
        <a:ext cx="2338658" cy="1257001"/>
      </dsp:txXfrm>
    </dsp:sp>
    <dsp:sp modelId="{05A081FA-0F95-4E68-A9B3-39D5793FFEAE}">
      <dsp:nvSpPr>
        <dsp:cNvPr id="0" name=""/>
        <dsp:cNvSpPr/>
      </dsp:nvSpPr>
      <dsp:spPr>
        <a:xfrm>
          <a:off x="10207" y="2834666"/>
          <a:ext cx="1372942" cy="8718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8FED5-A07E-49E4-B404-0C6E44019358}">
      <dsp:nvSpPr>
        <dsp:cNvPr id="0" name=""/>
        <dsp:cNvSpPr/>
      </dsp:nvSpPr>
      <dsp:spPr>
        <a:xfrm>
          <a:off x="162756" y="2979587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Nazarenes,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Lutherans, Council of Churches</a:t>
          </a:r>
        </a:p>
      </dsp:txBody>
      <dsp:txXfrm>
        <a:off x="188291" y="3005122"/>
        <a:ext cx="1321872" cy="820748"/>
      </dsp:txXfrm>
    </dsp:sp>
    <dsp:sp modelId="{2605F26D-5BD1-459E-89F7-A614F7F14930}">
      <dsp:nvSpPr>
        <dsp:cNvPr id="0" name=""/>
        <dsp:cNvSpPr/>
      </dsp:nvSpPr>
      <dsp:spPr>
        <a:xfrm>
          <a:off x="1688247" y="2834666"/>
          <a:ext cx="1372942" cy="8718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A3F4F-8CCD-42EE-92BC-9233B2D56BE5}">
      <dsp:nvSpPr>
        <dsp:cNvPr id="0" name=""/>
        <dsp:cNvSpPr/>
      </dsp:nvSpPr>
      <dsp:spPr>
        <a:xfrm>
          <a:off x="1840797" y="2979587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Episcopal/ Anglican/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Catholic Conference </a:t>
          </a:r>
        </a:p>
      </dsp:txBody>
      <dsp:txXfrm>
        <a:off x="1866332" y="3005122"/>
        <a:ext cx="1321872" cy="820748"/>
      </dsp:txXfrm>
    </dsp:sp>
    <dsp:sp modelId="{85E835C3-F7C3-46BC-9CD8-7CD8918ADF3D}">
      <dsp:nvSpPr>
        <dsp:cNvPr id="0" name=""/>
        <dsp:cNvSpPr/>
      </dsp:nvSpPr>
      <dsp:spPr>
        <a:xfrm>
          <a:off x="3366288" y="2834666"/>
          <a:ext cx="1372942" cy="8718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32B3F6-F144-4D1A-9E30-70374696E7FF}">
      <dsp:nvSpPr>
        <dsp:cNvPr id="0" name=""/>
        <dsp:cNvSpPr/>
      </dsp:nvSpPr>
      <dsp:spPr>
        <a:xfrm>
          <a:off x="3518837" y="2979587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Youth Faith  Leaders </a:t>
          </a:r>
        </a:p>
      </dsp:txBody>
      <dsp:txXfrm>
        <a:off x="3544372" y="3005122"/>
        <a:ext cx="1321872" cy="820748"/>
      </dsp:txXfrm>
    </dsp:sp>
    <dsp:sp modelId="{13B8E471-8C05-4B67-A1D0-CD679F561DEC}">
      <dsp:nvSpPr>
        <dsp:cNvPr id="0" name=""/>
        <dsp:cNvSpPr/>
      </dsp:nvSpPr>
      <dsp:spPr>
        <a:xfrm>
          <a:off x="5076578" y="2842259"/>
          <a:ext cx="1372942" cy="8718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2E4E8-F103-40A1-BC98-C637A9575F0B}">
      <dsp:nvSpPr>
        <dsp:cNvPr id="0" name=""/>
        <dsp:cNvSpPr/>
      </dsp:nvSpPr>
      <dsp:spPr>
        <a:xfrm>
          <a:off x="5229127" y="2987181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Islamic Supreme Council </a:t>
          </a:r>
        </a:p>
      </dsp:txBody>
      <dsp:txXfrm>
        <a:off x="5254662" y="3012716"/>
        <a:ext cx="1321872" cy="820748"/>
      </dsp:txXfrm>
    </dsp:sp>
    <dsp:sp modelId="{10710A0D-0131-4BE0-B167-18FA7B364431}">
      <dsp:nvSpPr>
        <dsp:cNvPr id="0" name=""/>
        <dsp:cNvSpPr/>
      </dsp:nvSpPr>
      <dsp:spPr>
        <a:xfrm>
          <a:off x="6722368" y="2834666"/>
          <a:ext cx="1372942" cy="8718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4AAF7-CD21-4837-BD66-87BD18D00559}">
      <dsp:nvSpPr>
        <dsp:cNvPr id="0" name=""/>
        <dsp:cNvSpPr/>
      </dsp:nvSpPr>
      <dsp:spPr>
        <a:xfrm>
          <a:off x="6874917" y="2979587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Consortium of Concerned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Church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Leaders</a:t>
          </a:r>
        </a:p>
      </dsp:txBody>
      <dsp:txXfrm>
        <a:off x="6900452" y="3005122"/>
        <a:ext cx="1321872" cy="820748"/>
      </dsp:txXfrm>
    </dsp:sp>
    <dsp:sp modelId="{551279F6-2CE1-442C-ACF1-C9DF1C0ADE28}">
      <dsp:nvSpPr>
        <dsp:cNvPr id="0" name=""/>
        <dsp:cNvSpPr/>
      </dsp:nvSpPr>
      <dsp:spPr>
        <a:xfrm>
          <a:off x="8400408" y="2834666"/>
          <a:ext cx="1372942" cy="871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B5CBA-1E3F-4C9F-9E57-F1273585497C}">
      <dsp:nvSpPr>
        <dsp:cNvPr id="0" name=""/>
        <dsp:cNvSpPr/>
      </dsp:nvSpPr>
      <dsp:spPr>
        <a:xfrm>
          <a:off x="8552958" y="2979587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Zionists</a:t>
          </a:r>
        </a:p>
      </dsp:txBody>
      <dsp:txXfrm>
        <a:off x="8578493" y="3005122"/>
        <a:ext cx="1321872" cy="820748"/>
      </dsp:txXfrm>
    </dsp:sp>
    <dsp:sp modelId="{E35D1A8C-544B-47F2-856C-A12619DFF7EF}">
      <dsp:nvSpPr>
        <dsp:cNvPr id="0" name=""/>
        <dsp:cNvSpPr/>
      </dsp:nvSpPr>
      <dsp:spPr>
        <a:xfrm>
          <a:off x="10078449" y="2834666"/>
          <a:ext cx="1372942" cy="8718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28327-CE8C-4629-A2F5-275B0BDC5F8B}">
      <dsp:nvSpPr>
        <dsp:cNvPr id="0" name=""/>
        <dsp:cNvSpPr/>
      </dsp:nvSpPr>
      <dsp:spPr>
        <a:xfrm>
          <a:off x="10230998" y="2979587"/>
          <a:ext cx="1372942" cy="871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SEMINARIES </a:t>
          </a:r>
        </a:p>
      </dsp:txBody>
      <dsp:txXfrm>
        <a:off x="10256533" y="3005122"/>
        <a:ext cx="1321872" cy="8207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B4E93-FCBB-C347-84C7-EE695DB26259}">
      <dsp:nvSpPr>
        <dsp:cNvPr id="0" name=""/>
        <dsp:cNvSpPr/>
      </dsp:nvSpPr>
      <dsp:spPr>
        <a:xfrm>
          <a:off x="3357259" y="464257"/>
          <a:ext cx="3389403" cy="3389403"/>
        </a:xfrm>
        <a:prstGeom prst="blockArc">
          <a:avLst>
            <a:gd name="adj1" fmla="val 12750661"/>
            <a:gd name="adj2" fmla="val 16873798"/>
            <a:gd name="adj3" fmla="val 4527"/>
          </a:avLst>
        </a:prstGeom>
        <a:gradFill rotWithShape="0">
          <a:gsLst>
            <a:gs pos="0">
              <a:schemeClr val="accent1">
                <a:shade val="90000"/>
                <a:hueOff val="349225"/>
                <a:satOff val="-5981"/>
                <a:lumOff val="239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49225"/>
                <a:satOff val="-5981"/>
                <a:lumOff val="239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49225"/>
                <a:satOff val="-5981"/>
                <a:lumOff val="239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F0F85E-6C0A-8745-ABC8-EC4D71EE7824}">
      <dsp:nvSpPr>
        <dsp:cNvPr id="0" name=""/>
        <dsp:cNvSpPr/>
      </dsp:nvSpPr>
      <dsp:spPr>
        <a:xfrm>
          <a:off x="3366991" y="448800"/>
          <a:ext cx="3389403" cy="3389403"/>
        </a:xfrm>
        <a:prstGeom prst="blockArc">
          <a:avLst>
            <a:gd name="adj1" fmla="val 8515093"/>
            <a:gd name="adj2" fmla="val 12712753"/>
            <a:gd name="adj3" fmla="val 4527"/>
          </a:avLst>
        </a:prstGeom>
        <a:gradFill rotWithShape="0">
          <a:gsLst>
            <a:gs pos="0">
              <a:schemeClr val="accent1">
                <a:shade val="90000"/>
                <a:hueOff val="279380"/>
                <a:satOff val="-4785"/>
                <a:lumOff val="191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79380"/>
                <a:satOff val="-4785"/>
                <a:lumOff val="191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79380"/>
                <a:satOff val="-4785"/>
                <a:lumOff val="191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760575-2220-7F45-AFDB-65AD71CA2F39}">
      <dsp:nvSpPr>
        <dsp:cNvPr id="0" name=""/>
        <dsp:cNvSpPr/>
      </dsp:nvSpPr>
      <dsp:spPr>
        <a:xfrm>
          <a:off x="3417196" y="516338"/>
          <a:ext cx="3389403" cy="3389403"/>
        </a:xfrm>
        <a:prstGeom prst="blockArc">
          <a:avLst>
            <a:gd name="adj1" fmla="val 4860318"/>
            <a:gd name="adj2" fmla="val 8689775"/>
            <a:gd name="adj3" fmla="val 4527"/>
          </a:avLst>
        </a:prstGeom>
        <a:gradFill rotWithShape="0">
          <a:gsLst>
            <a:gs pos="0">
              <a:schemeClr val="accent1">
                <a:shade val="90000"/>
                <a:hueOff val="209535"/>
                <a:satOff val="-3589"/>
                <a:lumOff val="143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09535"/>
                <a:satOff val="-3589"/>
                <a:lumOff val="143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09535"/>
                <a:satOff val="-3589"/>
                <a:lumOff val="143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02DAA9-F41D-114D-A3A9-4B2FD33E6B1D}">
      <dsp:nvSpPr>
        <dsp:cNvPr id="0" name=""/>
        <dsp:cNvSpPr/>
      </dsp:nvSpPr>
      <dsp:spPr>
        <a:xfrm>
          <a:off x="4031984" y="534642"/>
          <a:ext cx="3389403" cy="3389403"/>
        </a:xfrm>
        <a:prstGeom prst="blockArc">
          <a:avLst>
            <a:gd name="adj1" fmla="val 2063976"/>
            <a:gd name="adj2" fmla="val 6144326"/>
            <a:gd name="adj3" fmla="val 4527"/>
          </a:avLst>
        </a:prstGeom>
        <a:gradFill rotWithShape="0">
          <a:gsLst>
            <a:gs pos="0">
              <a:schemeClr val="accent1">
                <a:shade val="90000"/>
                <a:hueOff val="139690"/>
                <a:satOff val="-2392"/>
                <a:lumOff val="9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39690"/>
                <a:satOff val="-2392"/>
                <a:lumOff val="9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39690"/>
                <a:satOff val="-2392"/>
                <a:lumOff val="9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3609C8-2097-A74B-A5F9-4A4FB1605F6B}">
      <dsp:nvSpPr>
        <dsp:cNvPr id="0" name=""/>
        <dsp:cNvSpPr/>
      </dsp:nvSpPr>
      <dsp:spPr>
        <a:xfrm>
          <a:off x="3976577" y="621207"/>
          <a:ext cx="3389403" cy="3389403"/>
        </a:xfrm>
        <a:prstGeom prst="blockArc">
          <a:avLst>
            <a:gd name="adj1" fmla="val 19285533"/>
            <a:gd name="adj2" fmla="val 1850625"/>
            <a:gd name="adj3" fmla="val 4527"/>
          </a:avLst>
        </a:prstGeom>
        <a:gradFill rotWithShape="0">
          <a:gsLst>
            <a:gs pos="0">
              <a:schemeClr val="accent1">
                <a:shade val="90000"/>
                <a:hueOff val="69845"/>
                <a:satOff val="-1196"/>
                <a:lumOff val="47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69845"/>
                <a:satOff val="-1196"/>
                <a:lumOff val="47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69845"/>
                <a:satOff val="-1196"/>
                <a:lumOff val="47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C352E9-3C64-4541-91A0-846104AD369C}">
      <dsp:nvSpPr>
        <dsp:cNvPr id="0" name=""/>
        <dsp:cNvSpPr/>
      </dsp:nvSpPr>
      <dsp:spPr>
        <a:xfrm>
          <a:off x="3878187" y="484050"/>
          <a:ext cx="3389403" cy="3389403"/>
        </a:xfrm>
        <a:prstGeom prst="blockArc">
          <a:avLst>
            <a:gd name="adj1" fmla="val 15787314"/>
            <a:gd name="adj2" fmla="val 19636025"/>
            <a:gd name="adj3" fmla="val 4527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36502E-EBDD-2D40-ADFC-C14BF5846DD9}">
      <dsp:nvSpPr>
        <dsp:cNvPr id="0" name=""/>
        <dsp:cNvSpPr/>
      </dsp:nvSpPr>
      <dsp:spPr>
        <a:xfrm>
          <a:off x="4597293" y="1546016"/>
          <a:ext cx="1554473" cy="1289311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South-to-South Faith &amp; Community Partnerships</a:t>
          </a:r>
        </a:p>
      </dsp:txBody>
      <dsp:txXfrm>
        <a:off x="4824940" y="1734831"/>
        <a:ext cx="1099179" cy="911681"/>
      </dsp:txXfrm>
    </dsp:sp>
    <dsp:sp modelId="{1F021F04-42F3-CD49-8B1A-5E4AF9248D5A}">
      <dsp:nvSpPr>
        <dsp:cNvPr id="0" name=""/>
        <dsp:cNvSpPr/>
      </dsp:nvSpPr>
      <dsp:spPr>
        <a:xfrm>
          <a:off x="4597288" y="-110323"/>
          <a:ext cx="1554482" cy="128930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Faith Leaders &amp; Alliances</a:t>
          </a:r>
        </a:p>
      </dsp:txBody>
      <dsp:txXfrm>
        <a:off x="4824937" y="78491"/>
        <a:ext cx="1099184" cy="911672"/>
      </dsp:txXfrm>
    </dsp:sp>
    <dsp:sp modelId="{D9F023D7-C001-3E44-8B08-2D72CEEC0404}">
      <dsp:nvSpPr>
        <dsp:cNvPr id="0" name=""/>
        <dsp:cNvSpPr/>
      </dsp:nvSpPr>
      <dsp:spPr>
        <a:xfrm>
          <a:off x="6188965" y="638524"/>
          <a:ext cx="1554482" cy="128920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69857"/>
                <a:satOff val="-1251"/>
                <a:lumOff val="53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9857"/>
                <a:satOff val="-1251"/>
                <a:lumOff val="53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9857"/>
                <a:satOff val="-1251"/>
                <a:lumOff val="53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Bilaterals</a:t>
          </a:r>
          <a:endParaRPr lang="en-US" sz="1400" kern="1200" dirty="0"/>
        </a:p>
      </dsp:txBody>
      <dsp:txXfrm>
        <a:off x="6416614" y="827324"/>
        <a:ext cx="1099184" cy="911604"/>
      </dsp:txXfrm>
    </dsp:sp>
    <dsp:sp modelId="{9FCCB160-54D7-7941-A5C1-A4459565CAD5}">
      <dsp:nvSpPr>
        <dsp:cNvPr id="0" name=""/>
        <dsp:cNvSpPr/>
      </dsp:nvSpPr>
      <dsp:spPr>
        <a:xfrm>
          <a:off x="6316123" y="2520512"/>
          <a:ext cx="1554482" cy="128920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39713"/>
                <a:satOff val="-2502"/>
                <a:lumOff val="10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9713"/>
                <a:satOff val="-2502"/>
                <a:lumOff val="10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9713"/>
                <a:satOff val="-2502"/>
                <a:lumOff val="10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FBOs &amp; CSOs</a:t>
          </a:r>
        </a:p>
      </dsp:txBody>
      <dsp:txXfrm>
        <a:off x="6543772" y="2709312"/>
        <a:ext cx="1099184" cy="911604"/>
      </dsp:txXfrm>
    </dsp:sp>
    <dsp:sp modelId="{56EB9383-2820-F146-84D9-95D3619F88B5}">
      <dsp:nvSpPr>
        <dsp:cNvPr id="0" name=""/>
        <dsp:cNvSpPr/>
      </dsp:nvSpPr>
      <dsp:spPr>
        <a:xfrm>
          <a:off x="4726254" y="3202414"/>
          <a:ext cx="1289204" cy="128920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09570"/>
                <a:satOff val="-3754"/>
                <a:lumOff val="15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9570"/>
                <a:satOff val="-3754"/>
                <a:lumOff val="15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9570"/>
                <a:satOff val="-3754"/>
                <a:lumOff val="15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Multilaterals</a:t>
          </a:r>
        </a:p>
      </dsp:txBody>
      <dsp:txXfrm>
        <a:off x="4915054" y="3391214"/>
        <a:ext cx="911604" cy="911604"/>
      </dsp:txXfrm>
    </dsp:sp>
    <dsp:sp modelId="{99F9B17D-0386-1F4E-B6A1-EE400766F023}">
      <dsp:nvSpPr>
        <dsp:cNvPr id="0" name=""/>
        <dsp:cNvSpPr/>
      </dsp:nvSpPr>
      <dsp:spPr>
        <a:xfrm>
          <a:off x="2980690" y="2520509"/>
          <a:ext cx="1554482" cy="128920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79426"/>
                <a:satOff val="-5005"/>
                <a:lumOff val="21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79426"/>
                <a:satOff val="-5005"/>
                <a:lumOff val="21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79426"/>
                <a:satOff val="-5005"/>
                <a:lumOff val="21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MOHs &amp; National Governments</a:t>
          </a:r>
        </a:p>
      </dsp:txBody>
      <dsp:txXfrm>
        <a:off x="3208339" y="2709309"/>
        <a:ext cx="1099184" cy="911604"/>
      </dsp:txXfrm>
    </dsp:sp>
    <dsp:sp modelId="{C2345B80-99A8-064A-A1E2-F6B63C9DEC4F}">
      <dsp:nvSpPr>
        <dsp:cNvPr id="0" name=""/>
        <dsp:cNvSpPr/>
      </dsp:nvSpPr>
      <dsp:spPr>
        <a:xfrm>
          <a:off x="2877943" y="624133"/>
          <a:ext cx="1554482" cy="1289204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Private Sector </a:t>
          </a:r>
        </a:p>
      </dsp:txBody>
      <dsp:txXfrm>
        <a:off x="3105592" y="812933"/>
        <a:ext cx="1099184" cy="9116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365A7-86C3-8843-8DBE-DDDC04F982A9}">
      <dsp:nvSpPr>
        <dsp:cNvPr id="0" name=""/>
        <dsp:cNvSpPr/>
      </dsp:nvSpPr>
      <dsp:spPr>
        <a:xfrm>
          <a:off x="3969" y="432426"/>
          <a:ext cx="2115236" cy="5510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Country-led, Participatory Design</a:t>
          </a:r>
        </a:p>
      </dsp:txBody>
      <dsp:txXfrm>
        <a:off x="20109" y="448566"/>
        <a:ext cx="2082956" cy="518768"/>
      </dsp:txXfrm>
    </dsp:sp>
    <dsp:sp modelId="{1AD0C56B-C941-0C44-BB4B-CA61B375AA08}">
      <dsp:nvSpPr>
        <dsp:cNvPr id="0" name=""/>
        <dsp:cNvSpPr/>
      </dsp:nvSpPr>
      <dsp:spPr>
        <a:xfrm>
          <a:off x="2405986" y="529791"/>
          <a:ext cx="607974" cy="356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405986" y="601055"/>
        <a:ext cx="501078" cy="213791"/>
      </dsp:txXfrm>
    </dsp:sp>
    <dsp:sp modelId="{1230EAA8-685A-9F48-BEA9-1A2A41DBE280}">
      <dsp:nvSpPr>
        <dsp:cNvPr id="0" name=""/>
        <dsp:cNvSpPr/>
      </dsp:nvSpPr>
      <dsp:spPr>
        <a:xfrm>
          <a:off x="3266328" y="432426"/>
          <a:ext cx="2093240" cy="5510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Bi-directional information sharing and education</a:t>
          </a:r>
        </a:p>
      </dsp:txBody>
      <dsp:txXfrm>
        <a:off x="3282468" y="448566"/>
        <a:ext cx="2060960" cy="518768"/>
      </dsp:txXfrm>
    </dsp:sp>
    <dsp:sp modelId="{7B3E648D-0FB3-0343-A7A0-B669FDE18628}">
      <dsp:nvSpPr>
        <dsp:cNvPr id="0" name=""/>
        <dsp:cNvSpPr/>
      </dsp:nvSpPr>
      <dsp:spPr>
        <a:xfrm rot="21577858">
          <a:off x="5663216" y="492617"/>
          <a:ext cx="643760" cy="4091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663217" y="574837"/>
        <a:ext cx="521022" cy="245476"/>
      </dsp:txXfrm>
    </dsp:sp>
    <dsp:sp modelId="{3C5F6FA9-35F0-C741-B475-7F40DF2A3690}">
      <dsp:nvSpPr>
        <dsp:cNvPr id="0" name=""/>
        <dsp:cNvSpPr/>
      </dsp:nvSpPr>
      <dsp:spPr>
        <a:xfrm>
          <a:off x="6574186" y="414075"/>
          <a:ext cx="2065336" cy="545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Facilitated Real-time collaborations</a:t>
          </a:r>
        </a:p>
      </dsp:txBody>
      <dsp:txXfrm>
        <a:off x="6590158" y="430047"/>
        <a:ext cx="2033392" cy="513375"/>
      </dsp:txXfrm>
    </dsp:sp>
    <dsp:sp modelId="{7F12CD72-701E-B14B-A931-A8B7177C8126}">
      <dsp:nvSpPr>
        <dsp:cNvPr id="0" name=""/>
        <dsp:cNvSpPr/>
      </dsp:nvSpPr>
      <dsp:spPr>
        <a:xfrm rot="23390">
          <a:off x="8865216" y="527620"/>
          <a:ext cx="660628" cy="33984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8865217" y="595242"/>
        <a:ext cx="558674" cy="203909"/>
      </dsp:txXfrm>
    </dsp:sp>
    <dsp:sp modelId="{8F8CC6E3-3647-834F-82DF-058E1A032961}">
      <dsp:nvSpPr>
        <dsp:cNvPr id="0" name=""/>
        <dsp:cNvSpPr/>
      </dsp:nvSpPr>
      <dsp:spPr>
        <a:xfrm>
          <a:off x="9719149" y="438922"/>
          <a:ext cx="2011679" cy="538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Identifying and Catalyzing actions</a:t>
          </a:r>
        </a:p>
      </dsp:txBody>
      <dsp:txXfrm>
        <a:off x="9734908" y="454681"/>
        <a:ext cx="1980161" cy="5065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D0C14-3204-4CE8-9E9F-32C54712E5BA}">
      <dsp:nvSpPr>
        <dsp:cNvPr id="0" name=""/>
        <dsp:cNvSpPr/>
      </dsp:nvSpPr>
      <dsp:spPr>
        <a:xfrm>
          <a:off x="169351" y="527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Faith-based medical bureaux</a:t>
          </a:r>
        </a:p>
      </dsp:txBody>
      <dsp:txXfrm>
        <a:off x="169351" y="527"/>
        <a:ext cx="1886524" cy="1131914"/>
      </dsp:txXfrm>
    </dsp:sp>
    <dsp:sp modelId="{F414BBDF-5497-442D-8A89-488B7F8E44F5}">
      <dsp:nvSpPr>
        <dsp:cNvPr id="0" name=""/>
        <dsp:cNvSpPr/>
      </dsp:nvSpPr>
      <dsp:spPr>
        <a:xfrm>
          <a:off x="2244527" y="527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Faith-based radio, newspaper, and other media</a:t>
          </a:r>
        </a:p>
      </dsp:txBody>
      <dsp:txXfrm>
        <a:off x="2244527" y="527"/>
        <a:ext cx="1886524" cy="1131914"/>
      </dsp:txXfrm>
    </dsp:sp>
    <dsp:sp modelId="{23006E72-40C6-45C1-94FE-213F996519B5}">
      <dsp:nvSpPr>
        <dsp:cNvPr id="0" name=""/>
        <dsp:cNvSpPr/>
      </dsp:nvSpPr>
      <dsp:spPr>
        <a:xfrm>
          <a:off x="4319704" y="527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Civil society, including </a:t>
          </a:r>
          <a:br>
            <a:rPr lang="en-US" sz="1700" kern="1200" dirty="0"/>
          </a:br>
          <a:r>
            <a:rPr lang="en-US" sz="1700" kern="1200" dirty="0"/>
            <a:t>Key Population-led CSOs</a:t>
          </a:r>
        </a:p>
      </dsp:txBody>
      <dsp:txXfrm>
        <a:off x="4319704" y="527"/>
        <a:ext cx="1886524" cy="1131914"/>
      </dsp:txXfrm>
    </dsp:sp>
    <dsp:sp modelId="{811BF409-1223-46D7-A73A-C47F6C7996FB}">
      <dsp:nvSpPr>
        <dsp:cNvPr id="0" name=""/>
        <dsp:cNvSpPr/>
      </dsp:nvSpPr>
      <dsp:spPr>
        <a:xfrm>
          <a:off x="169351" y="1321094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Catholic Centre for Legal Aid Services</a:t>
          </a:r>
        </a:p>
      </dsp:txBody>
      <dsp:txXfrm>
        <a:off x="169351" y="1321094"/>
        <a:ext cx="1886524" cy="1131914"/>
      </dsp:txXfrm>
    </dsp:sp>
    <dsp:sp modelId="{5062E6A5-BD6E-4D5C-A4C3-8A0EB1056FD6}">
      <dsp:nvSpPr>
        <dsp:cNvPr id="0" name=""/>
        <dsp:cNvSpPr/>
      </dsp:nvSpPr>
      <dsp:spPr>
        <a:xfrm>
          <a:off x="2244527" y="1321094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Regional implementing partners</a:t>
          </a:r>
        </a:p>
      </dsp:txBody>
      <dsp:txXfrm>
        <a:off x="2244527" y="1321094"/>
        <a:ext cx="1886524" cy="1131914"/>
      </dsp:txXfrm>
    </dsp:sp>
    <dsp:sp modelId="{2FB93EA3-1B92-4997-96CB-3189523C24F9}">
      <dsp:nvSpPr>
        <dsp:cNvPr id="0" name=""/>
        <dsp:cNvSpPr/>
      </dsp:nvSpPr>
      <dsp:spPr>
        <a:xfrm>
          <a:off x="4319704" y="1321094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Catholic Relief Services FASTER for pediatric case-finding</a:t>
          </a:r>
        </a:p>
      </dsp:txBody>
      <dsp:txXfrm>
        <a:off x="4319704" y="1321094"/>
        <a:ext cx="1886524" cy="1131914"/>
      </dsp:txXfrm>
    </dsp:sp>
    <dsp:sp modelId="{83F46022-D3D5-45CE-923F-6228DBD1B16E}">
      <dsp:nvSpPr>
        <dsp:cNvPr id="0" name=""/>
        <dsp:cNvSpPr/>
      </dsp:nvSpPr>
      <dsp:spPr>
        <a:xfrm>
          <a:off x="2244527" y="2641661"/>
          <a:ext cx="1886524" cy="1131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Ministry of Health</a:t>
          </a:r>
        </a:p>
      </dsp:txBody>
      <dsp:txXfrm>
        <a:off x="2244527" y="2641661"/>
        <a:ext cx="1886524" cy="1131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0.07973</cdr:x>
      <cdr:y>0.1103</cdr:y>
    </cdr:from>
    <cdr:to>
      <cdr:x>0.986</cdr:x>
      <cdr:y>0.1103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3D1A6ACA-2F7B-940A-A144-A1CE18BC54C5}"/>
            </a:ext>
          </a:extLst>
        </cdr:cNvPr>
        <cdr:cNvCxnSpPr/>
      </cdr:nvCxnSpPr>
      <cdr:spPr>
        <a:xfrm xmlns:a="http://schemas.openxmlformats.org/drawingml/2006/main">
          <a:off x="589280" y="585454"/>
          <a:ext cx="6698623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0.07835</cdr:x>
      <cdr:y>0.06627</cdr:y>
    </cdr:from>
    <cdr:to>
      <cdr:x>0.42749</cdr:x>
      <cdr:y>0.11413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9F10152C-A0AC-6A76-67A6-A3615550BB81}"/>
            </a:ext>
          </a:extLst>
        </cdr:cNvPr>
        <cdr:cNvSpPr txBox="1"/>
      </cdr:nvSpPr>
      <cdr:spPr>
        <a:xfrm xmlns:a="http://schemas.openxmlformats.org/drawingml/2006/main">
          <a:off x="579120" y="351774"/>
          <a:ext cx="258064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C00000"/>
              </a:solidFill>
            </a:rPr>
            <a:t>86% - VLS Target for 95-95-95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86D22-56E1-4669-BA98-07C3D634B9D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C9D70-943A-4165-AE96-1C5CEBE9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7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9D70-943A-4165-AE96-1C5CEBE95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9D70-943A-4165-AE96-1C5CEBE95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0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9D70-943A-4165-AE96-1C5CEBE95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96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35 million people reached – broad media and faith networks/social media reach: 8 million in Malawi, 5 million in Zambia, 22 million in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9D70-943A-4165-AE96-1C5CEBE95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45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87DA6-1DEE-43E1-9FEF-9D122BD85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5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More males have been supplied with HIVST kits compared with  females across all age groups, however, females have much higher reactivity rates across all age groups.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This trends on HIVST distribution numbers reflects on the location of the community posts where there is the presence of more men.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 higher reactivity among women is probably a reflection of the epidemic, which disproportionately affecting more women than 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8D803-C8CA-402F-9881-6584B139BAED}" type="slidenum">
              <a:rPr kumimoji="0" lang="en-Z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Z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60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stampa.it/2016/10/28/scienza/tuttoscienze/con-anabolizzanti-e-psicofarmaci-unabbuffata-di-pillole-proibite-guynBEFzdyoYmUeFPNjfiO/pagina.html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jpeg"/><Relationship Id="rId5" Type="http://schemas.openxmlformats.org/officeDocument/2006/relationships/hyperlink" Target="http://www.insight.mrc.ac.uk/tag/industry-collaboration/page/5/" TargetMode="External"/><Relationship Id="rId4" Type="http://schemas.openxmlformats.org/officeDocument/2006/relationships/image" Target="../media/image25.jp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stampa.it/2016/10/28/scienza/tuttoscienze/con-anabolizzanti-e-psicofarmaci-unabbuffata-di-pillole-proibite-guynBEFzdyoYmUeFPNjfiO/pagina.html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jpeg"/><Relationship Id="rId5" Type="http://schemas.openxmlformats.org/officeDocument/2006/relationships/hyperlink" Target="http://www.insight.mrc.ac.uk/tag/industry-collaboration/page/5/" TargetMode="External"/><Relationship Id="rId4" Type="http://schemas.openxmlformats.org/officeDocument/2006/relationships/image" Target="../media/image25.jp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jpeg"/><Relationship Id="rId4" Type="http://schemas.openxmlformats.org/officeDocument/2006/relationships/image" Target="../media/image4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025D-6D74-4E6C-B22B-44171182A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0C5E5-1685-4C98-B13A-EA5982798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718D4-C31B-4C60-8690-738F6EFD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C4A0D-B0C5-4A78-927B-9FACE8A4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999DF-240B-4F61-B3E0-64EBF1F6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8393-0423-4C03-85D2-6C084A85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54AFE-0BE4-4651-8DC1-684C20438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DB050-BAEC-4FD2-B102-9EC4253F1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CC086-0C8C-43B4-90C2-AC08A537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409C5-A3D2-48CE-859D-8C573AFD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94728-60F6-4E53-A523-CB74681AE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FFA07-E5B3-4AEF-99B4-2A17A3E7C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FDB74-AA56-417D-9024-CC17B0A8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B4D1C-3D00-4F12-B512-969DDAFF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B2C6D-6FC3-43AD-8E64-73032929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6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-21523" y="-19050"/>
            <a:ext cx="12242800" cy="687705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 l="-13899" t="-10942" r="-32574" b="-276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4536911" y="-19049"/>
            <a:ext cx="7655091" cy="6877050"/>
          </a:xfrm>
          <a:prstGeom prst="rect">
            <a:avLst/>
          </a:prstGeom>
          <a:blipFill dpi="0" rotWithShape="1">
            <a:blip r:embed="rId4">
              <a:alphaModFix amt="56000"/>
            </a:blip>
            <a:srcRect/>
            <a:stretch>
              <a:fillRect l="5" t="-12466" r="-19454" b="-198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12901" y="4145966"/>
            <a:ext cx="11266635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88760" y="2518639"/>
            <a:ext cx="11598441" cy="15730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PEPFAR-Logo-Color-Tagline-Transparent-White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88759" y="228603"/>
            <a:ext cx="4248151" cy="1153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FEE807-FA09-4AC1-91D0-088C57E826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86" y="5969741"/>
            <a:ext cx="11479831" cy="5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" y="6290311"/>
            <a:ext cx="1954292" cy="5313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1" y="6020372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E34175-3203-4553-9D66-A358B877F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373" y="6314832"/>
            <a:ext cx="7997876" cy="3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Break Globe">
    <p:bg>
      <p:bgPr>
        <a:solidFill>
          <a:srgbClr val="0C5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6416675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2063" y="6399213"/>
            <a:ext cx="587375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914400" eaLnBrk="1" hangingPunct="1">
              <a:defRPr/>
            </a:pPr>
            <a:fld id="{7D22D5FD-9510-45B6-A562-B62E106C0584}" type="slidenum">
              <a:rPr lang="en-US" altLang="en-US" sz="900" smtClean="0">
                <a:solidFill>
                  <a:schemeClr val="bg1"/>
                </a:solidFill>
              </a:rPr>
              <a:pPr algn="r" defTabSz="914400" eaLnBrk="1" hangingPunct="1">
                <a:defRPr/>
              </a:pPr>
              <a:t>‹#›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3" b="12300"/>
          <a:stretch/>
        </p:blipFill>
        <p:spPr>
          <a:xfrm>
            <a:off x="2794000" y="1"/>
            <a:ext cx="9398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5486400" y="6459538"/>
            <a:ext cx="911225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>
                <a:solidFill>
                  <a:schemeClr val="bg1"/>
                </a:solidFill>
                <a:ea typeface="+mn-ea"/>
              </a:rPr>
              <a:t>#PEPFAR15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1" y="2705448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715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02" y="5952204"/>
            <a:ext cx="2507719" cy="85323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20980" y="5264943"/>
            <a:ext cx="9360022" cy="1063009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Weekday, Month DD, YYYY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0980" y="1770342"/>
            <a:ext cx="11750040" cy="1928812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/>
              <a:t>Enter 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0980" y="4038600"/>
            <a:ext cx="11750040" cy="886897"/>
          </a:xfrm>
        </p:spPr>
        <p:txBody>
          <a:bodyPr anchor="b"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presentation subtitle or author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3968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52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9525"/>
            <a:ext cx="12192000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8282" y="6476874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67223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556" y="877986"/>
            <a:ext cx="11676888" cy="53858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3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9525"/>
            <a:ext cx="12192000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57556" y="886885"/>
            <a:ext cx="11676888" cy="662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7556" y="1549716"/>
            <a:ext cx="11676888" cy="4724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8129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299" y="6486095"/>
            <a:ext cx="1315915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3345" y="1709739"/>
            <a:ext cx="11745311" cy="2483890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Enter Section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3345" y="4587766"/>
            <a:ext cx="11745310" cy="1187044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31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36483" y="935152"/>
            <a:ext cx="5715000" cy="5392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219444" y="935152"/>
            <a:ext cx="5715000" cy="5392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7687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947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F285-C38C-4649-AD70-98891B18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F647-570F-4CE7-A6C2-ABD72A600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8DFB-40FD-46DE-BD8D-BC67EBB0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3073C-7F12-490E-911F-88AF56019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83DA6-B873-4863-B526-055266DE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1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" y="0"/>
            <a:ext cx="12188952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6032" y="798089"/>
            <a:ext cx="5727700" cy="73199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56032" y="1530084"/>
            <a:ext cx="5741543" cy="484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186042" y="1530084"/>
            <a:ext cx="5709920" cy="484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8" y="798088"/>
            <a:ext cx="5723763" cy="731995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46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1999" cy="786384"/>
          </a:xfrm>
          <a:solidFill>
            <a:srgbClr val="005DAA"/>
          </a:solidFill>
        </p:spPr>
        <p:txBody>
          <a:bodyPr lIns="274320" rIns="274320" anchor="ctr">
            <a:normAutofit/>
          </a:bodyPr>
          <a:lstStyle>
            <a:lvl1pPr>
              <a:defRPr sz="4400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886968"/>
            <a:ext cx="4400428" cy="55138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The quick brown fox jumps over the lazy dog.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51832" y="886968"/>
            <a:ext cx="7150608" cy="55138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52209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5992"/>
            <a:ext cx="12192000" cy="786384"/>
          </a:xfrm>
          <a:solidFill>
            <a:srgbClr val="005DAA"/>
          </a:solidFill>
        </p:spPr>
        <p:txBody>
          <a:bodyPr lIns="274320" rIns="274320" anchor="ctr">
            <a:normAutofit/>
          </a:bodyPr>
          <a:lstStyle>
            <a:lvl1pPr>
              <a:defRPr sz="4400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0937" y="886968"/>
            <a:ext cx="7031503" cy="5501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886968"/>
            <a:ext cx="4398264" cy="55014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photo caption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2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" y="0"/>
            <a:ext cx="12188952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47687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99643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07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235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Re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12192000" cy="82296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9" y="6290311"/>
            <a:ext cx="1954292" cy="5313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1" y="6020372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49" cy="23703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336550" indent="-160338"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 marL="577850" indent="-241300">
              <a:buFont typeface="Segoe UI" panose="020B0502040204020203" pitchFamily="34" charset="0"/>
              <a:buChar char="–"/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 marL="801688" indent="-176213">
              <a:buFont typeface="Wingdings" panose="05000000000000000000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 marL="1027113" indent="-225425">
              <a:buFont typeface="Century Gothic" panose="020B0502020202020204" pitchFamily="34" charset="0"/>
              <a:buChar char="○"/>
              <a:defRPr sz="2400">
                <a:solidFill>
                  <a:schemeClr val="bg2">
                    <a:lumMod val="25000"/>
                  </a:schemeClr>
                </a:solidFill>
              </a:defRPr>
            </a:lvl5pPr>
            <a:lvl6pPr marL="1200150" indent="-171450"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96B8EC-6D43-4A3C-8559-B384F3131F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535" y="6314833"/>
            <a:ext cx="8009552" cy="366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0A1BC-79DC-4694-9749-CD9E8CBF2B3B}"/>
              </a:ext>
            </a:extLst>
          </p:cNvPr>
          <p:cNvSpPr txBox="1"/>
          <p:nvPr userDrawn="1"/>
        </p:nvSpPr>
        <p:spPr>
          <a:xfrm>
            <a:off x="10226958" y="6397129"/>
            <a:ext cx="1124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/>
              <a:t>#AIDS2020Virtual</a:t>
            </a:r>
          </a:p>
        </p:txBody>
      </p:sp>
    </p:spTree>
    <p:extLst>
      <p:ext uri="{BB962C8B-B14F-4D97-AF65-F5344CB8AC3E}">
        <p14:creationId xmlns:p14="http://schemas.microsoft.com/office/powerpoint/2010/main" val="55022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64">
          <p15:clr>
            <a:srgbClr val="FBAE40"/>
          </p15:clr>
        </p15:guide>
        <p15:guide id="4" pos="96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-2"/>
            <a:ext cx="12192000" cy="82296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90843" cy="45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5" y="958048"/>
            <a:ext cx="11614151" cy="15029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52413" indent="-120254">
              <a:defRPr sz="1800">
                <a:solidFill>
                  <a:schemeClr val="tx1"/>
                </a:solidFill>
                <a:latin typeface="+mn-lt"/>
              </a:defRPr>
            </a:lvl2pPr>
            <a:lvl3pPr marL="433388" indent="-180975">
              <a:buFont typeface="Segoe UI" panose="020B0502040204020203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601266" indent="-13216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770335" indent="-169069">
              <a:buFont typeface="Century Gothic" panose="020B0502020202020204" pitchFamily="34" charset="0"/>
              <a:buChar char="○"/>
              <a:defRPr sz="1800">
                <a:solidFill>
                  <a:schemeClr val="tx1"/>
                </a:solidFill>
                <a:latin typeface="+mn-lt"/>
              </a:defRPr>
            </a:lvl5pPr>
            <a:lvl6pPr marL="900113" indent="-128588">
              <a:defRPr sz="18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65060" y="6403572"/>
            <a:ext cx="3193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A770F2E-19D4-4CC4-B74B-634446E4E520}" type="slidenum">
              <a:rPr lang="en-US" sz="900" smtClean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900" dirty="0">
              <a:solidFill>
                <a:srgbClr val="89898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5406EF81-9AF6-4468-BC8C-A36A8953C7BD}" type="datetimeFigureOut">
              <a:rPr lang="en-US" smtClean="0"/>
              <a:t>9/27/2022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87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2880">
          <p15:clr>
            <a:srgbClr val="FBAE40"/>
          </p15:clr>
        </p15:guide>
        <p15:guide id="3" pos="5616">
          <p15:clr>
            <a:srgbClr val="FBAE40"/>
          </p15:clr>
        </p15:guide>
        <p15:guide id="4" pos="10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tx">
  <p:cSld name="1_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9" y="635636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27214" y="1"/>
            <a:ext cx="116229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4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Ribbon Dark Red">
    <p:bg>
      <p:bgPr>
        <a:solidFill>
          <a:srgbClr val="A91F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" r="15227" b="19218"/>
          <a:stretch>
            <a:fillRect/>
          </a:stretch>
        </p:blipFill>
        <p:spPr bwMode="auto">
          <a:xfrm>
            <a:off x="6907213" y="0"/>
            <a:ext cx="528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6416677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2065" y="6399215"/>
            <a:ext cx="587375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685800" eaLnBrk="1" hangingPunct="1">
              <a:defRPr/>
            </a:pPr>
            <a:fld id="{7EA5AE5E-DC1E-4B9D-AE6D-874350EAE711}" type="slidenum">
              <a:rPr lang="en-US" altLang="en-US" sz="675" smtClean="0">
                <a:solidFill>
                  <a:schemeClr val="bg1"/>
                </a:solidFill>
              </a:rPr>
              <a:pPr algn="r" defTabSz="685800" eaLnBrk="1" hangingPunct="1">
                <a:defRPr/>
              </a:pPr>
              <a:t>‹#›</a:t>
            </a:fld>
            <a:endParaRPr lang="en-US" altLang="en-US" sz="675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5486401" y="6459540"/>
            <a:ext cx="73289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50" b="1">
                <a:solidFill>
                  <a:schemeClr val="bg1"/>
                </a:solidFill>
                <a:ea typeface="+mn-ea"/>
              </a:rPr>
              <a:t>#PEPFAR15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1" y="2705450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49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1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CFFE-EA26-4E25-8887-44C37DB6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93FA-EC55-4A75-B9AE-B5A8282C3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3413B-63A2-446A-83BB-0E4769FB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61D2A-96FD-41FC-8B89-BBDBF52C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6EC78-016D-4BDA-95D5-1FEBDFBB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08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6"/>
          <a:stretch>
            <a:fillRect/>
          </a:stretch>
        </p:blipFill>
        <p:spPr bwMode="auto">
          <a:xfrm>
            <a:off x="0" y="6597650"/>
            <a:ext cx="12192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3"/>
              </a:buCl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6356352"/>
            <a:ext cx="7772400" cy="365125"/>
          </a:xfrm>
        </p:spPr>
        <p:txBody>
          <a:bodyPr anchor="ctr"/>
          <a:lstStyle>
            <a:lvl1pPr marL="0" indent="0"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FC64-C3F0-40A1-B2D0-9D6724292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8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Dark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22325"/>
          </a:xfrm>
          <a:prstGeom prst="rect">
            <a:avLst/>
          </a:prstGeom>
          <a:solidFill>
            <a:srgbClr val="0C507C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289675"/>
            <a:ext cx="195421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30013" y="6488113"/>
            <a:ext cx="587375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685800" eaLnBrk="1" hangingPunct="1">
              <a:defRPr/>
            </a:pPr>
            <a:fld id="{B45FA304-DBDF-4004-8467-B3E441B524CC}" type="slidenum">
              <a:rPr lang="en-US" altLang="en-US" sz="675" smtClean="0">
                <a:solidFill>
                  <a:srgbClr val="060606"/>
                </a:solidFill>
              </a:rPr>
              <a:pPr algn="r" defTabSz="685800" eaLnBrk="1" hangingPunct="1">
                <a:defRPr/>
              </a:pPr>
              <a:t>‹#›</a:t>
            </a:fld>
            <a:endParaRPr lang="en-US" altLang="en-US" sz="675">
              <a:solidFill>
                <a:srgbClr val="060606"/>
              </a:solidFill>
            </a:endParaRPr>
          </a:p>
        </p:txBody>
      </p:sp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2368550" y="6315075"/>
            <a:ext cx="8621713" cy="366713"/>
            <a:chOff x="1557326" y="6333682"/>
            <a:chExt cx="6466822" cy="367116"/>
          </a:xfrm>
        </p:grpSpPr>
        <p:sp>
          <p:nvSpPr>
            <p:cNvPr id="10" name="TextBox 9"/>
            <p:cNvSpPr txBox="1">
              <a:spLocks noChangeArrowheads="1"/>
            </p:cNvSpPr>
            <p:nvPr userDrawn="1"/>
          </p:nvSpPr>
          <p:spPr bwMode="auto">
            <a:xfrm>
              <a:off x="7474034" y="6408377"/>
              <a:ext cx="550114" cy="20819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750" b="1">
                  <a:solidFill>
                    <a:srgbClr val="002156"/>
                  </a:solidFill>
                  <a:ea typeface="+mn-ea"/>
                </a:rPr>
                <a:t>#PEPFAR15</a:t>
              </a:r>
            </a:p>
          </p:txBody>
        </p:sp>
        <p:pic>
          <p:nvPicPr>
            <p:cNvPr id="11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326" y="6333682"/>
              <a:ext cx="6007164" cy="367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1" y="203818"/>
            <a:ext cx="11690843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3" y="6020378"/>
            <a:ext cx="7732820" cy="1549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6" y="958049"/>
            <a:ext cx="11614149" cy="17522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 marL="252413" indent="-120254"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 marL="433388" indent="-180975">
              <a:buFont typeface="Segoe UI" panose="020B0502040204020203" pitchFamily="34" charset="0"/>
              <a:buChar char="–"/>
              <a:defRPr sz="1800">
                <a:solidFill>
                  <a:schemeClr val="bg2">
                    <a:lumMod val="25000"/>
                  </a:schemeClr>
                </a:solidFill>
              </a:defRPr>
            </a:lvl3pPr>
            <a:lvl4pPr marL="601266" indent="-13216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 marL="770335" indent="-169069">
              <a:buFont typeface="Century Gothic" panose="020B0502020202020204" pitchFamily="34" charset="0"/>
              <a:buChar char="○"/>
              <a:defRPr sz="1800">
                <a:solidFill>
                  <a:schemeClr val="bg2">
                    <a:lumMod val="25000"/>
                  </a:schemeClr>
                </a:solidFill>
              </a:defRPr>
            </a:lvl5pPr>
            <a:lvl6pPr marL="900113" indent="-128588">
              <a:defRPr sz="18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67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7186613" y="228600"/>
            <a:ext cx="470058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6416675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2063" y="6399213"/>
            <a:ext cx="58896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7650" y="228600"/>
            <a:ext cx="11639550" cy="640080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6121400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5781" y="594112"/>
            <a:ext cx="10706203" cy="5327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849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Break Globe">
    <p:bg>
      <p:bgPr>
        <a:solidFill>
          <a:srgbClr val="0C5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6416675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2063" y="6399213"/>
            <a:ext cx="587375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914400" eaLnBrk="1" hangingPunct="1">
              <a:defRPr/>
            </a:pPr>
            <a:fld id="{7D22D5FD-9510-45B6-A562-B62E106C0584}" type="slidenum">
              <a:rPr lang="en-US" altLang="en-US" sz="900" smtClean="0">
                <a:solidFill>
                  <a:schemeClr val="bg1"/>
                </a:solidFill>
              </a:rPr>
              <a:pPr algn="r" defTabSz="914400" eaLnBrk="1" hangingPunct="1">
                <a:defRPr/>
              </a:pPr>
              <a:t>‹#›</a:t>
            </a:fld>
            <a:endParaRPr lang="en-US" altLang="en-US" sz="9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3" b="12300"/>
          <a:stretch/>
        </p:blipFill>
        <p:spPr>
          <a:xfrm>
            <a:off x="2794000" y="1"/>
            <a:ext cx="9398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5486400" y="6459538"/>
            <a:ext cx="911225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>
                <a:solidFill>
                  <a:schemeClr val="bg1"/>
                </a:solidFill>
                <a:ea typeface="+mn-ea"/>
              </a:rPr>
              <a:t>#PEPFAR15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1" y="2705448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038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15EB-34ED-4301-963E-45E39F56B9CC}" type="datetimeFigureOut">
              <a:rPr lang="en-US" altLang="en-US"/>
              <a:pPr>
                <a:defRPr/>
              </a:pPr>
              <a:t>9/27/2022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SLIDE NUMBER </a:t>
            </a:r>
            <a:fld id="{6F28CDF2-F239-4473-B25D-F5DD8DA75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592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8478E-3D83-4546-A8AA-82A9292698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55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3275-35C1-428E-9068-4C9E85A20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18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3BBE7-CF94-492D-BE4D-9976B16930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20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DE487-3A4D-423E-AD93-F61BFEAEA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53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67E98-3BE1-40BD-937F-29722B6B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6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D39C-A1A4-4F53-A1CB-BC00EFAF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83B0-1D5C-449C-B4B5-E85D5238B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2C7BE-9ADC-4E7C-B051-81CB63B85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89EAA-42C5-4879-A916-4ECF80C2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7B29B-96EA-4BDD-8D0D-B2E5EC90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516A9-95E2-48C2-8D49-DF551973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91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E2B3-D0A4-4A78-8A81-FB725AB0F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23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ECE1-0373-4D09-A2EC-26EC08A23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03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64A9F-03C1-4C93-B6EF-A8BB91589B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147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BDAA-67CB-4C80-BF61-A11A7016E3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20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CD9B1-24CF-4693-BDC5-C7C2378646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20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09C3-5D0B-4CC5-BBF9-7978B21D64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84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828800" y="4343400"/>
            <a:ext cx="8534400" cy="242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75" b="1" dirty="0"/>
              <a:t>For more information please contact Centers for Disease Control and Prevention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828800" y="4705350"/>
            <a:ext cx="792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/>
              <a:t>1600 Clifton Road NE, Atlanta, GA 30333</a:t>
            </a:r>
          </a:p>
          <a:p>
            <a:pPr>
              <a:defRPr/>
            </a:pPr>
            <a:r>
              <a:rPr lang="en-US" altLang="en-US" sz="900"/>
              <a:t>Telephone, 1-800-CDC-INFO (232-4636)/TTY: 1-888-232-6348</a:t>
            </a:r>
          </a:p>
          <a:p>
            <a:pPr>
              <a:defRPr/>
            </a:pPr>
            <a:r>
              <a:rPr lang="en-US" altLang="en-US" sz="900"/>
              <a:t>E-mail: cdcinfo@cdc.gov 	Web: www.cdc.gov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828800" y="5421313"/>
            <a:ext cx="7924800" cy="196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675" dirty="0"/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baseline="0">
                <a:solidFill>
                  <a:srgbClr val="781D7E"/>
                </a:solidFill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2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Break Globe">
    <p:bg>
      <p:bgPr>
        <a:solidFill>
          <a:srgbClr val="0C50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6416675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2063" y="6399213"/>
            <a:ext cx="587375" cy="365125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685800" eaLnBrk="1" hangingPunct="1">
              <a:defRPr/>
            </a:pPr>
            <a:fld id="{DF9EF55F-F1FE-4D71-8587-4762A6733E0C}" type="slidenum">
              <a:rPr lang="en-US" altLang="en-US" sz="675" smtClean="0">
                <a:solidFill>
                  <a:schemeClr val="bg1"/>
                </a:solidFill>
              </a:rPr>
              <a:pPr algn="r" defTabSz="685800" eaLnBrk="1" hangingPunct="1">
                <a:defRPr/>
              </a:pPr>
              <a:t>‹#›</a:t>
            </a:fld>
            <a:endParaRPr lang="en-US" altLang="en-US" sz="675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3" b="12300"/>
          <a:stretch/>
        </p:blipFill>
        <p:spPr>
          <a:xfrm>
            <a:off x="2794000" y="1"/>
            <a:ext cx="9398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5486400" y="6459538"/>
            <a:ext cx="733425" cy="207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50" b="1">
                <a:solidFill>
                  <a:schemeClr val="bg1"/>
                </a:solidFill>
                <a:ea typeface="+mn-ea"/>
              </a:rPr>
              <a:t>#PEPFAR15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1" y="2705450"/>
            <a:ext cx="11690843" cy="4569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49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32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Red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81498-7822-42E8-B9FA-76755B47C643}"/>
              </a:ext>
            </a:extLst>
          </p:cNvPr>
          <p:cNvSpPr/>
          <p:nvPr userDrawn="1"/>
        </p:nvSpPr>
        <p:spPr>
          <a:xfrm>
            <a:off x="0" y="1040084"/>
            <a:ext cx="12192000" cy="45719"/>
          </a:xfrm>
          <a:prstGeom prst="rect">
            <a:avLst/>
          </a:prstGeom>
          <a:solidFill>
            <a:srgbClr val="B64C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B53CCA-F82B-4D9F-9F7B-3B17D8DDF3DA}"/>
              </a:ext>
            </a:extLst>
          </p:cNvPr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3DF8DA-8F65-476F-84B1-F9B08E25C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8" y="29087"/>
            <a:ext cx="1445498" cy="927846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E9D8313-08D5-45F3-89D9-CD681ED92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0F87EB16-5582-478B-8A91-1174198806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6455" y="178676"/>
            <a:ext cx="9924558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026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FC0EAD-542F-4704-8184-10C9A2A63588}"/>
              </a:ext>
            </a:extLst>
          </p:cNvPr>
          <p:cNvSpPr/>
          <p:nvPr userDrawn="1"/>
        </p:nvSpPr>
        <p:spPr>
          <a:xfrm>
            <a:off x="0" y="-2"/>
            <a:ext cx="12192000" cy="935667"/>
          </a:xfrm>
          <a:prstGeom prst="rect">
            <a:avLst/>
          </a:prstGeom>
          <a:solidFill>
            <a:srgbClr val="B64C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5AD99-E654-4857-AB4A-3BD4DF97300A}"/>
              </a:ext>
            </a:extLst>
          </p:cNvPr>
          <p:cNvSpPr txBox="1">
            <a:spLocks/>
          </p:cNvSpPr>
          <p:nvPr userDrawn="1"/>
        </p:nvSpPr>
        <p:spPr>
          <a:xfrm>
            <a:off x="5801845" y="6471620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 algn="ctr"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5E3EF3-D1F5-4E23-B7CD-60ED0F2AB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38" y="5814543"/>
            <a:ext cx="1466438" cy="94128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987918-85ED-43AB-A223-9D56B77E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684A6F-C3F8-44D2-A2DD-F0403C1320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178676"/>
            <a:ext cx="11631613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58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472B-A43C-490B-A40E-97E43865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8B8DE-D038-45F5-AC66-FA5276070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6A181-7B8C-46EB-B9BE-4569979B5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D712E-C577-4EB6-AA52-4D505DE3D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91E5D1-9130-4360-A1DA-8578218F5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08C3B-55B4-4BAF-893C-9E789A92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E135F-30EE-4C57-A9D5-4A1D2657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76633-E5C3-4E88-B0EC-666E3EF8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92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C3F5A2-1ABF-4A8A-AB9D-1C31970DEC5A}"/>
              </a:ext>
            </a:extLst>
          </p:cNvPr>
          <p:cNvSpPr/>
          <p:nvPr userDrawn="1"/>
        </p:nvSpPr>
        <p:spPr>
          <a:xfrm>
            <a:off x="0" y="-2"/>
            <a:ext cx="12192000" cy="935667"/>
          </a:xfrm>
          <a:prstGeom prst="rect">
            <a:avLst/>
          </a:prstGeom>
          <a:solidFill>
            <a:srgbClr val="468C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96C999-1065-4C06-A0F1-247392ABA4BC}"/>
              </a:ext>
            </a:extLst>
          </p:cNvPr>
          <p:cNvSpPr txBox="1">
            <a:spLocks/>
          </p:cNvSpPr>
          <p:nvPr userDrawn="1"/>
        </p:nvSpPr>
        <p:spPr>
          <a:xfrm>
            <a:off x="5801845" y="6471620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 algn="ctr"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E0E113-74B9-46A7-8C22-94D33BE21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38" y="5814543"/>
            <a:ext cx="1466438" cy="941287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A7611748-1A17-44E8-B77E-2FB688A6A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94471F9-1CDB-440C-A52D-E44D9F528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178676"/>
            <a:ext cx="11631613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B69FF2-CB13-4EEF-922A-4D733AF2A967}"/>
              </a:ext>
            </a:extLst>
          </p:cNvPr>
          <p:cNvSpPr/>
          <p:nvPr userDrawn="1"/>
        </p:nvSpPr>
        <p:spPr>
          <a:xfrm>
            <a:off x="0" y="-2"/>
            <a:ext cx="12192000" cy="935667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43FEAE-4DCF-4B48-9886-F2406BA3A870}"/>
              </a:ext>
            </a:extLst>
          </p:cNvPr>
          <p:cNvSpPr txBox="1">
            <a:spLocks/>
          </p:cNvSpPr>
          <p:nvPr userDrawn="1"/>
        </p:nvSpPr>
        <p:spPr>
          <a:xfrm>
            <a:off x="5801845" y="6471620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 algn="ctr"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800ED6-840D-4FB1-A5B9-F3B0BA9DC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38" y="5814543"/>
            <a:ext cx="1466438" cy="941287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905D90-2B6E-46D2-BCE2-17712308B3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132EB47-7EDC-40B8-BFF5-A53564E5AA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178676"/>
            <a:ext cx="11631613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023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82A17A-58AE-468D-A4FE-55D18E83F31E}"/>
              </a:ext>
            </a:extLst>
          </p:cNvPr>
          <p:cNvSpPr/>
          <p:nvPr userDrawn="1"/>
        </p:nvSpPr>
        <p:spPr>
          <a:xfrm>
            <a:off x="0" y="-2"/>
            <a:ext cx="12192000" cy="935667"/>
          </a:xfrm>
          <a:prstGeom prst="rect">
            <a:avLst/>
          </a:prstGeom>
          <a:solidFill>
            <a:srgbClr val="F47C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A77F9F-94BA-4825-AB90-E407CD0BD09B}"/>
              </a:ext>
            </a:extLst>
          </p:cNvPr>
          <p:cNvSpPr txBox="1">
            <a:spLocks/>
          </p:cNvSpPr>
          <p:nvPr userDrawn="1"/>
        </p:nvSpPr>
        <p:spPr>
          <a:xfrm>
            <a:off x="5801845" y="6471620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 algn="ctr"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6A9ABB-1D07-4640-A0ED-7C62D0E61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38" y="5814543"/>
            <a:ext cx="1466438" cy="941287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FE1BC64-B332-4CA6-A527-4A273194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864A4E4-741B-42AF-A0C3-F76FE8C2FA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178676"/>
            <a:ext cx="11631613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96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59F854-F9AC-40C6-9F45-40A643D8AF67}"/>
              </a:ext>
            </a:extLst>
          </p:cNvPr>
          <p:cNvSpPr/>
          <p:nvPr userDrawn="1"/>
        </p:nvSpPr>
        <p:spPr>
          <a:xfrm>
            <a:off x="0" y="-2"/>
            <a:ext cx="12192000" cy="935667"/>
          </a:xfrm>
          <a:prstGeom prst="rect">
            <a:avLst/>
          </a:prstGeom>
          <a:solidFill>
            <a:srgbClr val="0074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CE7DCA-7566-4FE5-A6C2-8B0F78D9868F}"/>
              </a:ext>
            </a:extLst>
          </p:cNvPr>
          <p:cNvSpPr txBox="1">
            <a:spLocks/>
          </p:cNvSpPr>
          <p:nvPr userDrawn="1"/>
        </p:nvSpPr>
        <p:spPr>
          <a:xfrm>
            <a:off x="5801845" y="6471620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 algn="ctr"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57E358-F63B-4C5E-869C-4A0755D93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38" y="5814543"/>
            <a:ext cx="1466438" cy="941287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F185A5BE-B6B6-4332-B71F-DA236D77D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342D165A-3C57-4B2C-8036-14859C29D2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178676"/>
            <a:ext cx="11631613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735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ed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81498-7822-42E8-B9FA-76755B47C643}"/>
              </a:ext>
            </a:extLst>
          </p:cNvPr>
          <p:cNvSpPr/>
          <p:nvPr userDrawn="1"/>
        </p:nvSpPr>
        <p:spPr>
          <a:xfrm>
            <a:off x="0" y="1040084"/>
            <a:ext cx="12192000" cy="45719"/>
          </a:xfrm>
          <a:prstGeom prst="rect">
            <a:avLst/>
          </a:prstGeom>
          <a:solidFill>
            <a:srgbClr val="B64C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B53CCA-F82B-4D9F-9F7B-3B17D8DDF3DA}"/>
              </a:ext>
            </a:extLst>
          </p:cNvPr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3DF8DA-8F65-476F-84B1-F9B08E25C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8" y="29087"/>
            <a:ext cx="1445498" cy="927846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E9D8313-08D5-45F3-89D9-CD681ED92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0F87EB16-5582-478B-8A91-1174198806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6455" y="178676"/>
            <a:ext cx="9924558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806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9DEAFA-349E-43A2-8598-48A8683A2A0D}"/>
              </a:ext>
            </a:extLst>
          </p:cNvPr>
          <p:cNvSpPr/>
          <p:nvPr userDrawn="1"/>
        </p:nvSpPr>
        <p:spPr>
          <a:xfrm>
            <a:off x="0" y="1010267"/>
            <a:ext cx="12192000" cy="45719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D32086-D150-4C96-BBED-F560AF8E49F2}"/>
              </a:ext>
            </a:extLst>
          </p:cNvPr>
          <p:cNvSpPr txBox="1">
            <a:spLocks/>
          </p:cNvSpPr>
          <p:nvPr userDrawn="1"/>
        </p:nvSpPr>
        <p:spPr>
          <a:xfrm>
            <a:off x="11529565" y="6488208"/>
            <a:ext cx="58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mtClean="0">
                <a:solidFill>
                  <a:srgbClr val="16181A">
                    <a:lumMod val="2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16181A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51D821-9E34-48DB-9C05-ACC550418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8" y="29087"/>
            <a:ext cx="1445498" cy="927846"/>
          </a:xfrm>
          <a:prstGeom prst="rect">
            <a:avLst/>
          </a:prstGeom>
        </p:spPr>
      </p:pic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FDB1A030-DD18-432A-BAA2-532003C78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6455" y="178676"/>
            <a:ext cx="9924558" cy="63094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8D492F9-D88F-4E42-AE52-9C877E6B70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192" y="1230313"/>
            <a:ext cx="11631613" cy="2941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985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E3F09D-D4AF-42AE-92D7-DF703D92C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8" y="177304"/>
            <a:ext cx="3036684" cy="19492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AAC602-F286-4F60-9FD4-015633F3641A}"/>
              </a:ext>
            </a:extLst>
          </p:cNvPr>
          <p:cNvSpPr/>
          <p:nvPr userDrawn="1"/>
        </p:nvSpPr>
        <p:spPr>
          <a:xfrm>
            <a:off x="5879804" y="0"/>
            <a:ext cx="6312195" cy="6877050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5" t="-12466" r="-19454" b="-198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3451E5D-FD96-457E-9272-3A20D73C90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901" y="4210892"/>
            <a:ext cx="11598441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2000">
                <a:solidFill>
                  <a:srgbClr val="00215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4AC95E0F-507F-4A78-A0F5-5059D1B6B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760" y="2518639"/>
            <a:ext cx="11598441" cy="15730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5400">
                <a:solidFill>
                  <a:srgbClr val="002156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471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-3"/>
            <a:ext cx="12192000" cy="822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0020" y="203817"/>
            <a:ext cx="11651667" cy="45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5761699" y="6492875"/>
            <a:ext cx="588308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23628F-A5FA-4BCB-A370-58EE698AF935}" type="slidenum">
              <a:rPr lang="en-US" sz="900" smtClean="0">
                <a:solidFill>
                  <a:srgbClr val="16181A">
                    <a:lumMod val="25000"/>
                  </a:srgbClr>
                </a:solidFill>
              </a:rPr>
              <a:pPr algn="ctr"/>
              <a:t>‹#›</a:t>
            </a:fld>
            <a:endParaRPr lang="en-US" sz="900" dirty="0">
              <a:solidFill>
                <a:srgbClr val="16181A">
                  <a:lumMod val="25000"/>
                </a:srgbClr>
              </a:solidFill>
            </a:endParaRP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67538" y="958048"/>
            <a:ext cx="11614149" cy="15029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252446" indent="-120270">
              <a:defRPr sz="1800">
                <a:solidFill>
                  <a:schemeClr val="tx1"/>
                </a:solidFill>
              </a:defRPr>
            </a:lvl2pPr>
            <a:lvl3pPr marL="433445" indent="-180999">
              <a:buFont typeface="Segoe UI" panose="020B0502040204020203" pitchFamily="34" charset="0"/>
              <a:buChar char="–"/>
              <a:defRPr sz="1800">
                <a:solidFill>
                  <a:schemeClr val="tx1"/>
                </a:solidFill>
              </a:defRPr>
            </a:lvl3pPr>
            <a:lvl4pPr marL="601346" indent="-132177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770437" indent="-169091">
              <a:buFont typeface="Century Gothic" panose="020B0502020202020204" pitchFamily="34" charset="0"/>
              <a:buChar char="○"/>
              <a:defRPr sz="1800">
                <a:solidFill>
                  <a:schemeClr val="tx1"/>
                </a:solidFill>
              </a:defRPr>
            </a:lvl5pPr>
            <a:lvl6pPr marL="900233" indent="-128605">
              <a:defRPr sz="18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Zimbabwe PEPFAR No Tag EPS.jpg">
            <a:extLst>
              <a:ext uri="{FF2B5EF4-FFF2-40B4-BE49-F238E27FC236}">
                <a16:creationId xmlns:a16="http://schemas.microsoft.com/office/drawing/2014/main" id="{46DC916E-FF1C-4E0F-BD56-E0E390AD25A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88" y="5899952"/>
            <a:ext cx="1187650" cy="875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297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AE1E-6417-46D7-89DF-AC09C80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22CCF-0F8E-4C05-AC23-731BDA870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7D4E-9BA8-4AA3-AACE-3F75F9281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76944-A68E-4B3F-89BA-DA55CEC8E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15E7A-67A2-4485-B42E-9FE9FC3B4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81445F-0CD9-4A91-9C69-FF2B3A83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8C5ED-7A1B-4973-8740-DCC6462F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33B050-3961-4B1E-82F6-0EF69516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D1BB-1922-42E8-8540-89BE9E15330E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86664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/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/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/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B2C36B-BF77-4EFF-AF64-85B462C47D3C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479425" y="6580188"/>
            <a:ext cx="790575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49E45-931F-48DF-BEA0-4F37C5229A31}" type="datetime3">
              <a:rPr lang="en-GB" smtClean="0"/>
              <a:t>27 September, 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9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4E9A-4B14-47B8-A7D1-2CDEFD26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79BF6-1BA1-478A-8FFA-81B30186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4167C-ACAA-4FBA-B85A-41687E97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3CEEA-6367-4E7C-ACA8-4FA295EC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34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68863B9-3E6F-48E8-865B-15F887A96F6B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F9F2-36F9-4891-B001-003A0074C4EE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222F0-B108-457B-AF5D-C19F3B36BC7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D2D12D3-C8F6-4F4B-BDB8-F97611B366B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9EF42-A75F-4038-A2EC-82A7A00519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2158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A81279-A773-45C3-BEF2-E9BCF347DFB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E68E-4E74-4F72-89CB-76A02D9AB092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A6EF0E-BDD5-4AD2-99EA-8C3F016F95D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1FE19E-D6EE-41F6-A247-09E119DD666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4AD9-0781-4DEB-8AF5-30BF3EB9B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25122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DBA545-DA51-410B-B2EC-749B8E5ADBD5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0BB14-0169-4098-A9D2-12BEF16CA039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75D5833-8CE2-480E-90DE-FEB35915701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F588BAF-C28C-4FDD-B649-9E80DEF9AFC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59349-35DF-4830-AE8D-9981EE4C32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5959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F4D4797-949E-4057-B197-F8D172F757A1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14A9-DE3E-461D-B3BA-74BF5E17A9EE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80A4414-22D3-4854-AE0B-95B2C98E7A45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C4810B1-3877-4089-980D-9BD276DA3879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50E8D-D6C6-4245-81CF-98D27BB8CB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8516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2EF3B6E-606B-47E1-A9DA-EE45035F4B3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593D7-4C67-4CBE-B173-19A9B0529D27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AC35EE5-9ACD-48D2-925A-A3C92BADAC1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1CEDBC2-0EE1-4D10-AF5D-9BD7000665B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BA09D-59AD-4EBA-B807-D420324B40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7627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FEF708-4322-45F1-9D94-061E12BCE42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F9DB6-56FB-400C-B0FD-9F74C9062EB4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92E64-744B-41A2-A73D-CC4C4DD3AE5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0D8BD0-525D-45A1-9B53-883BED1AE7F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52189-01B0-4284-A52C-B37C98D144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8782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FEF5D8-D959-4CD5-A6A4-6FB8FDDAD91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D8A2E-238A-487A-9D8C-6075D013A607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E18208-5921-42B8-B42E-C29D2F93708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8F62A3-CC30-4B14-8819-9452FB1DCCC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8C15-0905-4EEF-8510-5419815E62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4119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9A2CE89-13FE-4298-9298-EA6F12EC5F4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1C6C-6979-413E-AB44-5809E1732112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95826F6-6754-4984-AEC9-C6AD0326D8B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31D082-E01C-4F42-BE00-F98DAFFED8A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7F3DA-A95C-467F-8216-D69D681C2F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3758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r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D339E5-E0F7-4446-8AAA-28C085EAA6E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20546-49AE-4929-A37D-0387328B12F1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626016-C275-4ACF-9F54-86B4B44CE84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16EB7E-20E9-4255-A82C-5EB17225B40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7257C-4433-4EBE-8AE9-5227BB70C4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791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/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8654837-7CAD-46A9-8C2C-FB249F235744}"/>
              </a:ext>
            </a:extLst>
          </p:cNvPr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9679DD0-57AF-4A3C-9E20-906145C03E00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95A6CE8-B914-46A6-815B-520337DC6B5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2BB6575-FFF1-4324-BA08-72B5190FF7E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0AE54B69-80AE-4118-BE22-98606E9F21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395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34638-39A1-43A6-B842-6C7DE911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F9770-588E-4740-9DA5-3BF32463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B023E-843A-46AF-B40E-EC94910C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2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EE2D597-2766-45DB-9723-04A095A025EF}"/>
              </a:ext>
            </a:extLst>
          </p:cNvPr>
          <p:cNvSpPr/>
          <p:nvPr userDrawn="1"/>
        </p:nvSpPr>
        <p:spPr bwMode="gray">
          <a:xfrm>
            <a:off x="479425" y="1800225"/>
            <a:ext cx="6369050" cy="14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Date Placeholder 6">
            <a:extLst>
              <a:ext uri="{FF2B5EF4-FFF2-40B4-BE49-F238E27FC236}">
                <a16:creationId xmlns:a16="http://schemas.microsoft.com/office/drawing/2014/main" id="{E859E3CA-9036-4477-B5C3-7D2DB26754EC}"/>
              </a:ext>
            </a:extLst>
          </p:cNvPr>
          <p:cNvSpPr>
            <a:spLocks noGrp="1"/>
          </p:cNvSpPr>
          <p:nvPr>
            <p:ph type="dt" sz="half" idx="5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911F91-69F9-48E4-ACC0-FFC910CA39D2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38EAC32C-54B0-4EB3-B204-3440B1614F5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586D4F95-BF7C-4DF9-8935-0E1707D6A3DC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5309FA79-4B2E-4BBD-8816-A419DE409F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071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442A30-8F18-435D-ADE2-60C1AA19269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C5B7-73A3-4190-90FB-239B8FD1F8EC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9C238C-8219-410C-8BAD-7AA11C14B49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6A665E-807C-4467-8747-2399431671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11B59-DABC-4A83-A41F-23CDD91E6F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454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/>
          </p:nvPr>
        </p:nvSpPr>
        <p:spPr bwMode="gray">
          <a:xfrm>
            <a:off x="480000" y="6507006"/>
            <a:ext cx="5971600" cy="247650"/>
          </a:xfrm>
        </p:spPr>
        <p:txBody>
          <a:bodyPr anchor="ctr"/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/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/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6146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3856" y="4657764"/>
            <a:ext cx="9068586" cy="1391932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576" y="6302315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6" name="Picture 25" descr="A picture containing indoor, food, writing implement, stationary&#10;&#10;Description generated with high confidence">
            <a:extLst>
              <a:ext uri="{FF2B5EF4-FFF2-40B4-BE49-F238E27FC236}">
                <a16:creationId xmlns:a16="http://schemas.microsoft.com/office/drawing/2014/main" id="{67D55556-C392-4663-A33D-E04DC7367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055077" y="923192"/>
            <a:ext cx="2474544" cy="1391931"/>
          </a:xfrm>
          <a:prstGeom prst="rect">
            <a:avLst/>
          </a:prstGeom>
        </p:spPr>
      </p:pic>
      <p:pic>
        <p:nvPicPr>
          <p:cNvPr id="27" name="Picture 26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C6FAF9C5-99D1-41CC-B526-A6B568374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714" b="33259"/>
          <a:stretch/>
        </p:blipFill>
        <p:spPr>
          <a:xfrm>
            <a:off x="1055077" y="2567742"/>
            <a:ext cx="2474544" cy="1391932"/>
          </a:xfrm>
          <a:prstGeom prst="rect">
            <a:avLst/>
          </a:prstGeom>
        </p:spPr>
      </p:pic>
      <p:pic>
        <p:nvPicPr>
          <p:cNvPr id="28" name="Picture 4" descr="Image result for vatican">
            <a:extLst>
              <a:ext uri="{FF2B5EF4-FFF2-40B4-BE49-F238E27FC236}">
                <a16:creationId xmlns:a16="http://schemas.microsoft.com/office/drawing/2014/main" id="{D442B856-6718-4206-AA1D-44FCCD460D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70" y="923192"/>
            <a:ext cx="4566138" cy="30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AF9639D2-74BC-41A8-8F47-11D862C2E3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7057" y="923192"/>
            <a:ext cx="2277697" cy="30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69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ssion titl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5077" y="4182980"/>
            <a:ext cx="10392508" cy="1830958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4800" b="1" kern="1200" cap="all" spc="-100" baseline="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3" name="Picture 22" descr="A picture containing indoor, food, writing implement, stationary&#10;&#10;Description generated with high confidence">
            <a:extLst>
              <a:ext uri="{FF2B5EF4-FFF2-40B4-BE49-F238E27FC236}">
                <a16:creationId xmlns:a16="http://schemas.microsoft.com/office/drawing/2014/main" id="{E624D188-7A25-42E7-AD24-440F7721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229402" y="1244672"/>
            <a:ext cx="1849461" cy="1040322"/>
          </a:xfrm>
          <a:prstGeom prst="rect">
            <a:avLst/>
          </a:prstGeom>
        </p:spPr>
      </p:pic>
      <p:pic>
        <p:nvPicPr>
          <p:cNvPr id="24" name="Picture 2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19915F26-3761-4D90-9C79-8F2EF6BC3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714" b="33259"/>
          <a:stretch/>
        </p:blipFill>
        <p:spPr>
          <a:xfrm>
            <a:off x="2229402" y="2473800"/>
            <a:ext cx="1849461" cy="1040323"/>
          </a:xfrm>
          <a:prstGeom prst="rect">
            <a:avLst/>
          </a:prstGeom>
        </p:spPr>
      </p:pic>
      <p:pic>
        <p:nvPicPr>
          <p:cNvPr id="25" name="Picture 4" descr="Image result for vatican">
            <a:extLst>
              <a:ext uri="{FF2B5EF4-FFF2-40B4-BE49-F238E27FC236}">
                <a16:creationId xmlns:a16="http://schemas.microsoft.com/office/drawing/2014/main" id="{AA55A126-0DB4-46BB-A4E8-746A06124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09" y="1244672"/>
            <a:ext cx="3412708" cy="22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CC3930-5C65-43E6-8F97-302124CA659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-255" b="4976"/>
          <a:stretch/>
        </p:blipFill>
        <p:spPr bwMode="auto">
          <a:xfrm>
            <a:off x="8318063" y="1244672"/>
            <a:ext cx="1756131" cy="22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08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 algn="ctr">
              <a:defRPr b="1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2954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898989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252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72000"/>
          </a:xfrm>
        </p:spPr>
        <p:txBody>
          <a:bodyPr>
            <a:normAutofit/>
          </a:bodyPr>
          <a:lstStyle>
            <a:lvl1pPr>
              <a:defRPr sz="3200">
                <a:latin typeface="Avenir Next" panose="020B0503020202020204" pitchFamily="34" charset="0"/>
              </a:defRPr>
            </a:lvl1pPr>
            <a:lvl2pPr>
              <a:defRPr sz="3200">
                <a:latin typeface="Avenir Next" panose="020B0503020202020204" pitchFamily="34" charset="0"/>
              </a:defRPr>
            </a:lvl2pPr>
            <a:lvl3pPr>
              <a:defRPr sz="3200">
                <a:latin typeface="Avenir Next" panose="020B0503020202020204" pitchFamily="34" charset="0"/>
              </a:defRPr>
            </a:lvl3pPr>
            <a:lvl4pPr>
              <a:defRPr sz="3200">
                <a:latin typeface="Avenir Next" panose="020B0503020202020204" pitchFamily="34" charset="0"/>
              </a:defRPr>
            </a:lvl4pPr>
            <a:lvl5pPr>
              <a:defRPr sz="32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0FC45-A950-9248-817F-77C753BC7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93496-40D8-FD4D-948C-46CB5A3820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3F4676-5518-9444-BDEE-D29C6112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4646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371725"/>
            <a:ext cx="10363200" cy="1362075"/>
          </a:xfrm>
        </p:spPr>
        <p:txBody>
          <a:bodyPr anchor="t">
            <a:normAutofit/>
          </a:bodyPr>
          <a:lstStyle>
            <a:lvl1pPr algn="ctr">
              <a:defRPr sz="4400" b="1" cap="none" baseline="0">
                <a:solidFill>
                  <a:srgbClr val="A71830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8355001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571999"/>
          </a:xfrm>
        </p:spPr>
        <p:txBody>
          <a:bodyPr>
            <a:normAutofit/>
          </a:bodyPr>
          <a:lstStyle>
            <a:lvl1pPr>
              <a:defRPr sz="3200">
                <a:latin typeface="Avenir Next" panose="020B0503020202020204" pitchFamily="34" charset="0"/>
              </a:defRPr>
            </a:lvl1pPr>
            <a:lvl2pPr>
              <a:defRPr sz="3200">
                <a:latin typeface="Avenir Next" panose="020B0503020202020204" pitchFamily="34" charset="0"/>
              </a:defRPr>
            </a:lvl2pPr>
            <a:lvl3pPr>
              <a:defRPr sz="3200">
                <a:latin typeface="Avenir Next" panose="020B0503020202020204" pitchFamily="34" charset="0"/>
              </a:defRPr>
            </a:lvl3pPr>
            <a:lvl4pPr>
              <a:defRPr sz="3200">
                <a:latin typeface="Avenir Next" panose="020B0503020202020204" pitchFamily="34" charset="0"/>
              </a:defRPr>
            </a:lvl4pPr>
            <a:lvl5pPr>
              <a:defRPr sz="3200">
                <a:latin typeface="Avenir Next" panose="020B05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199"/>
            <a:ext cx="5384800" cy="4572001"/>
          </a:xfrm>
        </p:spPr>
        <p:txBody>
          <a:bodyPr>
            <a:normAutofit/>
          </a:bodyPr>
          <a:lstStyle>
            <a:lvl1pPr>
              <a:defRPr sz="3200">
                <a:latin typeface="Avenir Next" panose="020B0503020202020204" pitchFamily="34" charset="0"/>
              </a:defRPr>
            </a:lvl1pPr>
            <a:lvl2pPr>
              <a:defRPr sz="3200">
                <a:latin typeface="Avenir Next" panose="020B0503020202020204" pitchFamily="34" charset="0"/>
              </a:defRPr>
            </a:lvl2pPr>
            <a:lvl3pPr>
              <a:defRPr sz="3200">
                <a:latin typeface="Avenir Next" panose="020B0503020202020204" pitchFamily="34" charset="0"/>
              </a:defRPr>
            </a:lvl3pPr>
            <a:lvl4pPr>
              <a:defRPr sz="3200">
                <a:latin typeface="Avenir Next" panose="020B0503020202020204" pitchFamily="34" charset="0"/>
              </a:defRPr>
            </a:lvl4pPr>
            <a:lvl5pPr>
              <a:defRPr sz="3200">
                <a:latin typeface="Avenir Next" panose="020B05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6FD95-C404-3C49-9321-822D8CBEF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93496-40D8-FD4D-948C-46CB5A3820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C0184-1D0A-9342-95B4-07A5FE40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236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23427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Avenir Next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63190"/>
            <a:ext cx="5386917" cy="3928010"/>
          </a:xfrm>
        </p:spPr>
        <p:txBody>
          <a:bodyPr>
            <a:normAutofit/>
          </a:bodyPr>
          <a:lstStyle>
            <a:lvl1pPr>
              <a:defRPr sz="3200">
                <a:latin typeface="Avenir Next" panose="020B0503020202020204" pitchFamily="34" charset="0"/>
              </a:defRPr>
            </a:lvl1pPr>
            <a:lvl2pPr>
              <a:defRPr sz="3200">
                <a:latin typeface="Avenir Next" panose="020B0503020202020204" pitchFamily="34" charset="0"/>
              </a:defRPr>
            </a:lvl2pPr>
            <a:lvl3pPr>
              <a:defRPr sz="3200">
                <a:latin typeface="Avenir Next" panose="020B0503020202020204" pitchFamily="34" charset="0"/>
              </a:defRPr>
            </a:lvl3pPr>
            <a:lvl4pPr>
              <a:defRPr sz="3200">
                <a:latin typeface="Avenir Next" panose="020B0503020202020204" pitchFamily="34" charset="0"/>
              </a:defRPr>
            </a:lvl4pPr>
            <a:lvl5pPr>
              <a:defRPr sz="3200">
                <a:latin typeface="Avenir Next" panose="020B05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223427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Avenir Next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63190"/>
            <a:ext cx="5389033" cy="3928010"/>
          </a:xfrm>
        </p:spPr>
        <p:txBody>
          <a:bodyPr>
            <a:normAutofit/>
          </a:bodyPr>
          <a:lstStyle>
            <a:lvl1pPr>
              <a:defRPr sz="3200">
                <a:latin typeface="Avenir Next" panose="020B0503020202020204" pitchFamily="34" charset="0"/>
              </a:defRPr>
            </a:lvl1pPr>
            <a:lvl2pPr>
              <a:defRPr sz="3200">
                <a:latin typeface="Avenir Next" panose="020B0503020202020204" pitchFamily="34" charset="0"/>
              </a:defRPr>
            </a:lvl2pPr>
            <a:lvl3pPr>
              <a:defRPr sz="3200">
                <a:latin typeface="Avenir Next" panose="020B0503020202020204" pitchFamily="34" charset="0"/>
              </a:defRPr>
            </a:lvl3pPr>
            <a:lvl4pPr>
              <a:defRPr sz="3200">
                <a:latin typeface="Avenir Next" panose="020B0503020202020204" pitchFamily="34" charset="0"/>
              </a:defRPr>
            </a:lvl4pPr>
            <a:lvl5pPr>
              <a:defRPr sz="3200">
                <a:latin typeface="Avenir Next" panose="020B05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E83C2-DCE3-2349-8FBD-9EEA610AC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93496-40D8-FD4D-948C-46CB5A3820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D66C50F-9564-1B4F-968D-E52F1884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54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B525-6BF2-48D7-8B56-710A434A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5F8E4-E8F1-4A7E-988A-68D8F241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8F55D-35CE-4E42-BF38-30394BDB7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FE34C-D7D5-4D87-9647-2F631D00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73ADC-5559-4D2A-B222-EED37EE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2C957-209A-4D2B-B710-44FB1B3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204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_bg_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80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_bg_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9211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1E9EB-773C-CF49-A0ED-1E5CFD739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1"/>
            <a:ext cx="12191999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223E6-94C3-5946-94E3-1532EA7EF36F}"/>
              </a:ext>
            </a:extLst>
          </p:cNvPr>
          <p:cNvSpPr txBox="1"/>
          <p:nvPr userDrawn="1"/>
        </p:nvSpPr>
        <p:spPr>
          <a:xfrm>
            <a:off x="0" y="52578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Next Medium" panose="020B0503020202020204" pitchFamily="34" charset="0"/>
              </a:rPr>
              <a:t>partnering to reach every last 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CEC6C-9018-D342-AA10-7693ABAB872F}"/>
              </a:ext>
            </a:extLst>
          </p:cNvPr>
          <p:cNvSpPr/>
          <p:nvPr userDrawn="1"/>
        </p:nvSpPr>
        <p:spPr>
          <a:xfrm>
            <a:off x="-3" y="5029201"/>
            <a:ext cx="12192001" cy="102503"/>
          </a:xfrm>
          <a:prstGeom prst="rect">
            <a:avLst/>
          </a:prstGeom>
          <a:solidFill>
            <a:srgbClr val="A7193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098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96AFF1-429E-3A46-B823-709BF205D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93496-40D8-FD4D-948C-46CB5A3820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164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3200" b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289545"/>
          </a:xfrm>
        </p:spPr>
        <p:txBody>
          <a:bodyPr>
            <a:normAutofit/>
          </a:bodyPr>
          <a:lstStyle>
            <a:lvl1pPr>
              <a:defRPr sz="3200">
                <a:latin typeface="Avenir Next" panose="020B0503020202020204" pitchFamily="34" charset="0"/>
              </a:defRPr>
            </a:lvl1pPr>
            <a:lvl2pPr>
              <a:defRPr sz="3200">
                <a:latin typeface="Avenir Next" panose="020B0503020202020204" pitchFamily="34" charset="0"/>
              </a:defRPr>
            </a:lvl2pPr>
            <a:lvl3pPr>
              <a:defRPr sz="3200">
                <a:latin typeface="Avenir Next" panose="020B0503020202020204" pitchFamily="34" charset="0"/>
              </a:defRPr>
            </a:lvl3pPr>
            <a:lvl4pPr>
              <a:defRPr sz="3200">
                <a:latin typeface="Avenir Next" panose="020B0503020202020204" pitchFamily="34" charset="0"/>
              </a:defRPr>
            </a:lvl4pPr>
            <a:lvl5pPr>
              <a:defRPr sz="3200">
                <a:latin typeface="Avenir Next" panose="020B05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12749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venir Next" panose="020B0503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3AEA5-9013-DC44-A936-2B2A38CF4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93496-40D8-FD4D-948C-46CB5A3820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778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Autofit/>
          </a:bodyPr>
          <a:lstStyle>
            <a:lvl1pPr algn="l">
              <a:defRPr sz="3200" b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71462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venir Next" panose="020B0503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400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6947544" y="1288498"/>
            <a:ext cx="4913032" cy="46344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419100" y="2"/>
            <a:ext cx="11772901" cy="1194093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96688" y="12131"/>
            <a:ext cx="11495315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96687" y="1368341"/>
            <a:ext cx="1015619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16740" y="2520848"/>
            <a:ext cx="10156192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09" y="5654844"/>
            <a:ext cx="1672779" cy="8993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2" y="4"/>
            <a:ext cx="356209" cy="1194093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A0238C-23EC-47A0-ABAA-400AE503943B}"/>
              </a:ext>
            </a:extLst>
          </p:cNvPr>
          <p:cNvSpPr txBox="1"/>
          <p:nvPr userDrawn="1"/>
        </p:nvSpPr>
        <p:spPr>
          <a:xfrm>
            <a:off x="6616120" y="5795759"/>
            <a:ext cx="5575883" cy="400110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285743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89CB5-1A67-4FF8-965E-CE464DDBD7CD}"/>
              </a:ext>
            </a:extLst>
          </p:cNvPr>
          <p:cNvSpPr txBox="1"/>
          <p:nvPr userDrawn="1"/>
        </p:nvSpPr>
        <p:spPr>
          <a:xfrm>
            <a:off x="6616121" y="6329241"/>
            <a:ext cx="4093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www.cdc.gov/coronavirus/2019-ncov/global-covid-19</a:t>
            </a:r>
          </a:p>
        </p:txBody>
      </p:sp>
    </p:spTree>
    <p:extLst>
      <p:ext uri="{BB962C8B-B14F-4D97-AF65-F5344CB8AC3E}">
        <p14:creationId xmlns:p14="http://schemas.microsoft.com/office/powerpoint/2010/main" val="3193755034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914401" y="12131"/>
            <a:ext cx="11277600" cy="115577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914403" y="1415968"/>
            <a:ext cx="9938477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914401" y="2520848"/>
            <a:ext cx="9858531" cy="10393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20" y="5736644"/>
            <a:ext cx="1672779" cy="8993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2" y="4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61495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41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230183" indent="-230183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20" y="6022129"/>
            <a:ext cx="1158819" cy="6230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2" y="4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32500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0" y="274641"/>
            <a:ext cx="10972800" cy="91945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230183" indent="-230183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2" y="4"/>
            <a:ext cx="356209" cy="1194093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4750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7F4B-8C38-42EC-AB31-93B578F2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42387-79EB-4367-9439-ECF31CB5E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7D1A-AA61-46F0-86E0-27693C3B1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B8677-1BFB-4CFA-912A-5253BA9E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5219B-CE6E-4C25-834F-D6940D8EC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7C975-F7B5-4AFC-8906-9669140FA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554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5172892" cy="419100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1" indent="-285743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10" y="1600201"/>
            <a:ext cx="5172892" cy="419100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1" indent="-285743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20" y="5736644"/>
            <a:ext cx="1672779" cy="8993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2" y="4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802017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5172892" cy="419100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1" indent="-285743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10" y="1600201"/>
            <a:ext cx="5172892" cy="419100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1" indent="-285743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10223" y="6727353"/>
            <a:ext cx="804111" cy="121584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3847" y="6727353"/>
            <a:ext cx="804111" cy="121584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07956" y="6727353"/>
            <a:ext cx="804765" cy="121584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494265" y="6727353"/>
            <a:ext cx="1697737" cy="121584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6727353"/>
            <a:ext cx="7572332" cy="121584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8079" y="6727353"/>
            <a:ext cx="804111" cy="121584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2" y="4"/>
            <a:ext cx="356209" cy="1194093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5371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3255153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4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40" y="5736644"/>
            <a:ext cx="1672779" cy="8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9646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425" y="674917"/>
            <a:ext cx="5979136" cy="5795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3255153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39484" y="4688984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40" y="5736644"/>
            <a:ext cx="1672779" cy="8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6411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41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6" y="3662435"/>
            <a:ext cx="8852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6" y="5786590"/>
            <a:ext cx="1672779" cy="9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7112341" y="234190"/>
            <a:ext cx="4913032" cy="46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1424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2608" y="5668741"/>
            <a:ext cx="12192000" cy="117755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69626" y="3662435"/>
            <a:ext cx="8852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2473"/>
            <a:ext cx="12192000" cy="1183824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5662473"/>
            <a:ext cx="12192000" cy="1183824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36" y="5786590"/>
            <a:ext cx="1672779" cy="95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202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1.emf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30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3BA9A-E81E-4EF2-907A-7ED74215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69E03-DED4-4051-B721-6396BC13E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FB55-08B3-47D7-A4D7-5E2C478BF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22433-F69C-4779-A035-F2AA1CBEDC8C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DE404-060B-4427-88CB-822953474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BE58-013A-4233-8AA9-792E93CCA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0750-EDD4-4298-B4C1-4EBC361FD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9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Division of Global HIV &amp; TB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1102FF-1C70-460B-A830-2E9401EF8A65}" type="datetimeFigureOut">
              <a:rPr lang="en-US"/>
              <a:pPr>
                <a:defRPr/>
              </a:pPr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CF5FB8-09D8-4C4E-BEAB-62A15243B9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4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8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CE484-FA10-4DE8-A9E6-486AB0B7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EFBB-39F4-4973-8D85-F996DDB1D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A009-F508-4051-A9FF-A68C6A411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170D-8F3B-4227-BAFA-F4359D2C4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A714F9B-F4B3-4397-82F5-291DAB1BBA78}"/>
              </a:ext>
            </a:extLst>
          </p:cNvPr>
          <p:cNvSpPr>
            <a:spLocks noGrp="1"/>
          </p:cNvSpPr>
          <p:nvPr>
            <p:ph type="title"/>
          </p:nvPr>
        </p:nvSpPr>
        <p:spPr bwMode="invGray">
          <a:xfrm>
            <a:off x="479425" y="360363"/>
            <a:ext cx="81613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0" rIns="36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A2E2E-C8AD-436C-89F3-914C09297D90}"/>
              </a:ext>
            </a:extLst>
          </p:cNvPr>
          <p:cNvSpPr>
            <a:spLocks noGrp="1"/>
          </p:cNvSpPr>
          <p:nvPr>
            <p:ph type="body" idx="1"/>
          </p:nvPr>
        </p:nvSpPr>
        <p:spPr bwMode="invGray">
          <a:xfrm>
            <a:off x="479425" y="1800225"/>
            <a:ext cx="11233150" cy="4237038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8CD25-F23A-4BD3-8CBA-AD97911C7AF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invGray">
          <a:xfrm>
            <a:off x="479425" y="6580188"/>
            <a:ext cx="790575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23E7775-8B7D-45B5-9B93-C71002C2B61E}" type="datetime3">
              <a:rPr lang="en-GB" smtClean="0"/>
              <a:t>27 September, 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25A3B-B297-47B6-9343-3F5A30C4D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1392238" y="6580188"/>
            <a:ext cx="2265362" cy="180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AB24C-F132-4075-A96B-C2EF853BE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invGray">
          <a:xfrm>
            <a:off x="11415713" y="6580188"/>
            <a:ext cx="290512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8722D5B-3102-4346-B5A7-36B33C094C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38C00-B028-4173-8E00-5E601D5E8E30}"/>
              </a:ext>
            </a:extLst>
          </p:cNvPr>
          <p:cNvSpPr/>
          <p:nvPr userDrawn="1"/>
        </p:nvSpPr>
        <p:spPr bwMode="invGray">
          <a:xfrm>
            <a:off x="9736138" y="2128838"/>
            <a:ext cx="1976437" cy="693737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E732C3-1C81-4595-A126-8B55E396618B}"/>
              </a:ext>
            </a:extLst>
          </p:cNvPr>
          <p:cNvSpPr/>
          <p:nvPr userDrawn="1"/>
        </p:nvSpPr>
        <p:spPr bwMode="gray">
          <a:xfrm>
            <a:off x="9736138" y="379413"/>
            <a:ext cx="1976437" cy="695325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22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Ebrima" pitchFamily="2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defRPr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825500" indent="-285750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1179513" indent="-285750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1616075" indent="-358775" algn="l" rtl="0" eaLnBrk="0" fontAlgn="base" hangingPunct="0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21370"/>
            <a:ext cx="10972800" cy="4574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0444"/>
            <a:ext cx="12192000" cy="6868444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578108"/>
            <a:ext cx="12192001" cy="23038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755497"/>
            <a:ext cx="12192001" cy="102503"/>
          </a:xfrm>
          <a:prstGeom prst="rect">
            <a:avLst/>
          </a:prstGeom>
          <a:solidFill>
            <a:srgbClr val="A7193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2BFB94-088D-CF4C-9A26-652A4A657056}"/>
              </a:ext>
            </a:extLst>
          </p:cNvPr>
          <p:cNvGrpSpPr/>
          <p:nvPr userDrawn="1"/>
        </p:nvGrpSpPr>
        <p:grpSpPr>
          <a:xfrm>
            <a:off x="1415483" y="5960843"/>
            <a:ext cx="9366511" cy="640084"/>
            <a:chOff x="1415483" y="5960843"/>
            <a:chExt cx="9366511" cy="6400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4A3098-71DD-C949-AFF4-A80F49193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5483" y="5964096"/>
              <a:ext cx="988868" cy="6368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8888DA-C090-9242-A1B5-BA854809F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3477" y="6050125"/>
              <a:ext cx="1678517" cy="5220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170AFF-C32F-1E42-A6E7-1F14781A27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78" t="15692" r="9561" b="18409"/>
            <a:stretch/>
          </p:blipFill>
          <p:spPr>
            <a:xfrm>
              <a:off x="3815244" y="6081435"/>
              <a:ext cx="1565125" cy="495382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336160F-E2AE-DB43-B5F6-401BD66EB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78086" y="5960843"/>
              <a:ext cx="894758" cy="629328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582400" y="278866"/>
            <a:ext cx="51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i="0">
                <a:solidFill>
                  <a:srgbClr val="898989"/>
                </a:solidFill>
                <a:latin typeface="Avenir Next" panose="020B0503020202020204" pitchFamily="34" charset="0"/>
              </a:defRPr>
            </a:lvl1pPr>
          </a:lstStyle>
          <a:p>
            <a:fld id="{2FE93496-40D8-FD4D-948C-46CB5A3820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3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32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32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5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4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5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8760" y="4663149"/>
            <a:ext cx="11266635" cy="535531"/>
          </a:xfrm>
        </p:spPr>
        <p:txBody>
          <a:bodyPr/>
          <a:lstStyle/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PEPFAR Faith and Community Engagement – </a:t>
            </a:r>
            <a:br>
              <a:rPr lang="en-US" dirty="0"/>
            </a:br>
            <a:r>
              <a:rPr lang="en-US" dirty="0"/>
              <a:t>Where we are going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970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958CB7-3BA3-17A8-FBF6-ECD5A6114A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298" y="-38584"/>
            <a:ext cx="11690843" cy="886397"/>
          </a:xfrm>
        </p:spPr>
        <p:txBody>
          <a:bodyPr/>
          <a:lstStyle/>
          <a:p>
            <a:r>
              <a:rPr lang="en-US" dirty="0"/>
              <a:t>Leveraging Faith and Community Initiative Coordination Structure in COVID-19 to Advance Mitigation and Vaccination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DC75F-C2B6-FD4B-89FA-4078A72AA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79" t="14863" r="9590" b="750"/>
          <a:stretch/>
        </p:blipFill>
        <p:spPr>
          <a:xfrm>
            <a:off x="155576" y="847813"/>
            <a:ext cx="7011033" cy="5405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F4AA3-CCCE-A0FE-3F45-089DF5A1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790" y="3853294"/>
            <a:ext cx="3963369" cy="22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6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B248DA-D683-B04A-B67E-BCF1F191E5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1" y="-16165"/>
            <a:ext cx="11963400" cy="1329595"/>
          </a:xfrm>
        </p:spPr>
        <p:txBody>
          <a:bodyPr/>
          <a:lstStyle/>
          <a:p>
            <a:r>
              <a:rPr lang="en-US" dirty="0"/>
              <a:t>South-to-South Learning Platform: </a:t>
            </a:r>
            <a:r>
              <a:rPr lang="en-US" sz="3100" dirty="0"/>
              <a:t>Collaboration of faith community leaders, governmental, bi-/multi-lateral, CSO</a:t>
            </a:r>
            <a:r>
              <a:rPr lang="en-US" dirty="0"/>
              <a:t>, private partners leaders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C95B63-F645-CE4B-9B67-75D1CB4F2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D32358-29BC-7841-944C-C182155AF14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34940" y="828860"/>
          <a:ext cx="10749060" cy="4381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F3C14B3-76F7-CF4A-8E67-2C5798DD716B}"/>
              </a:ext>
            </a:extLst>
          </p:cNvPr>
          <p:cNvGraphicFramePr/>
          <p:nvPr/>
        </p:nvGraphicFramePr>
        <p:xfrm>
          <a:off x="228601" y="5006539"/>
          <a:ext cx="11734799" cy="1415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018E6B-C4A0-E737-4936-3E6B80C9D8CB}"/>
              </a:ext>
            </a:extLst>
          </p:cNvPr>
          <p:cNvSpPr txBox="1"/>
          <p:nvPr/>
        </p:nvSpPr>
        <p:spPr>
          <a:xfrm>
            <a:off x="987942" y="4173377"/>
            <a:ext cx="2003728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Esther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Mombo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Co-Chair</a:t>
            </a:r>
          </a:p>
        </p:txBody>
      </p:sp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871BC11-9C9D-3417-5C9B-E9620DB782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2135" y="2630003"/>
            <a:ext cx="1469177" cy="1469177"/>
          </a:xfrm>
          <a:prstGeom prst="rect">
            <a:avLst/>
          </a:prstGeom>
        </p:spPr>
      </p:pic>
      <p:pic>
        <p:nvPicPr>
          <p:cNvPr id="9" name="Picture 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231D29E-A1DB-A29F-4A5E-08B32984DD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552" r="4779"/>
          <a:stretch/>
        </p:blipFill>
        <p:spPr>
          <a:xfrm>
            <a:off x="9399173" y="2548488"/>
            <a:ext cx="1472184" cy="1472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D2C6AA-C80B-558A-8D09-59561FDDD51B}"/>
              </a:ext>
            </a:extLst>
          </p:cNvPr>
          <p:cNvSpPr txBox="1"/>
          <p:nvPr/>
        </p:nvSpPr>
        <p:spPr>
          <a:xfrm>
            <a:off x="9214749" y="4173376"/>
            <a:ext cx="2003728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Peter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Okaalet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Co-Chair (the late)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5C21EC-00B6-C2C9-9085-DEF298864886}"/>
              </a:ext>
            </a:extLst>
          </p:cNvPr>
          <p:cNvCxnSpPr>
            <a:cxnSpLocks/>
          </p:cNvCxnSpPr>
          <p:nvPr/>
        </p:nvCxnSpPr>
        <p:spPr>
          <a:xfrm>
            <a:off x="4873257" y="2449951"/>
            <a:ext cx="652937" cy="290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10B4DE-1067-2723-8436-80B2EA98D6E7}"/>
              </a:ext>
            </a:extLst>
          </p:cNvPr>
          <p:cNvCxnSpPr>
            <a:cxnSpLocks/>
          </p:cNvCxnSpPr>
          <p:nvPr/>
        </p:nvCxnSpPr>
        <p:spPr>
          <a:xfrm flipV="1">
            <a:off x="5201075" y="3382443"/>
            <a:ext cx="243840" cy="1800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31BB5-5C4D-5662-61BC-396CE36F5897}"/>
              </a:ext>
            </a:extLst>
          </p:cNvPr>
          <p:cNvCxnSpPr>
            <a:cxnSpLocks/>
          </p:cNvCxnSpPr>
          <p:nvPr/>
        </p:nvCxnSpPr>
        <p:spPr>
          <a:xfrm flipV="1">
            <a:off x="6257317" y="3688080"/>
            <a:ext cx="0" cy="485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88FFD1-67A5-59C8-8A18-4661A1131A16}"/>
              </a:ext>
            </a:extLst>
          </p:cNvPr>
          <p:cNvCxnSpPr>
            <a:cxnSpLocks/>
          </p:cNvCxnSpPr>
          <p:nvPr/>
        </p:nvCxnSpPr>
        <p:spPr>
          <a:xfrm flipH="1" flipV="1">
            <a:off x="7079706" y="3395764"/>
            <a:ext cx="499026" cy="3642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C3246D-EDAA-D8FF-9D8D-E45BD0252F81}"/>
              </a:ext>
            </a:extLst>
          </p:cNvPr>
          <p:cNvCxnSpPr>
            <a:cxnSpLocks/>
          </p:cNvCxnSpPr>
          <p:nvPr/>
        </p:nvCxnSpPr>
        <p:spPr>
          <a:xfrm flipH="1">
            <a:off x="7110890" y="2601267"/>
            <a:ext cx="320883" cy="142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20541B-EB2C-A766-1CBD-56D92D447A14}"/>
              </a:ext>
            </a:extLst>
          </p:cNvPr>
          <p:cNvCxnSpPr>
            <a:cxnSpLocks/>
          </p:cNvCxnSpPr>
          <p:nvPr/>
        </p:nvCxnSpPr>
        <p:spPr>
          <a:xfrm flipH="1">
            <a:off x="6257317" y="1947120"/>
            <a:ext cx="19352" cy="2969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016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269D0-D7ED-2640-9820-C734C04E4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11" y="0"/>
            <a:ext cx="11969580" cy="1329595"/>
          </a:xfrm>
        </p:spPr>
        <p:txBody>
          <a:bodyPr/>
          <a:lstStyle/>
          <a:p>
            <a:r>
              <a:rPr lang="en-US" dirty="0"/>
              <a:t>South-to-South Faith and Community Partnerships</a:t>
            </a:r>
            <a:r>
              <a:rPr lang="en-US" sz="3100" dirty="0"/>
              <a:t>: Strategic for Sustaining Epidemic Control and Protecting Global Health </a:t>
            </a:r>
            <a:r>
              <a:rPr lang="en-US" dirty="0"/>
              <a:t>Security Security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E3E96-D43F-F44F-9855-F8FD098753E6}"/>
              </a:ext>
            </a:extLst>
          </p:cNvPr>
          <p:cNvSpPr txBox="1"/>
          <p:nvPr/>
        </p:nvSpPr>
        <p:spPr>
          <a:xfrm>
            <a:off x="54167" y="1107827"/>
            <a:ext cx="443037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Foundations of Hope’ (NFH)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community through webinars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interactive monthly webinars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April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425 faith and community leaders engaged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in faith infrastructures and media networks raising awareness for over 12 million people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countries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1,871 person-sessions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NGOs, FBOs, CSOs, UNAIDS, Faith 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lliances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bilaterals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multilaterals, country governments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97% of participants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what they learned to improve programming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5DF3B-5740-45FA-8E01-FBAEFE2AF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15" y="1252728"/>
            <a:ext cx="7780518" cy="46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2A08DB-1367-A8E8-6C93-AC5D5197E503}"/>
              </a:ext>
            </a:extLst>
          </p:cNvPr>
          <p:cNvSpPr txBox="1"/>
          <p:nvPr/>
        </p:nvSpPr>
        <p:spPr>
          <a:xfrm>
            <a:off x="1082703" y="518693"/>
            <a:ext cx="10185620" cy="881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000" b="0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PARTNERSHIPS:</a:t>
            </a:r>
          </a:p>
          <a:p>
            <a:pPr algn="ctr">
              <a:spcAft>
                <a:spcPts val="800"/>
              </a:spcAft>
            </a:pP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How do we work with partners, including multilaterals, donors,</a:t>
            </a:r>
            <a:r>
              <a:rPr lang="en-US" sz="6000" i="1" dirty="0">
                <a:solidFill>
                  <a:schemeClr val="bg1"/>
                </a:solidFill>
                <a:latin typeface="Calibri" panose="020F0502020204030204" pitchFamily="34" charset="0"/>
              </a:rPr>
              <a:t> faith and community leaders,</a:t>
            </a: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private sector, beneficiaries</a:t>
            </a:r>
            <a:r>
              <a:rPr lang="en-US" sz="6000" i="1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others on responses?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42442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AC7FED-76D2-F135-E5C2-385C94A1C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1" y="7492"/>
            <a:ext cx="11690843" cy="886397"/>
          </a:xfrm>
        </p:spPr>
        <p:txBody>
          <a:bodyPr/>
          <a:lstStyle/>
          <a:p>
            <a:r>
              <a:rPr lang="en-US" dirty="0"/>
              <a:t>The Academic Consortium of UNAIDS-PEPFAR Partnership to Advance </a:t>
            </a:r>
            <a:r>
              <a:rPr lang="en-US" dirty="0" err="1"/>
              <a:t>Paediatric</a:t>
            </a:r>
            <a:r>
              <a:rPr lang="en-US" dirty="0"/>
              <a:t> HIV &amp; TB, 2016 - 2022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5D98D-4F06-AC8E-C83D-BE02C5F3CC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C5679-7366-423B-5ECC-1444D09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074737"/>
            <a:ext cx="10020300" cy="344859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DBCFC54-3F13-4B4C-A115-8E0E59EA7A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85850" y="4391025"/>
            <a:ext cx="10020300" cy="1199547"/>
          </a:xfrm>
        </p:spPr>
        <p:txBody>
          <a:bodyPr>
            <a:normAutofit fontScale="90000"/>
          </a:bodyPr>
          <a:lstStyle/>
          <a:p>
            <a:br>
              <a:rPr lang="en-US" sz="4000" b="1" spc="3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cap="none" spc="3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 PAEDIATRIC HIV &amp; TB ACTION PLAN</a:t>
            </a:r>
            <a:endParaRPr lang="en-US" sz="4000" b="1" spc="3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41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3EC566-48A2-F2BF-698C-CABB14DD3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579" y="0"/>
            <a:ext cx="12053181" cy="1329595"/>
          </a:xfrm>
        </p:spPr>
        <p:txBody>
          <a:bodyPr/>
          <a:lstStyle/>
          <a:p>
            <a:r>
              <a:rPr lang="en-US" dirty="0"/>
              <a:t>The Academic Consortium of UNAIDS - PEPFAR Partnership to Advance </a:t>
            </a:r>
            <a:r>
              <a:rPr lang="en-US" dirty="0" err="1"/>
              <a:t>Paediatric</a:t>
            </a:r>
            <a:r>
              <a:rPr lang="en-US" dirty="0"/>
              <a:t> HIV &amp; TB: Rome Action Plan Stakeholders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B0ABD-210D-7DCD-52DF-873E0EB57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895350"/>
            <a:ext cx="12053181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2A08DB-1367-A8E8-6C93-AC5D5197E503}"/>
              </a:ext>
            </a:extLst>
          </p:cNvPr>
          <p:cNvSpPr txBox="1"/>
          <p:nvPr/>
        </p:nvSpPr>
        <p:spPr>
          <a:xfrm>
            <a:off x="868018" y="1154797"/>
            <a:ext cx="10185620" cy="491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6000" i="1" dirty="0">
                <a:solidFill>
                  <a:schemeClr val="bg1"/>
                </a:solidFill>
                <a:latin typeface="Calibri" panose="020F0502020204030204" pitchFamily="34" charset="0"/>
              </a:rPr>
              <a:t>SCIENCE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What are examples of </a:t>
            </a:r>
            <a:r>
              <a:rPr lang="en-US" sz="6000" i="1" dirty="0">
                <a:solidFill>
                  <a:schemeClr val="bg1"/>
                </a:solidFill>
                <a:latin typeface="Calibri" panose="020F0502020204030204" pitchFamily="34" charset="0"/>
              </a:rPr>
              <a:t> evidence-based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supported in COP22? 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652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00E23-6751-8299-6FA6-F5B829160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Uganda – Broad Partnerships to Close Gaps for Young Adults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73BBCA-99C3-ECD2-6D38-F3AF977601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F098570-D9EE-433F-B42C-343A285D08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0405702"/>
              </p:ext>
            </p:extLst>
          </p:nvPr>
        </p:nvGraphicFramePr>
        <p:xfrm>
          <a:off x="5631963" y="1453517"/>
          <a:ext cx="6375580" cy="3774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6A21848-97EF-AA39-2432-84C620F72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5" y="832618"/>
            <a:ext cx="3156130" cy="3748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24F2F-F2AF-D162-16F7-8A6078B0D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722" y="1894273"/>
            <a:ext cx="2949791" cy="377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1F0A6-B117-24DB-5537-EB54EC16A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8059" y="3086378"/>
            <a:ext cx="3073904" cy="32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1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4E1D60-5B8B-EA5C-3F6B-F0F5310346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225D75-5DB9-38A3-BB9B-A9891F494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89798"/>
            <a:ext cx="11725275" cy="59292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Uganda – FBOs Reaching </a:t>
            </a:r>
            <a:r>
              <a:rPr lang="en-US" dirty="0" err="1">
                <a:solidFill>
                  <a:schemeClr val="bg1"/>
                </a:solidFill>
              </a:rPr>
              <a:t>Healthly</a:t>
            </a:r>
            <a:r>
              <a:rPr lang="en-US" dirty="0">
                <a:solidFill>
                  <a:schemeClr val="bg1"/>
                </a:solidFill>
              </a:rPr>
              <a:t> Women and Men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AF4094-B731-4D00-BE34-20744279B2F7}"/>
              </a:ext>
            </a:extLst>
          </p:cNvPr>
          <p:cNvGraphicFramePr>
            <a:graphicFrameLocks/>
          </p:cNvGraphicFramePr>
          <p:nvPr/>
        </p:nvGraphicFramePr>
        <p:xfrm>
          <a:off x="2133601" y="1420607"/>
          <a:ext cx="5053265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52E0B0D-875E-4D7E-BDFE-59C39659B56B}"/>
              </a:ext>
            </a:extLst>
          </p:cNvPr>
          <p:cNvGraphicFramePr>
            <a:graphicFrameLocks/>
          </p:cNvGraphicFramePr>
          <p:nvPr/>
        </p:nvGraphicFramePr>
        <p:xfrm>
          <a:off x="7391401" y="1417639"/>
          <a:ext cx="2987675" cy="4083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A4F9BA-2360-4064-AB25-0E34C3FD2011}"/>
              </a:ext>
            </a:extLst>
          </p:cNvPr>
          <p:cNvSpPr txBox="1"/>
          <p:nvPr/>
        </p:nvSpPr>
        <p:spPr>
          <a:xfrm>
            <a:off x="3505200" y="1275854"/>
            <a:ext cx="194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Test Positivity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0C305-FAF1-484F-B136-E76E28D925C4}"/>
              </a:ext>
            </a:extLst>
          </p:cNvPr>
          <p:cNvSpPr txBox="1"/>
          <p:nvPr/>
        </p:nvSpPr>
        <p:spPr>
          <a:xfrm>
            <a:off x="7117028" y="1275853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Tests to Identify One PLHIV</a:t>
            </a:r>
          </a:p>
        </p:txBody>
      </p:sp>
    </p:spTree>
    <p:extLst>
      <p:ext uri="{BB962C8B-B14F-4D97-AF65-F5344CB8AC3E}">
        <p14:creationId xmlns:p14="http://schemas.microsoft.com/office/powerpoint/2010/main" val="2234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DC9529-1C00-22AB-AB2A-D809DA35E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88" y="124616"/>
            <a:ext cx="11920030" cy="997196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2400" cap="none" dirty="0"/>
              <a:t>ZAMBIA Faith-Engaged </a:t>
            </a:r>
            <a:r>
              <a:rPr lang="en-US" sz="2400" strike="sngStrike" cap="none" dirty="0"/>
              <a:t>Community Posts </a:t>
            </a:r>
            <a:r>
              <a:rPr lang="en-US" sz="2400" cap="none" dirty="0"/>
              <a:t>(CP): Higher Performance in Reaching Well Men, than Lusaka Provincial Health Office CPs - Targeted Testing Men,</a:t>
            </a:r>
            <a:r>
              <a:rPr lang="en-US" sz="2400" i="0" cap="none" dirty="0">
                <a:effectLst/>
                <a:latin typeface="Arial" panose="020B0604020202020204" pitchFamily="34" charset="0"/>
              </a:rPr>
              <a:t> FY21Q2 &amp; Q3</a:t>
            </a:r>
            <a:r>
              <a:rPr lang="en-US" sz="2400" dirty="0"/>
              <a:t> Q2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894D4-9C76-2152-F8B0-BA047ECF94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7F1D6-6B6B-75BF-D245-75C9CCE6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3" y="1029116"/>
            <a:ext cx="6334305" cy="5068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AB493-3D8B-1AB1-4219-0F89636DD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08" y="1029116"/>
            <a:ext cx="5651482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CD62A-2E18-D732-5A44-F9131A03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UNAIDS –PEPFAR Faith Leaders’ Breakfast, UNGA</a:t>
            </a: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325463C7-1D6F-FE21-B7E5-47421BF2C1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 b="3728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0D8E7-03A0-F992-FA5F-E165F8DE2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8485D1-F781-BF89-BC00-CAC1F9C7D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8" r="3665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41A0559-C474-EABA-A59B-5D89E19C99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6511" r="-1" b="3874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1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3B78C-1B79-4CD5-8728-A419CE27B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8127" y="393178"/>
            <a:ext cx="9362885" cy="630949"/>
          </a:xfrm>
        </p:spPr>
        <p:txBody>
          <a:bodyPr>
            <a:normAutofit/>
          </a:bodyPr>
          <a:lstStyle/>
          <a:p>
            <a:r>
              <a:rPr lang="en-US" sz="2400" dirty="0"/>
              <a:t>High distribution among men, lower reactivity when compared to women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0252B-73A4-4C80-9697-5FE684B6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4"/>
            <a:ext cx="2401823" cy="1012583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98F5FB-BE3A-4286-9A86-B9E2D4D57079}"/>
              </a:ext>
            </a:extLst>
          </p:cNvPr>
          <p:cNvGraphicFramePr>
            <a:graphicFrameLocks/>
          </p:cNvGraphicFramePr>
          <p:nvPr/>
        </p:nvGraphicFramePr>
        <p:xfrm>
          <a:off x="217482" y="1360692"/>
          <a:ext cx="10963662" cy="510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371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03FD8-36B1-EE44-86DB-8735231FD2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612" y="-1363980"/>
            <a:ext cx="12469223" cy="8298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09B5E-2F00-303B-D6CA-1478C4FE6CB5}"/>
              </a:ext>
            </a:extLst>
          </p:cNvPr>
          <p:cNvSpPr txBox="1"/>
          <p:nvPr/>
        </p:nvSpPr>
        <p:spPr>
          <a:xfrm>
            <a:off x="256571" y="91030"/>
            <a:ext cx="116788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years of Mobile Community Outreach for HIV to every Region Laid Infra-structure for COVID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55188-CD43-6BF3-C82D-7E327768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149" y="4194664"/>
            <a:ext cx="4940462" cy="2847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65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1FBA1-7E7D-D730-C2A9-70EAC29AB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F42F10-E3DC-A84C-7CFB-DD457FCA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2547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C266B-7730-45A5-43E4-0485447B4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6B8CA-B772-EBAE-C3D4-3B656EC09E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8159E-5AB0-0C0A-2C68-758AF41F32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4C4EA-87DB-AAF2-4458-CA570E796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9" t="15278" r="11953" b="7500"/>
          <a:stretch/>
        </p:blipFill>
        <p:spPr>
          <a:xfrm>
            <a:off x="0" y="0"/>
            <a:ext cx="12192000" cy="60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2A08DB-1367-A8E8-6C93-AC5D5197E503}"/>
              </a:ext>
            </a:extLst>
          </p:cNvPr>
          <p:cNvSpPr txBox="1"/>
          <p:nvPr/>
        </p:nvSpPr>
        <p:spPr>
          <a:xfrm>
            <a:off x="1118082" y="252099"/>
            <a:ext cx="10185620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78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What do data  </a:t>
            </a:r>
            <a:r>
              <a:rPr lang="en-US" sz="7800" i="1" dirty="0">
                <a:solidFill>
                  <a:schemeClr val="bg1"/>
                </a:solidFill>
                <a:latin typeface="Calibri" panose="020F0502020204030204" pitchFamily="34" charset="0"/>
              </a:rPr>
              <a:t>say</a:t>
            </a:r>
            <a:r>
              <a:rPr lang="en-US" sz="78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about core challenges</a:t>
            </a:r>
          </a:p>
          <a:p>
            <a:pPr algn="ctr">
              <a:spcAft>
                <a:spcPts val="800"/>
              </a:spcAft>
            </a:pPr>
            <a:r>
              <a:rPr lang="en-US" sz="7800" i="1" dirty="0">
                <a:solidFill>
                  <a:schemeClr val="bg1"/>
                </a:solidFill>
                <a:latin typeface="Calibri" panose="020F0502020204030204" pitchFamily="34" charset="0"/>
              </a:rPr>
              <a:t>And how do FBO models close 	</a:t>
            </a:r>
            <a:r>
              <a:rPr lang="en-US" sz="7800" i="1" u="sng" dirty="0">
                <a:solidFill>
                  <a:schemeClr val="bg1"/>
                </a:solidFill>
                <a:latin typeface="Calibri" panose="020F0502020204030204" pitchFamily="34" charset="0"/>
              </a:rPr>
              <a:t>EQUITY</a:t>
            </a:r>
            <a:r>
              <a:rPr lang="en-US" sz="7800" i="1" dirty="0">
                <a:solidFill>
                  <a:schemeClr val="bg1"/>
                </a:solidFill>
                <a:latin typeface="Calibri" panose="020F0502020204030204" pitchFamily="34" charset="0"/>
              </a:rPr>
              <a:t> gaps</a:t>
            </a:r>
            <a:r>
              <a:rPr lang="en-US" sz="78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67632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D355C-3F6D-38E5-33EA-0DD108F87E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410" y="0"/>
            <a:ext cx="11911180" cy="886397"/>
          </a:xfrm>
        </p:spPr>
        <p:txBody>
          <a:bodyPr/>
          <a:lstStyle/>
          <a:p>
            <a:r>
              <a:rPr lang="en-US" dirty="0"/>
              <a:t>Solutions for People -- Programs and Partnerships Led by Trusted Community Leaders Close These Gaps (COP22)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CC22F-285F-3D7E-B85D-52CC880B6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9" t="12839" r="18403" b="18642"/>
          <a:stretch/>
        </p:blipFill>
        <p:spPr>
          <a:xfrm>
            <a:off x="309881" y="1005840"/>
            <a:ext cx="5786119" cy="477266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42F7C63-F31D-94D3-5B3B-BAFFCA44C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845741"/>
              </p:ext>
            </p:extLst>
          </p:nvPr>
        </p:nvGraphicFramePr>
        <p:xfrm>
          <a:off x="6187440" y="886397"/>
          <a:ext cx="5775959" cy="5372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A52B691-F1DD-23BD-CB76-EF35CC0F1EC0}"/>
              </a:ext>
            </a:extLst>
          </p:cNvPr>
          <p:cNvSpPr txBox="1"/>
          <p:nvPr/>
        </p:nvSpPr>
        <p:spPr>
          <a:xfrm>
            <a:off x="9677399" y="5986748"/>
            <a:ext cx="22860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  <a:r>
              <a:rPr lang="en-US" sz="1500" b="1" i="1" dirty="0"/>
              <a:t>Not at Epidemic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92C3A-FE0F-0FBE-75EA-3E5A9AE3FD2B}"/>
              </a:ext>
            </a:extLst>
          </p:cNvPr>
          <p:cNvSpPr txBox="1"/>
          <p:nvPr/>
        </p:nvSpPr>
        <p:spPr>
          <a:xfrm>
            <a:off x="4657725" y="1635727"/>
            <a:ext cx="287655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Faith- engaged Community Posts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C5A24-CC8F-5335-B9F5-5ADE0A5D2B99}"/>
              </a:ext>
            </a:extLst>
          </p:cNvPr>
          <p:cNvSpPr txBox="1"/>
          <p:nvPr/>
        </p:nvSpPr>
        <p:spPr>
          <a:xfrm>
            <a:off x="4701821" y="2778698"/>
            <a:ext cx="2647677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Faith- engaged HIV Self-testing</a:t>
            </a:r>
          </a:p>
        </p:txBody>
      </p:sp>
    </p:spTree>
    <p:extLst>
      <p:ext uri="{BB962C8B-B14F-4D97-AF65-F5344CB8AC3E}">
        <p14:creationId xmlns:p14="http://schemas.microsoft.com/office/powerpoint/2010/main" val="38762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7472F-7F6A-8A56-65DA-051ED1CA38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1" y="0"/>
            <a:ext cx="11690843" cy="886397"/>
          </a:xfrm>
        </p:spPr>
        <p:txBody>
          <a:bodyPr/>
          <a:lstStyle/>
          <a:p>
            <a:r>
              <a:rPr lang="en-US" dirty="0"/>
              <a:t>Solutions for Children: Programs and Partnerships Led by Trusted Community Leaders Close These Gaps (COP22)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0D7B7-2E09-C3E5-1FFC-C7978DF23E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AA19-2594-8564-2017-1C3D3B1DF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8" b="9948"/>
          <a:stretch/>
        </p:blipFill>
        <p:spPr>
          <a:xfrm>
            <a:off x="114300" y="1000697"/>
            <a:ext cx="12077700" cy="4663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AF02E-EC7F-0E99-E21D-4EC5A8E3C02A}"/>
              </a:ext>
            </a:extLst>
          </p:cNvPr>
          <p:cNvSpPr txBox="1"/>
          <p:nvPr/>
        </p:nvSpPr>
        <p:spPr>
          <a:xfrm>
            <a:off x="114300" y="3196228"/>
            <a:ext cx="1036864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Baby Shower Model, COP22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26081-6FF1-35DA-A0F7-138C8B53FC34}"/>
              </a:ext>
            </a:extLst>
          </p:cNvPr>
          <p:cNvSpPr txBox="1"/>
          <p:nvPr/>
        </p:nvSpPr>
        <p:spPr>
          <a:xfrm>
            <a:off x="5317671" y="3429000"/>
            <a:ext cx="1235529" cy="203132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Operation Triple Zero, CATS, Co-location Models COP22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C43E4-145A-4C69-43E5-62F044A694AF}"/>
              </a:ext>
            </a:extLst>
          </p:cNvPr>
          <p:cNvSpPr txBox="1"/>
          <p:nvPr/>
        </p:nvSpPr>
        <p:spPr>
          <a:xfrm>
            <a:off x="5386329" y="1906632"/>
            <a:ext cx="1166871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Vatican Initiative</a:t>
            </a:r>
          </a:p>
        </p:txBody>
      </p:sp>
    </p:spTree>
    <p:extLst>
      <p:ext uri="{BB962C8B-B14F-4D97-AF65-F5344CB8AC3E}">
        <p14:creationId xmlns:p14="http://schemas.microsoft.com/office/powerpoint/2010/main" val="3347475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2A08DB-1367-A8E8-6C93-AC5D5197E503}"/>
              </a:ext>
            </a:extLst>
          </p:cNvPr>
          <p:cNvSpPr txBox="1"/>
          <p:nvPr/>
        </p:nvSpPr>
        <p:spPr>
          <a:xfrm>
            <a:off x="1082703" y="971917"/>
            <a:ext cx="10185620" cy="706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What is PEPFAR's strategic </a:t>
            </a:r>
            <a:r>
              <a:rPr lang="en-US" sz="6000" i="1" u="sng" dirty="0">
                <a:solidFill>
                  <a:schemeClr val="bg1"/>
                </a:solidFill>
                <a:latin typeface="Calibri" panose="020F0502020204030204" pitchFamily="34" charset="0"/>
              </a:rPr>
              <a:t>SUSTAINABILITY </a:t>
            </a: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response, </a:t>
            </a:r>
          </a:p>
          <a:p>
            <a:pPr algn="ctr">
              <a:spcAft>
                <a:spcPts val="800"/>
              </a:spcAft>
            </a:pP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as reflected in COP guidance </a:t>
            </a:r>
          </a:p>
          <a:p>
            <a:pPr algn="ctr">
              <a:spcAft>
                <a:spcPts val="800"/>
              </a:spcAft>
            </a:pP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or </a:t>
            </a:r>
          </a:p>
          <a:p>
            <a:pPr algn="ctr">
              <a:spcAft>
                <a:spcPts val="800"/>
              </a:spcAft>
            </a:pP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other documents?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314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136866" y="47334"/>
            <a:ext cx="12019455" cy="11633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/>
              <a:t>FCI Leverages Inter-Faith Community Platforms through People, Programs, and Partnerships to Sustain HIV Gains and Advance Global Health Security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31C861-FF9C-1B62-38F7-8B664B040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74B31-480D-88B3-8DD7-A9D2DE0785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92844918"/>
              </p:ext>
            </p:extLst>
          </p:nvPr>
        </p:nvGraphicFramePr>
        <p:xfrm>
          <a:off x="230188" y="1100531"/>
          <a:ext cx="11614148" cy="495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2582" name="TextBox 14"/>
          <p:cNvSpPr txBox="1">
            <a:spLocks noChangeArrowheads="1"/>
          </p:cNvSpPr>
          <p:nvPr/>
        </p:nvSpPr>
        <p:spPr bwMode="auto">
          <a:xfrm>
            <a:off x="331788" y="5024438"/>
            <a:ext cx="1303337" cy="923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Churches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19138" y="5826125"/>
            <a:ext cx="973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9138" y="5616575"/>
            <a:ext cx="973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9138" y="5719763"/>
            <a:ext cx="973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9138" y="5486400"/>
            <a:ext cx="973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9138" y="5924550"/>
            <a:ext cx="973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588" name="TextBox 20"/>
          <p:cNvSpPr txBox="1">
            <a:spLocks noChangeArrowheads="1"/>
          </p:cNvSpPr>
          <p:nvPr/>
        </p:nvSpPr>
        <p:spPr bwMode="auto">
          <a:xfrm>
            <a:off x="1914525" y="4959350"/>
            <a:ext cx="1430338" cy="923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Churches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2589" name="TextBox 21"/>
          <p:cNvSpPr txBox="1">
            <a:spLocks noChangeArrowheads="1"/>
          </p:cNvSpPr>
          <p:nvPr/>
        </p:nvSpPr>
        <p:spPr bwMode="auto">
          <a:xfrm>
            <a:off x="3730625" y="4960938"/>
            <a:ext cx="1303338" cy="9223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Churches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2590" name="TextBox 22"/>
          <p:cNvSpPr txBox="1">
            <a:spLocks noChangeArrowheads="1"/>
          </p:cNvSpPr>
          <p:nvPr/>
        </p:nvSpPr>
        <p:spPr bwMode="auto">
          <a:xfrm>
            <a:off x="5345113" y="4953000"/>
            <a:ext cx="1303337" cy="9223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Mosques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2591" name="TextBox 23"/>
          <p:cNvSpPr txBox="1">
            <a:spLocks noChangeArrowheads="1"/>
          </p:cNvSpPr>
          <p:nvPr/>
        </p:nvSpPr>
        <p:spPr bwMode="auto">
          <a:xfrm>
            <a:off x="7035800" y="4992688"/>
            <a:ext cx="1303338" cy="923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Mosques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2592" name="TextBox 24"/>
          <p:cNvSpPr txBox="1">
            <a:spLocks noChangeArrowheads="1"/>
          </p:cNvSpPr>
          <p:nvPr/>
        </p:nvSpPr>
        <p:spPr bwMode="auto">
          <a:xfrm>
            <a:off x="8666163" y="4984750"/>
            <a:ext cx="1517650" cy="8318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Congregations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189163" y="582612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189163" y="5419725"/>
            <a:ext cx="939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189163" y="5719763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89163" y="5578475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859213" y="53371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925888" y="5484813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859213" y="5630863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859213" y="57435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551488" y="53625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164388" y="5499100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8901113" y="53371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602288" y="5484813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581650" y="56165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600700" y="57308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164388" y="5362575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164388" y="5719763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164388" y="5616575"/>
            <a:ext cx="1046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901113" y="5581650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8901113" y="5454650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8901113" y="5730875"/>
            <a:ext cx="104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66" y="1012825"/>
            <a:ext cx="11857338" cy="52322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Disseminate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Messages of Hope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each Parent [Mother] Body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618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614" name="TextBox 24"/>
          <p:cNvSpPr txBox="1">
            <a:spLocks noChangeArrowheads="1"/>
          </p:cNvSpPr>
          <p:nvPr/>
        </p:nvSpPr>
        <p:spPr bwMode="auto">
          <a:xfrm>
            <a:off x="10345738" y="4984750"/>
            <a:ext cx="1517650" cy="8318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Affiliated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Churches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16181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Schools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2A08DB-1367-A8E8-6C93-AC5D5197E503}"/>
              </a:ext>
            </a:extLst>
          </p:cNvPr>
          <p:cNvSpPr txBox="1"/>
          <p:nvPr/>
        </p:nvSpPr>
        <p:spPr>
          <a:xfrm>
            <a:off x="1082703" y="971917"/>
            <a:ext cx="10185620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What </a:t>
            </a:r>
            <a:r>
              <a:rPr lang="en-US" sz="6000" i="1" dirty="0">
                <a:solidFill>
                  <a:schemeClr val="bg1"/>
                </a:solidFill>
                <a:latin typeface="Calibri" panose="020F0502020204030204" pitchFamily="34" charset="0"/>
              </a:rPr>
              <a:t>do </a:t>
            </a: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PEPFAR FCI models strengthen </a:t>
            </a:r>
          </a:p>
          <a:p>
            <a:pPr algn="ctr">
              <a:spcAft>
                <a:spcPts val="800"/>
              </a:spcAft>
            </a:pPr>
            <a:r>
              <a:rPr lang="en-US" sz="6000" b="0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GLOBAL HEALTH SECURITY</a:t>
            </a:r>
            <a:r>
              <a:rPr lang="en-US" sz="60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11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DGHT">
      <a:dk1>
        <a:sysClr val="windowText" lastClr="000000"/>
      </a:dk1>
      <a:lt1>
        <a:sysClr val="window" lastClr="FFFFFF"/>
      </a:lt1>
      <a:dk2>
        <a:srgbClr val="4B94DD"/>
      </a:dk2>
      <a:lt2>
        <a:srgbClr val="D5E6F7"/>
      </a:lt2>
      <a:accent1>
        <a:srgbClr val="005EAA"/>
      </a:accent1>
      <a:accent2>
        <a:srgbClr val="4B94DD"/>
      </a:accent2>
      <a:accent3>
        <a:srgbClr val="B81020"/>
      </a:accent3>
      <a:accent4>
        <a:srgbClr val="FF6D82"/>
      </a:accent4>
      <a:accent5>
        <a:srgbClr val="7F7F7F"/>
      </a:accent5>
      <a:accent6>
        <a:srgbClr val="3E3E3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GHT_PPT_Template_20190604" id="{767F347F-354D-4015-AC5D-3D01FEC4D322}" vid="{98ABDAD5-6041-4660-B79E-C0B4EC5A75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BAF8D91D3BE84D98494D174352DE89" ma:contentTypeVersion="14" ma:contentTypeDescription="Create a new document." ma:contentTypeScope="" ma:versionID="35a6b9fabc5ecc239cce61ad372888dd">
  <xsd:schema xmlns:xsd="http://www.w3.org/2001/XMLSchema" xmlns:xs="http://www.w3.org/2001/XMLSchema" xmlns:p="http://schemas.microsoft.com/office/2006/metadata/properties" xmlns:ns3="0579786a-1f45-402e-b56a-a81c78ac6018" xmlns:ns4="a343ffe8-a55f-493c-8fdf-1901bf26e463" targetNamespace="http://schemas.microsoft.com/office/2006/metadata/properties" ma:root="true" ma:fieldsID="157add94b672d2972f32933453755373" ns3:_="" ns4:_="">
    <xsd:import namespace="0579786a-1f45-402e-b56a-a81c78ac6018"/>
    <xsd:import namespace="a343ffe8-a55f-493c-8fdf-1901bf26e46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9786a-1f45-402e-b56a-a81c78ac60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43ffe8-a55f-493c-8fdf-1901bf26e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C4D767-2F66-4E59-A1BE-7C1ACEDEAE1F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0579786a-1f45-402e-b56a-a81c78ac6018"/>
    <ds:schemaRef ds:uri="http://schemas.openxmlformats.org/package/2006/metadata/core-properties"/>
    <ds:schemaRef ds:uri="a343ffe8-a55f-493c-8fdf-1901bf26e463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7169770-E213-40FF-987C-3E08C507D5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79786a-1f45-402e-b56a-a81c78ac6018"/>
    <ds:schemaRef ds:uri="a343ffe8-a55f-493c-8fdf-1901bf26e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3BC9E0-BAA1-438F-8B44-8682C7BAF1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740</Words>
  <Application>Microsoft Office PowerPoint</Application>
  <PresentationFormat>Widescreen</PresentationFormat>
  <Paragraphs>110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MS PGothic</vt:lpstr>
      <vt:lpstr>Arial</vt:lpstr>
      <vt:lpstr>Avenir Next</vt:lpstr>
      <vt:lpstr>Avenir Next Medium</vt:lpstr>
      <vt:lpstr>Calibri</vt:lpstr>
      <vt:lpstr>Calibri Light</vt:lpstr>
      <vt:lpstr>Century Gothic</vt:lpstr>
      <vt:lpstr>Courier New</vt:lpstr>
      <vt:lpstr>Ebrima</vt:lpstr>
      <vt:lpstr>Gill Sans MT</vt:lpstr>
      <vt:lpstr>Myriad Web Pro</vt:lpstr>
      <vt:lpstr>Segoe UI</vt:lpstr>
      <vt:lpstr>Times New Roman</vt:lpstr>
      <vt:lpstr>Wingdings</vt:lpstr>
      <vt:lpstr>Office Theme</vt:lpstr>
      <vt:lpstr>1_Office Theme</vt:lpstr>
      <vt:lpstr>4_Office Theme</vt:lpstr>
      <vt:lpstr>3_Custom Design</vt:lpstr>
      <vt:lpstr>5_Office Theme</vt:lpstr>
      <vt:lpstr>3_Office Theme</vt:lpstr>
      <vt:lpstr>1_Master</vt:lpstr>
      <vt:lpstr>PEPFAR Faith and Community Engagement –  Where we are going </vt:lpstr>
      <vt:lpstr>UNAIDS –PEPFAR Faith Leaders’ Breakfast, UNGA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ROME PAEDIATRIC HIV &amp; TB ACTION PLAN</vt:lpstr>
      <vt:lpstr>PowerPoint Presentation</vt:lpstr>
      <vt:lpstr>PowerPoint Presentation</vt:lpstr>
      <vt:lpstr>PowerPoint Presentation</vt:lpstr>
      <vt:lpstr>Uganda – FBOs Reaching Healthly Women and Men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 Guidance Tech Cons  2023</dc:title>
  <dc:creator>Wolf, Hilary (CDC/DDPHSIS/CGH/DGHT)</dc:creator>
  <cp:lastModifiedBy>Andrea Uehling</cp:lastModifiedBy>
  <cp:revision>86</cp:revision>
  <dcterms:created xsi:type="dcterms:W3CDTF">2022-05-24T15:47:02Z</dcterms:created>
  <dcterms:modified xsi:type="dcterms:W3CDTF">2022-09-27T20:40:01Z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0x010100C3BAF8D91D3BE84D98494D174352DE89</vt:lpwstr>
  </property>
  <property fmtid="{D5CDD505-2E9C-101B-9397-08002B2CF9AE}" pid="3" name="TaxKeyword">
    <vt:lpwstr/>
  </property>
  <property fmtid="{D5CDD505-2E9C-101B-9397-08002B2CF9AE}" pid="4" name="MSIP_Label_7b94a7b8-f06c-4dfe-bdcc-9b548fd58c31_Enabled">
    <vt:lpwstr>true</vt:lpwstr>
  </property>
  <property fmtid="{D5CDD505-2E9C-101B-9397-08002B2CF9AE}" pid="5" name="MSIP_Label_7b94a7b8-f06c-4dfe-bdcc-9b548fd58c31_SetDate">
    <vt:lpwstr>2022-06-27T17:09:50Z</vt:lpwstr>
  </property>
  <property fmtid="{D5CDD505-2E9C-101B-9397-08002B2CF9AE}" pid="6" name="MSIP_Label_7b94a7b8-f06c-4dfe-bdcc-9b548fd58c31_Method">
    <vt:lpwstr>Privileged</vt:lpwstr>
  </property>
  <property fmtid="{D5CDD505-2E9C-101B-9397-08002B2CF9AE}" pid="7" name="MSIP_Label_7b94a7b8-f06c-4dfe-bdcc-9b548fd58c31_Name">
    <vt:lpwstr>7b94a7b8-f06c-4dfe-bdcc-9b548fd58c31</vt:lpwstr>
  </property>
  <property fmtid="{D5CDD505-2E9C-101B-9397-08002B2CF9AE}" pid="8" name="MSIP_Label_7b94a7b8-f06c-4dfe-bdcc-9b548fd58c31_SiteId">
    <vt:lpwstr>9ce70869-60db-44fd-abe8-d2767077fc8f</vt:lpwstr>
  </property>
  <property fmtid="{D5CDD505-2E9C-101B-9397-08002B2CF9AE}" pid="9" name="MSIP_Label_7b94a7b8-f06c-4dfe-bdcc-9b548fd58c31_ActionId">
    <vt:lpwstr>b3ac35b7-1f9d-48c8-b169-1892e0c21501</vt:lpwstr>
  </property>
  <property fmtid="{D5CDD505-2E9C-101B-9397-08002B2CF9AE}" pid="10" name="MSIP_Label_7b94a7b8-f06c-4dfe-bdcc-9b548fd58c31_ContentBits">
    <vt:lpwstr>0</vt:lpwstr>
  </property>
</Properties>
</file>