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3" r:id="rId1"/>
  </p:sldMasterIdLst>
  <p:sldIdLst>
    <p:sldId id="256" r:id="rId2"/>
    <p:sldId id="289" r:id="rId3"/>
    <p:sldId id="287" r:id="rId4"/>
    <p:sldId id="298" r:id="rId5"/>
    <p:sldId id="259" r:id="rId6"/>
    <p:sldId id="300" r:id="rId7"/>
    <p:sldId id="293" r:id="rId8"/>
    <p:sldId id="257" r:id="rId9"/>
    <p:sldId id="269" r:id="rId10"/>
    <p:sldId id="271" r:id="rId11"/>
    <p:sldId id="294" r:id="rId12"/>
    <p:sldId id="296" r:id="rId13"/>
    <p:sldId id="267" r:id="rId14"/>
    <p:sldId id="272" r:id="rId15"/>
    <p:sldId id="302" r:id="rId16"/>
    <p:sldId id="304" r:id="rId17"/>
    <p:sldId id="277" r:id="rId18"/>
    <p:sldId id="29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rsen, Viva (CDC/DDPHSIS/CGH/DGHT)" initials="TV(" lastIdx="16" clrIdx="0">
    <p:extLst>
      <p:ext uri="{19B8F6BF-5375-455C-9EA6-DF929625EA0E}">
        <p15:presenceInfo xmlns:p15="http://schemas.microsoft.com/office/powerpoint/2012/main" userId="S::vcc5@cdc.gov::77c1d568-dd3f-433d-b902-1dd46ec140af" providerId="AD"/>
      </p:ext>
    </p:extLst>
  </p:cmAuthor>
  <p:cmAuthor id="2" name="Andrea Uehling" initials="AU" lastIdx="4" clrIdx="1">
    <p:extLst>
      <p:ext uri="{19B8F6BF-5375-455C-9EA6-DF929625EA0E}">
        <p15:presenceInfo xmlns:p15="http://schemas.microsoft.com/office/powerpoint/2012/main" userId="S-1-5-21-1630766965-14560760-1228025406-2164" providerId="AD"/>
      </p:ext>
    </p:extLst>
  </p:cmAuthor>
  <p:cmAuthor id="3" name="Tiffiany Aholou" initials="TA" lastIdx="6" clrIdx="2">
    <p:extLst>
      <p:ext uri="{19B8F6BF-5375-455C-9EA6-DF929625EA0E}">
        <p15:presenceInfo xmlns:p15="http://schemas.microsoft.com/office/powerpoint/2012/main" userId="S::ybp5@cdc.gov::b0d4849d-babb-471d-8b90-23e813b52b2c" providerId="AD"/>
      </p:ext>
    </p:extLst>
  </p:cmAuthor>
  <p:cmAuthor id="4" name="Lin" initials="L" lastIdx="10" clrIdx="3">
    <p:extLst>
      <p:ext uri="{19B8F6BF-5375-455C-9EA6-DF929625EA0E}">
        <p15:presenceInfo xmlns:p15="http://schemas.microsoft.com/office/powerpoint/2012/main" userId="L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69" autoAdjust="0"/>
    <p:restoredTop sz="94660"/>
  </p:normalViewPr>
  <p:slideViewPr>
    <p:cSldViewPr snapToGrid="0">
      <p:cViewPr varScale="1">
        <p:scale>
          <a:sx n="60" d="100"/>
          <a:sy n="60" d="100"/>
        </p:scale>
        <p:origin x="48" y="1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Uehling" userId="0c8b016d-0992-4a5f-bef4-3fc9974dc8e6" providerId="ADAL" clId="{FA97A988-D560-42F9-9624-89382298D24C}"/>
    <pc:docChg chg="modSld">
      <pc:chgData name="Andrea Uehling" userId="0c8b016d-0992-4a5f-bef4-3fc9974dc8e6" providerId="ADAL" clId="{FA97A988-D560-42F9-9624-89382298D24C}" dt="2022-04-11T17:41:03.949" v="6" actId="1076"/>
      <pc:docMkLst>
        <pc:docMk/>
      </pc:docMkLst>
      <pc:sldChg chg="modCm">
        <pc:chgData name="Andrea Uehling" userId="0c8b016d-0992-4a5f-bef4-3fc9974dc8e6" providerId="ADAL" clId="{FA97A988-D560-42F9-9624-89382298D24C}" dt="2022-04-11T17:39:54.310" v="1"/>
        <pc:sldMkLst>
          <pc:docMk/>
          <pc:sldMk cId="1804614004" sldId="259"/>
        </pc:sldMkLst>
      </pc:sldChg>
      <pc:sldChg chg="modSp">
        <pc:chgData name="Andrea Uehling" userId="0c8b016d-0992-4a5f-bef4-3fc9974dc8e6" providerId="ADAL" clId="{FA97A988-D560-42F9-9624-89382298D24C}" dt="2022-04-11T17:40:12.942" v="4" actId="13926"/>
        <pc:sldMkLst>
          <pc:docMk/>
          <pc:sldMk cId="3746985038" sldId="271"/>
        </pc:sldMkLst>
        <pc:spChg chg="mod">
          <ac:chgData name="Andrea Uehling" userId="0c8b016d-0992-4a5f-bef4-3fc9974dc8e6" providerId="ADAL" clId="{FA97A988-D560-42F9-9624-89382298D24C}" dt="2022-04-11T17:40:12.942" v="4" actId="13926"/>
          <ac:spMkLst>
            <pc:docMk/>
            <pc:sldMk cId="3746985038" sldId="271"/>
            <ac:spMk id="2" creationId="{CEDEFA00-75C5-4490-B824-748EEB40F0AA}"/>
          </ac:spMkLst>
        </pc:spChg>
        <pc:spChg chg="mod">
          <ac:chgData name="Andrea Uehling" userId="0c8b016d-0992-4a5f-bef4-3fc9974dc8e6" providerId="ADAL" clId="{FA97A988-D560-42F9-9624-89382298D24C}" dt="2022-04-11T17:40:10.546" v="3" actId="13926"/>
          <ac:spMkLst>
            <pc:docMk/>
            <pc:sldMk cId="3746985038" sldId="271"/>
            <ac:spMk id="3" creationId="{E840CA66-D73E-4DD4-8DD1-721E554A8BAB}"/>
          </ac:spMkLst>
        </pc:spChg>
      </pc:sldChg>
      <pc:sldChg chg="modSp">
        <pc:chgData name="Andrea Uehling" userId="0c8b016d-0992-4a5f-bef4-3fc9974dc8e6" providerId="ADAL" clId="{FA97A988-D560-42F9-9624-89382298D24C}" dt="2022-04-11T17:40:38.191" v="5" actId="13926"/>
        <pc:sldMkLst>
          <pc:docMk/>
          <pc:sldMk cId="1324625674" sldId="272"/>
        </pc:sldMkLst>
        <pc:spChg chg="mod">
          <ac:chgData name="Andrea Uehling" userId="0c8b016d-0992-4a5f-bef4-3fc9974dc8e6" providerId="ADAL" clId="{FA97A988-D560-42F9-9624-89382298D24C}" dt="2022-04-11T17:40:38.191" v="5" actId="13926"/>
          <ac:spMkLst>
            <pc:docMk/>
            <pc:sldMk cId="1324625674" sldId="272"/>
            <ac:spMk id="2" creationId="{7073F3D5-BAAB-4EE1-9A58-8B25701B758D}"/>
          </ac:spMkLst>
        </pc:spChg>
      </pc:sldChg>
      <pc:sldChg chg="modCm">
        <pc:chgData name="Andrea Uehling" userId="0c8b016d-0992-4a5f-bef4-3fc9974dc8e6" providerId="ADAL" clId="{FA97A988-D560-42F9-9624-89382298D24C}" dt="2022-04-11T17:39:35.402" v="0"/>
        <pc:sldMkLst>
          <pc:docMk/>
          <pc:sldMk cId="649744398" sldId="287"/>
        </pc:sldMkLst>
      </pc:sldChg>
    </pc:docChg>
  </pc:docChgLst>
  <pc:docChgLst>
    <pc:chgData name="Andrea Uehling" userId="0c8b016d-0992-4a5f-bef4-3fc9974dc8e6" providerId="ADAL" clId="{29A77342-E459-4608-82B8-E6785B695438}"/>
    <pc:docChg chg="delSld modSld sldOrd">
      <pc:chgData name="Andrea Uehling" userId="0c8b016d-0992-4a5f-bef4-3fc9974dc8e6" providerId="ADAL" clId="{29A77342-E459-4608-82B8-E6785B695438}" dt="2022-04-12T16:15:53.844" v="48"/>
      <pc:docMkLst>
        <pc:docMk/>
      </pc:docMkLst>
      <pc:sldChg chg="modSp addCm modCm">
        <pc:chgData name="Andrea Uehling" userId="0c8b016d-0992-4a5f-bef4-3fc9974dc8e6" providerId="ADAL" clId="{29A77342-E459-4608-82B8-E6785B695438}" dt="2022-04-12T16:07:20.673" v="3"/>
        <pc:sldMkLst>
          <pc:docMk/>
          <pc:sldMk cId="710565441" sldId="257"/>
        </pc:sldMkLst>
        <pc:spChg chg="mod">
          <ac:chgData name="Andrea Uehling" userId="0c8b016d-0992-4a5f-bef4-3fc9974dc8e6" providerId="ADAL" clId="{29A77342-E459-4608-82B8-E6785B695438}" dt="2022-04-12T16:06:44.963" v="1" actId="1076"/>
          <ac:spMkLst>
            <pc:docMk/>
            <pc:sldMk cId="710565441" sldId="257"/>
            <ac:spMk id="3" creationId="{DB5874A8-8BA4-403B-8E7D-6329CABEBC2B}"/>
          </ac:spMkLst>
        </pc:spChg>
      </pc:sldChg>
      <pc:sldChg chg="modSp addCm modCm">
        <pc:chgData name="Andrea Uehling" userId="0c8b016d-0992-4a5f-bef4-3fc9974dc8e6" providerId="ADAL" clId="{29A77342-E459-4608-82B8-E6785B695438}" dt="2022-04-12T16:10:44.731" v="35"/>
        <pc:sldMkLst>
          <pc:docMk/>
          <pc:sldMk cId="2459890109" sldId="267"/>
        </pc:sldMkLst>
        <pc:spChg chg="mod">
          <ac:chgData name="Andrea Uehling" userId="0c8b016d-0992-4a5f-bef4-3fc9974dc8e6" providerId="ADAL" clId="{29A77342-E459-4608-82B8-E6785B695438}" dt="2022-04-12T16:08:57.162" v="12" actId="6549"/>
          <ac:spMkLst>
            <pc:docMk/>
            <pc:sldMk cId="2459890109" sldId="267"/>
            <ac:spMk id="2" creationId="{00000000-0000-0000-0000-000000000000}"/>
          </ac:spMkLst>
        </pc:spChg>
        <pc:spChg chg="mod">
          <ac:chgData name="Andrea Uehling" userId="0c8b016d-0992-4a5f-bef4-3fc9974dc8e6" providerId="ADAL" clId="{29A77342-E459-4608-82B8-E6785B695438}" dt="2022-04-12T16:10:04.484" v="33" actId="20577"/>
          <ac:spMkLst>
            <pc:docMk/>
            <pc:sldMk cId="2459890109" sldId="267"/>
            <ac:spMk id="3" creationId="{00000000-0000-0000-0000-000000000000}"/>
          </ac:spMkLst>
        </pc:spChg>
      </pc:sldChg>
      <pc:sldChg chg="modSp">
        <pc:chgData name="Andrea Uehling" userId="0c8b016d-0992-4a5f-bef4-3fc9974dc8e6" providerId="ADAL" clId="{29A77342-E459-4608-82B8-E6785B695438}" dt="2022-04-12T16:07:52.090" v="10" actId="20577"/>
        <pc:sldMkLst>
          <pc:docMk/>
          <pc:sldMk cId="479320034" sldId="269"/>
        </pc:sldMkLst>
        <pc:spChg chg="mod">
          <ac:chgData name="Andrea Uehling" userId="0c8b016d-0992-4a5f-bef4-3fc9974dc8e6" providerId="ADAL" clId="{29A77342-E459-4608-82B8-E6785B695438}" dt="2022-04-12T16:07:52.090" v="10" actId="20577"/>
          <ac:spMkLst>
            <pc:docMk/>
            <pc:sldMk cId="479320034" sldId="269"/>
            <ac:spMk id="3" creationId="{2E74D8AD-297B-4816-815C-E9188A237C95}"/>
          </ac:spMkLst>
        </pc:spChg>
      </pc:sldChg>
      <pc:sldChg chg="modSp">
        <pc:chgData name="Andrea Uehling" userId="0c8b016d-0992-4a5f-bef4-3fc9974dc8e6" providerId="ADAL" clId="{29A77342-E459-4608-82B8-E6785B695438}" dt="2022-04-12T16:05:50.088" v="0" actId="20577"/>
        <pc:sldMkLst>
          <pc:docMk/>
          <pc:sldMk cId="649744398" sldId="287"/>
        </pc:sldMkLst>
        <pc:spChg chg="mod">
          <ac:chgData name="Andrea Uehling" userId="0c8b016d-0992-4a5f-bef4-3fc9974dc8e6" providerId="ADAL" clId="{29A77342-E459-4608-82B8-E6785B695438}" dt="2022-04-12T16:05:50.088" v="0" actId="20577"/>
          <ac:spMkLst>
            <pc:docMk/>
            <pc:sldMk cId="649744398" sldId="287"/>
            <ac:spMk id="3" creationId="{70902759-B7B0-43D3-A4F3-8800E54C2D15}"/>
          </ac:spMkLst>
        </pc:spChg>
      </pc:sldChg>
      <pc:sldChg chg="ord addCm modCm">
        <pc:chgData name="Andrea Uehling" userId="0c8b016d-0992-4a5f-bef4-3fc9974dc8e6" providerId="ADAL" clId="{29A77342-E459-4608-82B8-E6785B695438}" dt="2022-04-12T16:14:44.522" v="43"/>
        <pc:sldMkLst>
          <pc:docMk/>
          <pc:sldMk cId="1905409281" sldId="293"/>
        </pc:sldMkLst>
      </pc:sldChg>
    </pc:docChg>
  </pc:docChgLst>
  <pc:docChgLst>
    <pc:chgData name="Andrea Uehling" userId="0c8b016d-0992-4a5f-bef4-3fc9974dc8e6" providerId="ADAL" clId="{79552C2D-D558-4707-AFA9-B6E058828F15}"/>
    <pc:docChg chg="custSel addSld delSld modSld">
      <pc:chgData name="Andrea Uehling" userId="0c8b016d-0992-4a5f-bef4-3fc9974dc8e6" providerId="ADAL" clId="{79552C2D-D558-4707-AFA9-B6E058828F15}" dt="2022-04-19T16:41:53.144" v="158" actId="20577"/>
      <pc:docMkLst>
        <pc:docMk/>
      </pc:docMkLst>
      <pc:sldChg chg="delCm">
        <pc:chgData name="Andrea Uehling" userId="0c8b016d-0992-4a5f-bef4-3fc9974dc8e6" providerId="ADAL" clId="{79552C2D-D558-4707-AFA9-B6E058828F15}" dt="2022-04-19T16:32:55.426" v="5"/>
        <pc:sldMkLst>
          <pc:docMk/>
          <pc:sldMk cId="710565441" sldId="257"/>
        </pc:sldMkLst>
      </pc:sldChg>
      <pc:sldChg chg="modSp">
        <pc:chgData name="Andrea Uehling" userId="0c8b016d-0992-4a5f-bef4-3fc9974dc8e6" providerId="ADAL" clId="{79552C2D-D558-4707-AFA9-B6E058828F15}" dt="2022-04-19T16:40:20.372" v="130" actId="20577"/>
        <pc:sldMkLst>
          <pc:docMk/>
          <pc:sldMk cId="1804614004" sldId="259"/>
        </pc:sldMkLst>
        <pc:spChg chg="mod">
          <ac:chgData name="Andrea Uehling" userId="0c8b016d-0992-4a5f-bef4-3fc9974dc8e6" providerId="ADAL" clId="{79552C2D-D558-4707-AFA9-B6E058828F15}" dt="2022-04-19T16:40:20.372" v="130" actId="20577"/>
          <ac:spMkLst>
            <pc:docMk/>
            <pc:sldMk cId="1804614004" sldId="259"/>
            <ac:spMk id="3" creationId="{00000000-0000-0000-0000-000000000000}"/>
          </ac:spMkLst>
        </pc:spChg>
      </pc:sldChg>
      <pc:sldChg chg="delCm">
        <pc:chgData name="Andrea Uehling" userId="0c8b016d-0992-4a5f-bef4-3fc9974dc8e6" providerId="ADAL" clId="{79552C2D-D558-4707-AFA9-B6E058828F15}" dt="2022-04-19T16:33:58.463" v="19"/>
        <pc:sldMkLst>
          <pc:docMk/>
          <pc:sldMk cId="2459890109" sldId="267"/>
        </pc:sldMkLst>
      </pc:sldChg>
      <pc:sldChg chg="delCm">
        <pc:chgData name="Andrea Uehling" userId="0c8b016d-0992-4a5f-bef4-3fc9974dc8e6" providerId="ADAL" clId="{79552C2D-D558-4707-AFA9-B6E058828F15}" dt="2022-04-19T16:33:07.415" v="7"/>
        <pc:sldMkLst>
          <pc:docMk/>
          <pc:sldMk cId="479320034" sldId="269"/>
        </pc:sldMkLst>
      </pc:sldChg>
      <pc:sldChg chg="modSp addCm delCm">
        <pc:chgData name="Andrea Uehling" userId="0c8b016d-0992-4a5f-bef4-3fc9974dc8e6" providerId="ADAL" clId="{79552C2D-D558-4707-AFA9-B6E058828F15}" dt="2022-04-19T16:41:53.144" v="158" actId="20577"/>
        <pc:sldMkLst>
          <pc:docMk/>
          <pc:sldMk cId="3746985038" sldId="271"/>
        </pc:sldMkLst>
        <pc:spChg chg="mod">
          <ac:chgData name="Andrea Uehling" userId="0c8b016d-0992-4a5f-bef4-3fc9974dc8e6" providerId="ADAL" clId="{79552C2D-D558-4707-AFA9-B6E058828F15}" dt="2022-04-19T16:40:54.949" v="133" actId="1076"/>
          <ac:spMkLst>
            <pc:docMk/>
            <pc:sldMk cId="3746985038" sldId="271"/>
            <ac:spMk id="2" creationId="{CEDEFA00-75C5-4490-B824-748EEB40F0AA}"/>
          </ac:spMkLst>
        </pc:spChg>
        <pc:spChg chg="mod">
          <ac:chgData name="Andrea Uehling" userId="0c8b016d-0992-4a5f-bef4-3fc9974dc8e6" providerId="ADAL" clId="{79552C2D-D558-4707-AFA9-B6E058828F15}" dt="2022-04-19T16:41:53.144" v="158" actId="20577"/>
          <ac:spMkLst>
            <pc:docMk/>
            <pc:sldMk cId="3746985038" sldId="271"/>
            <ac:spMk id="3" creationId="{E840CA66-D73E-4DD4-8DD1-721E554A8BAB}"/>
          </ac:spMkLst>
        </pc:spChg>
      </pc:sldChg>
      <pc:sldChg chg="delSp modSp delCm">
        <pc:chgData name="Andrea Uehling" userId="0c8b016d-0992-4a5f-bef4-3fc9974dc8e6" providerId="ADAL" clId="{79552C2D-D558-4707-AFA9-B6E058828F15}" dt="2022-04-19T16:35:09.566" v="32" actId="1076"/>
        <pc:sldMkLst>
          <pc:docMk/>
          <pc:sldMk cId="1324625674" sldId="272"/>
        </pc:sldMkLst>
        <pc:spChg chg="mod">
          <ac:chgData name="Andrea Uehling" userId="0c8b016d-0992-4a5f-bef4-3fc9974dc8e6" providerId="ADAL" clId="{79552C2D-D558-4707-AFA9-B6E058828F15}" dt="2022-04-19T16:35:09.566" v="32" actId="1076"/>
          <ac:spMkLst>
            <pc:docMk/>
            <pc:sldMk cId="1324625674" sldId="272"/>
            <ac:spMk id="3" creationId="{336C16ED-CAB0-4670-ABCA-0C999D374DD0}"/>
          </ac:spMkLst>
        </pc:spChg>
        <pc:grpChg chg="del">
          <ac:chgData name="Andrea Uehling" userId="0c8b016d-0992-4a5f-bef4-3fc9974dc8e6" providerId="ADAL" clId="{79552C2D-D558-4707-AFA9-B6E058828F15}" dt="2022-04-19T16:35:02.800" v="31" actId="478"/>
          <ac:grpSpMkLst>
            <pc:docMk/>
            <pc:sldMk cId="1324625674" sldId="272"/>
            <ac:grpSpMk id="6" creationId="{14163208-C072-43DA-8D61-4F2A0E3E76C7}"/>
          </ac:grpSpMkLst>
        </pc:grpChg>
        <pc:inkChg chg="topLvl">
          <ac:chgData name="Andrea Uehling" userId="0c8b016d-0992-4a5f-bef4-3fc9974dc8e6" providerId="ADAL" clId="{79552C2D-D558-4707-AFA9-B6E058828F15}" dt="2022-04-19T16:35:02.800" v="31" actId="478"/>
          <ac:inkMkLst>
            <pc:docMk/>
            <pc:sldMk cId="1324625674" sldId="272"/>
            <ac:inkMk id="4" creationId="{7A90F27D-2C4D-4789-9DC9-DCC622856204}"/>
          </ac:inkMkLst>
        </pc:inkChg>
        <pc:inkChg chg="del topLvl">
          <ac:chgData name="Andrea Uehling" userId="0c8b016d-0992-4a5f-bef4-3fc9974dc8e6" providerId="ADAL" clId="{79552C2D-D558-4707-AFA9-B6E058828F15}" dt="2022-04-19T16:35:02.800" v="31" actId="478"/>
          <ac:inkMkLst>
            <pc:docMk/>
            <pc:sldMk cId="1324625674" sldId="272"/>
            <ac:inkMk id="5" creationId="{A604EBBE-3FAB-44C0-8174-1A3FF997ED66}"/>
          </ac:inkMkLst>
        </pc:inkChg>
        <pc:inkChg chg="del">
          <ac:chgData name="Andrea Uehling" userId="0c8b016d-0992-4a5f-bef4-3fc9974dc8e6" providerId="ADAL" clId="{79552C2D-D558-4707-AFA9-B6E058828F15}" dt="2022-04-19T16:34:16.625" v="21" actId="478"/>
          <ac:inkMkLst>
            <pc:docMk/>
            <pc:sldMk cId="1324625674" sldId="272"/>
            <ac:inkMk id="14" creationId="{8E12D72F-2765-4C8C-ADE2-F0839A8923FB}"/>
          </ac:inkMkLst>
        </pc:inkChg>
        <pc:inkChg chg="del">
          <ac:chgData name="Andrea Uehling" userId="0c8b016d-0992-4a5f-bef4-3fc9974dc8e6" providerId="ADAL" clId="{79552C2D-D558-4707-AFA9-B6E058828F15}" dt="2022-04-19T16:34:57.839" v="29" actId="478"/>
          <ac:inkMkLst>
            <pc:docMk/>
            <pc:sldMk cId="1324625674" sldId="272"/>
            <ac:inkMk id="22" creationId="{31076FCA-DA88-4797-A5C0-931E2F931C52}"/>
          </ac:inkMkLst>
        </pc:inkChg>
        <pc:inkChg chg="del">
          <ac:chgData name="Andrea Uehling" userId="0c8b016d-0992-4a5f-bef4-3fc9974dc8e6" providerId="ADAL" clId="{79552C2D-D558-4707-AFA9-B6E058828F15}" dt="2022-04-19T16:35:01.132" v="30" actId="478"/>
          <ac:inkMkLst>
            <pc:docMk/>
            <pc:sldMk cId="1324625674" sldId="272"/>
            <ac:inkMk id="26" creationId="{4DBC9B1A-0C73-47C0-8BD5-6676057B1F14}"/>
          </ac:inkMkLst>
        </pc:inkChg>
      </pc:sldChg>
      <pc:sldChg chg="addSp modSp">
        <pc:chgData name="Andrea Uehling" userId="0c8b016d-0992-4a5f-bef4-3fc9974dc8e6" providerId="ADAL" clId="{79552C2D-D558-4707-AFA9-B6E058828F15}" dt="2022-04-19T16:38:06.510" v="83" actId="1076"/>
        <pc:sldMkLst>
          <pc:docMk/>
          <pc:sldMk cId="3198219437" sldId="277"/>
        </pc:sldMkLst>
        <pc:picChg chg="add mod">
          <ac:chgData name="Andrea Uehling" userId="0c8b016d-0992-4a5f-bef4-3fc9974dc8e6" providerId="ADAL" clId="{79552C2D-D558-4707-AFA9-B6E058828F15}" dt="2022-04-19T16:38:06.510" v="83" actId="1076"/>
          <ac:picMkLst>
            <pc:docMk/>
            <pc:sldMk cId="3198219437" sldId="277"/>
            <ac:picMk id="4" creationId="{68A8CA6C-DA88-4C94-935B-07D4BCE9F919}"/>
          </ac:picMkLst>
        </pc:picChg>
        <pc:picChg chg="mod">
          <ac:chgData name="Andrea Uehling" userId="0c8b016d-0992-4a5f-bef4-3fc9974dc8e6" providerId="ADAL" clId="{79552C2D-D558-4707-AFA9-B6E058828F15}" dt="2022-04-19T16:38:05.325" v="82" actId="1076"/>
          <ac:picMkLst>
            <pc:docMk/>
            <pc:sldMk cId="3198219437" sldId="277"/>
            <ac:picMk id="4098" creationId="{00000000-0000-0000-0000-000000000000}"/>
          </ac:picMkLst>
        </pc:picChg>
      </pc:sldChg>
      <pc:sldChg chg="delCm">
        <pc:chgData name="Andrea Uehling" userId="0c8b016d-0992-4a5f-bef4-3fc9974dc8e6" providerId="ADAL" clId="{79552C2D-D558-4707-AFA9-B6E058828F15}" dt="2022-04-19T16:31:38.752" v="0"/>
        <pc:sldMkLst>
          <pc:docMk/>
          <pc:sldMk cId="649744398" sldId="287"/>
        </pc:sldMkLst>
      </pc:sldChg>
      <pc:sldChg chg="modSp">
        <pc:chgData name="Andrea Uehling" userId="0c8b016d-0992-4a5f-bef4-3fc9974dc8e6" providerId="ADAL" clId="{79552C2D-D558-4707-AFA9-B6E058828F15}" dt="2022-04-19T16:38:21.140" v="97" actId="20577"/>
        <pc:sldMkLst>
          <pc:docMk/>
          <pc:sldMk cId="4056534626" sldId="290"/>
        </pc:sldMkLst>
        <pc:spChg chg="mod">
          <ac:chgData name="Andrea Uehling" userId="0c8b016d-0992-4a5f-bef4-3fc9974dc8e6" providerId="ADAL" clId="{79552C2D-D558-4707-AFA9-B6E058828F15}" dt="2022-04-19T16:38:21.140" v="97" actId="20577"/>
          <ac:spMkLst>
            <pc:docMk/>
            <pc:sldMk cId="4056534626" sldId="290"/>
            <ac:spMk id="2" creationId="{057E1C6D-592E-47A3-8706-B9EB5B2E5905}"/>
          </ac:spMkLst>
        </pc:spChg>
        <pc:picChg chg="mod">
          <ac:chgData name="Andrea Uehling" userId="0c8b016d-0992-4a5f-bef4-3fc9974dc8e6" providerId="ADAL" clId="{79552C2D-D558-4707-AFA9-B6E058828F15}" dt="2022-04-19T16:38:16.997" v="86" actId="1076"/>
          <ac:picMkLst>
            <pc:docMk/>
            <pc:sldMk cId="4056534626" sldId="290"/>
            <ac:picMk id="4" creationId="{BB70A571-451A-487C-9EBE-C3277C7A421A}"/>
          </ac:picMkLst>
        </pc:picChg>
      </pc:sldChg>
      <pc:sldChg chg="delSp modSp del">
        <pc:chgData name="Andrea Uehling" userId="0c8b016d-0992-4a5f-bef4-3fc9974dc8e6" providerId="ADAL" clId="{79552C2D-D558-4707-AFA9-B6E058828F15}" dt="2022-04-19T16:38:23.365" v="98" actId="2696"/>
        <pc:sldMkLst>
          <pc:docMk/>
          <pc:sldMk cId="1024771469" sldId="292"/>
        </pc:sldMkLst>
        <pc:spChg chg="mod">
          <ac:chgData name="Andrea Uehling" userId="0c8b016d-0992-4a5f-bef4-3fc9974dc8e6" providerId="ADAL" clId="{79552C2D-D558-4707-AFA9-B6E058828F15}" dt="2022-04-19T16:37:26.006" v="70" actId="20577"/>
          <ac:spMkLst>
            <pc:docMk/>
            <pc:sldMk cId="1024771469" sldId="292"/>
            <ac:spMk id="2" creationId="{00000000-0000-0000-0000-000000000000}"/>
          </ac:spMkLst>
        </pc:spChg>
        <pc:picChg chg="del mod">
          <ac:chgData name="Andrea Uehling" userId="0c8b016d-0992-4a5f-bef4-3fc9974dc8e6" providerId="ADAL" clId="{79552C2D-D558-4707-AFA9-B6E058828F15}" dt="2022-04-19T16:37:58.793" v="79"/>
          <ac:picMkLst>
            <pc:docMk/>
            <pc:sldMk cId="1024771469" sldId="292"/>
            <ac:picMk id="6" creationId="{CBC3133D-F3EE-4EF9-B9E4-C505A677A849}"/>
          </ac:picMkLst>
        </pc:picChg>
      </pc:sldChg>
      <pc:sldChg chg="addCm delCm">
        <pc:chgData name="Andrea Uehling" userId="0c8b016d-0992-4a5f-bef4-3fc9974dc8e6" providerId="ADAL" clId="{79552C2D-D558-4707-AFA9-B6E058828F15}" dt="2022-04-19T16:32:36.392" v="4"/>
        <pc:sldMkLst>
          <pc:docMk/>
          <pc:sldMk cId="1905409281" sldId="293"/>
        </pc:sldMkLst>
      </pc:sldChg>
      <pc:sldChg chg="modSp">
        <pc:chgData name="Andrea Uehling" userId="0c8b016d-0992-4a5f-bef4-3fc9974dc8e6" providerId="ADAL" clId="{79552C2D-D558-4707-AFA9-B6E058828F15}" dt="2022-04-19T16:33:40.701" v="15" actId="1076"/>
        <pc:sldMkLst>
          <pc:docMk/>
          <pc:sldMk cId="3419406713" sldId="294"/>
        </pc:sldMkLst>
        <pc:picChg chg="mod">
          <ac:chgData name="Andrea Uehling" userId="0c8b016d-0992-4a5f-bef4-3fc9974dc8e6" providerId="ADAL" clId="{79552C2D-D558-4707-AFA9-B6E058828F15}" dt="2022-04-19T16:33:40.701" v="15" actId="1076"/>
          <ac:picMkLst>
            <pc:docMk/>
            <pc:sldMk cId="3419406713" sldId="294"/>
            <ac:picMk id="9" creationId="{A1B3770F-8600-4B3C-9BC3-A1456A0F0A69}"/>
          </ac:picMkLst>
        </pc:picChg>
      </pc:sldChg>
      <pc:sldChg chg="modSp">
        <pc:chgData name="Andrea Uehling" userId="0c8b016d-0992-4a5f-bef4-3fc9974dc8e6" providerId="ADAL" clId="{79552C2D-D558-4707-AFA9-B6E058828F15}" dt="2022-04-19T16:38:33.901" v="99" actId="1076"/>
        <pc:sldMkLst>
          <pc:docMk/>
          <pc:sldMk cId="4054730421" sldId="296"/>
        </pc:sldMkLst>
        <pc:picChg chg="mod">
          <ac:chgData name="Andrea Uehling" userId="0c8b016d-0992-4a5f-bef4-3fc9974dc8e6" providerId="ADAL" clId="{79552C2D-D558-4707-AFA9-B6E058828F15}" dt="2022-04-19T16:38:33.901" v="99" actId="1076"/>
          <ac:picMkLst>
            <pc:docMk/>
            <pc:sldMk cId="4054730421" sldId="296"/>
            <ac:picMk id="3" creationId="{1E5B1D42-695C-401B-9D30-FDA3DB3E98C9}"/>
          </ac:picMkLst>
        </pc:picChg>
      </pc:sldChg>
      <pc:sldChg chg="modSp">
        <pc:chgData name="Andrea Uehling" userId="0c8b016d-0992-4a5f-bef4-3fc9974dc8e6" providerId="ADAL" clId="{79552C2D-D558-4707-AFA9-B6E058828F15}" dt="2022-04-19T16:36:39.204" v="44" actId="20577"/>
        <pc:sldMkLst>
          <pc:docMk/>
          <pc:sldMk cId="1559604849" sldId="302"/>
        </pc:sldMkLst>
        <pc:spChg chg="mod">
          <ac:chgData name="Andrea Uehling" userId="0c8b016d-0992-4a5f-bef4-3fc9974dc8e6" providerId="ADAL" clId="{79552C2D-D558-4707-AFA9-B6E058828F15}" dt="2022-04-19T16:36:39.204" v="44" actId="20577"/>
          <ac:spMkLst>
            <pc:docMk/>
            <pc:sldMk cId="1559604849" sldId="302"/>
            <ac:spMk id="2" creationId="{8A034021-2CCE-4C26-B26C-68B6A8B71971}"/>
          </ac:spMkLst>
        </pc:spChg>
        <pc:spChg chg="mod">
          <ac:chgData name="Andrea Uehling" userId="0c8b016d-0992-4a5f-bef4-3fc9974dc8e6" providerId="ADAL" clId="{79552C2D-D558-4707-AFA9-B6E058828F15}" dt="2022-04-19T16:35:55.226" v="38" actId="20577"/>
          <ac:spMkLst>
            <pc:docMk/>
            <pc:sldMk cId="1559604849" sldId="302"/>
            <ac:spMk id="12" creationId="{C2F01482-0603-46B9-907A-4CCA8C6C4704}"/>
          </ac:spMkLst>
        </pc:spChg>
        <pc:picChg chg="mod">
          <ac:chgData name="Andrea Uehling" userId="0c8b016d-0992-4a5f-bef4-3fc9974dc8e6" providerId="ADAL" clId="{79552C2D-D558-4707-AFA9-B6E058828F15}" dt="2022-04-19T16:36:11.300" v="40" actId="1076"/>
          <ac:picMkLst>
            <pc:docMk/>
            <pc:sldMk cId="1559604849" sldId="302"/>
            <ac:picMk id="8" creationId="{A8FF4571-C541-4C88-A1DF-900E44BDA0C5}"/>
          </ac:picMkLst>
        </pc:picChg>
      </pc:sldChg>
      <pc:sldChg chg="addSp modSp">
        <pc:chgData name="Andrea Uehling" userId="0c8b016d-0992-4a5f-bef4-3fc9974dc8e6" providerId="ADAL" clId="{79552C2D-D558-4707-AFA9-B6E058828F15}" dt="2022-04-19T16:39:17.124" v="115" actId="1076"/>
        <pc:sldMkLst>
          <pc:docMk/>
          <pc:sldMk cId="3525284331" sldId="304"/>
        </pc:sldMkLst>
        <pc:picChg chg="mod">
          <ac:chgData name="Andrea Uehling" userId="0c8b016d-0992-4a5f-bef4-3fc9974dc8e6" providerId="ADAL" clId="{79552C2D-D558-4707-AFA9-B6E058828F15}" dt="2022-04-19T16:39:11.853" v="112" actId="14100"/>
          <ac:picMkLst>
            <pc:docMk/>
            <pc:sldMk cId="3525284331" sldId="304"/>
            <ac:picMk id="4" creationId="{8771A5BB-842C-44D1-BA75-CDF67356E3A7}"/>
          </ac:picMkLst>
        </pc:picChg>
        <pc:picChg chg="add mod">
          <ac:chgData name="Andrea Uehling" userId="0c8b016d-0992-4a5f-bef4-3fc9974dc8e6" providerId="ADAL" clId="{79552C2D-D558-4707-AFA9-B6E058828F15}" dt="2022-04-19T16:39:17.124" v="115" actId="1076"/>
          <ac:picMkLst>
            <pc:docMk/>
            <pc:sldMk cId="3525284331" sldId="304"/>
            <ac:picMk id="5" creationId="{7186EBD4-665C-45EC-B659-B513E792EE32}"/>
          </ac:picMkLst>
        </pc:picChg>
      </pc:sldChg>
      <pc:sldChg chg="delSp modSp del">
        <pc:chgData name="Andrea Uehling" userId="0c8b016d-0992-4a5f-bef4-3fc9974dc8e6" providerId="ADAL" clId="{79552C2D-D558-4707-AFA9-B6E058828F15}" dt="2022-04-19T16:39:20.208" v="116" actId="2696"/>
        <pc:sldMkLst>
          <pc:docMk/>
          <pc:sldMk cId="1603746427" sldId="305"/>
        </pc:sldMkLst>
        <pc:picChg chg="del mod">
          <ac:chgData name="Andrea Uehling" userId="0c8b016d-0992-4a5f-bef4-3fc9974dc8e6" providerId="ADAL" clId="{79552C2D-D558-4707-AFA9-B6E058828F15}" dt="2022-04-19T16:38:54.892" v="104"/>
          <ac:picMkLst>
            <pc:docMk/>
            <pc:sldMk cId="1603746427" sldId="305"/>
            <ac:picMk id="3" creationId="{EED11FA0-012C-4AD2-8726-5693F548AC1D}"/>
          </ac:picMkLst>
        </pc:picChg>
      </pc:sldChg>
      <pc:sldChg chg="delSp modSp add del">
        <pc:chgData name="Andrea Uehling" userId="0c8b016d-0992-4a5f-bef4-3fc9974dc8e6" providerId="ADAL" clId="{79552C2D-D558-4707-AFA9-B6E058828F15}" dt="2022-04-19T16:37:21.446" v="59" actId="2696"/>
        <pc:sldMkLst>
          <pc:docMk/>
          <pc:sldMk cId="3362438257" sldId="306"/>
        </pc:sldMkLst>
        <pc:spChg chg="mod">
          <ac:chgData name="Andrea Uehling" userId="0c8b016d-0992-4a5f-bef4-3fc9974dc8e6" providerId="ADAL" clId="{79552C2D-D558-4707-AFA9-B6E058828F15}" dt="2022-04-19T16:37:12.780" v="57" actId="20577"/>
          <ac:spMkLst>
            <pc:docMk/>
            <pc:sldMk cId="3362438257" sldId="306"/>
            <ac:spMk id="2" creationId="{01DD5266-0DCA-4073-9B2B-DDD9EC3CF097}"/>
          </ac:spMkLst>
        </pc:spChg>
        <pc:spChg chg="del">
          <ac:chgData name="Andrea Uehling" userId="0c8b016d-0992-4a5f-bef4-3fc9974dc8e6" providerId="ADAL" clId="{79552C2D-D558-4707-AFA9-B6E058828F15}" dt="2022-04-19T16:37:16.383" v="58" actId="478"/>
          <ac:spMkLst>
            <pc:docMk/>
            <pc:sldMk cId="3362438257" sldId="306"/>
            <ac:spMk id="3" creationId="{4F0ED18B-DC6E-4129-ABFD-18804FEF1738}"/>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06:35.180"/>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12:59.682"/>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13:00.263"/>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13:01.947"/>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13:02.347"/>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13:10.098"/>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7:49:11.89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10:42.58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12:05.914"/>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12:06.880"/>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12:30.580"/>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7:50:38.778"/>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12:43.083"/>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7:50:43.514"/>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7:50:44.359"/>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7:50:45.313"/>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7:50:46.20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12:47.13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12:58.415"/>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8:12:59.182"/>
    </inkml:context>
    <inkml:brush xml:id="br0">
      <inkml:brushProperty name="width" value="0.05" units="cm"/>
      <inkml:brushProperty name="height" value="0.05" units="cm"/>
      <inkml:brushProperty name="color" value="#E71224"/>
    </inkml:brush>
  </inkml:definitions>
  <inkml:trace contextRef="#ctx0" brushRef="#br0">1 0 24575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4/19/2022</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65372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0732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72799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3551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2480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36358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093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999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5650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9998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4/19/2022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625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4/19/2022</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749145"/>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linmusasa@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customXml" Target="../ink/ink11.xml"/><Relationship Id="rId3" Type="http://schemas.openxmlformats.org/officeDocument/2006/relationships/image" Target="../media/image8.png"/><Relationship Id="rId7" Type="http://schemas.openxmlformats.org/officeDocument/2006/relationships/customXml" Target="../ink/ink5.xml"/><Relationship Id="rId12" Type="http://schemas.openxmlformats.org/officeDocument/2006/relationships/customXml" Target="../ink/ink10.xml"/><Relationship Id="rId2" Type="http://schemas.openxmlformats.org/officeDocument/2006/relationships/customXml" Target="../ink/ink2.xml"/><Relationship Id="rId16" Type="http://schemas.openxmlformats.org/officeDocument/2006/relationships/customXml" Target="../ink/ink14.xml"/><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customXml" Target="../ink/ink9.xml"/><Relationship Id="rId5" Type="http://schemas.openxmlformats.org/officeDocument/2006/relationships/image" Target="../media/image7.png"/><Relationship Id="rId15" Type="http://schemas.openxmlformats.org/officeDocument/2006/relationships/customXml" Target="../ink/ink13.xml"/><Relationship Id="rId10" Type="http://schemas.openxmlformats.org/officeDocument/2006/relationships/customXml" Target="../ink/ink8.xml"/><Relationship Id="rId4" Type="http://schemas.openxmlformats.org/officeDocument/2006/relationships/customXml" Target="../ink/ink3.xml"/><Relationship Id="rId9" Type="http://schemas.openxmlformats.org/officeDocument/2006/relationships/customXml" Target="../ink/ink7.xml"/><Relationship Id="rId14" Type="http://schemas.openxmlformats.org/officeDocument/2006/relationships/customXml" Target="../ink/ink12.xml"/></Relationships>
</file>

<file path=ppt/slides/_rels/slide15.xml.rels><?xml version="1.0" encoding="UTF-8" standalone="yes"?>
<Relationships xmlns="http://schemas.openxmlformats.org/package/2006/relationships"><Relationship Id="rId8" Type="http://schemas.openxmlformats.org/officeDocument/2006/relationships/customXml" Target="../ink/ink19.xml"/><Relationship Id="rId3" Type="http://schemas.openxmlformats.org/officeDocument/2006/relationships/customXml" Target="../ink/ink15.xml"/><Relationship Id="rId7" Type="http://schemas.openxmlformats.org/officeDocument/2006/relationships/customXml" Target="../ink/ink18.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customXml" Target="../ink/ink17.xml"/><Relationship Id="rId5" Type="http://schemas.openxmlformats.org/officeDocument/2006/relationships/customXml" Target="../ink/ink16.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20.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DA710-2591-4264-85B7-7E7F496E2064}"/>
              </a:ext>
            </a:extLst>
          </p:cNvPr>
          <p:cNvSpPr>
            <a:spLocks noGrp="1"/>
          </p:cNvSpPr>
          <p:nvPr>
            <p:ph type="ctrTitle"/>
          </p:nvPr>
        </p:nvSpPr>
        <p:spPr>
          <a:xfrm>
            <a:off x="1025236" y="249382"/>
            <a:ext cx="10307781" cy="3094347"/>
          </a:xfrm>
        </p:spPr>
        <p:txBody>
          <a:bodyPr>
            <a:normAutofit/>
          </a:bodyPr>
          <a:lstStyle/>
          <a:p>
            <a:r>
              <a:rPr lang="en-GB" dirty="0">
                <a:solidFill>
                  <a:schemeClr val="tx1"/>
                </a:solidFill>
              </a:rPr>
              <a:t>Anglican RELIEF &amp; </a:t>
            </a:r>
            <a:r>
              <a:rPr lang="en-GB" dirty="0">
                <a:solidFill>
                  <a:schemeClr val="tx1"/>
                </a:solidFill>
                <a:latin typeface="Gill Sans MT" panose="020B0502020104020203" pitchFamily="34" charset="0"/>
              </a:rPr>
              <a:t>DEVELOPMENT</a:t>
            </a:r>
            <a:r>
              <a:rPr lang="en-GB" dirty="0">
                <a:solidFill>
                  <a:schemeClr val="tx1"/>
                </a:solidFill>
              </a:rPr>
              <a:t> IN ZIMBABWE  </a:t>
            </a:r>
            <a:endParaRPr lang="en-ZW" dirty="0">
              <a:solidFill>
                <a:schemeClr val="tx1"/>
              </a:solidFill>
            </a:endParaRPr>
          </a:p>
        </p:txBody>
      </p:sp>
      <p:sp>
        <p:nvSpPr>
          <p:cNvPr id="3" name="Subtitle 2">
            <a:extLst>
              <a:ext uri="{FF2B5EF4-FFF2-40B4-BE49-F238E27FC236}">
                <a16:creationId xmlns:a16="http://schemas.microsoft.com/office/drawing/2014/main" id="{8543DC69-C640-4D54-89AC-41FCA3B48A09}"/>
              </a:ext>
            </a:extLst>
          </p:cNvPr>
          <p:cNvSpPr>
            <a:spLocks noGrp="1"/>
          </p:cNvSpPr>
          <p:nvPr>
            <p:ph type="subTitle" idx="1"/>
          </p:nvPr>
        </p:nvSpPr>
        <p:spPr>
          <a:xfrm>
            <a:off x="2417780" y="3531204"/>
            <a:ext cx="8637072" cy="1716657"/>
          </a:xfrm>
        </p:spPr>
        <p:txBody>
          <a:bodyPr>
            <a:normAutofit fontScale="92500" lnSpcReduction="10000"/>
          </a:bodyPr>
          <a:lstStyle/>
          <a:p>
            <a:pPr algn="l"/>
            <a:r>
              <a:rPr lang="en-GB" dirty="0" err="1">
                <a:latin typeface="Gill Sans MT" panose="020B0502020104020203" pitchFamily="34" charset="0"/>
              </a:rPr>
              <a:t>Linet</a:t>
            </a:r>
            <a:r>
              <a:rPr lang="en-GB" dirty="0">
                <a:latin typeface="Gill Sans MT" panose="020B0502020104020203" pitchFamily="34" charset="0"/>
              </a:rPr>
              <a:t> </a:t>
            </a:r>
            <a:r>
              <a:rPr lang="en-GB" dirty="0" err="1">
                <a:latin typeface="Gill Sans MT" panose="020B0502020104020203" pitchFamily="34" charset="0"/>
              </a:rPr>
              <a:t>Musasa</a:t>
            </a:r>
            <a:r>
              <a:rPr lang="en-GB" dirty="0">
                <a:latin typeface="Gill Sans MT" panose="020B0502020104020203" pitchFamily="34" charset="0"/>
              </a:rPr>
              <a:t> </a:t>
            </a:r>
          </a:p>
          <a:p>
            <a:pPr algn="l"/>
            <a:r>
              <a:rPr lang="en-GB" dirty="0" err="1">
                <a:latin typeface="Gill Sans MT" panose="020B0502020104020203" pitchFamily="34" charset="0"/>
              </a:rPr>
              <a:t>Hiv</a:t>
            </a:r>
            <a:r>
              <a:rPr lang="en-GB" dirty="0">
                <a:latin typeface="Gill Sans MT" panose="020B0502020104020203" pitchFamily="34" charset="0"/>
              </a:rPr>
              <a:t> stigma reduction COORDINATOR </a:t>
            </a:r>
          </a:p>
          <a:p>
            <a:pPr algn="l"/>
            <a:r>
              <a:rPr lang="en-GB" dirty="0">
                <a:latin typeface="Gill Sans MT" panose="020B0502020104020203" pitchFamily="34" charset="0"/>
              </a:rPr>
              <a:t>+263 779 840 163</a:t>
            </a:r>
          </a:p>
          <a:p>
            <a:pPr algn="l"/>
            <a:r>
              <a:rPr lang="en-GB" cap="none" dirty="0">
                <a:latin typeface="Gill Sans MT" panose="020B0502020104020203" pitchFamily="34" charset="0"/>
                <a:hlinkClick r:id="rId2">
                  <a:extLst>
                    <a:ext uri="{A12FA001-AC4F-418D-AE19-62706E023703}">
                      <ahyp:hlinkClr xmlns:ahyp="http://schemas.microsoft.com/office/drawing/2018/hyperlinkcolor" val="tx"/>
                    </a:ext>
                  </a:extLst>
                </a:hlinkClick>
              </a:rPr>
              <a:t>linmusasa@gmail.com</a:t>
            </a:r>
            <a:r>
              <a:rPr lang="en-GB" cap="none" dirty="0">
                <a:latin typeface="Gill Sans MT" panose="020B0502020104020203" pitchFamily="34" charset="0"/>
              </a:rPr>
              <a:t> </a:t>
            </a:r>
          </a:p>
          <a:p>
            <a:endParaRPr lang="en-GB" dirty="0"/>
          </a:p>
          <a:p>
            <a:endParaRPr lang="en-GB" dirty="0"/>
          </a:p>
          <a:p>
            <a:endParaRPr lang="en-ZW" dirty="0"/>
          </a:p>
        </p:txBody>
      </p:sp>
    </p:spTree>
    <p:extLst>
      <p:ext uri="{BB962C8B-B14F-4D97-AF65-F5344CB8AC3E}">
        <p14:creationId xmlns:p14="http://schemas.microsoft.com/office/powerpoint/2010/main" val="2062229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FA00-75C5-4490-B824-748EEB40F0AA}"/>
              </a:ext>
            </a:extLst>
          </p:cNvPr>
          <p:cNvSpPr>
            <a:spLocks noGrp="1"/>
          </p:cNvSpPr>
          <p:nvPr>
            <p:ph type="title"/>
          </p:nvPr>
        </p:nvSpPr>
        <p:spPr>
          <a:xfrm>
            <a:off x="425302" y="195419"/>
            <a:ext cx="10925815" cy="993227"/>
          </a:xfrm>
        </p:spPr>
        <p:txBody>
          <a:bodyPr/>
          <a:lstStyle/>
          <a:p>
            <a:r>
              <a:rPr lang="en-GB" dirty="0">
                <a:latin typeface="Gill Sans MT" panose="020B0502020104020203" pitchFamily="34" charset="0"/>
              </a:rPr>
              <a:t>Strategies (2)</a:t>
            </a:r>
            <a:endParaRPr lang="en-ZW" dirty="0">
              <a:latin typeface="Gill Sans MT" panose="020B0502020104020203" pitchFamily="34" charset="0"/>
            </a:endParaRPr>
          </a:p>
        </p:txBody>
      </p:sp>
      <p:sp>
        <p:nvSpPr>
          <p:cNvPr id="3" name="Content Placeholder 2">
            <a:extLst>
              <a:ext uri="{FF2B5EF4-FFF2-40B4-BE49-F238E27FC236}">
                <a16:creationId xmlns:a16="http://schemas.microsoft.com/office/drawing/2014/main" id="{E840CA66-D73E-4DD4-8DD1-721E554A8BAB}"/>
              </a:ext>
            </a:extLst>
          </p:cNvPr>
          <p:cNvSpPr>
            <a:spLocks noGrp="1"/>
          </p:cNvSpPr>
          <p:nvPr>
            <p:ph idx="1"/>
          </p:nvPr>
        </p:nvSpPr>
        <p:spPr>
          <a:xfrm>
            <a:off x="90413" y="1188647"/>
            <a:ext cx="12011173" cy="4797484"/>
          </a:xfrm>
        </p:spPr>
        <p:txBody>
          <a:bodyPr>
            <a:normAutofit/>
          </a:bodyPr>
          <a:lstStyle/>
          <a:p>
            <a:pPr algn="just">
              <a:buFont typeface="Wingdings" panose="05000000000000000000" pitchFamily="2" charset="2"/>
              <a:buChar char="v"/>
            </a:pPr>
            <a:r>
              <a:rPr lang="en-ZA" b="1" dirty="0">
                <a:latin typeface="Gill Sans MT" panose="020B0502020104020203" pitchFamily="34" charset="0"/>
              </a:rPr>
              <a:t>Edutainment: </a:t>
            </a:r>
            <a:r>
              <a:rPr lang="en-ZA" dirty="0">
                <a:latin typeface="Gill Sans MT" panose="020B0502020104020203" pitchFamily="34" charset="0"/>
              </a:rPr>
              <a:t>Adolescents also participate in awareness raising activities. School-going children undertook awareness raising through poems, dramas and songs during commemorations such as World AIDS Day.</a:t>
            </a:r>
          </a:p>
          <a:p>
            <a:pPr>
              <a:buFont typeface="Wingdings" panose="05000000000000000000" pitchFamily="2" charset="2"/>
              <a:buChar char="v"/>
            </a:pPr>
            <a:r>
              <a:rPr lang="en-ZA" b="1" dirty="0">
                <a:latin typeface="Gill Sans MT" panose="020B0502020104020203" pitchFamily="34" charset="0"/>
              </a:rPr>
              <a:t>Income Generating Activities: </a:t>
            </a:r>
            <a:r>
              <a:rPr lang="en-ZA" dirty="0">
                <a:latin typeface="Gill Sans MT" panose="020B0502020104020203" pitchFamily="34" charset="0"/>
              </a:rPr>
              <a:t>The IGAs have motivated youth and men to participate in the HIV Stigma Reduction Programme. The Anglican Church engages all Churches and communities through IGAs Church and Communities they have a source of income to support their families </a:t>
            </a:r>
          </a:p>
          <a:p>
            <a:pPr algn="just">
              <a:buFont typeface="Wingdings" panose="05000000000000000000" pitchFamily="2" charset="2"/>
              <a:buChar char="v"/>
            </a:pPr>
            <a:r>
              <a:rPr lang="en-ZA" b="1" dirty="0">
                <a:latin typeface="Gill Sans MT" panose="020B0502020104020203" pitchFamily="34" charset="0"/>
              </a:rPr>
              <a:t>Clergy Sermons: </a:t>
            </a:r>
            <a:r>
              <a:rPr lang="en-ZA" dirty="0">
                <a:latin typeface="Gill Sans MT" panose="020B0502020104020203" pitchFamily="34" charset="0"/>
              </a:rPr>
              <a:t>Church leadership and priests are actively involved in the HIV stigma Reduction program. The Priests were trained in HIV &amp; AIDS basic information and HIV related stigma and discrimination. They share information on HIV related stigma in their sermons as such reaching out to young people and men in the Church.  A manual with scriptures of hope has been developed. </a:t>
            </a:r>
          </a:p>
          <a:p>
            <a:pPr algn="just">
              <a:buFont typeface="Wingdings" panose="05000000000000000000" pitchFamily="2" charset="2"/>
              <a:buChar char="v"/>
            </a:pPr>
            <a:r>
              <a:rPr lang="en-ZA" b="1" dirty="0">
                <a:latin typeface="Gill Sans MT" panose="020B0502020104020203" pitchFamily="34" charset="0"/>
              </a:rPr>
              <a:t>Clergy tournaments: </a:t>
            </a:r>
            <a:r>
              <a:rPr lang="en-ZW" dirty="0">
                <a:latin typeface="Gill Sans MT" panose="020B0502020104020203" pitchFamily="34" charset="0"/>
              </a:rPr>
              <a:t>Soccer tournaments have been done and these were successful in encouraging male participation in the HIV stigma programme.</a:t>
            </a:r>
          </a:p>
        </p:txBody>
      </p:sp>
    </p:spTree>
    <p:extLst>
      <p:ext uri="{BB962C8B-B14F-4D97-AF65-F5344CB8AC3E}">
        <p14:creationId xmlns:p14="http://schemas.microsoft.com/office/powerpoint/2010/main" val="3746985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7580-FD90-49CE-ADCD-A1ECE8C31CC5}"/>
              </a:ext>
            </a:extLst>
          </p:cNvPr>
          <p:cNvSpPr>
            <a:spLocks noGrp="1"/>
          </p:cNvSpPr>
          <p:nvPr>
            <p:ph type="title"/>
          </p:nvPr>
        </p:nvSpPr>
        <p:spPr>
          <a:xfrm>
            <a:off x="1260765" y="96984"/>
            <a:ext cx="9482030" cy="692726"/>
          </a:xfrm>
        </p:spPr>
        <p:txBody>
          <a:bodyPr/>
          <a:lstStyle/>
          <a:p>
            <a:r>
              <a:rPr lang="en-ZW" dirty="0"/>
              <a:t>Beneficiary analysis</a:t>
            </a:r>
          </a:p>
        </p:txBody>
      </p:sp>
      <p:pic>
        <p:nvPicPr>
          <p:cNvPr id="9" name="Content Placeholder 8">
            <a:extLst>
              <a:ext uri="{FF2B5EF4-FFF2-40B4-BE49-F238E27FC236}">
                <a16:creationId xmlns:a16="http://schemas.microsoft.com/office/drawing/2014/main" id="{A1B3770F-8600-4B3C-9BC3-A1456A0F0A69}"/>
              </a:ext>
            </a:extLst>
          </p:cNvPr>
          <p:cNvPicPr>
            <a:picLocks noGrp="1" noChangeAspect="1"/>
          </p:cNvPicPr>
          <p:nvPr>
            <p:ph idx="1"/>
          </p:nvPr>
        </p:nvPicPr>
        <p:blipFill>
          <a:blip r:embed="rId2"/>
          <a:stretch>
            <a:fillRect/>
          </a:stretch>
        </p:blipFill>
        <p:spPr>
          <a:xfrm>
            <a:off x="2247542" y="729218"/>
            <a:ext cx="8495253" cy="5399563"/>
          </a:xfrm>
          <a:prstGeom prst="rect">
            <a:avLst/>
          </a:prstGeom>
        </p:spPr>
      </p:pic>
    </p:spTree>
    <p:extLst>
      <p:ext uri="{BB962C8B-B14F-4D97-AF65-F5344CB8AC3E}">
        <p14:creationId xmlns:p14="http://schemas.microsoft.com/office/powerpoint/2010/main" val="3419406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5B1D42-695C-401B-9D30-FDA3DB3E98C9}"/>
              </a:ext>
            </a:extLst>
          </p:cNvPr>
          <p:cNvPicPr>
            <a:picLocks noChangeAspect="1"/>
          </p:cNvPicPr>
          <p:nvPr/>
        </p:nvPicPr>
        <p:blipFill>
          <a:blip r:embed="rId2"/>
          <a:stretch>
            <a:fillRect/>
          </a:stretch>
        </p:blipFill>
        <p:spPr>
          <a:xfrm>
            <a:off x="2050473" y="211040"/>
            <a:ext cx="8091054" cy="5597236"/>
          </a:xfrm>
          <a:prstGeom prst="rect">
            <a:avLst/>
          </a:prstGeom>
        </p:spPr>
      </p:pic>
    </p:spTree>
    <p:extLst>
      <p:ext uri="{BB962C8B-B14F-4D97-AF65-F5344CB8AC3E}">
        <p14:creationId xmlns:p14="http://schemas.microsoft.com/office/powerpoint/2010/main" val="4054730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3" y="1"/>
            <a:ext cx="11578574" cy="974034"/>
          </a:xfrm>
        </p:spPr>
        <p:txBody>
          <a:bodyPr/>
          <a:lstStyle/>
          <a:p>
            <a:r>
              <a:rPr lang="en-ZW" dirty="0">
                <a:latin typeface="Gill Sans MT" panose="020B0502020104020203" pitchFamily="34" charset="0"/>
              </a:rPr>
              <a:t>Success stories</a:t>
            </a:r>
          </a:p>
        </p:txBody>
      </p:sp>
      <p:sp>
        <p:nvSpPr>
          <p:cNvPr id="3" name="Content Placeholder 2"/>
          <p:cNvSpPr>
            <a:spLocks noGrp="1"/>
          </p:cNvSpPr>
          <p:nvPr>
            <p:ph idx="1"/>
          </p:nvPr>
        </p:nvSpPr>
        <p:spPr>
          <a:xfrm>
            <a:off x="530087" y="974036"/>
            <a:ext cx="11366540" cy="4436950"/>
          </a:xfrm>
        </p:spPr>
        <p:txBody>
          <a:bodyPr>
            <a:normAutofit fontScale="85000" lnSpcReduction="20000"/>
          </a:bodyPr>
          <a:lstStyle/>
          <a:p>
            <a:pPr>
              <a:buFont typeface="Wingdings" panose="05000000000000000000" pitchFamily="2" charset="2"/>
              <a:buChar char="v"/>
            </a:pPr>
            <a:r>
              <a:rPr lang="en-GB" sz="2400" dirty="0">
                <a:latin typeface="Gill Sans MT" panose="020B0502020104020203" pitchFamily="34" charset="0"/>
              </a:rPr>
              <a:t>The project contributed significantly to the reduction of stigma and discrimination from a high of 65.5% (Stigma Index study) in 2014 to about 35.5% (mid-term learning review or MTLR) in 2018 and to 21.4% at (end-term learning review or ETLR) in 2019. </a:t>
            </a:r>
          </a:p>
          <a:p>
            <a:pPr>
              <a:buFont typeface="Wingdings" panose="05000000000000000000" pitchFamily="2" charset="2"/>
              <a:buChar char="v"/>
            </a:pPr>
            <a:r>
              <a:rPr lang="en-ZA" sz="2400" dirty="0">
                <a:latin typeface="Gill Sans MT" panose="020B0502020104020203" pitchFamily="34" charset="0"/>
              </a:rPr>
              <a:t>The intervention was noted to have been effective in facilitating access and availability of HIV related information, awareness, participation and services, as well as providing PLHIV with livelihood options </a:t>
            </a:r>
          </a:p>
          <a:p>
            <a:pPr>
              <a:buFont typeface="Wingdings" panose="05000000000000000000" pitchFamily="2" charset="2"/>
              <a:buChar char="v"/>
            </a:pPr>
            <a:r>
              <a:rPr lang="en-ZA" sz="2400" dirty="0">
                <a:latin typeface="Gill Sans MT" panose="020B0502020104020203" pitchFamily="34" charset="0"/>
              </a:rPr>
              <a:t>Increased disclosure of HIV status  </a:t>
            </a:r>
          </a:p>
          <a:p>
            <a:pPr>
              <a:buFont typeface="Wingdings" panose="05000000000000000000" pitchFamily="2" charset="2"/>
              <a:buChar char="v"/>
            </a:pPr>
            <a:r>
              <a:rPr lang="en-GB" sz="2400" dirty="0">
                <a:latin typeface="Gill Sans MT" panose="020B0502020104020203" pitchFamily="34" charset="0"/>
              </a:rPr>
              <a:t>Livelihood projects improved self-esteem among PLHIV </a:t>
            </a:r>
          </a:p>
          <a:p>
            <a:pPr>
              <a:buFont typeface="Wingdings" panose="05000000000000000000" pitchFamily="2" charset="2"/>
              <a:buChar char="v"/>
            </a:pPr>
            <a:r>
              <a:rPr lang="en-GB" sz="2400" dirty="0">
                <a:latin typeface="Gill Sans MT" panose="020B0502020104020203" pitchFamily="34" charset="0"/>
              </a:rPr>
              <a:t>Promoted uptake of HIV voluntary counselling and testing (VCT) </a:t>
            </a:r>
          </a:p>
          <a:p>
            <a:pPr>
              <a:buFont typeface="Wingdings" panose="05000000000000000000" pitchFamily="2" charset="2"/>
              <a:buChar char="v"/>
            </a:pPr>
            <a:r>
              <a:rPr lang="en-GB" sz="2400" dirty="0">
                <a:latin typeface="Gill Sans MT" panose="020B0502020104020203" pitchFamily="34" charset="0"/>
              </a:rPr>
              <a:t>Establishment of wellness support groups </a:t>
            </a:r>
          </a:p>
          <a:p>
            <a:pPr>
              <a:buFont typeface="Wingdings" panose="05000000000000000000" pitchFamily="2" charset="2"/>
              <a:buChar char="v"/>
            </a:pPr>
            <a:r>
              <a:rPr lang="en-GB" sz="2400" dirty="0">
                <a:latin typeface="Gill Sans MT" panose="020B0502020104020203" pitchFamily="34" charset="0"/>
              </a:rPr>
              <a:t>HIV-related messages in Church sermons</a:t>
            </a:r>
          </a:p>
          <a:p>
            <a:pPr marR="0" lvl="0" algn="l" defTabSz="914400" rtl="0" eaLnBrk="1" fontAlgn="auto" latinLnBrk="0" hangingPunct="1">
              <a:lnSpc>
                <a:spcPct val="120000"/>
              </a:lnSpc>
              <a:spcBef>
                <a:spcPts val="1000"/>
              </a:spcBef>
              <a:spcAft>
                <a:spcPts val="0"/>
              </a:spcAft>
              <a:buClr>
                <a:srgbClr val="000000"/>
              </a:buClr>
              <a:buSzPct val="100000"/>
              <a:buFont typeface="Wingdings" panose="05000000000000000000" pitchFamily="2" charset="2"/>
              <a:buChar char="v"/>
              <a:tabLst/>
              <a:defRPr/>
            </a:pPr>
            <a:r>
              <a:rPr kumimoji="0" lang="en-ZA" sz="2400" b="0" i="0" u="none" strike="noStrike" kern="1200" cap="none" spc="0" normalizeH="0" baseline="0" noProof="0" dirty="0">
                <a:ln>
                  <a:noFill/>
                </a:ln>
                <a:effectLst/>
                <a:uLnTx/>
                <a:uFillTx/>
                <a:latin typeface="Gill Sans MT" panose="020B0502020104020203" pitchFamily="34" charset="0"/>
              </a:rPr>
              <a:t>Involvement of school learners </a:t>
            </a:r>
          </a:p>
          <a:p>
            <a:endParaRPr lang="en-GB" dirty="0"/>
          </a:p>
          <a:p>
            <a:endParaRPr lang="en-GB" dirty="0"/>
          </a:p>
          <a:p>
            <a:endParaRPr lang="en-GB" dirty="0"/>
          </a:p>
          <a:p>
            <a:endParaRPr lang="en-ZW"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40E184C2-190B-4CCE-949A-223AF7E3F637}"/>
                  </a:ext>
                </a:extLst>
              </p14:cNvPr>
              <p14:cNvContentPartPr/>
              <p14:nvPr/>
            </p14:nvContentPartPr>
            <p14:xfrm>
              <a:off x="2300934" y="2001662"/>
              <a:ext cx="360" cy="360"/>
            </p14:xfrm>
          </p:contentPart>
        </mc:Choice>
        <mc:Fallback xmlns="">
          <p:pic>
            <p:nvPicPr>
              <p:cNvPr id="4" name="Ink 3">
                <a:extLst>
                  <a:ext uri="{FF2B5EF4-FFF2-40B4-BE49-F238E27FC236}">
                    <a16:creationId xmlns:a16="http://schemas.microsoft.com/office/drawing/2014/main" id="{40E184C2-190B-4CCE-949A-223AF7E3F637}"/>
                  </a:ext>
                </a:extLst>
              </p:cNvPr>
              <p:cNvPicPr/>
              <p:nvPr/>
            </p:nvPicPr>
            <p:blipFill>
              <a:blip r:embed="rId3"/>
              <a:stretch>
                <a:fillRect/>
              </a:stretch>
            </p:blipFill>
            <p:spPr>
              <a:xfrm>
                <a:off x="2292294" y="1992662"/>
                <a:ext cx="18000" cy="18000"/>
              </a:xfrm>
              <a:prstGeom prst="rect">
                <a:avLst/>
              </a:prstGeom>
            </p:spPr>
          </p:pic>
        </mc:Fallback>
      </mc:AlternateContent>
    </p:spTree>
    <p:extLst>
      <p:ext uri="{BB962C8B-B14F-4D97-AF65-F5344CB8AC3E}">
        <p14:creationId xmlns:p14="http://schemas.microsoft.com/office/powerpoint/2010/main" val="2459890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3F3D5-BAAB-4EE1-9A58-8B25701B758D}"/>
              </a:ext>
            </a:extLst>
          </p:cNvPr>
          <p:cNvSpPr>
            <a:spLocks noGrp="1"/>
          </p:cNvSpPr>
          <p:nvPr>
            <p:ph type="title"/>
          </p:nvPr>
        </p:nvSpPr>
        <p:spPr>
          <a:xfrm>
            <a:off x="593740" y="342420"/>
            <a:ext cx="11246326" cy="1049235"/>
          </a:xfrm>
        </p:spPr>
        <p:txBody>
          <a:bodyPr/>
          <a:lstStyle/>
          <a:p>
            <a:r>
              <a:rPr lang="en-GB" dirty="0">
                <a:latin typeface="Gill Sans MT" panose="020B0502020104020203" pitchFamily="34" charset="0"/>
              </a:rPr>
              <a:t>Success stories (2)</a:t>
            </a:r>
            <a:endParaRPr lang="en-ZW" dirty="0">
              <a:latin typeface="Gill Sans MT" panose="020B0502020104020203" pitchFamily="34" charset="0"/>
            </a:endParaRPr>
          </a:p>
        </p:txBody>
      </p:sp>
      <p:sp>
        <p:nvSpPr>
          <p:cNvPr id="3" name="Content Placeholder 2">
            <a:extLst>
              <a:ext uri="{FF2B5EF4-FFF2-40B4-BE49-F238E27FC236}">
                <a16:creationId xmlns:a16="http://schemas.microsoft.com/office/drawing/2014/main" id="{336C16ED-CAB0-4670-ABCA-0C999D374DD0}"/>
              </a:ext>
            </a:extLst>
          </p:cNvPr>
          <p:cNvSpPr>
            <a:spLocks noGrp="1"/>
          </p:cNvSpPr>
          <p:nvPr>
            <p:ph idx="1"/>
          </p:nvPr>
        </p:nvSpPr>
        <p:spPr>
          <a:xfrm>
            <a:off x="351935" y="1341010"/>
            <a:ext cx="11488131" cy="4306848"/>
          </a:xfrm>
        </p:spPr>
        <p:txBody>
          <a:bodyPr>
            <a:normAutofit/>
          </a:bodyPr>
          <a:lstStyle/>
          <a:p>
            <a:pPr marR="0" lvl="0" algn="l" defTabSz="914400" rtl="0" eaLnBrk="1" fontAlgn="auto" latinLnBrk="0" hangingPunct="1">
              <a:lnSpc>
                <a:spcPct val="120000"/>
              </a:lnSpc>
              <a:spcBef>
                <a:spcPts val="1000"/>
              </a:spcBef>
              <a:spcAft>
                <a:spcPts val="0"/>
              </a:spcAft>
              <a:buClr>
                <a:srgbClr val="000000"/>
              </a:buClr>
              <a:buSzPct val="100000"/>
              <a:buFont typeface="Wingdings" panose="05000000000000000000" pitchFamily="2" charset="2"/>
              <a:buChar char="v"/>
              <a:tabLst/>
              <a:defRPr/>
            </a:pPr>
            <a:r>
              <a:rPr kumimoji="0" lang="en-ZA" sz="2400" b="0" i="0" u="none" strike="noStrike" kern="1200" cap="none" spc="0" normalizeH="0" baseline="0" noProof="0" dirty="0">
                <a:ln>
                  <a:noFill/>
                </a:ln>
                <a:effectLst/>
                <a:uLnTx/>
                <a:uFillTx/>
                <a:latin typeface="Gill Sans MT" panose="020B0502020104020203" pitchFamily="34" charset="0"/>
              </a:rPr>
              <a:t>Reduction of HIV-related stigma in Church institutions and communities </a:t>
            </a:r>
          </a:p>
          <a:p>
            <a:pPr marR="0" lvl="0" algn="l" defTabSz="914400" rtl="0" eaLnBrk="1" fontAlgn="auto" latinLnBrk="0" hangingPunct="1">
              <a:lnSpc>
                <a:spcPct val="120000"/>
              </a:lnSpc>
              <a:spcBef>
                <a:spcPts val="1000"/>
              </a:spcBef>
              <a:spcAft>
                <a:spcPts val="0"/>
              </a:spcAft>
              <a:buClr>
                <a:srgbClr val="000000"/>
              </a:buClr>
              <a:buSzPct val="100000"/>
              <a:buFont typeface="Wingdings" panose="05000000000000000000" pitchFamily="2" charset="2"/>
              <a:buChar char="v"/>
              <a:tabLst/>
              <a:defRPr/>
            </a:pPr>
            <a:r>
              <a:rPr kumimoji="0" lang="en-ZA" sz="2400" b="0" i="0" u="none" strike="noStrike" kern="1200" cap="none" spc="0" normalizeH="0" baseline="0" noProof="0" dirty="0">
                <a:ln>
                  <a:noFill/>
                </a:ln>
                <a:effectLst/>
                <a:uLnTx/>
                <a:uFillTx/>
                <a:latin typeface="Gill Sans MT" panose="020B0502020104020203" pitchFamily="34" charset="0"/>
              </a:rPr>
              <a:t>More PLHIV are now participating in public forums </a:t>
            </a:r>
          </a:p>
          <a:p>
            <a:pPr marR="0" lvl="0" algn="l" defTabSz="914400" rtl="0" eaLnBrk="1" fontAlgn="auto" latinLnBrk="0" hangingPunct="1">
              <a:lnSpc>
                <a:spcPct val="120000"/>
              </a:lnSpc>
              <a:spcBef>
                <a:spcPts val="1000"/>
              </a:spcBef>
              <a:spcAft>
                <a:spcPts val="0"/>
              </a:spcAft>
              <a:buClr>
                <a:srgbClr val="000000"/>
              </a:buClr>
              <a:buSzPct val="100000"/>
              <a:buFont typeface="Wingdings" panose="05000000000000000000" pitchFamily="2" charset="2"/>
              <a:buChar char="v"/>
              <a:tabLst/>
              <a:defRPr/>
            </a:pPr>
            <a:r>
              <a:rPr kumimoji="0" lang="en-ZA" sz="2400" b="0" i="0" u="none" strike="noStrike" kern="1200" cap="none" spc="0" normalizeH="0" baseline="0" noProof="0" dirty="0">
                <a:ln>
                  <a:noFill/>
                </a:ln>
                <a:effectLst/>
                <a:uLnTx/>
                <a:uFillTx/>
                <a:latin typeface="Gill Sans MT" panose="020B0502020104020203" pitchFamily="34" charset="0"/>
              </a:rPr>
              <a:t>Good support by the Church leadership-  Church leadership commitment, coming together of the Bishops, personal initiative to speak in pubic meetings, priests’ participation at parish and church level</a:t>
            </a:r>
          </a:p>
          <a:p>
            <a:pPr marR="0" lvl="0" algn="l" defTabSz="914400" rtl="0" eaLnBrk="1" fontAlgn="auto" latinLnBrk="0" hangingPunct="1">
              <a:lnSpc>
                <a:spcPct val="120000"/>
              </a:lnSpc>
              <a:spcBef>
                <a:spcPts val="1000"/>
              </a:spcBef>
              <a:spcAft>
                <a:spcPts val="0"/>
              </a:spcAft>
              <a:buClr>
                <a:srgbClr val="000000"/>
              </a:buClr>
              <a:buSzPct val="100000"/>
              <a:buFont typeface="Wingdings" panose="05000000000000000000" pitchFamily="2" charset="2"/>
              <a:buChar char="v"/>
              <a:tabLst/>
              <a:defRPr/>
            </a:pPr>
            <a:r>
              <a:rPr kumimoji="0" lang="en-ZA" sz="2400" b="0" i="0" u="none" strike="noStrike" kern="1200" cap="none" spc="0" normalizeH="0" baseline="0" noProof="0" dirty="0">
                <a:ln>
                  <a:noFill/>
                </a:ln>
                <a:effectLst/>
                <a:uLnTx/>
                <a:uFillTx/>
                <a:latin typeface="Gill Sans MT" panose="020B0502020104020203" pitchFamily="34" charset="0"/>
              </a:rPr>
              <a:t>Meaningful involvement of PLHIV </a:t>
            </a:r>
          </a:p>
          <a:p>
            <a:pPr marR="0" lvl="0" algn="l" defTabSz="914400" rtl="0" eaLnBrk="1" fontAlgn="auto" latinLnBrk="0" hangingPunct="1">
              <a:lnSpc>
                <a:spcPct val="120000"/>
              </a:lnSpc>
              <a:spcBef>
                <a:spcPts val="1000"/>
              </a:spcBef>
              <a:spcAft>
                <a:spcPts val="0"/>
              </a:spcAft>
              <a:buClr>
                <a:srgbClr val="000000"/>
              </a:buClr>
              <a:buSzPct val="100000"/>
              <a:buFont typeface="Wingdings" panose="05000000000000000000" pitchFamily="2" charset="2"/>
              <a:buChar char="v"/>
              <a:tabLst/>
              <a:defRPr/>
            </a:pPr>
            <a:r>
              <a:rPr kumimoji="0" lang="en-ZA" sz="2400" b="0" i="0" u="none" strike="noStrike" kern="1200" cap="none" spc="0" normalizeH="0" baseline="0" noProof="0" dirty="0">
                <a:ln>
                  <a:noFill/>
                </a:ln>
                <a:effectLst/>
                <a:uLnTx/>
                <a:uFillTx/>
                <a:latin typeface="Gill Sans MT" panose="020B0502020104020203" pitchFamily="34" charset="0"/>
              </a:rPr>
              <a:t>Involvement of Church and traditional leaders </a:t>
            </a:r>
          </a:p>
          <a:p>
            <a:endParaRPr lang="en-ZW" dirty="0"/>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7A90F27D-2C4D-4789-9DC9-DCC622856204}"/>
                  </a:ext>
                </a:extLst>
              </p14:cNvPr>
              <p14:cNvContentPartPr/>
              <p14:nvPr/>
            </p14:nvContentPartPr>
            <p14:xfrm>
              <a:off x="5154654" y="3799142"/>
              <a:ext cx="360" cy="360"/>
            </p14:xfrm>
          </p:contentPart>
        </mc:Choice>
        <mc:Fallback>
          <p:pic>
            <p:nvPicPr>
              <p:cNvPr id="4" name="Ink 3">
                <a:extLst>
                  <a:ext uri="{FF2B5EF4-FFF2-40B4-BE49-F238E27FC236}">
                    <a16:creationId xmlns:a16="http://schemas.microsoft.com/office/drawing/2014/main" id="{7A90F27D-2C4D-4789-9DC9-DCC622856204}"/>
                  </a:ext>
                </a:extLst>
              </p:cNvPr>
              <p:cNvPicPr/>
              <p:nvPr/>
            </p:nvPicPr>
            <p:blipFill>
              <a:blip r:embed="rId3"/>
              <a:stretch>
                <a:fillRect/>
              </a:stretch>
            </p:blipFill>
            <p:spPr>
              <a:xfrm>
                <a:off x="5145654" y="3790142"/>
                <a:ext cx="18000" cy="18000"/>
              </a:xfrm>
              <a:prstGeom prst="rect">
                <a:avLst/>
              </a:prstGeom>
            </p:spPr>
          </p:pic>
        </mc:Fallback>
      </mc:AlternateContent>
      <p:grpSp>
        <p:nvGrpSpPr>
          <p:cNvPr id="12" name="Group 11">
            <a:extLst>
              <a:ext uri="{FF2B5EF4-FFF2-40B4-BE49-F238E27FC236}">
                <a16:creationId xmlns:a16="http://schemas.microsoft.com/office/drawing/2014/main" id="{08E2CA1A-799F-4703-A57A-342381C08837}"/>
              </a:ext>
            </a:extLst>
          </p:cNvPr>
          <p:cNvGrpSpPr/>
          <p:nvPr/>
        </p:nvGrpSpPr>
        <p:grpSpPr>
          <a:xfrm>
            <a:off x="9821334" y="1339622"/>
            <a:ext cx="360" cy="360"/>
            <a:chOff x="9821334" y="1339622"/>
            <a:chExt cx="360" cy="360"/>
          </a:xfrm>
        </p:grpSpPr>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5AB85A13-64D9-4A62-9F1A-6D5B8C97BE06}"/>
                    </a:ext>
                  </a:extLst>
                </p14:cNvPr>
                <p14:cNvContentPartPr/>
                <p14:nvPr/>
              </p14:nvContentPartPr>
              <p14:xfrm>
                <a:off x="9821334" y="1339622"/>
                <a:ext cx="360" cy="360"/>
              </p14:xfrm>
            </p:contentPart>
          </mc:Choice>
          <mc:Fallback xmlns="">
            <p:pic>
              <p:nvPicPr>
                <p:cNvPr id="7" name="Ink 6">
                  <a:extLst>
                    <a:ext uri="{FF2B5EF4-FFF2-40B4-BE49-F238E27FC236}">
                      <a16:creationId xmlns:a16="http://schemas.microsoft.com/office/drawing/2014/main" id="{5AB85A13-64D9-4A62-9F1A-6D5B8C97BE06}"/>
                    </a:ext>
                  </a:extLst>
                </p:cNvPr>
                <p:cNvPicPr/>
                <p:nvPr/>
              </p:nvPicPr>
              <p:blipFill>
                <a:blip r:embed="rId5"/>
                <a:stretch>
                  <a:fillRect/>
                </a:stretch>
              </p:blipFill>
              <p:spPr>
                <a:xfrm>
                  <a:off x="9812694" y="133062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F083182F-D0D0-4483-8AA9-3243EF224EF1}"/>
                    </a:ext>
                  </a:extLst>
                </p14:cNvPr>
                <p14:cNvContentPartPr/>
                <p14:nvPr/>
              </p14:nvContentPartPr>
              <p14:xfrm>
                <a:off x="9821334" y="1339622"/>
                <a:ext cx="360" cy="360"/>
              </p14:xfrm>
            </p:contentPart>
          </mc:Choice>
          <mc:Fallback xmlns="">
            <p:pic>
              <p:nvPicPr>
                <p:cNvPr id="8" name="Ink 7">
                  <a:extLst>
                    <a:ext uri="{FF2B5EF4-FFF2-40B4-BE49-F238E27FC236}">
                      <a16:creationId xmlns:a16="http://schemas.microsoft.com/office/drawing/2014/main" id="{F083182F-D0D0-4483-8AA9-3243EF224EF1}"/>
                    </a:ext>
                  </a:extLst>
                </p:cNvPr>
                <p:cNvPicPr/>
                <p:nvPr/>
              </p:nvPicPr>
              <p:blipFill>
                <a:blip r:embed="rId5"/>
                <a:stretch>
                  <a:fillRect/>
                </a:stretch>
              </p:blipFill>
              <p:spPr>
                <a:xfrm>
                  <a:off x="9812694" y="133062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C1544F8A-4D19-4DEB-91E3-89D6607FDC96}"/>
                    </a:ext>
                  </a:extLst>
                </p14:cNvPr>
                <p14:cNvContentPartPr/>
                <p14:nvPr/>
              </p14:nvContentPartPr>
              <p14:xfrm>
                <a:off x="9821334" y="1339622"/>
                <a:ext cx="360" cy="360"/>
              </p14:xfrm>
            </p:contentPart>
          </mc:Choice>
          <mc:Fallback xmlns="">
            <p:pic>
              <p:nvPicPr>
                <p:cNvPr id="10" name="Ink 9">
                  <a:extLst>
                    <a:ext uri="{FF2B5EF4-FFF2-40B4-BE49-F238E27FC236}">
                      <a16:creationId xmlns:a16="http://schemas.microsoft.com/office/drawing/2014/main" id="{C1544F8A-4D19-4DEB-91E3-89D6607FDC96}"/>
                    </a:ext>
                  </a:extLst>
                </p:cNvPr>
                <p:cNvPicPr/>
                <p:nvPr/>
              </p:nvPicPr>
              <p:blipFill>
                <a:blip r:embed="rId5"/>
                <a:stretch>
                  <a:fillRect/>
                </a:stretch>
              </p:blipFill>
              <p:spPr>
                <a:xfrm>
                  <a:off x="9812694" y="133062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8EB18D13-4CDF-47F0-AAD0-7617861A12CD}"/>
                    </a:ext>
                  </a:extLst>
                </p14:cNvPr>
                <p14:cNvContentPartPr/>
                <p14:nvPr/>
              </p14:nvContentPartPr>
              <p14:xfrm>
                <a:off x="9821334" y="1339622"/>
                <a:ext cx="360" cy="360"/>
              </p14:xfrm>
            </p:contentPart>
          </mc:Choice>
          <mc:Fallback xmlns="">
            <p:pic>
              <p:nvPicPr>
                <p:cNvPr id="11" name="Ink 10">
                  <a:extLst>
                    <a:ext uri="{FF2B5EF4-FFF2-40B4-BE49-F238E27FC236}">
                      <a16:creationId xmlns:a16="http://schemas.microsoft.com/office/drawing/2014/main" id="{8EB18D13-4CDF-47F0-AAD0-7617861A12CD}"/>
                    </a:ext>
                  </a:extLst>
                </p:cNvPr>
                <p:cNvPicPr/>
                <p:nvPr/>
              </p:nvPicPr>
              <p:blipFill>
                <a:blip r:embed="rId5"/>
                <a:stretch>
                  <a:fillRect/>
                </a:stretch>
              </p:blipFill>
              <p:spPr>
                <a:xfrm>
                  <a:off x="9812694" y="1330622"/>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9510793F-A2BD-49A5-B9D4-685F03F3486F}"/>
                  </a:ext>
                </a:extLst>
              </p14:cNvPr>
              <p14:cNvContentPartPr/>
              <p14:nvPr/>
            </p14:nvContentPartPr>
            <p14:xfrm>
              <a:off x="6254901" y="4903002"/>
              <a:ext cx="360" cy="360"/>
            </p14:xfrm>
          </p:contentPart>
        </mc:Choice>
        <mc:Fallback xmlns="">
          <p:pic>
            <p:nvPicPr>
              <p:cNvPr id="13" name="Ink 12">
                <a:extLst>
                  <a:ext uri="{FF2B5EF4-FFF2-40B4-BE49-F238E27FC236}">
                    <a16:creationId xmlns:a16="http://schemas.microsoft.com/office/drawing/2014/main" id="{9510793F-A2BD-49A5-B9D4-685F03F3486F}"/>
                  </a:ext>
                </a:extLst>
              </p:cNvPr>
              <p:cNvPicPr/>
              <p:nvPr/>
            </p:nvPicPr>
            <p:blipFill>
              <a:blip r:embed="rId5"/>
              <a:stretch>
                <a:fillRect/>
              </a:stretch>
            </p:blipFill>
            <p:spPr>
              <a:xfrm>
                <a:off x="6245901" y="489400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BBB56AC0-1F4D-4594-B88D-D6784F7A08FC}"/>
                  </a:ext>
                </a:extLst>
              </p14:cNvPr>
              <p14:cNvContentPartPr/>
              <p14:nvPr/>
            </p14:nvContentPartPr>
            <p14:xfrm>
              <a:off x="4849821" y="3683682"/>
              <a:ext cx="360" cy="360"/>
            </p14:xfrm>
          </p:contentPart>
        </mc:Choice>
        <mc:Fallback xmlns="">
          <p:pic>
            <p:nvPicPr>
              <p:cNvPr id="18" name="Ink 17">
                <a:extLst>
                  <a:ext uri="{FF2B5EF4-FFF2-40B4-BE49-F238E27FC236}">
                    <a16:creationId xmlns:a16="http://schemas.microsoft.com/office/drawing/2014/main" id="{BBB56AC0-1F4D-4594-B88D-D6784F7A08FC}"/>
                  </a:ext>
                </a:extLst>
              </p:cNvPr>
              <p:cNvPicPr/>
              <p:nvPr/>
            </p:nvPicPr>
            <p:blipFill>
              <a:blip r:embed="rId5"/>
              <a:stretch>
                <a:fillRect/>
              </a:stretch>
            </p:blipFill>
            <p:spPr>
              <a:xfrm>
                <a:off x="4841181" y="3675042"/>
                <a:ext cx="18000" cy="18000"/>
              </a:xfrm>
              <a:prstGeom prst="rect">
                <a:avLst/>
              </a:prstGeom>
            </p:spPr>
          </p:pic>
        </mc:Fallback>
      </mc:AlternateContent>
      <p:grpSp>
        <p:nvGrpSpPr>
          <p:cNvPr id="23" name="Group 22">
            <a:extLst>
              <a:ext uri="{FF2B5EF4-FFF2-40B4-BE49-F238E27FC236}">
                <a16:creationId xmlns:a16="http://schemas.microsoft.com/office/drawing/2014/main" id="{585CF38C-A5C5-46D5-87E7-CDBC27EAC221}"/>
              </a:ext>
            </a:extLst>
          </p:cNvPr>
          <p:cNvGrpSpPr/>
          <p:nvPr/>
        </p:nvGrpSpPr>
        <p:grpSpPr>
          <a:xfrm>
            <a:off x="5048541" y="3749922"/>
            <a:ext cx="360" cy="360"/>
            <a:chOff x="5048541" y="3749922"/>
            <a:chExt cx="360" cy="360"/>
          </a:xfrm>
        </p:grpSpPr>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897CA123-A27D-459B-821D-5EAB611C5AAB}"/>
                    </a:ext>
                  </a:extLst>
                </p14:cNvPr>
                <p14:cNvContentPartPr/>
                <p14:nvPr/>
              </p14:nvContentPartPr>
              <p14:xfrm>
                <a:off x="5048541" y="3749922"/>
                <a:ext cx="360" cy="360"/>
              </p14:xfrm>
            </p:contentPart>
          </mc:Choice>
          <mc:Fallback xmlns="">
            <p:pic>
              <p:nvPicPr>
                <p:cNvPr id="19" name="Ink 18">
                  <a:extLst>
                    <a:ext uri="{FF2B5EF4-FFF2-40B4-BE49-F238E27FC236}">
                      <a16:creationId xmlns:a16="http://schemas.microsoft.com/office/drawing/2014/main" id="{897CA123-A27D-459B-821D-5EAB611C5AAB}"/>
                    </a:ext>
                  </a:extLst>
                </p:cNvPr>
                <p:cNvPicPr/>
                <p:nvPr/>
              </p:nvPicPr>
              <p:blipFill>
                <a:blip r:embed="rId5"/>
                <a:stretch>
                  <a:fillRect/>
                </a:stretch>
              </p:blipFill>
              <p:spPr>
                <a:xfrm>
                  <a:off x="5039901" y="374092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50E5564A-AC85-4584-925F-9EDE5E32178B}"/>
                    </a:ext>
                  </a:extLst>
                </p14:cNvPr>
                <p14:cNvContentPartPr/>
                <p14:nvPr/>
              </p14:nvContentPartPr>
              <p14:xfrm>
                <a:off x="5048541" y="3749922"/>
                <a:ext cx="360" cy="360"/>
              </p14:xfrm>
            </p:contentPart>
          </mc:Choice>
          <mc:Fallback xmlns="">
            <p:pic>
              <p:nvPicPr>
                <p:cNvPr id="20" name="Ink 19">
                  <a:extLst>
                    <a:ext uri="{FF2B5EF4-FFF2-40B4-BE49-F238E27FC236}">
                      <a16:creationId xmlns:a16="http://schemas.microsoft.com/office/drawing/2014/main" id="{50E5564A-AC85-4584-925F-9EDE5E32178B}"/>
                    </a:ext>
                  </a:extLst>
                </p:cNvPr>
                <p:cNvPicPr/>
                <p:nvPr/>
              </p:nvPicPr>
              <p:blipFill>
                <a:blip r:embed="rId5"/>
                <a:stretch>
                  <a:fillRect/>
                </a:stretch>
              </p:blipFill>
              <p:spPr>
                <a:xfrm>
                  <a:off x="5039901" y="374092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Ink 20">
                  <a:extLst>
                    <a:ext uri="{FF2B5EF4-FFF2-40B4-BE49-F238E27FC236}">
                      <a16:creationId xmlns:a16="http://schemas.microsoft.com/office/drawing/2014/main" id="{772FF8C5-D7D7-4717-920C-50DD3400ABE8}"/>
                    </a:ext>
                  </a:extLst>
                </p14:cNvPr>
                <p14:cNvContentPartPr/>
                <p14:nvPr/>
              </p14:nvContentPartPr>
              <p14:xfrm>
                <a:off x="5048541" y="3749922"/>
                <a:ext cx="360" cy="360"/>
              </p14:xfrm>
            </p:contentPart>
          </mc:Choice>
          <mc:Fallback xmlns="">
            <p:pic>
              <p:nvPicPr>
                <p:cNvPr id="21" name="Ink 20">
                  <a:extLst>
                    <a:ext uri="{FF2B5EF4-FFF2-40B4-BE49-F238E27FC236}">
                      <a16:creationId xmlns:a16="http://schemas.microsoft.com/office/drawing/2014/main" id="{772FF8C5-D7D7-4717-920C-50DD3400ABE8}"/>
                    </a:ext>
                  </a:extLst>
                </p:cNvPr>
                <p:cNvPicPr/>
                <p:nvPr/>
              </p:nvPicPr>
              <p:blipFill>
                <a:blip r:embed="rId5"/>
                <a:stretch>
                  <a:fillRect/>
                </a:stretch>
              </p:blipFill>
              <p:spPr>
                <a:xfrm>
                  <a:off x="5039901" y="3740922"/>
                  <a:ext cx="18000" cy="18000"/>
                </a:xfrm>
                <a:prstGeom prst="rect">
                  <a:avLst/>
                </a:prstGeom>
              </p:spPr>
            </p:pic>
          </mc:Fallback>
        </mc:AlternateContent>
      </p:grpSp>
      <p:grpSp>
        <p:nvGrpSpPr>
          <p:cNvPr id="27" name="Group 26">
            <a:extLst>
              <a:ext uri="{FF2B5EF4-FFF2-40B4-BE49-F238E27FC236}">
                <a16:creationId xmlns:a16="http://schemas.microsoft.com/office/drawing/2014/main" id="{4E622A86-C304-4018-8E58-20961CF134A6}"/>
              </a:ext>
            </a:extLst>
          </p:cNvPr>
          <p:cNvGrpSpPr/>
          <p:nvPr/>
        </p:nvGrpSpPr>
        <p:grpSpPr>
          <a:xfrm>
            <a:off x="5260581" y="3789882"/>
            <a:ext cx="360" cy="360"/>
            <a:chOff x="5260581" y="3789882"/>
            <a:chExt cx="360" cy="360"/>
          </a:xfrm>
        </p:grpSpPr>
        <mc:AlternateContent xmlns:mc="http://schemas.openxmlformats.org/markup-compatibility/2006" xmlns:p14="http://schemas.microsoft.com/office/powerpoint/2010/main">
          <mc:Choice Requires="p14">
            <p:contentPart p14:bwMode="auto" r:id="rId14">
              <p14:nvContentPartPr>
                <p14:cNvPr id="24" name="Ink 23">
                  <a:extLst>
                    <a:ext uri="{FF2B5EF4-FFF2-40B4-BE49-F238E27FC236}">
                      <a16:creationId xmlns:a16="http://schemas.microsoft.com/office/drawing/2014/main" id="{759460CF-0C8A-4B3C-93DE-0320D966D635}"/>
                    </a:ext>
                  </a:extLst>
                </p14:cNvPr>
                <p14:cNvContentPartPr/>
                <p14:nvPr/>
              </p14:nvContentPartPr>
              <p14:xfrm>
                <a:off x="5260581" y="3789882"/>
                <a:ext cx="360" cy="360"/>
              </p14:xfrm>
            </p:contentPart>
          </mc:Choice>
          <mc:Fallback xmlns="">
            <p:pic>
              <p:nvPicPr>
                <p:cNvPr id="24" name="Ink 23">
                  <a:extLst>
                    <a:ext uri="{FF2B5EF4-FFF2-40B4-BE49-F238E27FC236}">
                      <a16:creationId xmlns:a16="http://schemas.microsoft.com/office/drawing/2014/main" id="{759460CF-0C8A-4B3C-93DE-0320D966D635}"/>
                    </a:ext>
                  </a:extLst>
                </p:cNvPr>
                <p:cNvPicPr/>
                <p:nvPr/>
              </p:nvPicPr>
              <p:blipFill>
                <a:blip r:embed="rId5"/>
                <a:stretch>
                  <a:fillRect/>
                </a:stretch>
              </p:blipFill>
              <p:spPr>
                <a:xfrm>
                  <a:off x="5251581" y="378124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04519883-DB3B-4AC6-9F1B-C405D32D50B4}"/>
                    </a:ext>
                  </a:extLst>
                </p14:cNvPr>
                <p14:cNvContentPartPr/>
                <p14:nvPr/>
              </p14:nvContentPartPr>
              <p14:xfrm>
                <a:off x="5260581" y="3789882"/>
                <a:ext cx="360" cy="360"/>
              </p14:xfrm>
            </p:contentPart>
          </mc:Choice>
          <mc:Fallback xmlns="">
            <p:pic>
              <p:nvPicPr>
                <p:cNvPr id="25" name="Ink 24">
                  <a:extLst>
                    <a:ext uri="{FF2B5EF4-FFF2-40B4-BE49-F238E27FC236}">
                      <a16:creationId xmlns:a16="http://schemas.microsoft.com/office/drawing/2014/main" id="{04519883-DB3B-4AC6-9F1B-C405D32D50B4}"/>
                    </a:ext>
                  </a:extLst>
                </p:cNvPr>
                <p:cNvPicPr/>
                <p:nvPr/>
              </p:nvPicPr>
              <p:blipFill>
                <a:blip r:embed="rId5"/>
                <a:stretch>
                  <a:fillRect/>
                </a:stretch>
              </p:blipFill>
              <p:spPr>
                <a:xfrm>
                  <a:off x="5251581" y="3781242"/>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899A5080-8011-4ABD-911E-E87BB703E1A8}"/>
                  </a:ext>
                </a:extLst>
              </p14:cNvPr>
              <p14:cNvContentPartPr/>
              <p14:nvPr/>
            </p14:nvContentPartPr>
            <p14:xfrm>
              <a:off x="3498021" y="2570202"/>
              <a:ext cx="360" cy="360"/>
            </p14:xfrm>
          </p:contentPart>
        </mc:Choice>
        <mc:Fallback xmlns="">
          <p:pic>
            <p:nvPicPr>
              <p:cNvPr id="28" name="Ink 27">
                <a:extLst>
                  <a:ext uri="{FF2B5EF4-FFF2-40B4-BE49-F238E27FC236}">
                    <a16:creationId xmlns:a16="http://schemas.microsoft.com/office/drawing/2014/main" id="{899A5080-8011-4ABD-911E-E87BB703E1A8}"/>
                  </a:ext>
                </a:extLst>
              </p:cNvPr>
              <p:cNvPicPr/>
              <p:nvPr/>
            </p:nvPicPr>
            <p:blipFill>
              <a:blip r:embed="rId5"/>
              <a:stretch>
                <a:fillRect/>
              </a:stretch>
            </p:blipFill>
            <p:spPr>
              <a:xfrm>
                <a:off x="3489021" y="2561562"/>
                <a:ext cx="18000" cy="18000"/>
              </a:xfrm>
              <a:prstGeom prst="rect">
                <a:avLst/>
              </a:prstGeom>
            </p:spPr>
          </p:pic>
        </mc:Fallback>
      </mc:AlternateContent>
    </p:spTree>
    <p:extLst>
      <p:ext uri="{BB962C8B-B14F-4D97-AF65-F5344CB8AC3E}">
        <p14:creationId xmlns:p14="http://schemas.microsoft.com/office/powerpoint/2010/main" val="1324625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34021-2CCE-4C26-B26C-68B6A8B71971}"/>
              </a:ext>
            </a:extLst>
          </p:cNvPr>
          <p:cNvSpPr>
            <a:spLocks noGrp="1"/>
          </p:cNvSpPr>
          <p:nvPr>
            <p:ph type="title"/>
          </p:nvPr>
        </p:nvSpPr>
        <p:spPr>
          <a:xfrm>
            <a:off x="1451579" y="1"/>
            <a:ext cx="9291215" cy="867017"/>
          </a:xfrm>
        </p:spPr>
        <p:txBody>
          <a:bodyPr/>
          <a:lstStyle/>
          <a:p>
            <a:r>
              <a:rPr lang="en-GB" dirty="0"/>
              <a:t>Success stories (3) </a:t>
            </a:r>
            <a:endParaRPr lang="en-ZW" dirty="0"/>
          </a:p>
        </p:txBody>
      </p:sp>
      <p:pic>
        <p:nvPicPr>
          <p:cNvPr id="8" name="Content Placeholder 7">
            <a:extLst>
              <a:ext uri="{FF2B5EF4-FFF2-40B4-BE49-F238E27FC236}">
                <a16:creationId xmlns:a16="http://schemas.microsoft.com/office/drawing/2014/main" id="{A8FF4571-C541-4C88-A1DF-900E44BDA0C5}"/>
              </a:ext>
            </a:extLst>
          </p:cNvPr>
          <p:cNvPicPr>
            <a:picLocks noGrp="1" noChangeAspect="1"/>
          </p:cNvPicPr>
          <p:nvPr>
            <p:ph idx="1"/>
          </p:nvPr>
        </p:nvPicPr>
        <p:blipFill>
          <a:blip r:embed="rId2"/>
          <a:stretch>
            <a:fillRect/>
          </a:stretch>
        </p:blipFill>
        <p:spPr>
          <a:xfrm>
            <a:off x="8559210" y="2924011"/>
            <a:ext cx="3513613" cy="2924505"/>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FB9C71D9-5B76-48E8-8879-10FD1547B088}"/>
                  </a:ext>
                </a:extLst>
              </p14:cNvPr>
              <p14:cNvContentPartPr/>
              <p14:nvPr/>
            </p14:nvContentPartPr>
            <p14:xfrm>
              <a:off x="4319454" y="2474702"/>
              <a:ext cx="360" cy="360"/>
            </p14:xfrm>
          </p:contentPart>
        </mc:Choice>
        <mc:Fallback xmlns="">
          <p:pic>
            <p:nvPicPr>
              <p:cNvPr id="6" name="Ink 5">
                <a:extLst>
                  <a:ext uri="{FF2B5EF4-FFF2-40B4-BE49-F238E27FC236}">
                    <a16:creationId xmlns:a16="http://schemas.microsoft.com/office/drawing/2014/main" id="{FB9C71D9-5B76-48E8-8879-10FD1547B088}"/>
                  </a:ext>
                </a:extLst>
              </p:cNvPr>
              <p:cNvPicPr/>
              <p:nvPr/>
            </p:nvPicPr>
            <p:blipFill>
              <a:blip r:embed="rId4"/>
              <a:stretch>
                <a:fillRect/>
              </a:stretch>
            </p:blipFill>
            <p:spPr>
              <a:xfrm>
                <a:off x="4310454" y="246570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D5C0E264-B2D2-438C-9503-87EBCD3AD0F6}"/>
                  </a:ext>
                </a:extLst>
              </p14:cNvPr>
              <p14:cNvContentPartPr/>
              <p14:nvPr/>
            </p14:nvContentPartPr>
            <p14:xfrm>
              <a:off x="1355574" y="2947742"/>
              <a:ext cx="360" cy="360"/>
            </p14:xfrm>
          </p:contentPart>
        </mc:Choice>
        <mc:Fallback xmlns="">
          <p:pic>
            <p:nvPicPr>
              <p:cNvPr id="9" name="Ink 8">
                <a:extLst>
                  <a:ext uri="{FF2B5EF4-FFF2-40B4-BE49-F238E27FC236}">
                    <a16:creationId xmlns:a16="http://schemas.microsoft.com/office/drawing/2014/main" id="{D5C0E264-B2D2-438C-9503-87EBCD3AD0F6}"/>
                  </a:ext>
                </a:extLst>
              </p:cNvPr>
              <p:cNvPicPr/>
              <p:nvPr/>
            </p:nvPicPr>
            <p:blipFill>
              <a:blip r:embed="rId4"/>
              <a:stretch>
                <a:fillRect/>
              </a:stretch>
            </p:blipFill>
            <p:spPr>
              <a:xfrm>
                <a:off x="1346574" y="293874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801A91D7-B514-49A6-A169-F072ABC1C5DE}"/>
                  </a:ext>
                </a:extLst>
              </p14:cNvPr>
              <p14:cNvContentPartPr/>
              <p14:nvPr/>
            </p14:nvContentPartPr>
            <p14:xfrm>
              <a:off x="9538014" y="3341582"/>
              <a:ext cx="360" cy="360"/>
            </p14:xfrm>
          </p:contentPart>
        </mc:Choice>
        <mc:Fallback xmlns="">
          <p:pic>
            <p:nvPicPr>
              <p:cNvPr id="10" name="Ink 9">
                <a:extLst>
                  <a:ext uri="{FF2B5EF4-FFF2-40B4-BE49-F238E27FC236}">
                    <a16:creationId xmlns:a16="http://schemas.microsoft.com/office/drawing/2014/main" id="{801A91D7-B514-49A6-A169-F072ABC1C5DE}"/>
                  </a:ext>
                </a:extLst>
              </p:cNvPr>
              <p:cNvPicPr/>
              <p:nvPr/>
            </p:nvPicPr>
            <p:blipFill>
              <a:blip r:embed="rId4"/>
              <a:stretch>
                <a:fillRect/>
              </a:stretch>
            </p:blipFill>
            <p:spPr>
              <a:xfrm>
                <a:off x="9529014" y="333294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CF6A978C-2FCA-4B45-B83C-303A6749DB39}"/>
                  </a:ext>
                </a:extLst>
              </p14:cNvPr>
              <p14:cNvContentPartPr/>
              <p14:nvPr/>
            </p14:nvContentPartPr>
            <p14:xfrm>
              <a:off x="10184214" y="3341582"/>
              <a:ext cx="360" cy="360"/>
            </p14:xfrm>
          </p:contentPart>
        </mc:Choice>
        <mc:Fallback xmlns="">
          <p:pic>
            <p:nvPicPr>
              <p:cNvPr id="11" name="Ink 10">
                <a:extLst>
                  <a:ext uri="{FF2B5EF4-FFF2-40B4-BE49-F238E27FC236}">
                    <a16:creationId xmlns:a16="http://schemas.microsoft.com/office/drawing/2014/main" id="{CF6A978C-2FCA-4B45-B83C-303A6749DB39}"/>
                  </a:ext>
                </a:extLst>
              </p:cNvPr>
              <p:cNvPicPr/>
              <p:nvPr/>
            </p:nvPicPr>
            <p:blipFill>
              <a:blip r:embed="rId4"/>
              <a:stretch>
                <a:fillRect/>
              </a:stretch>
            </p:blipFill>
            <p:spPr>
              <a:xfrm>
                <a:off x="10175574" y="333294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FBAD7C25-09CB-4EE0-99D3-44065796A007}"/>
                  </a:ext>
                </a:extLst>
              </p14:cNvPr>
              <p14:cNvContentPartPr/>
              <p14:nvPr/>
            </p14:nvContentPartPr>
            <p14:xfrm>
              <a:off x="3458421" y="1430802"/>
              <a:ext cx="360" cy="360"/>
            </p14:xfrm>
          </p:contentPart>
        </mc:Choice>
        <mc:Fallback xmlns="">
          <p:pic>
            <p:nvPicPr>
              <p:cNvPr id="16" name="Ink 15">
                <a:extLst>
                  <a:ext uri="{FF2B5EF4-FFF2-40B4-BE49-F238E27FC236}">
                    <a16:creationId xmlns:a16="http://schemas.microsoft.com/office/drawing/2014/main" id="{FBAD7C25-09CB-4EE0-99D3-44065796A007}"/>
                  </a:ext>
                </a:extLst>
              </p:cNvPr>
              <p:cNvPicPr/>
              <p:nvPr/>
            </p:nvPicPr>
            <p:blipFill>
              <a:blip r:embed="rId4"/>
              <a:stretch>
                <a:fillRect/>
              </a:stretch>
            </p:blipFill>
            <p:spPr>
              <a:xfrm>
                <a:off x="3449781" y="1422162"/>
                <a:ext cx="18000" cy="18000"/>
              </a:xfrm>
              <a:prstGeom prst="rect">
                <a:avLst/>
              </a:prstGeom>
            </p:spPr>
          </p:pic>
        </mc:Fallback>
      </mc:AlternateContent>
      <p:sp>
        <p:nvSpPr>
          <p:cNvPr id="12" name="Speech Bubble: Oval 11">
            <a:extLst>
              <a:ext uri="{FF2B5EF4-FFF2-40B4-BE49-F238E27FC236}">
                <a16:creationId xmlns:a16="http://schemas.microsoft.com/office/drawing/2014/main" id="{C2F01482-0603-46B9-907A-4CCA8C6C4704}"/>
              </a:ext>
            </a:extLst>
          </p:cNvPr>
          <p:cNvSpPr/>
          <p:nvPr/>
        </p:nvSpPr>
        <p:spPr>
          <a:xfrm>
            <a:off x="248510" y="958010"/>
            <a:ext cx="8722489" cy="3428254"/>
          </a:xfrm>
          <a:prstGeom prst="wedgeEllipseCallou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b="1" i="1" u="none" strike="noStrike" kern="0" cap="none" spc="0" normalizeH="0" baseline="0" noProof="0" dirty="0">
                <a:ln>
                  <a:noFill/>
                </a:ln>
                <a:solidFill>
                  <a:schemeClr val="accent1"/>
                </a:solidFill>
                <a:effectLst/>
                <a:uLnTx/>
                <a:uFillTx/>
                <a:latin typeface="Calibri" panose="020F0502020204030204"/>
                <a:ea typeface="Calibri" panose="020F0502020204030204" pitchFamily="34" charset="0"/>
                <a:cs typeface="Times New Roman" panose="02020603050405020304" pitchFamily="18" charset="0"/>
              </a:rPr>
              <a:t>“HIV stigma reduction programme helped me in preaching the word I had been labelled for so long trying to teach. People began to accept me and their attitude towards me has changed significantly. People in my community now respect me, the programme helped in overcoming the stigma and discrimination I had faced from my community for many years” -</a:t>
            </a:r>
            <a:r>
              <a:rPr kumimoji="0" lang="en-GB" b="1" i="1" u="none" strike="noStrike" kern="0" cap="none" spc="0" normalizeH="0" baseline="0" noProof="0" dirty="0" err="1">
                <a:ln>
                  <a:noFill/>
                </a:ln>
                <a:solidFill>
                  <a:schemeClr val="accent1"/>
                </a:solidFill>
                <a:effectLst/>
                <a:uLnTx/>
                <a:uFillTx/>
                <a:latin typeface="Calibri" panose="020F0502020204030204"/>
                <a:ea typeface="Calibri" panose="020F0502020204030204" pitchFamily="34" charset="0"/>
                <a:cs typeface="Times New Roman" panose="02020603050405020304" pitchFamily="18" charset="0"/>
              </a:rPr>
              <a:t>Chitengo</a:t>
            </a:r>
            <a:endParaRPr kumimoji="0" lang="en-ZW" b="1" i="0" u="none" strike="noStrike" kern="0" cap="none" spc="0" normalizeH="0" baseline="0" noProof="0" dirty="0">
              <a:ln>
                <a:noFill/>
              </a:ln>
              <a:solidFill>
                <a:schemeClr val="accent1"/>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n-ZW" b="1" i="0" u="none" strike="noStrike" kern="0" cap="none" spc="0" normalizeH="0" baseline="0" noProof="0" dirty="0">
                <a:ln>
                  <a:noFill/>
                </a:ln>
                <a:solidFill>
                  <a:schemeClr val="accent1"/>
                </a:solidFill>
                <a:effectLst/>
                <a:uLnTx/>
                <a:uFillTx/>
                <a:latin typeface="Calibri" panose="020F0502020204030204"/>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59604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5D51E46D-E88E-4528-A3BB-1D4DB7F00EC1}"/>
                  </a:ext>
                </a:extLst>
              </p14:cNvPr>
              <p14:cNvContentPartPr/>
              <p14:nvPr/>
            </p14:nvContentPartPr>
            <p14:xfrm>
              <a:off x="2596941" y="1258722"/>
              <a:ext cx="360" cy="360"/>
            </p14:xfrm>
          </p:contentPart>
        </mc:Choice>
        <mc:Fallback xmlns="">
          <p:pic>
            <p:nvPicPr>
              <p:cNvPr id="2" name="Ink 1">
                <a:extLst>
                  <a:ext uri="{FF2B5EF4-FFF2-40B4-BE49-F238E27FC236}">
                    <a16:creationId xmlns:a16="http://schemas.microsoft.com/office/drawing/2014/main" id="{5D51E46D-E88E-4528-A3BB-1D4DB7F00EC1}"/>
                  </a:ext>
                </a:extLst>
              </p:cNvPr>
              <p:cNvPicPr/>
              <p:nvPr/>
            </p:nvPicPr>
            <p:blipFill>
              <a:blip r:embed="rId3"/>
              <a:stretch>
                <a:fillRect/>
              </a:stretch>
            </p:blipFill>
            <p:spPr>
              <a:xfrm>
                <a:off x="2587941" y="1249722"/>
                <a:ext cx="18000" cy="18000"/>
              </a:xfrm>
              <a:prstGeom prst="rect">
                <a:avLst/>
              </a:prstGeom>
            </p:spPr>
          </p:pic>
        </mc:Fallback>
      </mc:AlternateContent>
      <p:pic>
        <p:nvPicPr>
          <p:cNvPr id="4" name="Picture 3">
            <a:extLst>
              <a:ext uri="{FF2B5EF4-FFF2-40B4-BE49-F238E27FC236}">
                <a16:creationId xmlns:a16="http://schemas.microsoft.com/office/drawing/2014/main" id="{8771A5BB-842C-44D1-BA75-CDF67356E3A7}"/>
              </a:ext>
            </a:extLst>
          </p:cNvPr>
          <p:cNvPicPr>
            <a:picLocks noChangeAspect="1"/>
          </p:cNvPicPr>
          <p:nvPr/>
        </p:nvPicPr>
        <p:blipFill>
          <a:blip r:embed="rId4"/>
          <a:stretch>
            <a:fillRect/>
          </a:stretch>
        </p:blipFill>
        <p:spPr>
          <a:xfrm>
            <a:off x="223283" y="127474"/>
            <a:ext cx="5252484" cy="3779618"/>
          </a:xfrm>
          <a:prstGeom prst="rect">
            <a:avLst/>
          </a:prstGeom>
        </p:spPr>
      </p:pic>
      <p:pic>
        <p:nvPicPr>
          <p:cNvPr id="5" name="Picture 4">
            <a:extLst>
              <a:ext uri="{FF2B5EF4-FFF2-40B4-BE49-F238E27FC236}">
                <a16:creationId xmlns:a16="http://schemas.microsoft.com/office/drawing/2014/main" id="{7186EBD4-665C-45EC-B659-B513E792EE32}"/>
              </a:ext>
            </a:extLst>
          </p:cNvPr>
          <p:cNvPicPr>
            <a:picLocks noChangeAspect="1"/>
          </p:cNvPicPr>
          <p:nvPr/>
        </p:nvPicPr>
        <p:blipFill>
          <a:blip r:embed="rId5"/>
          <a:stretch>
            <a:fillRect/>
          </a:stretch>
        </p:blipFill>
        <p:spPr>
          <a:xfrm>
            <a:off x="5577626" y="1913860"/>
            <a:ext cx="6391091" cy="3395617"/>
          </a:xfrm>
          <a:prstGeom prst="rect">
            <a:avLst/>
          </a:prstGeom>
        </p:spPr>
      </p:pic>
    </p:spTree>
    <p:extLst>
      <p:ext uri="{BB962C8B-B14F-4D97-AF65-F5344CB8AC3E}">
        <p14:creationId xmlns:p14="http://schemas.microsoft.com/office/powerpoint/2010/main" val="3525284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340" y="135216"/>
            <a:ext cx="11001081" cy="1049235"/>
          </a:xfrm>
        </p:spPr>
        <p:txBody>
          <a:bodyPr/>
          <a:lstStyle/>
          <a:p>
            <a:r>
              <a:rPr lang="en-ZW" dirty="0">
                <a:latin typeface="Gill Sans MT" panose="020B0502020104020203" pitchFamily="34" charset="0"/>
              </a:rPr>
              <a:t>PLHIV in IGAs</a:t>
            </a:r>
          </a:p>
        </p:txBody>
      </p:sp>
      <p:pic>
        <p:nvPicPr>
          <p:cNvPr id="4098" name="Picture 2" descr="C:\Users\Lin\Pictures\Leah UPSG stills\Location 4\_DSC858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220122" y="1835297"/>
            <a:ext cx="5874908" cy="39166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in\Pictures\Leah UPSG stills\Location 4\_DSC8606 (1).JPG">
            <a:extLst>
              <a:ext uri="{FF2B5EF4-FFF2-40B4-BE49-F238E27FC236}">
                <a16:creationId xmlns:a16="http://schemas.microsoft.com/office/drawing/2014/main" id="{68A8CA6C-DA88-4C94-935B-07D4BCE9F9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0965" y="1287524"/>
            <a:ext cx="6005035" cy="387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219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1C6D-592E-47A3-8706-B9EB5B2E5905}"/>
              </a:ext>
            </a:extLst>
          </p:cNvPr>
          <p:cNvSpPr>
            <a:spLocks noGrp="1"/>
          </p:cNvSpPr>
          <p:nvPr>
            <p:ph type="title"/>
          </p:nvPr>
        </p:nvSpPr>
        <p:spPr>
          <a:xfrm>
            <a:off x="1309339" y="255879"/>
            <a:ext cx="9291215" cy="1049235"/>
          </a:xfrm>
        </p:spPr>
        <p:txBody>
          <a:bodyPr/>
          <a:lstStyle/>
          <a:p>
            <a:r>
              <a:rPr lang="en-US" dirty="0">
                <a:latin typeface="Gill Sans MT" panose="020B0502020104020203" pitchFamily="34" charset="0"/>
              </a:rPr>
              <a:t>THANK YOU! </a:t>
            </a:r>
          </a:p>
        </p:txBody>
      </p:sp>
      <p:pic>
        <p:nvPicPr>
          <p:cNvPr id="4" name="Content Placeholder 3" descr="C:\Users\user\Desktop\Daramombe  Support Group T Shirts Distribution\Daramombe Nutrition Garden.jpeg">
            <a:extLst>
              <a:ext uri="{FF2B5EF4-FFF2-40B4-BE49-F238E27FC236}">
                <a16:creationId xmlns:a16="http://schemas.microsoft.com/office/drawing/2014/main" id="{BB70A571-451A-487C-9EBE-C3277C7A421A}"/>
              </a:ext>
            </a:extLst>
          </p:cNvPr>
          <p:cNvPicPr>
            <a:picLocks noGrp="1"/>
          </p:cNvPicPr>
          <p:nvPr>
            <p:ph idx="1"/>
          </p:nvPr>
        </p:nvPicPr>
        <p:blipFill>
          <a:blip r:embed="rId2"/>
          <a:srcRect/>
          <a:stretch>
            <a:fillRect/>
          </a:stretch>
        </p:blipFill>
        <p:spPr bwMode="auto">
          <a:xfrm>
            <a:off x="1591446" y="1031358"/>
            <a:ext cx="9462976" cy="4455041"/>
          </a:xfrm>
          <a:prstGeom prst="rect">
            <a:avLst/>
          </a:prstGeom>
          <a:noFill/>
          <a:ln w="9525">
            <a:noFill/>
            <a:miter lim="800000"/>
            <a:headEnd/>
            <a:tailEnd/>
          </a:ln>
        </p:spPr>
      </p:pic>
    </p:spTree>
    <p:extLst>
      <p:ext uri="{BB962C8B-B14F-4D97-AF65-F5344CB8AC3E}">
        <p14:creationId xmlns:p14="http://schemas.microsoft.com/office/powerpoint/2010/main" val="4056534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8C015-1D38-468A-977B-FD325F8F59DF}"/>
              </a:ext>
            </a:extLst>
          </p:cNvPr>
          <p:cNvSpPr>
            <a:spLocks noGrp="1"/>
          </p:cNvSpPr>
          <p:nvPr>
            <p:ph type="title"/>
          </p:nvPr>
        </p:nvSpPr>
        <p:spPr>
          <a:xfrm>
            <a:off x="179370" y="-141889"/>
            <a:ext cx="10763306" cy="914399"/>
          </a:xfrm>
        </p:spPr>
        <p:txBody>
          <a:bodyPr/>
          <a:lstStyle/>
          <a:p>
            <a:r>
              <a:rPr lang="en-GB" dirty="0">
                <a:solidFill>
                  <a:schemeClr val="tx1"/>
                </a:solidFill>
                <a:latin typeface="Gill Sans MT" panose="020B0502020104020203" pitchFamily="34" charset="0"/>
              </a:rPr>
              <a:t>Introduction</a:t>
            </a:r>
            <a:endParaRPr lang="en-ZW" dirty="0">
              <a:solidFill>
                <a:schemeClr val="tx1"/>
              </a:solidFill>
              <a:latin typeface="Gill Sans MT" panose="020B0502020104020203" pitchFamily="34" charset="0"/>
            </a:endParaRPr>
          </a:p>
        </p:txBody>
      </p:sp>
      <p:sp>
        <p:nvSpPr>
          <p:cNvPr id="3" name="Content Placeholder 2">
            <a:extLst>
              <a:ext uri="{FF2B5EF4-FFF2-40B4-BE49-F238E27FC236}">
                <a16:creationId xmlns:a16="http://schemas.microsoft.com/office/drawing/2014/main" id="{F6484ABB-BEA4-4B98-B21E-E491D4D61F69}"/>
              </a:ext>
            </a:extLst>
          </p:cNvPr>
          <p:cNvSpPr>
            <a:spLocks noGrp="1"/>
          </p:cNvSpPr>
          <p:nvPr>
            <p:ph idx="1"/>
          </p:nvPr>
        </p:nvSpPr>
        <p:spPr>
          <a:xfrm>
            <a:off x="179370" y="772510"/>
            <a:ext cx="10763306" cy="5312980"/>
          </a:xfrm>
        </p:spPr>
        <p:txBody>
          <a:bodyPr>
            <a:noAutofit/>
          </a:bodyPr>
          <a:lstStyle/>
          <a:p>
            <a:pPr algn="just">
              <a:buFont typeface="Wingdings" panose="05000000000000000000" pitchFamily="2" charset="2"/>
              <a:buChar char="v"/>
            </a:pPr>
            <a:r>
              <a:rPr lang="en-GB" sz="2400" dirty="0" err="1">
                <a:effectLst/>
                <a:latin typeface="Gill Sans MT" panose="020B0502020104020203" pitchFamily="34" charset="0"/>
                <a:ea typeface="Calibri" panose="020F0502020204030204" pitchFamily="34" charset="0"/>
                <a:cs typeface="Arial" panose="020B0604020202020204" pitchFamily="34" charset="0"/>
              </a:rPr>
              <a:t>ARDeZ</a:t>
            </a:r>
            <a:r>
              <a:rPr lang="en-GB" sz="2400" dirty="0">
                <a:latin typeface="Gill Sans MT" panose="020B0502020104020203" pitchFamily="34" charset="0"/>
                <a:ea typeface="Calibri" panose="020F0502020204030204" pitchFamily="34" charset="0"/>
                <a:cs typeface="Arial" panose="020B0604020202020204" pitchFamily="34" charset="0"/>
              </a:rPr>
              <a:t> </a:t>
            </a:r>
            <a:r>
              <a:rPr lang="en-GB" sz="2400" dirty="0">
                <a:effectLst/>
                <a:latin typeface="Gill Sans MT" panose="020B0502020104020203" pitchFamily="34" charset="0"/>
                <a:ea typeface="Calibri" panose="020F0502020204030204" pitchFamily="34" charset="0"/>
                <a:cs typeface="Arial" panose="020B0604020202020204" pitchFamily="34" charset="0"/>
              </a:rPr>
              <a:t>(Anglican Relief and Development Zimbabwe) is the relief and development wing of the Anglican Church in Zimbabwe. It comprises of the Dioceses of Manicaland, Matabeleland, Masvingo, Central Zimbabwe and Harare.  </a:t>
            </a:r>
          </a:p>
          <a:p>
            <a:pPr algn="just">
              <a:buFont typeface="Wingdings" panose="05000000000000000000" pitchFamily="2" charset="2"/>
              <a:buChar char="v"/>
            </a:pPr>
            <a:r>
              <a:rPr lang="en-GB" sz="2400" dirty="0">
                <a:effectLst/>
                <a:latin typeface="Gill Sans MT" panose="020B0502020104020203" pitchFamily="34" charset="0"/>
                <a:ea typeface="Calibri" panose="020F0502020204030204" pitchFamily="34" charset="0"/>
                <a:cs typeface="Arial" panose="020B0604020202020204" pitchFamily="34" charset="0"/>
              </a:rPr>
              <a:t> Endorsed by The Archbishop of York and the Archbishop of Canterbury, </a:t>
            </a:r>
            <a:r>
              <a:rPr lang="en-GB" sz="2400" dirty="0" err="1">
                <a:effectLst/>
                <a:latin typeface="Gill Sans MT" panose="020B0502020104020203" pitchFamily="34" charset="0"/>
                <a:ea typeface="Calibri" panose="020F0502020204030204" pitchFamily="34" charset="0"/>
                <a:cs typeface="Arial" panose="020B0604020202020204" pitchFamily="34" charset="0"/>
              </a:rPr>
              <a:t>ARDeZ</a:t>
            </a:r>
            <a:r>
              <a:rPr lang="en-GB" sz="2400" dirty="0">
                <a:effectLst/>
                <a:latin typeface="Gill Sans MT" panose="020B0502020104020203" pitchFamily="34" charset="0"/>
                <a:ea typeface="Calibri" panose="020F0502020204030204" pitchFamily="34" charset="0"/>
                <a:cs typeface="Arial" panose="020B0604020202020204" pitchFamily="34" charset="0"/>
              </a:rPr>
              <a:t> was established in 2008 at the peak of the Zimbabwean hardships to respond to the natural and manmade disasters. Through </a:t>
            </a:r>
            <a:r>
              <a:rPr lang="en-GB" sz="2400" dirty="0" err="1">
                <a:effectLst/>
                <a:latin typeface="Gill Sans MT" panose="020B0502020104020203" pitchFamily="34" charset="0"/>
                <a:ea typeface="Calibri" panose="020F0502020204030204" pitchFamily="34" charset="0"/>
                <a:cs typeface="Arial" panose="020B0604020202020204" pitchFamily="34" charset="0"/>
              </a:rPr>
              <a:t>ARDeZ</a:t>
            </a:r>
            <a:r>
              <a:rPr lang="en-GB" sz="2400" dirty="0">
                <a:effectLst/>
                <a:latin typeface="Gill Sans MT" panose="020B0502020104020203" pitchFamily="34" charset="0"/>
                <a:ea typeface="Calibri" panose="020F0502020204030204" pitchFamily="34" charset="0"/>
                <a:cs typeface="Arial" panose="020B0604020202020204" pitchFamily="34" charset="0"/>
              </a:rPr>
              <a:t>, the Anglican Church in Zimbabwe endeavours to fulfil its spiritual mandate and social obligation to minister to people holistically.</a:t>
            </a:r>
          </a:p>
          <a:p>
            <a:pPr algn="just">
              <a:buFont typeface="Wingdings" panose="05000000000000000000" pitchFamily="2" charset="2"/>
              <a:buChar char="v"/>
            </a:pPr>
            <a:r>
              <a:rPr lang="en-GB" sz="2400" dirty="0">
                <a:latin typeface="Gill Sans MT" panose="020B0502020104020203" pitchFamily="34" charset="0"/>
                <a:cs typeface="Arial" panose="020B0604020202020204" pitchFamily="34" charset="0"/>
              </a:rPr>
              <a:t>The HIV Stigma Reduction and Empowerment of PLHIV Phase 1 &amp; 2 is being implemented by United Society Partners in the Gospel (USPG) and the Anglican Council of Zimbabwe </a:t>
            </a:r>
            <a:endParaRPr lang="en-ZW" sz="2400" dirty="0"/>
          </a:p>
        </p:txBody>
      </p:sp>
    </p:spTree>
    <p:extLst>
      <p:ext uri="{BB962C8B-B14F-4D97-AF65-F5344CB8AC3E}">
        <p14:creationId xmlns:p14="http://schemas.microsoft.com/office/powerpoint/2010/main" val="858521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2A9D1-38E4-4180-9A62-98EB644BCDDA}"/>
              </a:ext>
            </a:extLst>
          </p:cNvPr>
          <p:cNvSpPr>
            <a:spLocks noGrp="1"/>
          </p:cNvSpPr>
          <p:nvPr>
            <p:ph type="title"/>
          </p:nvPr>
        </p:nvSpPr>
        <p:spPr>
          <a:xfrm>
            <a:off x="376924" y="220057"/>
            <a:ext cx="10492181" cy="1049235"/>
          </a:xfrm>
        </p:spPr>
        <p:txBody>
          <a:bodyPr/>
          <a:lstStyle/>
          <a:p>
            <a:r>
              <a:rPr lang="en-GB" dirty="0">
                <a:solidFill>
                  <a:schemeClr val="tx1"/>
                </a:solidFill>
                <a:latin typeface="Gill Sans MT" panose="020B0502020104020203" pitchFamily="34" charset="0"/>
              </a:rPr>
              <a:t>5 marks of mission </a:t>
            </a:r>
            <a:endParaRPr lang="en-ZW" dirty="0">
              <a:solidFill>
                <a:schemeClr val="tx1"/>
              </a:solidFill>
              <a:latin typeface="Gill Sans MT" panose="020B0502020104020203" pitchFamily="34" charset="0"/>
            </a:endParaRPr>
          </a:p>
        </p:txBody>
      </p:sp>
      <p:sp>
        <p:nvSpPr>
          <p:cNvPr id="3" name="Content Placeholder 2">
            <a:extLst>
              <a:ext uri="{FF2B5EF4-FFF2-40B4-BE49-F238E27FC236}">
                <a16:creationId xmlns:a16="http://schemas.microsoft.com/office/drawing/2014/main" id="{70902759-B7B0-43D3-A4F3-8800E54C2D15}"/>
              </a:ext>
            </a:extLst>
          </p:cNvPr>
          <p:cNvSpPr>
            <a:spLocks noGrp="1"/>
          </p:cNvSpPr>
          <p:nvPr>
            <p:ph idx="1"/>
          </p:nvPr>
        </p:nvSpPr>
        <p:spPr>
          <a:xfrm>
            <a:off x="376924" y="1269293"/>
            <a:ext cx="10492181" cy="4169974"/>
          </a:xfrm>
        </p:spPr>
        <p:txBody>
          <a:bodyPr>
            <a:normAutofit fontScale="85000" lnSpcReduction="10000"/>
          </a:bodyPr>
          <a:lstStyle/>
          <a:p>
            <a:pPr marL="0" indent="0">
              <a:buNone/>
            </a:pPr>
            <a:r>
              <a:rPr lang="en-GB" sz="2800" dirty="0">
                <a:latin typeface="Gill Sans MT" panose="020B0502020104020203" pitchFamily="34" charset="0"/>
              </a:rPr>
              <a:t>The work of the Anglican Church in Zimbabwe is guided by the 5 marks of mission:</a:t>
            </a:r>
          </a:p>
          <a:p>
            <a:pPr algn="l">
              <a:buFont typeface="+mj-lt"/>
              <a:buAutoNum type="arabicPeriod"/>
            </a:pPr>
            <a:r>
              <a:rPr lang="en-ZA" sz="2800" b="0" i="0" dirty="0">
                <a:effectLst/>
                <a:latin typeface="Gill Sans MT" panose="020B0502020104020203" pitchFamily="34" charset="0"/>
              </a:rPr>
              <a:t> To proclaim the Good News of the Kingdom</a:t>
            </a:r>
          </a:p>
          <a:p>
            <a:pPr algn="l">
              <a:buFont typeface="+mj-lt"/>
              <a:buAutoNum type="arabicPeriod"/>
            </a:pPr>
            <a:r>
              <a:rPr lang="en-ZA" sz="2800" b="0" i="0" dirty="0">
                <a:effectLst/>
                <a:latin typeface="Gill Sans MT" panose="020B0502020104020203" pitchFamily="34" charset="0"/>
              </a:rPr>
              <a:t> To teach, baptise and nurture new believers</a:t>
            </a:r>
          </a:p>
          <a:p>
            <a:pPr algn="l">
              <a:buFont typeface="+mj-lt"/>
              <a:buAutoNum type="arabicPeriod"/>
            </a:pPr>
            <a:r>
              <a:rPr lang="en-ZA" sz="2800" b="0" i="0" dirty="0">
                <a:effectLst/>
                <a:latin typeface="Gill Sans MT" panose="020B0502020104020203" pitchFamily="34" charset="0"/>
              </a:rPr>
              <a:t> </a:t>
            </a:r>
            <a:r>
              <a:rPr lang="en-ZA" sz="2800" b="0" i="0" dirty="0">
                <a:solidFill>
                  <a:srgbClr val="FF0000"/>
                </a:solidFill>
                <a:effectLst/>
                <a:latin typeface="Gill Sans MT" panose="020B0502020104020203" pitchFamily="34" charset="0"/>
              </a:rPr>
              <a:t>To respond to human need by loving service</a:t>
            </a:r>
          </a:p>
          <a:p>
            <a:pPr algn="l">
              <a:buFont typeface="+mj-lt"/>
              <a:buAutoNum type="arabicPeriod"/>
            </a:pPr>
            <a:r>
              <a:rPr lang="en-ZA" sz="2800" b="0" i="0" dirty="0">
                <a:solidFill>
                  <a:srgbClr val="FF0000"/>
                </a:solidFill>
                <a:effectLst/>
                <a:latin typeface="Gill Sans MT" panose="020B0502020104020203" pitchFamily="34" charset="0"/>
              </a:rPr>
              <a:t> To transform unjust structures of society, to challenge violence of every kind, and pursue peace and reconciliation</a:t>
            </a:r>
          </a:p>
          <a:p>
            <a:pPr algn="l">
              <a:buFont typeface="+mj-lt"/>
              <a:buAutoNum type="arabicPeriod"/>
            </a:pPr>
            <a:r>
              <a:rPr lang="en-ZA" sz="2800" b="0" i="0" dirty="0">
                <a:effectLst/>
                <a:latin typeface="Gill Sans MT" panose="020B0502020104020203" pitchFamily="34" charset="0"/>
              </a:rPr>
              <a:t> To strive to safeguard the integrity of creation, and sustain and renew the life of the earth</a:t>
            </a:r>
          </a:p>
          <a:p>
            <a:pPr algn="l"/>
            <a:endParaRPr lang="en-ZA" sz="2200" b="0" i="0" dirty="0">
              <a:effectLst/>
            </a:endParaRPr>
          </a:p>
          <a:p>
            <a:pPr marL="0" indent="0">
              <a:buNone/>
            </a:pPr>
            <a:endParaRPr lang="en-GB" dirty="0"/>
          </a:p>
          <a:p>
            <a:pPr marL="0" indent="0">
              <a:buNone/>
            </a:pPr>
            <a:endParaRPr lang="en-GB" dirty="0"/>
          </a:p>
          <a:p>
            <a:pPr marL="0" indent="0">
              <a:buNone/>
            </a:pPr>
            <a:endParaRPr lang="en-ZW" dirty="0"/>
          </a:p>
        </p:txBody>
      </p:sp>
    </p:spTree>
    <p:extLst>
      <p:ext uri="{BB962C8B-B14F-4D97-AF65-F5344CB8AC3E}">
        <p14:creationId xmlns:p14="http://schemas.microsoft.com/office/powerpoint/2010/main" val="649744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28E1-D47D-4FAF-85B8-09E70C4B46DE}"/>
              </a:ext>
            </a:extLst>
          </p:cNvPr>
          <p:cNvSpPr>
            <a:spLocks noGrp="1"/>
          </p:cNvSpPr>
          <p:nvPr>
            <p:ph type="title"/>
          </p:nvPr>
        </p:nvSpPr>
        <p:spPr>
          <a:xfrm>
            <a:off x="1451579" y="-378372"/>
            <a:ext cx="9291215" cy="1602261"/>
          </a:xfrm>
        </p:spPr>
        <p:txBody>
          <a:bodyPr/>
          <a:lstStyle/>
          <a:p>
            <a:r>
              <a:rPr lang="en-ZW" dirty="0"/>
              <a:t>Rationale </a:t>
            </a:r>
          </a:p>
        </p:txBody>
      </p:sp>
      <p:sp>
        <p:nvSpPr>
          <p:cNvPr id="3" name="Content Placeholder 2">
            <a:extLst>
              <a:ext uri="{FF2B5EF4-FFF2-40B4-BE49-F238E27FC236}">
                <a16:creationId xmlns:a16="http://schemas.microsoft.com/office/drawing/2014/main" id="{427CF23E-7B57-4905-89A2-58873F2410E5}"/>
              </a:ext>
            </a:extLst>
          </p:cNvPr>
          <p:cNvSpPr>
            <a:spLocks noGrp="1"/>
          </p:cNvSpPr>
          <p:nvPr>
            <p:ph idx="1"/>
          </p:nvPr>
        </p:nvSpPr>
        <p:spPr>
          <a:xfrm>
            <a:off x="397565" y="927652"/>
            <a:ext cx="10345229" cy="4544679"/>
          </a:xfrm>
        </p:spPr>
        <p:txBody>
          <a:bodyPr>
            <a:normAutofit/>
          </a:bodyPr>
          <a:lstStyle/>
          <a:p>
            <a:pPr marL="0" indent="0" algn="just">
              <a:lnSpc>
                <a:spcPct val="15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2600" dirty="0">
                <a:effectLst/>
                <a:latin typeface="Gill Sans MT" panose="020B0502020104020203" pitchFamily="34" charset="0"/>
                <a:ea typeface="Times New Roman" panose="02020603050405020304" pitchFamily="18" charset="0"/>
              </a:rPr>
              <a:t>The intervention was designed following an </a:t>
            </a:r>
            <a:r>
              <a:rPr lang="en-GB" sz="2600" dirty="0">
                <a:effectLst/>
                <a:latin typeface="Gill Sans MT" panose="020B0502020104020203" pitchFamily="34" charset="0"/>
                <a:ea typeface="Calibri" panose="020F0502020204030204" pitchFamily="34" charset="0"/>
              </a:rPr>
              <a:t>extensive Zimbabwean Stigma Index research that was conducted in 2013/14. </a:t>
            </a:r>
            <a:r>
              <a:rPr lang="en-GB" sz="2600" dirty="0">
                <a:effectLst/>
                <a:latin typeface="Gill Sans MT" panose="020B0502020104020203" pitchFamily="34" charset="0"/>
                <a:ea typeface="Times New Roman" panose="02020603050405020304" pitchFamily="18" charset="0"/>
              </a:rPr>
              <a:t>The research was undertaken with a view to understand the nature, experiences and rates of HIV–related stigma and discrimination at national level to provide evidence base to lead to implementation of more effective programs aimed at reducing HIV-related stigma and discrimination</a:t>
            </a:r>
            <a:r>
              <a:rPr lang="en-GB" sz="2600" dirty="0">
                <a:solidFill>
                  <a:srgbClr val="000000"/>
                </a:solidFill>
                <a:effectLst/>
                <a:latin typeface="Gill Sans MT" panose="020B0502020104020203" pitchFamily="34" charset="0"/>
                <a:ea typeface="Times New Roman" panose="02020603050405020304" pitchFamily="18" charset="0"/>
              </a:rPr>
              <a:t>. The findings of the study informed the baseline of the programme. </a:t>
            </a:r>
          </a:p>
          <a:p>
            <a:pPr marL="0" indent="0" algn="just">
              <a:lnSpc>
                <a:spcPct val="15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ZW" sz="2600" dirty="0">
              <a:effectLst/>
              <a:latin typeface="Gill Sans MT" panose="020B0502020104020203" pitchFamily="34" charset="0"/>
              <a:ea typeface="Times New Roman" panose="02020603050405020304" pitchFamily="18" charset="0"/>
            </a:endParaRPr>
          </a:p>
          <a:p>
            <a:pPr algn="just">
              <a:lnSpc>
                <a:spcPct val="150000"/>
              </a:lnSpc>
              <a:spcAft>
                <a:spcPts val="600"/>
              </a:spcAft>
            </a:pPr>
            <a:endParaRPr lang="en-ZW" sz="2600" dirty="0">
              <a:effectLst/>
              <a:latin typeface="Gill Sans MT" panose="020B0502020104020203" pitchFamily="34" charset="0"/>
              <a:ea typeface="Times New Roman" panose="02020603050405020304" pitchFamily="18" charset="0"/>
            </a:endParaRPr>
          </a:p>
          <a:p>
            <a:endParaRPr lang="en-ZW" dirty="0"/>
          </a:p>
        </p:txBody>
      </p:sp>
    </p:spTree>
    <p:extLst>
      <p:ext uri="{BB962C8B-B14F-4D97-AF65-F5344CB8AC3E}">
        <p14:creationId xmlns:p14="http://schemas.microsoft.com/office/powerpoint/2010/main" val="3225144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87" y="1"/>
            <a:ext cx="11044810" cy="1012873"/>
          </a:xfrm>
        </p:spPr>
        <p:txBody>
          <a:bodyPr/>
          <a:lstStyle/>
          <a:p>
            <a:r>
              <a:rPr lang="en-ZW" dirty="0">
                <a:solidFill>
                  <a:schemeClr val="tx1"/>
                </a:solidFill>
                <a:latin typeface="Gill Sans MT" panose="020B0502020104020203" pitchFamily="34" charset="0"/>
              </a:rPr>
              <a:t>HIV &amp; AIDS Related Stigma in Zimbabwe  </a:t>
            </a:r>
          </a:p>
        </p:txBody>
      </p:sp>
      <p:sp>
        <p:nvSpPr>
          <p:cNvPr id="3" name="Content Placeholder 2"/>
          <p:cNvSpPr>
            <a:spLocks noGrp="1"/>
          </p:cNvSpPr>
          <p:nvPr>
            <p:ph idx="1"/>
          </p:nvPr>
        </p:nvSpPr>
        <p:spPr>
          <a:xfrm>
            <a:off x="291549" y="834887"/>
            <a:ext cx="10763306" cy="4510111"/>
          </a:xfrm>
        </p:spPr>
        <p:txBody>
          <a:bodyPr>
            <a:normAutofit lnSpcReduction="10000"/>
          </a:bodyPr>
          <a:lstStyle/>
          <a:p>
            <a:pPr algn="just">
              <a:buFont typeface="Wingdings" pitchFamily="2" charset="2"/>
              <a:buChar char="v"/>
            </a:pPr>
            <a:r>
              <a:rPr lang="en-ZW" sz="2800" dirty="0">
                <a:latin typeface="Gill Sans MT" panose="020B0502020104020203" pitchFamily="34" charset="0"/>
              </a:rPr>
              <a:t>In 2014 the Zimbabwe People Living with HIV (PLHIV) Stigma Index was carried out to measure the level of stigma and discrimination facing PLHIV in Zimbabwe </a:t>
            </a:r>
          </a:p>
          <a:p>
            <a:pPr lvl="1" algn="just">
              <a:buFont typeface="Wingdings" pitchFamily="2" charset="2"/>
              <a:buChar char="v"/>
            </a:pPr>
            <a:r>
              <a:rPr lang="en-ZW" sz="2600" dirty="0">
                <a:latin typeface="Gill Sans MT" panose="020B0502020104020203" pitchFamily="34" charset="0"/>
              </a:rPr>
              <a:t>Findings show that 65.5% of the study respondents reported they had experienced one or more forms of HIV-related Stigma </a:t>
            </a:r>
          </a:p>
          <a:p>
            <a:pPr lvl="1" algn="just">
              <a:buFont typeface="Wingdings" pitchFamily="2" charset="2"/>
              <a:buChar char="v"/>
            </a:pPr>
            <a:r>
              <a:rPr lang="en-ZW" sz="2600" dirty="0">
                <a:latin typeface="Gill Sans MT" panose="020B0502020104020203" pitchFamily="34" charset="0"/>
              </a:rPr>
              <a:t>51.4% of the respondents reported that they had been gossiped about </a:t>
            </a:r>
          </a:p>
          <a:p>
            <a:pPr lvl="1" algn="just">
              <a:buFont typeface="Wingdings" pitchFamily="2" charset="2"/>
              <a:buChar char="v"/>
            </a:pPr>
            <a:r>
              <a:rPr lang="en-ZW" sz="2600" dirty="0">
                <a:latin typeface="Gill Sans MT" panose="020B0502020104020203" pitchFamily="34" charset="0"/>
              </a:rPr>
              <a:t>Mid Term (MTLR) &amp; End of Term Programme Learning &amp; Review (ETLR) </a:t>
            </a:r>
          </a:p>
          <a:p>
            <a:pPr lvl="1" algn="just">
              <a:buFont typeface="Wingdings" pitchFamily="2" charset="2"/>
              <a:buChar char="v"/>
            </a:pPr>
            <a:r>
              <a:rPr lang="en-US" sz="2600" dirty="0">
                <a:effectLst/>
                <a:latin typeface="Gill Sans MT" panose="020B0502020104020203" pitchFamily="34" charset="0"/>
                <a:ea typeface="Century Gothic" panose="020B0502020202020204" pitchFamily="34" charset="0"/>
              </a:rPr>
              <a:t>There were 363 </a:t>
            </a:r>
            <a:r>
              <a:rPr lang="en-US" sz="2600" dirty="0">
                <a:latin typeface="Gill Sans MT" panose="020B0502020104020203" pitchFamily="34" charset="0"/>
                <a:ea typeface="Century Gothic" panose="020B0502020202020204" pitchFamily="34" charset="0"/>
              </a:rPr>
              <a:t>households</a:t>
            </a:r>
            <a:r>
              <a:rPr lang="en-US" sz="2600" dirty="0">
                <a:effectLst/>
                <a:latin typeface="Gill Sans MT" panose="020B0502020104020203" pitchFamily="34" charset="0"/>
                <a:ea typeface="Century Gothic" panose="020B0502020202020204" pitchFamily="34" charset="0"/>
              </a:rPr>
              <a:t> in total who took part in the Mid Term &amp; 370 in End Term Review </a:t>
            </a:r>
            <a:endParaRPr lang="en-ZW" sz="2600" dirty="0">
              <a:latin typeface="Gill Sans MT" panose="020B0502020104020203" pitchFamily="34" charset="0"/>
            </a:endParaRPr>
          </a:p>
        </p:txBody>
      </p:sp>
    </p:spTree>
    <p:extLst>
      <p:ext uri="{BB962C8B-B14F-4D97-AF65-F5344CB8AC3E}">
        <p14:creationId xmlns:p14="http://schemas.microsoft.com/office/powerpoint/2010/main" val="180461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84919C-D119-44BC-98CE-DED9C758B645}"/>
              </a:ext>
            </a:extLst>
          </p:cNvPr>
          <p:cNvSpPr>
            <a:spLocks noGrp="1"/>
          </p:cNvSpPr>
          <p:nvPr>
            <p:ph idx="4294967295"/>
          </p:nvPr>
        </p:nvSpPr>
        <p:spPr>
          <a:xfrm>
            <a:off x="1" y="0"/>
            <a:ext cx="12192000" cy="6210300"/>
          </a:xfrm>
        </p:spPr>
        <p:txBody>
          <a:bodyPr/>
          <a:lstStyle/>
          <a:p>
            <a:pPr marL="0" indent="0">
              <a:buNone/>
            </a:pPr>
            <a:r>
              <a:rPr lang="en-ZW" dirty="0"/>
              <a:t> </a:t>
            </a:r>
          </a:p>
        </p:txBody>
      </p:sp>
      <p:pic>
        <p:nvPicPr>
          <p:cNvPr id="19" name="Picture 18">
            <a:extLst>
              <a:ext uri="{FF2B5EF4-FFF2-40B4-BE49-F238E27FC236}">
                <a16:creationId xmlns:a16="http://schemas.microsoft.com/office/drawing/2014/main" id="{33EEE5C2-3791-4B19-96EC-9E38AC327594}"/>
              </a:ext>
            </a:extLst>
          </p:cNvPr>
          <p:cNvPicPr>
            <a:picLocks noChangeAspect="1"/>
          </p:cNvPicPr>
          <p:nvPr/>
        </p:nvPicPr>
        <p:blipFill>
          <a:blip r:embed="rId2"/>
          <a:stretch>
            <a:fillRect/>
          </a:stretch>
        </p:blipFill>
        <p:spPr>
          <a:xfrm>
            <a:off x="756744" y="0"/>
            <a:ext cx="11625755" cy="6210300"/>
          </a:xfrm>
          <a:prstGeom prst="rect">
            <a:avLst/>
          </a:prstGeom>
        </p:spPr>
      </p:pic>
    </p:spTree>
    <p:extLst>
      <p:ext uri="{BB962C8B-B14F-4D97-AF65-F5344CB8AC3E}">
        <p14:creationId xmlns:p14="http://schemas.microsoft.com/office/powerpoint/2010/main" val="3397788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2007910" y="0"/>
            <a:ext cx="8942388" cy="626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409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D18D1-0093-4298-B434-32A69E0BCC2E}"/>
              </a:ext>
            </a:extLst>
          </p:cNvPr>
          <p:cNvSpPr>
            <a:spLocks noGrp="1"/>
          </p:cNvSpPr>
          <p:nvPr>
            <p:ph type="title"/>
          </p:nvPr>
        </p:nvSpPr>
        <p:spPr>
          <a:xfrm>
            <a:off x="477079" y="251792"/>
            <a:ext cx="11051166" cy="1046922"/>
          </a:xfrm>
        </p:spPr>
        <p:txBody>
          <a:bodyPr/>
          <a:lstStyle/>
          <a:p>
            <a:r>
              <a:rPr lang="en-ZW" dirty="0">
                <a:latin typeface="Gill Sans MT" panose="020B0502020104020203" pitchFamily="34" charset="0"/>
              </a:rPr>
              <a:t>HIV Stigma Reduction Programme: Phase 1&amp; 2</a:t>
            </a:r>
          </a:p>
        </p:txBody>
      </p:sp>
      <p:sp>
        <p:nvSpPr>
          <p:cNvPr id="3" name="Content Placeholder 2">
            <a:extLst>
              <a:ext uri="{FF2B5EF4-FFF2-40B4-BE49-F238E27FC236}">
                <a16:creationId xmlns:a16="http://schemas.microsoft.com/office/drawing/2014/main" id="{DB5874A8-8BA4-403B-8E7D-6329CABEBC2B}"/>
              </a:ext>
            </a:extLst>
          </p:cNvPr>
          <p:cNvSpPr>
            <a:spLocks noGrp="1"/>
          </p:cNvSpPr>
          <p:nvPr>
            <p:ph idx="1"/>
          </p:nvPr>
        </p:nvSpPr>
        <p:spPr>
          <a:xfrm>
            <a:off x="360270" y="1477824"/>
            <a:ext cx="11054854" cy="4197113"/>
          </a:xfrm>
        </p:spPr>
        <p:txBody>
          <a:bodyPr>
            <a:normAutofit/>
          </a:bodyPr>
          <a:lstStyle/>
          <a:p>
            <a:pPr marL="0" marR="0" lvl="0" indent="0" algn="just"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b="1" i="0" u="none" strike="noStrike" kern="1200" cap="none" spc="0" normalizeH="0" baseline="0" noProof="0" dirty="0">
                <a:ln>
                  <a:noFill/>
                </a:ln>
                <a:effectLst/>
                <a:uLnTx/>
                <a:uFillTx/>
                <a:latin typeface="Gill Sans MT" panose="020B0502020104020203" pitchFamily="34" charset="0"/>
              </a:rPr>
              <a:t>Project Goal </a:t>
            </a:r>
          </a:p>
          <a:p>
            <a:pPr marL="0" marR="0" lvl="0" indent="0" algn="just" defTabSz="457200" rtl="0" eaLnBrk="1" fontAlgn="auto" latinLnBrk="0" hangingPunct="1">
              <a:lnSpc>
                <a:spcPct val="100000"/>
              </a:lnSpc>
              <a:spcBef>
                <a:spcPts val="1000"/>
              </a:spcBef>
              <a:spcAft>
                <a:spcPts val="0"/>
              </a:spcAft>
              <a:buClr>
                <a:srgbClr val="A53010"/>
              </a:buClr>
              <a:buSzTx/>
              <a:buFont typeface="Wingdings 3" charset="2"/>
              <a:buNone/>
              <a:tabLst/>
              <a:defRPr/>
            </a:pPr>
            <a:r>
              <a:rPr lang="en-US" dirty="0">
                <a:effectLst/>
                <a:latin typeface="Gill Sans MT" panose="020B0502020104020203" pitchFamily="34" charset="0"/>
                <a:ea typeface="Calibri" panose="020F0502020204030204" pitchFamily="34" charset="0"/>
                <a:cs typeface="Times New Roman" panose="02020603050405020304" pitchFamily="18" charset="0"/>
              </a:rPr>
              <a:t>T</a:t>
            </a:r>
            <a:r>
              <a:rPr lang="en-ZW" dirty="0">
                <a:effectLst/>
                <a:latin typeface="Gill Sans MT" panose="020B0502020104020203" pitchFamily="34" charset="0"/>
                <a:ea typeface="Calibri" panose="020F0502020204030204" pitchFamily="34" charset="0"/>
                <a:cs typeface="Times New Roman" panose="02020603050405020304" pitchFamily="18" charset="0"/>
              </a:rPr>
              <a:t>o envision an empowered Anglican Church in Zimbabwe and its surrounding communities, empowered to tackle issues of HIV stigma and discrimination affecting People Living with HIV and to realise improved wellbeing and welfare of PLHIV.</a:t>
            </a:r>
          </a:p>
          <a:p>
            <a:pPr marL="0" marR="0" lvl="0" indent="0" algn="just" defTabSz="457200" rtl="0" eaLnBrk="1" fontAlgn="auto" latinLnBrk="0" hangingPunct="1">
              <a:lnSpc>
                <a:spcPct val="100000"/>
              </a:lnSpc>
              <a:spcBef>
                <a:spcPts val="1000"/>
              </a:spcBef>
              <a:spcAft>
                <a:spcPts val="0"/>
              </a:spcAft>
              <a:buClr>
                <a:srgbClr val="A53010"/>
              </a:buClr>
              <a:buSzTx/>
              <a:buFont typeface="Wingdings 3" charset="2"/>
              <a:buNone/>
              <a:tabLst/>
              <a:defRPr/>
            </a:pPr>
            <a:r>
              <a:rPr lang="en-ZW" b="1" dirty="0">
                <a:latin typeface="Gill Sans MT" panose="020B0502020104020203" pitchFamily="34" charset="0"/>
                <a:cs typeface="Times New Roman" panose="02020603050405020304" pitchFamily="18" charset="0"/>
              </a:rPr>
              <a:t>Outcomes </a:t>
            </a:r>
          </a:p>
          <a:p>
            <a:pPr marR="0" lvl="0" algn="just" defTabSz="457200" rtl="0" eaLnBrk="1" fontAlgn="auto" latinLnBrk="0" hangingPunct="1">
              <a:lnSpc>
                <a:spcPct val="100000"/>
              </a:lnSpc>
              <a:spcBef>
                <a:spcPts val="1000"/>
              </a:spcBef>
              <a:spcAft>
                <a:spcPts val="0"/>
              </a:spcAft>
              <a:buClr>
                <a:srgbClr val="000000"/>
              </a:buClr>
              <a:buSzTx/>
              <a:buFont typeface="Wingdings" panose="05000000000000000000" pitchFamily="2" charset="2"/>
              <a:buChar char="§"/>
              <a:tabLst/>
              <a:defRPr/>
            </a:pPr>
            <a:r>
              <a:rPr lang="en-ZA" dirty="0">
                <a:latin typeface="Gill Sans MT" panose="020B0502020104020203" pitchFamily="34" charset="0"/>
              </a:rPr>
              <a:t>Increased comprehensive and accurate information on HIV&amp;AIDS related stigma and discrimination, non-communicable diseases (NCDs)</a:t>
            </a:r>
          </a:p>
          <a:p>
            <a:pPr marR="0" lvl="0" algn="just" defTabSz="457200" rtl="0" eaLnBrk="1" fontAlgn="auto" latinLnBrk="0" hangingPunct="1">
              <a:lnSpc>
                <a:spcPct val="100000"/>
              </a:lnSpc>
              <a:spcBef>
                <a:spcPts val="1000"/>
              </a:spcBef>
              <a:spcAft>
                <a:spcPts val="0"/>
              </a:spcAft>
              <a:buClr>
                <a:srgbClr val="000000"/>
              </a:buClr>
              <a:buSzTx/>
              <a:buFont typeface="Wingdings" panose="05000000000000000000" pitchFamily="2" charset="2"/>
              <a:buChar char="§"/>
              <a:tabLst/>
              <a:defRPr/>
            </a:pPr>
            <a:r>
              <a:rPr lang="en-ZA" dirty="0">
                <a:latin typeface="Gill Sans MT" panose="020B0502020104020203" pitchFamily="34" charset="0"/>
              </a:rPr>
              <a:t>Improved household incomes for PLHIV </a:t>
            </a:r>
          </a:p>
          <a:p>
            <a:pPr marR="0" lvl="0" algn="just" defTabSz="457200" rtl="0" eaLnBrk="1" fontAlgn="auto" latinLnBrk="0" hangingPunct="1">
              <a:lnSpc>
                <a:spcPct val="100000"/>
              </a:lnSpc>
              <a:spcBef>
                <a:spcPts val="1000"/>
              </a:spcBef>
              <a:spcAft>
                <a:spcPts val="0"/>
              </a:spcAft>
              <a:buClr>
                <a:srgbClr val="000000"/>
              </a:buClr>
              <a:buSzTx/>
              <a:buFont typeface="Wingdings" panose="05000000000000000000" pitchFamily="2" charset="2"/>
              <a:buChar char="§"/>
              <a:tabLst/>
              <a:defRPr/>
            </a:pPr>
            <a:r>
              <a:rPr lang="en-ZA" dirty="0">
                <a:latin typeface="Gill Sans MT" panose="020B0502020104020203" pitchFamily="34" charset="0"/>
              </a:rPr>
              <a:t>Increased church leadership influence on HIV related stigma and discrimination </a:t>
            </a:r>
          </a:p>
          <a:p>
            <a:pPr marR="0" lvl="0" algn="just" defTabSz="457200" rtl="0" eaLnBrk="1" fontAlgn="auto" latinLnBrk="0" hangingPunct="1">
              <a:lnSpc>
                <a:spcPct val="100000"/>
              </a:lnSpc>
              <a:spcBef>
                <a:spcPts val="1000"/>
              </a:spcBef>
              <a:spcAft>
                <a:spcPts val="0"/>
              </a:spcAft>
              <a:buClr>
                <a:srgbClr val="000000"/>
              </a:buClr>
              <a:buSzTx/>
              <a:buFont typeface="Wingdings" panose="05000000000000000000" pitchFamily="2" charset="2"/>
              <a:buChar char="§"/>
              <a:tabLst/>
              <a:defRPr/>
            </a:pPr>
            <a:r>
              <a:rPr lang="en-ZA" dirty="0">
                <a:latin typeface="Gill Sans MT" panose="020B0502020104020203" pitchFamily="34" charset="0"/>
              </a:rPr>
              <a:t>Increased climate change awareness</a:t>
            </a:r>
          </a:p>
          <a:p>
            <a:pPr marR="0" lvl="0" algn="just" defTabSz="457200" rtl="0" eaLnBrk="1" fontAlgn="auto" latinLnBrk="0" hangingPunct="1">
              <a:lnSpc>
                <a:spcPct val="100000"/>
              </a:lnSpc>
              <a:spcBef>
                <a:spcPts val="1000"/>
              </a:spcBef>
              <a:spcAft>
                <a:spcPts val="0"/>
              </a:spcAft>
              <a:buClr>
                <a:srgbClr val="A53010"/>
              </a:buClr>
              <a:buSzTx/>
              <a:buFont typeface="Wingdings" panose="05000000000000000000" pitchFamily="2" charset="2"/>
              <a:buChar char="§"/>
              <a:tabLst/>
              <a:defRPr/>
            </a:pPr>
            <a:endParaRPr lang="en-ZW" dirty="0"/>
          </a:p>
        </p:txBody>
      </p:sp>
    </p:spTree>
    <p:extLst>
      <p:ext uri="{BB962C8B-B14F-4D97-AF65-F5344CB8AC3E}">
        <p14:creationId xmlns:p14="http://schemas.microsoft.com/office/powerpoint/2010/main" val="710565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6CB6-E001-465A-9D3C-CDDCA7331D63}"/>
              </a:ext>
            </a:extLst>
          </p:cNvPr>
          <p:cNvSpPr>
            <a:spLocks noGrp="1"/>
          </p:cNvSpPr>
          <p:nvPr>
            <p:ph type="title"/>
          </p:nvPr>
        </p:nvSpPr>
        <p:spPr>
          <a:xfrm>
            <a:off x="583097" y="132523"/>
            <a:ext cx="10471758" cy="980660"/>
          </a:xfrm>
        </p:spPr>
        <p:txBody>
          <a:bodyPr/>
          <a:lstStyle/>
          <a:p>
            <a:r>
              <a:rPr lang="en-GB" dirty="0">
                <a:latin typeface="Gill Sans MT" panose="020B0502020104020203" pitchFamily="34" charset="0"/>
              </a:rPr>
              <a:t>Strategies</a:t>
            </a:r>
            <a:r>
              <a:rPr lang="en-GB" dirty="0"/>
              <a:t> </a:t>
            </a:r>
            <a:endParaRPr lang="en-ZW" dirty="0"/>
          </a:p>
        </p:txBody>
      </p:sp>
      <p:sp>
        <p:nvSpPr>
          <p:cNvPr id="3" name="Content Placeholder 2">
            <a:extLst>
              <a:ext uri="{FF2B5EF4-FFF2-40B4-BE49-F238E27FC236}">
                <a16:creationId xmlns:a16="http://schemas.microsoft.com/office/drawing/2014/main" id="{2E74D8AD-297B-4816-815C-E9188A237C95}"/>
              </a:ext>
            </a:extLst>
          </p:cNvPr>
          <p:cNvSpPr>
            <a:spLocks noGrp="1"/>
          </p:cNvSpPr>
          <p:nvPr>
            <p:ph idx="1"/>
          </p:nvPr>
        </p:nvSpPr>
        <p:spPr>
          <a:xfrm>
            <a:off x="282805" y="1003067"/>
            <a:ext cx="11604396" cy="4492759"/>
          </a:xfrm>
        </p:spPr>
        <p:txBody>
          <a:bodyPr>
            <a:normAutofit/>
          </a:bodyPr>
          <a:lstStyle/>
          <a:p>
            <a:pPr>
              <a:buFont typeface="Wingdings" panose="05000000000000000000" pitchFamily="2" charset="2"/>
              <a:buChar char="v"/>
            </a:pPr>
            <a:r>
              <a:rPr lang="en-GB" sz="2400" b="1" dirty="0">
                <a:latin typeface="Gill Sans MT" panose="020B0502020104020203" pitchFamily="34" charset="0"/>
              </a:rPr>
              <a:t>Youth Seminars: </a:t>
            </a:r>
            <a:r>
              <a:rPr lang="en-ZA" sz="2400" dirty="0">
                <a:latin typeface="Gill Sans MT" panose="020B0502020104020203" pitchFamily="34" charset="0"/>
              </a:rPr>
              <a:t>In reaching out to young people we go where they are, for example  Church Youth Conferences such as the Zimbabwe Anglican Youth Association (ZAYA) where Anglican youths from all the parts of the country come together to worship. These platforms are taken advantage of to reach out to young people and raise awareness on HIV-related issues. We take advantage of events to raise HIV stigma awareness. </a:t>
            </a:r>
          </a:p>
          <a:p>
            <a:pPr>
              <a:buFont typeface="Wingdings" panose="05000000000000000000" pitchFamily="2" charset="2"/>
              <a:buChar char="v"/>
            </a:pPr>
            <a:r>
              <a:rPr lang="en-GB" sz="2400" b="1" dirty="0">
                <a:latin typeface="Gill Sans MT" panose="020B0502020104020203" pitchFamily="34" charset="0"/>
              </a:rPr>
              <a:t>Sports Galas: </a:t>
            </a:r>
            <a:r>
              <a:rPr lang="en-ZA" sz="2400" dirty="0">
                <a:latin typeface="Gill Sans MT" panose="020B0502020104020203" pitchFamily="34" charset="0"/>
              </a:rPr>
              <a:t>On the sports day, mobile clinics are made available for HIV testing. </a:t>
            </a:r>
          </a:p>
          <a:p>
            <a:pPr>
              <a:buFont typeface="Wingdings" panose="05000000000000000000" pitchFamily="2" charset="2"/>
              <a:buChar char="v"/>
            </a:pPr>
            <a:r>
              <a:rPr lang="en-ZA" sz="2400" b="1" dirty="0">
                <a:latin typeface="Gill Sans MT" panose="020B0502020104020203" pitchFamily="34" charset="0"/>
              </a:rPr>
              <a:t>Awareness Campaigns: </a:t>
            </a:r>
            <a:r>
              <a:rPr lang="en-ZA" sz="2400" dirty="0">
                <a:latin typeface="Gill Sans MT" panose="020B0502020104020203" pitchFamily="34" charset="0"/>
              </a:rPr>
              <a:t>Targeting young people to promote adherence to ART through giving testimonies.</a:t>
            </a:r>
          </a:p>
          <a:p>
            <a:endParaRPr lang="en-ZW" dirty="0"/>
          </a:p>
        </p:txBody>
      </p:sp>
    </p:spTree>
    <p:extLst>
      <p:ext uri="{BB962C8B-B14F-4D97-AF65-F5344CB8AC3E}">
        <p14:creationId xmlns:p14="http://schemas.microsoft.com/office/powerpoint/2010/main" val="479320034"/>
      </p:ext>
    </p:extLst>
  </p:cSld>
  <p:clrMapOvr>
    <a:masterClrMapping/>
  </p:clrMapOvr>
</p:sld>
</file>

<file path=ppt/theme/theme1.xml><?xml version="1.0" encoding="utf-8"?>
<a:theme xmlns:a="http://schemas.openxmlformats.org/drawingml/2006/main" name="Gallery">
  <a:themeElements>
    <a:clrScheme name="Custom 3">
      <a:dk1>
        <a:srgbClr val="D8D8D8"/>
      </a:dk1>
      <a:lt1>
        <a:srgbClr val="000000"/>
      </a:lt1>
      <a:dk2>
        <a:srgbClr val="DFD9D5"/>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docProps/app.xml><?xml version="1.0" encoding="utf-8"?>
<Properties xmlns="http://schemas.openxmlformats.org/officeDocument/2006/extended-properties" xmlns:vt="http://schemas.openxmlformats.org/officeDocument/2006/docPropsVTypes">
  <Template>TM10001114[[fn=Gallery]]</Template>
  <TotalTime>1240</TotalTime>
  <Words>1040</Words>
  <Application>Microsoft Office PowerPoint</Application>
  <PresentationFormat>Widescreen</PresentationFormat>
  <Paragraphs>69</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Century Gothic</vt:lpstr>
      <vt:lpstr>Gill Sans MT</vt:lpstr>
      <vt:lpstr>Rockwell</vt:lpstr>
      <vt:lpstr>Times New Roman</vt:lpstr>
      <vt:lpstr>Wingdings</vt:lpstr>
      <vt:lpstr>Wingdings 3</vt:lpstr>
      <vt:lpstr>Gallery</vt:lpstr>
      <vt:lpstr>Anglican RELIEF &amp; DEVELOPMENT IN ZIMBABWE  </vt:lpstr>
      <vt:lpstr>Introduction</vt:lpstr>
      <vt:lpstr>5 marks of mission </vt:lpstr>
      <vt:lpstr>Rationale </vt:lpstr>
      <vt:lpstr>HIV &amp; AIDS Related Stigma in Zimbabwe  </vt:lpstr>
      <vt:lpstr>PowerPoint Presentation</vt:lpstr>
      <vt:lpstr>PowerPoint Presentation</vt:lpstr>
      <vt:lpstr>HIV Stigma Reduction Programme: Phase 1&amp; 2</vt:lpstr>
      <vt:lpstr>Strategies </vt:lpstr>
      <vt:lpstr>Strategies (2)</vt:lpstr>
      <vt:lpstr>Beneficiary analysis</vt:lpstr>
      <vt:lpstr>PowerPoint Presentation</vt:lpstr>
      <vt:lpstr>Success stories</vt:lpstr>
      <vt:lpstr>Success stories (2)</vt:lpstr>
      <vt:lpstr>Success stories (3) </vt:lpstr>
      <vt:lpstr>PowerPoint Presentation</vt:lpstr>
      <vt:lpstr>PLHIV in IGAs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Anglican RELIEF &amp; DEVELOPMENT IN ZIMBABWE</dc:title>
  <dc:creator>Lin</dc:creator>
  <cp:lastModifiedBy>Andrea Uehling</cp:lastModifiedBy>
  <cp:revision>15</cp:revision>
  <dcterms:created xsi:type="dcterms:W3CDTF">2022-04-11T11:02:13Z</dcterms:created>
  <dcterms:modified xsi:type="dcterms:W3CDTF">2022-04-19T16:42:28Z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2022-04-11T16:56:42Z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b0c3e3b1-ce20-4077-8327-dc2f45a7cac9</vt:lpwstr>
  </property>
  <property fmtid="{D5CDD505-2E9C-101B-9397-08002B2CF9AE}" pid="8" name="MSIP_Label_7b94a7b8-f06c-4dfe-bdcc-9b548fd58c31_ContentBits">
    <vt:lpwstr>0</vt:lpwstr>
  </property>
</Properties>
</file>