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Lst>
  <p:sldSz cy="6858000" cx="12192000"/>
  <p:notesSz cx="6858000" cy="20859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3" roundtripDataSignature="AMtx7miWCp8xv8NGuffpqyAPMeNxthPF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customschemas.google.com/relationships/presentationmetadata" Target="metadata"/><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p:txBody>
      </p:sp>
      <p:sp>
        <p:nvSpPr>
          <p:cNvPr id="117" name="Google Shape;11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dd42f4319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ddd42f4319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In this time of crisis for children, we need options to respond.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Continuum of Care- resources that allows you to go deeper in the different ways of supporting children</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Highlight importance of family strengthening = family preservation</a:t>
            </a:r>
            <a:endParaRPr>
              <a:latin typeface="Times New Roman"/>
              <a:ea typeface="Times New Roman"/>
              <a:cs typeface="Times New Roman"/>
              <a:sym typeface="Times New Roman"/>
            </a:endParaRPr>
          </a:p>
        </p:txBody>
      </p:sp>
      <p:sp>
        <p:nvSpPr>
          <p:cNvPr id="127" name="Google Shape;127;gddd42f4319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eaeeaae693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eaeeaae693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Faith communities are </a:t>
            </a:r>
            <a:r>
              <a:rPr lang="en-US"/>
              <a:t>critical to ensuring children are safe and well cared for, and families in crisis receive the support they need.  They are uniquely placed to...</a:t>
            </a:r>
            <a:endParaRPr/>
          </a:p>
        </p:txBody>
      </p:sp>
      <p:sp>
        <p:nvSpPr>
          <p:cNvPr id="137" name="Google Shape;137;geaeeaae693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e56b65d3f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e56b65d3fd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Example- rallying Christians to support children in families</a:t>
            </a:r>
            <a:endParaRPr/>
          </a:p>
        </p:txBody>
      </p:sp>
      <p:sp>
        <p:nvSpPr>
          <p:cNvPr id="148" name="Google Shape;148;ge56b65d3f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aeeaae69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eaeeaae69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eaeeaae69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aeeaae69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eaeeaae693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research accessible.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Give faith-communities tools they can use: Small group study, Sermon examples, Devotionals</a:t>
            </a:r>
            <a:endParaRPr/>
          </a:p>
          <a:p>
            <a:pPr indent="0" lvl="0" marL="0" rtl="0" algn="l">
              <a:lnSpc>
                <a:spcPct val="100000"/>
              </a:lnSpc>
              <a:spcBef>
                <a:spcPts val="0"/>
              </a:spcBef>
              <a:spcAft>
                <a:spcPts val="0"/>
              </a:spcAft>
              <a:buSzPts val="1400"/>
              <a:buNone/>
            </a:pPr>
            <a:r>
              <a:t/>
            </a:r>
            <a:endParaRPr/>
          </a:p>
        </p:txBody>
      </p:sp>
      <p:sp>
        <p:nvSpPr>
          <p:cNvPr id="168" name="Google Shape;168;geaeeaae693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749d2dee9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e749d2dee9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e749d2dee9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9.png"/><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15" name="Shape 15"/>
        <p:cNvGrpSpPr/>
        <p:nvPr/>
      </p:nvGrpSpPr>
      <p:grpSpPr>
        <a:xfrm>
          <a:off x="0" y="0"/>
          <a:ext cx="0" cy="0"/>
          <a:chOff x="0" y="0"/>
          <a:chExt cx="0" cy="0"/>
        </a:xfrm>
      </p:grpSpPr>
      <p:pic>
        <p:nvPicPr>
          <p:cNvPr id="16" name="Google Shape;16;p11"/>
          <p:cNvPicPr preferRelativeResize="0"/>
          <p:nvPr/>
        </p:nvPicPr>
        <p:blipFill rotWithShape="1">
          <a:blip r:embed="rId2">
            <a:alphaModFix/>
          </a:blip>
          <a:srcRect b="19352" l="22152" r="30305" t="19352"/>
          <a:stretch/>
        </p:blipFill>
        <p:spPr>
          <a:xfrm>
            <a:off x="-1" y="0"/>
            <a:ext cx="7445829" cy="6858000"/>
          </a:xfrm>
          <a:prstGeom prst="rect">
            <a:avLst/>
          </a:prstGeom>
          <a:noFill/>
          <a:ln>
            <a:noFill/>
          </a:ln>
        </p:spPr>
      </p:pic>
      <p:sp>
        <p:nvSpPr>
          <p:cNvPr id="17" name="Google Shape;17;p11"/>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45" name="Shape 45"/>
        <p:cNvGrpSpPr/>
        <p:nvPr/>
      </p:nvGrpSpPr>
      <p:grpSpPr>
        <a:xfrm>
          <a:off x="0" y="0"/>
          <a:ext cx="0" cy="0"/>
          <a:chOff x="0" y="0"/>
          <a:chExt cx="0" cy="0"/>
        </a:xfrm>
      </p:grpSpPr>
      <p:pic>
        <p:nvPicPr>
          <p:cNvPr id="46" name="Google Shape;46;p20"/>
          <p:cNvPicPr preferRelativeResize="0"/>
          <p:nvPr/>
        </p:nvPicPr>
        <p:blipFill rotWithShape="1">
          <a:blip r:embed="rId2">
            <a:alphaModFix/>
          </a:blip>
          <a:srcRect b="0" l="30016" r="3037" t="0"/>
          <a:stretch/>
        </p:blipFill>
        <p:spPr>
          <a:xfrm>
            <a:off x="0" y="0"/>
            <a:ext cx="6889378" cy="6858000"/>
          </a:xfrm>
          <a:prstGeom prst="rect">
            <a:avLst/>
          </a:prstGeom>
          <a:noFill/>
          <a:ln>
            <a:noFill/>
          </a:ln>
        </p:spPr>
      </p:pic>
      <p:sp>
        <p:nvSpPr>
          <p:cNvPr id="47" name="Google Shape;47;p20"/>
          <p:cNvSpPr/>
          <p:nvPr/>
        </p:nvSpPr>
        <p:spPr>
          <a:xfrm rot="10800000">
            <a:off x="2862944" y="-8164"/>
            <a:ext cx="7402284" cy="6874328"/>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 name="Google Shape;48;p20"/>
          <p:cNvSpPr/>
          <p:nvPr/>
        </p:nvSpPr>
        <p:spPr>
          <a:xfrm>
            <a:off x="10725374" y="3173506"/>
            <a:ext cx="1466626" cy="3692658"/>
          </a:xfrm>
          <a:custGeom>
            <a:rect b="b" l="l" r="r" t="t"/>
            <a:pathLst>
              <a:path extrusionOk="0" h="5152490" w="2015873">
                <a:moveTo>
                  <a:pt x="0" y="5142216"/>
                </a:moveTo>
                <a:lnTo>
                  <a:pt x="2010468" y="9975"/>
                </a:lnTo>
                <a:lnTo>
                  <a:pt x="2015873" y="0"/>
                </a:lnTo>
                <a:lnTo>
                  <a:pt x="2013734" y="5152490"/>
                </a:lnTo>
                <a:lnTo>
                  <a:pt x="0" y="514221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49" name="Shape 49"/>
        <p:cNvGrpSpPr/>
        <p:nvPr/>
      </p:nvGrpSpPr>
      <p:grpSpPr>
        <a:xfrm>
          <a:off x="0" y="0"/>
          <a:ext cx="0" cy="0"/>
          <a:chOff x="0" y="0"/>
          <a:chExt cx="0" cy="0"/>
        </a:xfrm>
      </p:grpSpPr>
      <p:sp>
        <p:nvSpPr>
          <p:cNvPr id="50" name="Google Shape;50;p21"/>
          <p:cNvSpPr/>
          <p:nvPr/>
        </p:nvSpPr>
        <p:spPr>
          <a:xfrm>
            <a:off x="0" y="-8164"/>
            <a:ext cx="5028954" cy="6874329"/>
          </a:xfrm>
          <a:custGeom>
            <a:rect b="b" l="l" r="r" t="t"/>
            <a:pathLst>
              <a:path extrusionOk="0" h="6874329" w="5421545">
                <a:moveTo>
                  <a:pt x="2525945" y="8164"/>
                </a:moveTo>
                <a:lnTo>
                  <a:pt x="8801" y="0"/>
                </a:lnTo>
                <a:cubicBezTo>
                  <a:pt x="5867" y="2291443"/>
                  <a:pt x="2934" y="4582886"/>
                  <a:pt x="0" y="6874329"/>
                </a:cubicBezTo>
                <a:lnTo>
                  <a:pt x="2525945" y="6866164"/>
                </a:lnTo>
                <a:lnTo>
                  <a:pt x="5421545" y="6866164"/>
                </a:lnTo>
                <a:lnTo>
                  <a:pt x="2525945" y="81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1. girls 2.jpg" id="51" name="Google Shape;51;p21"/>
          <p:cNvPicPr preferRelativeResize="0"/>
          <p:nvPr/>
        </p:nvPicPr>
        <p:blipFill rotWithShape="1">
          <a:blip r:embed="rId2">
            <a:alphaModFix/>
          </a:blip>
          <a:srcRect b="385" l="8078" r="10160" t="0"/>
          <a:stretch/>
        </p:blipFill>
        <p:spPr>
          <a:xfrm flipH="1">
            <a:off x="734789" y="1304818"/>
            <a:ext cx="5287825" cy="42832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52" name="Shape 52"/>
        <p:cNvGrpSpPr/>
        <p:nvPr/>
      </p:nvGrpSpPr>
      <p:grpSpPr>
        <a:xfrm>
          <a:off x="0" y="0"/>
          <a:ext cx="0" cy="0"/>
          <a:chOff x="0" y="0"/>
          <a:chExt cx="0" cy="0"/>
        </a:xfrm>
      </p:grpSpPr>
      <p:sp>
        <p:nvSpPr>
          <p:cNvPr id="53" name="Google Shape;53;p22"/>
          <p:cNvSpPr/>
          <p:nvPr/>
        </p:nvSpPr>
        <p:spPr>
          <a:xfrm flipH="1" rot="10800000">
            <a:off x="-14843" y="0"/>
            <a:ext cx="4535816" cy="6858000"/>
          </a:xfrm>
          <a:custGeom>
            <a:rect b="b" l="l" r="r" t="t"/>
            <a:pathLst>
              <a:path extrusionOk="0" h="6858000" w="4889914">
                <a:moveTo>
                  <a:pt x="1994314" y="0"/>
                </a:moveTo>
                <a:lnTo>
                  <a:pt x="5725" y="0"/>
                </a:lnTo>
                <a:cubicBezTo>
                  <a:pt x="9130" y="2286000"/>
                  <a:pt x="-2787" y="4572000"/>
                  <a:pt x="618" y="6858000"/>
                </a:cubicBezTo>
                <a:lnTo>
                  <a:pt x="1994314" y="6858000"/>
                </a:lnTo>
                <a:lnTo>
                  <a:pt x="4889914" y="6858000"/>
                </a:lnTo>
                <a:lnTo>
                  <a:pt x="1994314"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54" name="Shape 54"/>
        <p:cNvGrpSpPr/>
        <p:nvPr/>
      </p:nvGrpSpPr>
      <p:grpSpPr>
        <a:xfrm>
          <a:off x="0" y="0"/>
          <a:ext cx="0" cy="0"/>
          <a:chOff x="0" y="0"/>
          <a:chExt cx="0" cy="0"/>
        </a:xfrm>
      </p:grpSpPr>
      <p:sp>
        <p:nvSpPr>
          <p:cNvPr id="55" name="Google Shape;55;p23"/>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56" name="Shape 56"/>
        <p:cNvGrpSpPr/>
        <p:nvPr/>
      </p:nvGrpSpPr>
      <p:grpSpPr>
        <a:xfrm>
          <a:off x="0" y="0"/>
          <a:ext cx="0" cy="0"/>
          <a:chOff x="0" y="0"/>
          <a:chExt cx="0" cy="0"/>
        </a:xfrm>
      </p:grpSpPr>
      <p:pic>
        <p:nvPicPr>
          <p:cNvPr id="57" name="Google Shape;57;p24"/>
          <p:cNvPicPr preferRelativeResize="0"/>
          <p:nvPr/>
        </p:nvPicPr>
        <p:blipFill rotWithShape="1">
          <a:blip r:embed="rId2">
            <a:alphaModFix/>
          </a:blip>
          <a:srcRect b="0" l="4541" r="23141" t="0"/>
          <a:stretch/>
        </p:blipFill>
        <p:spPr>
          <a:xfrm>
            <a:off x="4738253" y="0"/>
            <a:ext cx="7453744" cy="6858000"/>
          </a:xfrm>
          <a:prstGeom prst="rect">
            <a:avLst/>
          </a:prstGeom>
          <a:noFill/>
          <a:ln>
            <a:noFill/>
          </a:ln>
        </p:spPr>
      </p:pic>
      <p:sp>
        <p:nvSpPr>
          <p:cNvPr id="58" name="Google Shape;58;p24"/>
          <p:cNvSpPr/>
          <p:nvPr/>
        </p:nvSpPr>
        <p:spPr>
          <a:xfrm flipH="1" rot="10800000">
            <a:off x="0" y="0"/>
            <a:ext cx="7453744"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9" name="Shape 59"/>
        <p:cNvGrpSpPr/>
        <p:nvPr/>
      </p:nvGrpSpPr>
      <p:grpSpPr>
        <a:xfrm>
          <a:off x="0" y="0"/>
          <a:ext cx="0" cy="0"/>
          <a:chOff x="0" y="0"/>
          <a:chExt cx="0" cy="0"/>
        </a:xfrm>
      </p:grpSpPr>
      <p:sp>
        <p:nvSpPr>
          <p:cNvPr id="60" name="Google Shape;60;p25"/>
          <p:cNvSpPr/>
          <p:nvPr/>
        </p:nvSpPr>
        <p:spPr>
          <a:xfrm flipH="1">
            <a:off x="7163046" y="-8164"/>
            <a:ext cx="5028950" cy="6874329"/>
          </a:xfrm>
          <a:custGeom>
            <a:rect b="b" l="l" r="r" t="t"/>
            <a:pathLst>
              <a:path extrusionOk="0" h="6874329" w="5421545">
                <a:moveTo>
                  <a:pt x="2525945" y="8164"/>
                </a:moveTo>
                <a:lnTo>
                  <a:pt x="8801" y="0"/>
                </a:lnTo>
                <a:cubicBezTo>
                  <a:pt x="5867" y="2291443"/>
                  <a:pt x="2934" y="4582886"/>
                  <a:pt x="0" y="6874329"/>
                </a:cubicBezTo>
                <a:lnTo>
                  <a:pt x="2525945" y="6866164"/>
                </a:lnTo>
                <a:lnTo>
                  <a:pt x="5421545" y="6866164"/>
                </a:lnTo>
                <a:lnTo>
                  <a:pt x="2525945" y="8164"/>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61" name="Shape 61"/>
        <p:cNvGrpSpPr/>
        <p:nvPr/>
      </p:nvGrpSpPr>
      <p:grpSpPr>
        <a:xfrm>
          <a:off x="0" y="0"/>
          <a:ext cx="0" cy="0"/>
          <a:chOff x="0" y="0"/>
          <a:chExt cx="0" cy="0"/>
        </a:xfrm>
      </p:grpSpPr>
      <p:sp>
        <p:nvSpPr>
          <p:cNvPr id="62" name="Google Shape;62;p26"/>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 name="Google Shape;63;p26"/>
          <p:cNvSpPr/>
          <p:nvPr/>
        </p:nvSpPr>
        <p:spPr>
          <a:xfrm flipH="1">
            <a:off x="5141025" y="1016589"/>
            <a:ext cx="5243946" cy="4824822"/>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1. girls 2.jpg" id="64" name="Google Shape;64;p26"/>
          <p:cNvPicPr preferRelativeResize="0"/>
          <p:nvPr/>
        </p:nvPicPr>
        <p:blipFill rotWithShape="1">
          <a:blip r:embed="rId2">
            <a:alphaModFix/>
          </a:blip>
          <a:srcRect b="8649" l="12005" r="0" t="8649"/>
          <a:stretch/>
        </p:blipFill>
        <p:spPr>
          <a:xfrm>
            <a:off x="-3499" y="1016589"/>
            <a:ext cx="7721472" cy="4824822"/>
          </a:xfrm>
          <a:prstGeom prst="rect">
            <a:avLst/>
          </a:prstGeom>
          <a:noFill/>
          <a:ln>
            <a:noFill/>
          </a:ln>
        </p:spPr>
      </p:pic>
      <p:sp>
        <p:nvSpPr>
          <p:cNvPr id="65" name="Google Shape;65;p26"/>
          <p:cNvSpPr/>
          <p:nvPr/>
        </p:nvSpPr>
        <p:spPr>
          <a:xfrm flipH="1">
            <a:off x="5336968"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66" name="Shape 66"/>
        <p:cNvGrpSpPr/>
        <p:nvPr/>
      </p:nvGrpSpPr>
      <p:grpSpPr>
        <a:xfrm>
          <a:off x="0" y="0"/>
          <a:ext cx="0" cy="0"/>
          <a:chOff x="0" y="0"/>
          <a:chExt cx="0" cy="0"/>
        </a:xfrm>
      </p:grpSpPr>
      <p:sp>
        <p:nvSpPr>
          <p:cNvPr id="67" name="Google Shape;67;p27"/>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 name="Google Shape;68;p27"/>
          <p:cNvSpPr/>
          <p:nvPr/>
        </p:nvSpPr>
        <p:spPr>
          <a:xfrm>
            <a:off x="8177084" y="1066800"/>
            <a:ext cx="2639291" cy="579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9" name="Google Shape;69;p27"/>
          <p:cNvPicPr preferRelativeResize="0"/>
          <p:nvPr/>
        </p:nvPicPr>
        <p:blipFill rotWithShape="1">
          <a:blip r:embed="rId2">
            <a:alphaModFix/>
          </a:blip>
          <a:srcRect b="3176" l="15907" r="6974" t="11169"/>
          <a:stretch/>
        </p:blipFill>
        <p:spPr>
          <a:xfrm>
            <a:off x="6096000" y="436419"/>
            <a:ext cx="3344754" cy="5583382"/>
          </a:xfrm>
          <a:custGeom>
            <a:rect b="b" l="l" r="r" t="t"/>
            <a:pathLst>
              <a:path extrusionOk="0" h="2791691" w="3356263">
                <a:moveTo>
                  <a:pt x="0" y="0"/>
                </a:moveTo>
                <a:lnTo>
                  <a:pt x="3356263" y="0"/>
                </a:lnTo>
                <a:lnTo>
                  <a:pt x="3356263" y="2791691"/>
                </a:lnTo>
                <a:lnTo>
                  <a:pt x="0" y="2791691"/>
                </a:lnTo>
                <a:close/>
              </a:path>
            </a:pathLst>
          </a:cu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70" name="Shape 70"/>
        <p:cNvGrpSpPr/>
        <p:nvPr/>
      </p:nvGrpSpPr>
      <p:grpSpPr>
        <a:xfrm>
          <a:off x="0" y="0"/>
          <a:ext cx="0" cy="0"/>
          <a:chOff x="0" y="0"/>
          <a:chExt cx="0" cy="0"/>
        </a:xfrm>
      </p:grpSpPr>
      <p:sp>
        <p:nvSpPr>
          <p:cNvPr id="71" name="Google Shape;71;p28"/>
          <p:cNvSpPr/>
          <p:nvPr/>
        </p:nvSpPr>
        <p:spPr>
          <a:xfrm>
            <a:off x="990600" y="1066800"/>
            <a:ext cx="2639291" cy="579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 name="Google Shape;72;p28"/>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3" name="Google Shape;73;p28"/>
          <p:cNvPicPr preferRelativeResize="0"/>
          <p:nvPr/>
        </p:nvPicPr>
        <p:blipFill rotWithShape="1">
          <a:blip r:embed="rId2">
            <a:alphaModFix/>
          </a:blip>
          <a:srcRect b="0" l="0" r="0" t="14355"/>
          <a:stretch/>
        </p:blipFill>
        <p:spPr>
          <a:xfrm>
            <a:off x="1672387" y="711801"/>
            <a:ext cx="3909807" cy="503261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74" name="Shape 74"/>
        <p:cNvGrpSpPr/>
        <p:nvPr/>
      </p:nvGrpSpPr>
      <p:grpSpPr>
        <a:xfrm>
          <a:off x="0" y="0"/>
          <a:ext cx="0" cy="0"/>
          <a:chOff x="0" y="0"/>
          <a:chExt cx="0" cy="0"/>
        </a:xfrm>
      </p:grpSpPr>
      <p:sp>
        <p:nvSpPr>
          <p:cNvPr id="75" name="Google Shape;75;p29"/>
          <p:cNvSpPr/>
          <p:nvPr/>
        </p:nvSpPr>
        <p:spPr>
          <a:xfrm>
            <a:off x="990600" y="3117272"/>
            <a:ext cx="2639291" cy="374072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 name="Google Shape;76;p29"/>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7" name="Google Shape;77;p29"/>
          <p:cNvPicPr preferRelativeResize="0"/>
          <p:nvPr/>
        </p:nvPicPr>
        <p:blipFill rotWithShape="1">
          <a:blip r:embed="rId2">
            <a:alphaModFix/>
          </a:blip>
          <a:srcRect b="9342" l="10454" r="10455" t="49949"/>
          <a:stretch/>
        </p:blipFill>
        <p:spPr>
          <a:xfrm>
            <a:off x="1274616" y="3425537"/>
            <a:ext cx="9642766" cy="2791691"/>
          </a:xfrm>
          <a:custGeom>
            <a:rect b="b" l="l" r="r" t="t"/>
            <a:pathLst>
              <a:path extrusionOk="0" h="2791691" w="9642766">
                <a:moveTo>
                  <a:pt x="0" y="0"/>
                </a:moveTo>
                <a:lnTo>
                  <a:pt x="9642766" y="0"/>
                </a:lnTo>
                <a:lnTo>
                  <a:pt x="9642766" y="2791691"/>
                </a:lnTo>
                <a:lnTo>
                  <a:pt x="0" y="2791691"/>
                </a:lnTo>
                <a:close/>
              </a:path>
            </a:pathLst>
          </a:custGeom>
          <a:noFill/>
          <a:ln>
            <a:noFill/>
          </a:ln>
        </p:spPr>
      </p:pic>
      <p:pic>
        <p:nvPicPr>
          <p:cNvPr id="78" name="Google Shape;78;p29"/>
          <p:cNvPicPr preferRelativeResize="0"/>
          <p:nvPr/>
        </p:nvPicPr>
        <p:blipFill rotWithShape="1">
          <a:blip r:embed="rId3">
            <a:alphaModFix/>
          </a:blip>
          <a:srcRect b="23267" l="0" r="0" t="36167"/>
          <a:stretch/>
        </p:blipFill>
        <p:spPr>
          <a:xfrm>
            <a:off x="1274617" y="3425536"/>
            <a:ext cx="9642766" cy="27916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8" name="Shape 18"/>
        <p:cNvGrpSpPr/>
        <p:nvPr/>
      </p:nvGrpSpPr>
      <p:grpSpPr>
        <a:xfrm>
          <a:off x="0" y="0"/>
          <a:ext cx="0" cy="0"/>
          <a:chOff x="0" y="0"/>
          <a:chExt cx="0" cy="0"/>
        </a:xfrm>
      </p:grpSpPr>
      <p:sp>
        <p:nvSpPr>
          <p:cNvPr id="19" name="Google Shape;19;p12"/>
          <p:cNvSpPr/>
          <p:nvPr/>
        </p:nvSpPr>
        <p:spPr>
          <a:xfrm>
            <a:off x="990600" y="1066800"/>
            <a:ext cx="2639291" cy="5791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12"/>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12"/>
          <p:cNvPicPr preferRelativeResize="0"/>
          <p:nvPr/>
        </p:nvPicPr>
        <p:blipFill rotWithShape="1">
          <a:blip r:embed="rId2">
            <a:alphaModFix/>
          </a:blip>
          <a:srcRect b="0" l="0" r="0" t="0"/>
          <a:stretch/>
        </p:blipFill>
        <p:spPr>
          <a:xfrm>
            <a:off x="2448792" y="711802"/>
            <a:ext cx="3344754" cy="5032615"/>
          </a:xfrm>
          <a:custGeom>
            <a:rect b="b" l="l" r="r" t="t"/>
            <a:pathLst>
              <a:path extrusionOk="0" h="2791691" w="3356263">
                <a:moveTo>
                  <a:pt x="0" y="0"/>
                </a:moveTo>
                <a:lnTo>
                  <a:pt x="3356263" y="0"/>
                </a:lnTo>
                <a:lnTo>
                  <a:pt x="3356263" y="2791691"/>
                </a:lnTo>
                <a:lnTo>
                  <a:pt x="0" y="2791691"/>
                </a:lnTo>
                <a:close/>
              </a:path>
            </a:pathLst>
          </a:custGeom>
          <a:noFill/>
          <a:ln>
            <a:noFill/>
          </a:ln>
        </p:spPr>
      </p:pic>
      <p:pic>
        <p:nvPicPr>
          <p:cNvPr id="22" name="Google Shape;22;p12"/>
          <p:cNvPicPr preferRelativeResize="0"/>
          <p:nvPr/>
        </p:nvPicPr>
        <p:blipFill rotWithShape="1">
          <a:blip r:embed="rId3">
            <a:alphaModFix/>
          </a:blip>
          <a:srcRect b="0" l="16688" r="28654" t="0"/>
          <a:stretch/>
        </p:blipFill>
        <p:spPr>
          <a:xfrm>
            <a:off x="1672389" y="711802"/>
            <a:ext cx="4121157" cy="5032615"/>
          </a:xfrm>
          <a:prstGeom prst="rect">
            <a:avLst/>
          </a:prstGeom>
          <a:noFill/>
          <a:ln>
            <a:noFill/>
          </a:ln>
        </p:spPr>
      </p:pic>
      <p:pic>
        <p:nvPicPr>
          <p:cNvPr id="23" name="Google Shape;23;p12"/>
          <p:cNvPicPr preferRelativeResize="0"/>
          <p:nvPr/>
        </p:nvPicPr>
        <p:blipFill rotWithShape="1">
          <a:blip r:embed="rId4">
            <a:alphaModFix/>
          </a:blip>
          <a:srcRect b="0" l="22715" r="14703" t="0"/>
          <a:stretch/>
        </p:blipFill>
        <p:spPr>
          <a:xfrm>
            <a:off x="1672388" y="711802"/>
            <a:ext cx="4726067" cy="503261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79" name="Shape 79"/>
        <p:cNvGrpSpPr/>
        <p:nvPr/>
      </p:nvGrpSpPr>
      <p:grpSpPr>
        <a:xfrm>
          <a:off x="0" y="0"/>
          <a:ext cx="0" cy="0"/>
          <a:chOff x="0" y="0"/>
          <a:chExt cx="0" cy="0"/>
        </a:xfrm>
      </p:grpSpPr>
      <p:sp>
        <p:nvSpPr>
          <p:cNvPr id="80" name="Google Shape;80;p30"/>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1" name="Shape 81"/>
        <p:cNvGrpSpPr/>
        <p:nvPr/>
      </p:nvGrpSpPr>
      <p:grpSpPr>
        <a:xfrm>
          <a:off x="0" y="0"/>
          <a:ext cx="0" cy="0"/>
          <a:chOff x="0" y="0"/>
          <a:chExt cx="0" cy="0"/>
        </a:xfrm>
      </p:grpSpPr>
      <p:sp>
        <p:nvSpPr>
          <p:cNvPr id="82" name="Google Shape;82;p31"/>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83" name="Shape 83"/>
        <p:cNvGrpSpPr/>
        <p:nvPr/>
      </p:nvGrpSpPr>
      <p:grpSpPr>
        <a:xfrm>
          <a:off x="0" y="0"/>
          <a:ext cx="0" cy="0"/>
          <a:chOff x="0" y="0"/>
          <a:chExt cx="0" cy="0"/>
        </a:xfrm>
      </p:grpSpPr>
      <p:pic>
        <p:nvPicPr>
          <p:cNvPr id="84" name="Google Shape;84;p32"/>
          <p:cNvPicPr preferRelativeResize="0"/>
          <p:nvPr/>
        </p:nvPicPr>
        <p:blipFill rotWithShape="1">
          <a:blip r:embed="rId2">
            <a:alphaModFix/>
          </a:blip>
          <a:srcRect b="0" l="32339" r="2360" t="0"/>
          <a:stretch/>
        </p:blipFill>
        <p:spPr>
          <a:xfrm>
            <a:off x="0" y="0"/>
            <a:ext cx="6719817" cy="6858000"/>
          </a:xfrm>
          <a:prstGeom prst="rect">
            <a:avLst/>
          </a:prstGeom>
          <a:noFill/>
          <a:ln>
            <a:noFill/>
          </a:ln>
        </p:spPr>
      </p:pic>
      <p:sp>
        <p:nvSpPr>
          <p:cNvPr id="85" name="Google Shape;85;p32"/>
          <p:cNvSpPr/>
          <p:nvPr/>
        </p:nvSpPr>
        <p:spPr>
          <a:xfrm rot="10800000">
            <a:off x="4004325" y="0"/>
            <a:ext cx="8199701" cy="6858000"/>
          </a:xfrm>
          <a:custGeom>
            <a:rect b="b" l="l" r="r" t="t"/>
            <a:pathLst>
              <a:path extrusionOk="0" h="6858000" w="8839827">
                <a:moveTo>
                  <a:pt x="5944227" y="0"/>
                </a:moveTo>
                <a:lnTo>
                  <a:pt x="0" y="0"/>
                </a:lnTo>
                <a:cubicBezTo>
                  <a:pt x="4324" y="2286000"/>
                  <a:pt x="8647" y="4572000"/>
                  <a:pt x="12971" y="6858000"/>
                </a:cubicBezTo>
                <a:lnTo>
                  <a:pt x="5944227" y="6858000"/>
                </a:lnTo>
                <a:lnTo>
                  <a:pt x="8839827" y="6858000"/>
                </a:lnTo>
                <a:lnTo>
                  <a:pt x="5944227"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86" name="Shape 86"/>
        <p:cNvGrpSpPr/>
        <p:nvPr/>
      </p:nvGrpSpPr>
      <p:grpSpPr>
        <a:xfrm>
          <a:off x="0" y="0"/>
          <a:ext cx="0" cy="0"/>
          <a:chOff x="0" y="0"/>
          <a:chExt cx="0" cy="0"/>
        </a:xfrm>
      </p:grpSpPr>
      <p:pic>
        <p:nvPicPr>
          <p:cNvPr id="87" name="Google Shape;87;p33"/>
          <p:cNvPicPr preferRelativeResize="0"/>
          <p:nvPr/>
        </p:nvPicPr>
        <p:blipFill rotWithShape="1">
          <a:blip r:embed="rId2">
            <a:alphaModFix/>
          </a:blip>
          <a:srcRect b="0" l="25358" r="7367" t="0"/>
          <a:stretch/>
        </p:blipFill>
        <p:spPr>
          <a:xfrm>
            <a:off x="-1" y="0"/>
            <a:ext cx="6918447" cy="6858000"/>
          </a:xfrm>
          <a:prstGeom prst="rect">
            <a:avLst/>
          </a:prstGeom>
          <a:noFill/>
          <a:ln>
            <a:noFill/>
          </a:ln>
        </p:spPr>
      </p:pic>
      <p:sp>
        <p:nvSpPr>
          <p:cNvPr id="88" name="Google Shape;88;p33"/>
          <p:cNvSpPr/>
          <p:nvPr/>
        </p:nvSpPr>
        <p:spPr>
          <a:xfrm rot="10800000">
            <a:off x="4004325" y="0"/>
            <a:ext cx="8199701" cy="6858000"/>
          </a:xfrm>
          <a:custGeom>
            <a:rect b="b" l="l" r="r" t="t"/>
            <a:pathLst>
              <a:path extrusionOk="0" h="6858000" w="8839827">
                <a:moveTo>
                  <a:pt x="5944227" y="0"/>
                </a:moveTo>
                <a:lnTo>
                  <a:pt x="0" y="0"/>
                </a:lnTo>
                <a:cubicBezTo>
                  <a:pt x="4324" y="2286000"/>
                  <a:pt x="8647" y="4572000"/>
                  <a:pt x="12971" y="6858000"/>
                </a:cubicBezTo>
                <a:lnTo>
                  <a:pt x="5944227" y="6858000"/>
                </a:lnTo>
                <a:lnTo>
                  <a:pt x="8839827" y="6858000"/>
                </a:lnTo>
                <a:lnTo>
                  <a:pt x="5944227"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 name="Google Shape;89;p33"/>
          <p:cNvSpPr txBox="1"/>
          <p:nvPr/>
        </p:nvSpPr>
        <p:spPr>
          <a:xfrm>
            <a:off x="252548" y="6583680"/>
            <a:ext cx="4685211"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Photo Credit: Global Child Advocates</a:t>
            </a:r>
            <a:endParaRPr b="0" i="0" sz="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90" name="Shape 90"/>
        <p:cNvGrpSpPr/>
        <p:nvPr/>
      </p:nvGrpSpPr>
      <p:grpSpPr>
        <a:xfrm>
          <a:off x="0" y="0"/>
          <a:ext cx="0" cy="0"/>
          <a:chOff x="0" y="0"/>
          <a:chExt cx="0" cy="0"/>
        </a:xfrm>
      </p:grpSpPr>
      <p:sp>
        <p:nvSpPr>
          <p:cNvPr id="91" name="Google Shape;91;p34"/>
          <p:cNvSpPr/>
          <p:nvPr/>
        </p:nvSpPr>
        <p:spPr>
          <a:xfrm flipH="1">
            <a:off x="7173804" y="-16329"/>
            <a:ext cx="5028954" cy="6874329"/>
          </a:xfrm>
          <a:custGeom>
            <a:rect b="b" l="l" r="r" t="t"/>
            <a:pathLst>
              <a:path extrusionOk="0" h="6874329" w="5421545">
                <a:moveTo>
                  <a:pt x="2525945" y="8164"/>
                </a:moveTo>
                <a:lnTo>
                  <a:pt x="8801" y="0"/>
                </a:lnTo>
                <a:cubicBezTo>
                  <a:pt x="5867" y="2291443"/>
                  <a:pt x="2934" y="4582886"/>
                  <a:pt x="0" y="6874329"/>
                </a:cubicBezTo>
                <a:lnTo>
                  <a:pt x="2525945" y="6866164"/>
                </a:lnTo>
                <a:lnTo>
                  <a:pt x="5421545" y="6866164"/>
                </a:lnTo>
                <a:lnTo>
                  <a:pt x="2525945" y="81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2" name="Google Shape;92;p34"/>
          <p:cNvPicPr preferRelativeResize="0"/>
          <p:nvPr/>
        </p:nvPicPr>
        <p:blipFill rotWithShape="1">
          <a:blip r:embed="rId2">
            <a:alphaModFix/>
          </a:blip>
          <a:srcRect b="43" l="33203" r="16567" t="7480"/>
          <a:stretch/>
        </p:blipFill>
        <p:spPr>
          <a:xfrm>
            <a:off x="6748870" y="553626"/>
            <a:ext cx="4684962" cy="5750748"/>
          </a:xfrm>
          <a:prstGeom prst="rect">
            <a:avLst/>
          </a:prstGeom>
          <a:noFill/>
          <a:ln>
            <a:noFill/>
          </a:ln>
        </p:spPr>
      </p:pic>
      <p:sp>
        <p:nvSpPr>
          <p:cNvPr id="93" name="Google Shape;93;p34"/>
          <p:cNvSpPr/>
          <p:nvPr/>
        </p:nvSpPr>
        <p:spPr>
          <a:xfrm flipH="1">
            <a:off x="-14890" y="1713675"/>
            <a:ext cx="1982235" cy="5152490"/>
          </a:xfrm>
          <a:custGeom>
            <a:rect b="b" l="l" r="r" t="t"/>
            <a:pathLst>
              <a:path extrusionOk="0" h="5152490" w="2015873">
                <a:moveTo>
                  <a:pt x="0" y="5142216"/>
                </a:moveTo>
                <a:lnTo>
                  <a:pt x="2010468" y="9975"/>
                </a:lnTo>
                <a:lnTo>
                  <a:pt x="2015873" y="0"/>
                </a:lnTo>
                <a:lnTo>
                  <a:pt x="2013734" y="5152490"/>
                </a:lnTo>
                <a:lnTo>
                  <a:pt x="0" y="514221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4" name="Google Shape;94;p34"/>
          <p:cNvPicPr preferRelativeResize="0"/>
          <p:nvPr/>
        </p:nvPicPr>
        <p:blipFill rotWithShape="1">
          <a:blip r:embed="rId3">
            <a:alphaModFix/>
          </a:blip>
          <a:srcRect b="6882" l="6188" r="6188" t="21633"/>
          <a:stretch/>
        </p:blipFill>
        <p:spPr>
          <a:xfrm>
            <a:off x="6748870" y="553626"/>
            <a:ext cx="4684962" cy="575074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95" name="Shape 95"/>
        <p:cNvGrpSpPr/>
        <p:nvPr/>
      </p:nvGrpSpPr>
      <p:grpSpPr>
        <a:xfrm>
          <a:off x="0" y="0"/>
          <a:ext cx="0" cy="0"/>
          <a:chOff x="0" y="0"/>
          <a:chExt cx="0" cy="0"/>
        </a:xfrm>
      </p:grpSpPr>
      <p:sp>
        <p:nvSpPr>
          <p:cNvPr id="96" name="Google Shape;96;p35"/>
          <p:cNvSpPr/>
          <p:nvPr/>
        </p:nvSpPr>
        <p:spPr>
          <a:xfrm>
            <a:off x="-10274" y="-8164"/>
            <a:ext cx="5028954" cy="6874329"/>
          </a:xfrm>
          <a:custGeom>
            <a:rect b="b" l="l" r="r" t="t"/>
            <a:pathLst>
              <a:path extrusionOk="0" h="6874329" w="5421545">
                <a:moveTo>
                  <a:pt x="2525945" y="8164"/>
                </a:moveTo>
                <a:lnTo>
                  <a:pt x="8801" y="0"/>
                </a:lnTo>
                <a:cubicBezTo>
                  <a:pt x="5867" y="2291443"/>
                  <a:pt x="2934" y="4582886"/>
                  <a:pt x="0" y="6874329"/>
                </a:cubicBezTo>
                <a:lnTo>
                  <a:pt x="2525945" y="6866164"/>
                </a:lnTo>
                <a:lnTo>
                  <a:pt x="5421545" y="6866164"/>
                </a:lnTo>
                <a:lnTo>
                  <a:pt x="2525945" y="81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7" name="Google Shape;97;p35"/>
          <p:cNvPicPr preferRelativeResize="0"/>
          <p:nvPr/>
        </p:nvPicPr>
        <p:blipFill rotWithShape="1">
          <a:blip r:embed="rId2">
            <a:alphaModFix/>
          </a:blip>
          <a:srcRect b="43" l="33203" r="16567" t="7480"/>
          <a:stretch/>
        </p:blipFill>
        <p:spPr>
          <a:xfrm>
            <a:off x="565132" y="465117"/>
            <a:ext cx="4684962" cy="5750748"/>
          </a:xfrm>
          <a:prstGeom prst="rect">
            <a:avLst/>
          </a:prstGeom>
          <a:noFill/>
          <a:ln>
            <a:noFill/>
          </a:ln>
        </p:spPr>
      </p:pic>
      <p:sp>
        <p:nvSpPr>
          <p:cNvPr id="98" name="Google Shape;98;p35"/>
          <p:cNvSpPr/>
          <p:nvPr/>
        </p:nvSpPr>
        <p:spPr>
          <a:xfrm>
            <a:off x="10211731" y="1715784"/>
            <a:ext cx="2013734" cy="5152490"/>
          </a:xfrm>
          <a:custGeom>
            <a:rect b="b" l="l" r="r" t="t"/>
            <a:pathLst>
              <a:path extrusionOk="0" h="5152490" w="2013734">
                <a:moveTo>
                  <a:pt x="0" y="5142216"/>
                </a:moveTo>
                <a:lnTo>
                  <a:pt x="1980504" y="79248"/>
                </a:lnTo>
                <a:lnTo>
                  <a:pt x="1988050" y="0"/>
                </a:lnTo>
                <a:lnTo>
                  <a:pt x="2013734" y="5152490"/>
                </a:lnTo>
                <a:lnTo>
                  <a:pt x="0" y="514221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99" name="Shape 99"/>
        <p:cNvGrpSpPr/>
        <p:nvPr/>
      </p:nvGrpSpPr>
      <p:grpSpPr>
        <a:xfrm>
          <a:off x="0" y="0"/>
          <a:ext cx="0" cy="0"/>
          <a:chOff x="0" y="0"/>
          <a:chExt cx="0" cy="0"/>
        </a:xfrm>
      </p:grpSpPr>
      <p:sp>
        <p:nvSpPr>
          <p:cNvPr id="100" name="Google Shape;100;p36"/>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 name="Google Shape;101;p36"/>
          <p:cNvSpPr/>
          <p:nvPr/>
        </p:nvSpPr>
        <p:spPr>
          <a:xfrm>
            <a:off x="5817004" y="1785130"/>
            <a:ext cx="4306857" cy="3806366"/>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2" name="Google Shape;102;p36"/>
          <p:cNvPicPr preferRelativeResize="0"/>
          <p:nvPr/>
        </p:nvPicPr>
        <p:blipFill rotWithShape="1">
          <a:blip r:embed="rId2">
            <a:alphaModFix/>
          </a:blip>
          <a:srcRect b="26030" l="52061" r="12613" t="18468"/>
          <a:stretch/>
        </p:blipFill>
        <p:spPr>
          <a:xfrm>
            <a:off x="6347288" y="1266502"/>
            <a:ext cx="4306857" cy="3806366"/>
          </a:xfrm>
          <a:custGeom>
            <a:rect b="b" l="l" r="r" t="t"/>
            <a:pathLst>
              <a:path extrusionOk="0" h="3806366" w="4306857">
                <a:moveTo>
                  <a:pt x="0" y="0"/>
                </a:moveTo>
                <a:lnTo>
                  <a:pt x="4306857" y="0"/>
                </a:lnTo>
                <a:lnTo>
                  <a:pt x="4306857" y="3806366"/>
                </a:lnTo>
                <a:lnTo>
                  <a:pt x="0" y="3806366"/>
                </a:lnTo>
                <a:close/>
              </a:path>
            </a:pathLst>
          </a:custGeom>
          <a:noFill/>
          <a:ln>
            <a:noFill/>
          </a:ln>
        </p:spPr>
      </p:pic>
      <p:pic>
        <p:nvPicPr>
          <p:cNvPr id="103" name="Google Shape;103;p36"/>
          <p:cNvPicPr preferRelativeResize="0"/>
          <p:nvPr/>
        </p:nvPicPr>
        <p:blipFill rotWithShape="1">
          <a:blip r:embed="rId3">
            <a:alphaModFix/>
          </a:blip>
          <a:srcRect b="15388" l="28565" r="14557" t="9216"/>
          <a:stretch/>
        </p:blipFill>
        <p:spPr>
          <a:xfrm>
            <a:off x="6347287" y="1266501"/>
            <a:ext cx="4306857" cy="380636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04" name="Shape 104"/>
        <p:cNvGrpSpPr/>
        <p:nvPr/>
      </p:nvGrpSpPr>
      <p:grpSpPr>
        <a:xfrm>
          <a:off x="0" y="0"/>
          <a:ext cx="0" cy="0"/>
          <a:chOff x="0" y="0"/>
          <a:chExt cx="0" cy="0"/>
        </a:xfrm>
      </p:grpSpPr>
      <p:sp>
        <p:nvSpPr>
          <p:cNvPr id="105" name="Google Shape;105;p37"/>
          <p:cNvSpPr/>
          <p:nvPr/>
        </p:nvSpPr>
        <p:spPr>
          <a:xfrm flipH="1">
            <a:off x="4738257"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6" name="Shape 106"/>
        <p:cNvGrpSpPr/>
        <p:nvPr/>
      </p:nvGrpSpPr>
      <p:grpSpPr>
        <a:xfrm>
          <a:off x="0" y="0"/>
          <a:ext cx="0" cy="0"/>
          <a:chOff x="0" y="0"/>
          <a:chExt cx="0" cy="0"/>
        </a:xfrm>
      </p:grpSpPr>
      <p:sp>
        <p:nvSpPr>
          <p:cNvPr id="107" name="Google Shape;107;p38"/>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8" name="Google Shape;108;p38"/>
          <p:cNvPicPr preferRelativeResize="0"/>
          <p:nvPr/>
        </p:nvPicPr>
        <p:blipFill rotWithShape="1">
          <a:blip r:embed="rId2">
            <a:alphaModFix/>
          </a:blip>
          <a:srcRect b="14039" l="9489" r="9489" t="52323"/>
          <a:stretch/>
        </p:blipFill>
        <p:spPr>
          <a:xfrm>
            <a:off x="1156855" y="3588326"/>
            <a:ext cx="9878291" cy="2306782"/>
          </a:xfrm>
          <a:custGeom>
            <a:rect b="b" l="l" r="r" t="t"/>
            <a:pathLst>
              <a:path extrusionOk="0" h="2306782" w="9878291">
                <a:moveTo>
                  <a:pt x="0" y="0"/>
                </a:moveTo>
                <a:lnTo>
                  <a:pt x="9878291" y="0"/>
                </a:lnTo>
                <a:lnTo>
                  <a:pt x="9878291" y="2306782"/>
                </a:lnTo>
                <a:lnTo>
                  <a:pt x="0" y="2306782"/>
                </a:lnTo>
                <a:close/>
              </a:path>
            </a:pathLst>
          </a:custGeom>
          <a:noFill/>
          <a:ln>
            <a:noFill/>
          </a:ln>
        </p:spPr>
      </p:pic>
      <p:pic>
        <p:nvPicPr>
          <p:cNvPr id="109" name="Google Shape;109;p38"/>
          <p:cNvPicPr preferRelativeResize="0"/>
          <p:nvPr/>
        </p:nvPicPr>
        <p:blipFill rotWithShape="1">
          <a:blip r:embed="rId3">
            <a:alphaModFix/>
          </a:blip>
          <a:srcRect b="31113" l="0" r="0" t="36168"/>
          <a:stretch/>
        </p:blipFill>
        <p:spPr>
          <a:xfrm>
            <a:off x="1156854" y="3588326"/>
            <a:ext cx="9878291" cy="230678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10"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b="1" l="0" r="0" t="1"/>
          <a:stretch/>
        </p:blipFill>
        <p:spPr>
          <a:xfrm>
            <a:off x="0" y="0"/>
            <a:ext cx="10138224" cy="6858000"/>
          </a:xfrm>
          <a:prstGeom prst="rect">
            <a:avLst/>
          </a:prstGeom>
          <a:noFill/>
          <a:ln>
            <a:noFill/>
          </a:ln>
        </p:spPr>
      </p:pic>
      <p:sp>
        <p:nvSpPr>
          <p:cNvPr id="112" name="Google Shape;112;p39"/>
          <p:cNvSpPr/>
          <p:nvPr/>
        </p:nvSpPr>
        <p:spPr>
          <a:xfrm flipH="1">
            <a:off x="5496126" y="-2"/>
            <a:ext cx="6695874" cy="6858001"/>
          </a:xfrm>
          <a:custGeom>
            <a:rect b="b" l="l" r="r" t="t"/>
            <a:pathLst>
              <a:path extrusionOk="0" h="6858000" w="8035635">
                <a:moveTo>
                  <a:pt x="5140035" y="0"/>
                </a:moveTo>
                <a:lnTo>
                  <a:pt x="0" y="0"/>
                </a:lnTo>
                <a:lnTo>
                  <a:pt x="0" y="6858000"/>
                </a:lnTo>
                <a:lnTo>
                  <a:pt x="5140035" y="6858000"/>
                </a:lnTo>
                <a:lnTo>
                  <a:pt x="8035635" y="685800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 name="Google Shape;113;p39"/>
          <p:cNvSpPr/>
          <p:nvPr/>
        </p:nvSpPr>
        <p:spPr>
          <a:xfrm>
            <a:off x="5496126" y="0"/>
            <a:ext cx="6688059" cy="6865816"/>
          </a:xfrm>
          <a:custGeom>
            <a:rect b="b" l="l" r="r" t="t"/>
            <a:pathLst>
              <a:path extrusionOk="0" h="6865816" w="6688059">
                <a:moveTo>
                  <a:pt x="0" y="6858000"/>
                </a:moveTo>
                <a:lnTo>
                  <a:pt x="2384801" y="0"/>
                </a:lnTo>
                <a:lnTo>
                  <a:pt x="6686729" y="7815"/>
                </a:lnTo>
                <a:cubicBezTo>
                  <a:pt x="6689777" y="898769"/>
                  <a:pt x="6685011" y="2201126"/>
                  <a:pt x="6688059" y="3092080"/>
                </a:cubicBezTo>
                <a:lnTo>
                  <a:pt x="5364821" y="6865816"/>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4" name="Shape 24"/>
        <p:cNvGrpSpPr/>
        <p:nvPr/>
      </p:nvGrpSpPr>
      <p:grpSpPr>
        <a:xfrm>
          <a:off x="0" y="0"/>
          <a:ext cx="0" cy="0"/>
          <a:chOff x="0" y="0"/>
          <a:chExt cx="0" cy="0"/>
        </a:xfrm>
      </p:grpSpPr>
      <p:sp>
        <p:nvSpPr>
          <p:cNvPr id="25" name="Google Shape;25;p13"/>
          <p:cNvSpPr/>
          <p:nvPr/>
        </p:nvSpPr>
        <p:spPr>
          <a:xfrm flipH="1">
            <a:off x="9471957" y="-97972"/>
            <a:ext cx="2720044" cy="6966857"/>
          </a:xfrm>
          <a:custGeom>
            <a:rect b="b" l="l" r="r" t="t"/>
            <a:pathLst>
              <a:path extrusionOk="0" h="19091303" w="8035635">
                <a:moveTo>
                  <a:pt x="43817" y="0"/>
                </a:moveTo>
                <a:cubicBezTo>
                  <a:pt x="38076" y="1183264"/>
                  <a:pt x="32334" y="2366527"/>
                  <a:pt x="26593" y="3549791"/>
                </a:cubicBezTo>
                <a:cubicBezTo>
                  <a:pt x="17729" y="8697403"/>
                  <a:pt x="8864" y="13943691"/>
                  <a:pt x="0" y="19091303"/>
                </a:cubicBezTo>
                <a:lnTo>
                  <a:pt x="5140035" y="19091303"/>
                </a:lnTo>
                <a:lnTo>
                  <a:pt x="8035635" y="19091303"/>
                </a:lnTo>
                <a:lnTo>
                  <a:pt x="43817"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 name="Google Shape;26;p13"/>
          <p:cNvSpPr/>
          <p:nvPr/>
        </p:nvSpPr>
        <p:spPr>
          <a:xfrm flipH="1" rot="10800000">
            <a:off x="0" y="0"/>
            <a:ext cx="2720044" cy="6858000"/>
          </a:xfrm>
          <a:custGeom>
            <a:rect b="b" l="l" r="r" t="t"/>
            <a:pathLst>
              <a:path extrusionOk="0" h="19091303" w="8035635">
                <a:moveTo>
                  <a:pt x="43817" y="0"/>
                </a:moveTo>
                <a:cubicBezTo>
                  <a:pt x="38076" y="1183264"/>
                  <a:pt x="32334" y="2366527"/>
                  <a:pt x="26593" y="3549791"/>
                </a:cubicBezTo>
                <a:cubicBezTo>
                  <a:pt x="17729" y="8697403"/>
                  <a:pt x="8864" y="13943691"/>
                  <a:pt x="0" y="19091303"/>
                </a:cubicBezTo>
                <a:lnTo>
                  <a:pt x="5140035" y="19091303"/>
                </a:lnTo>
                <a:lnTo>
                  <a:pt x="8035635" y="19091303"/>
                </a:lnTo>
                <a:lnTo>
                  <a:pt x="43817"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27" name="Shape 27"/>
        <p:cNvGrpSpPr/>
        <p:nvPr/>
      </p:nvGrpSpPr>
      <p:grpSpPr>
        <a:xfrm>
          <a:off x="0" y="0"/>
          <a:ext cx="0" cy="0"/>
          <a:chOff x="0" y="0"/>
          <a:chExt cx="0" cy="0"/>
        </a:xfrm>
      </p:grpSpPr>
      <p:pic>
        <p:nvPicPr>
          <p:cNvPr id="28" name="Google Shape;28;p14"/>
          <p:cNvPicPr preferRelativeResize="0"/>
          <p:nvPr/>
        </p:nvPicPr>
        <p:blipFill rotWithShape="1">
          <a:blip r:embed="rId2">
            <a:alphaModFix/>
          </a:blip>
          <a:srcRect b="6559" l="4143" r="4143" t="6561"/>
          <a:stretch/>
        </p:blipFill>
        <p:spPr>
          <a:xfrm>
            <a:off x="505059" y="449943"/>
            <a:ext cx="11181882" cy="5958114"/>
          </a:xfrm>
          <a:custGeom>
            <a:rect b="b" l="l" r="r" t="t"/>
            <a:pathLst>
              <a:path extrusionOk="0" h="5958114" w="11181882">
                <a:moveTo>
                  <a:pt x="0" y="0"/>
                </a:moveTo>
                <a:lnTo>
                  <a:pt x="11181882" y="0"/>
                </a:lnTo>
                <a:lnTo>
                  <a:pt x="11181882" y="5958114"/>
                </a:lnTo>
                <a:lnTo>
                  <a:pt x="0" y="5958114"/>
                </a:lnTo>
                <a:close/>
              </a:path>
            </a:pathLst>
          </a:custGeom>
          <a:noFill/>
          <a:ln>
            <a:noFill/>
          </a:ln>
        </p:spPr>
      </p:pic>
      <p:pic>
        <p:nvPicPr>
          <p:cNvPr id="29" name="Google Shape;29;p14"/>
          <p:cNvPicPr preferRelativeResize="0"/>
          <p:nvPr/>
        </p:nvPicPr>
        <p:blipFill rotWithShape="1">
          <a:blip r:embed="rId3">
            <a:alphaModFix/>
          </a:blip>
          <a:srcRect b="12707" l="0" r="0" t="12707"/>
          <a:stretch/>
        </p:blipFill>
        <p:spPr>
          <a:xfrm>
            <a:off x="505059" y="449944"/>
            <a:ext cx="11181882" cy="59581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0" name="Shape 30"/>
        <p:cNvGrpSpPr/>
        <p:nvPr/>
      </p:nvGrpSpPr>
      <p:grpSpPr>
        <a:xfrm>
          <a:off x="0" y="0"/>
          <a:ext cx="0" cy="0"/>
          <a:chOff x="0" y="0"/>
          <a:chExt cx="0" cy="0"/>
        </a:xfrm>
      </p:grpSpPr>
      <p:pic>
        <p:nvPicPr>
          <p:cNvPr id="31" name="Google Shape;31;p15"/>
          <p:cNvPicPr preferRelativeResize="0"/>
          <p:nvPr/>
        </p:nvPicPr>
        <p:blipFill rotWithShape="1">
          <a:blip r:embed="rId2">
            <a:alphaModFix/>
          </a:blip>
          <a:srcRect b="1" l="7531" r="0" t="1"/>
          <a:stretch/>
        </p:blipFill>
        <p:spPr>
          <a:xfrm>
            <a:off x="0" y="0"/>
            <a:ext cx="9374744" cy="6858000"/>
          </a:xfrm>
          <a:prstGeom prst="rect">
            <a:avLst/>
          </a:prstGeom>
          <a:noFill/>
          <a:ln>
            <a:noFill/>
          </a:ln>
        </p:spPr>
      </p:pic>
      <p:sp>
        <p:nvSpPr>
          <p:cNvPr id="32" name="Google Shape;32;p15"/>
          <p:cNvSpPr/>
          <p:nvPr/>
        </p:nvSpPr>
        <p:spPr>
          <a:xfrm flipH="1">
            <a:off x="4738254" y="0"/>
            <a:ext cx="7453743"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33" name="Shape 33"/>
        <p:cNvGrpSpPr/>
        <p:nvPr/>
      </p:nvGrpSpPr>
      <p:grpSpPr>
        <a:xfrm>
          <a:off x="0" y="0"/>
          <a:ext cx="0" cy="0"/>
          <a:chOff x="0" y="0"/>
          <a:chExt cx="0" cy="0"/>
        </a:xfrm>
      </p:grpSpPr>
      <p:sp>
        <p:nvSpPr>
          <p:cNvPr id="34" name="Google Shape;34;p16"/>
          <p:cNvSpPr/>
          <p:nvPr/>
        </p:nvSpPr>
        <p:spPr>
          <a:xfrm>
            <a:off x="0" y="0"/>
            <a:ext cx="4399826" cy="6858000"/>
          </a:xfrm>
          <a:custGeom>
            <a:rect b="b" l="l" r="r" t="t"/>
            <a:pathLst>
              <a:path extrusionOk="0" h="6858000" w="4889914">
                <a:moveTo>
                  <a:pt x="1994314" y="0"/>
                </a:moveTo>
                <a:lnTo>
                  <a:pt x="5725" y="0"/>
                </a:lnTo>
                <a:cubicBezTo>
                  <a:pt x="9130" y="2286000"/>
                  <a:pt x="-2787" y="4572000"/>
                  <a:pt x="618" y="6858000"/>
                </a:cubicBezTo>
                <a:lnTo>
                  <a:pt x="1994314" y="6858000"/>
                </a:lnTo>
                <a:lnTo>
                  <a:pt x="4889914" y="6858000"/>
                </a:lnTo>
                <a:lnTo>
                  <a:pt x="1994314"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35" name="Shape 35"/>
        <p:cNvGrpSpPr/>
        <p:nvPr/>
      </p:nvGrpSpPr>
      <p:grpSpPr>
        <a:xfrm>
          <a:off x="0" y="0"/>
          <a:ext cx="0" cy="0"/>
          <a:chOff x="0" y="0"/>
          <a:chExt cx="0" cy="0"/>
        </a:xfrm>
      </p:grpSpPr>
      <p:sp>
        <p:nvSpPr>
          <p:cNvPr id="36" name="Google Shape;36;p17"/>
          <p:cNvSpPr/>
          <p:nvPr/>
        </p:nvSpPr>
        <p:spPr>
          <a:xfrm>
            <a:off x="0" y="0"/>
            <a:ext cx="4535816" cy="6858000"/>
          </a:xfrm>
          <a:custGeom>
            <a:rect b="b" l="l" r="r" t="t"/>
            <a:pathLst>
              <a:path extrusionOk="0" h="6858000" w="4889914">
                <a:moveTo>
                  <a:pt x="1994314" y="0"/>
                </a:moveTo>
                <a:lnTo>
                  <a:pt x="5725" y="0"/>
                </a:lnTo>
                <a:cubicBezTo>
                  <a:pt x="9130" y="2286000"/>
                  <a:pt x="-2787" y="4572000"/>
                  <a:pt x="618" y="6858000"/>
                </a:cubicBezTo>
                <a:lnTo>
                  <a:pt x="1994314" y="6858000"/>
                </a:lnTo>
                <a:lnTo>
                  <a:pt x="4889914" y="6858000"/>
                </a:lnTo>
                <a:lnTo>
                  <a:pt x="1994314"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37" name="Shape 37"/>
        <p:cNvGrpSpPr/>
        <p:nvPr/>
      </p:nvGrpSpPr>
      <p:grpSpPr>
        <a:xfrm>
          <a:off x="0" y="0"/>
          <a:ext cx="0" cy="0"/>
          <a:chOff x="0" y="0"/>
          <a:chExt cx="0" cy="0"/>
        </a:xfrm>
      </p:grpSpPr>
      <p:sp>
        <p:nvSpPr>
          <p:cNvPr id="38" name="Google Shape;38;p18"/>
          <p:cNvSpPr/>
          <p:nvPr/>
        </p:nvSpPr>
        <p:spPr>
          <a:xfrm flipH="1">
            <a:off x="7799390" y="-20765"/>
            <a:ext cx="4399826" cy="6888390"/>
          </a:xfrm>
          <a:custGeom>
            <a:rect b="b" l="l" r="r" t="t"/>
            <a:pathLst>
              <a:path extrusionOk="0" h="11695204" w="8053254">
                <a:moveTo>
                  <a:pt x="3096388" y="0"/>
                </a:moveTo>
                <a:lnTo>
                  <a:pt x="0" y="0"/>
                </a:lnTo>
                <a:lnTo>
                  <a:pt x="17619" y="11695204"/>
                </a:lnTo>
                <a:lnTo>
                  <a:pt x="5157654" y="11695204"/>
                </a:lnTo>
                <a:lnTo>
                  <a:pt x="8053254" y="11695204"/>
                </a:lnTo>
                <a:lnTo>
                  <a:pt x="3096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9" name="Google Shape;39;p18"/>
          <p:cNvPicPr preferRelativeResize="0"/>
          <p:nvPr/>
        </p:nvPicPr>
        <p:blipFill rotWithShape="1">
          <a:blip r:embed="rId2">
            <a:alphaModFix/>
          </a:blip>
          <a:srcRect b="9342" l="11250" r="64318" t="49949"/>
          <a:stretch/>
        </p:blipFill>
        <p:spPr>
          <a:xfrm>
            <a:off x="7799390" y="3423430"/>
            <a:ext cx="2978726" cy="2791691"/>
          </a:xfrm>
          <a:custGeom>
            <a:rect b="b" l="l" r="r" t="t"/>
            <a:pathLst>
              <a:path extrusionOk="0" h="2791691" w="2978726">
                <a:moveTo>
                  <a:pt x="0" y="0"/>
                </a:moveTo>
                <a:lnTo>
                  <a:pt x="2978726" y="0"/>
                </a:lnTo>
                <a:lnTo>
                  <a:pt x="2978726" y="2791691"/>
                </a:lnTo>
                <a:lnTo>
                  <a:pt x="0" y="2791691"/>
                </a:lnTo>
                <a:close/>
              </a:path>
            </a:pathLst>
          </a:cu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0" name="Shape 40"/>
        <p:cNvGrpSpPr/>
        <p:nvPr/>
      </p:nvGrpSpPr>
      <p:grpSpPr>
        <a:xfrm>
          <a:off x="0" y="0"/>
          <a:ext cx="0" cy="0"/>
          <a:chOff x="0" y="0"/>
          <a:chExt cx="0" cy="0"/>
        </a:xfrm>
      </p:grpSpPr>
      <p:pic>
        <p:nvPicPr>
          <p:cNvPr id="41" name="Google Shape;41;p19"/>
          <p:cNvPicPr preferRelativeResize="0"/>
          <p:nvPr/>
        </p:nvPicPr>
        <p:blipFill rotWithShape="1">
          <a:blip r:embed="rId2">
            <a:alphaModFix/>
          </a:blip>
          <a:srcRect b="0" l="40722" r="0" t="0"/>
          <a:stretch/>
        </p:blipFill>
        <p:spPr>
          <a:xfrm>
            <a:off x="0" y="0"/>
            <a:ext cx="6096000" cy="6858000"/>
          </a:xfrm>
          <a:prstGeom prst="rect">
            <a:avLst/>
          </a:prstGeom>
          <a:noFill/>
          <a:ln>
            <a:noFill/>
          </a:ln>
        </p:spPr>
      </p:pic>
      <p:sp>
        <p:nvSpPr>
          <p:cNvPr id="42" name="Google Shape;42;p19"/>
          <p:cNvSpPr/>
          <p:nvPr/>
        </p:nvSpPr>
        <p:spPr>
          <a:xfrm rot="10800000">
            <a:off x="2862944" y="0"/>
            <a:ext cx="7402284" cy="6858000"/>
          </a:xfrm>
          <a:custGeom>
            <a:rect b="b" l="l" r="r" t="t"/>
            <a:pathLst>
              <a:path extrusionOk="0" h="6858000" w="8035635">
                <a:moveTo>
                  <a:pt x="5140035" y="0"/>
                </a:moveTo>
                <a:lnTo>
                  <a:pt x="0" y="0"/>
                </a:lnTo>
                <a:lnTo>
                  <a:pt x="0" y="6858000"/>
                </a:lnTo>
                <a:lnTo>
                  <a:pt x="5140035" y="6858000"/>
                </a:lnTo>
                <a:lnTo>
                  <a:pt x="8035635"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 name="Google Shape;43;p19"/>
          <p:cNvSpPr/>
          <p:nvPr/>
        </p:nvSpPr>
        <p:spPr>
          <a:xfrm>
            <a:off x="10725374" y="3173506"/>
            <a:ext cx="1466626" cy="3692658"/>
          </a:xfrm>
          <a:custGeom>
            <a:rect b="b" l="l" r="r" t="t"/>
            <a:pathLst>
              <a:path extrusionOk="0" h="5152490" w="2015873">
                <a:moveTo>
                  <a:pt x="0" y="5142216"/>
                </a:moveTo>
                <a:lnTo>
                  <a:pt x="2010468" y="9975"/>
                </a:lnTo>
                <a:lnTo>
                  <a:pt x="2015873" y="0"/>
                </a:lnTo>
                <a:lnTo>
                  <a:pt x="2013734" y="5152490"/>
                </a:lnTo>
                <a:lnTo>
                  <a:pt x="0" y="514221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 name="Google Shape;44;p19"/>
          <p:cNvSpPr txBox="1"/>
          <p:nvPr/>
        </p:nvSpPr>
        <p:spPr>
          <a:xfrm>
            <a:off x="252548" y="6583680"/>
            <a:ext cx="4685211"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Arial"/>
                <a:ea typeface="Arial"/>
                <a:cs typeface="Arial"/>
                <a:sym typeface="Arial"/>
              </a:rPr>
              <a:t>Photo Credit: Global Child Advocates</a:t>
            </a:r>
            <a:endParaRPr b="0" i="0" sz="800" u="none" cap="none" strike="noStrik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
          <p:cNvSpPr txBox="1"/>
          <p:nvPr/>
        </p:nvSpPr>
        <p:spPr>
          <a:xfrm>
            <a:off x="6301200" y="1669950"/>
            <a:ext cx="5890800" cy="261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US" sz="4700" u="sng">
                <a:solidFill>
                  <a:schemeClr val="lt1"/>
                </a:solidFill>
              </a:rPr>
              <a:t>RESOURCES:</a:t>
            </a:r>
            <a:endParaRPr sz="4700" u="sng">
              <a:solidFill>
                <a:schemeClr val="lt1"/>
              </a:solidFill>
            </a:endParaRPr>
          </a:p>
          <a:p>
            <a:pPr indent="0" lvl="0" marL="0" marR="0" rtl="0" algn="ctr">
              <a:lnSpc>
                <a:spcPct val="100000"/>
              </a:lnSpc>
              <a:spcBef>
                <a:spcPts val="0"/>
              </a:spcBef>
              <a:spcAft>
                <a:spcPts val="0"/>
              </a:spcAft>
              <a:buClr>
                <a:srgbClr val="000000"/>
              </a:buClr>
              <a:buSzPts val="4400"/>
              <a:buFont typeface="Arial"/>
              <a:buNone/>
            </a:pPr>
            <a:r>
              <a:rPr i="1" lang="en-US" sz="3900">
                <a:solidFill>
                  <a:schemeClr val="lt1"/>
                </a:solidFill>
              </a:rPr>
              <a:t>R</a:t>
            </a:r>
            <a:r>
              <a:rPr i="1" lang="en-US" sz="3900">
                <a:solidFill>
                  <a:schemeClr val="lt1"/>
                </a:solidFill>
              </a:rPr>
              <a:t>esponding</a:t>
            </a:r>
            <a:r>
              <a:rPr i="1" lang="en-US" sz="3900">
                <a:solidFill>
                  <a:schemeClr val="lt1"/>
                </a:solidFill>
              </a:rPr>
              <a:t> to the </a:t>
            </a:r>
            <a:endParaRPr i="1" sz="3900">
              <a:solidFill>
                <a:schemeClr val="lt1"/>
              </a:solidFill>
            </a:endParaRPr>
          </a:p>
          <a:p>
            <a:pPr indent="0" lvl="0" marL="0" marR="0" rtl="0" algn="ctr">
              <a:lnSpc>
                <a:spcPct val="100000"/>
              </a:lnSpc>
              <a:spcBef>
                <a:spcPts val="0"/>
              </a:spcBef>
              <a:spcAft>
                <a:spcPts val="0"/>
              </a:spcAft>
              <a:buClr>
                <a:srgbClr val="000000"/>
              </a:buClr>
              <a:buSzPts val="4400"/>
              <a:buFont typeface="Arial"/>
              <a:buNone/>
            </a:pPr>
            <a:r>
              <a:rPr i="1" lang="en-US" sz="3900">
                <a:solidFill>
                  <a:schemeClr val="lt1"/>
                </a:solidFill>
              </a:rPr>
              <a:t>Needs of Children Impacted by COVID-19</a:t>
            </a:r>
            <a:endParaRPr b="0" i="1" sz="3900" u="none" cap="none" strike="noStrike">
              <a:solidFill>
                <a:schemeClr val="lt1"/>
              </a:solidFill>
              <a:latin typeface="Arial"/>
              <a:ea typeface="Arial"/>
              <a:cs typeface="Arial"/>
              <a:sym typeface="Arial"/>
            </a:endParaRPr>
          </a:p>
        </p:txBody>
      </p:sp>
      <p:grpSp>
        <p:nvGrpSpPr>
          <p:cNvPr id="120" name="Google Shape;120;p1"/>
          <p:cNvGrpSpPr/>
          <p:nvPr/>
        </p:nvGrpSpPr>
        <p:grpSpPr>
          <a:xfrm>
            <a:off x="0" y="6010074"/>
            <a:ext cx="12192000" cy="864704"/>
            <a:chOff x="0" y="6010074"/>
            <a:chExt cx="12192000" cy="864704"/>
          </a:xfrm>
        </p:grpSpPr>
        <p:sp>
          <p:nvSpPr>
            <p:cNvPr id="121" name="Google Shape;121;p1"/>
            <p:cNvSpPr/>
            <p:nvPr/>
          </p:nvSpPr>
          <p:spPr>
            <a:xfrm>
              <a:off x="0" y="6010074"/>
              <a:ext cx="12192000" cy="8647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22" name="Google Shape;122;p1"/>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23" name="Google Shape;123;p1"/>
            <p:cNvSpPr/>
            <p:nvPr/>
          </p:nvSpPr>
          <p:spPr>
            <a:xfrm>
              <a:off x="691582" y="6182162"/>
              <a:ext cx="3331778" cy="52052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grpSp>
        <p:nvGrpSpPr>
          <p:cNvPr id="129" name="Google Shape;129;gddd42f4319_0_14"/>
          <p:cNvGrpSpPr/>
          <p:nvPr/>
        </p:nvGrpSpPr>
        <p:grpSpPr>
          <a:xfrm>
            <a:off x="0" y="6010074"/>
            <a:ext cx="12192000" cy="864600"/>
            <a:chOff x="0" y="6010074"/>
            <a:chExt cx="12192000" cy="864600"/>
          </a:xfrm>
        </p:grpSpPr>
        <p:sp>
          <p:nvSpPr>
            <p:cNvPr id="130" name="Google Shape;130;gddd42f4319_0_14"/>
            <p:cNvSpPr/>
            <p:nvPr/>
          </p:nvSpPr>
          <p:spPr>
            <a:xfrm>
              <a:off x="0" y="6010074"/>
              <a:ext cx="12192000" cy="864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31" name="Google Shape;131;gddd42f4319_0_14"/>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32" name="Google Shape;132;gddd42f4319_0_14"/>
            <p:cNvSpPr/>
            <p:nvPr/>
          </p:nvSpPr>
          <p:spPr>
            <a:xfrm>
              <a:off x="691582" y="6182162"/>
              <a:ext cx="3331800" cy="520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pic>
        <p:nvPicPr>
          <p:cNvPr id="133" name="Google Shape;133;gddd42f4319_0_14"/>
          <p:cNvPicPr preferRelativeResize="0"/>
          <p:nvPr/>
        </p:nvPicPr>
        <p:blipFill rotWithShape="1">
          <a:blip r:embed="rId4">
            <a:alphaModFix/>
          </a:blip>
          <a:srcRect b="0" l="0" r="0" t="0"/>
          <a:stretch/>
        </p:blipFill>
        <p:spPr>
          <a:xfrm>
            <a:off x="36900" y="89475"/>
            <a:ext cx="9853849" cy="6646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grpSp>
        <p:nvGrpSpPr>
          <p:cNvPr id="139" name="Google Shape;139;geaeeaae693_0_27"/>
          <p:cNvGrpSpPr/>
          <p:nvPr/>
        </p:nvGrpSpPr>
        <p:grpSpPr>
          <a:xfrm>
            <a:off x="0" y="6010074"/>
            <a:ext cx="12192000" cy="864600"/>
            <a:chOff x="0" y="6010074"/>
            <a:chExt cx="12192000" cy="864600"/>
          </a:xfrm>
        </p:grpSpPr>
        <p:sp>
          <p:nvSpPr>
            <p:cNvPr id="140" name="Google Shape;140;geaeeaae693_0_27"/>
            <p:cNvSpPr/>
            <p:nvPr/>
          </p:nvSpPr>
          <p:spPr>
            <a:xfrm>
              <a:off x="0" y="6010074"/>
              <a:ext cx="12192000" cy="864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41" name="Google Shape;141;geaeeaae693_0_27"/>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42" name="Google Shape;142;geaeeaae693_0_27"/>
            <p:cNvSpPr/>
            <p:nvPr/>
          </p:nvSpPr>
          <p:spPr>
            <a:xfrm>
              <a:off x="691582" y="6182162"/>
              <a:ext cx="3331800" cy="520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sp>
        <p:nvSpPr>
          <p:cNvPr id="143" name="Google Shape;143;geaeeaae693_0_27"/>
          <p:cNvSpPr txBox="1"/>
          <p:nvPr/>
        </p:nvSpPr>
        <p:spPr>
          <a:xfrm>
            <a:off x="143700" y="639750"/>
            <a:ext cx="11904600" cy="1031400"/>
          </a:xfrm>
          <a:prstGeom prst="rect">
            <a:avLst/>
          </a:prstGeom>
          <a:noFill/>
          <a:ln>
            <a:noFill/>
          </a:ln>
        </p:spPr>
        <p:txBody>
          <a:bodyPr anchorCtr="0" anchor="t" bIns="91425" lIns="91425" spcFirstLastPara="1" rIns="91425" wrap="square" tIns="91425">
            <a:spAutoFit/>
          </a:bodyPr>
          <a:lstStyle/>
          <a:p>
            <a:pPr indent="0" lvl="0" marL="914400" rtl="0" algn="ctr">
              <a:spcBef>
                <a:spcPts val="0"/>
              </a:spcBef>
              <a:spcAft>
                <a:spcPts val="0"/>
              </a:spcAft>
              <a:buNone/>
            </a:pPr>
            <a:r>
              <a:rPr b="1" lang="en-US" sz="5500">
                <a:solidFill>
                  <a:schemeClr val="accent6"/>
                </a:solidFill>
              </a:rPr>
              <a:t>Faith communities can...</a:t>
            </a:r>
            <a:endParaRPr b="1" sz="3300">
              <a:solidFill>
                <a:schemeClr val="accent6"/>
              </a:solidFill>
            </a:endParaRPr>
          </a:p>
        </p:txBody>
      </p:sp>
      <p:sp>
        <p:nvSpPr>
          <p:cNvPr id="144" name="Google Shape;144;geaeeaae693_0_27"/>
          <p:cNvSpPr txBox="1"/>
          <p:nvPr/>
        </p:nvSpPr>
        <p:spPr>
          <a:xfrm>
            <a:off x="2221875" y="1970413"/>
            <a:ext cx="9646800" cy="3740400"/>
          </a:xfrm>
          <a:prstGeom prst="rect">
            <a:avLst/>
          </a:prstGeom>
          <a:noFill/>
          <a:ln>
            <a:noFill/>
          </a:ln>
        </p:spPr>
        <p:txBody>
          <a:bodyPr anchorCtr="0" anchor="t" bIns="91425" lIns="91425" spcFirstLastPara="1" rIns="91425" wrap="square" tIns="91425">
            <a:spAutoFit/>
          </a:bodyPr>
          <a:lstStyle/>
          <a:p>
            <a:pPr indent="-438150" lvl="0" marL="457200" rtl="0" algn="l">
              <a:spcBef>
                <a:spcPts val="0"/>
              </a:spcBef>
              <a:spcAft>
                <a:spcPts val="0"/>
              </a:spcAft>
              <a:buSzPts val="3300"/>
              <a:buChar char="●"/>
            </a:pPr>
            <a:r>
              <a:rPr lang="en-US" sz="3300"/>
              <a:t>Identify children and families in crisis</a:t>
            </a:r>
            <a:endParaRPr sz="3300"/>
          </a:p>
          <a:p>
            <a:pPr indent="-438150" lvl="0" marL="457200" rtl="0" algn="l">
              <a:spcBef>
                <a:spcPts val="0"/>
              </a:spcBef>
              <a:spcAft>
                <a:spcPts val="0"/>
              </a:spcAft>
              <a:buSzPts val="3300"/>
              <a:buChar char="●"/>
            </a:pPr>
            <a:r>
              <a:rPr lang="en-US" sz="3300"/>
              <a:t>Respond to immediate needs</a:t>
            </a:r>
            <a:endParaRPr sz="3300"/>
          </a:p>
          <a:p>
            <a:pPr indent="-438150" lvl="0" marL="457200" rtl="0" algn="l">
              <a:spcBef>
                <a:spcPts val="0"/>
              </a:spcBef>
              <a:spcAft>
                <a:spcPts val="0"/>
              </a:spcAft>
              <a:buSzPts val="3300"/>
              <a:buChar char="●"/>
            </a:pPr>
            <a:r>
              <a:rPr lang="en-US" sz="3300"/>
              <a:t>Ensure children stay with </a:t>
            </a:r>
            <a:r>
              <a:rPr lang="en-US" sz="3300"/>
              <a:t>surviving</a:t>
            </a:r>
            <a:r>
              <a:rPr lang="en-US" sz="3300"/>
              <a:t> family</a:t>
            </a:r>
            <a:endParaRPr sz="3300"/>
          </a:p>
          <a:p>
            <a:pPr indent="-438150" lvl="0" marL="457200" rtl="0" algn="l">
              <a:spcBef>
                <a:spcPts val="0"/>
              </a:spcBef>
              <a:spcAft>
                <a:spcPts val="0"/>
              </a:spcAft>
              <a:buSzPts val="3300"/>
              <a:buChar char="●"/>
            </a:pPr>
            <a:r>
              <a:rPr lang="en-US" sz="3300"/>
              <a:t>Address misconceptions and stigmas</a:t>
            </a:r>
            <a:endParaRPr sz="3300"/>
          </a:p>
          <a:p>
            <a:pPr indent="-438150" lvl="0" marL="457200" rtl="0" algn="l">
              <a:spcBef>
                <a:spcPts val="0"/>
              </a:spcBef>
              <a:spcAft>
                <a:spcPts val="0"/>
              </a:spcAft>
              <a:buSzPts val="3300"/>
              <a:buChar char="●"/>
            </a:pPr>
            <a:r>
              <a:rPr lang="en-US" sz="3300"/>
              <a:t>Encourage action</a:t>
            </a:r>
            <a:endParaRPr sz="3300"/>
          </a:p>
          <a:p>
            <a:pPr indent="-438150" lvl="0" marL="457200" rtl="0" algn="l">
              <a:spcBef>
                <a:spcPts val="0"/>
              </a:spcBef>
              <a:spcAft>
                <a:spcPts val="0"/>
              </a:spcAft>
              <a:buSzPts val="3300"/>
              <a:buChar char="●"/>
            </a:pPr>
            <a:r>
              <a:rPr lang="en-US" sz="3300"/>
              <a:t>Provide </a:t>
            </a:r>
            <a:r>
              <a:rPr lang="en-US" sz="3300"/>
              <a:t>alternative</a:t>
            </a:r>
            <a:r>
              <a:rPr lang="en-US" sz="3300"/>
              <a:t> family care (when necessary)</a:t>
            </a:r>
            <a:endParaRPr sz="3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grpSp>
        <p:nvGrpSpPr>
          <p:cNvPr id="150" name="Google Shape;150;ge56b65d3fd_1_0"/>
          <p:cNvGrpSpPr/>
          <p:nvPr/>
        </p:nvGrpSpPr>
        <p:grpSpPr>
          <a:xfrm>
            <a:off x="0" y="6010074"/>
            <a:ext cx="12192000" cy="864600"/>
            <a:chOff x="0" y="6010074"/>
            <a:chExt cx="12192000" cy="864600"/>
          </a:xfrm>
        </p:grpSpPr>
        <p:sp>
          <p:nvSpPr>
            <p:cNvPr id="151" name="Google Shape;151;ge56b65d3fd_1_0"/>
            <p:cNvSpPr/>
            <p:nvPr/>
          </p:nvSpPr>
          <p:spPr>
            <a:xfrm>
              <a:off x="0" y="6010074"/>
              <a:ext cx="12192000" cy="864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52" name="Google Shape;152;ge56b65d3fd_1_0"/>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53" name="Google Shape;153;ge56b65d3fd_1_0"/>
            <p:cNvSpPr/>
            <p:nvPr/>
          </p:nvSpPr>
          <p:spPr>
            <a:xfrm>
              <a:off x="691582" y="6182162"/>
              <a:ext cx="3331800" cy="520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pic>
        <p:nvPicPr>
          <p:cNvPr id="154" name="Google Shape;154;ge56b65d3fd_1_0"/>
          <p:cNvPicPr preferRelativeResize="0"/>
          <p:nvPr/>
        </p:nvPicPr>
        <p:blipFill>
          <a:blip r:embed="rId4">
            <a:alphaModFix/>
          </a:blip>
          <a:stretch>
            <a:fillRect/>
          </a:stretch>
        </p:blipFill>
        <p:spPr>
          <a:xfrm>
            <a:off x="152400" y="152400"/>
            <a:ext cx="11887201" cy="5165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grpSp>
        <p:nvGrpSpPr>
          <p:cNvPr id="160" name="Google Shape;160;geaeeaae693_0_0"/>
          <p:cNvGrpSpPr/>
          <p:nvPr/>
        </p:nvGrpSpPr>
        <p:grpSpPr>
          <a:xfrm>
            <a:off x="0" y="6010074"/>
            <a:ext cx="12192000" cy="864600"/>
            <a:chOff x="0" y="6010074"/>
            <a:chExt cx="12192000" cy="864600"/>
          </a:xfrm>
        </p:grpSpPr>
        <p:sp>
          <p:nvSpPr>
            <p:cNvPr id="161" name="Google Shape;161;geaeeaae693_0_0"/>
            <p:cNvSpPr/>
            <p:nvPr/>
          </p:nvSpPr>
          <p:spPr>
            <a:xfrm>
              <a:off x="0" y="6010074"/>
              <a:ext cx="12192000" cy="864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62" name="Google Shape;162;geaeeaae693_0_0"/>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63" name="Google Shape;163;geaeeaae693_0_0"/>
            <p:cNvSpPr/>
            <p:nvPr/>
          </p:nvSpPr>
          <p:spPr>
            <a:xfrm>
              <a:off x="691582" y="6182162"/>
              <a:ext cx="3331800" cy="520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pic>
        <p:nvPicPr>
          <p:cNvPr id="164" name="Google Shape;164;geaeeaae693_0_0"/>
          <p:cNvPicPr preferRelativeResize="0"/>
          <p:nvPr/>
        </p:nvPicPr>
        <p:blipFill>
          <a:blip r:embed="rId4">
            <a:alphaModFix/>
          </a:blip>
          <a:stretch>
            <a:fillRect/>
          </a:stretch>
        </p:blipFill>
        <p:spPr>
          <a:xfrm>
            <a:off x="0" y="602556"/>
            <a:ext cx="12192002" cy="47384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grpSp>
        <p:nvGrpSpPr>
          <p:cNvPr id="170" name="Google Shape;170;geaeeaae693_0_14"/>
          <p:cNvGrpSpPr/>
          <p:nvPr/>
        </p:nvGrpSpPr>
        <p:grpSpPr>
          <a:xfrm>
            <a:off x="0" y="6010074"/>
            <a:ext cx="12192000" cy="864600"/>
            <a:chOff x="0" y="6010074"/>
            <a:chExt cx="12192000" cy="864600"/>
          </a:xfrm>
        </p:grpSpPr>
        <p:sp>
          <p:nvSpPr>
            <p:cNvPr id="171" name="Google Shape;171;geaeeaae693_0_14"/>
            <p:cNvSpPr/>
            <p:nvPr/>
          </p:nvSpPr>
          <p:spPr>
            <a:xfrm>
              <a:off x="0" y="6010074"/>
              <a:ext cx="12192000" cy="864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72" name="Google Shape;172;geaeeaae693_0_14"/>
            <p:cNvPicPr preferRelativeResize="0"/>
            <p:nvPr/>
          </p:nvPicPr>
          <p:blipFill rotWithShape="1">
            <a:blip r:embed="rId3">
              <a:alphaModFix/>
            </a:blip>
            <a:srcRect b="0" l="0" r="0" t="0"/>
            <a:stretch/>
          </p:blipFill>
          <p:spPr>
            <a:xfrm>
              <a:off x="10037498" y="6137059"/>
              <a:ext cx="1462920" cy="610733"/>
            </a:xfrm>
            <a:prstGeom prst="rect">
              <a:avLst/>
            </a:prstGeom>
            <a:noFill/>
            <a:ln>
              <a:noFill/>
            </a:ln>
          </p:spPr>
        </p:pic>
        <p:sp>
          <p:nvSpPr>
            <p:cNvPr id="173" name="Google Shape;173;geaeeaae693_0_14"/>
            <p:cNvSpPr/>
            <p:nvPr/>
          </p:nvSpPr>
          <p:spPr>
            <a:xfrm>
              <a:off x="691582" y="6182162"/>
              <a:ext cx="3331800" cy="5205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2"/>
                  </a:solidFill>
                  <a:latin typeface="Arial"/>
                  <a:ea typeface="Arial"/>
                  <a:cs typeface="Arial"/>
                  <a:sym typeface="Arial"/>
                </a:rPr>
                <a:t>www.faithtoaction.org</a:t>
              </a:r>
              <a:endParaRPr b="0" i="0" sz="1800" u="none" cap="none" strike="noStrike">
                <a:solidFill>
                  <a:schemeClr val="dk2"/>
                </a:solidFill>
                <a:latin typeface="Arial"/>
                <a:ea typeface="Arial"/>
                <a:cs typeface="Arial"/>
                <a:sym typeface="Arial"/>
              </a:endParaRPr>
            </a:p>
          </p:txBody>
        </p:sp>
      </p:grpSp>
      <p:pic>
        <p:nvPicPr>
          <p:cNvPr id="174" name="Google Shape;174;geaeeaae693_0_14"/>
          <p:cNvPicPr preferRelativeResize="0"/>
          <p:nvPr/>
        </p:nvPicPr>
        <p:blipFill>
          <a:blip r:embed="rId4">
            <a:alphaModFix/>
          </a:blip>
          <a:stretch>
            <a:fillRect/>
          </a:stretch>
        </p:blipFill>
        <p:spPr>
          <a:xfrm>
            <a:off x="1334550" y="357450"/>
            <a:ext cx="4488275" cy="5808351"/>
          </a:xfrm>
          <a:prstGeom prst="rect">
            <a:avLst/>
          </a:prstGeom>
          <a:noFill/>
          <a:ln>
            <a:noFill/>
          </a:ln>
        </p:spPr>
      </p:pic>
      <p:pic>
        <p:nvPicPr>
          <p:cNvPr id="175" name="Google Shape;175;geaeeaae693_0_14"/>
          <p:cNvPicPr preferRelativeResize="0"/>
          <p:nvPr/>
        </p:nvPicPr>
        <p:blipFill>
          <a:blip r:embed="rId5">
            <a:alphaModFix/>
          </a:blip>
          <a:stretch>
            <a:fillRect/>
          </a:stretch>
        </p:blipFill>
        <p:spPr>
          <a:xfrm>
            <a:off x="6286500" y="444925"/>
            <a:ext cx="2389126" cy="2984074"/>
          </a:xfrm>
          <a:prstGeom prst="rect">
            <a:avLst/>
          </a:prstGeom>
          <a:noFill/>
          <a:ln>
            <a:noFill/>
          </a:ln>
        </p:spPr>
      </p:pic>
      <p:pic>
        <p:nvPicPr>
          <p:cNvPr id="176" name="Google Shape;176;geaeeaae693_0_14"/>
          <p:cNvPicPr preferRelativeResize="0"/>
          <p:nvPr/>
        </p:nvPicPr>
        <p:blipFill>
          <a:blip r:embed="rId6">
            <a:alphaModFix/>
          </a:blip>
          <a:stretch>
            <a:fillRect/>
          </a:stretch>
        </p:blipFill>
        <p:spPr>
          <a:xfrm>
            <a:off x="7990200" y="1759050"/>
            <a:ext cx="2177026" cy="2724449"/>
          </a:xfrm>
          <a:prstGeom prst="rect">
            <a:avLst/>
          </a:prstGeom>
          <a:noFill/>
          <a:ln>
            <a:noFill/>
          </a:ln>
        </p:spPr>
      </p:pic>
      <p:pic>
        <p:nvPicPr>
          <p:cNvPr id="177" name="Google Shape;177;geaeeaae693_0_14"/>
          <p:cNvPicPr preferRelativeResize="0"/>
          <p:nvPr/>
        </p:nvPicPr>
        <p:blipFill>
          <a:blip r:embed="rId7">
            <a:alphaModFix/>
          </a:blip>
          <a:stretch>
            <a:fillRect/>
          </a:stretch>
        </p:blipFill>
        <p:spPr>
          <a:xfrm>
            <a:off x="9751750" y="3125205"/>
            <a:ext cx="2177026" cy="27117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e749d2dee9_0_9"/>
          <p:cNvSpPr txBox="1"/>
          <p:nvPr/>
        </p:nvSpPr>
        <p:spPr>
          <a:xfrm>
            <a:off x="-76200" y="-36625"/>
            <a:ext cx="119046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5500">
              <a:solidFill>
                <a:schemeClr val="accent6"/>
              </a:solidFill>
            </a:endParaRPr>
          </a:p>
          <a:p>
            <a:pPr indent="0" lvl="0" marL="914400" rtl="0" algn="ctr">
              <a:spcBef>
                <a:spcPts val="0"/>
              </a:spcBef>
              <a:spcAft>
                <a:spcPts val="0"/>
              </a:spcAft>
              <a:buNone/>
            </a:pPr>
            <a:r>
              <a:rPr b="1" lang="en-US" sz="5500">
                <a:solidFill>
                  <a:schemeClr val="accent6"/>
                </a:solidFill>
              </a:rPr>
              <a:t>www.faithtoaction.org</a:t>
            </a:r>
            <a:endParaRPr b="1" sz="3300">
              <a:solidFill>
                <a:schemeClr val="accent6"/>
              </a:solidFill>
            </a:endParaRPr>
          </a:p>
        </p:txBody>
      </p:sp>
      <p:sp>
        <p:nvSpPr>
          <p:cNvPr id="184" name="Google Shape;184;ge749d2dee9_0_9"/>
          <p:cNvSpPr txBox="1"/>
          <p:nvPr/>
        </p:nvSpPr>
        <p:spPr>
          <a:xfrm>
            <a:off x="1567950" y="3873800"/>
            <a:ext cx="8903700" cy="2311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i="1" lang="en-US" sz="1800">
                <a:solidFill>
                  <a:schemeClr val="dk1"/>
                </a:solidFill>
                <a:latin typeface="Calibri"/>
                <a:ea typeface="Calibri"/>
                <a:cs typeface="Calibri"/>
                <a:sym typeface="Calibri"/>
              </a:rPr>
              <a:t>This presentation was made possible through the generous support of the American people through the U.S. Agency for International Development under Partnerships Plus cooperative agreement number 7200AA18CA00032, funded September 28, 2018, and implemented by JSI Research &amp; Training Institute, Inc. The contents are the responsibility of the Faith to Action Initiative, a project of Tides, and do not necessarily reflect the views of USAID or the United States Government.</a:t>
            </a:r>
            <a:endParaRPr i="1"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pic>
        <p:nvPicPr>
          <p:cNvPr id="185" name="Google Shape;185;ge749d2dee9_0_9"/>
          <p:cNvPicPr preferRelativeResize="0"/>
          <p:nvPr/>
        </p:nvPicPr>
        <p:blipFill>
          <a:blip r:embed="rId3">
            <a:alphaModFix/>
          </a:blip>
          <a:stretch>
            <a:fillRect/>
          </a:stretch>
        </p:blipFill>
        <p:spPr>
          <a:xfrm>
            <a:off x="1567950" y="2229700"/>
            <a:ext cx="2933975" cy="1644100"/>
          </a:xfrm>
          <a:prstGeom prst="rect">
            <a:avLst/>
          </a:prstGeom>
          <a:noFill/>
          <a:ln>
            <a:noFill/>
          </a:ln>
        </p:spPr>
      </p:pic>
      <p:pic>
        <p:nvPicPr>
          <p:cNvPr id="186" name="Google Shape;186;ge749d2dee9_0_9"/>
          <p:cNvPicPr preferRelativeResize="0"/>
          <p:nvPr/>
        </p:nvPicPr>
        <p:blipFill>
          <a:blip r:embed="rId4">
            <a:alphaModFix/>
          </a:blip>
          <a:stretch>
            <a:fillRect/>
          </a:stretch>
        </p:blipFill>
        <p:spPr>
          <a:xfrm>
            <a:off x="4501925" y="2229700"/>
            <a:ext cx="3874376" cy="1208575"/>
          </a:xfrm>
          <a:prstGeom prst="rect">
            <a:avLst/>
          </a:prstGeom>
          <a:noFill/>
          <a:ln>
            <a:noFill/>
          </a:ln>
        </p:spPr>
      </p:pic>
      <p:pic>
        <p:nvPicPr>
          <p:cNvPr id="187" name="Google Shape;187;ge749d2dee9_0_9"/>
          <p:cNvPicPr preferRelativeResize="0"/>
          <p:nvPr/>
        </p:nvPicPr>
        <p:blipFill>
          <a:blip r:embed="rId5">
            <a:alphaModFix/>
          </a:blip>
          <a:stretch>
            <a:fillRect/>
          </a:stretch>
        </p:blipFill>
        <p:spPr>
          <a:xfrm>
            <a:off x="8376300" y="2436287"/>
            <a:ext cx="1988550" cy="9131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FTAI Test 2">
      <a:dk1>
        <a:srgbClr val="000000"/>
      </a:dk1>
      <a:lt1>
        <a:srgbClr val="FFFFFF"/>
      </a:lt1>
      <a:dk2>
        <a:srgbClr val="475569"/>
      </a:dk2>
      <a:lt2>
        <a:srgbClr val="FFFFFF"/>
      </a:lt2>
      <a:accent1>
        <a:srgbClr val="67B253"/>
      </a:accent1>
      <a:accent2>
        <a:srgbClr val="475569"/>
      </a:accent2>
      <a:accent3>
        <a:srgbClr val="A64E6E"/>
      </a:accent3>
      <a:accent4>
        <a:srgbClr val="F1932E"/>
      </a:accent4>
      <a:accent5>
        <a:srgbClr val="86898E"/>
      </a:accent5>
      <a:accent6>
        <a:srgbClr val="67B253"/>
      </a:accent6>
      <a:hlink>
        <a:srgbClr val="4D93A1"/>
      </a:hlink>
      <a:folHlink>
        <a:srgbClr val="A64E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2019-11-12T22:53:30Z</dcterms:created>
  <dc:creator>Megan Pratt</dc:creator>
</cp:coreProperties>
</file>