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3"/>
  </p:notesMasterIdLst>
  <p:sldIdLst>
    <p:sldId id="275" r:id="rId2"/>
  </p:sldIdLst>
  <p:sldSz cx="42803763" cy="320754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ayouts" id="{CA43B3C1-B38F-42AD-8BE9-71E9B5FF2681}">
          <p14:sldIdLst>
            <p14:sldId id="275"/>
          </p14:sldIdLst>
        </p14:section>
        <p14:section name="Examples of Use" id="{FD9E9D22-D614-47D6-9E92-7B938AC446D2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1820"/>
    <a:srgbClr val="35697E"/>
    <a:srgbClr val="F47C20"/>
    <a:srgbClr val="B64C4B"/>
    <a:srgbClr val="468CA8"/>
    <a:srgbClr val="175895"/>
    <a:srgbClr val="009999"/>
    <a:srgbClr val="234654"/>
    <a:srgbClr val="0C50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91" autoAdjust="0"/>
    <p:restoredTop sz="94660"/>
  </p:normalViewPr>
  <p:slideViewPr>
    <p:cSldViewPr snapToGrid="0" showGuides="1">
      <p:cViewPr>
        <p:scale>
          <a:sx n="20" d="100"/>
          <a:sy n="20" d="100"/>
        </p:scale>
        <p:origin x="840" y="-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 showGuides="1">
      <p:cViewPr varScale="1">
        <p:scale>
          <a:sx n="81" d="100"/>
          <a:sy n="81" d="100"/>
        </p:scale>
        <p:origin x="3894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4319A-0DF8-4A3C-9535-9A7B3EA2ACDE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0013" y="1143000"/>
            <a:ext cx="41179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05ACB-2C62-47C6-8DA3-C5292626D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65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1pPr>
    <a:lvl2pPr marL="1843430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2pPr>
    <a:lvl3pPr marL="3686861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3pPr>
    <a:lvl4pPr marL="5530291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4pPr>
    <a:lvl5pPr marL="7373722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5pPr>
    <a:lvl6pPr marL="9217152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6pPr>
    <a:lvl7pPr marL="11060582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7pPr>
    <a:lvl8pPr marL="12904013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8pPr>
    <a:lvl9pPr marL="14747443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2" y="5249386"/>
            <a:ext cx="36383199" cy="11167004"/>
          </a:xfrm>
        </p:spPr>
        <p:txBody>
          <a:bodyPr anchor="b"/>
          <a:lstStyle>
            <a:lvl1pPr algn="ctr">
              <a:defRPr sz="2806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71" y="16847032"/>
            <a:ext cx="32102822" cy="7744137"/>
          </a:xfrm>
        </p:spPr>
        <p:txBody>
          <a:bodyPr/>
          <a:lstStyle>
            <a:lvl1pPr marL="0" indent="0" algn="ctr">
              <a:buNone/>
              <a:defRPr sz="11225"/>
            </a:lvl1pPr>
            <a:lvl2pPr marL="2138370" indent="0" algn="ctr">
              <a:buNone/>
              <a:defRPr sz="9354"/>
            </a:lvl2pPr>
            <a:lvl3pPr marL="4276740" indent="0" algn="ctr">
              <a:buNone/>
              <a:defRPr sz="8419"/>
            </a:lvl3pPr>
            <a:lvl4pPr marL="6415110" indent="0" algn="ctr">
              <a:buNone/>
              <a:defRPr sz="7483"/>
            </a:lvl4pPr>
            <a:lvl5pPr marL="8553480" indent="0" algn="ctr">
              <a:buNone/>
              <a:defRPr sz="7483"/>
            </a:lvl5pPr>
            <a:lvl6pPr marL="10691851" indent="0" algn="ctr">
              <a:buNone/>
              <a:defRPr sz="7483"/>
            </a:lvl6pPr>
            <a:lvl7pPr marL="12830221" indent="0" algn="ctr">
              <a:buNone/>
              <a:defRPr sz="7483"/>
            </a:lvl7pPr>
            <a:lvl8pPr marL="14968591" indent="0" algn="ctr">
              <a:buNone/>
              <a:defRPr sz="7483"/>
            </a:lvl8pPr>
            <a:lvl9pPr marL="17106961" indent="0" algn="ctr">
              <a:buNone/>
              <a:defRPr sz="748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DADBF-C19E-4367-8D78-0988518A1CF6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70971-746E-4023-AB4D-0430AF6FD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450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DADBF-C19E-4367-8D78-0988518A1CF6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70971-746E-4023-AB4D-0430AF6FD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183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31445" y="1707720"/>
            <a:ext cx="9229561" cy="271824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761" y="1707720"/>
            <a:ext cx="27153637" cy="27182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DADBF-C19E-4367-8D78-0988518A1CF6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70971-746E-4023-AB4D-0430AF6FD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587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Columns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8AC5D4-5A38-45A9-8FFF-7D5DD054905A}"/>
              </a:ext>
            </a:extLst>
          </p:cNvPr>
          <p:cNvSpPr/>
          <p:nvPr userDrawn="1"/>
        </p:nvSpPr>
        <p:spPr>
          <a:xfrm>
            <a:off x="2" y="-1"/>
            <a:ext cx="42803763" cy="4224597"/>
          </a:xfrm>
          <a:prstGeom prst="rect">
            <a:avLst/>
          </a:prstGeom>
          <a:solidFill>
            <a:srgbClr val="175895"/>
          </a:solidFill>
          <a:ln w="9525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4C5ABB-DD1C-471E-91A3-1C5A3AEED3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10" y="1205399"/>
            <a:ext cx="5369301" cy="193806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D5FD50F-51E8-4C4F-AB79-01FBF0E52C72}"/>
              </a:ext>
            </a:extLst>
          </p:cNvPr>
          <p:cNvSpPr/>
          <p:nvPr userDrawn="1"/>
        </p:nvSpPr>
        <p:spPr>
          <a:xfrm>
            <a:off x="2" y="30527141"/>
            <a:ext cx="42803763" cy="781318"/>
          </a:xfrm>
          <a:prstGeom prst="rect">
            <a:avLst/>
          </a:prstGeom>
          <a:solidFill>
            <a:srgbClr val="175895"/>
          </a:solidFill>
          <a:ln w="9525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498C06D9-AE6F-4352-BA89-00D049CAC14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616360" y="461814"/>
            <a:ext cx="27571044" cy="3547617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920E51-DA48-4974-A15E-7B631AD693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03206" y="29826234"/>
            <a:ext cx="30397353" cy="1856769"/>
          </a:xfrm>
          <a:prstGeom prst="rect">
            <a:avLst/>
          </a:prstGeom>
        </p:spPr>
      </p:pic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937CED4D-2B43-494F-B647-534770E915F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84783" y="6334999"/>
            <a:ext cx="9299504" cy="876361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5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291840" indent="-1097280">
              <a:lnSpc>
                <a:spcPct val="100000"/>
              </a:lnSpc>
              <a:buFont typeface="Arial" panose="020B0604020202020204" pitchFamily="34" charset="0"/>
              <a:buChar char="•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86400" indent="-1097280">
              <a:lnSpc>
                <a:spcPct val="100000"/>
              </a:lnSpc>
              <a:buFont typeface="Arial" panose="020B0604020202020204" pitchFamily="34" charset="0"/>
              <a:buChar char="−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680960" indent="-1097280">
              <a:lnSpc>
                <a:spcPct val="100000"/>
              </a:lnSpc>
              <a:buFont typeface="Wingdings" panose="05000000000000000000" pitchFamily="2" charset="2"/>
              <a:buChar char="§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875520" indent="-1097280">
              <a:lnSpc>
                <a:spcPct val="100000"/>
              </a:lnSpc>
              <a:buFont typeface="Courier New" panose="02070309020205020404" pitchFamily="49" charset="0"/>
              <a:buChar char="o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8000"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US" dirty="0"/>
              <a:t>Edit Master text style level</a:t>
            </a:r>
          </a:p>
          <a:p>
            <a:pPr lvl="5"/>
            <a:endParaRPr lang="en-US" dirty="0"/>
          </a:p>
          <a:p>
            <a:pPr lvl="5"/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B99DBF2-E374-474C-A02D-913C12CD9A7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8111" y="4626193"/>
            <a:ext cx="9827215" cy="1105877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60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09219191-064B-4934-BAA0-C93BF8311B7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400623" y="6313786"/>
            <a:ext cx="10022463" cy="647957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5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291840" indent="-1097280">
              <a:lnSpc>
                <a:spcPct val="100000"/>
              </a:lnSpc>
              <a:buFont typeface="Arial" panose="020B0604020202020204" pitchFamily="34" charset="0"/>
              <a:buChar char="•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86400" indent="-1097280">
              <a:lnSpc>
                <a:spcPct val="100000"/>
              </a:lnSpc>
              <a:buFont typeface="Arial" panose="020B0604020202020204" pitchFamily="34" charset="0"/>
              <a:buChar char="−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680960" indent="-1097280">
              <a:lnSpc>
                <a:spcPct val="100000"/>
              </a:lnSpc>
              <a:buFont typeface="Wingdings" panose="05000000000000000000" pitchFamily="2" charset="2"/>
              <a:buChar char="§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875520" indent="-1097280">
              <a:lnSpc>
                <a:spcPct val="100000"/>
              </a:lnSpc>
              <a:buFont typeface="Courier New" panose="02070309020205020404" pitchFamily="49" charset="0"/>
              <a:buChar char="o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8000"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US" dirty="0"/>
              <a:t>Edit Master text style level</a:t>
            </a:r>
          </a:p>
          <a:p>
            <a:pPr lvl="5"/>
            <a:endParaRPr lang="en-US" dirty="0"/>
          </a:p>
          <a:p>
            <a:pPr lvl="5"/>
            <a:endParaRPr lang="en-US" dirty="0"/>
          </a:p>
        </p:txBody>
      </p:sp>
      <p:sp>
        <p:nvSpPr>
          <p:cNvPr id="30" name="Text Placeholder 21">
            <a:extLst>
              <a:ext uri="{FF2B5EF4-FFF2-40B4-BE49-F238E27FC236}">
                <a16:creationId xmlns:a16="http://schemas.microsoft.com/office/drawing/2014/main" id="{C6253AAE-50F4-4EE6-BA92-2771A8A9208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400623" y="18712542"/>
            <a:ext cx="19836346" cy="971633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5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291840" indent="-1097280">
              <a:lnSpc>
                <a:spcPct val="100000"/>
              </a:lnSpc>
              <a:buFont typeface="Arial" panose="020B0604020202020204" pitchFamily="34" charset="0"/>
              <a:buChar char="•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86400" indent="-1097280">
              <a:lnSpc>
                <a:spcPct val="100000"/>
              </a:lnSpc>
              <a:buFont typeface="Arial" panose="020B0604020202020204" pitchFamily="34" charset="0"/>
              <a:buChar char="−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680960" indent="-1097280">
              <a:lnSpc>
                <a:spcPct val="100000"/>
              </a:lnSpc>
              <a:buFont typeface="Wingdings" panose="05000000000000000000" pitchFamily="2" charset="2"/>
              <a:buChar char="§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875520" indent="-1097280">
              <a:lnSpc>
                <a:spcPct val="100000"/>
              </a:lnSpc>
              <a:buFont typeface="Courier New" panose="02070309020205020404" pitchFamily="49" charset="0"/>
              <a:buChar char="o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8000"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US" dirty="0"/>
              <a:t>Edit Master text style level</a:t>
            </a:r>
          </a:p>
          <a:p>
            <a:pPr lvl="5"/>
            <a:endParaRPr lang="en-US" dirty="0"/>
          </a:p>
          <a:p>
            <a:pPr lvl="5"/>
            <a:endParaRPr lang="en-US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387515F4-FB81-476D-B3E7-AC4BF806BD0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470566" y="15854028"/>
            <a:ext cx="19685744" cy="1013954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60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4" name="Text Placeholder 21">
            <a:extLst>
              <a:ext uri="{FF2B5EF4-FFF2-40B4-BE49-F238E27FC236}">
                <a16:creationId xmlns:a16="http://schemas.microsoft.com/office/drawing/2014/main" id="{DCC5476D-0AF5-48D1-9C1C-AA97056F93D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2477644" y="6274707"/>
            <a:ext cx="9299504" cy="875990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5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291840" indent="-1097280">
              <a:lnSpc>
                <a:spcPct val="100000"/>
              </a:lnSpc>
              <a:buFont typeface="Arial" panose="020B0604020202020204" pitchFamily="34" charset="0"/>
              <a:buChar char="•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86400" indent="-1097280">
              <a:lnSpc>
                <a:spcPct val="100000"/>
              </a:lnSpc>
              <a:buFont typeface="Arial" panose="020B0604020202020204" pitchFamily="34" charset="0"/>
              <a:buChar char="−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680960" indent="-1097280">
              <a:lnSpc>
                <a:spcPct val="100000"/>
              </a:lnSpc>
              <a:buFont typeface="Wingdings" panose="05000000000000000000" pitchFamily="2" charset="2"/>
              <a:buChar char="§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875520" indent="-1097280">
              <a:lnSpc>
                <a:spcPct val="100000"/>
              </a:lnSpc>
              <a:buFont typeface="Courier New" panose="02070309020205020404" pitchFamily="49" charset="0"/>
              <a:buChar char="o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8000"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US" dirty="0"/>
              <a:t>Edit Master text style level</a:t>
            </a:r>
          </a:p>
          <a:p>
            <a:pPr lvl="5"/>
            <a:endParaRPr lang="en-US" dirty="0"/>
          </a:p>
          <a:p>
            <a:pPr lvl="5"/>
            <a:endParaRPr lang="en-US" dirty="0"/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35061C14-2E1E-4FA3-ACE9-50A30A11D28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2280973" y="4626193"/>
            <a:ext cx="9827215" cy="1105877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60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4E1FFFE4-8708-49CB-9676-B9DD6A9CBB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750004" y="1991304"/>
            <a:ext cx="5486400" cy="488635"/>
          </a:xfrm>
          <a:prstGeom prst="rect">
            <a:avLst/>
          </a:prstGeom>
        </p:spPr>
      </p:pic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AB99DBF2-E374-474C-A02D-913C12CD9A7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0927" y="15854028"/>
            <a:ext cx="9827215" cy="1105877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60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Text Placeholder 21">
            <a:extLst>
              <a:ext uri="{FF2B5EF4-FFF2-40B4-BE49-F238E27FC236}">
                <a16:creationId xmlns:a16="http://schemas.microsoft.com/office/drawing/2014/main" id="{937CED4D-2B43-494F-B647-534770E915F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51966" y="17361502"/>
            <a:ext cx="9299504" cy="1172388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5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291840" indent="-1097280">
              <a:lnSpc>
                <a:spcPct val="100000"/>
              </a:lnSpc>
              <a:buFont typeface="Arial" panose="020B0604020202020204" pitchFamily="34" charset="0"/>
              <a:buChar char="•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86400" indent="-1097280">
              <a:lnSpc>
                <a:spcPct val="100000"/>
              </a:lnSpc>
              <a:buFont typeface="Arial" panose="020B0604020202020204" pitchFamily="34" charset="0"/>
              <a:buChar char="−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680960" indent="-1097280">
              <a:lnSpc>
                <a:spcPct val="100000"/>
              </a:lnSpc>
              <a:buFont typeface="Wingdings" panose="05000000000000000000" pitchFamily="2" charset="2"/>
              <a:buChar char="§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875520" indent="-1097280">
              <a:lnSpc>
                <a:spcPct val="100000"/>
              </a:lnSpc>
              <a:buFont typeface="Courier New" panose="02070309020205020404" pitchFamily="49" charset="0"/>
              <a:buChar char="o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8000"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US" dirty="0"/>
              <a:t>Edit Master text style level</a:t>
            </a:r>
          </a:p>
          <a:p>
            <a:pPr lvl="5"/>
            <a:endParaRPr lang="en-US" dirty="0"/>
          </a:p>
          <a:p>
            <a:pPr lvl="5"/>
            <a:endParaRPr lang="en-US" dirty="0"/>
          </a:p>
        </p:txBody>
      </p:sp>
      <p:sp>
        <p:nvSpPr>
          <p:cNvPr id="39" name="Text Placeholder 21">
            <a:extLst>
              <a:ext uri="{FF2B5EF4-FFF2-40B4-BE49-F238E27FC236}">
                <a16:creationId xmlns:a16="http://schemas.microsoft.com/office/drawing/2014/main" id="{DCC5476D-0AF5-48D1-9C1C-AA97056F93D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2605860" y="17361502"/>
            <a:ext cx="9299504" cy="72453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5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291840" indent="-1097280">
              <a:lnSpc>
                <a:spcPct val="100000"/>
              </a:lnSpc>
              <a:buFont typeface="Arial" panose="020B0604020202020204" pitchFamily="34" charset="0"/>
              <a:buChar char="•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86400" indent="-1097280">
              <a:lnSpc>
                <a:spcPct val="100000"/>
              </a:lnSpc>
              <a:buFont typeface="Arial" panose="020B0604020202020204" pitchFamily="34" charset="0"/>
              <a:buChar char="−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680960" indent="-1097280">
              <a:lnSpc>
                <a:spcPct val="100000"/>
              </a:lnSpc>
              <a:buFont typeface="Wingdings" panose="05000000000000000000" pitchFamily="2" charset="2"/>
              <a:buChar char="§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875520" indent="-1097280">
              <a:lnSpc>
                <a:spcPct val="100000"/>
              </a:lnSpc>
              <a:buFont typeface="Courier New" panose="02070309020205020404" pitchFamily="49" charset="0"/>
              <a:buChar char="o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8000"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US" dirty="0"/>
              <a:t>Edit Master text style level</a:t>
            </a:r>
          </a:p>
          <a:p>
            <a:pPr lvl="5"/>
            <a:endParaRPr lang="en-US" dirty="0"/>
          </a:p>
          <a:p>
            <a:pPr lvl="5"/>
            <a:endParaRPr lang="en-US" dirty="0"/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35061C14-2E1E-4FA3-ACE9-50A30A11D28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2409189" y="15712987"/>
            <a:ext cx="9827215" cy="1105877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60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1" name="Text Placeholder 21">
            <a:extLst>
              <a:ext uri="{FF2B5EF4-FFF2-40B4-BE49-F238E27FC236}">
                <a16:creationId xmlns:a16="http://schemas.microsoft.com/office/drawing/2014/main" id="{DCC5476D-0AF5-48D1-9C1C-AA97056F93D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2673044" y="26082555"/>
            <a:ext cx="9299504" cy="306530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5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291840" indent="-1097280">
              <a:lnSpc>
                <a:spcPct val="100000"/>
              </a:lnSpc>
              <a:buFont typeface="Arial" panose="020B0604020202020204" pitchFamily="34" charset="0"/>
              <a:buChar char="•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86400" indent="-1097280">
              <a:lnSpc>
                <a:spcPct val="100000"/>
              </a:lnSpc>
              <a:buFont typeface="Arial" panose="020B0604020202020204" pitchFamily="34" charset="0"/>
              <a:buChar char="−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680960" indent="-1097280">
              <a:lnSpc>
                <a:spcPct val="100000"/>
              </a:lnSpc>
              <a:buFont typeface="Wingdings" panose="05000000000000000000" pitchFamily="2" charset="2"/>
              <a:buChar char="§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875520" indent="-1097280">
              <a:lnSpc>
                <a:spcPct val="100000"/>
              </a:lnSpc>
              <a:buFont typeface="Courier New" panose="02070309020205020404" pitchFamily="49" charset="0"/>
              <a:buChar char="o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8000"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US" dirty="0"/>
              <a:t>Edit Master text style level</a:t>
            </a:r>
          </a:p>
          <a:p>
            <a:pPr lvl="5"/>
            <a:endParaRPr lang="en-US" dirty="0"/>
          </a:p>
          <a:p>
            <a:pPr lvl="5"/>
            <a:endParaRPr lang="en-US" dirty="0"/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35061C14-2E1E-4FA3-ACE9-50A30A11D28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2605860" y="24703272"/>
            <a:ext cx="9827215" cy="1004739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60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3850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lid Blue Heade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8AC5D4-5A38-45A9-8FFF-7D5DD054905A}"/>
              </a:ext>
            </a:extLst>
          </p:cNvPr>
          <p:cNvSpPr/>
          <p:nvPr userDrawn="1"/>
        </p:nvSpPr>
        <p:spPr>
          <a:xfrm>
            <a:off x="2" y="0"/>
            <a:ext cx="42803763" cy="4009430"/>
          </a:xfrm>
          <a:prstGeom prst="rect">
            <a:avLst/>
          </a:prstGeom>
          <a:solidFill>
            <a:srgbClr val="175895"/>
          </a:solidFill>
          <a:ln w="9525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498C06D9-AE6F-4352-BA89-00D049CAC1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2722" y="524619"/>
            <a:ext cx="41798012" cy="3170661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1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A885FE4-53FB-4131-9927-FE2B2749A9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50" y="30252038"/>
            <a:ext cx="4904598" cy="1299360"/>
          </a:xfrm>
          <a:prstGeom prst="rect">
            <a:avLst/>
          </a:prstGeom>
        </p:spPr>
      </p:pic>
      <p:sp>
        <p:nvSpPr>
          <p:cNvPr id="10" name="Rectangle 5">
            <a:extLst>
              <a:ext uri="{FF2B5EF4-FFF2-40B4-BE49-F238E27FC236}">
                <a16:creationId xmlns:a16="http://schemas.microsoft.com/office/drawing/2014/main" id="{765DA99F-9533-40B6-90A8-EECD2BC4050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3832666" y="5893708"/>
            <a:ext cx="28449145" cy="630429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175895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2894C905-08C0-416E-A84C-6E7629B3DF6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3832666" y="4525414"/>
            <a:ext cx="28449145" cy="1414485"/>
          </a:xfrm>
          <a:prstGeom prst="rect">
            <a:avLst/>
          </a:prstGeom>
          <a:solidFill>
            <a:srgbClr val="175895"/>
          </a:solidFill>
          <a:ln w="9525">
            <a:solidFill>
              <a:srgbClr val="175895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20000"/>
              </a:lnSpc>
            </a:pPr>
            <a:endParaRPr lang="en-US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E458AF60-35A8-484D-B9FB-AC3EF2D94A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337426" y="6362095"/>
            <a:ext cx="27480724" cy="522070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291840" indent="-1097280">
              <a:lnSpc>
                <a:spcPct val="100000"/>
              </a:lnSpc>
              <a:buFont typeface="Arial" panose="020B0604020202020204" pitchFamily="34" charset="0"/>
              <a:buChar char="•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86400" indent="-1097280">
              <a:lnSpc>
                <a:spcPct val="100000"/>
              </a:lnSpc>
              <a:buFont typeface="Arial" panose="020B0604020202020204" pitchFamily="34" charset="0"/>
              <a:buChar char="−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680960" indent="-1097280">
              <a:lnSpc>
                <a:spcPct val="100000"/>
              </a:lnSpc>
              <a:buFont typeface="Wingdings" panose="05000000000000000000" pitchFamily="2" charset="2"/>
              <a:buChar char="§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875520" indent="-1097280">
              <a:lnSpc>
                <a:spcPct val="100000"/>
              </a:lnSpc>
              <a:buFont typeface="Courier New" panose="02070309020205020404" pitchFamily="49" charset="0"/>
              <a:buChar char="o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8000"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  <a:p>
            <a:pPr lvl="5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06CA39-54D3-404F-A317-5468D057F4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4337428" y="4787829"/>
            <a:ext cx="27480723" cy="1105877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6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95B95A90-F48D-48BC-98C4-21B06B981D2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22723" y="5902344"/>
            <a:ext cx="12431048" cy="2321877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175895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FBF9556B-87D0-467A-9527-1D799D82A43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22723" y="4534051"/>
            <a:ext cx="12431048" cy="1414485"/>
          </a:xfrm>
          <a:prstGeom prst="rect">
            <a:avLst/>
          </a:prstGeom>
          <a:solidFill>
            <a:srgbClr val="175895"/>
          </a:solidFill>
          <a:ln w="9525">
            <a:solidFill>
              <a:srgbClr val="175895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20000"/>
              </a:lnSpc>
            </a:pPr>
            <a:endParaRPr lang="en-US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9CBFA26B-A9EF-431B-950D-456EEEF4810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27487" y="6370731"/>
            <a:ext cx="11363079" cy="2209387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291840" indent="-1097280">
              <a:lnSpc>
                <a:spcPct val="100000"/>
              </a:lnSpc>
              <a:buFont typeface="Arial" panose="020B0604020202020204" pitchFamily="34" charset="0"/>
              <a:buChar char="•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86400" indent="-1097280">
              <a:lnSpc>
                <a:spcPct val="100000"/>
              </a:lnSpc>
              <a:buFont typeface="Arial" panose="020B0604020202020204" pitchFamily="34" charset="0"/>
              <a:buChar char="−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680960" indent="-1097280">
              <a:lnSpc>
                <a:spcPct val="100000"/>
              </a:lnSpc>
              <a:buFont typeface="Wingdings" panose="05000000000000000000" pitchFamily="2" charset="2"/>
              <a:buChar char="§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875520" indent="-1097280">
              <a:lnSpc>
                <a:spcPct val="100000"/>
              </a:lnSpc>
              <a:buFont typeface="Courier New" panose="02070309020205020404" pitchFamily="49" charset="0"/>
              <a:buChar char="o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8000"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  <a:p>
            <a:pPr lvl="5"/>
            <a:endParaRPr lang="en-US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824A86E9-A51A-4935-8A96-CEC9B1D9EDD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5883" y="4796465"/>
            <a:ext cx="12007889" cy="1105877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6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0C1B068-0E10-44BF-A90A-F748DDBBB8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90861" y="29798968"/>
            <a:ext cx="30822040" cy="188271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2A39F52-35BA-4206-9D05-3FA3BF523FD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250810" y="30595819"/>
            <a:ext cx="5029200" cy="44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3328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id Blue Heade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8AC5D4-5A38-45A9-8FFF-7D5DD054905A}"/>
              </a:ext>
            </a:extLst>
          </p:cNvPr>
          <p:cNvSpPr/>
          <p:nvPr userDrawn="1"/>
        </p:nvSpPr>
        <p:spPr>
          <a:xfrm>
            <a:off x="2" y="0"/>
            <a:ext cx="42803763" cy="4009430"/>
          </a:xfrm>
          <a:prstGeom prst="rect">
            <a:avLst/>
          </a:prstGeom>
          <a:solidFill>
            <a:srgbClr val="175895"/>
          </a:solidFill>
          <a:ln w="9525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498C06D9-AE6F-4352-BA89-00D049CAC1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2722" y="524619"/>
            <a:ext cx="41798012" cy="3170661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1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A885FE4-53FB-4131-9927-FE2B2749A9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50" y="30252038"/>
            <a:ext cx="4904598" cy="1299360"/>
          </a:xfrm>
          <a:prstGeom prst="rect">
            <a:avLst/>
          </a:prstGeom>
        </p:spPr>
      </p:pic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E458AF60-35A8-484D-B9FB-AC3EF2D94A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373600" y="23285216"/>
            <a:ext cx="11448496" cy="522070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291840" indent="-1097280">
              <a:lnSpc>
                <a:spcPct val="100000"/>
              </a:lnSpc>
              <a:buFont typeface="Arial" panose="020B0604020202020204" pitchFamily="34" charset="0"/>
              <a:buChar char="•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86400" indent="-1097280">
              <a:lnSpc>
                <a:spcPct val="100000"/>
              </a:lnSpc>
              <a:buFont typeface="Arial" panose="020B0604020202020204" pitchFamily="34" charset="0"/>
              <a:buChar char="−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680960" indent="-1097280">
              <a:lnSpc>
                <a:spcPct val="100000"/>
              </a:lnSpc>
              <a:buFont typeface="Wingdings" panose="05000000000000000000" pitchFamily="2" charset="2"/>
              <a:buChar char="§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875520" indent="-1097280">
              <a:lnSpc>
                <a:spcPct val="100000"/>
              </a:lnSpc>
              <a:buFont typeface="Courier New" panose="02070309020205020404" pitchFamily="49" charset="0"/>
              <a:buChar char="o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8000"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  <a:p>
            <a:pPr lvl="5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06CA39-54D3-404F-A317-5468D057F4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373600" y="21710950"/>
            <a:ext cx="11448497" cy="1260116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6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9CBFA26B-A9EF-431B-950D-456EEEF4810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0353726" y="5978842"/>
            <a:ext cx="11363079" cy="773715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291840" indent="-1097280">
              <a:lnSpc>
                <a:spcPct val="100000"/>
              </a:lnSpc>
              <a:buFont typeface="Arial" panose="020B0604020202020204" pitchFamily="34" charset="0"/>
              <a:buChar char="•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86400" indent="-1097280">
              <a:lnSpc>
                <a:spcPct val="100000"/>
              </a:lnSpc>
              <a:buFont typeface="Arial" panose="020B0604020202020204" pitchFamily="34" charset="0"/>
              <a:buChar char="−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680960" indent="-1097280">
              <a:lnSpc>
                <a:spcPct val="100000"/>
              </a:lnSpc>
              <a:buFont typeface="Wingdings" panose="05000000000000000000" pitchFamily="2" charset="2"/>
              <a:buChar char="§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875520" indent="-1097280">
              <a:lnSpc>
                <a:spcPct val="100000"/>
              </a:lnSpc>
              <a:buFont typeface="Courier New" panose="02070309020205020404" pitchFamily="49" charset="0"/>
              <a:buChar char="o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8000"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  <a:p>
            <a:pPr lvl="5"/>
            <a:endParaRPr lang="en-US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824A86E9-A51A-4935-8A96-CEC9B1D9EDD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072122" y="4404576"/>
            <a:ext cx="12007889" cy="1105877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6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0C1B068-0E10-44BF-A90A-F748DDBBB8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90861" y="29798968"/>
            <a:ext cx="30822040" cy="188271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2A39F52-35BA-4206-9D05-3FA3BF523FD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250810" y="30029760"/>
            <a:ext cx="5029200" cy="447916"/>
          </a:xfrm>
          <a:prstGeom prst="rect">
            <a:avLst/>
          </a:prstGeom>
        </p:spPr>
      </p:pic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9CBFA26B-A9EF-431B-950D-456EEEF4810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0353726" y="15801467"/>
            <a:ext cx="11363079" cy="773715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291840" indent="-1097280">
              <a:lnSpc>
                <a:spcPct val="100000"/>
              </a:lnSpc>
              <a:buFont typeface="Arial" panose="020B0604020202020204" pitchFamily="34" charset="0"/>
              <a:buChar char="•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86400" indent="-1097280">
              <a:lnSpc>
                <a:spcPct val="100000"/>
              </a:lnSpc>
              <a:buFont typeface="Arial" panose="020B0604020202020204" pitchFamily="34" charset="0"/>
              <a:buChar char="−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680960" indent="-1097280">
              <a:lnSpc>
                <a:spcPct val="100000"/>
              </a:lnSpc>
              <a:buFont typeface="Wingdings" panose="05000000000000000000" pitchFamily="2" charset="2"/>
              <a:buChar char="§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875520" indent="-1097280">
              <a:lnSpc>
                <a:spcPct val="100000"/>
              </a:lnSpc>
              <a:buFont typeface="Courier New" panose="02070309020205020404" pitchFamily="49" charset="0"/>
              <a:buChar char="o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8000"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  <a:p>
            <a:pPr lvl="5"/>
            <a:endParaRPr lang="en-US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824A86E9-A51A-4935-8A96-CEC9B1D9EDD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0072122" y="14227201"/>
            <a:ext cx="12007889" cy="1105877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6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9CBFA26B-A9EF-431B-950D-456EEEF481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0353726" y="25821734"/>
            <a:ext cx="11363079" cy="405047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291840" indent="-1097280">
              <a:lnSpc>
                <a:spcPct val="100000"/>
              </a:lnSpc>
              <a:buFont typeface="Arial" panose="020B0604020202020204" pitchFamily="34" charset="0"/>
              <a:buChar char="•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86400" indent="-1097280">
              <a:lnSpc>
                <a:spcPct val="100000"/>
              </a:lnSpc>
              <a:buFont typeface="Arial" panose="020B0604020202020204" pitchFamily="34" charset="0"/>
              <a:buChar char="−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680960" indent="-1097280">
              <a:lnSpc>
                <a:spcPct val="100000"/>
              </a:lnSpc>
              <a:buFont typeface="Wingdings" panose="05000000000000000000" pitchFamily="2" charset="2"/>
              <a:buChar char="§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875520" indent="-1097280">
              <a:lnSpc>
                <a:spcPct val="100000"/>
              </a:lnSpc>
              <a:buFont typeface="Courier New" panose="02070309020205020404" pitchFamily="49" charset="0"/>
              <a:buChar char="o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8000"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  <a:p>
            <a:pPr lvl="5"/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824A86E9-A51A-4935-8A96-CEC9B1D9EDD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0072122" y="24203924"/>
            <a:ext cx="12007889" cy="1105877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6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7181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DADBF-C19E-4367-8D78-0988518A1CF6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70971-746E-4023-AB4D-0430AF6FD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791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467" y="7996594"/>
            <a:ext cx="36918246" cy="13342489"/>
          </a:xfrm>
        </p:spPr>
        <p:txBody>
          <a:bodyPr anchor="b"/>
          <a:lstStyle>
            <a:lvl1pPr>
              <a:defRPr sz="2806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67" y="21465308"/>
            <a:ext cx="36918246" cy="7016500"/>
          </a:xfrm>
        </p:spPr>
        <p:txBody>
          <a:bodyPr/>
          <a:lstStyle>
            <a:lvl1pPr marL="0" indent="0">
              <a:buNone/>
              <a:defRPr sz="11225">
                <a:solidFill>
                  <a:schemeClr val="tx1"/>
                </a:solidFill>
              </a:defRPr>
            </a:lvl1pPr>
            <a:lvl2pPr marL="2138370" indent="0">
              <a:buNone/>
              <a:defRPr sz="9354">
                <a:solidFill>
                  <a:schemeClr val="tx1">
                    <a:tint val="75000"/>
                  </a:schemeClr>
                </a:solidFill>
              </a:defRPr>
            </a:lvl2pPr>
            <a:lvl3pPr marL="4276740" indent="0">
              <a:buNone/>
              <a:defRPr sz="8419">
                <a:solidFill>
                  <a:schemeClr val="tx1">
                    <a:tint val="75000"/>
                  </a:schemeClr>
                </a:solidFill>
              </a:defRPr>
            </a:lvl3pPr>
            <a:lvl4pPr marL="6415110" indent="0">
              <a:buNone/>
              <a:defRPr sz="7483">
                <a:solidFill>
                  <a:schemeClr val="tx1">
                    <a:tint val="75000"/>
                  </a:schemeClr>
                </a:solidFill>
              </a:defRPr>
            </a:lvl4pPr>
            <a:lvl5pPr marL="8553480" indent="0">
              <a:buNone/>
              <a:defRPr sz="7483">
                <a:solidFill>
                  <a:schemeClr val="tx1">
                    <a:tint val="75000"/>
                  </a:schemeClr>
                </a:solidFill>
              </a:defRPr>
            </a:lvl5pPr>
            <a:lvl6pPr marL="10691851" indent="0">
              <a:buNone/>
              <a:defRPr sz="7483">
                <a:solidFill>
                  <a:schemeClr val="tx1">
                    <a:tint val="75000"/>
                  </a:schemeClr>
                </a:solidFill>
              </a:defRPr>
            </a:lvl6pPr>
            <a:lvl7pPr marL="12830221" indent="0">
              <a:buNone/>
              <a:defRPr sz="7483">
                <a:solidFill>
                  <a:schemeClr val="tx1">
                    <a:tint val="75000"/>
                  </a:schemeClr>
                </a:solidFill>
              </a:defRPr>
            </a:lvl7pPr>
            <a:lvl8pPr marL="14968591" indent="0">
              <a:buNone/>
              <a:defRPr sz="7483">
                <a:solidFill>
                  <a:schemeClr val="tx1">
                    <a:tint val="75000"/>
                  </a:schemeClr>
                </a:solidFill>
              </a:defRPr>
            </a:lvl8pPr>
            <a:lvl9pPr marL="17106961" indent="0">
              <a:buNone/>
              <a:defRPr sz="748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DADBF-C19E-4367-8D78-0988518A1CF6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70971-746E-4023-AB4D-0430AF6FD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580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759" y="8538600"/>
            <a:ext cx="18191599" cy="203515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9405" y="8538600"/>
            <a:ext cx="18191599" cy="203515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DADBF-C19E-4367-8D78-0988518A1CF6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70971-746E-4023-AB4D-0430AF6FD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824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1707727"/>
            <a:ext cx="36918246" cy="61997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339" y="7862940"/>
            <a:ext cx="18107995" cy="3853505"/>
          </a:xfrm>
        </p:spPr>
        <p:txBody>
          <a:bodyPr anchor="b"/>
          <a:lstStyle>
            <a:lvl1pPr marL="0" indent="0">
              <a:buNone/>
              <a:defRPr sz="11225" b="1"/>
            </a:lvl1pPr>
            <a:lvl2pPr marL="2138370" indent="0">
              <a:buNone/>
              <a:defRPr sz="9354" b="1"/>
            </a:lvl2pPr>
            <a:lvl3pPr marL="4276740" indent="0">
              <a:buNone/>
              <a:defRPr sz="8419" b="1"/>
            </a:lvl3pPr>
            <a:lvl4pPr marL="6415110" indent="0">
              <a:buNone/>
              <a:defRPr sz="7483" b="1"/>
            </a:lvl4pPr>
            <a:lvl5pPr marL="8553480" indent="0">
              <a:buNone/>
              <a:defRPr sz="7483" b="1"/>
            </a:lvl5pPr>
            <a:lvl6pPr marL="10691851" indent="0">
              <a:buNone/>
              <a:defRPr sz="7483" b="1"/>
            </a:lvl6pPr>
            <a:lvl7pPr marL="12830221" indent="0">
              <a:buNone/>
              <a:defRPr sz="7483" b="1"/>
            </a:lvl7pPr>
            <a:lvl8pPr marL="14968591" indent="0">
              <a:buNone/>
              <a:defRPr sz="7483" b="1"/>
            </a:lvl8pPr>
            <a:lvl9pPr marL="17106961" indent="0">
              <a:buNone/>
              <a:defRPr sz="748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8339" y="11716445"/>
            <a:ext cx="18107995" cy="17233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9408" y="7862940"/>
            <a:ext cx="18197174" cy="3853505"/>
          </a:xfrm>
        </p:spPr>
        <p:txBody>
          <a:bodyPr anchor="b"/>
          <a:lstStyle>
            <a:lvl1pPr marL="0" indent="0">
              <a:buNone/>
              <a:defRPr sz="11225" b="1"/>
            </a:lvl1pPr>
            <a:lvl2pPr marL="2138370" indent="0">
              <a:buNone/>
              <a:defRPr sz="9354" b="1"/>
            </a:lvl2pPr>
            <a:lvl3pPr marL="4276740" indent="0">
              <a:buNone/>
              <a:defRPr sz="8419" b="1"/>
            </a:lvl3pPr>
            <a:lvl4pPr marL="6415110" indent="0">
              <a:buNone/>
              <a:defRPr sz="7483" b="1"/>
            </a:lvl4pPr>
            <a:lvl5pPr marL="8553480" indent="0">
              <a:buNone/>
              <a:defRPr sz="7483" b="1"/>
            </a:lvl5pPr>
            <a:lvl6pPr marL="10691851" indent="0">
              <a:buNone/>
              <a:defRPr sz="7483" b="1"/>
            </a:lvl6pPr>
            <a:lvl7pPr marL="12830221" indent="0">
              <a:buNone/>
              <a:defRPr sz="7483" b="1"/>
            </a:lvl7pPr>
            <a:lvl8pPr marL="14968591" indent="0">
              <a:buNone/>
              <a:defRPr sz="7483" b="1"/>
            </a:lvl8pPr>
            <a:lvl9pPr marL="17106961" indent="0">
              <a:buNone/>
              <a:defRPr sz="748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9408" y="11716445"/>
            <a:ext cx="18197174" cy="17233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DADBF-C19E-4367-8D78-0988518A1CF6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70971-746E-4023-AB4D-0430AF6FD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955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DADBF-C19E-4367-8D78-0988518A1CF6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70971-746E-4023-AB4D-0430AF6FD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482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DADBF-C19E-4367-8D78-0988518A1CF6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70971-746E-4023-AB4D-0430AF6FD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306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138362"/>
            <a:ext cx="13805328" cy="7484269"/>
          </a:xfrm>
        </p:spPr>
        <p:txBody>
          <a:bodyPr anchor="b"/>
          <a:lstStyle>
            <a:lvl1pPr>
              <a:defRPr sz="149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174" y="4618276"/>
            <a:ext cx="21669405" cy="22794351"/>
          </a:xfrm>
        </p:spPr>
        <p:txBody>
          <a:bodyPr/>
          <a:lstStyle>
            <a:lvl1pPr>
              <a:defRPr sz="14967"/>
            </a:lvl1pPr>
            <a:lvl2pPr>
              <a:defRPr sz="13096"/>
            </a:lvl2pPr>
            <a:lvl3pPr>
              <a:defRPr sz="11225"/>
            </a:lvl3pPr>
            <a:lvl4pPr>
              <a:defRPr sz="9354"/>
            </a:lvl4pPr>
            <a:lvl5pPr>
              <a:defRPr sz="9354"/>
            </a:lvl5pPr>
            <a:lvl6pPr>
              <a:defRPr sz="9354"/>
            </a:lvl6pPr>
            <a:lvl7pPr>
              <a:defRPr sz="9354"/>
            </a:lvl7pPr>
            <a:lvl8pPr>
              <a:defRPr sz="9354"/>
            </a:lvl8pPr>
            <a:lvl9pPr>
              <a:defRPr sz="9354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622631"/>
            <a:ext cx="13805328" cy="17827115"/>
          </a:xfrm>
        </p:spPr>
        <p:txBody>
          <a:bodyPr/>
          <a:lstStyle>
            <a:lvl1pPr marL="0" indent="0">
              <a:buNone/>
              <a:defRPr sz="7483"/>
            </a:lvl1pPr>
            <a:lvl2pPr marL="2138370" indent="0">
              <a:buNone/>
              <a:defRPr sz="6548"/>
            </a:lvl2pPr>
            <a:lvl3pPr marL="4276740" indent="0">
              <a:buNone/>
              <a:defRPr sz="5613"/>
            </a:lvl3pPr>
            <a:lvl4pPr marL="6415110" indent="0">
              <a:buNone/>
              <a:defRPr sz="4677"/>
            </a:lvl4pPr>
            <a:lvl5pPr marL="8553480" indent="0">
              <a:buNone/>
              <a:defRPr sz="4677"/>
            </a:lvl5pPr>
            <a:lvl6pPr marL="10691851" indent="0">
              <a:buNone/>
              <a:defRPr sz="4677"/>
            </a:lvl6pPr>
            <a:lvl7pPr marL="12830221" indent="0">
              <a:buNone/>
              <a:defRPr sz="4677"/>
            </a:lvl7pPr>
            <a:lvl8pPr marL="14968591" indent="0">
              <a:buNone/>
              <a:defRPr sz="4677"/>
            </a:lvl8pPr>
            <a:lvl9pPr marL="17106961" indent="0">
              <a:buNone/>
              <a:defRPr sz="467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DADBF-C19E-4367-8D78-0988518A1CF6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70971-746E-4023-AB4D-0430AF6FD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091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138362"/>
            <a:ext cx="13805328" cy="7484269"/>
          </a:xfrm>
        </p:spPr>
        <p:txBody>
          <a:bodyPr anchor="b"/>
          <a:lstStyle>
            <a:lvl1pPr>
              <a:defRPr sz="149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7174" y="4618276"/>
            <a:ext cx="21669405" cy="22794351"/>
          </a:xfrm>
        </p:spPr>
        <p:txBody>
          <a:bodyPr anchor="t"/>
          <a:lstStyle>
            <a:lvl1pPr marL="0" indent="0">
              <a:buNone/>
              <a:defRPr sz="14967"/>
            </a:lvl1pPr>
            <a:lvl2pPr marL="2138370" indent="0">
              <a:buNone/>
              <a:defRPr sz="13096"/>
            </a:lvl2pPr>
            <a:lvl3pPr marL="4276740" indent="0">
              <a:buNone/>
              <a:defRPr sz="11225"/>
            </a:lvl3pPr>
            <a:lvl4pPr marL="6415110" indent="0">
              <a:buNone/>
              <a:defRPr sz="9354"/>
            </a:lvl4pPr>
            <a:lvl5pPr marL="8553480" indent="0">
              <a:buNone/>
              <a:defRPr sz="9354"/>
            </a:lvl5pPr>
            <a:lvl6pPr marL="10691851" indent="0">
              <a:buNone/>
              <a:defRPr sz="9354"/>
            </a:lvl6pPr>
            <a:lvl7pPr marL="12830221" indent="0">
              <a:buNone/>
              <a:defRPr sz="9354"/>
            </a:lvl7pPr>
            <a:lvl8pPr marL="14968591" indent="0">
              <a:buNone/>
              <a:defRPr sz="9354"/>
            </a:lvl8pPr>
            <a:lvl9pPr marL="17106961" indent="0">
              <a:buNone/>
              <a:defRPr sz="935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622631"/>
            <a:ext cx="13805328" cy="17827115"/>
          </a:xfrm>
        </p:spPr>
        <p:txBody>
          <a:bodyPr/>
          <a:lstStyle>
            <a:lvl1pPr marL="0" indent="0">
              <a:buNone/>
              <a:defRPr sz="7483"/>
            </a:lvl1pPr>
            <a:lvl2pPr marL="2138370" indent="0">
              <a:buNone/>
              <a:defRPr sz="6548"/>
            </a:lvl2pPr>
            <a:lvl3pPr marL="4276740" indent="0">
              <a:buNone/>
              <a:defRPr sz="5613"/>
            </a:lvl3pPr>
            <a:lvl4pPr marL="6415110" indent="0">
              <a:buNone/>
              <a:defRPr sz="4677"/>
            </a:lvl4pPr>
            <a:lvl5pPr marL="8553480" indent="0">
              <a:buNone/>
              <a:defRPr sz="4677"/>
            </a:lvl5pPr>
            <a:lvl6pPr marL="10691851" indent="0">
              <a:buNone/>
              <a:defRPr sz="4677"/>
            </a:lvl6pPr>
            <a:lvl7pPr marL="12830221" indent="0">
              <a:buNone/>
              <a:defRPr sz="4677"/>
            </a:lvl7pPr>
            <a:lvl8pPr marL="14968591" indent="0">
              <a:buNone/>
              <a:defRPr sz="4677"/>
            </a:lvl8pPr>
            <a:lvl9pPr marL="17106961" indent="0">
              <a:buNone/>
              <a:defRPr sz="467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DADBF-C19E-4367-8D78-0988518A1CF6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70971-746E-4023-AB4D-0430AF6FD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194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707727"/>
            <a:ext cx="36918246" cy="6199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538600"/>
            <a:ext cx="36918246" cy="203515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9729186"/>
            <a:ext cx="9630847" cy="17077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6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DADBF-C19E-4367-8D78-0988518A1CF6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9729186"/>
            <a:ext cx="14446270" cy="17077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6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9729186"/>
            <a:ext cx="9630847" cy="17077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6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70971-746E-4023-AB4D-0430AF6FD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923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34" r:id="rId12"/>
    <p:sldLayoutId id="2147483731" r:id="rId13"/>
    <p:sldLayoutId id="2147483735" r:id="rId14"/>
  </p:sldLayoutIdLst>
  <p:txStyles>
    <p:titleStyle>
      <a:lvl1pPr algn="l" defTabSz="4276740" rtl="0" eaLnBrk="1" latinLnBrk="0" hangingPunct="1">
        <a:lnSpc>
          <a:spcPct val="90000"/>
        </a:lnSpc>
        <a:spcBef>
          <a:spcPct val="0"/>
        </a:spcBef>
        <a:buNone/>
        <a:defRPr sz="2057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69185" indent="-1069185" algn="l" defTabSz="4276740" rtl="0" eaLnBrk="1" latinLnBrk="0" hangingPunct="1">
        <a:lnSpc>
          <a:spcPct val="90000"/>
        </a:lnSpc>
        <a:spcBef>
          <a:spcPts val="4677"/>
        </a:spcBef>
        <a:buFont typeface="Arial" panose="020B0604020202020204" pitchFamily="34" charset="0"/>
        <a:buChar char="•"/>
        <a:defRPr sz="13096" kern="1200">
          <a:solidFill>
            <a:schemeClr val="tx1"/>
          </a:solidFill>
          <a:latin typeface="+mn-lt"/>
          <a:ea typeface="+mn-ea"/>
          <a:cs typeface="+mn-cs"/>
        </a:defRPr>
      </a:lvl1pPr>
      <a:lvl2pPr marL="3207555" indent="-1069185" algn="l" defTabSz="4276740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11225" kern="1200">
          <a:solidFill>
            <a:schemeClr val="tx1"/>
          </a:solidFill>
          <a:latin typeface="+mn-lt"/>
          <a:ea typeface="+mn-ea"/>
          <a:cs typeface="+mn-cs"/>
        </a:defRPr>
      </a:lvl2pPr>
      <a:lvl3pPr marL="5345925" indent="-1069185" algn="l" defTabSz="4276740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9354" kern="1200">
          <a:solidFill>
            <a:schemeClr val="tx1"/>
          </a:solidFill>
          <a:latin typeface="+mn-lt"/>
          <a:ea typeface="+mn-ea"/>
          <a:cs typeface="+mn-cs"/>
        </a:defRPr>
      </a:lvl3pPr>
      <a:lvl4pPr marL="7484295" indent="-1069185" algn="l" defTabSz="4276740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8419" kern="1200">
          <a:solidFill>
            <a:schemeClr val="tx1"/>
          </a:solidFill>
          <a:latin typeface="+mn-lt"/>
          <a:ea typeface="+mn-ea"/>
          <a:cs typeface="+mn-cs"/>
        </a:defRPr>
      </a:lvl4pPr>
      <a:lvl5pPr marL="9622666" indent="-1069185" algn="l" defTabSz="4276740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8419" kern="1200">
          <a:solidFill>
            <a:schemeClr val="tx1"/>
          </a:solidFill>
          <a:latin typeface="+mn-lt"/>
          <a:ea typeface="+mn-ea"/>
          <a:cs typeface="+mn-cs"/>
        </a:defRPr>
      </a:lvl5pPr>
      <a:lvl6pPr marL="11761036" indent="-1069185" algn="l" defTabSz="4276740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8419" kern="1200">
          <a:solidFill>
            <a:schemeClr val="tx1"/>
          </a:solidFill>
          <a:latin typeface="+mn-lt"/>
          <a:ea typeface="+mn-ea"/>
          <a:cs typeface="+mn-cs"/>
        </a:defRPr>
      </a:lvl6pPr>
      <a:lvl7pPr marL="13899406" indent="-1069185" algn="l" defTabSz="4276740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8419" kern="1200">
          <a:solidFill>
            <a:schemeClr val="tx1"/>
          </a:solidFill>
          <a:latin typeface="+mn-lt"/>
          <a:ea typeface="+mn-ea"/>
          <a:cs typeface="+mn-cs"/>
        </a:defRPr>
      </a:lvl7pPr>
      <a:lvl8pPr marL="16037776" indent="-1069185" algn="l" defTabSz="4276740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8419" kern="1200">
          <a:solidFill>
            <a:schemeClr val="tx1"/>
          </a:solidFill>
          <a:latin typeface="+mn-lt"/>
          <a:ea typeface="+mn-ea"/>
          <a:cs typeface="+mn-cs"/>
        </a:defRPr>
      </a:lvl8pPr>
      <a:lvl9pPr marL="18176146" indent="-1069185" algn="l" defTabSz="4276740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841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76740" rtl="0" eaLnBrk="1" latinLnBrk="0" hangingPunct="1">
        <a:defRPr sz="8419" kern="1200">
          <a:solidFill>
            <a:schemeClr val="tx1"/>
          </a:solidFill>
          <a:latin typeface="+mn-lt"/>
          <a:ea typeface="+mn-ea"/>
          <a:cs typeface="+mn-cs"/>
        </a:defRPr>
      </a:lvl1pPr>
      <a:lvl2pPr marL="2138370" algn="l" defTabSz="4276740" rtl="0" eaLnBrk="1" latinLnBrk="0" hangingPunct="1">
        <a:defRPr sz="8419" kern="1200">
          <a:solidFill>
            <a:schemeClr val="tx1"/>
          </a:solidFill>
          <a:latin typeface="+mn-lt"/>
          <a:ea typeface="+mn-ea"/>
          <a:cs typeface="+mn-cs"/>
        </a:defRPr>
      </a:lvl2pPr>
      <a:lvl3pPr marL="4276740" algn="l" defTabSz="4276740" rtl="0" eaLnBrk="1" latinLnBrk="0" hangingPunct="1">
        <a:defRPr sz="8419" kern="1200">
          <a:solidFill>
            <a:schemeClr val="tx1"/>
          </a:solidFill>
          <a:latin typeface="+mn-lt"/>
          <a:ea typeface="+mn-ea"/>
          <a:cs typeface="+mn-cs"/>
        </a:defRPr>
      </a:lvl3pPr>
      <a:lvl4pPr marL="6415110" algn="l" defTabSz="4276740" rtl="0" eaLnBrk="1" latinLnBrk="0" hangingPunct="1">
        <a:defRPr sz="8419" kern="1200">
          <a:solidFill>
            <a:schemeClr val="tx1"/>
          </a:solidFill>
          <a:latin typeface="+mn-lt"/>
          <a:ea typeface="+mn-ea"/>
          <a:cs typeface="+mn-cs"/>
        </a:defRPr>
      </a:lvl4pPr>
      <a:lvl5pPr marL="8553480" algn="l" defTabSz="4276740" rtl="0" eaLnBrk="1" latinLnBrk="0" hangingPunct="1">
        <a:defRPr sz="8419" kern="1200">
          <a:solidFill>
            <a:schemeClr val="tx1"/>
          </a:solidFill>
          <a:latin typeface="+mn-lt"/>
          <a:ea typeface="+mn-ea"/>
          <a:cs typeface="+mn-cs"/>
        </a:defRPr>
      </a:lvl5pPr>
      <a:lvl6pPr marL="10691851" algn="l" defTabSz="4276740" rtl="0" eaLnBrk="1" latinLnBrk="0" hangingPunct="1">
        <a:defRPr sz="8419" kern="1200">
          <a:solidFill>
            <a:schemeClr val="tx1"/>
          </a:solidFill>
          <a:latin typeface="+mn-lt"/>
          <a:ea typeface="+mn-ea"/>
          <a:cs typeface="+mn-cs"/>
        </a:defRPr>
      </a:lvl6pPr>
      <a:lvl7pPr marL="12830221" algn="l" defTabSz="4276740" rtl="0" eaLnBrk="1" latinLnBrk="0" hangingPunct="1">
        <a:defRPr sz="8419" kern="1200">
          <a:solidFill>
            <a:schemeClr val="tx1"/>
          </a:solidFill>
          <a:latin typeface="+mn-lt"/>
          <a:ea typeface="+mn-ea"/>
          <a:cs typeface="+mn-cs"/>
        </a:defRPr>
      </a:lvl7pPr>
      <a:lvl8pPr marL="14968591" algn="l" defTabSz="4276740" rtl="0" eaLnBrk="1" latinLnBrk="0" hangingPunct="1">
        <a:defRPr sz="8419" kern="1200">
          <a:solidFill>
            <a:schemeClr val="tx1"/>
          </a:solidFill>
          <a:latin typeface="+mn-lt"/>
          <a:ea typeface="+mn-ea"/>
          <a:cs typeface="+mn-cs"/>
        </a:defRPr>
      </a:lvl8pPr>
      <a:lvl9pPr marL="17106961" algn="l" defTabSz="4276740" rtl="0" eaLnBrk="1" latinLnBrk="0" hangingPunct="1">
        <a:defRPr sz="84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3482" userDrawn="1">
          <p15:clr>
            <a:srgbClr val="F26B43"/>
          </p15:clr>
        </p15:guide>
        <p15:guide id="2" orient="horz" pos="19901" userDrawn="1">
          <p15:clr>
            <a:srgbClr val="F26B43"/>
          </p15:clr>
        </p15:guide>
        <p15:guide id="3" pos="304" userDrawn="1">
          <p15:clr>
            <a:srgbClr val="F26B43"/>
          </p15:clr>
        </p15:guide>
        <p15:guide id="4" pos="26659" userDrawn="1">
          <p15:clr>
            <a:srgbClr val="F26B43"/>
          </p15:clr>
        </p15:guide>
        <p15:guide id="5" orient="horz" pos="304" userDrawn="1">
          <p15:clr>
            <a:srgbClr val="F26B43"/>
          </p15:clr>
        </p15:guide>
        <p15:guide id="6" orient="horz" pos="1010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A3C95B0-4762-4FF3-AF39-9B888725C7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1739" y="-253027"/>
            <a:ext cx="31744877" cy="3547617"/>
          </a:xfrm>
        </p:spPr>
        <p:txBody>
          <a:bodyPr>
            <a:noAutofit/>
          </a:bodyPr>
          <a:lstStyle/>
          <a:p>
            <a:pPr defTabSz="86732"/>
            <a:r>
              <a:rPr lang="en-US" sz="7200" dirty="0"/>
              <a:t>Engagement of faith leaders in targeted HIV self-testing increased case identification and new linkages to treatment in Nairobi, Kenya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E4DCEAD-7FD8-4A3F-9621-97FD69852E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84783" y="5817516"/>
            <a:ext cx="9299504" cy="876361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US" sz="5200" dirty="0">
                <a:solidFill>
                  <a:prstClr val="black"/>
                </a:solidFill>
                <a:latin typeface="+mn-lt"/>
              </a:rPr>
              <a:t>Gaps in HIV testing uptake and antiretroviral coverage, particularly for men, are evidence of significant barriers to health services. To increase HIV case-finding and linkage into care for persons living with HIV (PLHIV), particularly men, </a:t>
            </a:r>
            <a:r>
              <a:rPr lang="en-US" sz="5200" b="1" dirty="0">
                <a:solidFill>
                  <a:prstClr val="black"/>
                </a:solidFill>
                <a:latin typeface="+mn-lt"/>
              </a:rPr>
              <a:t>the faith based Eastern Deanery AIDS Relief Program (EDARP) engaged faith leaders in both community and clinical settings to introduce HIV self-testing (HIVST) in Nairobi Kenya.</a:t>
            </a:r>
            <a:endParaRPr lang="en-US" sz="5200" b="1" dirty="0">
              <a:solidFill>
                <a:srgbClr val="8C1616"/>
              </a:solidFill>
              <a:latin typeface="+mn-lt"/>
              <a:cs typeface="Segoe UI" panose="020B0502040204020203" pitchFamily="34" charset="0"/>
            </a:endParaRPr>
          </a:p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99DBCC3-684A-4083-9EEA-993709D72B5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3917886-DC4B-4F45-BA10-C089E927353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1428861" y="5732070"/>
            <a:ext cx="9390524" cy="6479570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>
                <a:latin typeface="Lato" panose="020F0502020204030203" pitchFamily="34" charset="0"/>
                <a:cs typeface="Segoe UI" panose="020B0502040204020203" pitchFamily="34" charset="0"/>
              </a:rPr>
              <a:t>Distribution of HIVSTs by faith leaders can substantially increase case-finding and linkage to care for both men and women</a:t>
            </a:r>
            <a:endParaRPr lang="en-US" sz="6600" b="1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E59A752-6EF6-4BA5-AEA1-9812B9E2E09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2370200" y="15060284"/>
            <a:ext cx="19685744" cy="1013954"/>
          </a:xfrm>
        </p:spPr>
        <p:txBody>
          <a:bodyPr>
            <a:noAutofit/>
          </a:bodyPr>
          <a:lstStyle/>
          <a:p>
            <a:r>
              <a:rPr lang="en-US" sz="4800" dirty="0">
                <a:latin typeface="Lato" panose="020B0604020202020204" charset="0"/>
              </a:rPr>
              <a:t>TABLE: Increase in HIV positive test, linkages and testing yield among men and women in Nairobi, Kenya</a:t>
            </a:r>
            <a:endParaRPr lang="en-US" sz="4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32477643" y="5664463"/>
            <a:ext cx="10057947" cy="8257723"/>
          </a:xfrm>
        </p:spPr>
        <p:txBody>
          <a:bodyPr>
            <a:normAutofit fontScale="70000" lnSpcReduction="20000"/>
          </a:bodyPr>
          <a:lstStyle/>
          <a:p>
            <a:pPr marL="571500" indent="-571500" defTabSz="4572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6300" dirty="0">
                <a:latin typeface="+mn-lt"/>
                <a:cs typeface="+mn-cs"/>
              </a:rPr>
              <a:t>1332 staff and CHW’s trained.</a:t>
            </a:r>
          </a:p>
          <a:p>
            <a:pPr marL="571500" indent="-571500" defTabSz="4572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6300" dirty="0">
                <a:latin typeface="+mn-lt"/>
                <a:cs typeface="+mn-cs"/>
              </a:rPr>
              <a:t>HIV diagnosis  and linkage among men increased by 117% </a:t>
            </a:r>
          </a:p>
          <a:p>
            <a:pPr marL="571500" indent="-571500" defTabSz="4572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6300" dirty="0">
                <a:latin typeface="+mn-lt"/>
                <a:cs typeface="+mn-cs"/>
              </a:rPr>
              <a:t>HIV diagnosis  and linkage among women increased by 134% </a:t>
            </a:r>
          </a:p>
          <a:p>
            <a:pPr marL="571500" indent="-571500" defTabSz="4572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6300" dirty="0">
                <a:latin typeface="+mn-lt"/>
                <a:cs typeface="+mn-cs"/>
              </a:rPr>
              <a:t>HIV testing yield increased from 1.2% (294/22,429)to 2.8%  (604/21,703  p,&lt;00001) among men</a:t>
            </a:r>
          </a:p>
          <a:p>
            <a:pPr marL="571500" indent="-571500" defTabSz="4572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6300" dirty="0">
                <a:latin typeface="+mn-lt"/>
                <a:cs typeface="+mn-cs"/>
              </a:rPr>
              <a:t>HIV testing yield increased from 1.7%  (491/28,952) to 4.1%  (1169/28,321  p&lt;00001)  among women. 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GB" dirty="0"/>
              <a:t>RESULTS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620927" y="14785724"/>
            <a:ext cx="9827215" cy="1105877"/>
          </a:xfrm>
        </p:spPr>
        <p:txBody>
          <a:bodyPr/>
          <a:lstStyle/>
          <a:p>
            <a:r>
              <a:rPr lang="en-GB" dirty="0"/>
              <a:t>DESCRIPTION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21572" y="5664463"/>
            <a:ext cx="9276582" cy="7653181"/>
          </a:xfrm>
          <a:prstGeom prst="rect">
            <a:avLst/>
          </a:prstGeom>
        </p:spPr>
      </p:pic>
      <p:sp>
        <p:nvSpPr>
          <p:cNvPr id="22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32280972" y="13807350"/>
            <a:ext cx="9827215" cy="1105877"/>
          </a:xfrm>
        </p:spPr>
        <p:txBody>
          <a:bodyPr/>
          <a:lstStyle/>
          <a:p>
            <a:r>
              <a:rPr lang="en-US" dirty="0"/>
              <a:t>LESSONS LEARNT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32477644" y="15134068"/>
            <a:ext cx="10057946" cy="7325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4400" dirty="0"/>
              <a:t>Seamless community- clinical integration </a:t>
            </a:r>
          </a:p>
          <a:p>
            <a:pPr marL="571500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4400" dirty="0"/>
              <a:t>Skills building for improved partner elicitation</a:t>
            </a:r>
          </a:p>
          <a:p>
            <a:pPr marL="571500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4400" dirty="0"/>
              <a:t>Welcoming environment (especially for Key populations)</a:t>
            </a:r>
          </a:p>
          <a:p>
            <a:pPr marL="571500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4400" dirty="0"/>
              <a:t>Staff emotional and spiritual support</a:t>
            </a:r>
          </a:p>
          <a:p>
            <a:pPr marL="571500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4400" dirty="0"/>
              <a:t>24 hr hotline for HIVST users</a:t>
            </a:r>
          </a:p>
          <a:p>
            <a:pPr marL="571500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4400" dirty="0"/>
              <a:t>Call back card utilization (Referral card)</a:t>
            </a:r>
          </a:p>
          <a:p>
            <a:pPr marL="571500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4400" dirty="0"/>
              <a:t>Weekly  progress review and celebration of top performing sites and staff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32182637" y="23167166"/>
            <a:ext cx="9827215" cy="1105877"/>
          </a:xfrm>
        </p:spPr>
        <p:txBody>
          <a:bodyPr/>
          <a:lstStyle/>
          <a:p>
            <a:r>
              <a:rPr lang="en-US" dirty="0"/>
              <a:t>CONCLUSIONS</a:t>
            </a:r>
            <a:endParaRPr lang="en-GB" dirty="0"/>
          </a:p>
        </p:txBody>
      </p:sp>
      <p:sp>
        <p:nvSpPr>
          <p:cNvPr id="24" name="Rectangle 23"/>
          <p:cNvSpPr/>
          <p:nvPr/>
        </p:nvSpPr>
        <p:spPr>
          <a:xfrm>
            <a:off x="32409839" y="24711146"/>
            <a:ext cx="1022767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defTabSz="86732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prstClr val="black"/>
                </a:solidFill>
              </a:rPr>
              <a:t>Distribution of HIVSTs by faith leaders can substantially increase case-finding and linkage to care for both men and women</a:t>
            </a:r>
          </a:p>
          <a:p>
            <a:pPr marL="571500" indent="-571500" defTabSz="86732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prstClr val="black"/>
                </a:solidFill>
              </a:rPr>
              <a:t>Expanding this model in and beyond Kenya may help advance epidemic control. 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23"/>
          </p:nvPr>
        </p:nvSpPr>
        <p:spPr>
          <a:xfrm>
            <a:off x="12370200" y="2746374"/>
            <a:ext cx="18527954" cy="1251070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</a:rPr>
              <a:t>Authors: R. Bauer , C. </a:t>
            </a:r>
            <a:r>
              <a:rPr lang="en-GB" sz="2400" dirty="0" err="1">
                <a:solidFill>
                  <a:schemeClr val="bg1"/>
                </a:solidFill>
                <a:latin typeface="+mn-lt"/>
              </a:rPr>
              <a:t>Simbiri</a:t>
            </a:r>
            <a:r>
              <a:rPr lang="en-GB" sz="2400" dirty="0">
                <a:solidFill>
                  <a:schemeClr val="bg1"/>
                </a:solidFill>
                <a:latin typeface="+mn-lt"/>
              </a:rPr>
              <a:t> , J. </a:t>
            </a:r>
            <a:r>
              <a:rPr lang="en-GB" sz="2400" dirty="0" err="1">
                <a:solidFill>
                  <a:schemeClr val="bg1"/>
                </a:solidFill>
                <a:latin typeface="+mn-lt"/>
              </a:rPr>
              <a:t>Motoku</a:t>
            </a:r>
            <a:r>
              <a:rPr lang="en-GB" sz="2400" dirty="0">
                <a:solidFill>
                  <a:schemeClr val="bg1"/>
                </a:solidFill>
                <a:latin typeface="+mn-lt"/>
              </a:rPr>
              <a:t> , A. Njoroge , H. </a:t>
            </a:r>
            <a:r>
              <a:rPr lang="en-GB" sz="2400" dirty="0" err="1">
                <a:solidFill>
                  <a:schemeClr val="bg1"/>
                </a:solidFill>
                <a:latin typeface="+mn-lt"/>
              </a:rPr>
              <a:t>Weyenga</a:t>
            </a:r>
            <a:r>
              <a:rPr lang="en-GB" sz="2400" dirty="0">
                <a:solidFill>
                  <a:schemeClr val="bg1"/>
                </a:solidFill>
                <a:latin typeface="+mn-lt"/>
              </a:rPr>
              <a:t> , J. </a:t>
            </a:r>
            <a:r>
              <a:rPr lang="en-GB" sz="2400" dirty="0" err="1">
                <a:solidFill>
                  <a:schemeClr val="bg1"/>
                </a:solidFill>
                <a:latin typeface="+mn-lt"/>
              </a:rPr>
              <a:t>Mwangi</a:t>
            </a:r>
            <a:r>
              <a:rPr lang="en-GB" sz="2400" dirty="0">
                <a:solidFill>
                  <a:schemeClr val="bg1"/>
                </a:solidFill>
                <a:latin typeface="+mn-lt"/>
              </a:rPr>
              <a:t> , S. </a:t>
            </a:r>
            <a:r>
              <a:rPr lang="en-GB" sz="2400" dirty="0" err="1">
                <a:solidFill>
                  <a:schemeClr val="bg1"/>
                </a:solidFill>
                <a:latin typeface="+mn-lt"/>
              </a:rPr>
              <a:t>Anangwe</a:t>
            </a:r>
            <a:r>
              <a:rPr lang="en-GB" sz="2400" dirty="0">
                <a:solidFill>
                  <a:schemeClr val="bg1"/>
                </a:solidFill>
                <a:latin typeface="+mn-lt"/>
              </a:rPr>
              <a:t> , V. </a:t>
            </a:r>
            <a:r>
              <a:rPr lang="en-GB" sz="2400" dirty="0" err="1">
                <a:solidFill>
                  <a:schemeClr val="bg1"/>
                </a:solidFill>
                <a:latin typeface="+mn-lt"/>
              </a:rPr>
              <a:t>Ojiambo</a:t>
            </a:r>
            <a:r>
              <a:rPr lang="en-GB" sz="2400" dirty="0">
                <a:solidFill>
                  <a:schemeClr val="bg1"/>
                </a:solidFill>
                <a:latin typeface="+mn-lt"/>
              </a:rPr>
              <a:t> , J. Barker , M. Maxwell , A. Katana , S. </a:t>
            </a:r>
            <a:r>
              <a:rPr lang="en-GB" sz="2400" dirty="0" err="1">
                <a:solidFill>
                  <a:schemeClr val="bg1"/>
                </a:solidFill>
                <a:latin typeface="+mn-lt"/>
              </a:rPr>
              <a:t>Hillis</a:t>
            </a:r>
            <a:r>
              <a:rPr lang="en-GB" sz="2400" dirty="0">
                <a:solidFill>
                  <a:schemeClr val="bg1"/>
                </a:solidFill>
                <a:latin typeface="+mn-lt"/>
              </a:rPr>
              <a:t/>
            </a:r>
            <a:br>
              <a:rPr lang="en-GB" sz="2400" dirty="0">
                <a:solidFill>
                  <a:schemeClr val="bg1"/>
                </a:solidFill>
                <a:latin typeface="+mn-lt"/>
              </a:rPr>
            </a:br>
            <a:r>
              <a:rPr lang="en-GB" sz="2400" dirty="0">
                <a:solidFill>
                  <a:schemeClr val="bg1"/>
                </a:solidFill>
                <a:latin typeface="+mn-lt"/>
              </a:rPr>
              <a:t>Affiliation: Eastern Deanery AIDS Relief Program, Nairobi, Kenya,  CDC, Nairobi, Kenya,  DOD/HJF, Nairobi, Kenya,  USAID, Nairobi, Kenya,  PEPFAR Coordination Office, Nairobi, Kenya,  U.S. Office of Global AIDS Coordinator, Washington, DC, United States Kenya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/>
          <a:srcRect l="7277" r="5895"/>
          <a:stretch/>
        </p:blipFill>
        <p:spPr>
          <a:xfrm>
            <a:off x="32182637" y="2634210"/>
            <a:ext cx="1352101" cy="13860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73391" y="2527270"/>
            <a:ext cx="1247285" cy="15346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159" y="16047059"/>
            <a:ext cx="10227675" cy="11175366"/>
          </a:xfrm>
          <a:prstGeom prst="rect">
            <a:avLst/>
          </a:prstGeom>
        </p:spPr>
      </p:pic>
      <p:pic>
        <p:nvPicPr>
          <p:cNvPr id="7" name="EDARP Audio Final - 4m4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315445" y="29017688"/>
            <a:ext cx="1792741" cy="179274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8851" y="27786818"/>
            <a:ext cx="7127509" cy="202631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0"/>
          <a:srcRect b="17805"/>
          <a:stretch/>
        </p:blipFill>
        <p:spPr>
          <a:xfrm>
            <a:off x="10500009" y="16387544"/>
            <a:ext cx="10662877" cy="1165783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1"/>
          <a:srcRect l="709" r="2062" b="16857"/>
          <a:stretch/>
        </p:blipFill>
        <p:spPr>
          <a:xfrm>
            <a:off x="21111503" y="16387544"/>
            <a:ext cx="11279029" cy="1165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28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51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3389</TotalTime>
  <Words>288</Words>
  <Application>Microsoft Office PowerPoint</Application>
  <PresentationFormat>Custom</PresentationFormat>
  <Paragraphs>24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Courier New</vt:lpstr>
      <vt:lpstr>Lato</vt:lpstr>
      <vt:lpstr>Segoe UI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Karyn DeLuca</dc:creator>
  <cp:lastModifiedBy>Heiniger Marc-Henri</cp:lastModifiedBy>
  <cp:revision>97</cp:revision>
  <dcterms:created xsi:type="dcterms:W3CDTF">2018-06-11T13:16:26Z</dcterms:created>
  <dcterms:modified xsi:type="dcterms:W3CDTF">2020-06-25T14:43:58Z</dcterms:modified>
</cp:coreProperties>
</file>