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03" r:id="rId5"/>
    <p:sldMasterId id="2147483716" r:id="rId6"/>
  </p:sldMasterIdLst>
  <p:notesMasterIdLst>
    <p:notesMasterId r:id="rId18"/>
  </p:notesMasterIdLst>
  <p:sldIdLst>
    <p:sldId id="257" r:id="rId7"/>
    <p:sldId id="4186" r:id="rId8"/>
    <p:sldId id="4187" r:id="rId9"/>
    <p:sldId id="4218" r:id="rId10"/>
    <p:sldId id="4217" r:id="rId11"/>
    <p:sldId id="4219" r:id="rId12"/>
    <p:sldId id="4220" r:id="rId13"/>
    <p:sldId id="4215" r:id="rId14"/>
    <p:sldId id="4224" r:id="rId15"/>
    <p:sldId id="4221" r:id="rId16"/>
    <p:sldId id="422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EBBB3A-A30F-41EF-8AA6-2C1DE0596C0A}" v="45" dt="2020-10-23T18:14:13.338"/>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81384" autoAdjust="0"/>
  </p:normalViewPr>
  <p:slideViewPr>
    <p:cSldViewPr snapToGrid="0">
      <p:cViewPr varScale="1">
        <p:scale>
          <a:sx n="89" d="100"/>
          <a:sy n="89" d="100"/>
        </p:scale>
        <p:origin x="2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nyandorop\Desktop\CP%20Data%20Analysi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2485-464B-AD23-2C8DE6A2B2D5}"/>
              </c:ext>
            </c:extLst>
          </c:dPt>
          <c:dPt>
            <c:idx val="1"/>
            <c:invertIfNegative val="0"/>
            <c:bubble3D val="0"/>
            <c:spPr>
              <a:solidFill>
                <a:schemeClr val="tx2"/>
              </a:solidFill>
              <a:ln>
                <a:noFill/>
              </a:ln>
              <a:effectLst/>
            </c:spPr>
            <c:extLst>
              <c:ext xmlns:c16="http://schemas.microsoft.com/office/drawing/2014/chart" uri="{C3380CC4-5D6E-409C-BE32-E72D297353CC}">
                <c16:uniqueId val="{00000003-2485-464B-AD23-2C8DE6A2B2D5}"/>
              </c:ext>
            </c:extLst>
          </c:dPt>
          <c:dPt>
            <c:idx val="2"/>
            <c:invertIfNegative val="0"/>
            <c:bubble3D val="0"/>
            <c:spPr>
              <a:solidFill>
                <a:srgbClr val="002060"/>
              </a:solidFill>
              <a:ln>
                <a:noFill/>
              </a:ln>
              <a:effectLst/>
            </c:spPr>
            <c:extLst>
              <c:ext xmlns:c16="http://schemas.microsoft.com/office/drawing/2014/chart" uri="{C3380CC4-5D6E-409C-BE32-E72D297353CC}">
                <c16:uniqueId val="{00000005-2485-464B-AD23-2C8DE6A2B2D5}"/>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7-2485-464B-AD23-2C8DE6A2B2D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2485-464B-AD23-2C8DE6A2B2D5}"/>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2485-464B-AD23-2C8DE6A2B2D5}"/>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HIVST!$B$53:$B$58</c:f>
              <c:strCache>
                <c:ptCount val="6"/>
                <c:pt idx="0">
                  <c:v>HIVST kits distributed</c:v>
                </c:pt>
                <c:pt idx="1">
                  <c:v>Shared Results</c:v>
                </c:pt>
                <c:pt idx="2">
                  <c:v>HIV Reactive</c:v>
                </c:pt>
                <c:pt idx="3">
                  <c:v>Reported at CP for confirmatatory Test</c:v>
                </c:pt>
                <c:pt idx="4">
                  <c:v>Confirmed HIV +ve</c:v>
                </c:pt>
                <c:pt idx="5">
                  <c:v>Initiated on ART</c:v>
                </c:pt>
              </c:strCache>
            </c:strRef>
          </c:cat>
          <c:val>
            <c:numRef>
              <c:f>HIVST!$H$53:$H$58</c:f>
              <c:numCache>
                <c:formatCode>General</c:formatCode>
                <c:ptCount val="6"/>
                <c:pt idx="0">
                  <c:v>393</c:v>
                </c:pt>
                <c:pt idx="1">
                  <c:v>372</c:v>
                </c:pt>
                <c:pt idx="2">
                  <c:v>38</c:v>
                </c:pt>
                <c:pt idx="3">
                  <c:v>33</c:v>
                </c:pt>
                <c:pt idx="4">
                  <c:v>28</c:v>
                </c:pt>
                <c:pt idx="5">
                  <c:v>28</c:v>
                </c:pt>
              </c:numCache>
            </c:numRef>
          </c:val>
          <c:extLst>
            <c:ext xmlns:c16="http://schemas.microsoft.com/office/drawing/2014/chart" uri="{C3380CC4-5D6E-409C-BE32-E72D297353CC}">
              <c16:uniqueId val="{0000000C-2485-464B-AD23-2C8DE6A2B2D5}"/>
            </c:ext>
          </c:extLst>
        </c:ser>
        <c:dLbls>
          <c:showLegendKey val="0"/>
          <c:showVal val="0"/>
          <c:showCatName val="0"/>
          <c:showSerName val="0"/>
          <c:showPercent val="0"/>
          <c:showBubbleSize val="0"/>
        </c:dLbls>
        <c:gapWidth val="219"/>
        <c:overlap val="-27"/>
        <c:axId val="-1586182128"/>
        <c:axId val="-1586185392"/>
      </c:barChart>
      <c:catAx>
        <c:axId val="-158618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6185392"/>
        <c:crosses val="autoZero"/>
        <c:auto val="1"/>
        <c:lblAlgn val="ctr"/>
        <c:lblOffset val="100"/>
        <c:noMultiLvlLbl val="0"/>
      </c:catAx>
      <c:valAx>
        <c:axId val="-15861853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6182128"/>
        <c:crosses val="autoZero"/>
        <c:crossBetween val="between"/>
      </c:valAx>
      <c:spPr>
        <a:noFill/>
        <a:ln>
          <a:noFill/>
        </a:ln>
        <a:effectLst/>
      </c:spPr>
    </c:plotArea>
    <c:plotVisOnly val="1"/>
    <c:dispBlanksAs val="gap"/>
    <c:showDLblsOverMax val="0"/>
  </c:chart>
  <c:spPr>
    <a:noFill/>
    <a:ln w="15875">
      <a:solidFill>
        <a:schemeClr val="tx2"/>
      </a:solidFill>
    </a:ln>
    <a:effectLst/>
  </c:spPr>
  <c:txPr>
    <a:bodyPr/>
    <a:lstStyle/>
    <a:p>
      <a:pPr>
        <a:defRPr sz="140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a:t>Gazaland</a:t>
            </a:r>
            <a:r>
              <a:rPr lang="en-US" baseline="0" dirty="0"/>
              <a:t> HIVST cascade week 1 &amp; 2 </a:t>
            </a:r>
            <a:endParaRPr lang="en-US" dirty="0"/>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HIVST!$C$41</c:f>
              <c:strCache>
                <c:ptCount val="1"/>
                <c:pt idx="0">
                  <c:v>Week 1</c:v>
                </c:pt>
              </c:strCache>
            </c:strRef>
          </c:tx>
          <c:spPr>
            <a:solidFill>
              <a:srgbClr val="44546A"/>
            </a:solidFill>
            <a:ln>
              <a:solidFill>
                <a:schemeClr val="accent5">
                  <a:lumMod val="75000"/>
                </a:schemeClr>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HIVST!$B$42:$B$47</c:f>
              <c:strCache>
                <c:ptCount val="6"/>
                <c:pt idx="0">
                  <c:v>HIVST kits distributed</c:v>
                </c:pt>
                <c:pt idx="1">
                  <c:v>Shared Results</c:v>
                </c:pt>
                <c:pt idx="2">
                  <c:v>HIV Reactive</c:v>
                </c:pt>
                <c:pt idx="3">
                  <c:v>Reported at CP for confirmatatory Test</c:v>
                </c:pt>
                <c:pt idx="4">
                  <c:v>Confirmed HIV +ve</c:v>
                </c:pt>
                <c:pt idx="5">
                  <c:v>Initiated on ART</c:v>
                </c:pt>
              </c:strCache>
            </c:strRef>
          </c:cat>
          <c:val>
            <c:numRef>
              <c:f>HIVST!$C$42:$C$47</c:f>
              <c:numCache>
                <c:formatCode>General</c:formatCode>
                <c:ptCount val="6"/>
                <c:pt idx="0">
                  <c:v>80</c:v>
                </c:pt>
                <c:pt idx="1">
                  <c:v>69</c:v>
                </c:pt>
                <c:pt idx="2">
                  <c:v>3</c:v>
                </c:pt>
                <c:pt idx="3">
                  <c:v>3</c:v>
                </c:pt>
                <c:pt idx="4">
                  <c:v>3</c:v>
                </c:pt>
                <c:pt idx="5">
                  <c:v>3</c:v>
                </c:pt>
              </c:numCache>
            </c:numRef>
          </c:val>
          <c:extLst>
            <c:ext xmlns:c16="http://schemas.microsoft.com/office/drawing/2014/chart" uri="{C3380CC4-5D6E-409C-BE32-E72D297353CC}">
              <c16:uniqueId val="{00000000-91E6-48C7-A601-ADC70495C21D}"/>
            </c:ext>
          </c:extLst>
        </c:ser>
        <c:ser>
          <c:idx val="1"/>
          <c:order val="1"/>
          <c:tx>
            <c:strRef>
              <c:f>HIVST!$D$41</c:f>
              <c:strCache>
                <c:ptCount val="1"/>
                <c:pt idx="0">
                  <c:v>Week 2</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HIVST!$B$42:$B$47</c:f>
              <c:strCache>
                <c:ptCount val="6"/>
                <c:pt idx="0">
                  <c:v>HIVST kits distributed</c:v>
                </c:pt>
                <c:pt idx="1">
                  <c:v>Shared Results</c:v>
                </c:pt>
                <c:pt idx="2">
                  <c:v>HIV Reactive</c:v>
                </c:pt>
                <c:pt idx="3">
                  <c:v>Reported at CP for confirmatatory Test</c:v>
                </c:pt>
                <c:pt idx="4">
                  <c:v>Confirmed HIV +ve</c:v>
                </c:pt>
                <c:pt idx="5">
                  <c:v>Initiated on ART</c:v>
                </c:pt>
              </c:strCache>
            </c:strRef>
          </c:cat>
          <c:val>
            <c:numRef>
              <c:f>HIVST!$D$42:$D$47</c:f>
              <c:numCache>
                <c:formatCode>General</c:formatCode>
                <c:ptCount val="6"/>
                <c:pt idx="0">
                  <c:v>62</c:v>
                </c:pt>
                <c:pt idx="1">
                  <c:v>54</c:v>
                </c:pt>
                <c:pt idx="2">
                  <c:v>3</c:v>
                </c:pt>
                <c:pt idx="3">
                  <c:v>1</c:v>
                </c:pt>
                <c:pt idx="4">
                  <c:v>0</c:v>
                </c:pt>
                <c:pt idx="5">
                  <c:v>0</c:v>
                </c:pt>
              </c:numCache>
            </c:numRef>
          </c:val>
          <c:extLst>
            <c:ext xmlns:c16="http://schemas.microsoft.com/office/drawing/2014/chart" uri="{C3380CC4-5D6E-409C-BE32-E72D297353CC}">
              <c16:uniqueId val="{00000001-91E6-48C7-A601-ADC70495C21D}"/>
            </c:ext>
          </c:extLst>
        </c:ser>
        <c:dLbls>
          <c:showLegendKey val="0"/>
          <c:showVal val="0"/>
          <c:showCatName val="0"/>
          <c:showSerName val="0"/>
          <c:showPercent val="0"/>
          <c:showBubbleSize val="0"/>
        </c:dLbls>
        <c:gapWidth val="219"/>
        <c:overlap val="-27"/>
        <c:axId val="-1586180496"/>
        <c:axId val="-1586179408"/>
      </c:barChart>
      <c:catAx>
        <c:axId val="-158618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86179408"/>
        <c:crosses val="autoZero"/>
        <c:auto val="1"/>
        <c:lblAlgn val="ctr"/>
        <c:lblOffset val="100"/>
        <c:noMultiLvlLbl val="0"/>
      </c:catAx>
      <c:valAx>
        <c:axId val="-15861794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6180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85000"/>
        </a:sysClr>
      </a:solidFill>
    </a:ln>
    <a:effectLst/>
  </c:spPr>
  <c:txPr>
    <a:bodyPr/>
    <a:lstStyle/>
    <a:p>
      <a:pPr>
        <a:defRPr sz="14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a:t>Mbare</a:t>
            </a:r>
            <a:r>
              <a:rPr lang="en-US" baseline="0" dirty="0"/>
              <a:t> HIVST cascade week 1 &amp; 2</a:t>
            </a:r>
            <a:endParaRPr lang="en-US" dirty="0"/>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HIVST!$C$30</c:f>
              <c:strCache>
                <c:ptCount val="1"/>
                <c:pt idx="0">
                  <c:v>Week 1</c:v>
                </c:pt>
              </c:strCache>
            </c:strRef>
          </c:tx>
          <c:spPr>
            <a:solidFill>
              <a:srgbClr val="44546A"/>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HIVST!$B$31:$B$36</c:f>
              <c:strCache>
                <c:ptCount val="6"/>
                <c:pt idx="0">
                  <c:v>HIVST kits distributed</c:v>
                </c:pt>
                <c:pt idx="1">
                  <c:v>Shared Results</c:v>
                </c:pt>
                <c:pt idx="2">
                  <c:v>HIV Reactive</c:v>
                </c:pt>
                <c:pt idx="3">
                  <c:v>Reported at CP for confirmatatory Test</c:v>
                </c:pt>
                <c:pt idx="4">
                  <c:v>Confirmed HIV +ve</c:v>
                </c:pt>
                <c:pt idx="5">
                  <c:v>Initiated on ART</c:v>
                </c:pt>
              </c:strCache>
            </c:strRef>
          </c:cat>
          <c:val>
            <c:numRef>
              <c:f>HIVST!$C$31:$C$36</c:f>
              <c:numCache>
                <c:formatCode>General</c:formatCode>
                <c:ptCount val="6"/>
                <c:pt idx="0">
                  <c:v>100</c:v>
                </c:pt>
                <c:pt idx="1">
                  <c:v>98</c:v>
                </c:pt>
                <c:pt idx="2">
                  <c:v>17</c:v>
                </c:pt>
                <c:pt idx="3">
                  <c:v>14</c:v>
                </c:pt>
                <c:pt idx="4">
                  <c:v>10</c:v>
                </c:pt>
                <c:pt idx="5">
                  <c:v>10</c:v>
                </c:pt>
              </c:numCache>
            </c:numRef>
          </c:val>
          <c:extLst>
            <c:ext xmlns:c16="http://schemas.microsoft.com/office/drawing/2014/chart" uri="{C3380CC4-5D6E-409C-BE32-E72D297353CC}">
              <c16:uniqueId val="{00000000-4305-44CC-8376-310C562404EA}"/>
            </c:ext>
          </c:extLst>
        </c:ser>
        <c:ser>
          <c:idx val="1"/>
          <c:order val="1"/>
          <c:tx>
            <c:strRef>
              <c:f>HIVST!$D$30</c:f>
              <c:strCache>
                <c:ptCount val="1"/>
                <c:pt idx="0">
                  <c:v>Week 2</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HIVST!$B$31:$B$36</c:f>
              <c:strCache>
                <c:ptCount val="6"/>
                <c:pt idx="0">
                  <c:v>HIVST kits distributed</c:v>
                </c:pt>
                <c:pt idx="1">
                  <c:v>Shared Results</c:v>
                </c:pt>
                <c:pt idx="2">
                  <c:v>HIV Reactive</c:v>
                </c:pt>
                <c:pt idx="3">
                  <c:v>Reported at CP for confirmatatory Test</c:v>
                </c:pt>
                <c:pt idx="4">
                  <c:v>Confirmed HIV +ve</c:v>
                </c:pt>
                <c:pt idx="5">
                  <c:v>Initiated on ART</c:v>
                </c:pt>
              </c:strCache>
            </c:strRef>
          </c:cat>
          <c:val>
            <c:numRef>
              <c:f>HIVST!$D$31:$D$36</c:f>
              <c:numCache>
                <c:formatCode>General</c:formatCode>
                <c:ptCount val="6"/>
                <c:pt idx="0">
                  <c:v>151</c:v>
                </c:pt>
                <c:pt idx="1">
                  <c:v>151</c:v>
                </c:pt>
                <c:pt idx="2">
                  <c:v>15</c:v>
                </c:pt>
                <c:pt idx="3">
                  <c:v>15</c:v>
                </c:pt>
                <c:pt idx="4">
                  <c:v>15</c:v>
                </c:pt>
                <c:pt idx="5">
                  <c:v>15</c:v>
                </c:pt>
              </c:numCache>
            </c:numRef>
          </c:val>
          <c:extLst>
            <c:ext xmlns:c16="http://schemas.microsoft.com/office/drawing/2014/chart" uri="{C3380CC4-5D6E-409C-BE32-E72D297353CC}">
              <c16:uniqueId val="{00000001-4305-44CC-8376-310C562404EA}"/>
            </c:ext>
          </c:extLst>
        </c:ser>
        <c:dLbls>
          <c:showLegendKey val="0"/>
          <c:showVal val="0"/>
          <c:showCatName val="0"/>
          <c:showSerName val="0"/>
          <c:showPercent val="0"/>
          <c:showBubbleSize val="0"/>
        </c:dLbls>
        <c:gapWidth val="219"/>
        <c:overlap val="-27"/>
        <c:axId val="-1586179952"/>
        <c:axId val="-1586184848"/>
      </c:barChart>
      <c:catAx>
        <c:axId val="-158617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86184848"/>
        <c:crosses val="autoZero"/>
        <c:auto val="1"/>
        <c:lblAlgn val="ctr"/>
        <c:lblOffset val="100"/>
        <c:noMultiLvlLbl val="0"/>
      </c:catAx>
      <c:valAx>
        <c:axId val="-15861848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6179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85000"/>
        </a:sysClr>
      </a:solidFill>
    </a:ln>
    <a:effectLst/>
  </c:spPr>
  <c:txPr>
    <a:bodyPr/>
    <a:lstStyle/>
    <a:p>
      <a:pPr>
        <a:defRPr sz="14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68422169837216E-2"/>
          <c:y val="2.9869376354527404E-2"/>
          <c:w val="0.94231577830162783"/>
          <c:h val="0.73804121231338005"/>
        </c:manualLayout>
      </c:layout>
      <c:barChart>
        <c:barDir val="col"/>
        <c:grouping val="clustered"/>
        <c:varyColors val="0"/>
        <c:ser>
          <c:idx val="0"/>
          <c:order val="0"/>
          <c:tx>
            <c:strRef>
              <c:f>'Week 1'!$B$121</c:f>
              <c:strCache>
                <c:ptCount val="1"/>
                <c:pt idx="0">
                  <c:v>Total # tested and received results</c:v>
                </c:pt>
              </c:strCache>
            </c:strRef>
          </c:tx>
          <c:spPr>
            <a:solidFill>
              <a:srgbClr val="44546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'Week 1'!$C$120:$E$120</c:f>
              <c:strCache>
                <c:ptCount val="3"/>
                <c:pt idx="0">
                  <c:v>Overal</c:v>
                </c:pt>
                <c:pt idx="1">
                  <c:v>Week 1</c:v>
                </c:pt>
                <c:pt idx="2">
                  <c:v>Week 2 </c:v>
                </c:pt>
              </c:strCache>
            </c:strRef>
          </c:cat>
          <c:val>
            <c:numRef>
              <c:f>'Week 1'!$C$121:$E$121</c:f>
              <c:numCache>
                <c:formatCode>General</c:formatCode>
                <c:ptCount val="3"/>
                <c:pt idx="0">
                  <c:v>79</c:v>
                </c:pt>
                <c:pt idx="1">
                  <c:v>44</c:v>
                </c:pt>
                <c:pt idx="2">
                  <c:v>35</c:v>
                </c:pt>
              </c:numCache>
            </c:numRef>
          </c:val>
          <c:extLst>
            <c:ext xmlns:c16="http://schemas.microsoft.com/office/drawing/2014/chart" uri="{C3380CC4-5D6E-409C-BE32-E72D297353CC}">
              <c16:uniqueId val="{00000000-9E3F-42AE-89AD-A6A23207A5A4}"/>
            </c:ext>
          </c:extLst>
        </c:ser>
        <c:ser>
          <c:idx val="1"/>
          <c:order val="1"/>
          <c:tx>
            <c:strRef>
              <c:f>'Week 1'!$B$122</c:f>
              <c:strCache>
                <c:ptCount val="1"/>
                <c:pt idx="0">
                  <c:v>Total # testing  HIV positive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'Week 1'!$C$120:$E$120</c:f>
              <c:strCache>
                <c:ptCount val="3"/>
                <c:pt idx="0">
                  <c:v>Overal</c:v>
                </c:pt>
                <c:pt idx="1">
                  <c:v>Week 1</c:v>
                </c:pt>
                <c:pt idx="2">
                  <c:v>Week 2 </c:v>
                </c:pt>
              </c:strCache>
            </c:strRef>
          </c:cat>
          <c:val>
            <c:numRef>
              <c:f>'Week 1'!$C$122:$E$122</c:f>
              <c:numCache>
                <c:formatCode>General</c:formatCode>
                <c:ptCount val="3"/>
                <c:pt idx="0">
                  <c:v>33</c:v>
                </c:pt>
                <c:pt idx="1">
                  <c:v>14</c:v>
                </c:pt>
                <c:pt idx="2">
                  <c:v>19</c:v>
                </c:pt>
              </c:numCache>
            </c:numRef>
          </c:val>
          <c:extLst>
            <c:ext xmlns:c16="http://schemas.microsoft.com/office/drawing/2014/chart" uri="{C3380CC4-5D6E-409C-BE32-E72D297353CC}">
              <c16:uniqueId val="{00000001-9E3F-42AE-89AD-A6A23207A5A4}"/>
            </c:ext>
          </c:extLst>
        </c:ser>
        <c:ser>
          <c:idx val="2"/>
          <c:order val="2"/>
          <c:tx>
            <c:strRef>
              <c:f>'Week 1'!$B$123</c:f>
              <c:strCache>
                <c:ptCount val="1"/>
                <c:pt idx="0">
                  <c:v>Total # initiated on ART</c:v>
                </c:pt>
              </c:strCache>
            </c:strRef>
          </c:tx>
          <c:spPr>
            <a:solidFill>
              <a:srgbClr val="002060"/>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'Week 1'!$C$120:$E$120</c:f>
              <c:strCache>
                <c:ptCount val="3"/>
                <c:pt idx="0">
                  <c:v>Overal</c:v>
                </c:pt>
                <c:pt idx="1">
                  <c:v>Week 1</c:v>
                </c:pt>
                <c:pt idx="2">
                  <c:v>Week 2 </c:v>
                </c:pt>
              </c:strCache>
            </c:strRef>
          </c:cat>
          <c:val>
            <c:numRef>
              <c:f>'Week 1'!$C$123:$E$123</c:f>
              <c:numCache>
                <c:formatCode>General</c:formatCode>
                <c:ptCount val="3"/>
                <c:pt idx="0">
                  <c:v>31</c:v>
                </c:pt>
                <c:pt idx="1">
                  <c:v>14</c:v>
                </c:pt>
                <c:pt idx="2">
                  <c:v>17</c:v>
                </c:pt>
              </c:numCache>
            </c:numRef>
          </c:val>
          <c:extLst>
            <c:ext xmlns:c16="http://schemas.microsoft.com/office/drawing/2014/chart" uri="{C3380CC4-5D6E-409C-BE32-E72D297353CC}">
              <c16:uniqueId val="{00000002-9E3F-42AE-89AD-A6A23207A5A4}"/>
            </c:ext>
          </c:extLst>
        </c:ser>
        <c:dLbls>
          <c:showLegendKey val="0"/>
          <c:showVal val="0"/>
          <c:showCatName val="0"/>
          <c:showSerName val="0"/>
          <c:showPercent val="0"/>
          <c:showBubbleSize val="0"/>
        </c:dLbls>
        <c:gapWidth val="219"/>
        <c:overlap val="-27"/>
        <c:axId val="-1586184304"/>
        <c:axId val="-1586183760"/>
      </c:barChart>
      <c:catAx>
        <c:axId val="-158618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6183760"/>
        <c:crosses val="autoZero"/>
        <c:auto val="1"/>
        <c:lblAlgn val="ctr"/>
        <c:lblOffset val="100"/>
        <c:noMultiLvlLbl val="0"/>
      </c:catAx>
      <c:valAx>
        <c:axId val="-1586183760"/>
        <c:scaling>
          <c:orientation val="minMax"/>
        </c:scaling>
        <c:delete val="1"/>
        <c:axPos val="l"/>
        <c:numFmt formatCode="General" sourceLinked="1"/>
        <c:majorTickMark val="none"/>
        <c:minorTickMark val="none"/>
        <c:tickLblPos val="nextTo"/>
        <c:crossAx val="-1586184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5875">
      <a:solidFill>
        <a:srgbClr val="0070C0"/>
      </a:solidFill>
    </a:ln>
    <a:effectLst/>
  </c:spPr>
  <c:txPr>
    <a:bodyPr/>
    <a:lstStyle/>
    <a:p>
      <a:pPr>
        <a:defRPr sz="14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sng" strike="noStrike" kern="1200" spc="0" baseline="0">
                <a:solidFill>
                  <a:schemeClr val="tx1">
                    <a:lumMod val="65000"/>
                    <a:lumOff val="35000"/>
                  </a:schemeClr>
                </a:solidFill>
                <a:latin typeface="+mn-lt"/>
                <a:ea typeface="+mn-ea"/>
                <a:cs typeface="+mn-cs"/>
              </a:defRPr>
            </a:pPr>
            <a:r>
              <a:rPr lang="en-ZW" b="1" u="sng"/>
              <a:t>HTS Cascade by Gender</a:t>
            </a:r>
          </a:p>
        </c:rich>
      </c:tx>
      <c:overlay val="0"/>
      <c:spPr>
        <a:noFill/>
        <a:ln>
          <a:noFill/>
        </a:ln>
        <a:effectLst/>
      </c:spPr>
      <c:txPr>
        <a:bodyPr rot="0" spcFirstLastPara="1" vertOverflow="ellipsis" vert="horz" wrap="square" anchor="ctr" anchorCtr="1"/>
        <a:lstStyle/>
        <a:p>
          <a:pPr>
            <a:defRPr sz="168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'Week 1'!$A$170</c:f>
              <c:strCache>
                <c:ptCount val="1"/>
                <c:pt idx="0">
                  <c:v>Total # tested and received results</c:v>
                </c:pt>
              </c:strCache>
            </c:strRef>
          </c:tx>
          <c:spPr>
            <a:solidFill>
              <a:srgbClr val="002060"/>
            </a:solidFill>
            <a:ln>
              <a:solidFill>
                <a:schemeClr val="accent5">
                  <a:lumMod val="75000"/>
                </a:schemeClr>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'Week 1'!$B$169:$C$169</c:f>
              <c:strCache>
                <c:ptCount val="2"/>
                <c:pt idx="0">
                  <c:v>Males</c:v>
                </c:pt>
                <c:pt idx="1">
                  <c:v>Females</c:v>
                </c:pt>
              </c:strCache>
            </c:strRef>
          </c:cat>
          <c:val>
            <c:numRef>
              <c:f>'Week 1'!$B$170:$C$170</c:f>
              <c:numCache>
                <c:formatCode>General</c:formatCode>
                <c:ptCount val="2"/>
                <c:pt idx="0">
                  <c:v>43</c:v>
                </c:pt>
                <c:pt idx="1">
                  <c:v>36</c:v>
                </c:pt>
              </c:numCache>
            </c:numRef>
          </c:val>
          <c:extLst>
            <c:ext xmlns:c16="http://schemas.microsoft.com/office/drawing/2014/chart" uri="{C3380CC4-5D6E-409C-BE32-E72D297353CC}">
              <c16:uniqueId val="{00000000-D4C8-4B74-8C0F-0C05ACAD9909}"/>
            </c:ext>
          </c:extLst>
        </c:ser>
        <c:ser>
          <c:idx val="1"/>
          <c:order val="1"/>
          <c:tx>
            <c:strRef>
              <c:f>'Week 1'!$A$171</c:f>
              <c:strCache>
                <c:ptCount val="1"/>
                <c:pt idx="0">
                  <c:v>Total # testing  HIV positive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'Week 1'!$B$169:$C$169</c:f>
              <c:strCache>
                <c:ptCount val="2"/>
                <c:pt idx="0">
                  <c:v>Males</c:v>
                </c:pt>
                <c:pt idx="1">
                  <c:v>Females</c:v>
                </c:pt>
              </c:strCache>
            </c:strRef>
          </c:cat>
          <c:val>
            <c:numRef>
              <c:f>'Week 1'!$B$171:$C$171</c:f>
              <c:numCache>
                <c:formatCode>General</c:formatCode>
                <c:ptCount val="2"/>
                <c:pt idx="0">
                  <c:v>21</c:v>
                </c:pt>
                <c:pt idx="1">
                  <c:v>12</c:v>
                </c:pt>
              </c:numCache>
            </c:numRef>
          </c:val>
          <c:extLst>
            <c:ext xmlns:c16="http://schemas.microsoft.com/office/drawing/2014/chart" uri="{C3380CC4-5D6E-409C-BE32-E72D297353CC}">
              <c16:uniqueId val="{00000001-D4C8-4B74-8C0F-0C05ACAD9909}"/>
            </c:ext>
          </c:extLst>
        </c:ser>
        <c:ser>
          <c:idx val="2"/>
          <c:order val="2"/>
          <c:tx>
            <c:strRef>
              <c:f>'Week 1'!$A$172</c:f>
              <c:strCache>
                <c:ptCount val="1"/>
                <c:pt idx="0">
                  <c:v>Total # initiated on ART</c:v>
                </c:pt>
              </c:strCache>
            </c:strRef>
          </c:tx>
          <c:spPr>
            <a:solidFill>
              <a:srgbClr val="44546A"/>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'Week 1'!$B$169:$C$169</c:f>
              <c:strCache>
                <c:ptCount val="2"/>
                <c:pt idx="0">
                  <c:v>Males</c:v>
                </c:pt>
                <c:pt idx="1">
                  <c:v>Females</c:v>
                </c:pt>
              </c:strCache>
            </c:strRef>
          </c:cat>
          <c:val>
            <c:numRef>
              <c:f>'Week 1'!$B$172:$C$172</c:f>
              <c:numCache>
                <c:formatCode>General</c:formatCode>
                <c:ptCount val="2"/>
                <c:pt idx="0">
                  <c:v>19</c:v>
                </c:pt>
                <c:pt idx="1">
                  <c:v>12</c:v>
                </c:pt>
              </c:numCache>
            </c:numRef>
          </c:val>
          <c:extLst>
            <c:ext xmlns:c16="http://schemas.microsoft.com/office/drawing/2014/chart" uri="{C3380CC4-5D6E-409C-BE32-E72D297353CC}">
              <c16:uniqueId val="{00000002-D4C8-4B74-8C0F-0C05ACAD9909}"/>
            </c:ext>
          </c:extLst>
        </c:ser>
        <c:dLbls>
          <c:showLegendKey val="0"/>
          <c:showVal val="0"/>
          <c:showCatName val="0"/>
          <c:showSerName val="0"/>
          <c:showPercent val="0"/>
          <c:showBubbleSize val="0"/>
        </c:dLbls>
        <c:gapWidth val="219"/>
        <c:overlap val="-27"/>
        <c:axId val="-1586183216"/>
        <c:axId val="-1583825936"/>
      </c:barChart>
      <c:catAx>
        <c:axId val="-158618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3825936"/>
        <c:crosses val="autoZero"/>
        <c:auto val="1"/>
        <c:lblAlgn val="ctr"/>
        <c:lblOffset val="100"/>
        <c:noMultiLvlLbl val="0"/>
      </c:catAx>
      <c:valAx>
        <c:axId val="-15838259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6183216"/>
        <c:crosses val="autoZero"/>
        <c:crossBetween val="between"/>
      </c:valAx>
      <c:spPr>
        <a:noFill/>
        <a:ln>
          <a:noFill/>
        </a:ln>
        <a:effectLst/>
      </c:spPr>
    </c:plotArea>
    <c:legend>
      <c:legendPos val="b"/>
      <c:layout>
        <c:manualLayout>
          <c:xMode val="edge"/>
          <c:yMode val="edge"/>
          <c:x val="2.775388996414287E-2"/>
          <c:y val="0.85475610966880211"/>
          <c:w val="0.92421585681535656"/>
          <c:h val="0.1279316379594534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5875">
      <a:solidFill>
        <a:srgbClr val="0070C0"/>
      </a:solidFill>
    </a:ln>
    <a:effectLst/>
  </c:spPr>
  <c:txPr>
    <a:bodyPr/>
    <a:lstStyle/>
    <a:p>
      <a:pPr>
        <a:defRPr sz="14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sng" strike="noStrike" kern="1200" spc="0" baseline="0">
                <a:solidFill>
                  <a:schemeClr val="tx1">
                    <a:lumMod val="65000"/>
                    <a:lumOff val="35000"/>
                  </a:schemeClr>
                </a:solidFill>
                <a:latin typeface="+mn-lt"/>
                <a:ea typeface="+mn-ea"/>
                <a:cs typeface="+mn-cs"/>
              </a:defRPr>
            </a:pPr>
            <a:r>
              <a:rPr lang="en-ZW" b="1" u="sng"/>
              <a:t>Proportion of HIV Positives identified by Gender</a:t>
            </a:r>
          </a:p>
        </c:rich>
      </c:tx>
      <c:overlay val="0"/>
      <c:spPr>
        <a:noFill/>
        <a:ln>
          <a:noFill/>
        </a:ln>
        <a:effectLst/>
      </c:spPr>
      <c:txPr>
        <a:bodyPr rot="0" spcFirstLastPara="1" vertOverflow="ellipsis" vert="horz" wrap="square" anchor="ctr" anchorCtr="1"/>
        <a:lstStyle/>
        <a:p>
          <a:pPr>
            <a:defRPr sz="168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5">
                  <a:lumMod val="75000"/>
                </a:schemeClr>
              </a:solidFill>
              <a:ln w="19050">
                <a:solidFill>
                  <a:schemeClr val="accent5">
                    <a:lumMod val="75000"/>
                  </a:schemeClr>
                </a:solidFill>
              </a:ln>
              <a:effectLst/>
            </c:spPr>
            <c:extLst>
              <c:ext xmlns:c16="http://schemas.microsoft.com/office/drawing/2014/chart" uri="{C3380CC4-5D6E-409C-BE32-E72D297353CC}">
                <c16:uniqueId val="{00000001-4E31-44DD-905F-4C4C14598D6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4E31-44DD-905F-4C4C14598D64}"/>
              </c:ext>
            </c:extLst>
          </c:dPt>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'Week 1'!$B$169:$C$169</c:f>
              <c:strCache>
                <c:ptCount val="2"/>
                <c:pt idx="0">
                  <c:v>Males</c:v>
                </c:pt>
                <c:pt idx="1">
                  <c:v>Females</c:v>
                </c:pt>
              </c:strCache>
            </c:strRef>
          </c:cat>
          <c:val>
            <c:numRef>
              <c:f>'Week 1'!$B$170:$C$170</c:f>
              <c:numCache>
                <c:formatCode>General</c:formatCode>
                <c:ptCount val="2"/>
                <c:pt idx="0">
                  <c:v>19</c:v>
                </c:pt>
                <c:pt idx="1">
                  <c:v>16</c:v>
                </c:pt>
              </c:numCache>
            </c:numRef>
          </c:val>
          <c:extLst>
            <c:ext xmlns:c16="http://schemas.microsoft.com/office/drawing/2014/chart" uri="{C3380CC4-5D6E-409C-BE32-E72D297353CC}">
              <c16:uniqueId val="{00000004-4E31-44DD-905F-4C4C14598D6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5875">
      <a:solidFill>
        <a:srgbClr val="0070C0"/>
      </a:solidFill>
    </a:ln>
    <a:effectLst/>
  </c:spPr>
  <c:txPr>
    <a:bodyPr/>
    <a:lstStyle/>
    <a:p>
      <a:pPr>
        <a:defRPr sz="14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Sheet1!$C$27</c:f>
              <c:strCache>
                <c:ptCount val="1"/>
                <c:pt idx="0">
                  <c:v>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Sheet1!$A$28:$B$41</c:f>
              <c:multiLvlStrCache>
                <c:ptCount val="14"/>
                <c:lvl>
                  <c:pt idx="0">
                    <c:v>Tests Done</c:v>
                  </c:pt>
                  <c:pt idx="1">
                    <c:v>Tested HIV +ve</c:v>
                  </c:pt>
                  <c:pt idx="3">
                    <c:v>Tests Done</c:v>
                  </c:pt>
                  <c:pt idx="4">
                    <c:v>Tested HIV +ve</c:v>
                  </c:pt>
                  <c:pt idx="6">
                    <c:v>Tests Done</c:v>
                  </c:pt>
                  <c:pt idx="7">
                    <c:v>Tested HIV +ve</c:v>
                  </c:pt>
                  <c:pt idx="9">
                    <c:v>Tests Done</c:v>
                  </c:pt>
                  <c:pt idx="10">
                    <c:v>Tested HIV +ve</c:v>
                  </c:pt>
                  <c:pt idx="12">
                    <c:v>Tests Done</c:v>
                  </c:pt>
                  <c:pt idx="13">
                    <c:v>Tested HIV +ve</c:v>
                  </c:pt>
                </c:lvl>
                <c:lvl>
                  <c:pt idx="0">
                    <c:v>JUN</c:v>
                  </c:pt>
                  <c:pt idx="3">
                    <c:v>JUL</c:v>
                  </c:pt>
                  <c:pt idx="6">
                    <c:v>AUG</c:v>
                  </c:pt>
                  <c:pt idx="9">
                    <c:v>SEP</c:v>
                  </c:pt>
                  <c:pt idx="12">
                    <c:v>OCT</c:v>
                  </c:pt>
                </c:lvl>
              </c:multiLvlStrCache>
            </c:multiLvlStrRef>
          </c:cat>
          <c:val>
            <c:numRef>
              <c:f>Sheet1!$C$28:$C$41</c:f>
              <c:numCache>
                <c:formatCode>General</c:formatCode>
                <c:ptCount val="14"/>
                <c:pt idx="0">
                  <c:v>11</c:v>
                </c:pt>
                <c:pt idx="1">
                  <c:v>0</c:v>
                </c:pt>
                <c:pt idx="3">
                  <c:v>76</c:v>
                </c:pt>
                <c:pt idx="4">
                  <c:v>0</c:v>
                </c:pt>
                <c:pt idx="6">
                  <c:v>23</c:v>
                </c:pt>
                <c:pt idx="7">
                  <c:v>8</c:v>
                </c:pt>
                <c:pt idx="9">
                  <c:v>31</c:v>
                </c:pt>
                <c:pt idx="10">
                  <c:v>3</c:v>
                </c:pt>
                <c:pt idx="12">
                  <c:v>18</c:v>
                </c:pt>
                <c:pt idx="13">
                  <c:v>0</c:v>
                </c:pt>
              </c:numCache>
            </c:numRef>
          </c:val>
          <c:extLst>
            <c:ext xmlns:c16="http://schemas.microsoft.com/office/drawing/2014/chart" uri="{C3380CC4-5D6E-409C-BE32-E72D297353CC}">
              <c16:uniqueId val="{00000000-84A8-402B-B765-F2ACF408578F}"/>
            </c:ext>
          </c:extLst>
        </c:ser>
        <c:ser>
          <c:idx val="1"/>
          <c:order val="1"/>
          <c:tx>
            <c:strRef>
              <c:f>Sheet1!$D$27</c:f>
              <c:strCache>
                <c:ptCount val="1"/>
                <c:pt idx="0">
                  <c:v>F</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Sheet1!$A$28:$B$41</c:f>
              <c:multiLvlStrCache>
                <c:ptCount val="14"/>
                <c:lvl>
                  <c:pt idx="0">
                    <c:v>Tests Done</c:v>
                  </c:pt>
                  <c:pt idx="1">
                    <c:v>Tested HIV +ve</c:v>
                  </c:pt>
                  <c:pt idx="3">
                    <c:v>Tests Done</c:v>
                  </c:pt>
                  <c:pt idx="4">
                    <c:v>Tested HIV +ve</c:v>
                  </c:pt>
                  <c:pt idx="6">
                    <c:v>Tests Done</c:v>
                  </c:pt>
                  <c:pt idx="7">
                    <c:v>Tested HIV +ve</c:v>
                  </c:pt>
                  <c:pt idx="9">
                    <c:v>Tests Done</c:v>
                  </c:pt>
                  <c:pt idx="10">
                    <c:v>Tested HIV +ve</c:v>
                  </c:pt>
                  <c:pt idx="12">
                    <c:v>Tests Done</c:v>
                  </c:pt>
                  <c:pt idx="13">
                    <c:v>Tested HIV +ve</c:v>
                  </c:pt>
                </c:lvl>
                <c:lvl>
                  <c:pt idx="0">
                    <c:v>JUN</c:v>
                  </c:pt>
                  <c:pt idx="3">
                    <c:v>JUL</c:v>
                  </c:pt>
                  <c:pt idx="6">
                    <c:v>AUG</c:v>
                  </c:pt>
                  <c:pt idx="9">
                    <c:v>SEP</c:v>
                  </c:pt>
                  <c:pt idx="12">
                    <c:v>OCT</c:v>
                  </c:pt>
                </c:lvl>
              </c:multiLvlStrCache>
            </c:multiLvlStrRef>
          </c:cat>
          <c:val>
            <c:numRef>
              <c:f>Sheet1!$D$28:$D$41</c:f>
              <c:numCache>
                <c:formatCode>General</c:formatCode>
                <c:ptCount val="14"/>
                <c:pt idx="0">
                  <c:v>3</c:v>
                </c:pt>
                <c:pt idx="1">
                  <c:v>0</c:v>
                </c:pt>
                <c:pt idx="3">
                  <c:v>18</c:v>
                </c:pt>
                <c:pt idx="4">
                  <c:v>1</c:v>
                </c:pt>
                <c:pt idx="6">
                  <c:v>17</c:v>
                </c:pt>
                <c:pt idx="7">
                  <c:v>0</c:v>
                </c:pt>
                <c:pt idx="9">
                  <c:v>13</c:v>
                </c:pt>
                <c:pt idx="10">
                  <c:v>2</c:v>
                </c:pt>
                <c:pt idx="12">
                  <c:v>15</c:v>
                </c:pt>
                <c:pt idx="13">
                  <c:v>2</c:v>
                </c:pt>
              </c:numCache>
            </c:numRef>
          </c:val>
          <c:extLst>
            <c:ext xmlns:c16="http://schemas.microsoft.com/office/drawing/2014/chart" uri="{C3380CC4-5D6E-409C-BE32-E72D297353CC}">
              <c16:uniqueId val="{00000001-84A8-402B-B765-F2ACF408578F}"/>
            </c:ext>
          </c:extLst>
        </c:ser>
        <c:ser>
          <c:idx val="2"/>
          <c:order val="2"/>
          <c:tx>
            <c:strRef>
              <c:f>Sheet1!$E$27</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Sheet1!$A$28:$B$41</c:f>
              <c:multiLvlStrCache>
                <c:ptCount val="14"/>
                <c:lvl>
                  <c:pt idx="0">
                    <c:v>Tests Done</c:v>
                  </c:pt>
                  <c:pt idx="1">
                    <c:v>Tested HIV +ve</c:v>
                  </c:pt>
                  <c:pt idx="3">
                    <c:v>Tests Done</c:v>
                  </c:pt>
                  <c:pt idx="4">
                    <c:v>Tested HIV +ve</c:v>
                  </c:pt>
                  <c:pt idx="6">
                    <c:v>Tests Done</c:v>
                  </c:pt>
                  <c:pt idx="7">
                    <c:v>Tested HIV +ve</c:v>
                  </c:pt>
                  <c:pt idx="9">
                    <c:v>Tests Done</c:v>
                  </c:pt>
                  <c:pt idx="10">
                    <c:v>Tested HIV +ve</c:v>
                  </c:pt>
                  <c:pt idx="12">
                    <c:v>Tests Done</c:v>
                  </c:pt>
                  <c:pt idx="13">
                    <c:v>Tested HIV +ve</c:v>
                  </c:pt>
                </c:lvl>
                <c:lvl>
                  <c:pt idx="0">
                    <c:v>JUN</c:v>
                  </c:pt>
                  <c:pt idx="3">
                    <c:v>JUL</c:v>
                  </c:pt>
                  <c:pt idx="6">
                    <c:v>AUG</c:v>
                  </c:pt>
                  <c:pt idx="9">
                    <c:v>SEP</c:v>
                  </c:pt>
                  <c:pt idx="12">
                    <c:v>OCT</c:v>
                  </c:pt>
                </c:lvl>
              </c:multiLvlStrCache>
            </c:multiLvlStrRef>
          </c:cat>
          <c:val>
            <c:numRef>
              <c:f>Sheet1!$E$28:$E$41</c:f>
              <c:numCache>
                <c:formatCode>General</c:formatCode>
                <c:ptCount val="14"/>
              </c:numCache>
            </c:numRef>
          </c:val>
          <c:extLst>
            <c:ext xmlns:c16="http://schemas.microsoft.com/office/drawing/2014/chart" uri="{C3380CC4-5D6E-409C-BE32-E72D297353CC}">
              <c16:uniqueId val="{00000002-84A8-402B-B765-F2ACF408578F}"/>
            </c:ext>
          </c:extLst>
        </c:ser>
        <c:dLbls>
          <c:showLegendKey val="0"/>
          <c:showVal val="0"/>
          <c:showCatName val="0"/>
          <c:showSerName val="0"/>
          <c:showPercent val="0"/>
          <c:showBubbleSize val="0"/>
        </c:dLbls>
        <c:gapWidth val="150"/>
        <c:axId val="952751360"/>
        <c:axId val="952749184"/>
      </c:barChart>
      <c:catAx>
        <c:axId val="95275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2749184"/>
        <c:crosses val="autoZero"/>
        <c:auto val="1"/>
        <c:lblAlgn val="ctr"/>
        <c:lblOffset val="100"/>
        <c:noMultiLvlLbl val="0"/>
      </c:catAx>
      <c:valAx>
        <c:axId val="952749184"/>
        <c:scaling>
          <c:orientation val="minMax"/>
        </c:scaling>
        <c:delete val="1"/>
        <c:axPos val="l"/>
        <c:numFmt formatCode="General" sourceLinked="1"/>
        <c:majorTickMark val="none"/>
        <c:minorTickMark val="none"/>
        <c:tickLblPos val="nextTo"/>
        <c:crossAx val="952751360"/>
        <c:crosses val="autoZero"/>
        <c:crossBetween val="between"/>
      </c:valAx>
      <c:spPr>
        <a:noFill/>
        <a:ln>
          <a:noFill/>
        </a:ln>
        <a:effectLst/>
      </c:spPr>
    </c:plotArea>
    <c:legend>
      <c:legendPos val="r"/>
      <c:layout>
        <c:manualLayout>
          <c:xMode val="edge"/>
          <c:yMode val="edge"/>
          <c:x val="0.88469941982941536"/>
          <c:y val="0.44399923922553158"/>
          <c:w val="0.10368954969162962"/>
          <c:h val="0.1956535433070866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2225">
      <a:solidFill>
        <a:srgbClr val="C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2C7E67-2B69-4031-B8A1-ED79068EAB8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3035972-A1A6-417D-BD51-906D39B7E1FA}">
      <dgm:prSet/>
      <dgm:spPr>
        <a:solidFill>
          <a:schemeClr val="tx2"/>
        </a:solidFill>
      </dgm:spPr>
      <dgm:t>
        <a:bodyPr/>
        <a:lstStyle/>
        <a:p>
          <a:r>
            <a:rPr lang="en-US"/>
            <a:t>Morning motivational talks at community post instead of parent health facility  </a:t>
          </a:r>
          <a:endParaRPr lang="en-US" dirty="0"/>
        </a:p>
      </dgm:t>
    </dgm:pt>
    <dgm:pt modelId="{BB5F2316-4511-4948-9E50-89DB6427D9E9}" type="parTrans" cxnId="{F4363845-0FE4-4B1B-9EF4-930E28E06983}">
      <dgm:prSet/>
      <dgm:spPr/>
      <dgm:t>
        <a:bodyPr/>
        <a:lstStyle/>
        <a:p>
          <a:endParaRPr lang="en-US"/>
        </a:p>
      </dgm:t>
    </dgm:pt>
    <dgm:pt modelId="{13C99299-DE1E-446E-B9EA-C4A41B9D3943}" type="sibTrans" cxnId="{F4363845-0FE4-4B1B-9EF4-930E28E06983}">
      <dgm:prSet/>
      <dgm:spPr/>
      <dgm:t>
        <a:bodyPr/>
        <a:lstStyle/>
        <a:p>
          <a:endParaRPr lang="en-US"/>
        </a:p>
      </dgm:t>
    </dgm:pt>
    <dgm:pt modelId="{F2715669-27DA-403E-AC3B-5199CC895774}">
      <dgm:prSet/>
      <dgm:spPr>
        <a:solidFill>
          <a:schemeClr val="accent1">
            <a:lumMod val="75000"/>
          </a:schemeClr>
        </a:solidFill>
      </dgm:spPr>
      <dgm:t>
        <a:bodyPr/>
        <a:lstStyle/>
        <a:p>
          <a:r>
            <a:rPr lang="en-US" dirty="0"/>
            <a:t>Daily performance monitored and shared via WhatsApp </a:t>
          </a:r>
        </a:p>
      </dgm:t>
    </dgm:pt>
    <dgm:pt modelId="{6C3BDDE2-2880-411B-85A9-573E03E45665}" type="parTrans" cxnId="{810D5076-0C19-42CC-9155-71163259B93A}">
      <dgm:prSet/>
      <dgm:spPr/>
      <dgm:t>
        <a:bodyPr/>
        <a:lstStyle/>
        <a:p>
          <a:endParaRPr lang="en-US"/>
        </a:p>
      </dgm:t>
    </dgm:pt>
    <dgm:pt modelId="{7A56FF17-017F-456A-BA92-CDE744F97F95}" type="sibTrans" cxnId="{810D5076-0C19-42CC-9155-71163259B93A}">
      <dgm:prSet/>
      <dgm:spPr/>
      <dgm:t>
        <a:bodyPr/>
        <a:lstStyle/>
        <a:p>
          <a:endParaRPr lang="en-US"/>
        </a:p>
      </dgm:t>
    </dgm:pt>
    <dgm:pt modelId="{1A0BFE1C-3630-4708-80BB-78528A7B6FEE}">
      <dgm:prSet/>
      <dgm:spPr>
        <a:solidFill>
          <a:schemeClr val="accent2">
            <a:lumMod val="75000"/>
          </a:schemeClr>
        </a:solidFill>
      </dgm:spPr>
      <dgm:t>
        <a:bodyPr/>
        <a:lstStyle/>
        <a:p>
          <a:r>
            <a:rPr lang="en-US" dirty="0"/>
            <a:t>HTS focuses on high yield strategies (screening &amp; index testing) </a:t>
          </a:r>
        </a:p>
      </dgm:t>
    </dgm:pt>
    <dgm:pt modelId="{D98394A1-0DA3-4B23-9E51-A7770CF1AB2D}" type="parTrans" cxnId="{1734B8A3-3CBD-4107-AD5D-8AD953F806F0}">
      <dgm:prSet/>
      <dgm:spPr/>
      <dgm:t>
        <a:bodyPr/>
        <a:lstStyle/>
        <a:p>
          <a:endParaRPr lang="en-US"/>
        </a:p>
      </dgm:t>
    </dgm:pt>
    <dgm:pt modelId="{B73F0A42-F937-41EF-A76C-52F8458DF939}" type="sibTrans" cxnId="{1734B8A3-3CBD-4107-AD5D-8AD953F806F0}">
      <dgm:prSet/>
      <dgm:spPr/>
      <dgm:t>
        <a:bodyPr/>
        <a:lstStyle/>
        <a:p>
          <a:endParaRPr lang="en-US"/>
        </a:p>
      </dgm:t>
    </dgm:pt>
    <dgm:pt modelId="{DAB05C91-3A15-4C04-B984-B6F969FEA8EC}">
      <dgm:prSet/>
      <dgm:spPr>
        <a:solidFill>
          <a:srgbClr val="C00000"/>
        </a:solidFill>
      </dgm:spPr>
      <dgm:t>
        <a:bodyPr/>
        <a:lstStyle/>
        <a:p>
          <a:r>
            <a:rPr lang="en-US" dirty="0"/>
            <a:t>Community leaders participated in recruiting FCI champions </a:t>
          </a:r>
        </a:p>
      </dgm:t>
    </dgm:pt>
    <dgm:pt modelId="{2AD56DC4-6FA9-4902-81B7-0BABD562E027}" type="sibTrans" cxnId="{BF33F0AA-7045-49AE-AC5D-F42FD1D042EF}">
      <dgm:prSet/>
      <dgm:spPr/>
      <dgm:t>
        <a:bodyPr/>
        <a:lstStyle/>
        <a:p>
          <a:endParaRPr lang="en-US"/>
        </a:p>
      </dgm:t>
    </dgm:pt>
    <dgm:pt modelId="{1B27952A-10E7-4CC9-8AFB-05373387E436}" type="parTrans" cxnId="{BF33F0AA-7045-49AE-AC5D-F42FD1D042EF}">
      <dgm:prSet/>
      <dgm:spPr/>
      <dgm:t>
        <a:bodyPr/>
        <a:lstStyle/>
        <a:p>
          <a:endParaRPr lang="en-US"/>
        </a:p>
      </dgm:t>
    </dgm:pt>
    <dgm:pt modelId="{F835FBAA-E9F8-42EA-9558-ABEEEEE060C1}">
      <dgm:prSet/>
      <dgm:spPr>
        <a:solidFill>
          <a:srgbClr val="002060"/>
        </a:solidFill>
      </dgm:spPr>
      <dgm:t>
        <a:bodyPr/>
        <a:lstStyle/>
        <a:p>
          <a:r>
            <a:rPr lang="en-US" dirty="0"/>
            <a:t>FCI champions WhatsApp group to share experiences </a:t>
          </a:r>
        </a:p>
      </dgm:t>
    </dgm:pt>
    <dgm:pt modelId="{0DD77BC3-3356-4378-B622-46479E6EC4B8}" type="parTrans" cxnId="{0CA37261-4053-440C-B336-066AD626D3AD}">
      <dgm:prSet/>
      <dgm:spPr/>
      <dgm:t>
        <a:bodyPr/>
        <a:lstStyle/>
        <a:p>
          <a:endParaRPr lang="en-US"/>
        </a:p>
      </dgm:t>
    </dgm:pt>
    <dgm:pt modelId="{44B9A7D5-CB52-4EA8-9249-6693B5B57BE1}" type="sibTrans" cxnId="{0CA37261-4053-440C-B336-066AD626D3AD}">
      <dgm:prSet/>
      <dgm:spPr/>
      <dgm:t>
        <a:bodyPr/>
        <a:lstStyle/>
        <a:p>
          <a:endParaRPr lang="en-US"/>
        </a:p>
      </dgm:t>
    </dgm:pt>
    <dgm:pt modelId="{5D46C399-07E1-47E6-9403-46ADBA68C0ED}">
      <dgm:prSet/>
      <dgm:spPr/>
      <dgm:t>
        <a:bodyPr/>
        <a:lstStyle/>
        <a:p>
          <a:r>
            <a:rPr lang="en-US"/>
            <a:t>Retention strategies still evolving, emphasis on 6MMD </a:t>
          </a:r>
          <a:endParaRPr lang="en-US" dirty="0"/>
        </a:p>
      </dgm:t>
    </dgm:pt>
    <dgm:pt modelId="{C92F6BAE-351E-432C-B8D6-8900F6724A5F}" type="parTrans" cxnId="{1DDFF3BD-6C66-44BE-9F11-9E5A84995C00}">
      <dgm:prSet/>
      <dgm:spPr/>
      <dgm:t>
        <a:bodyPr/>
        <a:lstStyle/>
        <a:p>
          <a:endParaRPr lang="en-US"/>
        </a:p>
      </dgm:t>
    </dgm:pt>
    <dgm:pt modelId="{B1F2C614-6662-45F3-B10B-D1DE6367D75D}" type="sibTrans" cxnId="{1DDFF3BD-6C66-44BE-9F11-9E5A84995C00}">
      <dgm:prSet/>
      <dgm:spPr/>
      <dgm:t>
        <a:bodyPr/>
        <a:lstStyle/>
        <a:p>
          <a:endParaRPr lang="en-US"/>
        </a:p>
      </dgm:t>
    </dgm:pt>
    <dgm:pt modelId="{7A2FCB73-AF4C-4536-B3C3-6FEADEC91882}" type="pres">
      <dgm:prSet presAssocID="{B82C7E67-2B69-4031-B8A1-ED79068EAB8F}" presName="Name0" presStyleCnt="0">
        <dgm:presLayoutVars>
          <dgm:chMax val="7"/>
          <dgm:chPref val="7"/>
          <dgm:dir/>
        </dgm:presLayoutVars>
      </dgm:prSet>
      <dgm:spPr/>
    </dgm:pt>
    <dgm:pt modelId="{E28542BB-4DC4-40AE-AD13-835E799BE4EA}" type="pres">
      <dgm:prSet presAssocID="{B82C7E67-2B69-4031-B8A1-ED79068EAB8F}" presName="Name1" presStyleCnt="0"/>
      <dgm:spPr/>
    </dgm:pt>
    <dgm:pt modelId="{F5E0A8AF-A052-4040-B527-E7E4D0CB91A5}" type="pres">
      <dgm:prSet presAssocID="{B82C7E67-2B69-4031-B8A1-ED79068EAB8F}" presName="cycle" presStyleCnt="0"/>
      <dgm:spPr/>
    </dgm:pt>
    <dgm:pt modelId="{A97704DB-E52D-4814-B096-0350AE6292D3}" type="pres">
      <dgm:prSet presAssocID="{B82C7E67-2B69-4031-B8A1-ED79068EAB8F}" presName="srcNode" presStyleLbl="node1" presStyleIdx="0" presStyleCnt="6"/>
      <dgm:spPr/>
    </dgm:pt>
    <dgm:pt modelId="{F6BE8DE6-60F0-4559-BE9B-663C2B17DB12}" type="pres">
      <dgm:prSet presAssocID="{B82C7E67-2B69-4031-B8A1-ED79068EAB8F}" presName="conn" presStyleLbl="parChTrans1D2" presStyleIdx="0" presStyleCnt="1"/>
      <dgm:spPr/>
    </dgm:pt>
    <dgm:pt modelId="{5B40E922-5D32-4298-BDF7-F4A230563643}" type="pres">
      <dgm:prSet presAssocID="{B82C7E67-2B69-4031-B8A1-ED79068EAB8F}" presName="extraNode" presStyleLbl="node1" presStyleIdx="0" presStyleCnt="6"/>
      <dgm:spPr/>
    </dgm:pt>
    <dgm:pt modelId="{CD06CA28-6CF7-469C-8138-FC8E343C54D8}" type="pres">
      <dgm:prSet presAssocID="{B82C7E67-2B69-4031-B8A1-ED79068EAB8F}" presName="dstNode" presStyleLbl="node1" presStyleIdx="0" presStyleCnt="6"/>
      <dgm:spPr/>
    </dgm:pt>
    <dgm:pt modelId="{42FB9E5B-B06B-4075-9F11-9593FDD71D92}" type="pres">
      <dgm:prSet presAssocID="{F3035972-A1A6-417D-BD51-906D39B7E1FA}" presName="text_1" presStyleLbl="node1" presStyleIdx="0" presStyleCnt="6">
        <dgm:presLayoutVars>
          <dgm:bulletEnabled val="1"/>
        </dgm:presLayoutVars>
      </dgm:prSet>
      <dgm:spPr/>
    </dgm:pt>
    <dgm:pt modelId="{E791A1B3-91D9-4BC3-9C09-CFB631405B15}" type="pres">
      <dgm:prSet presAssocID="{F3035972-A1A6-417D-BD51-906D39B7E1FA}" presName="accent_1" presStyleCnt="0"/>
      <dgm:spPr/>
    </dgm:pt>
    <dgm:pt modelId="{47BF5099-614B-4994-BFBA-F77E8236E7AC}" type="pres">
      <dgm:prSet presAssocID="{F3035972-A1A6-417D-BD51-906D39B7E1FA}" presName="accentRepeatNode" presStyleLbl="solidFgAcc1" presStyleIdx="0" presStyleCnt="6"/>
      <dgm:spPr/>
    </dgm:pt>
    <dgm:pt modelId="{D54F8E31-080E-41DC-8900-91A9879C4C39}" type="pres">
      <dgm:prSet presAssocID="{F2715669-27DA-403E-AC3B-5199CC895774}" presName="text_2" presStyleLbl="node1" presStyleIdx="1" presStyleCnt="6">
        <dgm:presLayoutVars>
          <dgm:bulletEnabled val="1"/>
        </dgm:presLayoutVars>
      </dgm:prSet>
      <dgm:spPr/>
    </dgm:pt>
    <dgm:pt modelId="{A74B48EB-1254-4304-BDB9-940954D4F7E0}" type="pres">
      <dgm:prSet presAssocID="{F2715669-27DA-403E-AC3B-5199CC895774}" presName="accent_2" presStyleCnt="0"/>
      <dgm:spPr/>
    </dgm:pt>
    <dgm:pt modelId="{7A0C3271-8009-45EF-A16F-5942A836E3DE}" type="pres">
      <dgm:prSet presAssocID="{F2715669-27DA-403E-AC3B-5199CC895774}" presName="accentRepeatNode" presStyleLbl="solidFgAcc1" presStyleIdx="1" presStyleCnt="6"/>
      <dgm:spPr/>
    </dgm:pt>
    <dgm:pt modelId="{5CFBD902-3869-4580-B9CA-00A3B1147F6A}" type="pres">
      <dgm:prSet presAssocID="{F835FBAA-E9F8-42EA-9558-ABEEEEE060C1}" presName="text_3" presStyleLbl="node1" presStyleIdx="2" presStyleCnt="6">
        <dgm:presLayoutVars>
          <dgm:bulletEnabled val="1"/>
        </dgm:presLayoutVars>
      </dgm:prSet>
      <dgm:spPr/>
    </dgm:pt>
    <dgm:pt modelId="{8B5456E3-0B85-4102-9829-11F00A0AEBEB}" type="pres">
      <dgm:prSet presAssocID="{F835FBAA-E9F8-42EA-9558-ABEEEEE060C1}" presName="accent_3" presStyleCnt="0"/>
      <dgm:spPr/>
    </dgm:pt>
    <dgm:pt modelId="{AECC0FAF-0ED9-4022-B97E-9604250C6053}" type="pres">
      <dgm:prSet presAssocID="{F835FBAA-E9F8-42EA-9558-ABEEEEE060C1}" presName="accentRepeatNode" presStyleLbl="solidFgAcc1" presStyleIdx="2" presStyleCnt="6"/>
      <dgm:spPr/>
    </dgm:pt>
    <dgm:pt modelId="{C043E27B-B329-4AF8-B76E-D67E589F49BD}" type="pres">
      <dgm:prSet presAssocID="{DAB05C91-3A15-4C04-B984-B6F969FEA8EC}" presName="text_4" presStyleLbl="node1" presStyleIdx="3" presStyleCnt="6">
        <dgm:presLayoutVars>
          <dgm:bulletEnabled val="1"/>
        </dgm:presLayoutVars>
      </dgm:prSet>
      <dgm:spPr/>
    </dgm:pt>
    <dgm:pt modelId="{87EBC0B6-5B62-4C17-910A-5AD50D9EBB46}" type="pres">
      <dgm:prSet presAssocID="{DAB05C91-3A15-4C04-B984-B6F969FEA8EC}" presName="accent_4" presStyleCnt="0"/>
      <dgm:spPr/>
    </dgm:pt>
    <dgm:pt modelId="{B95AFC23-7386-4FC9-826C-C76E94528E82}" type="pres">
      <dgm:prSet presAssocID="{DAB05C91-3A15-4C04-B984-B6F969FEA8EC}" presName="accentRepeatNode" presStyleLbl="solidFgAcc1" presStyleIdx="3" presStyleCnt="6"/>
      <dgm:spPr/>
    </dgm:pt>
    <dgm:pt modelId="{C1628B4C-A559-466C-AD6D-A1390CF13BB2}" type="pres">
      <dgm:prSet presAssocID="{1A0BFE1C-3630-4708-80BB-78528A7B6FEE}" presName="text_5" presStyleLbl="node1" presStyleIdx="4" presStyleCnt="6">
        <dgm:presLayoutVars>
          <dgm:bulletEnabled val="1"/>
        </dgm:presLayoutVars>
      </dgm:prSet>
      <dgm:spPr/>
    </dgm:pt>
    <dgm:pt modelId="{A278C471-FB85-41B6-BA5B-214A5E506945}" type="pres">
      <dgm:prSet presAssocID="{1A0BFE1C-3630-4708-80BB-78528A7B6FEE}" presName="accent_5" presStyleCnt="0"/>
      <dgm:spPr/>
    </dgm:pt>
    <dgm:pt modelId="{61D8A9A8-5D08-466C-BD74-B45962535484}" type="pres">
      <dgm:prSet presAssocID="{1A0BFE1C-3630-4708-80BB-78528A7B6FEE}" presName="accentRepeatNode" presStyleLbl="solidFgAcc1" presStyleIdx="4" presStyleCnt="6"/>
      <dgm:spPr/>
    </dgm:pt>
    <dgm:pt modelId="{F4BFA319-74D1-4C40-9F8F-5D5AAE1ADB30}" type="pres">
      <dgm:prSet presAssocID="{5D46C399-07E1-47E6-9403-46ADBA68C0ED}" presName="text_6" presStyleLbl="node1" presStyleIdx="5" presStyleCnt="6">
        <dgm:presLayoutVars>
          <dgm:bulletEnabled val="1"/>
        </dgm:presLayoutVars>
      </dgm:prSet>
      <dgm:spPr/>
    </dgm:pt>
    <dgm:pt modelId="{09B3B95D-BEE4-4A94-8DCE-167F4FEAC389}" type="pres">
      <dgm:prSet presAssocID="{5D46C399-07E1-47E6-9403-46ADBA68C0ED}" presName="accent_6" presStyleCnt="0"/>
      <dgm:spPr/>
    </dgm:pt>
    <dgm:pt modelId="{F0C55AE9-123A-489B-920C-492566EA9524}" type="pres">
      <dgm:prSet presAssocID="{5D46C399-07E1-47E6-9403-46ADBA68C0ED}" presName="accentRepeatNode" presStyleLbl="solidFgAcc1" presStyleIdx="5" presStyleCnt="6"/>
      <dgm:spPr/>
    </dgm:pt>
  </dgm:ptLst>
  <dgm:cxnLst>
    <dgm:cxn modelId="{23EC7F25-1EFB-4369-AEF7-60F115FD9684}" type="presOf" srcId="{B82C7E67-2B69-4031-B8A1-ED79068EAB8F}" destId="{7A2FCB73-AF4C-4536-B3C3-6FEADEC91882}" srcOrd="0" destOrd="0" presId="urn:microsoft.com/office/officeart/2008/layout/VerticalCurvedList"/>
    <dgm:cxn modelId="{EAF9033B-EF02-4E0E-8B65-C9C020D83CB6}" type="presOf" srcId="{F2715669-27DA-403E-AC3B-5199CC895774}" destId="{D54F8E31-080E-41DC-8900-91A9879C4C39}" srcOrd="0" destOrd="0" presId="urn:microsoft.com/office/officeart/2008/layout/VerticalCurvedList"/>
    <dgm:cxn modelId="{0CA37261-4053-440C-B336-066AD626D3AD}" srcId="{B82C7E67-2B69-4031-B8A1-ED79068EAB8F}" destId="{F835FBAA-E9F8-42EA-9558-ABEEEEE060C1}" srcOrd="2" destOrd="0" parTransId="{0DD77BC3-3356-4378-B622-46479E6EC4B8}" sibTransId="{44B9A7D5-CB52-4EA8-9249-6693B5B57BE1}"/>
    <dgm:cxn modelId="{F4363845-0FE4-4B1B-9EF4-930E28E06983}" srcId="{B82C7E67-2B69-4031-B8A1-ED79068EAB8F}" destId="{F3035972-A1A6-417D-BD51-906D39B7E1FA}" srcOrd="0" destOrd="0" parTransId="{BB5F2316-4511-4948-9E50-89DB6427D9E9}" sibTransId="{13C99299-DE1E-446E-B9EA-C4A41B9D3943}"/>
    <dgm:cxn modelId="{810D5076-0C19-42CC-9155-71163259B93A}" srcId="{B82C7E67-2B69-4031-B8A1-ED79068EAB8F}" destId="{F2715669-27DA-403E-AC3B-5199CC895774}" srcOrd="1" destOrd="0" parTransId="{6C3BDDE2-2880-411B-85A9-573E03E45665}" sibTransId="{7A56FF17-017F-456A-BA92-CDE744F97F95}"/>
    <dgm:cxn modelId="{271B767F-6E3D-42CE-8273-66B9357598D6}" type="presOf" srcId="{F3035972-A1A6-417D-BD51-906D39B7E1FA}" destId="{42FB9E5B-B06B-4075-9F11-9593FDD71D92}" srcOrd="0" destOrd="0" presId="urn:microsoft.com/office/officeart/2008/layout/VerticalCurvedList"/>
    <dgm:cxn modelId="{F3022981-450C-46A2-BD31-98BA5C787174}" type="presOf" srcId="{5D46C399-07E1-47E6-9403-46ADBA68C0ED}" destId="{F4BFA319-74D1-4C40-9F8F-5D5AAE1ADB30}" srcOrd="0" destOrd="0" presId="urn:microsoft.com/office/officeart/2008/layout/VerticalCurvedList"/>
    <dgm:cxn modelId="{6A95A4A1-38C6-42AE-8EC8-B25B962FD81F}" type="presOf" srcId="{1A0BFE1C-3630-4708-80BB-78528A7B6FEE}" destId="{C1628B4C-A559-466C-AD6D-A1390CF13BB2}" srcOrd="0" destOrd="0" presId="urn:microsoft.com/office/officeart/2008/layout/VerticalCurvedList"/>
    <dgm:cxn modelId="{1734B8A3-3CBD-4107-AD5D-8AD953F806F0}" srcId="{B82C7E67-2B69-4031-B8A1-ED79068EAB8F}" destId="{1A0BFE1C-3630-4708-80BB-78528A7B6FEE}" srcOrd="4" destOrd="0" parTransId="{D98394A1-0DA3-4B23-9E51-A7770CF1AB2D}" sibTransId="{B73F0A42-F937-41EF-A76C-52F8458DF939}"/>
    <dgm:cxn modelId="{BF33F0AA-7045-49AE-AC5D-F42FD1D042EF}" srcId="{B82C7E67-2B69-4031-B8A1-ED79068EAB8F}" destId="{DAB05C91-3A15-4C04-B984-B6F969FEA8EC}" srcOrd="3" destOrd="0" parTransId="{1B27952A-10E7-4CC9-8AFB-05373387E436}" sibTransId="{2AD56DC4-6FA9-4902-81B7-0BABD562E027}"/>
    <dgm:cxn modelId="{D428D3AF-71E8-474A-BBE7-EED79D59D319}" type="presOf" srcId="{F835FBAA-E9F8-42EA-9558-ABEEEEE060C1}" destId="{5CFBD902-3869-4580-B9CA-00A3B1147F6A}" srcOrd="0" destOrd="0" presId="urn:microsoft.com/office/officeart/2008/layout/VerticalCurvedList"/>
    <dgm:cxn modelId="{D95A93BA-8ECD-4C3B-A1E8-38BEACEDDFAA}" type="presOf" srcId="{DAB05C91-3A15-4C04-B984-B6F969FEA8EC}" destId="{C043E27B-B329-4AF8-B76E-D67E589F49BD}" srcOrd="0" destOrd="0" presId="urn:microsoft.com/office/officeart/2008/layout/VerticalCurvedList"/>
    <dgm:cxn modelId="{1DDFF3BD-6C66-44BE-9F11-9E5A84995C00}" srcId="{B82C7E67-2B69-4031-B8A1-ED79068EAB8F}" destId="{5D46C399-07E1-47E6-9403-46ADBA68C0ED}" srcOrd="5" destOrd="0" parTransId="{C92F6BAE-351E-432C-B8D6-8900F6724A5F}" sibTransId="{B1F2C614-6662-45F3-B10B-D1DE6367D75D}"/>
    <dgm:cxn modelId="{70FBB9C8-98B1-4AE9-B4F9-3BCE034AB636}" type="presOf" srcId="{13C99299-DE1E-446E-B9EA-C4A41B9D3943}" destId="{F6BE8DE6-60F0-4559-BE9B-663C2B17DB12}" srcOrd="0" destOrd="0" presId="urn:microsoft.com/office/officeart/2008/layout/VerticalCurvedList"/>
    <dgm:cxn modelId="{2625E467-578D-41C3-AD07-ACD71EBE383A}" type="presParOf" srcId="{7A2FCB73-AF4C-4536-B3C3-6FEADEC91882}" destId="{E28542BB-4DC4-40AE-AD13-835E799BE4EA}" srcOrd="0" destOrd="0" presId="urn:microsoft.com/office/officeart/2008/layout/VerticalCurvedList"/>
    <dgm:cxn modelId="{B21E9BE7-38CF-4E19-BDA9-0F0732E98D85}" type="presParOf" srcId="{E28542BB-4DC4-40AE-AD13-835E799BE4EA}" destId="{F5E0A8AF-A052-4040-B527-E7E4D0CB91A5}" srcOrd="0" destOrd="0" presId="urn:microsoft.com/office/officeart/2008/layout/VerticalCurvedList"/>
    <dgm:cxn modelId="{28F924EB-D1BC-4417-8BA8-5AC2E6DC19D7}" type="presParOf" srcId="{F5E0A8AF-A052-4040-B527-E7E4D0CB91A5}" destId="{A97704DB-E52D-4814-B096-0350AE6292D3}" srcOrd="0" destOrd="0" presId="urn:microsoft.com/office/officeart/2008/layout/VerticalCurvedList"/>
    <dgm:cxn modelId="{A89ABB78-B1B8-41FF-A207-DAFECFF29EBC}" type="presParOf" srcId="{F5E0A8AF-A052-4040-B527-E7E4D0CB91A5}" destId="{F6BE8DE6-60F0-4559-BE9B-663C2B17DB12}" srcOrd="1" destOrd="0" presId="urn:microsoft.com/office/officeart/2008/layout/VerticalCurvedList"/>
    <dgm:cxn modelId="{892BAA3E-57A4-4F79-B6EE-4C4EDCDDB986}" type="presParOf" srcId="{F5E0A8AF-A052-4040-B527-E7E4D0CB91A5}" destId="{5B40E922-5D32-4298-BDF7-F4A230563643}" srcOrd="2" destOrd="0" presId="urn:microsoft.com/office/officeart/2008/layout/VerticalCurvedList"/>
    <dgm:cxn modelId="{25395A2B-1094-4784-B119-2667738811CB}" type="presParOf" srcId="{F5E0A8AF-A052-4040-B527-E7E4D0CB91A5}" destId="{CD06CA28-6CF7-469C-8138-FC8E343C54D8}" srcOrd="3" destOrd="0" presId="urn:microsoft.com/office/officeart/2008/layout/VerticalCurvedList"/>
    <dgm:cxn modelId="{979F4928-09A6-49B2-B854-51F9CDBC1B69}" type="presParOf" srcId="{E28542BB-4DC4-40AE-AD13-835E799BE4EA}" destId="{42FB9E5B-B06B-4075-9F11-9593FDD71D92}" srcOrd="1" destOrd="0" presId="urn:microsoft.com/office/officeart/2008/layout/VerticalCurvedList"/>
    <dgm:cxn modelId="{14FEBB55-7B81-41A1-A81C-221810915F47}" type="presParOf" srcId="{E28542BB-4DC4-40AE-AD13-835E799BE4EA}" destId="{E791A1B3-91D9-4BC3-9C09-CFB631405B15}" srcOrd="2" destOrd="0" presId="urn:microsoft.com/office/officeart/2008/layout/VerticalCurvedList"/>
    <dgm:cxn modelId="{846C0D41-ED03-47CB-A08D-5002F6476AA7}" type="presParOf" srcId="{E791A1B3-91D9-4BC3-9C09-CFB631405B15}" destId="{47BF5099-614B-4994-BFBA-F77E8236E7AC}" srcOrd="0" destOrd="0" presId="urn:microsoft.com/office/officeart/2008/layout/VerticalCurvedList"/>
    <dgm:cxn modelId="{BAADAFF6-BD2D-4790-A967-3FDA35BD7B26}" type="presParOf" srcId="{E28542BB-4DC4-40AE-AD13-835E799BE4EA}" destId="{D54F8E31-080E-41DC-8900-91A9879C4C39}" srcOrd="3" destOrd="0" presId="urn:microsoft.com/office/officeart/2008/layout/VerticalCurvedList"/>
    <dgm:cxn modelId="{B8E4C6DE-ADB8-4862-A972-8677CAE1D67F}" type="presParOf" srcId="{E28542BB-4DC4-40AE-AD13-835E799BE4EA}" destId="{A74B48EB-1254-4304-BDB9-940954D4F7E0}" srcOrd="4" destOrd="0" presId="urn:microsoft.com/office/officeart/2008/layout/VerticalCurvedList"/>
    <dgm:cxn modelId="{7ED794E8-7188-4C13-9FB7-41403CAF922E}" type="presParOf" srcId="{A74B48EB-1254-4304-BDB9-940954D4F7E0}" destId="{7A0C3271-8009-45EF-A16F-5942A836E3DE}" srcOrd="0" destOrd="0" presId="urn:microsoft.com/office/officeart/2008/layout/VerticalCurvedList"/>
    <dgm:cxn modelId="{0636B382-500F-408D-8E96-23C0019E438B}" type="presParOf" srcId="{E28542BB-4DC4-40AE-AD13-835E799BE4EA}" destId="{5CFBD902-3869-4580-B9CA-00A3B1147F6A}" srcOrd="5" destOrd="0" presId="urn:microsoft.com/office/officeart/2008/layout/VerticalCurvedList"/>
    <dgm:cxn modelId="{EF1256EB-0888-4484-ADCD-068D5AD37D07}" type="presParOf" srcId="{E28542BB-4DC4-40AE-AD13-835E799BE4EA}" destId="{8B5456E3-0B85-4102-9829-11F00A0AEBEB}" srcOrd="6" destOrd="0" presId="urn:microsoft.com/office/officeart/2008/layout/VerticalCurvedList"/>
    <dgm:cxn modelId="{09842635-C2C1-4239-95DE-4F805713F86D}" type="presParOf" srcId="{8B5456E3-0B85-4102-9829-11F00A0AEBEB}" destId="{AECC0FAF-0ED9-4022-B97E-9604250C6053}" srcOrd="0" destOrd="0" presId="urn:microsoft.com/office/officeart/2008/layout/VerticalCurvedList"/>
    <dgm:cxn modelId="{9C3C82D1-ACFF-4604-BB01-2C8563205A34}" type="presParOf" srcId="{E28542BB-4DC4-40AE-AD13-835E799BE4EA}" destId="{C043E27B-B329-4AF8-B76E-D67E589F49BD}" srcOrd="7" destOrd="0" presId="urn:microsoft.com/office/officeart/2008/layout/VerticalCurvedList"/>
    <dgm:cxn modelId="{E30AE5E4-AE5B-49B4-9473-F6B8E16C8F56}" type="presParOf" srcId="{E28542BB-4DC4-40AE-AD13-835E799BE4EA}" destId="{87EBC0B6-5B62-4C17-910A-5AD50D9EBB46}" srcOrd="8" destOrd="0" presId="urn:microsoft.com/office/officeart/2008/layout/VerticalCurvedList"/>
    <dgm:cxn modelId="{E196C424-29A5-4B5D-A459-B839E031B8A4}" type="presParOf" srcId="{87EBC0B6-5B62-4C17-910A-5AD50D9EBB46}" destId="{B95AFC23-7386-4FC9-826C-C76E94528E82}" srcOrd="0" destOrd="0" presId="urn:microsoft.com/office/officeart/2008/layout/VerticalCurvedList"/>
    <dgm:cxn modelId="{1063E9D1-F341-45A9-AF45-C88215E289CD}" type="presParOf" srcId="{E28542BB-4DC4-40AE-AD13-835E799BE4EA}" destId="{C1628B4C-A559-466C-AD6D-A1390CF13BB2}" srcOrd="9" destOrd="0" presId="urn:microsoft.com/office/officeart/2008/layout/VerticalCurvedList"/>
    <dgm:cxn modelId="{5424A790-8BE3-4CAD-8E5F-5B4E34793A31}" type="presParOf" srcId="{E28542BB-4DC4-40AE-AD13-835E799BE4EA}" destId="{A278C471-FB85-41B6-BA5B-214A5E506945}" srcOrd="10" destOrd="0" presId="urn:microsoft.com/office/officeart/2008/layout/VerticalCurvedList"/>
    <dgm:cxn modelId="{34BAE243-3C09-47EF-B0F3-57994402E924}" type="presParOf" srcId="{A278C471-FB85-41B6-BA5B-214A5E506945}" destId="{61D8A9A8-5D08-466C-BD74-B45962535484}" srcOrd="0" destOrd="0" presId="urn:microsoft.com/office/officeart/2008/layout/VerticalCurvedList"/>
    <dgm:cxn modelId="{A9591269-0F5F-478C-BEE5-1C0667F8F48F}" type="presParOf" srcId="{E28542BB-4DC4-40AE-AD13-835E799BE4EA}" destId="{F4BFA319-74D1-4C40-9F8F-5D5AAE1ADB30}" srcOrd="11" destOrd="0" presId="urn:microsoft.com/office/officeart/2008/layout/VerticalCurvedList"/>
    <dgm:cxn modelId="{368E4255-4C78-4D3F-999B-40FE228D491E}" type="presParOf" srcId="{E28542BB-4DC4-40AE-AD13-835E799BE4EA}" destId="{09B3B95D-BEE4-4A94-8DCE-167F4FEAC389}" srcOrd="12" destOrd="0" presId="urn:microsoft.com/office/officeart/2008/layout/VerticalCurvedList"/>
    <dgm:cxn modelId="{4EBA5425-DA99-463F-BDC2-A1E24CC18BE8}" type="presParOf" srcId="{09B3B95D-BEE4-4A94-8DCE-167F4FEAC389}" destId="{F0C55AE9-123A-489B-920C-492566EA952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351C97-FFCF-45BD-91D9-CD3AFEB085E6}"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ECE5C7C-5433-49F1-ADBF-FF8689FE9C5F}">
      <dgm:prSet phldrT="[Text]" custT="1"/>
      <dgm:spPr>
        <a:xfrm>
          <a:off x="0" y="2833407"/>
          <a:ext cx="3375000" cy="506250"/>
        </a:xfrm>
        <a:prstGeom prst="rect">
          <a:avLst/>
        </a:prstGeom>
        <a:noFill/>
        <a:ln>
          <a:noFill/>
        </a:ln>
        <a:effectLst/>
      </dgm:spPr>
      <dgm:t>
        <a:bodyPr/>
        <a:lstStyle/>
        <a:p>
          <a:pPr>
            <a:lnSpc>
              <a:spcPct val="100000"/>
            </a:lnSpc>
            <a:buNone/>
            <a:defRPr b="1"/>
          </a:pPr>
          <a:r>
            <a:rPr lang="en-US" sz="2400" b="1" dirty="0">
              <a:solidFill>
                <a:sysClr val="windowText" lastClr="000000">
                  <a:hueOff val="0"/>
                  <a:satOff val="0"/>
                  <a:lumOff val="0"/>
                  <a:alphaOff val="0"/>
                </a:sysClr>
              </a:solidFill>
              <a:latin typeface="Calibri" panose="020F0502020204030204"/>
              <a:ea typeface="+mn-ea"/>
              <a:cs typeface="+mn-cs"/>
            </a:rPr>
            <a:t>Policy  </a:t>
          </a:r>
        </a:p>
      </dgm:t>
    </dgm:pt>
    <dgm:pt modelId="{6FF17D5F-AC28-4907-9685-B156C2AF69DD}" type="parTrans" cxnId="{AF6523CC-1978-4326-8A5B-518B3C12B11C}">
      <dgm:prSet/>
      <dgm:spPr/>
      <dgm:t>
        <a:bodyPr/>
        <a:lstStyle/>
        <a:p>
          <a:endParaRPr lang="en-US"/>
        </a:p>
      </dgm:t>
    </dgm:pt>
    <dgm:pt modelId="{EC6A0438-E84B-45AC-A37F-FE9755E63AA7}" type="sibTrans" cxnId="{AF6523CC-1978-4326-8A5B-518B3C12B11C}">
      <dgm:prSet/>
      <dgm:spPr/>
      <dgm:t>
        <a:bodyPr/>
        <a:lstStyle/>
        <a:p>
          <a:endParaRPr lang="en-US"/>
        </a:p>
      </dgm:t>
    </dgm:pt>
    <dgm:pt modelId="{9EB27B5C-F99A-43FD-9837-7A04318EC109}">
      <dgm:prSet phldrT="[Text]" custT="1"/>
      <dgm:spPr>
        <a:xfrm>
          <a:off x="8816992" y="2834835"/>
          <a:ext cx="3375000" cy="506250"/>
        </a:xfrm>
        <a:prstGeom prst="rect">
          <a:avLst/>
        </a:prstGeom>
        <a:noFill/>
        <a:ln>
          <a:noFill/>
        </a:ln>
        <a:effectLst/>
      </dgm:spPr>
      <dgm:t>
        <a:bodyPr/>
        <a:lstStyle/>
        <a:p>
          <a:pPr>
            <a:lnSpc>
              <a:spcPct val="100000"/>
            </a:lnSpc>
            <a:buNone/>
            <a:defRPr b="1"/>
          </a:pPr>
          <a:r>
            <a:rPr lang="en-US" sz="2400" b="1" dirty="0">
              <a:solidFill>
                <a:sysClr val="windowText" lastClr="000000">
                  <a:hueOff val="0"/>
                  <a:satOff val="0"/>
                  <a:lumOff val="0"/>
                  <a:alphaOff val="0"/>
                </a:sysClr>
              </a:solidFill>
              <a:latin typeface="Calibri" panose="020F0502020204030204"/>
              <a:ea typeface="+mn-ea"/>
              <a:cs typeface="+mn-cs"/>
            </a:rPr>
            <a:t>Human resources</a:t>
          </a:r>
        </a:p>
      </dgm:t>
    </dgm:pt>
    <dgm:pt modelId="{4AD412B4-7DA4-4059-BDBE-822F12E92917}" type="parTrans" cxnId="{D6BC14EA-FF00-479D-B4E3-50B8AE8EAFD9}">
      <dgm:prSet/>
      <dgm:spPr/>
      <dgm:t>
        <a:bodyPr/>
        <a:lstStyle/>
        <a:p>
          <a:endParaRPr lang="en-US"/>
        </a:p>
      </dgm:t>
    </dgm:pt>
    <dgm:pt modelId="{3890ED98-1818-44AE-B2AB-349C605A64FA}" type="sibTrans" cxnId="{D6BC14EA-FF00-479D-B4E3-50B8AE8EAFD9}">
      <dgm:prSet/>
      <dgm:spPr/>
      <dgm:t>
        <a:bodyPr/>
        <a:lstStyle/>
        <a:p>
          <a:endParaRPr lang="en-US"/>
        </a:p>
      </dgm:t>
    </dgm:pt>
    <dgm:pt modelId="{803F4EED-27B0-4C52-959B-CADF3DF3A05F}">
      <dgm:prSet phldrT="[Text]" custT="1"/>
      <dgm:spPr>
        <a:xfrm>
          <a:off x="4195824" y="2234206"/>
          <a:ext cx="3800385" cy="506250"/>
        </a:xfrm>
        <a:prstGeom prst="rect">
          <a:avLst/>
        </a:prstGeom>
        <a:noFill/>
        <a:ln>
          <a:noFill/>
        </a:ln>
        <a:effectLst/>
      </dgm:spPr>
      <dgm:t>
        <a:bodyPr/>
        <a:lstStyle/>
        <a:p>
          <a:pPr>
            <a:lnSpc>
              <a:spcPct val="100000"/>
            </a:lnSpc>
            <a:buNone/>
            <a:defRPr b="1"/>
          </a:pPr>
          <a:r>
            <a:rPr lang="en-US" sz="2400" b="1" dirty="0">
              <a:solidFill>
                <a:sysClr val="windowText" lastClr="000000">
                  <a:hueOff val="0"/>
                  <a:satOff val="0"/>
                  <a:lumOff val="0"/>
                  <a:alphaOff val="0"/>
                </a:sysClr>
              </a:solidFill>
              <a:latin typeface="Calibri" panose="020F0502020204030204"/>
              <a:ea typeface="+mn-ea"/>
              <a:cs typeface="+mn-cs"/>
            </a:rPr>
            <a:t>Community participation</a:t>
          </a:r>
        </a:p>
      </dgm:t>
    </dgm:pt>
    <dgm:pt modelId="{3DD2BA19-07CA-4658-8F61-6B93FD42BF38}" type="parTrans" cxnId="{5A315307-4D49-463E-BC1E-D74F721203F5}">
      <dgm:prSet/>
      <dgm:spPr/>
      <dgm:t>
        <a:bodyPr/>
        <a:lstStyle/>
        <a:p>
          <a:endParaRPr lang="en-US"/>
        </a:p>
      </dgm:t>
    </dgm:pt>
    <dgm:pt modelId="{EA247103-8D97-4AFB-81AF-C538FC9471BF}" type="sibTrans" cxnId="{5A315307-4D49-463E-BC1E-D74F721203F5}">
      <dgm:prSet/>
      <dgm:spPr/>
      <dgm:t>
        <a:bodyPr/>
        <a:lstStyle/>
        <a:p>
          <a:endParaRPr lang="en-US"/>
        </a:p>
      </dgm:t>
    </dgm:pt>
    <dgm:pt modelId="{6CEBBB15-2285-4D9F-BBAB-0F30D60E8AB7}" type="pres">
      <dgm:prSet presAssocID="{AB351C97-FFCF-45BD-91D9-CD3AFEB085E6}" presName="root" presStyleCnt="0">
        <dgm:presLayoutVars>
          <dgm:dir/>
          <dgm:resizeHandles val="exact"/>
        </dgm:presLayoutVars>
      </dgm:prSet>
      <dgm:spPr/>
    </dgm:pt>
    <dgm:pt modelId="{CC9B6265-773E-4527-ABF2-658C550AF2F2}" type="pres">
      <dgm:prSet presAssocID="{2ECE5C7C-5433-49F1-ADBF-FF8689FE9C5F}" presName="compNode" presStyleCnt="0"/>
      <dgm:spPr/>
    </dgm:pt>
    <dgm:pt modelId="{D6976C72-CACD-49BC-AB21-3C5ED843F3E5}" type="pres">
      <dgm:prSet presAssocID="{2ECE5C7C-5433-49F1-ADBF-FF8689FE9C5F}" presName="iconRect" presStyleLbl="node1" presStyleIdx="0" presStyleCnt="3" custScaleX="218054" custScaleY="231740" custLinFactNeighborX="4498" custLinFactNeighborY="-70580"/>
      <dgm:spPr>
        <a:xfrm>
          <a:off x="455678" y="19881"/>
          <a:ext cx="2575762" cy="2737428"/>
        </a:xfrm>
        <a:prstGeom prst="rect">
          <a:avLst/>
        </a:prstGeom>
        <a:blipFill rotWithShape="1">
          <a:blip xmlns:r="http://schemas.openxmlformats.org/officeDocument/2006/relationships" r:embed="rId1"/>
          <a:srcRect/>
          <a:stretch>
            <a:fillRect t="-12000" b="-12000"/>
          </a:stretch>
        </a:blipFill>
        <a:ln w="12700" cap="flat" cmpd="sng" algn="ctr">
          <a:noFill/>
          <a:prstDash val="solid"/>
          <a:miter lim="800000"/>
        </a:ln>
        <a:effectLst/>
      </dgm:spPr>
    </dgm:pt>
    <dgm:pt modelId="{BAE8A019-4F29-4CD8-9319-B89125E9676B}" type="pres">
      <dgm:prSet presAssocID="{2ECE5C7C-5433-49F1-ADBF-FF8689FE9C5F}" presName="iconSpace" presStyleCnt="0"/>
      <dgm:spPr/>
    </dgm:pt>
    <dgm:pt modelId="{56ECDE47-4FF7-42CC-B951-67866E42EC5A}" type="pres">
      <dgm:prSet presAssocID="{2ECE5C7C-5433-49F1-ADBF-FF8689FE9C5F}" presName="parTx" presStyleLbl="revTx" presStyleIdx="0" presStyleCnt="6" custLinFactNeighborX="-440" custLinFactNeighborY="-13230">
        <dgm:presLayoutVars>
          <dgm:chMax val="0"/>
          <dgm:chPref val="0"/>
        </dgm:presLayoutVars>
      </dgm:prSet>
      <dgm:spPr/>
    </dgm:pt>
    <dgm:pt modelId="{970F69DC-6494-413B-95C3-48D95ABFDC1B}" type="pres">
      <dgm:prSet presAssocID="{2ECE5C7C-5433-49F1-ADBF-FF8689FE9C5F}" presName="txSpace" presStyleCnt="0"/>
      <dgm:spPr/>
    </dgm:pt>
    <dgm:pt modelId="{DEF719C6-41A3-41B4-86C8-59D982CA8B1F}" type="pres">
      <dgm:prSet presAssocID="{2ECE5C7C-5433-49F1-ADBF-FF8689FE9C5F}" presName="desTx" presStyleLbl="revTx" presStyleIdx="1" presStyleCnt="6" custLinFactNeighborX="-440" custLinFactNeighborY="-23512">
        <dgm:presLayoutVars/>
      </dgm:prSet>
      <dgm:spPr>
        <a:xfrm>
          <a:off x="0" y="3396088"/>
          <a:ext cx="3375000" cy="217825"/>
        </a:xfrm>
        <a:prstGeom prst="rect">
          <a:avLst/>
        </a:prstGeom>
        <a:noFill/>
        <a:ln>
          <a:noFill/>
        </a:ln>
        <a:effectLst/>
      </dgm:spPr>
    </dgm:pt>
    <dgm:pt modelId="{4193A8AE-7BE3-498D-BFFA-E5E6F154B3CA}" type="pres">
      <dgm:prSet presAssocID="{EC6A0438-E84B-45AC-A37F-FE9755E63AA7}" presName="sibTrans" presStyleCnt="0"/>
      <dgm:spPr/>
    </dgm:pt>
    <dgm:pt modelId="{33E30573-9D1F-406E-B69C-28715CBF8133}" type="pres">
      <dgm:prSet presAssocID="{9EB27B5C-F99A-43FD-9837-7A04318EC109}" presName="compNode" presStyleCnt="0"/>
      <dgm:spPr/>
    </dgm:pt>
    <dgm:pt modelId="{326968C6-505B-402E-8C79-14FA7376EC13}" type="pres">
      <dgm:prSet presAssocID="{9EB27B5C-F99A-43FD-9837-7A04318EC109}" presName="iconRect" presStyleLbl="node1" presStyleIdx="1" presStyleCnt="3" custScaleX="230255" custScaleY="226671" custLinFactX="200000" custLinFactNeighborX="207753" custLinFactNeighborY="-73323"/>
      <dgm:spPr>
        <a:xfrm>
          <a:off x="9339946" y="2449"/>
          <a:ext cx="2719887" cy="2677551"/>
        </a:xfrm>
        <a:prstGeom prst="rect">
          <a:avLst/>
        </a:prstGeom>
        <a:blipFill rotWithShape="1">
          <a:blip xmlns:r="http://schemas.openxmlformats.org/officeDocument/2006/relationships" r:embed="rId2"/>
          <a:srcRect/>
          <a:stretch>
            <a:fillRect l="-25000" r="-25000"/>
          </a:stretch>
        </a:blipFill>
        <a:ln w="12700" cap="flat" cmpd="sng" algn="ctr">
          <a:noFill/>
          <a:prstDash val="solid"/>
          <a:miter lim="800000"/>
        </a:ln>
        <a:effectLst/>
      </dgm:spPr>
    </dgm:pt>
    <dgm:pt modelId="{4D700648-7D7C-4E61-A1BE-2CF8DA49BB3B}" type="pres">
      <dgm:prSet presAssocID="{9EB27B5C-F99A-43FD-9837-7A04318EC109}" presName="iconSpace" presStyleCnt="0"/>
      <dgm:spPr/>
    </dgm:pt>
    <dgm:pt modelId="{87F697A9-EB34-4390-A3FF-50849878483C}" type="pres">
      <dgm:prSet presAssocID="{9EB27B5C-F99A-43FD-9837-7A04318EC109}" presName="parTx" presStyleLbl="revTx" presStyleIdx="2" presStyleCnt="6" custLinFactX="36924" custLinFactNeighborX="100000" custLinFactNeighborY="-9991">
        <dgm:presLayoutVars>
          <dgm:chMax val="0"/>
          <dgm:chPref val="0"/>
        </dgm:presLayoutVars>
      </dgm:prSet>
      <dgm:spPr/>
    </dgm:pt>
    <dgm:pt modelId="{07F6F4AA-A65C-4DB9-8B81-0683D89704E6}" type="pres">
      <dgm:prSet presAssocID="{9EB27B5C-F99A-43FD-9837-7A04318EC109}" presName="txSpace" presStyleCnt="0"/>
      <dgm:spPr/>
    </dgm:pt>
    <dgm:pt modelId="{6B3FCC27-4071-4FDF-B486-E48249151101}" type="pres">
      <dgm:prSet presAssocID="{9EB27B5C-F99A-43FD-9837-7A04318EC109}" presName="desTx" presStyleLbl="revTx" presStyleIdx="3" presStyleCnt="6" custScaleX="113467" custLinFactNeighborY="18304">
        <dgm:presLayoutVars/>
      </dgm:prSet>
      <dgm:spPr>
        <a:xfrm>
          <a:off x="3968551" y="3472204"/>
          <a:ext cx="3829511" cy="217825"/>
        </a:xfrm>
        <a:prstGeom prst="rect">
          <a:avLst/>
        </a:prstGeom>
        <a:noFill/>
        <a:ln>
          <a:noFill/>
        </a:ln>
        <a:effectLst/>
      </dgm:spPr>
    </dgm:pt>
    <dgm:pt modelId="{3310602D-EE6E-49B5-931D-8D39151982B1}" type="pres">
      <dgm:prSet presAssocID="{3890ED98-1818-44AE-B2AB-349C605A64FA}" presName="sibTrans" presStyleCnt="0"/>
      <dgm:spPr/>
    </dgm:pt>
    <dgm:pt modelId="{B6A98815-B126-422E-84D6-B07B6739846C}" type="pres">
      <dgm:prSet presAssocID="{803F4EED-27B0-4C52-959B-CADF3DF3A05F}" presName="compNode" presStyleCnt="0"/>
      <dgm:spPr/>
    </dgm:pt>
    <dgm:pt modelId="{B78E4568-15AA-4A65-AD12-0CDD269120DF}" type="pres">
      <dgm:prSet presAssocID="{803F4EED-27B0-4C52-959B-CADF3DF3A05F}" presName="iconRect" presStyleLbl="node1" presStyleIdx="2" presStyleCnt="3" custScaleX="284329" custScaleY="181450" custLinFactX="-154953" custLinFactNeighborX="-200000" custLinFactNeighborY="-83509"/>
      <dgm:spPr>
        <a:xfrm>
          <a:off x="4416680" y="15670"/>
          <a:ext cx="3358636" cy="2143378"/>
        </a:xfrm>
        <a:prstGeom prst="rect">
          <a:avLst/>
        </a:prstGeom>
        <a:blipFill rotWithShape="1">
          <a:blip xmlns:r="http://schemas.openxmlformats.org/officeDocument/2006/relationships" r:embed="rId3"/>
          <a:srcRect/>
          <a:stretch>
            <a:fillRect l="-62000" r="-62000"/>
          </a:stretch>
        </a:blipFill>
        <a:ln w="12700" cap="flat" cmpd="sng" algn="ctr">
          <a:noFill/>
          <a:prstDash val="solid"/>
          <a:miter lim="800000"/>
        </a:ln>
        <a:effectLst/>
      </dgm:spPr>
    </dgm:pt>
    <dgm:pt modelId="{DBF1DD03-53EA-4CC8-9654-463774DCCF75}" type="pres">
      <dgm:prSet presAssocID="{803F4EED-27B0-4C52-959B-CADF3DF3A05F}" presName="iconSpace" presStyleCnt="0"/>
      <dgm:spPr/>
    </dgm:pt>
    <dgm:pt modelId="{2C72787E-DB5F-463B-B3D6-4DA169F27D45}" type="pres">
      <dgm:prSet presAssocID="{803F4EED-27B0-4C52-959B-CADF3DF3A05F}" presName="parTx" presStyleLbl="revTx" presStyleIdx="4" presStyleCnt="6" custScaleX="112604" custLinFactX="-24233" custLinFactY="-2255" custLinFactNeighborX="-100000" custLinFactNeighborY="-100000">
        <dgm:presLayoutVars>
          <dgm:chMax val="0"/>
          <dgm:chPref val="0"/>
        </dgm:presLayoutVars>
      </dgm:prSet>
      <dgm:spPr/>
    </dgm:pt>
    <dgm:pt modelId="{10B7A51C-F082-46A0-8BB5-F9A1E2331D78}" type="pres">
      <dgm:prSet presAssocID="{803F4EED-27B0-4C52-959B-CADF3DF3A05F}" presName="txSpace" presStyleCnt="0"/>
      <dgm:spPr/>
    </dgm:pt>
    <dgm:pt modelId="{831B7DE2-C43B-4677-BEF5-CFE156912F89}" type="pres">
      <dgm:prSet presAssocID="{803F4EED-27B0-4C52-959B-CADF3DF3A05F}" presName="desTx" presStyleLbl="revTx" presStyleIdx="5" presStyleCnt="6" custLinFactNeighborX="-1307" custLinFactNeighborY="-32801">
        <dgm:presLayoutVars/>
      </dgm:prSet>
      <dgm:spPr>
        <a:xfrm>
          <a:off x="8557269" y="3227341"/>
          <a:ext cx="3375000" cy="217825"/>
        </a:xfrm>
        <a:prstGeom prst="rect">
          <a:avLst/>
        </a:prstGeom>
        <a:noFill/>
        <a:ln>
          <a:noFill/>
        </a:ln>
        <a:effectLst/>
      </dgm:spPr>
    </dgm:pt>
  </dgm:ptLst>
  <dgm:cxnLst>
    <dgm:cxn modelId="{5A315307-4D49-463E-BC1E-D74F721203F5}" srcId="{AB351C97-FFCF-45BD-91D9-CD3AFEB085E6}" destId="{803F4EED-27B0-4C52-959B-CADF3DF3A05F}" srcOrd="2" destOrd="0" parTransId="{3DD2BA19-07CA-4658-8F61-6B93FD42BF38}" sibTransId="{EA247103-8D97-4AFB-81AF-C538FC9471BF}"/>
    <dgm:cxn modelId="{0F97CA77-E47B-46E8-ABF4-49A128AA96E6}" type="presOf" srcId="{2ECE5C7C-5433-49F1-ADBF-FF8689FE9C5F}" destId="{56ECDE47-4FF7-42CC-B951-67866E42EC5A}" srcOrd="0" destOrd="0" presId="urn:microsoft.com/office/officeart/2018/5/layout/CenteredIconLabelDescriptionList"/>
    <dgm:cxn modelId="{1A1CC6B0-221A-46E4-B723-BF75B37A24A4}" type="presOf" srcId="{AB351C97-FFCF-45BD-91D9-CD3AFEB085E6}" destId="{6CEBBB15-2285-4D9F-BBAB-0F30D60E8AB7}" srcOrd="0" destOrd="0" presId="urn:microsoft.com/office/officeart/2018/5/layout/CenteredIconLabelDescriptionList"/>
    <dgm:cxn modelId="{1521EDBC-779C-4F40-BE33-B27A7AEF7560}" type="presOf" srcId="{803F4EED-27B0-4C52-959B-CADF3DF3A05F}" destId="{2C72787E-DB5F-463B-B3D6-4DA169F27D45}" srcOrd="0" destOrd="0" presId="urn:microsoft.com/office/officeart/2018/5/layout/CenteredIconLabelDescriptionList"/>
    <dgm:cxn modelId="{AF6523CC-1978-4326-8A5B-518B3C12B11C}" srcId="{AB351C97-FFCF-45BD-91D9-CD3AFEB085E6}" destId="{2ECE5C7C-5433-49F1-ADBF-FF8689FE9C5F}" srcOrd="0" destOrd="0" parTransId="{6FF17D5F-AC28-4907-9685-B156C2AF69DD}" sibTransId="{EC6A0438-E84B-45AC-A37F-FE9755E63AA7}"/>
    <dgm:cxn modelId="{D6BC14EA-FF00-479D-B4E3-50B8AE8EAFD9}" srcId="{AB351C97-FFCF-45BD-91D9-CD3AFEB085E6}" destId="{9EB27B5C-F99A-43FD-9837-7A04318EC109}" srcOrd="1" destOrd="0" parTransId="{4AD412B4-7DA4-4059-BDBE-822F12E92917}" sibTransId="{3890ED98-1818-44AE-B2AB-349C605A64FA}"/>
    <dgm:cxn modelId="{77EF8EF0-8287-407B-BF3B-68889DDB7DE5}" type="presOf" srcId="{9EB27B5C-F99A-43FD-9837-7A04318EC109}" destId="{87F697A9-EB34-4390-A3FF-50849878483C}" srcOrd="0" destOrd="0" presId="urn:microsoft.com/office/officeart/2018/5/layout/CenteredIconLabelDescriptionList"/>
    <dgm:cxn modelId="{BAD0B5AB-1A02-4F92-A07C-650510040865}" type="presParOf" srcId="{6CEBBB15-2285-4D9F-BBAB-0F30D60E8AB7}" destId="{CC9B6265-773E-4527-ABF2-658C550AF2F2}" srcOrd="0" destOrd="0" presId="urn:microsoft.com/office/officeart/2018/5/layout/CenteredIconLabelDescriptionList"/>
    <dgm:cxn modelId="{3EB1E1A4-FE21-419F-BF61-4A9C8754345C}" type="presParOf" srcId="{CC9B6265-773E-4527-ABF2-658C550AF2F2}" destId="{D6976C72-CACD-49BC-AB21-3C5ED843F3E5}" srcOrd="0" destOrd="0" presId="urn:microsoft.com/office/officeart/2018/5/layout/CenteredIconLabelDescriptionList"/>
    <dgm:cxn modelId="{CA7A0D3D-5CF4-4F85-A74F-43A529063709}" type="presParOf" srcId="{CC9B6265-773E-4527-ABF2-658C550AF2F2}" destId="{BAE8A019-4F29-4CD8-9319-B89125E9676B}" srcOrd="1" destOrd="0" presId="urn:microsoft.com/office/officeart/2018/5/layout/CenteredIconLabelDescriptionList"/>
    <dgm:cxn modelId="{D43503C5-9668-47C4-AE2E-B698C4757673}" type="presParOf" srcId="{CC9B6265-773E-4527-ABF2-658C550AF2F2}" destId="{56ECDE47-4FF7-42CC-B951-67866E42EC5A}" srcOrd="2" destOrd="0" presId="urn:microsoft.com/office/officeart/2018/5/layout/CenteredIconLabelDescriptionList"/>
    <dgm:cxn modelId="{0A34C921-995E-4E97-B522-D7FBC8FA5BA9}" type="presParOf" srcId="{CC9B6265-773E-4527-ABF2-658C550AF2F2}" destId="{970F69DC-6494-413B-95C3-48D95ABFDC1B}" srcOrd="3" destOrd="0" presId="urn:microsoft.com/office/officeart/2018/5/layout/CenteredIconLabelDescriptionList"/>
    <dgm:cxn modelId="{7E0D4405-44F3-4233-97C8-362CF9B2D5A1}" type="presParOf" srcId="{CC9B6265-773E-4527-ABF2-658C550AF2F2}" destId="{DEF719C6-41A3-41B4-86C8-59D982CA8B1F}" srcOrd="4" destOrd="0" presId="urn:microsoft.com/office/officeart/2018/5/layout/CenteredIconLabelDescriptionList"/>
    <dgm:cxn modelId="{7D87786D-9A8E-4247-8583-970F8B5424A9}" type="presParOf" srcId="{6CEBBB15-2285-4D9F-BBAB-0F30D60E8AB7}" destId="{4193A8AE-7BE3-498D-BFFA-E5E6F154B3CA}" srcOrd="1" destOrd="0" presId="urn:microsoft.com/office/officeart/2018/5/layout/CenteredIconLabelDescriptionList"/>
    <dgm:cxn modelId="{E7CA976E-3989-48E5-AC2F-ABA1E6E09A5D}" type="presParOf" srcId="{6CEBBB15-2285-4D9F-BBAB-0F30D60E8AB7}" destId="{33E30573-9D1F-406E-B69C-28715CBF8133}" srcOrd="2" destOrd="0" presId="urn:microsoft.com/office/officeart/2018/5/layout/CenteredIconLabelDescriptionList"/>
    <dgm:cxn modelId="{506A787B-D0D1-4DCE-9772-E788E8DBA0DC}" type="presParOf" srcId="{33E30573-9D1F-406E-B69C-28715CBF8133}" destId="{326968C6-505B-402E-8C79-14FA7376EC13}" srcOrd="0" destOrd="0" presId="urn:microsoft.com/office/officeart/2018/5/layout/CenteredIconLabelDescriptionList"/>
    <dgm:cxn modelId="{700B9132-C504-40B7-8871-D4BEE805A127}" type="presParOf" srcId="{33E30573-9D1F-406E-B69C-28715CBF8133}" destId="{4D700648-7D7C-4E61-A1BE-2CF8DA49BB3B}" srcOrd="1" destOrd="0" presId="urn:microsoft.com/office/officeart/2018/5/layout/CenteredIconLabelDescriptionList"/>
    <dgm:cxn modelId="{169E4D90-BC99-4998-8862-D0A96A86E25E}" type="presParOf" srcId="{33E30573-9D1F-406E-B69C-28715CBF8133}" destId="{87F697A9-EB34-4390-A3FF-50849878483C}" srcOrd="2" destOrd="0" presId="urn:microsoft.com/office/officeart/2018/5/layout/CenteredIconLabelDescriptionList"/>
    <dgm:cxn modelId="{B39D1EBF-EC84-4E74-93D2-158E0E945A9A}" type="presParOf" srcId="{33E30573-9D1F-406E-B69C-28715CBF8133}" destId="{07F6F4AA-A65C-4DB9-8B81-0683D89704E6}" srcOrd="3" destOrd="0" presId="urn:microsoft.com/office/officeart/2018/5/layout/CenteredIconLabelDescriptionList"/>
    <dgm:cxn modelId="{5338BDA4-AA23-4DBA-A065-60B33860E2A1}" type="presParOf" srcId="{33E30573-9D1F-406E-B69C-28715CBF8133}" destId="{6B3FCC27-4071-4FDF-B486-E48249151101}" srcOrd="4" destOrd="0" presId="urn:microsoft.com/office/officeart/2018/5/layout/CenteredIconLabelDescriptionList"/>
    <dgm:cxn modelId="{E2B9B602-2B6D-48A8-A266-9FEFB8816BD0}" type="presParOf" srcId="{6CEBBB15-2285-4D9F-BBAB-0F30D60E8AB7}" destId="{3310602D-EE6E-49B5-931D-8D39151982B1}" srcOrd="3" destOrd="0" presId="urn:microsoft.com/office/officeart/2018/5/layout/CenteredIconLabelDescriptionList"/>
    <dgm:cxn modelId="{136415E8-BCC2-421A-AC8F-A263D3F79A7F}" type="presParOf" srcId="{6CEBBB15-2285-4D9F-BBAB-0F30D60E8AB7}" destId="{B6A98815-B126-422E-84D6-B07B6739846C}" srcOrd="4" destOrd="0" presId="urn:microsoft.com/office/officeart/2018/5/layout/CenteredIconLabelDescriptionList"/>
    <dgm:cxn modelId="{08E36328-6ECF-440E-AF91-7B48A70470B6}" type="presParOf" srcId="{B6A98815-B126-422E-84D6-B07B6739846C}" destId="{B78E4568-15AA-4A65-AD12-0CDD269120DF}" srcOrd="0" destOrd="0" presId="urn:microsoft.com/office/officeart/2018/5/layout/CenteredIconLabelDescriptionList"/>
    <dgm:cxn modelId="{6BB1DD43-5B7E-4E66-832D-164DF2E941DA}" type="presParOf" srcId="{B6A98815-B126-422E-84D6-B07B6739846C}" destId="{DBF1DD03-53EA-4CC8-9654-463774DCCF75}" srcOrd="1" destOrd="0" presId="urn:microsoft.com/office/officeart/2018/5/layout/CenteredIconLabelDescriptionList"/>
    <dgm:cxn modelId="{197F510E-47A7-4F56-AA4F-1E53C33B43A0}" type="presParOf" srcId="{B6A98815-B126-422E-84D6-B07B6739846C}" destId="{2C72787E-DB5F-463B-B3D6-4DA169F27D45}" srcOrd="2" destOrd="0" presId="urn:microsoft.com/office/officeart/2018/5/layout/CenteredIconLabelDescriptionList"/>
    <dgm:cxn modelId="{BEBE3221-DBDC-4654-B0EB-073F9D35578A}" type="presParOf" srcId="{B6A98815-B126-422E-84D6-B07B6739846C}" destId="{10B7A51C-F082-46A0-8BB5-F9A1E2331D78}" srcOrd="3" destOrd="0" presId="urn:microsoft.com/office/officeart/2018/5/layout/CenteredIconLabelDescriptionList"/>
    <dgm:cxn modelId="{985BFFFB-9175-427E-AEC3-3E30862D19EE}" type="presParOf" srcId="{B6A98815-B126-422E-84D6-B07B6739846C}" destId="{831B7DE2-C43B-4677-BEF5-CFE156912F89}"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E8DE6-60F0-4559-BE9B-663C2B17DB12}">
      <dsp:nvSpPr>
        <dsp:cNvPr id="0" name=""/>
        <dsp:cNvSpPr/>
      </dsp:nvSpPr>
      <dsp:spPr>
        <a:xfrm>
          <a:off x="-5748827" y="-879921"/>
          <a:ext cx="6844268" cy="6844268"/>
        </a:xfrm>
        <a:prstGeom prst="blockArc">
          <a:avLst>
            <a:gd name="adj1" fmla="val 18900000"/>
            <a:gd name="adj2" fmla="val 2700000"/>
            <a:gd name="adj3" fmla="val 31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FB9E5B-B06B-4075-9F11-9593FDD71D92}">
      <dsp:nvSpPr>
        <dsp:cNvPr id="0" name=""/>
        <dsp:cNvSpPr/>
      </dsp:nvSpPr>
      <dsp:spPr>
        <a:xfrm>
          <a:off x="408158" y="267745"/>
          <a:ext cx="10062539" cy="535288"/>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Morning motivational talks at community post instead of parent health facility  </a:t>
          </a:r>
          <a:endParaRPr lang="en-US" sz="2300" kern="1200" dirty="0"/>
        </a:p>
      </dsp:txBody>
      <dsp:txXfrm>
        <a:off x="408158" y="267745"/>
        <a:ext cx="10062539" cy="535288"/>
      </dsp:txXfrm>
    </dsp:sp>
    <dsp:sp modelId="{47BF5099-614B-4994-BFBA-F77E8236E7AC}">
      <dsp:nvSpPr>
        <dsp:cNvPr id="0" name=""/>
        <dsp:cNvSpPr/>
      </dsp:nvSpPr>
      <dsp:spPr>
        <a:xfrm>
          <a:off x="73603" y="200834"/>
          <a:ext cx="669110" cy="66911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4F8E31-080E-41DC-8900-91A9879C4C39}">
      <dsp:nvSpPr>
        <dsp:cNvPr id="0" name=""/>
        <dsp:cNvSpPr/>
      </dsp:nvSpPr>
      <dsp:spPr>
        <a:xfrm>
          <a:off x="848469" y="1070576"/>
          <a:ext cx="9622228" cy="535288"/>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Daily performance monitored and shared via WhatsApp </a:t>
          </a:r>
        </a:p>
      </dsp:txBody>
      <dsp:txXfrm>
        <a:off x="848469" y="1070576"/>
        <a:ext cx="9622228" cy="535288"/>
      </dsp:txXfrm>
    </dsp:sp>
    <dsp:sp modelId="{7A0C3271-8009-45EF-A16F-5942A836E3DE}">
      <dsp:nvSpPr>
        <dsp:cNvPr id="0" name=""/>
        <dsp:cNvSpPr/>
      </dsp:nvSpPr>
      <dsp:spPr>
        <a:xfrm>
          <a:off x="513914" y="1003665"/>
          <a:ext cx="669110" cy="66911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FBD902-3869-4580-B9CA-00A3B1147F6A}">
      <dsp:nvSpPr>
        <dsp:cNvPr id="0" name=""/>
        <dsp:cNvSpPr/>
      </dsp:nvSpPr>
      <dsp:spPr>
        <a:xfrm>
          <a:off x="1049812" y="1873407"/>
          <a:ext cx="9420885" cy="535288"/>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FCI champions WhatsApp group to share experiences </a:t>
          </a:r>
        </a:p>
      </dsp:txBody>
      <dsp:txXfrm>
        <a:off x="1049812" y="1873407"/>
        <a:ext cx="9420885" cy="535288"/>
      </dsp:txXfrm>
    </dsp:sp>
    <dsp:sp modelId="{AECC0FAF-0ED9-4022-B97E-9604250C6053}">
      <dsp:nvSpPr>
        <dsp:cNvPr id="0" name=""/>
        <dsp:cNvSpPr/>
      </dsp:nvSpPr>
      <dsp:spPr>
        <a:xfrm>
          <a:off x="715257" y="1806496"/>
          <a:ext cx="669110" cy="66911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3E27B-B329-4AF8-B76E-D67E589F49BD}">
      <dsp:nvSpPr>
        <dsp:cNvPr id="0" name=""/>
        <dsp:cNvSpPr/>
      </dsp:nvSpPr>
      <dsp:spPr>
        <a:xfrm>
          <a:off x="1049812" y="2675730"/>
          <a:ext cx="9420885" cy="53528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Community leaders participated in recruiting FCI champions </a:t>
          </a:r>
        </a:p>
      </dsp:txBody>
      <dsp:txXfrm>
        <a:off x="1049812" y="2675730"/>
        <a:ext cx="9420885" cy="535288"/>
      </dsp:txXfrm>
    </dsp:sp>
    <dsp:sp modelId="{B95AFC23-7386-4FC9-826C-C76E94528E82}">
      <dsp:nvSpPr>
        <dsp:cNvPr id="0" name=""/>
        <dsp:cNvSpPr/>
      </dsp:nvSpPr>
      <dsp:spPr>
        <a:xfrm>
          <a:off x="715257" y="2608818"/>
          <a:ext cx="669110" cy="66911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628B4C-A559-466C-AD6D-A1390CF13BB2}">
      <dsp:nvSpPr>
        <dsp:cNvPr id="0" name=""/>
        <dsp:cNvSpPr/>
      </dsp:nvSpPr>
      <dsp:spPr>
        <a:xfrm>
          <a:off x="848469" y="3478560"/>
          <a:ext cx="9622228" cy="535288"/>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HTS focuses on high yield strategies (screening &amp; index testing) </a:t>
          </a:r>
        </a:p>
      </dsp:txBody>
      <dsp:txXfrm>
        <a:off x="848469" y="3478560"/>
        <a:ext cx="9622228" cy="535288"/>
      </dsp:txXfrm>
    </dsp:sp>
    <dsp:sp modelId="{61D8A9A8-5D08-466C-BD74-B45962535484}">
      <dsp:nvSpPr>
        <dsp:cNvPr id="0" name=""/>
        <dsp:cNvSpPr/>
      </dsp:nvSpPr>
      <dsp:spPr>
        <a:xfrm>
          <a:off x="513914" y="3411649"/>
          <a:ext cx="669110" cy="669110"/>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BFA319-74D1-4C40-9F8F-5D5AAE1ADB30}">
      <dsp:nvSpPr>
        <dsp:cNvPr id="0" name=""/>
        <dsp:cNvSpPr/>
      </dsp:nvSpPr>
      <dsp:spPr>
        <a:xfrm>
          <a:off x="408158" y="4281391"/>
          <a:ext cx="10062539" cy="53528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88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Retention strategies still evolving, emphasis on 6MMD </a:t>
          </a:r>
          <a:endParaRPr lang="en-US" sz="2300" kern="1200" dirty="0"/>
        </a:p>
      </dsp:txBody>
      <dsp:txXfrm>
        <a:off x="408158" y="4281391"/>
        <a:ext cx="10062539" cy="535288"/>
      </dsp:txXfrm>
    </dsp:sp>
    <dsp:sp modelId="{F0C55AE9-123A-489B-920C-492566EA9524}">
      <dsp:nvSpPr>
        <dsp:cNvPr id="0" name=""/>
        <dsp:cNvSpPr/>
      </dsp:nvSpPr>
      <dsp:spPr>
        <a:xfrm>
          <a:off x="73603" y="4214480"/>
          <a:ext cx="669110" cy="66911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76C72-CACD-49BC-AB21-3C5ED843F3E5}">
      <dsp:nvSpPr>
        <dsp:cNvPr id="0" name=""/>
        <dsp:cNvSpPr/>
      </dsp:nvSpPr>
      <dsp:spPr>
        <a:xfrm>
          <a:off x="455678" y="19881"/>
          <a:ext cx="2575762" cy="2737428"/>
        </a:xfrm>
        <a:prstGeom prst="rect">
          <a:avLst/>
        </a:prstGeom>
        <a:blipFill rotWithShape="1">
          <a:blip xmlns:r="http://schemas.openxmlformats.org/officeDocument/2006/relationships" r:embed="rId1"/>
          <a:srcRect/>
          <a:stretch>
            <a:fillRect t="-12000" b="-1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ECDE47-4FF7-42CC-B951-67866E42EC5A}">
      <dsp:nvSpPr>
        <dsp:cNvPr id="0" name=""/>
        <dsp:cNvSpPr/>
      </dsp:nvSpPr>
      <dsp:spPr>
        <a:xfrm>
          <a:off x="0" y="2833407"/>
          <a:ext cx="3375000"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1" kern="1200" dirty="0">
              <a:solidFill>
                <a:sysClr val="windowText" lastClr="000000">
                  <a:hueOff val="0"/>
                  <a:satOff val="0"/>
                  <a:lumOff val="0"/>
                  <a:alphaOff val="0"/>
                </a:sysClr>
              </a:solidFill>
              <a:latin typeface="Calibri" panose="020F0502020204030204"/>
              <a:ea typeface="+mn-ea"/>
              <a:cs typeface="+mn-cs"/>
            </a:rPr>
            <a:t>Policy  </a:t>
          </a:r>
        </a:p>
      </dsp:txBody>
      <dsp:txXfrm>
        <a:off x="0" y="2833407"/>
        <a:ext cx="3375000" cy="506250"/>
      </dsp:txXfrm>
    </dsp:sp>
    <dsp:sp modelId="{DEF719C6-41A3-41B4-86C8-59D982CA8B1F}">
      <dsp:nvSpPr>
        <dsp:cNvPr id="0" name=""/>
        <dsp:cNvSpPr/>
      </dsp:nvSpPr>
      <dsp:spPr>
        <a:xfrm>
          <a:off x="0" y="3396088"/>
          <a:ext cx="3375000" cy="217825"/>
        </a:xfrm>
        <a:prstGeom prst="rect">
          <a:avLst/>
        </a:prstGeom>
        <a:noFill/>
        <a:ln>
          <a:noFill/>
        </a:ln>
        <a:effectLst/>
      </dsp:spPr>
      <dsp:style>
        <a:lnRef idx="0">
          <a:scrgbClr r="0" g="0" b="0"/>
        </a:lnRef>
        <a:fillRef idx="0">
          <a:scrgbClr r="0" g="0" b="0"/>
        </a:fillRef>
        <a:effectRef idx="0">
          <a:scrgbClr r="0" g="0" b="0"/>
        </a:effectRef>
        <a:fontRef idx="minor"/>
      </dsp:style>
    </dsp:sp>
    <dsp:sp modelId="{326968C6-505B-402E-8C79-14FA7376EC13}">
      <dsp:nvSpPr>
        <dsp:cNvPr id="0" name=""/>
        <dsp:cNvSpPr/>
      </dsp:nvSpPr>
      <dsp:spPr>
        <a:xfrm>
          <a:off x="9339946" y="2449"/>
          <a:ext cx="2719887" cy="2677551"/>
        </a:xfrm>
        <a:prstGeom prst="rect">
          <a:avLst/>
        </a:prstGeom>
        <a:blipFill rotWithShape="1">
          <a:blip xmlns:r="http://schemas.openxmlformats.org/officeDocument/2006/relationships" r:embed="rId2"/>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F697A9-EB34-4390-A3FF-50849878483C}">
      <dsp:nvSpPr>
        <dsp:cNvPr id="0" name=""/>
        <dsp:cNvSpPr/>
      </dsp:nvSpPr>
      <dsp:spPr>
        <a:xfrm>
          <a:off x="8816992" y="2834835"/>
          <a:ext cx="3375000"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1" kern="1200" dirty="0">
              <a:solidFill>
                <a:sysClr val="windowText" lastClr="000000">
                  <a:hueOff val="0"/>
                  <a:satOff val="0"/>
                  <a:lumOff val="0"/>
                  <a:alphaOff val="0"/>
                </a:sysClr>
              </a:solidFill>
              <a:latin typeface="Calibri" panose="020F0502020204030204"/>
              <a:ea typeface="+mn-ea"/>
              <a:cs typeface="+mn-cs"/>
            </a:rPr>
            <a:t>Human resources</a:t>
          </a:r>
        </a:p>
      </dsp:txBody>
      <dsp:txXfrm>
        <a:off x="8816992" y="2834835"/>
        <a:ext cx="3375000" cy="506250"/>
      </dsp:txXfrm>
    </dsp:sp>
    <dsp:sp modelId="{6B3FCC27-4071-4FDF-B486-E48249151101}">
      <dsp:nvSpPr>
        <dsp:cNvPr id="0" name=""/>
        <dsp:cNvSpPr/>
      </dsp:nvSpPr>
      <dsp:spPr>
        <a:xfrm>
          <a:off x="3968551" y="3472204"/>
          <a:ext cx="3829511" cy="217825"/>
        </a:xfrm>
        <a:prstGeom prst="rect">
          <a:avLst/>
        </a:prstGeom>
        <a:noFill/>
        <a:ln>
          <a:noFill/>
        </a:ln>
        <a:effectLst/>
      </dsp:spPr>
      <dsp:style>
        <a:lnRef idx="0">
          <a:scrgbClr r="0" g="0" b="0"/>
        </a:lnRef>
        <a:fillRef idx="0">
          <a:scrgbClr r="0" g="0" b="0"/>
        </a:fillRef>
        <a:effectRef idx="0">
          <a:scrgbClr r="0" g="0" b="0"/>
        </a:effectRef>
        <a:fontRef idx="minor"/>
      </dsp:style>
    </dsp:sp>
    <dsp:sp modelId="{B78E4568-15AA-4A65-AD12-0CDD269120DF}">
      <dsp:nvSpPr>
        <dsp:cNvPr id="0" name=""/>
        <dsp:cNvSpPr/>
      </dsp:nvSpPr>
      <dsp:spPr>
        <a:xfrm>
          <a:off x="4416680" y="15670"/>
          <a:ext cx="3358636" cy="2143378"/>
        </a:xfrm>
        <a:prstGeom prst="rect">
          <a:avLst/>
        </a:prstGeom>
        <a:blipFill rotWithShape="1">
          <a:blip xmlns:r="http://schemas.openxmlformats.org/officeDocument/2006/relationships" r:embed="rId3"/>
          <a:srcRect/>
          <a:stretch>
            <a:fillRect l="-62000" r="-6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72787E-DB5F-463B-B3D6-4DA169F27D45}">
      <dsp:nvSpPr>
        <dsp:cNvPr id="0" name=""/>
        <dsp:cNvSpPr/>
      </dsp:nvSpPr>
      <dsp:spPr>
        <a:xfrm>
          <a:off x="4195824" y="2234206"/>
          <a:ext cx="3800385"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1" kern="1200" dirty="0">
              <a:solidFill>
                <a:sysClr val="windowText" lastClr="000000">
                  <a:hueOff val="0"/>
                  <a:satOff val="0"/>
                  <a:lumOff val="0"/>
                  <a:alphaOff val="0"/>
                </a:sysClr>
              </a:solidFill>
              <a:latin typeface="Calibri" panose="020F0502020204030204"/>
              <a:ea typeface="+mn-ea"/>
              <a:cs typeface="+mn-cs"/>
            </a:rPr>
            <a:t>Community participation</a:t>
          </a:r>
        </a:p>
      </dsp:txBody>
      <dsp:txXfrm>
        <a:off x="4195824" y="2234206"/>
        <a:ext cx="3800385" cy="506250"/>
      </dsp:txXfrm>
    </dsp:sp>
    <dsp:sp modelId="{831B7DE2-C43B-4677-BEF5-CFE156912F89}">
      <dsp:nvSpPr>
        <dsp:cNvPr id="0" name=""/>
        <dsp:cNvSpPr/>
      </dsp:nvSpPr>
      <dsp:spPr>
        <a:xfrm>
          <a:off x="8557269" y="3227341"/>
          <a:ext cx="3375000" cy="21782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0.15429</cdr:x>
      <cdr:y>0.07206</cdr:y>
    </cdr:from>
    <cdr:to>
      <cdr:x>0.24783</cdr:x>
      <cdr:y>0.17181</cdr:y>
    </cdr:to>
    <cdr:sp macro="" textlink="">
      <cdr:nvSpPr>
        <cdr:cNvPr id="2" name="TextBox 1"/>
        <cdr:cNvSpPr txBox="1"/>
      </cdr:nvSpPr>
      <cdr:spPr>
        <a:xfrm xmlns:a="http://schemas.openxmlformats.org/drawingml/2006/main">
          <a:off x="1796658" y="370999"/>
          <a:ext cx="1089244" cy="513584"/>
        </a:xfrm>
        <a:prstGeom xmlns:a="http://schemas.openxmlformats.org/drawingml/2006/main" prst="rect">
          <a:avLst/>
        </a:prstGeom>
        <a:ln xmlns:a="http://schemas.openxmlformats.org/drawingml/2006/main">
          <a:solidFill>
            <a:srgbClr val="C0000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ZW" sz="1400" b="1" dirty="0"/>
            <a:t>94% shared results</a:t>
          </a:r>
        </a:p>
      </cdr:txBody>
    </cdr:sp>
  </cdr:relSizeAnchor>
  <cdr:relSizeAnchor xmlns:cdr="http://schemas.openxmlformats.org/drawingml/2006/chartDrawing">
    <cdr:from>
      <cdr:x>0.33134</cdr:x>
      <cdr:y>0.38237</cdr:y>
    </cdr:from>
    <cdr:to>
      <cdr:x>0.42166</cdr:x>
      <cdr:y>0.47876</cdr:y>
    </cdr:to>
    <cdr:sp macro="" textlink="">
      <cdr:nvSpPr>
        <cdr:cNvPr id="3" name="TextBox 1"/>
        <cdr:cNvSpPr txBox="1"/>
      </cdr:nvSpPr>
      <cdr:spPr>
        <a:xfrm xmlns:a="http://schemas.openxmlformats.org/drawingml/2006/main">
          <a:off x="3858349" y="1968620"/>
          <a:ext cx="1051748" cy="496285"/>
        </a:xfrm>
        <a:prstGeom xmlns:a="http://schemas.openxmlformats.org/drawingml/2006/main" prst="rect">
          <a:avLst/>
        </a:prstGeom>
        <a:ln xmlns:a="http://schemas.openxmlformats.org/drawingml/2006/main">
          <a:solidFill>
            <a:schemeClr val="tx2"/>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ZW" sz="1400" b="1" dirty="0"/>
            <a:t>10% Reactive</a:t>
          </a:r>
        </a:p>
      </cdr:txBody>
    </cdr:sp>
  </cdr:relSizeAnchor>
  <cdr:relSizeAnchor xmlns:cdr="http://schemas.openxmlformats.org/drawingml/2006/chartDrawing">
    <cdr:from>
      <cdr:x>0.4581</cdr:x>
      <cdr:y>0.65174</cdr:y>
    </cdr:from>
    <cdr:to>
      <cdr:x>0.57386</cdr:x>
      <cdr:y>0.74903</cdr:y>
    </cdr:to>
    <cdr:sp macro="" textlink="">
      <cdr:nvSpPr>
        <cdr:cNvPr id="4" name="TextBox 1"/>
        <cdr:cNvSpPr txBox="1"/>
      </cdr:nvSpPr>
      <cdr:spPr>
        <a:xfrm xmlns:a="http://schemas.openxmlformats.org/drawingml/2006/main">
          <a:off x="5334434" y="3355458"/>
          <a:ext cx="1347969" cy="500926"/>
        </a:xfrm>
        <a:prstGeom xmlns:a="http://schemas.openxmlformats.org/drawingml/2006/main" prst="rect">
          <a:avLst/>
        </a:prstGeom>
        <a:ln xmlns:a="http://schemas.openxmlformats.org/drawingml/2006/main">
          <a:solidFill>
            <a:srgbClr val="00206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ZW" sz="1400" b="1" dirty="0"/>
            <a:t>87% Confirmed at CP</a:t>
          </a:r>
        </a:p>
      </cdr:txBody>
    </cdr:sp>
  </cdr:relSizeAnchor>
  <cdr:relSizeAnchor xmlns:cdr="http://schemas.openxmlformats.org/drawingml/2006/chartDrawing">
    <cdr:from>
      <cdr:x>0.78356</cdr:x>
      <cdr:y>0.65797</cdr:y>
    </cdr:from>
    <cdr:to>
      <cdr:x>0.8944</cdr:x>
      <cdr:y>0.75676</cdr:y>
    </cdr:to>
    <cdr:sp macro="" textlink="">
      <cdr:nvSpPr>
        <cdr:cNvPr id="5" name="TextBox 1"/>
        <cdr:cNvSpPr txBox="1"/>
      </cdr:nvSpPr>
      <cdr:spPr>
        <a:xfrm xmlns:a="http://schemas.openxmlformats.org/drawingml/2006/main">
          <a:off x="9124320" y="3387524"/>
          <a:ext cx="1290729" cy="508615"/>
        </a:xfrm>
        <a:prstGeom xmlns:a="http://schemas.openxmlformats.org/drawingml/2006/main" prst="rect">
          <a:avLst/>
        </a:prstGeom>
        <a:ln xmlns:a="http://schemas.openxmlformats.org/drawingml/2006/main">
          <a:solidFill>
            <a:schemeClr val="accent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ZW" sz="1400" b="1" dirty="0"/>
            <a:t>100% initiated on ART</a:t>
          </a:r>
        </a:p>
      </cdr:txBody>
    </cdr:sp>
  </cdr:relSizeAnchor>
  <cdr:relSizeAnchor xmlns:cdr="http://schemas.openxmlformats.org/drawingml/2006/chartDrawing">
    <cdr:from>
      <cdr:x>0.61595</cdr:x>
      <cdr:y>0.65411</cdr:y>
    </cdr:from>
    <cdr:to>
      <cdr:x>0.73223</cdr:x>
      <cdr:y>0.75483</cdr:y>
    </cdr:to>
    <cdr:sp macro="" textlink="">
      <cdr:nvSpPr>
        <cdr:cNvPr id="6" name="TextBox 1"/>
        <cdr:cNvSpPr txBox="1"/>
      </cdr:nvSpPr>
      <cdr:spPr>
        <a:xfrm xmlns:a="http://schemas.openxmlformats.org/drawingml/2006/main">
          <a:off x="7172528" y="3367645"/>
          <a:ext cx="1354087" cy="518555"/>
        </a:xfrm>
        <a:prstGeom xmlns:a="http://schemas.openxmlformats.org/drawingml/2006/main" prst="rect">
          <a:avLst/>
        </a:prstGeom>
        <a:ln xmlns:a="http://schemas.openxmlformats.org/drawingml/2006/main">
          <a:solidFill>
            <a:schemeClr val="accent2">
              <a:lumMod val="7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ZW" sz="1400" b="1" dirty="0"/>
            <a:t>85% Confirmed HIV positive</a:t>
          </a:r>
        </a:p>
      </cdr:txBody>
    </cdr:sp>
  </cdr:relSizeAnchor>
  <cdr:relSizeAnchor xmlns:cdr="http://schemas.openxmlformats.org/drawingml/2006/chartDrawing">
    <cdr:from>
      <cdr:x>0.17254</cdr:x>
      <cdr:y>0.59981</cdr:y>
    </cdr:from>
    <cdr:to>
      <cdr:x>0.2344</cdr:x>
      <cdr:y>0.66243</cdr:y>
    </cdr:to>
    <cdr:cxnSp macro="">
      <cdr:nvCxnSpPr>
        <cdr:cNvPr id="7" name="Connector: Curved 32">
          <a:extLst xmlns:a="http://schemas.openxmlformats.org/drawingml/2006/main">
            <a:ext uri="{FF2B5EF4-FFF2-40B4-BE49-F238E27FC236}">
              <a16:creationId xmlns:a16="http://schemas.microsoft.com/office/drawing/2014/main" id="{4CD6338C-9070-4226-847D-FF6DF0CF7BFC}"/>
            </a:ext>
          </a:extLst>
        </cdr:cNvPr>
        <cdr:cNvCxnSpPr/>
      </cdr:nvCxnSpPr>
      <cdr:spPr>
        <a:xfrm xmlns:a="http://schemas.openxmlformats.org/drawingml/2006/main">
          <a:off x="1829707" y="2586781"/>
          <a:ext cx="655994" cy="270090"/>
        </a:xfrm>
        <a:prstGeom xmlns:a="http://schemas.openxmlformats.org/drawingml/2006/main" prst="curvedConnector3">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0.32868</cdr:x>
      <cdr:y>0.71965</cdr:y>
    </cdr:from>
    <cdr:to>
      <cdr:x>0.39054</cdr:x>
      <cdr:y>0.78228</cdr:y>
    </cdr:to>
    <cdr:cxnSp macro="">
      <cdr:nvCxnSpPr>
        <cdr:cNvPr id="8" name="Connector: Curved 32">
          <a:extLst xmlns:a="http://schemas.openxmlformats.org/drawingml/2006/main">
            <a:ext uri="{FF2B5EF4-FFF2-40B4-BE49-F238E27FC236}">
              <a16:creationId xmlns:a16="http://schemas.microsoft.com/office/drawing/2014/main" id="{4CD6338C-9070-4226-847D-FF6DF0CF7BFC}"/>
            </a:ext>
          </a:extLst>
        </cdr:cNvPr>
        <cdr:cNvCxnSpPr/>
      </cdr:nvCxnSpPr>
      <cdr:spPr>
        <a:xfrm xmlns:a="http://schemas.openxmlformats.org/drawingml/2006/main">
          <a:off x="3485452" y="3103640"/>
          <a:ext cx="655993" cy="270091"/>
        </a:xfrm>
        <a:prstGeom xmlns:a="http://schemas.openxmlformats.org/drawingml/2006/main" prst="curvedConnector3">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0.48632</cdr:x>
      <cdr:y>0.77498</cdr:y>
    </cdr:from>
    <cdr:to>
      <cdr:x>0.54838</cdr:x>
      <cdr:y>0.82024</cdr:y>
    </cdr:to>
    <cdr:cxnSp macro="">
      <cdr:nvCxnSpPr>
        <cdr:cNvPr id="9" name="Connector: Curved 32">
          <a:extLst xmlns:a="http://schemas.openxmlformats.org/drawingml/2006/main">
            <a:ext uri="{FF2B5EF4-FFF2-40B4-BE49-F238E27FC236}">
              <a16:creationId xmlns:a16="http://schemas.microsoft.com/office/drawing/2014/main" id="{4CD6338C-9070-4226-847D-FF6DF0CF7BFC}"/>
            </a:ext>
          </a:extLst>
        </cdr:cNvPr>
        <cdr:cNvCxnSpPr/>
      </cdr:nvCxnSpPr>
      <cdr:spPr>
        <a:xfrm xmlns:a="http://schemas.openxmlformats.org/drawingml/2006/main">
          <a:off x="5157057" y="3342270"/>
          <a:ext cx="658123" cy="195159"/>
        </a:xfrm>
        <a:prstGeom xmlns:a="http://schemas.openxmlformats.org/drawingml/2006/main" prst="curvedConnector3">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0.63675</cdr:x>
      <cdr:y>0.7982</cdr:y>
    </cdr:from>
    <cdr:to>
      <cdr:x>0.69569</cdr:x>
      <cdr:y>0.83107</cdr:y>
    </cdr:to>
    <cdr:cxnSp macro="">
      <cdr:nvCxnSpPr>
        <cdr:cNvPr id="10" name="Connector: Curved 32">
          <a:extLst xmlns:a="http://schemas.openxmlformats.org/drawingml/2006/main">
            <a:ext uri="{FF2B5EF4-FFF2-40B4-BE49-F238E27FC236}">
              <a16:creationId xmlns:a16="http://schemas.microsoft.com/office/drawing/2014/main" id="{4CD6338C-9070-4226-847D-FF6DF0CF7BFC}"/>
            </a:ext>
          </a:extLst>
        </cdr:cNvPr>
        <cdr:cNvCxnSpPr/>
      </cdr:nvCxnSpPr>
      <cdr:spPr>
        <a:xfrm xmlns:a="http://schemas.openxmlformats.org/drawingml/2006/main">
          <a:off x="6752331" y="3442398"/>
          <a:ext cx="625004" cy="141730"/>
        </a:xfrm>
        <a:prstGeom xmlns:a="http://schemas.openxmlformats.org/drawingml/2006/main" prst="curvedConnector3">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0.79841</cdr:x>
      <cdr:y>0.80765</cdr:y>
    </cdr:from>
    <cdr:to>
      <cdr:x>0.86295</cdr:x>
      <cdr:y>0.82813</cdr:y>
    </cdr:to>
    <cdr:cxnSp macro="">
      <cdr:nvCxnSpPr>
        <cdr:cNvPr id="11" name="Connector: Curved 32">
          <a:extLst xmlns:a="http://schemas.openxmlformats.org/drawingml/2006/main">
            <a:ext uri="{FF2B5EF4-FFF2-40B4-BE49-F238E27FC236}">
              <a16:creationId xmlns:a16="http://schemas.microsoft.com/office/drawing/2014/main" id="{4CD6338C-9070-4226-847D-FF6DF0CF7BFC}"/>
            </a:ext>
          </a:extLst>
        </cdr:cNvPr>
        <cdr:cNvCxnSpPr/>
      </cdr:nvCxnSpPr>
      <cdr:spPr>
        <a:xfrm xmlns:a="http://schemas.openxmlformats.org/drawingml/2006/main">
          <a:off x="8466550" y="3483160"/>
          <a:ext cx="684427" cy="88300"/>
        </a:xfrm>
        <a:prstGeom xmlns:a="http://schemas.openxmlformats.org/drawingml/2006/main" prst="curvedConnector3">
          <a:avLst>
            <a:gd name="adj1" fmla="val 48006"/>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8C43E-C5FC-4D5E-B46E-8176DE331E99}"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3CC5E-E34B-4947-B2AE-38E9C9BFC3B7}" type="slidenum">
              <a:rPr lang="en-US" smtClean="0"/>
              <a:t>‹#›</a:t>
            </a:fld>
            <a:endParaRPr lang="en-US"/>
          </a:p>
        </p:txBody>
      </p:sp>
    </p:spTree>
    <p:extLst>
      <p:ext uri="{BB962C8B-B14F-4D97-AF65-F5344CB8AC3E}">
        <p14:creationId xmlns:p14="http://schemas.microsoft.com/office/powerpoint/2010/main" val="328163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Mbare is the oldest high-density suburb with a population of about 800,000 people. (Harare province population is 2,123,132)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Mbare has Mbare Musika, the largest farm produce market in Zimbabwe. Farmers deliver their fresh crops every morning and some travel from far away places &gt;300km (Mutare, Masvingo and Kariba) to sell their produce.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 is befitting for us to set up three of the 6 community posts in Mbare, with one at the Methodist church being one of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Mbare has a four health facilities (namely Edith Oppermann Maternity Wing and Clinic, Mbare Flats Clinic, Matapi clinic and Beatrice Road Infectious Disease hospital)</a:t>
            </a:r>
          </a:p>
          <a:p>
            <a:endParaRPr lang="en-US" dirty="0"/>
          </a:p>
        </p:txBody>
      </p:sp>
      <p:sp>
        <p:nvSpPr>
          <p:cNvPr id="4" name="Slide Number Placeholder 3"/>
          <p:cNvSpPr>
            <a:spLocks noGrp="1"/>
          </p:cNvSpPr>
          <p:nvPr>
            <p:ph type="sldNum" sz="quarter" idx="5"/>
          </p:nvPr>
        </p:nvSpPr>
        <p:spPr/>
        <p:txBody>
          <a:bodyPr/>
          <a:lstStyle/>
          <a:p>
            <a:fld id="{D7F3CC5E-E34B-4947-B2AE-38E9C9BFC3B7}" type="slidenum">
              <a:rPr lang="en-US" smtClean="0"/>
              <a:t>2</a:t>
            </a:fld>
            <a:endParaRPr lang="en-US"/>
          </a:p>
        </p:txBody>
      </p:sp>
    </p:spTree>
    <p:extLst>
      <p:ext uri="{BB962C8B-B14F-4D97-AF65-F5344CB8AC3E}">
        <p14:creationId xmlns:p14="http://schemas.microsoft.com/office/powerpoint/2010/main" val="336357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Sakubva township is a high-density location which has a total population of 67 946. (Manicaland Province population is 1 752 698, Mutare population 262 126).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catchment area of Sakubva has two health facilities namely Sakubva clinic serving out patients and Sakubva District Hospital for maternal and eye services.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ZW"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CP is situated at the Green market which was previously a vegetable market and now converted to be a Light industrial area in Sakubva.</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ZW"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CP was activated on the 29</a:t>
            </a:r>
            <a:r>
              <a:rPr kumimoji="0" lang="en-ZW" sz="18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t>
            </a:r>
            <a:r>
              <a:rPr kumimoji="0" lang="en-ZW"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of June and is being manned by seven staff members comprising of 1 Team Leader, 1 Nurse Counsellor, 1 Data Clerk and 4 Community Health outreach. Workers who provide HIV and testing services to men who work in the market and general populace within the market.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All the CPs will have a staff complement indicated in the center blue box. Before assuming duty, the team is attached at the parent health facility for 2weeks. The objectives of the attachment is to familiarize oneself with the catchment population and build a working relationship with the parent health facility team. The community post team will be collecting their supplies from the parent health facility daily. </a:t>
            </a:r>
          </a:p>
          <a:p>
            <a:endParaRPr lang="en-US" dirty="0"/>
          </a:p>
        </p:txBody>
      </p:sp>
      <p:sp>
        <p:nvSpPr>
          <p:cNvPr id="4" name="Slide Number Placeholder 3"/>
          <p:cNvSpPr>
            <a:spLocks noGrp="1"/>
          </p:cNvSpPr>
          <p:nvPr>
            <p:ph type="sldNum" sz="quarter" idx="5"/>
          </p:nvPr>
        </p:nvSpPr>
        <p:spPr/>
        <p:txBody>
          <a:bodyPr/>
          <a:lstStyle/>
          <a:p>
            <a:fld id="{D7F3CC5E-E34B-4947-B2AE-38E9C9BFC3B7}" type="slidenum">
              <a:rPr lang="en-US" smtClean="0"/>
              <a:t>3</a:t>
            </a:fld>
            <a:endParaRPr lang="en-US"/>
          </a:p>
        </p:txBody>
      </p:sp>
    </p:spTree>
    <p:extLst>
      <p:ext uri="{BB962C8B-B14F-4D97-AF65-F5344CB8AC3E}">
        <p14:creationId xmlns:p14="http://schemas.microsoft.com/office/powerpoint/2010/main" val="26888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These are the results of the first 2 weeks of implementation at Mbare and Highfields community pasts.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results have been encouraging, we expect to continue the trend. The overall HIVST cascade shows a high utilization of the distributed kits and an optimal linkage to ART of those confirmed to be HIV infected.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five clients who tested positive by HIVST who have not had confirmatory tests done are still being followed up so that they have confirmatory tests done and can be linked to appropriate services and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Of those that reported to the community posts (reactive by HIVST), 5 tested negative after the confirmatory test, these clients are being followed up so that testing can be repeated after 14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7F3CC5E-E34B-4947-B2AE-38E9C9BFC3B7}" type="slidenum">
              <a:rPr lang="en-US" smtClean="0"/>
              <a:t>4</a:t>
            </a:fld>
            <a:endParaRPr lang="en-US"/>
          </a:p>
        </p:txBody>
      </p:sp>
    </p:spTree>
    <p:extLst>
      <p:ext uri="{BB962C8B-B14F-4D97-AF65-F5344CB8AC3E}">
        <p14:creationId xmlns:p14="http://schemas.microsoft.com/office/powerpoint/2010/main" val="322454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Though its early days, generally reporting of HIVST results by clients has been high &gt;85%.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2 graphs show variable performance of the 2 community posts</a:t>
            </a:r>
          </a:p>
        </p:txBody>
      </p:sp>
      <p:sp>
        <p:nvSpPr>
          <p:cNvPr id="4" name="Slide Number Placeholder 3"/>
          <p:cNvSpPr>
            <a:spLocks noGrp="1"/>
          </p:cNvSpPr>
          <p:nvPr>
            <p:ph type="sldNum" sz="quarter" idx="5"/>
          </p:nvPr>
        </p:nvSpPr>
        <p:spPr/>
        <p:txBody>
          <a:bodyPr/>
          <a:lstStyle/>
          <a:p>
            <a:fld id="{D7F3CC5E-E34B-4947-B2AE-38E9C9BFC3B7}" type="slidenum">
              <a:rPr lang="en-US" smtClean="0"/>
              <a:t>5</a:t>
            </a:fld>
            <a:endParaRPr lang="en-US"/>
          </a:p>
        </p:txBody>
      </p:sp>
    </p:spTree>
    <p:extLst>
      <p:ext uri="{BB962C8B-B14F-4D97-AF65-F5344CB8AC3E}">
        <p14:creationId xmlns:p14="http://schemas.microsoft.com/office/powerpoint/2010/main" val="84929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Testing in the community posts has had a yield of 41.7%; with the yield better in the 2</a:t>
            </a:r>
            <a:r>
              <a:rPr kumimoji="0" lang="en-US" sz="1200" b="0" i="0" u="none" strike="noStrike" kern="1200" cap="none" spc="0" normalizeH="0" baseline="30000" noProof="0" dirty="0">
                <a:ln>
                  <a:noFill/>
                </a:ln>
                <a:solidFill>
                  <a:prstClr val="black"/>
                </a:solidFill>
                <a:effectLst/>
                <a:uLnTx/>
                <a:uFillTx/>
                <a:latin typeface="+mn-lt"/>
                <a:ea typeface="+mn-ea"/>
                <a:cs typeface="+mn-cs"/>
              </a:rPr>
              <a:t>nd</a:t>
            </a:r>
            <a:r>
              <a:rPr kumimoji="0" lang="en-US" sz="1200" b="0" i="0" u="none" strike="noStrike" kern="1200" cap="none" spc="0" normalizeH="0" baseline="0" noProof="0" dirty="0">
                <a:ln>
                  <a:noFill/>
                </a:ln>
                <a:solidFill>
                  <a:prstClr val="black"/>
                </a:solidFill>
                <a:effectLst/>
                <a:uLnTx/>
                <a:uFillTx/>
                <a:latin typeface="+mn-lt"/>
                <a:ea typeface="+mn-ea"/>
                <a:cs typeface="+mn-cs"/>
              </a:rPr>
              <a:t> week (54.3%) than the first (31.8%). We expect the yield to improve in subsequent weeks as we improve our targeting for testing. High yield is attributed to index testing, screening before testing using HIVST and screening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Linkage to ART has also been optimal above 95%.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order to achieve our COP20 targets, we have set weekly targets for each CP. This will also enable them to track their performance weekly. Performance in week one has been low but improved in week 2. </a:t>
            </a:r>
          </a:p>
          <a:p>
            <a:endParaRPr lang="en-US" dirty="0"/>
          </a:p>
        </p:txBody>
      </p:sp>
      <p:sp>
        <p:nvSpPr>
          <p:cNvPr id="4" name="Slide Number Placeholder 3"/>
          <p:cNvSpPr>
            <a:spLocks noGrp="1"/>
          </p:cNvSpPr>
          <p:nvPr>
            <p:ph type="sldNum" sz="quarter" idx="5"/>
          </p:nvPr>
        </p:nvSpPr>
        <p:spPr/>
        <p:txBody>
          <a:bodyPr/>
          <a:lstStyle/>
          <a:p>
            <a:fld id="{D7F3CC5E-E34B-4947-B2AE-38E9C9BFC3B7}" type="slidenum">
              <a:rPr lang="en-US" smtClean="0"/>
              <a:t>6</a:t>
            </a:fld>
            <a:endParaRPr lang="en-US"/>
          </a:p>
        </p:txBody>
      </p:sp>
    </p:spTree>
    <p:extLst>
      <p:ext uri="{BB962C8B-B14F-4D97-AF65-F5344CB8AC3E}">
        <p14:creationId xmlns:p14="http://schemas.microsoft.com/office/powerpoint/2010/main" val="404940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 far, within the 2 community posts we have identified more males than females. And the yield is also higher among males. These are early days to be draw any conclusions.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 PEPFAR Zimbabwe we took up this strategy or model to improve HIV diagnosis among males and adolescents. The start has been encouraging and we expect it to be sustained. </a:t>
            </a:r>
          </a:p>
          <a:p>
            <a:endParaRPr lang="en-US" dirty="0"/>
          </a:p>
        </p:txBody>
      </p:sp>
      <p:sp>
        <p:nvSpPr>
          <p:cNvPr id="4" name="Slide Number Placeholder 3"/>
          <p:cNvSpPr>
            <a:spLocks noGrp="1"/>
          </p:cNvSpPr>
          <p:nvPr>
            <p:ph type="sldNum" sz="quarter" idx="5"/>
          </p:nvPr>
        </p:nvSpPr>
        <p:spPr/>
        <p:txBody>
          <a:bodyPr/>
          <a:lstStyle/>
          <a:p>
            <a:fld id="{D7F3CC5E-E34B-4947-B2AE-38E9C9BFC3B7}" type="slidenum">
              <a:rPr lang="en-US" smtClean="0"/>
              <a:t>7</a:t>
            </a:fld>
            <a:endParaRPr lang="en-US"/>
          </a:p>
        </p:txBody>
      </p:sp>
    </p:spTree>
    <p:extLst>
      <p:ext uri="{BB962C8B-B14F-4D97-AF65-F5344CB8AC3E}">
        <p14:creationId xmlns:p14="http://schemas.microsoft.com/office/powerpoint/2010/main" val="2728420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Due to Covid-19 restrictions (movement restrictions, the market was partially closed hence low volumes of customers) the start has been slow as reflected by the results. However, we are now past the formative stages and we expect the results to improve. </a:t>
            </a:r>
          </a:p>
          <a:p>
            <a:pPr marL="171450" indent="-171450">
              <a:buFont typeface="Arial" panose="020B0604020202020204" pitchFamily="34" charset="0"/>
              <a:buChar char="•"/>
            </a:pPr>
            <a:r>
              <a:rPr lang="en-US" dirty="0"/>
              <a:t>As shown above, there is a deliberate targeting  of men for testing and diagnosis. </a:t>
            </a:r>
          </a:p>
          <a:p>
            <a:pPr marL="171450" indent="-171450">
              <a:buFont typeface="Arial" panose="020B0604020202020204" pitchFamily="34" charset="0"/>
              <a:buChar char="•"/>
            </a:pPr>
            <a:r>
              <a:rPr lang="en-US" dirty="0"/>
              <a:t>HIVST distribution is being done in the community through AFRICAID. </a:t>
            </a:r>
          </a:p>
          <a:p>
            <a:endParaRPr lang="en-US" dirty="0"/>
          </a:p>
        </p:txBody>
      </p:sp>
      <p:sp>
        <p:nvSpPr>
          <p:cNvPr id="4" name="Slide Number Placeholder 3"/>
          <p:cNvSpPr>
            <a:spLocks noGrp="1"/>
          </p:cNvSpPr>
          <p:nvPr>
            <p:ph type="sldNum" sz="quarter" idx="5"/>
          </p:nvPr>
        </p:nvSpPr>
        <p:spPr/>
        <p:txBody>
          <a:bodyPr/>
          <a:lstStyle/>
          <a:p>
            <a:fld id="{D7F3CC5E-E34B-4947-B2AE-38E9C9BFC3B7}" type="slidenum">
              <a:rPr lang="en-US" smtClean="0"/>
              <a:t>8</a:t>
            </a:fld>
            <a:endParaRPr lang="en-US"/>
          </a:p>
        </p:txBody>
      </p:sp>
    </p:spTree>
    <p:extLst>
      <p:ext uri="{BB962C8B-B14F-4D97-AF65-F5344CB8AC3E}">
        <p14:creationId xmlns:p14="http://schemas.microsoft.com/office/powerpoint/2010/main" val="299120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IPs have replicated every aspect of the RECIPE (Responsibility Empathy Compassion etc.)</a:t>
            </a:r>
          </a:p>
          <a:p>
            <a:endParaRPr lang="en-US" dirty="0"/>
          </a:p>
        </p:txBody>
      </p:sp>
      <p:sp>
        <p:nvSpPr>
          <p:cNvPr id="4" name="Slide Number Placeholder 3"/>
          <p:cNvSpPr>
            <a:spLocks noGrp="1"/>
          </p:cNvSpPr>
          <p:nvPr>
            <p:ph type="sldNum" sz="quarter" idx="5"/>
          </p:nvPr>
        </p:nvSpPr>
        <p:spPr/>
        <p:txBody>
          <a:bodyPr/>
          <a:lstStyle/>
          <a:p>
            <a:fld id="{D7F3CC5E-E34B-4947-B2AE-38E9C9BFC3B7}" type="slidenum">
              <a:rPr lang="en-US" smtClean="0"/>
              <a:t>9</a:t>
            </a:fld>
            <a:endParaRPr lang="en-US"/>
          </a:p>
        </p:txBody>
      </p:sp>
    </p:spTree>
    <p:extLst>
      <p:ext uri="{BB962C8B-B14F-4D97-AF65-F5344CB8AC3E}">
        <p14:creationId xmlns:p14="http://schemas.microsoft.com/office/powerpoint/2010/main" val="32713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Although Zimbabwe had a policy allowing implementation of community posts, we experienced a 5-month delay to get the necessary approvals and buy in from the different authorities. This was precious implementation time lost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Recruiting the right cadres is critical. Gibstar has emphasized this repeatedly. For us we did take our time to ensure we got the right cadres and the early results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With community participation we were able to identify community posts in highly strategic points. Due to changes in urban policies by the government we have had to change the other 2, but new ones were quickly identified and are close to opening.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hope to share some of the experiences with the team as we implement.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7F3CC5E-E34B-4947-B2AE-38E9C9BFC3B7}" type="slidenum">
              <a:rPr lang="en-US" smtClean="0"/>
              <a:t>10</a:t>
            </a:fld>
            <a:endParaRPr lang="en-US"/>
          </a:p>
        </p:txBody>
      </p:sp>
    </p:spTree>
    <p:extLst>
      <p:ext uri="{BB962C8B-B14F-4D97-AF65-F5344CB8AC3E}">
        <p14:creationId xmlns:p14="http://schemas.microsoft.com/office/powerpoint/2010/main" val="952646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FC0EAD-542F-4704-8184-10C9A2A63588}"/>
              </a:ext>
            </a:extLst>
          </p:cNvPr>
          <p:cNvSpPr/>
          <p:nvPr userDrawn="1"/>
        </p:nvSpPr>
        <p:spPr>
          <a:xfrm>
            <a:off x="0" y="-2"/>
            <a:ext cx="12192000" cy="935667"/>
          </a:xfrm>
          <a:prstGeom prst="rect">
            <a:avLst/>
          </a:prstGeom>
          <a:solidFill>
            <a:srgbClr val="B64C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Slide Number Placeholder 5">
            <a:extLst>
              <a:ext uri="{FF2B5EF4-FFF2-40B4-BE49-F238E27FC236}">
                <a16:creationId xmlns:a16="http://schemas.microsoft.com/office/drawing/2014/main" id="{B365AD99-E654-4857-AB4A-3BD4DF97300A}"/>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105E3EF3-D1F5-4E23-B7CD-60ED0F2ABE09}"/>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17" name="Text Placeholder 16">
            <a:extLst>
              <a:ext uri="{FF2B5EF4-FFF2-40B4-BE49-F238E27FC236}">
                <a16:creationId xmlns:a16="http://schemas.microsoft.com/office/drawing/2014/main" id="{63987918-85ED-43AB-A223-9D56B77E57AB}"/>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a:extLst>
              <a:ext uri="{FF2B5EF4-FFF2-40B4-BE49-F238E27FC236}">
                <a16:creationId xmlns:a16="http://schemas.microsoft.com/office/drawing/2014/main" id="{CA684A6F-C3F8-44D2-A2DD-F0403C13201E}"/>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50449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AE1E-6417-46D7-89DF-AC09C80C9191}"/>
              </a:ext>
            </a:extLst>
          </p:cNvPr>
          <p:cNvSpPr>
            <a:spLocks noGrp="1"/>
          </p:cNvSpPr>
          <p:nvPr>
            <p:ph type="title"/>
          </p:nvPr>
        </p:nvSpPr>
        <p:spPr>
          <a:xfrm>
            <a:off x="839788" y="365125"/>
            <a:ext cx="10515600" cy="1325563"/>
          </a:xfrm>
        </p:spPr>
        <p:txBody>
          <a:bodyPr/>
          <a:lstStyle/>
          <a:p>
            <a:r>
              <a:rPr lang="en-US"/>
              <a:t>Click to edit Master title style</a:t>
            </a:r>
            <a:endParaRPr lang="en-ZW"/>
          </a:p>
        </p:txBody>
      </p:sp>
      <p:sp>
        <p:nvSpPr>
          <p:cNvPr id="3" name="Text Placeholder 2">
            <a:extLst>
              <a:ext uri="{FF2B5EF4-FFF2-40B4-BE49-F238E27FC236}">
                <a16:creationId xmlns:a16="http://schemas.microsoft.com/office/drawing/2014/main" id="{04A22CCF-0F8E-4C05-AC23-731BDA8709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37D4E-9BA8-4AA3-AACE-3F75F9281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a:extLst>
              <a:ext uri="{FF2B5EF4-FFF2-40B4-BE49-F238E27FC236}">
                <a16:creationId xmlns:a16="http://schemas.microsoft.com/office/drawing/2014/main" id="{A0E76944-A68E-4B3F-89BA-DA55CEC8E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15E7A-67A2-4485-B42E-9FE9FC3B4B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a:extLst>
              <a:ext uri="{FF2B5EF4-FFF2-40B4-BE49-F238E27FC236}">
                <a16:creationId xmlns:a16="http://schemas.microsoft.com/office/drawing/2014/main" id="{9681445F-0CD9-4A91-9C69-FF2B3A832C20}"/>
              </a:ext>
            </a:extLst>
          </p:cNvPr>
          <p:cNvSpPr>
            <a:spLocks noGrp="1"/>
          </p:cNvSpPr>
          <p:nvPr>
            <p:ph type="dt" sz="half" idx="10"/>
          </p:nvPr>
        </p:nvSpPr>
        <p:spPr/>
        <p:txBody>
          <a:bodyPr/>
          <a:lstStyle/>
          <a:p>
            <a:endParaRPr lang="en-ZW"/>
          </a:p>
        </p:txBody>
      </p:sp>
      <p:sp>
        <p:nvSpPr>
          <p:cNvPr id="8" name="Footer Placeholder 7">
            <a:extLst>
              <a:ext uri="{FF2B5EF4-FFF2-40B4-BE49-F238E27FC236}">
                <a16:creationId xmlns:a16="http://schemas.microsoft.com/office/drawing/2014/main" id="{1118C5ED-7A1B-4973-8740-DCC6462F6A20}"/>
              </a:ext>
            </a:extLst>
          </p:cNvPr>
          <p:cNvSpPr>
            <a:spLocks noGrp="1"/>
          </p:cNvSpPr>
          <p:nvPr>
            <p:ph type="ftr" sz="quarter" idx="11"/>
          </p:nvPr>
        </p:nvSpPr>
        <p:spPr/>
        <p:txBody>
          <a:bodyPr/>
          <a:lstStyle/>
          <a:p>
            <a:endParaRPr lang="en-ZW"/>
          </a:p>
        </p:txBody>
      </p:sp>
      <p:sp>
        <p:nvSpPr>
          <p:cNvPr id="9" name="Slide Number Placeholder 8">
            <a:extLst>
              <a:ext uri="{FF2B5EF4-FFF2-40B4-BE49-F238E27FC236}">
                <a16:creationId xmlns:a16="http://schemas.microsoft.com/office/drawing/2014/main" id="{5D33B050-3961-4B1E-82F6-0EF69516C6CC}"/>
              </a:ext>
            </a:extLst>
          </p:cNvPr>
          <p:cNvSpPr>
            <a:spLocks noGrp="1"/>
          </p:cNvSpPr>
          <p:nvPr>
            <p:ph type="sldNum" sz="quarter" idx="12"/>
          </p:nvPr>
        </p:nvSpPr>
        <p:spPr/>
        <p:txBody>
          <a:bodyPr/>
          <a:lstStyle/>
          <a:p>
            <a:fld id="{9709D1BB-1922-42E8-8540-89BE9E15330E}" type="slidenum">
              <a:rPr lang="en-ZW" smtClean="0"/>
              <a:t>‹#›</a:t>
            </a:fld>
            <a:endParaRPr lang="en-ZW"/>
          </a:p>
        </p:txBody>
      </p:sp>
    </p:spTree>
    <p:extLst>
      <p:ext uri="{BB962C8B-B14F-4D97-AF65-F5344CB8AC3E}">
        <p14:creationId xmlns:p14="http://schemas.microsoft.com/office/powerpoint/2010/main" val="197425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3955F-F48E-426B-80F8-DA73B7A77F7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4A0EE1E-0343-4BA4-A7FB-0122256E47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5A1832-8E9C-4B5A-9297-385789140A62}"/>
              </a:ext>
            </a:extLst>
          </p:cNvPr>
          <p:cNvSpPr>
            <a:spLocks noGrp="1"/>
          </p:cNvSpPr>
          <p:nvPr>
            <p:ph type="sldNum" sz="quarter" idx="12"/>
          </p:nvPr>
        </p:nvSpPr>
        <p:spPr/>
        <p:txBody>
          <a:bodyPr/>
          <a:lstStyle/>
          <a:p>
            <a:fld id="{E8E4D301-8D5F-491C-85E1-6666285BD205}" type="slidenum">
              <a:rPr lang="en-US" smtClean="0"/>
              <a:t>‹#›</a:t>
            </a:fld>
            <a:endParaRPr lang="en-US"/>
          </a:p>
        </p:txBody>
      </p:sp>
    </p:spTree>
    <p:extLst>
      <p:ext uri="{BB962C8B-B14F-4D97-AF65-F5344CB8AC3E}">
        <p14:creationId xmlns:p14="http://schemas.microsoft.com/office/powerpoint/2010/main" val="4217218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A17179-F666-41FA-9C10-FECBE5354339}"/>
              </a:ext>
            </a:extLst>
          </p:cNvPr>
          <p:cNvSpPr/>
          <p:nvPr userDrawn="1"/>
        </p:nvSpPr>
        <p:spPr>
          <a:xfrm>
            <a:off x="5879804" y="0"/>
            <a:ext cx="6312195" cy="6877050"/>
          </a:xfrm>
          <a:prstGeom prst="rect">
            <a:avLst/>
          </a:prstGeom>
          <a:blipFill dpi="0" rotWithShape="1">
            <a:blip r:embed="rId2">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21">
            <a:extLst>
              <a:ext uri="{FF2B5EF4-FFF2-40B4-BE49-F238E27FC236}">
                <a16:creationId xmlns:a16="http://schemas.microsoft.com/office/drawing/2014/main" id="{BDF1D49A-B7B9-4916-9010-4B9E128CDFC1}"/>
              </a:ext>
            </a:extLst>
          </p:cNvPr>
          <p:cNvSpPr>
            <a:spLocks noGrp="1"/>
          </p:cNvSpPr>
          <p:nvPr>
            <p:ph type="body" sz="quarter" idx="10" hasCustomPrompt="1"/>
          </p:nvPr>
        </p:nvSpPr>
        <p:spPr>
          <a:xfrm>
            <a:off x="312901" y="4210892"/>
            <a:ext cx="11598441" cy="369332"/>
          </a:xfrm>
          <a:prstGeom prst="rect">
            <a:avLst/>
          </a:prstGeom>
        </p:spPr>
        <p:txBody>
          <a:bodyPr wrap="square" anchor="ctr" anchorCtr="0">
            <a:spAutoFit/>
          </a:bodyPr>
          <a:lstStyle>
            <a:lvl1pPr marL="0" indent="0" algn="l">
              <a:buNone/>
              <a:defRPr sz="2000">
                <a:solidFill>
                  <a:srgbClr val="002156"/>
                </a:solidFill>
                <a:latin typeface="+mj-lt"/>
              </a:defRPr>
            </a:lvl1pPr>
          </a:lstStyle>
          <a:p>
            <a:pPr lvl="0"/>
            <a:r>
              <a:rPr lang="en-US" dirty="0"/>
              <a:t>Click to edit master text styles</a:t>
            </a:r>
          </a:p>
        </p:txBody>
      </p:sp>
      <p:sp>
        <p:nvSpPr>
          <p:cNvPr id="9" name="Title 16">
            <a:extLst>
              <a:ext uri="{FF2B5EF4-FFF2-40B4-BE49-F238E27FC236}">
                <a16:creationId xmlns:a16="http://schemas.microsoft.com/office/drawing/2014/main" id="{E9A1D808-AEE7-4FCD-B8CE-BEC9DC1A873B}"/>
              </a:ext>
            </a:extLst>
          </p:cNvPr>
          <p:cNvSpPr>
            <a:spLocks noGrp="1"/>
          </p:cNvSpPr>
          <p:nvPr>
            <p:ph type="title" hasCustomPrompt="1"/>
          </p:nvPr>
        </p:nvSpPr>
        <p:spPr>
          <a:xfrm>
            <a:off x="288760" y="2518639"/>
            <a:ext cx="11598441" cy="1573072"/>
          </a:xfrm>
          <a:prstGeom prst="rect">
            <a:avLst/>
          </a:prstGeom>
        </p:spPr>
        <p:txBody>
          <a:bodyPr anchor="ctr" anchorCtr="0">
            <a:noAutofit/>
          </a:bodyPr>
          <a:lstStyle>
            <a:lvl1pPr algn="l">
              <a:defRPr sz="5400">
                <a:solidFill>
                  <a:srgbClr val="002156"/>
                </a:solidFill>
                <a:latin typeface="+mj-lt"/>
              </a:defRPr>
            </a:lvl1pPr>
          </a:lstStyle>
          <a:p>
            <a:r>
              <a:rPr lang="en-US" dirty="0"/>
              <a:t>Click to edit master title style</a:t>
            </a:r>
          </a:p>
        </p:txBody>
      </p:sp>
      <p:pic>
        <p:nvPicPr>
          <p:cNvPr id="10" name="Picture 9">
            <a:extLst>
              <a:ext uri="{FF2B5EF4-FFF2-40B4-BE49-F238E27FC236}">
                <a16:creationId xmlns:a16="http://schemas.microsoft.com/office/drawing/2014/main" id="{23FC8EBE-7C3B-4227-884E-D1EDF68B78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7529" y="6083981"/>
            <a:ext cx="10377377" cy="59671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404913A-394C-402C-8FDD-8BAEA5BBBADE}"/>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178" y="177304"/>
            <a:ext cx="3036684" cy="1949207"/>
          </a:xfrm>
          <a:prstGeom prst="rect">
            <a:avLst/>
          </a:prstGeom>
        </p:spPr>
      </p:pic>
    </p:spTree>
    <p:extLst>
      <p:ext uri="{BB962C8B-B14F-4D97-AF65-F5344CB8AC3E}">
        <p14:creationId xmlns:p14="http://schemas.microsoft.com/office/powerpoint/2010/main" val="3807403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2CE3F09D-D4AF-42AE-92D7-DF703D92C4AC}"/>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178" y="177304"/>
            <a:ext cx="3036684" cy="1949207"/>
          </a:xfrm>
          <a:prstGeom prst="rect">
            <a:avLst/>
          </a:prstGeom>
        </p:spPr>
      </p:pic>
      <p:sp>
        <p:nvSpPr>
          <p:cNvPr id="13" name="Rectangle 12">
            <a:extLst>
              <a:ext uri="{FF2B5EF4-FFF2-40B4-BE49-F238E27FC236}">
                <a16:creationId xmlns:a16="http://schemas.microsoft.com/office/drawing/2014/main" id="{10AAC602-F286-4F60-9FD4-015633F3641A}"/>
              </a:ext>
            </a:extLst>
          </p:cNvPr>
          <p:cNvSpPr/>
          <p:nvPr userDrawn="1"/>
        </p:nvSpPr>
        <p:spPr>
          <a:xfrm>
            <a:off x="5879804" y="0"/>
            <a:ext cx="6312195" cy="6877050"/>
          </a:xfrm>
          <a:prstGeom prst="rect">
            <a:avLst/>
          </a:prstGeom>
          <a:blipFill dpi="0" rotWithShape="1">
            <a:blip r:embed="rId3">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1">
            <a:extLst>
              <a:ext uri="{FF2B5EF4-FFF2-40B4-BE49-F238E27FC236}">
                <a16:creationId xmlns:a16="http://schemas.microsoft.com/office/drawing/2014/main" id="{93451E5D-FD96-457E-9272-3A20D73C904A}"/>
              </a:ext>
            </a:extLst>
          </p:cNvPr>
          <p:cNvSpPr>
            <a:spLocks noGrp="1"/>
          </p:cNvSpPr>
          <p:nvPr>
            <p:ph type="body" sz="quarter" idx="10" hasCustomPrompt="1"/>
          </p:nvPr>
        </p:nvSpPr>
        <p:spPr>
          <a:xfrm>
            <a:off x="312901" y="4210892"/>
            <a:ext cx="11598441" cy="369332"/>
          </a:xfrm>
          <a:prstGeom prst="rect">
            <a:avLst/>
          </a:prstGeom>
        </p:spPr>
        <p:txBody>
          <a:bodyPr wrap="square" anchor="ctr" anchorCtr="0">
            <a:spAutoFit/>
          </a:bodyPr>
          <a:lstStyle>
            <a:lvl1pPr marL="0" indent="0" algn="l">
              <a:buNone/>
              <a:defRPr sz="2000">
                <a:solidFill>
                  <a:srgbClr val="002156"/>
                </a:solidFill>
                <a:latin typeface="+mj-lt"/>
              </a:defRPr>
            </a:lvl1pPr>
          </a:lstStyle>
          <a:p>
            <a:pPr lvl="0"/>
            <a:r>
              <a:rPr lang="en-US" dirty="0"/>
              <a:t>Click to edit master text styles</a:t>
            </a:r>
          </a:p>
        </p:txBody>
      </p:sp>
      <p:sp>
        <p:nvSpPr>
          <p:cNvPr id="15" name="Title 16">
            <a:extLst>
              <a:ext uri="{FF2B5EF4-FFF2-40B4-BE49-F238E27FC236}">
                <a16:creationId xmlns:a16="http://schemas.microsoft.com/office/drawing/2014/main" id="{4AC95E0F-507F-4A78-A0F5-5059D1B6B0F3}"/>
              </a:ext>
            </a:extLst>
          </p:cNvPr>
          <p:cNvSpPr>
            <a:spLocks noGrp="1"/>
          </p:cNvSpPr>
          <p:nvPr>
            <p:ph type="title" hasCustomPrompt="1"/>
          </p:nvPr>
        </p:nvSpPr>
        <p:spPr>
          <a:xfrm>
            <a:off x="288760" y="2518639"/>
            <a:ext cx="11598441" cy="1573072"/>
          </a:xfrm>
          <a:prstGeom prst="rect">
            <a:avLst/>
          </a:prstGeom>
        </p:spPr>
        <p:txBody>
          <a:bodyPr anchor="ctr" anchorCtr="0">
            <a:noAutofit/>
          </a:bodyPr>
          <a:lstStyle>
            <a:lvl1pPr algn="l">
              <a:defRPr sz="5400">
                <a:solidFill>
                  <a:srgbClr val="002156"/>
                </a:solidFill>
                <a:latin typeface="+mj-lt"/>
              </a:defRPr>
            </a:lvl1pPr>
          </a:lstStyle>
          <a:p>
            <a:r>
              <a:rPr lang="en-US" dirty="0"/>
              <a:t>Click to edit master title style</a:t>
            </a:r>
          </a:p>
        </p:txBody>
      </p:sp>
    </p:spTree>
    <p:extLst>
      <p:ext uri="{BB962C8B-B14F-4D97-AF65-F5344CB8AC3E}">
        <p14:creationId xmlns:p14="http://schemas.microsoft.com/office/powerpoint/2010/main" val="476330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22AD3875-E9DD-4E9C-B268-370AB1AEB73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27399" t="50000" r="11412" b="7752"/>
          <a:stretch/>
        </p:blipFill>
        <p:spPr>
          <a:xfrm>
            <a:off x="6273208" y="1364559"/>
            <a:ext cx="5918792" cy="5448887"/>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A759213D-2543-4EB6-9BEA-98CE949E9077}"/>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178" y="177304"/>
            <a:ext cx="3036684" cy="1949207"/>
          </a:xfrm>
          <a:prstGeom prst="rect">
            <a:avLst/>
          </a:prstGeom>
        </p:spPr>
      </p:pic>
      <p:sp>
        <p:nvSpPr>
          <p:cNvPr id="4" name="Text Placeholder 21">
            <a:extLst>
              <a:ext uri="{FF2B5EF4-FFF2-40B4-BE49-F238E27FC236}">
                <a16:creationId xmlns:a16="http://schemas.microsoft.com/office/drawing/2014/main" id="{317B7C64-C6EF-4B05-84B6-E1CAD22A3D85}"/>
              </a:ext>
            </a:extLst>
          </p:cNvPr>
          <p:cNvSpPr>
            <a:spLocks noGrp="1"/>
          </p:cNvSpPr>
          <p:nvPr>
            <p:ph type="body" sz="quarter" idx="10" hasCustomPrompt="1"/>
          </p:nvPr>
        </p:nvSpPr>
        <p:spPr>
          <a:xfrm>
            <a:off x="312901" y="4210892"/>
            <a:ext cx="11598441" cy="369332"/>
          </a:xfrm>
          <a:prstGeom prst="rect">
            <a:avLst/>
          </a:prstGeom>
        </p:spPr>
        <p:txBody>
          <a:bodyPr wrap="square" anchor="ctr" anchorCtr="0">
            <a:spAutoFit/>
          </a:bodyPr>
          <a:lstStyle>
            <a:lvl1pPr marL="0" indent="0" algn="l">
              <a:buNone/>
              <a:defRPr sz="2000">
                <a:solidFill>
                  <a:srgbClr val="931A1D"/>
                </a:solidFill>
                <a:latin typeface="+mj-lt"/>
              </a:defRPr>
            </a:lvl1pPr>
          </a:lstStyle>
          <a:p>
            <a:pPr lvl="0"/>
            <a:r>
              <a:rPr lang="en-US" dirty="0"/>
              <a:t>Click to edit master text styles</a:t>
            </a:r>
          </a:p>
        </p:txBody>
      </p:sp>
      <p:sp>
        <p:nvSpPr>
          <p:cNvPr id="5" name="Title 16">
            <a:extLst>
              <a:ext uri="{FF2B5EF4-FFF2-40B4-BE49-F238E27FC236}">
                <a16:creationId xmlns:a16="http://schemas.microsoft.com/office/drawing/2014/main" id="{1512B838-642F-4BF6-A8DD-CAF452CD0D0E}"/>
              </a:ext>
            </a:extLst>
          </p:cNvPr>
          <p:cNvSpPr>
            <a:spLocks noGrp="1"/>
          </p:cNvSpPr>
          <p:nvPr>
            <p:ph type="title" hasCustomPrompt="1"/>
          </p:nvPr>
        </p:nvSpPr>
        <p:spPr>
          <a:xfrm>
            <a:off x="288760" y="2518639"/>
            <a:ext cx="11598441" cy="1573072"/>
          </a:xfrm>
          <a:prstGeom prst="rect">
            <a:avLst/>
          </a:prstGeom>
        </p:spPr>
        <p:txBody>
          <a:bodyPr anchor="ctr" anchorCtr="0">
            <a:noAutofit/>
          </a:bodyPr>
          <a:lstStyle>
            <a:lvl1pPr algn="l">
              <a:defRPr sz="5400">
                <a:solidFill>
                  <a:srgbClr val="931A1D"/>
                </a:solidFill>
                <a:latin typeface="+mj-lt"/>
              </a:defRPr>
            </a:lvl1pPr>
          </a:lstStyle>
          <a:p>
            <a:r>
              <a:rPr lang="en-US" dirty="0"/>
              <a:t>Click to edit master title style</a:t>
            </a:r>
          </a:p>
        </p:txBody>
      </p:sp>
    </p:spTree>
    <p:extLst>
      <p:ext uri="{BB962C8B-B14F-4D97-AF65-F5344CB8AC3E}">
        <p14:creationId xmlns:p14="http://schemas.microsoft.com/office/powerpoint/2010/main" val="388910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F6316FE8-04C5-4C84-95C9-6817B5EE890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178" y="177304"/>
            <a:ext cx="3036684" cy="1949207"/>
          </a:xfrm>
          <a:prstGeom prst="rect">
            <a:avLst/>
          </a:prstGeom>
        </p:spPr>
      </p:pic>
      <p:sp>
        <p:nvSpPr>
          <p:cNvPr id="7" name="Text Placeholder 21">
            <a:extLst>
              <a:ext uri="{FF2B5EF4-FFF2-40B4-BE49-F238E27FC236}">
                <a16:creationId xmlns:a16="http://schemas.microsoft.com/office/drawing/2014/main" id="{75E7DA85-9496-40F4-B57B-4F90ADFA4D51}"/>
              </a:ext>
            </a:extLst>
          </p:cNvPr>
          <p:cNvSpPr>
            <a:spLocks noGrp="1"/>
          </p:cNvSpPr>
          <p:nvPr>
            <p:ph type="body" sz="quarter" idx="10" hasCustomPrompt="1"/>
          </p:nvPr>
        </p:nvSpPr>
        <p:spPr>
          <a:xfrm>
            <a:off x="312902" y="4210891"/>
            <a:ext cx="11574300" cy="382373"/>
          </a:xfrm>
          <a:prstGeom prst="rect">
            <a:avLst/>
          </a:prstGeom>
        </p:spPr>
        <p:txBody>
          <a:bodyPr wrap="square" anchor="ctr" anchorCtr="0">
            <a:spAutoFit/>
          </a:bodyPr>
          <a:lstStyle>
            <a:lvl1pPr marL="0" indent="0" algn="l">
              <a:buNone/>
              <a:defRPr sz="2000">
                <a:solidFill>
                  <a:srgbClr val="007434"/>
                </a:solidFill>
                <a:latin typeface="+mj-lt"/>
              </a:defRPr>
            </a:lvl1pPr>
          </a:lstStyle>
          <a:p>
            <a:pPr lvl="0"/>
            <a:r>
              <a:rPr lang="en-US" dirty="0"/>
              <a:t>Click to edit master text styles</a:t>
            </a:r>
          </a:p>
        </p:txBody>
      </p:sp>
      <p:sp>
        <p:nvSpPr>
          <p:cNvPr id="8" name="Title 16">
            <a:extLst>
              <a:ext uri="{FF2B5EF4-FFF2-40B4-BE49-F238E27FC236}">
                <a16:creationId xmlns:a16="http://schemas.microsoft.com/office/drawing/2014/main" id="{C118855C-DDAE-4FB5-A3D0-FEAF11C597EF}"/>
              </a:ext>
            </a:extLst>
          </p:cNvPr>
          <p:cNvSpPr>
            <a:spLocks noGrp="1"/>
          </p:cNvSpPr>
          <p:nvPr>
            <p:ph type="title" hasCustomPrompt="1"/>
          </p:nvPr>
        </p:nvSpPr>
        <p:spPr>
          <a:xfrm>
            <a:off x="288760" y="2518639"/>
            <a:ext cx="11598441" cy="1573072"/>
          </a:xfrm>
          <a:prstGeom prst="rect">
            <a:avLst/>
          </a:prstGeom>
        </p:spPr>
        <p:txBody>
          <a:bodyPr anchor="ctr" anchorCtr="0">
            <a:noAutofit/>
          </a:bodyPr>
          <a:lstStyle>
            <a:lvl1pPr algn="l">
              <a:defRPr sz="5400">
                <a:solidFill>
                  <a:srgbClr val="007434"/>
                </a:solidFill>
                <a:latin typeface="+mj-lt"/>
              </a:defRPr>
            </a:lvl1pPr>
          </a:lstStyle>
          <a:p>
            <a:r>
              <a:rPr lang="en-US" dirty="0"/>
              <a:t>Click to edit master title style</a:t>
            </a:r>
          </a:p>
        </p:txBody>
      </p:sp>
      <p:pic>
        <p:nvPicPr>
          <p:cNvPr id="9" name="Picture 8" descr="A picture containing photo, different, table, sitting&#10;&#10;Description automatically generated">
            <a:extLst>
              <a:ext uri="{FF2B5EF4-FFF2-40B4-BE49-F238E27FC236}">
                <a16:creationId xmlns:a16="http://schemas.microsoft.com/office/drawing/2014/main" id="{D70EB47D-3F19-4A88-A9FC-967D869F50B2}"/>
              </a:ext>
            </a:extLst>
          </p:cNvPr>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l="11068" t="52713" r="11619" b="8838"/>
          <a:stretch/>
        </p:blipFill>
        <p:spPr>
          <a:xfrm>
            <a:off x="4209145" y="654065"/>
            <a:ext cx="7769677" cy="5302219"/>
          </a:xfrm>
          <a:prstGeom prst="rect">
            <a:avLst/>
          </a:prstGeom>
        </p:spPr>
      </p:pic>
    </p:spTree>
    <p:extLst>
      <p:ext uri="{BB962C8B-B14F-4D97-AF65-F5344CB8AC3E}">
        <p14:creationId xmlns:p14="http://schemas.microsoft.com/office/powerpoint/2010/main" val="4134749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cus Slide Red Ribbon">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E23C1446-DBE6-4C95-B8EC-9283AA2E705D}"/>
              </a:ext>
            </a:extLst>
          </p:cNvPr>
          <p:cNvSpPr>
            <a:spLocks noChangeAspect="1" noChangeArrowheads="1" noTextEdit="1"/>
          </p:cNvSpPr>
          <p:nvPr userDrawn="1"/>
        </p:nvSpPr>
        <p:spPr bwMode="auto">
          <a:xfrm>
            <a:off x="7186085"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3" name="Picture 2">
            <a:extLst>
              <a:ext uri="{FF2B5EF4-FFF2-40B4-BE49-F238E27FC236}">
                <a16:creationId xmlns:a16="http://schemas.microsoft.com/office/drawing/2014/main" id="{8CE99F4F-FBC4-4866-9159-09928C4064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4" name="Slide Number Placeholder 5">
            <a:extLst>
              <a:ext uri="{FF2B5EF4-FFF2-40B4-BE49-F238E27FC236}">
                <a16:creationId xmlns:a16="http://schemas.microsoft.com/office/drawing/2014/main" id="{DD7464D6-CE54-44A1-B722-2BC03524B9BA}"/>
              </a:ext>
            </a:extLst>
          </p:cNvPr>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solidFill>
            </a:endParaRPr>
          </a:p>
        </p:txBody>
      </p:sp>
      <p:sp>
        <p:nvSpPr>
          <p:cNvPr id="5" name="Text Placeholder 9">
            <a:extLst>
              <a:ext uri="{FF2B5EF4-FFF2-40B4-BE49-F238E27FC236}">
                <a16:creationId xmlns:a16="http://schemas.microsoft.com/office/drawing/2014/main" id="{AA56C65E-6F91-4E80-B71A-14A71FD2A52D}"/>
              </a:ext>
            </a:extLst>
          </p:cNvPr>
          <p:cNvSpPr>
            <a:spLocks noGrp="1"/>
          </p:cNvSpPr>
          <p:nvPr>
            <p:ph type="body" sz="quarter" idx="13" hasCustomPrompt="1"/>
          </p:nvPr>
        </p:nvSpPr>
        <p:spPr>
          <a:xfrm>
            <a:off x="514355" y="594112"/>
            <a:ext cx="6650219" cy="3253988"/>
          </a:xfrm>
          <a:prstGeom prst="rect">
            <a:avLst/>
          </a:prstGeom>
        </p:spPr>
        <p:txBody>
          <a:bodyPr lIns="0" tIns="0" rIns="0" bIns="0">
            <a:noAutofit/>
          </a:bodyPr>
          <a:lstStyle>
            <a:lvl1pPr marL="0" indent="0" algn="l">
              <a:buFontTx/>
              <a:buNone/>
              <a:defRPr sz="6600">
                <a:solidFill>
                  <a:srgbClr val="002060"/>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 name="Rectangle 5">
            <a:extLst>
              <a:ext uri="{FF2B5EF4-FFF2-40B4-BE49-F238E27FC236}">
                <a16:creationId xmlns:a16="http://schemas.microsoft.com/office/drawing/2014/main" id="{9DC40DD1-3EEF-431C-B564-FFCBC6C43DEE}"/>
              </a:ext>
            </a:extLst>
          </p:cNvPr>
          <p:cNvSpPr/>
          <p:nvPr userDrawn="1"/>
        </p:nvSpPr>
        <p:spPr>
          <a:xfrm>
            <a:off x="243840" y="228600"/>
            <a:ext cx="11704320" cy="642859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603D5037-7B6A-45EB-940D-E1D966F9F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25" r="16276" b="18381"/>
          <a:stretch/>
        </p:blipFill>
        <p:spPr>
          <a:xfrm>
            <a:off x="7570381" y="253993"/>
            <a:ext cx="4398367" cy="6428590"/>
          </a:xfrm>
          <a:prstGeom prst="rect">
            <a:avLst/>
          </a:prstGeom>
        </p:spPr>
      </p:pic>
      <p:sp>
        <p:nvSpPr>
          <p:cNvPr id="8" name="Slide Number Placeholder 5">
            <a:extLst>
              <a:ext uri="{FF2B5EF4-FFF2-40B4-BE49-F238E27FC236}">
                <a16:creationId xmlns:a16="http://schemas.microsoft.com/office/drawing/2014/main" id="{9D2FD509-0675-46F3-92F5-8D55E6433B4E}"/>
              </a:ext>
            </a:extLst>
          </p:cNvPr>
          <p:cNvSpPr txBox="1">
            <a:spLocks/>
          </p:cNvSpPr>
          <p:nvPr userDrawn="1"/>
        </p:nvSpPr>
        <p:spPr>
          <a:xfrm>
            <a:off x="11347853" y="6342192"/>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25F2E73E-30C6-43E0-938D-0DD483E14845}"/>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663" y="5629924"/>
            <a:ext cx="1466438" cy="941287"/>
          </a:xfrm>
          <a:prstGeom prst="rect">
            <a:avLst/>
          </a:prstGeom>
        </p:spPr>
      </p:pic>
    </p:spTree>
    <p:extLst>
      <p:ext uri="{BB962C8B-B14F-4D97-AF65-F5344CB8AC3E}">
        <p14:creationId xmlns:p14="http://schemas.microsoft.com/office/powerpoint/2010/main" val="150077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cus Slide Zimbabwe">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E23C1446-DBE6-4C95-B8EC-9283AA2E705D}"/>
              </a:ext>
            </a:extLst>
          </p:cNvPr>
          <p:cNvSpPr>
            <a:spLocks noChangeAspect="1" noChangeArrowheads="1" noTextEdit="1"/>
          </p:cNvSpPr>
          <p:nvPr userDrawn="1"/>
        </p:nvSpPr>
        <p:spPr bwMode="auto">
          <a:xfrm>
            <a:off x="7186085"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3" name="Picture 2">
            <a:extLst>
              <a:ext uri="{FF2B5EF4-FFF2-40B4-BE49-F238E27FC236}">
                <a16:creationId xmlns:a16="http://schemas.microsoft.com/office/drawing/2014/main" id="{8CE99F4F-FBC4-4866-9159-09928C4064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4" name="Slide Number Placeholder 5">
            <a:extLst>
              <a:ext uri="{FF2B5EF4-FFF2-40B4-BE49-F238E27FC236}">
                <a16:creationId xmlns:a16="http://schemas.microsoft.com/office/drawing/2014/main" id="{DD7464D6-CE54-44A1-B722-2BC03524B9BA}"/>
              </a:ext>
            </a:extLst>
          </p:cNvPr>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solidFill>
            </a:endParaRPr>
          </a:p>
        </p:txBody>
      </p:sp>
      <p:sp>
        <p:nvSpPr>
          <p:cNvPr id="5" name="Text Placeholder 9">
            <a:extLst>
              <a:ext uri="{FF2B5EF4-FFF2-40B4-BE49-F238E27FC236}">
                <a16:creationId xmlns:a16="http://schemas.microsoft.com/office/drawing/2014/main" id="{AA56C65E-6F91-4E80-B71A-14A71FD2A52D}"/>
              </a:ext>
            </a:extLst>
          </p:cNvPr>
          <p:cNvSpPr>
            <a:spLocks noGrp="1"/>
          </p:cNvSpPr>
          <p:nvPr>
            <p:ph type="body" sz="quarter" idx="13" hasCustomPrompt="1"/>
          </p:nvPr>
        </p:nvSpPr>
        <p:spPr>
          <a:xfrm>
            <a:off x="514355" y="594112"/>
            <a:ext cx="6650219" cy="3253988"/>
          </a:xfrm>
          <a:prstGeom prst="rect">
            <a:avLst/>
          </a:prstGeom>
        </p:spPr>
        <p:txBody>
          <a:bodyPr lIns="0" tIns="0" rIns="0" bIns="0">
            <a:noAutofit/>
          </a:bodyPr>
          <a:lstStyle>
            <a:lvl1pPr marL="0" indent="0" algn="l">
              <a:buFontTx/>
              <a:buNone/>
              <a:defRPr sz="6600">
                <a:solidFill>
                  <a:srgbClr val="0070C0"/>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 name="Rectangle 5">
            <a:extLst>
              <a:ext uri="{FF2B5EF4-FFF2-40B4-BE49-F238E27FC236}">
                <a16:creationId xmlns:a16="http://schemas.microsoft.com/office/drawing/2014/main" id="{9DC40DD1-3EEF-431C-B564-FFCBC6C43DEE}"/>
              </a:ext>
            </a:extLst>
          </p:cNvPr>
          <p:cNvSpPr/>
          <p:nvPr userDrawn="1"/>
        </p:nvSpPr>
        <p:spPr>
          <a:xfrm>
            <a:off x="243840" y="228600"/>
            <a:ext cx="11704320" cy="6428590"/>
          </a:xfrm>
          <a:prstGeom prst="rect">
            <a:avLst/>
          </a:prstGeom>
          <a:no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lide Number Placeholder 5">
            <a:extLst>
              <a:ext uri="{FF2B5EF4-FFF2-40B4-BE49-F238E27FC236}">
                <a16:creationId xmlns:a16="http://schemas.microsoft.com/office/drawing/2014/main" id="{9D2FD509-0675-46F3-92F5-8D55E6433B4E}"/>
              </a:ext>
            </a:extLst>
          </p:cNvPr>
          <p:cNvSpPr txBox="1">
            <a:spLocks/>
          </p:cNvSpPr>
          <p:nvPr userDrawn="1"/>
        </p:nvSpPr>
        <p:spPr>
          <a:xfrm>
            <a:off x="11347853" y="6342192"/>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25F2E73E-30C6-43E0-938D-0DD483E14845}"/>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663" y="5629924"/>
            <a:ext cx="1466438" cy="941287"/>
          </a:xfrm>
          <a:prstGeom prst="rect">
            <a:avLst/>
          </a:prstGeom>
        </p:spPr>
      </p:pic>
      <p:pic>
        <p:nvPicPr>
          <p:cNvPr id="10" name="Picture 9" descr="A close up of a logo&#10;&#10;Description automatically generated">
            <a:extLst>
              <a:ext uri="{FF2B5EF4-FFF2-40B4-BE49-F238E27FC236}">
                <a16:creationId xmlns:a16="http://schemas.microsoft.com/office/drawing/2014/main" id="{BA45B3B2-84F5-4A96-9A80-58B9FCB9025D}"/>
              </a:ext>
            </a:extLst>
          </p:cNvPr>
          <p:cNvPicPr>
            <a:picLocks noChangeAspect="1"/>
          </p:cNvPicPr>
          <p:nvPr userDrawn="1"/>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2931" r="41323" b="54605"/>
          <a:stretch/>
        </p:blipFill>
        <p:spPr>
          <a:xfrm>
            <a:off x="6389201" y="1258800"/>
            <a:ext cx="5802799" cy="5599200"/>
          </a:xfrm>
          <a:prstGeom prst="rect">
            <a:avLst/>
          </a:prstGeom>
        </p:spPr>
      </p:pic>
    </p:spTree>
    <p:extLst>
      <p:ext uri="{BB962C8B-B14F-4D97-AF65-F5344CB8AC3E}">
        <p14:creationId xmlns:p14="http://schemas.microsoft.com/office/powerpoint/2010/main" val="1949517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Red">
    <p:bg>
      <p:bgPr>
        <a:solidFill>
          <a:srgbClr val="CC0000">
            <a:alpha val="6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5ACD9C7-C400-4931-B61F-5D5C76B08222}"/>
              </a:ext>
            </a:extLst>
          </p:cNvPr>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FFFFFF"/>
                </a:solidFill>
                <a:latin typeface="Arial"/>
              </a:rPr>
              <a:pPr/>
              <a:t>‹#›</a:t>
            </a:fld>
            <a:endParaRPr lang="en-US" dirty="0">
              <a:solidFill>
                <a:srgbClr val="FFFFFF"/>
              </a:solidFill>
              <a:latin typeface="Arial"/>
            </a:endParaRPr>
          </a:p>
        </p:txBody>
      </p:sp>
      <p:pic>
        <p:nvPicPr>
          <p:cNvPr id="4" name="Picture 3">
            <a:extLst>
              <a:ext uri="{FF2B5EF4-FFF2-40B4-BE49-F238E27FC236}">
                <a16:creationId xmlns:a16="http://schemas.microsoft.com/office/drawing/2014/main" id="{73CCA9DC-0287-4716-AC4F-85AA7B853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944" y="6360122"/>
            <a:ext cx="1554480" cy="366380"/>
          </a:xfrm>
          <a:prstGeom prst="rect">
            <a:avLst/>
          </a:prstGeom>
        </p:spPr>
      </p:pic>
      <p:pic>
        <p:nvPicPr>
          <p:cNvPr id="7" name="Picture 6" descr="A close up of a logo&#10;&#10;Description automatically generated">
            <a:extLst>
              <a:ext uri="{FF2B5EF4-FFF2-40B4-BE49-F238E27FC236}">
                <a16:creationId xmlns:a16="http://schemas.microsoft.com/office/drawing/2014/main" id="{A2D67806-84E4-4E01-BEDE-1D6C576AEDCE}"/>
              </a:ext>
            </a:extLst>
          </p:cNvPr>
          <p:cNvPicPr>
            <a:picLocks noChangeAspect="1"/>
          </p:cNvPicPr>
          <p:nvPr userDrawn="1"/>
        </p:nvPicPr>
        <p:blipFill rotWithShape="1">
          <a:blip r:embed="rId3">
            <a:alphaModFix amt="35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1644" t="1925" r="41262" b="53150"/>
          <a:stretch/>
        </p:blipFill>
        <p:spPr>
          <a:xfrm>
            <a:off x="6737131" y="1552353"/>
            <a:ext cx="5454869" cy="5722954"/>
          </a:xfrm>
          <a:prstGeom prst="rect">
            <a:avLst/>
          </a:prstGeom>
        </p:spPr>
      </p:pic>
      <p:sp>
        <p:nvSpPr>
          <p:cNvPr id="8" name="Title 7">
            <a:extLst>
              <a:ext uri="{FF2B5EF4-FFF2-40B4-BE49-F238E27FC236}">
                <a16:creationId xmlns:a16="http://schemas.microsoft.com/office/drawing/2014/main" id="{34DE1C86-C9C7-4567-A453-203FFD46C583}"/>
              </a:ext>
            </a:extLst>
          </p:cNvPr>
          <p:cNvSpPr>
            <a:spLocks noGrp="1"/>
          </p:cNvSpPr>
          <p:nvPr>
            <p:ph type="title" hasCustomPrompt="1"/>
          </p:nvPr>
        </p:nvSpPr>
        <p:spPr>
          <a:xfrm>
            <a:off x="676603" y="2887607"/>
            <a:ext cx="10838793" cy="1325563"/>
          </a:xfrm>
        </p:spPr>
        <p:txBody>
          <a:bodyPr>
            <a:noAutofit/>
          </a:bodyPr>
          <a:lstStyle>
            <a:lvl1pPr>
              <a:defRPr sz="6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09285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accent5">
            <a:lumMod val="75000"/>
            <a:alpha val="80000"/>
          </a:scheme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5ACD9C7-C400-4931-B61F-5D5C76B08222}"/>
              </a:ext>
            </a:extLst>
          </p:cNvPr>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FFFFFF"/>
                </a:solidFill>
                <a:latin typeface="Arial"/>
              </a:rPr>
              <a:pPr/>
              <a:t>‹#›</a:t>
            </a:fld>
            <a:endParaRPr lang="en-US" dirty="0">
              <a:solidFill>
                <a:srgbClr val="FFFFFF"/>
              </a:solidFill>
              <a:latin typeface="Arial"/>
            </a:endParaRPr>
          </a:p>
        </p:txBody>
      </p:sp>
      <p:pic>
        <p:nvPicPr>
          <p:cNvPr id="4" name="Picture 3">
            <a:extLst>
              <a:ext uri="{FF2B5EF4-FFF2-40B4-BE49-F238E27FC236}">
                <a16:creationId xmlns:a16="http://schemas.microsoft.com/office/drawing/2014/main" id="{73CCA9DC-0287-4716-AC4F-85AA7B853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944" y="6360122"/>
            <a:ext cx="1554480" cy="366380"/>
          </a:xfrm>
          <a:prstGeom prst="rect">
            <a:avLst/>
          </a:prstGeom>
        </p:spPr>
      </p:pic>
      <p:pic>
        <p:nvPicPr>
          <p:cNvPr id="5" name="Picture 4" descr="A close up of a logo&#10;&#10;Description automatically generated">
            <a:extLst>
              <a:ext uri="{FF2B5EF4-FFF2-40B4-BE49-F238E27FC236}">
                <a16:creationId xmlns:a16="http://schemas.microsoft.com/office/drawing/2014/main" id="{931C726E-02E9-4AB2-8F9E-09A9314EBBB8}"/>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29259" t="50000" r="10999" b="6699"/>
          <a:stretch/>
        </p:blipFill>
        <p:spPr>
          <a:xfrm>
            <a:off x="6615287" y="1552353"/>
            <a:ext cx="5707848" cy="5516056"/>
          </a:xfrm>
          <a:prstGeom prst="rect">
            <a:avLst/>
          </a:prstGeom>
        </p:spPr>
      </p:pic>
      <p:sp>
        <p:nvSpPr>
          <p:cNvPr id="6" name="Title 7">
            <a:extLst>
              <a:ext uri="{FF2B5EF4-FFF2-40B4-BE49-F238E27FC236}">
                <a16:creationId xmlns:a16="http://schemas.microsoft.com/office/drawing/2014/main" id="{29789D37-AAC6-4842-9B21-EC65A4EAC845}"/>
              </a:ext>
            </a:extLst>
          </p:cNvPr>
          <p:cNvSpPr>
            <a:spLocks noGrp="1"/>
          </p:cNvSpPr>
          <p:nvPr>
            <p:ph type="title" hasCustomPrompt="1"/>
          </p:nvPr>
        </p:nvSpPr>
        <p:spPr>
          <a:xfrm>
            <a:off x="676603" y="2887607"/>
            <a:ext cx="10838793" cy="1325563"/>
          </a:xfrm>
        </p:spPr>
        <p:txBody>
          <a:bodyPr>
            <a:noAutofit/>
          </a:bodyPr>
          <a:lstStyle>
            <a:lvl1pPr>
              <a:defRPr sz="6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6138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C3F5A2-1ABF-4A8A-AB9D-1C31970DEC5A}"/>
              </a:ext>
            </a:extLst>
          </p:cNvPr>
          <p:cNvSpPr/>
          <p:nvPr userDrawn="1"/>
        </p:nvSpPr>
        <p:spPr>
          <a:xfrm>
            <a:off x="0" y="-2"/>
            <a:ext cx="12192000" cy="935667"/>
          </a:xfrm>
          <a:prstGeom prst="rect">
            <a:avLst/>
          </a:prstGeom>
          <a:solidFill>
            <a:srgbClr val="468CA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Slide Number Placeholder 5">
            <a:extLst>
              <a:ext uri="{FF2B5EF4-FFF2-40B4-BE49-F238E27FC236}">
                <a16:creationId xmlns:a16="http://schemas.microsoft.com/office/drawing/2014/main" id="{C796C999-1065-4C06-A0F1-247392ABA4BC}"/>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6AE0E113-74B9-46A7-8C22-94D33BE217CB}"/>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12" name="Text Placeholder 16">
            <a:extLst>
              <a:ext uri="{FF2B5EF4-FFF2-40B4-BE49-F238E27FC236}">
                <a16:creationId xmlns:a16="http://schemas.microsoft.com/office/drawing/2014/main" id="{A7611748-1A17-44E8-B77E-2FB688A6AF33}"/>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a:extLst>
              <a:ext uri="{FF2B5EF4-FFF2-40B4-BE49-F238E27FC236}">
                <a16:creationId xmlns:a16="http://schemas.microsoft.com/office/drawing/2014/main" id="{694471F9-1CDB-440C-A52D-E44D9F528B66}"/>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498243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Grey">
    <p:bg>
      <p:bgPr>
        <a:solidFill>
          <a:schemeClr val="bg1">
            <a:lumMod val="65000"/>
            <a:alpha val="65000"/>
          </a:scheme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5ACD9C7-C400-4931-B61F-5D5C76B08222}"/>
              </a:ext>
            </a:extLst>
          </p:cNvPr>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FFFFFF"/>
                </a:solidFill>
                <a:latin typeface="Arial"/>
              </a:rPr>
              <a:pPr/>
              <a:t>‹#›</a:t>
            </a:fld>
            <a:endParaRPr lang="en-US" dirty="0">
              <a:solidFill>
                <a:srgbClr val="FFFFFF"/>
              </a:solidFill>
              <a:latin typeface="Arial"/>
            </a:endParaRPr>
          </a:p>
        </p:txBody>
      </p:sp>
      <p:pic>
        <p:nvPicPr>
          <p:cNvPr id="4" name="Picture 3">
            <a:extLst>
              <a:ext uri="{FF2B5EF4-FFF2-40B4-BE49-F238E27FC236}">
                <a16:creationId xmlns:a16="http://schemas.microsoft.com/office/drawing/2014/main" id="{73CCA9DC-0287-4716-AC4F-85AA7B853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944" y="6360122"/>
            <a:ext cx="1554480" cy="366380"/>
          </a:xfrm>
          <a:prstGeom prst="rect">
            <a:avLst/>
          </a:prstGeom>
        </p:spPr>
      </p:pic>
      <p:pic>
        <p:nvPicPr>
          <p:cNvPr id="5" name="Picture 4" descr="A close up of a logo&#10;&#10;Description automatically generated">
            <a:extLst>
              <a:ext uri="{FF2B5EF4-FFF2-40B4-BE49-F238E27FC236}">
                <a16:creationId xmlns:a16="http://schemas.microsoft.com/office/drawing/2014/main" id="{931C726E-02E9-4AB2-8F9E-09A9314EBBB8}"/>
              </a:ext>
            </a:extLst>
          </p:cNvPr>
          <p:cNvPicPr>
            <a:picLocks noChangeAspect="1"/>
          </p:cNvPicPr>
          <p:nvPr userDrawn="1"/>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29259" t="50000" r="10999" b="6699"/>
          <a:stretch/>
        </p:blipFill>
        <p:spPr>
          <a:xfrm>
            <a:off x="6615287" y="1552353"/>
            <a:ext cx="5707848" cy="5516056"/>
          </a:xfrm>
          <a:prstGeom prst="rect">
            <a:avLst/>
          </a:prstGeom>
        </p:spPr>
      </p:pic>
      <p:sp>
        <p:nvSpPr>
          <p:cNvPr id="6" name="Title 7">
            <a:extLst>
              <a:ext uri="{FF2B5EF4-FFF2-40B4-BE49-F238E27FC236}">
                <a16:creationId xmlns:a16="http://schemas.microsoft.com/office/drawing/2014/main" id="{A43EA2A5-B056-43CB-B568-53E81CA0A5EB}"/>
              </a:ext>
            </a:extLst>
          </p:cNvPr>
          <p:cNvSpPr>
            <a:spLocks noGrp="1"/>
          </p:cNvSpPr>
          <p:nvPr>
            <p:ph type="title" hasCustomPrompt="1"/>
          </p:nvPr>
        </p:nvSpPr>
        <p:spPr>
          <a:xfrm>
            <a:off x="676603" y="2887607"/>
            <a:ext cx="10838793" cy="1325563"/>
          </a:xfrm>
        </p:spPr>
        <p:txBody>
          <a:bodyPr>
            <a:noAutofit/>
          </a:bodyPr>
          <a:lstStyle>
            <a:lvl1pPr>
              <a:defRPr sz="6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61202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B7AEEDE-29C6-4430-8F95-DDACC28BADD8}"/>
              </a:ext>
            </a:extLst>
          </p:cNvPr>
          <p:cNvSpPr>
            <a:spLocks noGrp="1"/>
          </p:cNvSpPr>
          <p:nvPr>
            <p:ph type="title" hasCustomPrompt="1"/>
          </p:nvPr>
        </p:nvSpPr>
        <p:spPr>
          <a:xfrm>
            <a:off x="676603" y="2887607"/>
            <a:ext cx="10838793" cy="1325563"/>
          </a:xfrm>
        </p:spPr>
        <p:txBody>
          <a:bodyPr>
            <a:noAutofit/>
          </a:bodyPr>
          <a:lstStyle>
            <a:lvl1pPr>
              <a:defRPr sz="66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39563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Blue Bor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DEAFA-349E-43A2-8598-48A8683A2A0D}"/>
              </a:ext>
            </a:extLst>
          </p:cNvPr>
          <p:cNvSpPr/>
          <p:nvPr userDrawn="1"/>
        </p:nvSpPr>
        <p:spPr>
          <a:xfrm>
            <a:off x="0" y="1010267"/>
            <a:ext cx="12192000" cy="45719"/>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 name="Slide Number Placeholder 5">
            <a:extLst>
              <a:ext uri="{FF2B5EF4-FFF2-40B4-BE49-F238E27FC236}">
                <a16:creationId xmlns:a16="http://schemas.microsoft.com/office/drawing/2014/main" id="{1AD32086-D150-4C96-BBED-F560AF8E49F2}"/>
              </a:ext>
            </a:extLst>
          </p:cNvPr>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16181A">
                    <a:lumMod val="25000"/>
                  </a:srgbClr>
                </a:solidFill>
                <a:latin typeface="Arial"/>
              </a:rPr>
              <a:pPr/>
              <a:t>‹#›</a:t>
            </a:fld>
            <a:endParaRPr lang="en-US" dirty="0">
              <a:solidFill>
                <a:srgbClr val="16181A">
                  <a:lumMod val="25000"/>
                </a:srgbClr>
              </a:solidFill>
              <a:latin typeface="Arial"/>
            </a:endParaRPr>
          </a:p>
        </p:txBody>
      </p:sp>
      <p:pic>
        <p:nvPicPr>
          <p:cNvPr id="6" name="Picture 5" descr="A picture containing drawing&#10;&#10;Description automatically generated">
            <a:extLst>
              <a:ext uri="{FF2B5EF4-FFF2-40B4-BE49-F238E27FC236}">
                <a16:creationId xmlns:a16="http://schemas.microsoft.com/office/drawing/2014/main" id="{EA51D821-9E34-48DB-9C05-ACC550418337}"/>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798" y="29087"/>
            <a:ext cx="1445498" cy="927846"/>
          </a:xfrm>
          <a:prstGeom prst="rect">
            <a:avLst/>
          </a:prstGeom>
        </p:spPr>
      </p:pic>
      <p:sp>
        <p:nvSpPr>
          <p:cNvPr id="7" name="Text Placeholder 18">
            <a:extLst>
              <a:ext uri="{FF2B5EF4-FFF2-40B4-BE49-F238E27FC236}">
                <a16:creationId xmlns:a16="http://schemas.microsoft.com/office/drawing/2014/main" id="{FDB1A030-DD18-432A-BAA2-532003C78054}"/>
              </a:ext>
            </a:extLst>
          </p:cNvPr>
          <p:cNvSpPr>
            <a:spLocks noGrp="1"/>
          </p:cNvSpPr>
          <p:nvPr>
            <p:ph type="body" sz="quarter" idx="11"/>
          </p:nvPr>
        </p:nvSpPr>
        <p:spPr>
          <a:xfrm>
            <a:off x="1986455" y="178676"/>
            <a:ext cx="9924558" cy="630949"/>
          </a:xfrm>
        </p:spPr>
        <p:txBody>
          <a:bodyPr>
            <a:normAutofit/>
          </a:bodyPr>
          <a:lstStyle>
            <a:lvl1pPr marL="0" indent="0">
              <a:buNone/>
              <a:defRPr sz="3600">
                <a:solidFill>
                  <a:schemeClr val="tx1"/>
                </a:solidFill>
              </a:defRPr>
            </a:lvl1pPr>
          </a:lstStyle>
          <a:p>
            <a:pPr lvl="0"/>
            <a:r>
              <a:rPr lang="en-US" dirty="0"/>
              <a:t>Click to edit Master text styles</a:t>
            </a:r>
          </a:p>
        </p:txBody>
      </p:sp>
      <p:sp>
        <p:nvSpPr>
          <p:cNvPr id="8" name="Text Placeholder 16">
            <a:extLst>
              <a:ext uri="{FF2B5EF4-FFF2-40B4-BE49-F238E27FC236}">
                <a16:creationId xmlns:a16="http://schemas.microsoft.com/office/drawing/2014/main" id="{48D492F9-D88F-4E42-AE52-9C877E6B7013}"/>
              </a:ext>
            </a:extLst>
          </p:cNvPr>
          <p:cNvSpPr>
            <a:spLocks noGrp="1"/>
          </p:cNvSpPr>
          <p:nvPr>
            <p:ph type="body" sz="quarter" idx="10"/>
          </p:nvPr>
        </p:nvSpPr>
        <p:spPr>
          <a:xfrm>
            <a:off x="280192" y="1230313"/>
            <a:ext cx="11631613" cy="29416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4342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Red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81498-7822-42E8-B9FA-76755B47C643}"/>
              </a:ext>
            </a:extLst>
          </p:cNvPr>
          <p:cNvSpPr/>
          <p:nvPr userDrawn="1"/>
        </p:nvSpPr>
        <p:spPr>
          <a:xfrm>
            <a:off x="0" y="1040084"/>
            <a:ext cx="12192000" cy="45719"/>
          </a:xfrm>
          <a:prstGeom prst="rect">
            <a:avLst/>
          </a:prstGeom>
          <a:solidFill>
            <a:srgbClr val="B64C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 name="Slide Number Placeholder 5">
            <a:extLst>
              <a:ext uri="{FF2B5EF4-FFF2-40B4-BE49-F238E27FC236}">
                <a16:creationId xmlns:a16="http://schemas.microsoft.com/office/drawing/2014/main" id="{C9B53CCA-F82B-4D9F-9F7B-3B17D8DDF3DA}"/>
              </a:ext>
            </a:extLst>
          </p:cNvPr>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16181A">
                    <a:lumMod val="25000"/>
                  </a:srgbClr>
                </a:solidFill>
                <a:latin typeface="Arial"/>
              </a:rPr>
              <a:pP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443DF8DA-8F65-476F-84B1-F9B08E25CBB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798" y="29087"/>
            <a:ext cx="1445498" cy="927846"/>
          </a:xfrm>
          <a:prstGeom prst="rect">
            <a:avLst/>
          </a:prstGeom>
        </p:spPr>
      </p:pic>
      <p:sp>
        <p:nvSpPr>
          <p:cNvPr id="12" name="Text Placeholder 16">
            <a:extLst>
              <a:ext uri="{FF2B5EF4-FFF2-40B4-BE49-F238E27FC236}">
                <a16:creationId xmlns:a16="http://schemas.microsoft.com/office/drawing/2014/main" id="{9E9D8313-08D5-45F3-89D9-CD681ED920C7}"/>
              </a:ext>
            </a:extLst>
          </p:cNvPr>
          <p:cNvSpPr>
            <a:spLocks noGrp="1"/>
          </p:cNvSpPr>
          <p:nvPr>
            <p:ph type="body" sz="quarter" idx="10"/>
          </p:nvPr>
        </p:nvSpPr>
        <p:spPr>
          <a:xfrm>
            <a:off x="280192" y="1230313"/>
            <a:ext cx="11631613" cy="29416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a:extLst>
              <a:ext uri="{FF2B5EF4-FFF2-40B4-BE49-F238E27FC236}">
                <a16:creationId xmlns:a16="http://schemas.microsoft.com/office/drawing/2014/main" id="{0F87EB16-5582-478B-8A91-1174198806FF}"/>
              </a:ext>
            </a:extLst>
          </p:cNvPr>
          <p:cNvSpPr>
            <a:spLocks noGrp="1"/>
          </p:cNvSpPr>
          <p:nvPr>
            <p:ph type="body" sz="quarter" idx="11"/>
          </p:nvPr>
        </p:nvSpPr>
        <p:spPr>
          <a:xfrm>
            <a:off x="1986455" y="178676"/>
            <a:ext cx="9924558" cy="630949"/>
          </a:xfrm>
        </p:spPr>
        <p:txBody>
          <a:bodyPr>
            <a:normAutofit/>
          </a:bodyPr>
          <a:lstStyle>
            <a:lvl1pPr marL="0" indent="0">
              <a:buNone/>
              <a:defRPr sz="3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529272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FC0EAD-542F-4704-8184-10C9A2A63588}"/>
              </a:ext>
            </a:extLst>
          </p:cNvPr>
          <p:cNvSpPr/>
          <p:nvPr userDrawn="1"/>
        </p:nvSpPr>
        <p:spPr>
          <a:xfrm>
            <a:off x="0" y="-2"/>
            <a:ext cx="12192000" cy="935667"/>
          </a:xfrm>
          <a:prstGeom prst="rect">
            <a:avLst/>
          </a:prstGeom>
          <a:solidFill>
            <a:srgbClr val="B64C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Slide Number Placeholder 5">
            <a:extLst>
              <a:ext uri="{FF2B5EF4-FFF2-40B4-BE49-F238E27FC236}">
                <a16:creationId xmlns:a16="http://schemas.microsoft.com/office/drawing/2014/main" id="{B365AD99-E654-4857-AB4A-3BD4DF97300A}"/>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105E3EF3-D1F5-4E23-B7CD-60ED0F2ABE09}"/>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17" name="Text Placeholder 16">
            <a:extLst>
              <a:ext uri="{FF2B5EF4-FFF2-40B4-BE49-F238E27FC236}">
                <a16:creationId xmlns:a16="http://schemas.microsoft.com/office/drawing/2014/main" id="{63987918-85ED-43AB-A223-9D56B77E57AB}"/>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a:extLst>
              <a:ext uri="{FF2B5EF4-FFF2-40B4-BE49-F238E27FC236}">
                <a16:creationId xmlns:a16="http://schemas.microsoft.com/office/drawing/2014/main" id="{CA684A6F-C3F8-44D2-A2DD-F0403C13201E}"/>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478389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C3F5A2-1ABF-4A8A-AB9D-1C31970DEC5A}"/>
              </a:ext>
            </a:extLst>
          </p:cNvPr>
          <p:cNvSpPr/>
          <p:nvPr userDrawn="1"/>
        </p:nvSpPr>
        <p:spPr>
          <a:xfrm>
            <a:off x="0" y="-2"/>
            <a:ext cx="12192000" cy="935667"/>
          </a:xfrm>
          <a:prstGeom prst="rect">
            <a:avLst/>
          </a:prstGeom>
          <a:solidFill>
            <a:srgbClr val="468CA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Slide Number Placeholder 5">
            <a:extLst>
              <a:ext uri="{FF2B5EF4-FFF2-40B4-BE49-F238E27FC236}">
                <a16:creationId xmlns:a16="http://schemas.microsoft.com/office/drawing/2014/main" id="{C796C999-1065-4C06-A0F1-247392ABA4BC}"/>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6AE0E113-74B9-46A7-8C22-94D33BE217CB}"/>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12" name="Text Placeholder 16">
            <a:extLst>
              <a:ext uri="{FF2B5EF4-FFF2-40B4-BE49-F238E27FC236}">
                <a16:creationId xmlns:a16="http://schemas.microsoft.com/office/drawing/2014/main" id="{A7611748-1A17-44E8-B77E-2FB688A6AF33}"/>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a:extLst>
              <a:ext uri="{FF2B5EF4-FFF2-40B4-BE49-F238E27FC236}">
                <a16:creationId xmlns:a16="http://schemas.microsoft.com/office/drawing/2014/main" id="{694471F9-1CDB-440C-A52D-E44D9F528B66}"/>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52771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B69FF2-CB13-4EEF-922A-4D733AF2A967}"/>
              </a:ext>
            </a:extLst>
          </p:cNvPr>
          <p:cNvSpPr/>
          <p:nvPr userDrawn="1"/>
        </p:nvSpPr>
        <p:spPr>
          <a:xfrm>
            <a:off x="0" y="-2"/>
            <a:ext cx="12192000" cy="935667"/>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Slide Number Placeholder 5">
            <a:extLst>
              <a:ext uri="{FF2B5EF4-FFF2-40B4-BE49-F238E27FC236}">
                <a16:creationId xmlns:a16="http://schemas.microsoft.com/office/drawing/2014/main" id="{FE43FEAE-4DCF-4B48-9886-F2406BA3A870}"/>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4B800ED6-840D-4FB1-A5B9-F3B0BA9DC89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12" name="Text Placeholder 16">
            <a:extLst>
              <a:ext uri="{FF2B5EF4-FFF2-40B4-BE49-F238E27FC236}">
                <a16:creationId xmlns:a16="http://schemas.microsoft.com/office/drawing/2014/main" id="{88905D90-2B6E-46D2-BCE2-17712308B3E4}"/>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a:extLst>
              <a:ext uri="{FF2B5EF4-FFF2-40B4-BE49-F238E27FC236}">
                <a16:creationId xmlns:a16="http://schemas.microsoft.com/office/drawing/2014/main" id="{C132EB47-7EDC-40B8-BFF5-A53564E5AA89}"/>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551266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82A17A-58AE-468D-A4FE-55D18E83F31E}"/>
              </a:ext>
            </a:extLst>
          </p:cNvPr>
          <p:cNvSpPr/>
          <p:nvPr userDrawn="1"/>
        </p:nvSpPr>
        <p:spPr>
          <a:xfrm>
            <a:off x="0" y="-2"/>
            <a:ext cx="12192000" cy="935667"/>
          </a:xfrm>
          <a:prstGeom prst="rect">
            <a:avLst/>
          </a:prstGeom>
          <a:solidFill>
            <a:srgbClr val="F47C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Slide Number Placeholder 5">
            <a:extLst>
              <a:ext uri="{FF2B5EF4-FFF2-40B4-BE49-F238E27FC236}">
                <a16:creationId xmlns:a16="http://schemas.microsoft.com/office/drawing/2014/main" id="{29A77F9F-94BA-4825-AB90-E407CD0BD09B}"/>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6" name="Picture 5" descr="A picture containing drawing&#10;&#10;Description automatically generated">
            <a:extLst>
              <a:ext uri="{FF2B5EF4-FFF2-40B4-BE49-F238E27FC236}">
                <a16:creationId xmlns:a16="http://schemas.microsoft.com/office/drawing/2014/main" id="{646A9ABB-1D07-4640-A0ED-7C62D0E61CE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7" name="Text Placeholder 16">
            <a:extLst>
              <a:ext uri="{FF2B5EF4-FFF2-40B4-BE49-F238E27FC236}">
                <a16:creationId xmlns:a16="http://schemas.microsoft.com/office/drawing/2014/main" id="{3FE1BC64-B332-4CA6-A527-4A273194D38E}"/>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8">
            <a:extLst>
              <a:ext uri="{FF2B5EF4-FFF2-40B4-BE49-F238E27FC236}">
                <a16:creationId xmlns:a16="http://schemas.microsoft.com/office/drawing/2014/main" id="{A864A4E4-741B-42AF-A0C3-F76FE8C2FAF8}"/>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165793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59F854-F9AC-40C6-9F45-40A643D8AF67}"/>
              </a:ext>
            </a:extLst>
          </p:cNvPr>
          <p:cNvSpPr/>
          <p:nvPr userDrawn="1"/>
        </p:nvSpPr>
        <p:spPr>
          <a:xfrm>
            <a:off x="0" y="-2"/>
            <a:ext cx="12192000" cy="935667"/>
          </a:xfrm>
          <a:prstGeom prst="rect">
            <a:avLst/>
          </a:prstGeom>
          <a:solidFill>
            <a:srgbClr val="00743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Slide Number Placeholder 5">
            <a:extLst>
              <a:ext uri="{FF2B5EF4-FFF2-40B4-BE49-F238E27FC236}">
                <a16:creationId xmlns:a16="http://schemas.microsoft.com/office/drawing/2014/main" id="{62CE7DCA-7566-4FE5-A6C2-8B0F78D9868F}"/>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6" name="Picture 5" descr="A picture containing drawing&#10;&#10;Description automatically generated">
            <a:extLst>
              <a:ext uri="{FF2B5EF4-FFF2-40B4-BE49-F238E27FC236}">
                <a16:creationId xmlns:a16="http://schemas.microsoft.com/office/drawing/2014/main" id="{6F57E358-F63B-4C5E-869C-4A0755D93A4B}"/>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7" name="Text Placeholder 16">
            <a:extLst>
              <a:ext uri="{FF2B5EF4-FFF2-40B4-BE49-F238E27FC236}">
                <a16:creationId xmlns:a16="http://schemas.microsoft.com/office/drawing/2014/main" id="{F185A5BE-B6B6-4332-B71F-DA236D77D731}"/>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8">
            <a:extLst>
              <a:ext uri="{FF2B5EF4-FFF2-40B4-BE49-F238E27FC236}">
                <a16:creationId xmlns:a16="http://schemas.microsoft.com/office/drawing/2014/main" id="{342D165A-3C57-4B2C-8036-14859C29D224}"/>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084297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Red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81498-7822-42E8-B9FA-76755B47C643}"/>
              </a:ext>
            </a:extLst>
          </p:cNvPr>
          <p:cNvSpPr/>
          <p:nvPr userDrawn="1"/>
        </p:nvSpPr>
        <p:spPr>
          <a:xfrm>
            <a:off x="0" y="1040084"/>
            <a:ext cx="12192000" cy="45719"/>
          </a:xfrm>
          <a:prstGeom prst="rect">
            <a:avLst/>
          </a:prstGeom>
          <a:solidFill>
            <a:srgbClr val="B64C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 name="Slide Number Placeholder 5">
            <a:extLst>
              <a:ext uri="{FF2B5EF4-FFF2-40B4-BE49-F238E27FC236}">
                <a16:creationId xmlns:a16="http://schemas.microsoft.com/office/drawing/2014/main" id="{C9B53CCA-F82B-4D9F-9F7B-3B17D8DDF3DA}"/>
              </a:ext>
            </a:extLst>
          </p:cNvPr>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16181A">
                    <a:lumMod val="25000"/>
                  </a:srgbClr>
                </a:solidFill>
                <a:latin typeface="Arial"/>
              </a:rPr>
              <a:pP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443DF8DA-8F65-476F-84B1-F9B08E25CBB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798" y="29087"/>
            <a:ext cx="1445498" cy="927846"/>
          </a:xfrm>
          <a:prstGeom prst="rect">
            <a:avLst/>
          </a:prstGeom>
        </p:spPr>
      </p:pic>
      <p:sp>
        <p:nvSpPr>
          <p:cNvPr id="12" name="Text Placeholder 16">
            <a:extLst>
              <a:ext uri="{FF2B5EF4-FFF2-40B4-BE49-F238E27FC236}">
                <a16:creationId xmlns:a16="http://schemas.microsoft.com/office/drawing/2014/main" id="{9E9D8313-08D5-45F3-89D9-CD681ED920C7}"/>
              </a:ext>
            </a:extLst>
          </p:cNvPr>
          <p:cNvSpPr>
            <a:spLocks noGrp="1"/>
          </p:cNvSpPr>
          <p:nvPr>
            <p:ph type="body" sz="quarter" idx="10"/>
          </p:nvPr>
        </p:nvSpPr>
        <p:spPr>
          <a:xfrm>
            <a:off x="280192" y="1230313"/>
            <a:ext cx="11631613" cy="29416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a:extLst>
              <a:ext uri="{FF2B5EF4-FFF2-40B4-BE49-F238E27FC236}">
                <a16:creationId xmlns:a16="http://schemas.microsoft.com/office/drawing/2014/main" id="{0F87EB16-5582-478B-8A91-1174198806FF}"/>
              </a:ext>
            </a:extLst>
          </p:cNvPr>
          <p:cNvSpPr>
            <a:spLocks noGrp="1"/>
          </p:cNvSpPr>
          <p:nvPr>
            <p:ph type="body" sz="quarter" idx="11"/>
          </p:nvPr>
        </p:nvSpPr>
        <p:spPr>
          <a:xfrm>
            <a:off x="1986455" y="178676"/>
            <a:ext cx="9924558" cy="630949"/>
          </a:xfrm>
        </p:spPr>
        <p:txBody>
          <a:bodyPr>
            <a:normAutofit/>
          </a:bodyPr>
          <a:lstStyle>
            <a:lvl1pPr marL="0" indent="0">
              <a:buNone/>
              <a:defRPr sz="3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427984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B69FF2-CB13-4EEF-922A-4D733AF2A967}"/>
              </a:ext>
            </a:extLst>
          </p:cNvPr>
          <p:cNvSpPr/>
          <p:nvPr userDrawn="1"/>
        </p:nvSpPr>
        <p:spPr>
          <a:xfrm>
            <a:off x="0" y="-2"/>
            <a:ext cx="12192000" cy="935667"/>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Slide Number Placeholder 5">
            <a:extLst>
              <a:ext uri="{FF2B5EF4-FFF2-40B4-BE49-F238E27FC236}">
                <a16:creationId xmlns:a16="http://schemas.microsoft.com/office/drawing/2014/main" id="{FE43FEAE-4DCF-4B48-9886-F2406BA3A870}"/>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4B800ED6-840D-4FB1-A5B9-F3B0BA9DC89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12" name="Text Placeholder 16">
            <a:extLst>
              <a:ext uri="{FF2B5EF4-FFF2-40B4-BE49-F238E27FC236}">
                <a16:creationId xmlns:a16="http://schemas.microsoft.com/office/drawing/2014/main" id="{88905D90-2B6E-46D2-BCE2-17712308B3E4}"/>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a:extLst>
              <a:ext uri="{FF2B5EF4-FFF2-40B4-BE49-F238E27FC236}">
                <a16:creationId xmlns:a16="http://schemas.microsoft.com/office/drawing/2014/main" id="{C132EB47-7EDC-40B8-BFF5-A53564E5AA89}"/>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621521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Blue Bor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DEAFA-349E-43A2-8598-48A8683A2A0D}"/>
              </a:ext>
            </a:extLst>
          </p:cNvPr>
          <p:cNvSpPr/>
          <p:nvPr userDrawn="1"/>
        </p:nvSpPr>
        <p:spPr>
          <a:xfrm>
            <a:off x="0" y="1010267"/>
            <a:ext cx="12192000" cy="45719"/>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 name="Slide Number Placeholder 5">
            <a:extLst>
              <a:ext uri="{FF2B5EF4-FFF2-40B4-BE49-F238E27FC236}">
                <a16:creationId xmlns:a16="http://schemas.microsoft.com/office/drawing/2014/main" id="{1AD32086-D150-4C96-BBED-F560AF8E49F2}"/>
              </a:ext>
            </a:extLst>
          </p:cNvPr>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16181A">
                    <a:lumMod val="25000"/>
                  </a:srgbClr>
                </a:solidFill>
                <a:latin typeface="Arial"/>
              </a:rPr>
              <a:pPr/>
              <a:t>‹#›</a:t>
            </a:fld>
            <a:endParaRPr lang="en-US" dirty="0">
              <a:solidFill>
                <a:srgbClr val="16181A">
                  <a:lumMod val="25000"/>
                </a:srgbClr>
              </a:solidFill>
              <a:latin typeface="Arial"/>
            </a:endParaRPr>
          </a:p>
        </p:txBody>
      </p:sp>
      <p:pic>
        <p:nvPicPr>
          <p:cNvPr id="6" name="Picture 5" descr="A picture containing drawing&#10;&#10;Description automatically generated">
            <a:extLst>
              <a:ext uri="{FF2B5EF4-FFF2-40B4-BE49-F238E27FC236}">
                <a16:creationId xmlns:a16="http://schemas.microsoft.com/office/drawing/2014/main" id="{EA51D821-9E34-48DB-9C05-ACC550418337}"/>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798" y="29087"/>
            <a:ext cx="1445498" cy="927846"/>
          </a:xfrm>
          <a:prstGeom prst="rect">
            <a:avLst/>
          </a:prstGeom>
        </p:spPr>
      </p:pic>
      <p:sp>
        <p:nvSpPr>
          <p:cNvPr id="7" name="Text Placeholder 18">
            <a:extLst>
              <a:ext uri="{FF2B5EF4-FFF2-40B4-BE49-F238E27FC236}">
                <a16:creationId xmlns:a16="http://schemas.microsoft.com/office/drawing/2014/main" id="{FDB1A030-DD18-432A-BAA2-532003C78054}"/>
              </a:ext>
            </a:extLst>
          </p:cNvPr>
          <p:cNvSpPr>
            <a:spLocks noGrp="1"/>
          </p:cNvSpPr>
          <p:nvPr>
            <p:ph type="body" sz="quarter" idx="11"/>
          </p:nvPr>
        </p:nvSpPr>
        <p:spPr>
          <a:xfrm>
            <a:off x="1986455" y="178676"/>
            <a:ext cx="9924558" cy="630949"/>
          </a:xfrm>
        </p:spPr>
        <p:txBody>
          <a:bodyPr>
            <a:normAutofit/>
          </a:bodyPr>
          <a:lstStyle>
            <a:lvl1pPr marL="0" indent="0">
              <a:buNone/>
              <a:defRPr sz="3600">
                <a:solidFill>
                  <a:schemeClr val="tx1"/>
                </a:solidFill>
              </a:defRPr>
            </a:lvl1pPr>
          </a:lstStyle>
          <a:p>
            <a:pPr lvl="0"/>
            <a:r>
              <a:rPr lang="en-US" dirty="0"/>
              <a:t>Click to edit Master text styles</a:t>
            </a:r>
          </a:p>
        </p:txBody>
      </p:sp>
      <p:sp>
        <p:nvSpPr>
          <p:cNvPr id="8" name="Text Placeholder 16">
            <a:extLst>
              <a:ext uri="{FF2B5EF4-FFF2-40B4-BE49-F238E27FC236}">
                <a16:creationId xmlns:a16="http://schemas.microsoft.com/office/drawing/2014/main" id="{48D492F9-D88F-4E42-AE52-9C877E6B7013}"/>
              </a:ext>
            </a:extLst>
          </p:cNvPr>
          <p:cNvSpPr>
            <a:spLocks noGrp="1"/>
          </p:cNvSpPr>
          <p:nvPr>
            <p:ph type="body" sz="quarter" idx="10"/>
          </p:nvPr>
        </p:nvSpPr>
        <p:spPr>
          <a:xfrm>
            <a:off x="280192" y="1230313"/>
            <a:ext cx="11631613" cy="29416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8456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Option 2">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2CE3F09D-D4AF-42AE-92D7-DF703D92C4AC}"/>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178" y="177304"/>
            <a:ext cx="3036684" cy="1949207"/>
          </a:xfrm>
          <a:prstGeom prst="rect">
            <a:avLst/>
          </a:prstGeom>
        </p:spPr>
      </p:pic>
      <p:sp>
        <p:nvSpPr>
          <p:cNvPr id="13" name="Rectangle 12">
            <a:extLst>
              <a:ext uri="{FF2B5EF4-FFF2-40B4-BE49-F238E27FC236}">
                <a16:creationId xmlns:a16="http://schemas.microsoft.com/office/drawing/2014/main" id="{10AAC602-F286-4F60-9FD4-015633F3641A}"/>
              </a:ext>
            </a:extLst>
          </p:cNvPr>
          <p:cNvSpPr/>
          <p:nvPr userDrawn="1"/>
        </p:nvSpPr>
        <p:spPr>
          <a:xfrm>
            <a:off x="5879804" y="0"/>
            <a:ext cx="6312195" cy="6877050"/>
          </a:xfrm>
          <a:prstGeom prst="rect">
            <a:avLst/>
          </a:prstGeom>
          <a:blipFill dpi="0" rotWithShape="1">
            <a:blip r:embed="rId3">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1">
            <a:extLst>
              <a:ext uri="{FF2B5EF4-FFF2-40B4-BE49-F238E27FC236}">
                <a16:creationId xmlns:a16="http://schemas.microsoft.com/office/drawing/2014/main" id="{93451E5D-FD96-457E-9272-3A20D73C904A}"/>
              </a:ext>
            </a:extLst>
          </p:cNvPr>
          <p:cNvSpPr>
            <a:spLocks noGrp="1"/>
          </p:cNvSpPr>
          <p:nvPr>
            <p:ph type="body" sz="quarter" idx="10" hasCustomPrompt="1"/>
          </p:nvPr>
        </p:nvSpPr>
        <p:spPr>
          <a:xfrm>
            <a:off x="312901" y="4210892"/>
            <a:ext cx="11598441" cy="369332"/>
          </a:xfrm>
          <a:prstGeom prst="rect">
            <a:avLst/>
          </a:prstGeom>
        </p:spPr>
        <p:txBody>
          <a:bodyPr wrap="square" anchor="ctr" anchorCtr="0">
            <a:spAutoFit/>
          </a:bodyPr>
          <a:lstStyle>
            <a:lvl1pPr marL="0" indent="0" algn="l">
              <a:buNone/>
              <a:defRPr sz="2000">
                <a:solidFill>
                  <a:srgbClr val="002156"/>
                </a:solidFill>
                <a:latin typeface="+mj-lt"/>
              </a:defRPr>
            </a:lvl1pPr>
          </a:lstStyle>
          <a:p>
            <a:pPr lvl="0"/>
            <a:r>
              <a:rPr lang="en-US" dirty="0"/>
              <a:t>Click to edit master text styles</a:t>
            </a:r>
          </a:p>
        </p:txBody>
      </p:sp>
      <p:sp>
        <p:nvSpPr>
          <p:cNvPr id="15" name="Title 16">
            <a:extLst>
              <a:ext uri="{FF2B5EF4-FFF2-40B4-BE49-F238E27FC236}">
                <a16:creationId xmlns:a16="http://schemas.microsoft.com/office/drawing/2014/main" id="{4AC95E0F-507F-4A78-A0F5-5059D1B6B0F3}"/>
              </a:ext>
            </a:extLst>
          </p:cNvPr>
          <p:cNvSpPr>
            <a:spLocks noGrp="1"/>
          </p:cNvSpPr>
          <p:nvPr>
            <p:ph type="title" hasCustomPrompt="1"/>
          </p:nvPr>
        </p:nvSpPr>
        <p:spPr>
          <a:xfrm>
            <a:off x="288760" y="2518639"/>
            <a:ext cx="11598441" cy="1573072"/>
          </a:xfrm>
          <a:prstGeom prst="rect">
            <a:avLst/>
          </a:prstGeom>
        </p:spPr>
        <p:txBody>
          <a:bodyPr anchor="ctr" anchorCtr="0">
            <a:noAutofit/>
          </a:bodyPr>
          <a:lstStyle>
            <a:lvl1pPr algn="l">
              <a:defRPr sz="5400">
                <a:solidFill>
                  <a:srgbClr val="002156"/>
                </a:solidFill>
                <a:latin typeface="+mj-lt"/>
              </a:defRPr>
            </a:lvl1pPr>
          </a:lstStyle>
          <a:p>
            <a:r>
              <a:rPr lang="en-US" dirty="0"/>
              <a:t>Click to edit master title style</a:t>
            </a:r>
          </a:p>
        </p:txBody>
      </p:sp>
    </p:spTree>
    <p:extLst>
      <p:ext uri="{BB962C8B-B14F-4D97-AF65-F5344CB8AC3E}">
        <p14:creationId xmlns:p14="http://schemas.microsoft.com/office/powerpoint/2010/main" val="3175470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ontent Blue Header">
    <p:spTree>
      <p:nvGrpSpPr>
        <p:cNvPr id="1" name=""/>
        <p:cNvGrpSpPr/>
        <p:nvPr/>
      </p:nvGrpSpPr>
      <p:grpSpPr>
        <a:xfrm>
          <a:off x="0" y="0"/>
          <a:ext cx="0" cy="0"/>
          <a:chOff x="0" y="0"/>
          <a:chExt cx="0" cy="0"/>
        </a:xfrm>
      </p:grpSpPr>
      <p:sp>
        <p:nvSpPr>
          <p:cNvPr id="8" name="Rectangle 7"/>
          <p:cNvSpPr/>
          <p:nvPr/>
        </p:nvSpPr>
        <p:spPr>
          <a:xfrm>
            <a:off x="3" y="-3"/>
            <a:ext cx="12192000" cy="822960"/>
          </a:xfrm>
          <a:prstGeom prst="rect">
            <a:avLst/>
          </a:prstGeom>
          <a:solidFill>
            <a:srgbClr val="C00000"/>
          </a:solidFill>
          <a:ln w="12700">
            <a:noFill/>
          </a:ln>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sz="1800" dirty="0">
              <a:solidFill>
                <a:srgbClr val="FFFFFF"/>
              </a:solidFill>
            </a:endParaRPr>
          </a:p>
        </p:txBody>
      </p:sp>
      <p:sp>
        <p:nvSpPr>
          <p:cNvPr id="9" name="Text Placeholder 9"/>
          <p:cNvSpPr>
            <a:spLocks noGrp="1"/>
          </p:cNvSpPr>
          <p:nvPr>
            <p:ph type="body" sz="quarter" idx="13"/>
          </p:nvPr>
        </p:nvSpPr>
        <p:spPr>
          <a:xfrm>
            <a:off x="230020" y="203817"/>
            <a:ext cx="11651667" cy="456949"/>
          </a:xfrm>
          <a:prstGeom prst="rect">
            <a:avLst/>
          </a:prstGeom>
        </p:spPr>
        <p:txBody>
          <a:bodyPr lIns="0" tIns="0" rIns="0" bIns="0">
            <a:norm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5761699" y="6492875"/>
            <a:ext cx="588308" cy="365125"/>
          </a:xfrm>
          <a:prstGeom prst="rect">
            <a:avLst/>
          </a:prstGeom>
        </p:spPr>
        <p:txBody>
          <a:bodyPr vert="horz" lIns="68589" tIns="34295" rIns="68589" bIns="34295"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z="900" smtClean="0">
                <a:solidFill>
                  <a:srgbClr val="16181A">
                    <a:lumMod val="25000"/>
                  </a:srgbClr>
                </a:solidFill>
              </a:rPr>
              <a:pPr algn="ctr"/>
              <a:t>‹#›</a:t>
            </a:fld>
            <a:endParaRPr lang="en-US" sz="900" dirty="0">
              <a:solidFill>
                <a:srgbClr val="16181A">
                  <a:lumMod val="25000"/>
                </a:srgbClr>
              </a:solidFill>
            </a:endParaRPr>
          </a:p>
        </p:txBody>
      </p:sp>
      <p:sp>
        <p:nvSpPr>
          <p:cNvPr id="12" name="Text Placeholder 13"/>
          <p:cNvSpPr>
            <a:spLocks noGrp="1"/>
          </p:cNvSpPr>
          <p:nvPr>
            <p:ph type="body" sz="quarter" idx="14"/>
          </p:nvPr>
        </p:nvSpPr>
        <p:spPr>
          <a:xfrm>
            <a:off x="267538" y="958048"/>
            <a:ext cx="11614149" cy="1502976"/>
          </a:xfrm>
          <a:prstGeom prst="rect">
            <a:avLst/>
          </a:prstGeom>
        </p:spPr>
        <p:txBody>
          <a:bodyPr lIns="0" tIns="0" rIns="0" bIns="0">
            <a:spAutoFit/>
          </a:bodyPr>
          <a:lstStyle>
            <a:lvl1pPr marL="0" indent="0">
              <a:buNone/>
              <a:defRPr sz="1800">
                <a:solidFill>
                  <a:schemeClr val="tx1"/>
                </a:solidFill>
              </a:defRPr>
            </a:lvl1pPr>
            <a:lvl2pPr marL="252446" indent="-120270">
              <a:defRPr sz="1800">
                <a:solidFill>
                  <a:schemeClr val="tx1"/>
                </a:solidFill>
              </a:defRPr>
            </a:lvl2pPr>
            <a:lvl3pPr marL="433445" indent="-180999">
              <a:buFont typeface="Segoe UI" panose="020B0502040204020203" pitchFamily="34" charset="0"/>
              <a:buChar char="–"/>
              <a:defRPr sz="1800">
                <a:solidFill>
                  <a:schemeClr val="tx1"/>
                </a:solidFill>
              </a:defRPr>
            </a:lvl3pPr>
            <a:lvl4pPr marL="601346" indent="-132177">
              <a:buFont typeface="Wingdings" panose="05000000000000000000" pitchFamily="2" charset="2"/>
              <a:buChar char="§"/>
              <a:defRPr sz="1800">
                <a:solidFill>
                  <a:schemeClr val="tx1"/>
                </a:solidFill>
              </a:defRPr>
            </a:lvl4pPr>
            <a:lvl5pPr marL="770437" indent="-169091">
              <a:buFont typeface="Century Gothic" panose="020B0502020202020204" pitchFamily="34" charset="0"/>
              <a:buChar char="○"/>
              <a:defRPr sz="1800">
                <a:solidFill>
                  <a:schemeClr val="tx1"/>
                </a:solidFill>
              </a:defRPr>
            </a:lvl5pPr>
            <a:lvl6pPr marL="900233" indent="-128605">
              <a:defRPr sz="18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Zimbabwe PEPFAR No Tag EPS.jpg">
            <a:extLst>
              <a:ext uri="{FF2B5EF4-FFF2-40B4-BE49-F238E27FC236}">
                <a16:creationId xmlns:a16="http://schemas.microsoft.com/office/drawing/2014/main" id="{46DC916E-FF1C-4E0F-BD56-E0E390AD25AF}"/>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0874188" y="5899952"/>
            <a:ext cx="1187650" cy="875722"/>
          </a:xfrm>
          <a:prstGeom prst="rect">
            <a:avLst/>
          </a:prstGeom>
          <a:noFill/>
          <a:ln>
            <a:noFill/>
          </a:ln>
        </p:spPr>
      </p:pic>
    </p:spTree>
    <p:extLst>
      <p:ext uri="{BB962C8B-B14F-4D97-AF65-F5344CB8AC3E}">
        <p14:creationId xmlns:p14="http://schemas.microsoft.com/office/powerpoint/2010/main" val="100856723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AE1E-6417-46D7-89DF-AC09C80C9191}"/>
              </a:ext>
            </a:extLst>
          </p:cNvPr>
          <p:cNvSpPr>
            <a:spLocks noGrp="1"/>
          </p:cNvSpPr>
          <p:nvPr>
            <p:ph type="title"/>
          </p:nvPr>
        </p:nvSpPr>
        <p:spPr>
          <a:xfrm>
            <a:off x="839788" y="365125"/>
            <a:ext cx="10515600" cy="1325563"/>
          </a:xfrm>
        </p:spPr>
        <p:txBody>
          <a:bodyPr/>
          <a:lstStyle/>
          <a:p>
            <a:r>
              <a:rPr lang="en-US"/>
              <a:t>Click to edit Master title style</a:t>
            </a:r>
            <a:endParaRPr lang="en-ZW"/>
          </a:p>
        </p:txBody>
      </p:sp>
      <p:sp>
        <p:nvSpPr>
          <p:cNvPr id="3" name="Text Placeholder 2">
            <a:extLst>
              <a:ext uri="{FF2B5EF4-FFF2-40B4-BE49-F238E27FC236}">
                <a16:creationId xmlns:a16="http://schemas.microsoft.com/office/drawing/2014/main" id="{04A22CCF-0F8E-4C05-AC23-731BDA8709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37D4E-9BA8-4AA3-AACE-3F75F9281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a:extLst>
              <a:ext uri="{FF2B5EF4-FFF2-40B4-BE49-F238E27FC236}">
                <a16:creationId xmlns:a16="http://schemas.microsoft.com/office/drawing/2014/main" id="{A0E76944-A68E-4B3F-89BA-DA55CEC8E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15E7A-67A2-4485-B42E-9FE9FC3B4B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a:extLst>
              <a:ext uri="{FF2B5EF4-FFF2-40B4-BE49-F238E27FC236}">
                <a16:creationId xmlns:a16="http://schemas.microsoft.com/office/drawing/2014/main" id="{9681445F-0CD9-4A91-9C69-FF2B3A832C20}"/>
              </a:ext>
            </a:extLst>
          </p:cNvPr>
          <p:cNvSpPr>
            <a:spLocks noGrp="1"/>
          </p:cNvSpPr>
          <p:nvPr>
            <p:ph type="dt" sz="half" idx="10"/>
          </p:nvPr>
        </p:nvSpPr>
        <p:spPr/>
        <p:txBody>
          <a:bodyPr/>
          <a:lstStyle/>
          <a:p>
            <a:endParaRPr lang="en-ZW"/>
          </a:p>
        </p:txBody>
      </p:sp>
      <p:sp>
        <p:nvSpPr>
          <p:cNvPr id="8" name="Footer Placeholder 7">
            <a:extLst>
              <a:ext uri="{FF2B5EF4-FFF2-40B4-BE49-F238E27FC236}">
                <a16:creationId xmlns:a16="http://schemas.microsoft.com/office/drawing/2014/main" id="{1118C5ED-7A1B-4973-8740-DCC6462F6A20}"/>
              </a:ext>
            </a:extLst>
          </p:cNvPr>
          <p:cNvSpPr>
            <a:spLocks noGrp="1"/>
          </p:cNvSpPr>
          <p:nvPr>
            <p:ph type="ftr" sz="quarter" idx="11"/>
          </p:nvPr>
        </p:nvSpPr>
        <p:spPr/>
        <p:txBody>
          <a:bodyPr/>
          <a:lstStyle/>
          <a:p>
            <a:endParaRPr lang="en-ZW"/>
          </a:p>
        </p:txBody>
      </p:sp>
      <p:sp>
        <p:nvSpPr>
          <p:cNvPr id="9" name="Slide Number Placeholder 8">
            <a:extLst>
              <a:ext uri="{FF2B5EF4-FFF2-40B4-BE49-F238E27FC236}">
                <a16:creationId xmlns:a16="http://schemas.microsoft.com/office/drawing/2014/main" id="{5D33B050-3961-4B1E-82F6-0EF69516C6CC}"/>
              </a:ext>
            </a:extLst>
          </p:cNvPr>
          <p:cNvSpPr>
            <a:spLocks noGrp="1"/>
          </p:cNvSpPr>
          <p:nvPr>
            <p:ph type="sldNum" sz="quarter" idx="12"/>
          </p:nvPr>
        </p:nvSpPr>
        <p:spPr/>
        <p:txBody>
          <a:bodyPr/>
          <a:lstStyle/>
          <a:p>
            <a:fld id="{9709D1BB-1922-42E8-8540-89BE9E15330E}" type="slidenum">
              <a:rPr lang="en-ZW" smtClean="0"/>
              <a:t>‹#›</a:t>
            </a:fld>
            <a:endParaRPr lang="en-ZW"/>
          </a:p>
        </p:txBody>
      </p:sp>
    </p:spTree>
    <p:extLst>
      <p:ext uri="{BB962C8B-B14F-4D97-AF65-F5344CB8AC3E}">
        <p14:creationId xmlns:p14="http://schemas.microsoft.com/office/powerpoint/2010/main" val="314300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3955F-F48E-426B-80F8-DA73B7A77F78}"/>
              </a:ext>
            </a:extLst>
          </p:cNvPr>
          <p:cNvSpPr>
            <a:spLocks noGrp="1"/>
          </p:cNvSpPr>
          <p:nvPr>
            <p:ph type="dt" sz="half" idx="10"/>
          </p:nvPr>
        </p:nvSpPr>
        <p:spPr/>
        <p:txBody>
          <a:bodyPr/>
          <a:lstStyle/>
          <a:p>
            <a:fld id="{74FF4061-E403-4AA8-B78B-76739C61DF06}" type="datetimeFigureOut">
              <a:rPr lang="en-US" smtClean="0"/>
              <a:t>10/27/2020</a:t>
            </a:fld>
            <a:endParaRPr lang="en-US"/>
          </a:p>
        </p:txBody>
      </p:sp>
      <p:sp>
        <p:nvSpPr>
          <p:cNvPr id="3" name="Footer Placeholder 2">
            <a:extLst>
              <a:ext uri="{FF2B5EF4-FFF2-40B4-BE49-F238E27FC236}">
                <a16:creationId xmlns:a16="http://schemas.microsoft.com/office/drawing/2014/main" id="{44A0EE1E-0343-4BA4-A7FB-0122256E47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5A1832-8E9C-4B5A-9297-385789140A62}"/>
              </a:ext>
            </a:extLst>
          </p:cNvPr>
          <p:cNvSpPr>
            <a:spLocks noGrp="1"/>
          </p:cNvSpPr>
          <p:nvPr>
            <p:ph type="sldNum" sz="quarter" idx="12"/>
          </p:nvPr>
        </p:nvSpPr>
        <p:spPr/>
        <p:txBody>
          <a:bodyPr/>
          <a:lstStyle/>
          <a:p>
            <a:fld id="{E8E4D301-8D5F-491C-85E1-6666285BD205}" type="slidenum">
              <a:rPr lang="en-US" smtClean="0"/>
              <a:t>‹#›</a:t>
            </a:fld>
            <a:endParaRPr lang="en-US"/>
          </a:p>
        </p:txBody>
      </p:sp>
    </p:spTree>
    <p:extLst>
      <p:ext uri="{BB962C8B-B14F-4D97-AF65-F5344CB8AC3E}">
        <p14:creationId xmlns:p14="http://schemas.microsoft.com/office/powerpoint/2010/main" val="2492179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82A17A-58AE-468D-A4FE-55D18E83F31E}"/>
              </a:ext>
            </a:extLst>
          </p:cNvPr>
          <p:cNvSpPr/>
          <p:nvPr userDrawn="1"/>
        </p:nvSpPr>
        <p:spPr>
          <a:xfrm>
            <a:off x="0" y="-2"/>
            <a:ext cx="12192000" cy="935667"/>
          </a:xfrm>
          <a:prstGeom prst="rect">
            <a:avLst/>
          </a:prstGeom>
          <a:solidFill>
            <a:srgbClr val="F47C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Slide Number Placeholder 5">
            <a:extLst>
              <a:ext uri="{FF2B5EF4-FFF2-40B4-BE49-F238E27FC236}">
                <a16:creationId xmlns:a16="http://schemas.microsoft.com/office/drawing/2014/main" id="{29A77F9F-94BA-4825-AB90-E407CD0BD09B}"/>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6" name="Picture 5" descr="A picture containing drawing&#10;&#10;Description automatically generated">
            <a:extLst>
              <a:ext uri="{FF2B5EF4-FFF2-40B4-BE49-F238E27FC236}">
                <a16:creationId xmlns:a16="http://schemas.microsoft.com/office/drawing/2014/main" id="{646A9ABB-1D07-4640-A0ED-7C62D0E61CE0}"/>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7" name="Text Placeholder 16">
            <a:extLst>
              <a:ext uri="{FF2B5EF4-FFF2-40B4-BE49-F238E27FC236}">
                <a16:creationId xmlns:a16="http://schemas.microsoft.com/office/drawing/2014/main" id="{3FE1BC64-B332-4CA6-A527-4A273194D38E}"/>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8">
            <a:extLst>
              <a:ext uri="{FF2B5EF4-FFF2-40B4-BE49-F238E27FC236}">
                <a16:creationId xmlns:a16="http://schemas.microsoft.com/office/drawing/2014/main" id="{A864A4E4-741B-42AF-A0C3-F76FE8C2FAF8}"/>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35380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59F854-F9AC-40C6-9F45-40A643D8AF67}"/>
              </a:ext>
            </a:extLst>
          </p:cNvPr>
          <p:cNvSpPr/>
          <p:nvPr userDrawn="1"/>
        </p:nvSpPr>
        <p:spPr>
          <a:xfrm>
            <a:off x="0" y="-2"/>
            <a:ext cx="12192000" cy="935667"/>
          </a:xfrm>
          <a:prstGeom prst="rect">
            <a:avLst/>
          </a:prstGeom>
          <a:solidFill>
            <a:srgbClr val="00743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Slide Number Placeholder 5">
            <a:extLst>
              <a:ext uri="{FF2B5EF4-FFF2-40B4-BE49-F238E27FC236}">
                <a16:creationId xmlns:a16="http://schemas.microsoft.com/office/drawing/2014/main" id="{62CE7DCA-7566-4FE5-A6C2-8B0F78D9868F}"/>
              </a:ext>
            </a:extLst>
          </p:cNvPr>
          <p:cNvSpPr txBox="1">
            <a:spLocks/>
          </p:cNvSpPr>
          <p:nvPr userDrawn="1"/>
        </p:nvSpPr>
        <p:spPr>
          <a:xfrm>
            <a:off x="5801845" y="6471620"/>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mtClean="0">
                <a:solidFill>
                  <a:srgbClr val="16181A">
                    <a:lumMod val="25000"/>
                  </a:srgbClr>
                </a:solidFill>
                <a:latin typeface="Arial"/>
              </a:rPr>
              <a:pPr algn="ctr"/>
              <a:t>‹#›</a:t>
            </a:fld>
            <a:endParaRPr lang="en-US" dirty="0">
              <a:solidFill>
                <a:srgbClr val="16181A">
                  <a:lumMod val="25000"/>
                </a:srgbClr>
              </a:solidFill>
              <a:latin typeface="Arial"/>
            </a:endParaRPr>
          </a:p>
        </p:txBody>
      </p:sp>
      <p:pic>
        <p:nvPicPr>
          <p:cNvPr id="6" name="Picture 5" descr="A picture containing drawing&#10;&#10;Description automatically generated">
            <a:extLst>
              <a:ext uri="{FF2B5EF4-FFF2-40B4-BE49-F238E27FC236}">
                <a16:creationId xmlns:a16="http://schemas.microsoft.com/office/drawing/2014/main" id="{6F57E358-F63B-4C5E-869C-4A0755D93A4B}"/>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538" y="5814543"/>
            <a:ext cx="1466438" cy="941287"/>
          </a:xfrm>
          <a:prstGeom prst="rect">
            <a:avLst/>
          </a:prstGeom>
        </p:spPr>
      </p:pic>
      <p:sp>
        <p:nvSpPr>
          <p:cNvPr id="7" name="Text Placeholder 16">
            <a:extLst>
              <a:ext uri="{FF2B5EF4-FFF2-40B4-BE49-F238E27FC236}">
                <a16:creationId xmlns:a16="http://schemas.microsoft.com/office/drawing/2014/main" id="{F185A5BE-B6B6-4332-B71F-DA236D77D731}"/>
              </a:ext>
            </a:extLst>
          </p:cNvPr>
          <p:cNvSpPr>
            <a:spLocks noGrp="1"/>
          </p:cNvSpPr>
          <p:nvPr>
            <p:ph type="body" sz="quarter" idx="10"/>
          </p:nvPr>
        </p:nvSpPr>
        <p:spPr>
          <a:xfrm>
            <a:off x="280192" y="1230313"/>
            <a:ext cx="11631613" cy="2941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8">
            <a:extLst>
              <a:ext uri="{FF2B5EF4-FFF2-40B4-BE49-F238E27FC236}">
                <a16:creationId xmlns:a16="http://schemas.microsoft.com/office/drawing/2014/main" id="{342D165A-3C57-4B2C-8036-14859C29D224}"/>
              </a:ext>
            </a:extLst>
          </p:cNvPr>
          <p:cNvSpPr>
            <a:spLocks noGrp="1"/>
          </p:cNvSpPr>
          <p:nvPr>
            <p:ph type="body" sz="quarter" idx="11"/>
          </p:nvPr>
        </p:nvSpPr>
        <p:spPr>
          <a:xfrm>
            <a:off x="279400" y="178676"/>
            <a:ext cx="11631613" cy="630949"/>
          </a:xfrm>
        </p:spPr>
        <p:txBody>
          <a:bodyPr>
            <a:normAutofit/>
          </a:bodyPr>
          <a:lstStyle>
            <a:lvl1pPr marL="0" indent="0">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197846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Red Bor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81498-7822-42E8-B9FA-76755B47C643}"/>
              </a:ext>
            </a:extLst>
          </p:cNvPr>
          <p:cNvSpPr/>
          <p:nvPr userDrawn="1"/>
        </p:nvSpPr>
        <p:spPr>
          <a:xfrm>
            <a:off x="0" y="1040084"/>
            <a:ext cx="12192000" cy="45719"/>
          </a:xfrm>
          <a:prstGeom prst="rect">
            <a:avLst/>
          </a:prstGeom>
          <a:solidFill>
            <a:srgbClr val="B64C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 name="Slide Number Placeholder 5">
            <a:extLst>
              <a:ext uri="{FF2B5EF4-FFF2-40B4-BE49-F238E27FC236}">
                <a16:creationId xmlns:a16="http://schemas.microsoft.com/office/drawing/2014/main" id="{C9B53CCA-F82B-4D9F-9F7B-3B17D8DDF3DA}"/>
              </a:ext>
            </a:extLst>
          </p:cNvPr>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16181A">
                    <a:lumMod val="25000"/>
                  </a:srgbClr>
                </a:solidFill>
                <a:latin typeface="Arial"/>
              </a:rPr>
              <a:pPr/>
              <a:t>‹#›</a:t>
            </a:fld>
            <a:endParaRPr lang="en-US" dirty="0">
              <a:solidFill>
                <a:srgbClr val="16181A">
                  <a:lumMod val="25000"/>
                </a:srgbClr>
              </a:solidFill>
              <a:latin typeface="Arial"/>
            </a:endParaRPr>
          </a:p>
        </p:txBody>
      </p:sp>
      <p:pic>
        <p:nvPicPr>
          <p:cNvPr id="11" name="Picture 10" descr="A picture containing drawing&#10;&#10;Description automatically generated">
            <a:extLst>
              <a:ext uri="{FF2B5EF4-FFF2-40B4-BE49-F238E27FC236}">
                <a16:creationId xmlns:a16="http://schemas.microsoft.com/office/drawing/2014/main" id="{443DF8DA-8F65-476F-84B1-F9B08E25CBB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798" y="29087"/>
            <a:ext cx="1445498" cy="927846"/>
          </a:xfrm>
          <a:prstGeom prst="rect">
            <a:avLst/>
          </a:prstGeom>
        </p:spPr>
      </p:pic>
      <p:sp>
        <p:nvSpPr>
          <p:cNvPr id="12" name="Text Placeholder 16">
            <a:extLst>
              <a:ext uri="{FF2B5EF4-FFF2-40B4-BE49-F238E27FC236}">
                <a16:creationId xmlns:a16="http://schemas.microsoft.com/office/drawing/2014/main" id="{9E9D8313-08D5-45F3-89D9-CD681ED920C7}"/>
              </a:ext>
            </a:extLst>
          </p:cNvPr>
          <p:cNvSpPr>
            <a:spLocks noGrp="1"/>
          </p:cNvSpPr>
          <p:nvPr>
            <p:ph type="body" sz="quarter" idx="10"/>
          </p:nvPr>
        </p:nvSpPr>
        <p:spPr>
          <a:xfrm>
            <a:off x="280192" y="1230313"/>
            <a:ext cx="11631613" cy="29416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8">
            <a:extLst>
              <a:ext uri="{FF2B5EF4-FFF2-40B4-BE49-F238E27FC236}">
                <a16:creationId xmlns:a16="http://schemas.microsoft.com/office/drawing/2014/main" id="{0F87EB16-5582-478B-8A91-1174198806FF}"/>
              </a:ext>
            </a:extLst>
          </p:cNvPr>
          <p:cNvSpPr>
            <a:spLocks noGrp="1"/>
          </p:cNvSpPr>
          <p:nvPr>
            <p:ph type="body" sz="quarter" idx="11"/>
          </p:nvPr>
        </p:nvSpPr>
        <p:spPr>
          <a:xfrm>
            <a:off x="1986455" y="178676"/>
            <a:ext cx="9924558" cy="630949"/>
          </a:xfrm>
        </p:spPr>
        <p:txBody>
          <a:bodyPr>
            <a:normAutofit/>
          </a:bodyPr>
          <a:lstStyle>
            <a:lvl1pPr marL="0" indent="0">
              <a:buNone/>
              <a:defRPr sz="3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10539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Blue Bor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DEAFA-349E-43A2-8598-48A8683A2A0D}"/>
              </a:ext>
            </a:extLst>
          </p:cNvPr>
          <p:cNvSpPr/>
          <p:nvPr userDrawn="1"/>
        </p:nvSpPr>
        <p:spPr>
          <a:xfrm>
            <a:off x="0" y="1010267"/>
            <a:ext cx="12192000" cy="45719"/>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 name="Slide Number Placeholder 5">
            <a:extLst>
              <a:ext uri="{FF2B5EF4-FFF2-40B4-BE49-F238E27FC236}">
                <a16:creationId xmlns:a16="http://schemas.microsoft.com/office/drawing/2014/main" id="{1AD32086-D150-4C96-BBED-F560AF8E49F2}"/>
              </a:ext>
            </a:extLst>
          </p:cNvPr>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rgbClr val="16181A">
                    <a:lumMod val="25000"/>
                  </a:srgbClr>
                </a:solidFill>
                <a:latin typeface="Arial"/>
              </a:rPr>
              <a:pPr/>
              <a:t>‹#›</a:t>
            </a:fld>
            <a:endParaRPr lang="en-US" dirty="0">
              <a:solidFill>
                <a:srgbClr val="16181A">
                  <a:lumMod val="25000"/>
                </a:srgbClr>
              </a:solidFill>
              <a:latin typeface="Arial"/>
            </a:endParaRPr>
          </a:p>
        </p:txBody>
      </p:sp>
      <p:pic>
        <p:nvPicPr>
          <p:cNvPr id="6" name="Picture 5" descr="A picture containing drawing&#10;&#10;Description automatically generated">
            <a:extLst>
              <a:ext uri="{FF2B5EF4-FFF2-40B4-BE49-F238E27FC236}">
                <a16:creationId xmlns:a16="http://schemas.microsoft.com/office/drawing/2014/main" id="{EA51D821-9E34-48DB-9C05-ACC550418337}"/>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798" y="29087"/>
            <a:ext cx="1445498" cy="927846"/>
          </a:xfrm>
          <a:prstGeom prst="rect">
            <a:avLst/>
          </a:prstGeom>
        </p:spPr>
      </p:pic>
      <p:sp>
        <p:nvSpPr>
          <p:cNvPr id="7" name="Text Placeholder 18">
            <a:extLst>
              <a:ext uri="{FF2B5EF4-FFF2-40B4-BE49-F238E27FC236}">
                <a16:creationId xmlns:a16="http://schemas.microsoft.com/office/drawing/2014/main" id="{FDB1A030-DD18-432A-BAA2-532003C78054}"/>
              </a:ext>
            </a:extLst>
          </p:cNvPr>
          <p:cNvSpPr>
            <a:spLocks noGrp="1"/>
          </p:cNvSpPr>
          <p:nvPr>
            <p:ph type="body" sz="quarter" idx="11"/>
          </p:nvPr>
        </p:nvSpPr>
        <p:spPr>
          <a:xfrm>
            <a:off x="1986455" y="178676"/>
            <a:ext cx="9924558" cy="630949"/>
          </a:xfrm>
        </p:spPr>
        <p:txBody>
          <a:bodyPr>
            <a:normAutofit/>
          </a:bodyPr>
          <a:lstStyle>
            <a:lvl1pPr marL="0" indent="0">
              <a:buNone/>
              <a:defRPr sz="3600">
                <a:solidFill>
                  <a:schemeClr val="tx1"/>
                </a:solidFill>
              </a:defRPr>
            </a:lvl1pPr>
          </a:lstStyle>
          <a:p>
            <a:pPr lvl="0"/>
            <a:r>
              <a:rPr lang="en-US" dirty="0"/>
              <a:t>Click to edit Master text styles</a:t>
            </a:r>
          </a:p>
        </p:txBody>
      </p:sp>
      <p:sp>
        <p:nvSpPr>
          <p:cNvPr id="8" name="Text Placeholder 16">
            <a:extLst>
              <a:ext uri="{FF2B5EF4-FFF2-40B4-BE49-F238E27FC236}">
                <a16:creationId xmlns:a16="http://schemas.microsoft.com/office/drawing/2014/main" id="{48D492F9-D88F-4E42-AE52-9C877E6B7013}"/>
              </a:ext>
            </a:extLst>
          </p:cNvPr>
          <p:cNvSpPr>
            <a:spLocks noGrp="1"/>
          </p:cNvSpPr>
          <p:nvPr>
            <p:ph type="body" sz="quarter" idx="10"/>
          </p:nvPr>
        </p:nvSpPr>
        <p:spPr>
          <a:xfrm>
            <a:off x="280192" y="1230313"/>
            <a:ext cx="11631613" cy="29416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61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Option 2">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2CE3F09D-D4AF-42AE-92D7-DF703D92C4AC}"/>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178" y="177304"/>
            <a:ext cx="3036684" cy="1949207"/>
          </a:xfrm>
          <a:prstGeom prst="rect">
            <a:avLst/>
          </a:prstGeom>
        </p:spPr>
      </p:pic>
      <p:sp>
        <p:nvSpPr>
          <p:cNvPr id="13" name="Rectangle 12">
            <a:extLst>
              <a:ext uri="{FF2B5EF4-FFF2-40B4-BE49-F238E27FC236}">
                <a16:creationId xmlns:a16="http://schemas.microsoft.com/office/drawing/2014/main" id="{10AAC602-F286-4F60-9FD4-015633F3641A}"/>
              </a:ext>
            </a:extLst>
          </p:cNvPr>
          <p:cNvSpPr/>
          <p:nvPr userDrawn="1"/>
        </p:nvSpPr>
        <p:spPr>
          <a:xfrm>
            <a:off x="5879804" y="0"/>
            <a:ext cx="6312195" cy="6877050"/>
          </a:xfrm>
          <a:prstGeom prst="rect">
            <a:avLst/>
          </a:prstGeom>
          <a:blipFill dpi="0" rotWithShape="1">
            <a:blip r:embed="rId3">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1">
            <a:extLst>
              <a:ext uri="{FF2B5EF4-FFF2-40B4-BE49-F238E27FC236}">
                <a16:creationId xmlns:a16="http://schemas.microsoft.com/office/drawing/2014/main" id="{93451E5D-FD96-457E-9272-3A20D73C904A}"/>
              </a:ext>
            </a:extLst>
          </p:cNvPr>
          <p:cNvSpPr>
            <a:spLocks noGrp="1"/>
          </p:cNvSpPr>
          <p:nvPr>
            <p:ph type="body" sz="quarter" idx="10" hasCustomPrompt="1"/>
          </p:nvPr>
        </p:nvSpPr>
        <p:spPr>
          <a:xfrm>
            <a:off x="312901" y="4210892"/>
            <a:ext cx="11598441" cy="369332"/>
          </a:xfrm>
          <a:prstGeom prst="rect">
            <a:avLst/>
          </a:prstGeom>
        </p:spPr>
        <p:txBody>
          <a:bodyPr wrap="square" anchor="ctr" anchorCtr="0">
            <a:spAutoFit/>
          </a:bodyPr>
          <a:lstStyle>
            <a:lvl1pPr marL="0" indent="0" algn="l">
              <a:buNone/>
              <a:defRPr sz="2000">
                <a:solidFill>
                  <a:srgbClr val="002156"/>
                </a:solidFill>
                <a:latin typeface="+mj-lt"/>
              </a:defRPr>
            </a:lvl1pPr>
          </a:lstStyle>
          <a:p>
            <a:pPr lvl="0"/>
            <a:r>
              <a:rPr lang="en-US" dirty="0"/>
              <a:t>Click to edit master text styles</a:t>
            </a:r>
          </a:p>
        </p:txBody>
      </p:sp>
      <p:sp>
        <p:nvSpPr>
          <p:cNvPr id="15" name="Title 16">
            <a:extLst>
              <a:ext uri="{FF2B5EF4-FFF2-40B4-BE49-F238E27FC236}">
                <a16:creationId xmlns:a16="http://schemas.microsoft.com/office/drawing/2014/main" id="{4AC95E0F-507F-4A78-A0F5-5059D1B6B0F3}"/>
              </a:ext>
            </a:extLst>
          </p:cNvPr>
          <p:cNvSpPr>
            <a:spLocks noGrp="1"/>
          </p:cNvSpPr>
          <p:nvPr>
            <p:ph type="title" hasCustomPrompt="1"/>
          </p:nvPr>
        </p:nvSpPr>
        <p:spPr>
          <a:xfrm>
            <a:off x="288760" y="2518639"/>
            <a:ext cx="11598441" cy="1573072"/>
          </a:xfrm>
          <a:prstGeom prst="rect">
            <a:avLst/>
          </a:prstGeom>
        </p:spPr>
        <p:txBody>
          <a:bodyPr anchor="ctr" anchorCtr="0">
            <a:noAutofit/>
          </a:bodyPr>
          <a:lstStyle>
            <a:lvl1pPr algn="l">
              <a:defRPr sz="5400">
                <a:solidFill>
                  <a:srgbClr val="002156"/>
                </a:solidFill>
                <a:latin typeface="+mj-lt"/>
              </a:defRPr>
            </a:lvl1pPr>
          </a:lstStyle>
          <a:p>
            <a:r>
              <a:rPr lang="en-US" dirty="0"/>
              <a:t>Click to edit master title style</a:t>
            </a:r>
          </a:p>
        </p:txBody>
      </p:sp>
    </p:spTree>
    <p:extLst>
      <p:ext uri="{BB962C8B-B14F-4D97-AF65-F5344CB8AC3E}">
        <p14:creationId xmlns:p14="http://schemas.microsoft.com/office/powerpoint/2010/main" val="245215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nt Blue Header">
    <p:spTree>
      <p:nvGrpSpPr>
        <p:cNvPr id="1" name=""/>
        <p:cNvGrpSpPr/>
        <p:nvPr/>
      </p:nvGrpSpPr>
      <p:grpSpPr>
        <a:xfrm>
          <a:off x="0" y="0"/>
          <a:ext cx="0" cy="0"/>
          <a:chOff x="0" y="0"/>
          <a:chExt cx="0" cy="0"/>
        </a:xfrm>
      </p:grpSpPr>
      <p:sp>
        <p:nvSpPr>
          <p:cNvPr id="8" name="Rectangle 7"/>
          <p:cNvSpPr/>
          <p:nvPr/>
        </p:nvSpPr>
        <p:spPr>
          <a:xfrm>
            <a:off x="3" y="-3"/>
            <a:ext cx="12192000" cy="822960"/>
          </a:xfrm>
          <a:prstGeom prst="rect">
            <a:avLst/>
          </a:prstGeom>
          <a:solidFill>
            <a:srgbClr val="C00000"/>
          </a:solidFill>
          <a:ln w="12700">
            <a:noFill/>
          </a:ln>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sz="1800" dirty="0">
              <a:solidFill>
                <a:srgbClr val="FFFFFF"/>
              </a:solidFill>
            </a:endParaRPr>
          </a:p>
        </p:txBody>
      </p:sp>
      <p:sp>
        <p:nvSpPr>
          <p:cNvPr id="9" name="Text Placeholder 9"/>
          <p:cNvSpPr>
            <a:spLocks noGrp="1"/>
          </p:cNvSpPr>
          <p:nvPr>
            <p:ph type="body" sz="quarter" idx="13"/>
          </p:nvPr>
        </p:nvSpPr>
        <p:spPr>
          <a:xfrm>
            <a:off x="230020" y="203817"/>
            <a:ext cx="11651667" cy="456949"/>
          </a:xfrm>
          <a:prstGeom prst="rect">
            <a:avLst/>
          </a:prstGeom>
        </p:spPr>
        <p:txBody>
          <a:bodyPr lIns="0" tIns="0" rIns="0" bIns="0">
            <a:norm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5761699" y="6492875"/>
            <a:ext cx="588308" cy="365125"/>
          </a:xfrm>
          <a:prstGeom prst="rect">
            <a:avLst/>
          </a:prstGeom>
        </p:spPr>
        <p:txBody>
          <a:bodyPr vert="horz" lIns="68589" tIns="34295" rIns="68589" bIns="34295"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23628F-A5FA-4BCB-A370-58EE698AF935}" type="slidenum">
              <a:rPr lang="en-US" sz="900" smtClean="0">
                <a:solidFill>
                  <a:srgbClr val="16181A">
                    <a:lumMod val="25000"/>
                  </a:srgbClr>
                </a:solidFill>
              </a:rPr>
              <a:pPr algn="ctr"/>
              <a:t>‹#›</a:t>
            </a:fld>
            <a:endParaRPr lang="en-US" sz="900" dirty="0">
              <a:solidFill>
                <a:srgbClr val="16181A">
                  <a:lumMod val="25000"/>
                </a:srgbClr>
              </a:solidFill>
            </a:endParaRPr>
          </a:p>
        </p:txBody>
      </p:sp>
      <p:sp>
        <p:nvSpPr>
          <p:cNvPr id="12" name="Text Placeholder 13"/>
          <p:cNvSpPr>
            <a:spLocks noGrp="1"/>
          </p:cNvSpPr>
          <p:nvPr>
            <p:ph type="body" sz="quarter" idx="14"/>
          </p:nvPr>
        </p:nvSpPr>
        <p:spPr>
          <a:xfrm>
            <a:off x="267538" y="958048"/>
            <a:ext cx="11614149" cy="1502976"/>
          </a:xfrm>
          <a:prstGeom prst="rect">
            <a:avLst/>
          </a:prstGeom>
        </p:spPr>
        <p:txBody>
          <a:bodyPr lIns="0" tIns="0" rIns="0" bIns="0">
            <a:spAutoFit/>
          </a:bodyPr>
          <a:lstStyle>
            <a:lvl1pPr marL="0" indent="0">
              <a:buNone/>
              <a:defRPr sz="1800">
                <a:solidFill>
                  <a:schemeClr val="tx1"/>
                </a:solidFill>
              </a:defRPr>
            </a:lvl1pPr>
            <a:lvl2pPr marL="252446" indent="-120270">
              <a:defRPr sz="1800">
                <a:solidFill>
                  <a:schemeClr val="tx1"/>
                </a:solidFill>
              </a:defRPr>
            </a:lvl2pPr>
            <a:lvl3pPr marL="433445" indent="-180999">
              <a:buFont typeface="Segoe UI" panose="020B0502040204020203" pitchFamily="34" charset="0"/>
              <a:buChar char="–"/>
              <a:defRPr sz="1800">
                <a:solidFill>
                  <a:schemeClr val="tx1"/>
                </a:solidFill>
              </a:defRPr>
            </a:lvl3pPr>
            <a:lvl4pPr marL="601346" indent="-132177">
              <a:buFont typeface="Wingdings" panose="05000000000000000000" pitchFamily="2" charset="2"/>
              <a:buChar char="§"/>
              <a:defRPr sz="1800">
                <a:solidFill>
                  <a:schemeClr val="tx1"/>
                </a:solidFill>
              </a:defRPr>
            </a:lvl4pPr>
            <a:lvl5pPr marL="770437" indent="-169091">
              <a:buFont typeface="Century Gothic" panose="020B0502020202020204" pitchFamily="34" charset="0"/>
              <a:buChar char="○"/>
              <a:defRPr sz="1800">
                <a:solidFill>
                  <a:schemeClr val="tx1"/>
                </a:solidFill>
              </a:defRPr>
            </a:lvl5pPr>
            <a:lvl6pPr marL="900233" indent="-128605">
              <a:defRPr sz="18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Zimbabwe PEPFAR No Tag EPS.jpg">
            <a:extLst>
              <a:ext uri="{FF2B5EF4-FFF2-40B4-BE49-F238E27FC236}">
                <a16:creationId xmlns:a16="http://schemas.microsoft.com/office/drawing/2014/main" id="{46DC916E-FF1C-4E0F-BD56-E0E390AD25AF}"/>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0874188" y="5899952"/>
            <a:ext cx="1187650" cy="875722"/>
          </a:xfrm>
          <a:prstGeom prst="rect">
            <a:avLst/>
          </a:prstGeom>
          <a:noFill/>
          <a:ln>
            <a:noFill/>
          </a:ln>
        </p:spPr>
      </p:pic>
    </p:spTree>
    <p:extLst>
      <p:ext uri="{BB962C8B-B14F-4D97-AF65-F5344CB8AC3E}">
        <p14:creationId xmlns:p14="http://schemas.microsoft.com/office/powerpoint/2010/main" val="609556579"/>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CE484-FA10-4DE8-A9E6-486AB0B72E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F5EFBB-39F4-4973-8D85-F996DDB1D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071A009-F508-4051-A9FF-A68C6A411205}"/>
              </a:ext>
            </a:extLst>
          </p:cNvPr>
          <p:cNvSpPr>
            <a:spLocks noGrp="1"/>
          </p:cNvSpPr>
          <p:nvPr>
            <p:ph type="sldNum" sz="quarter" idx="4"/>
          </p:nvPr>
        </p:nvSpPr>
        <p:spPr>
          <a:xfrm>
            <a:off x="4724400" y="6351533"/>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E91170D-8F3B-4227-BAFA-F4359D2C4E71}" type="slidenum">
              <a:rPr lang="en-US" smtClean="0"/>
              <a:pPr/>
              <a:t>‹#›</a:t>
            </a:fld>
            <a:endParaRPr lang="en-US"/>
          </a:p>
        </p:txBody>
      </p:sp>
    </p:spTree>
    <p:extLst>
      <p:ext uri="{BB962C8B-B14F-4D97-AF65-F5344CB8AC3E}">
        <p14:creationId xmlns:p14="http://schemas.microsoft.com/office/powerpoint/2010/main" val="17931195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FA030B-97F2-411D-8016-587FA69C0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EEFE9C-7331-4704-8B7B-05E4D7907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5D6CC56-0555-4AFC-A71E-9890E2A50426}"/>
              </a:ext>
            </a:extLst>
          </p:cNvPr>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CF402E5-61F9-41A8-8C94-1A59760F90E4}" type="slidenum">
              <a:rPr lang="en-US" smtClean="0"/>
              <a:pPr/>
              <a:t>‹#›</a:t>
            </a:fld>
            <a:endParaRPr lang="en-US"/>
          </a:p>
        </p:txBody>
      </p:sp>
    </p:spTree>
    <p:extLst>
      <p:ext uri="{BB962C8B-B14F-4D97-AF65-F5344CB8AC3E}">
        <p14:creationId xmlns:p14="http://schemas.microsoft.com/office/powerpoint/2010/main" val="368059844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CE484-FA10-4DE8-A9E6-486AB0B72E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F5EFBB-39F4-4973-8D85-F996DDB1D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071A009-F508-4051-A9FF-A68C6A411205}"/>
              </a:ext>
            </a:extLst>
          </p:cNvPr>
          <p:cNvSpPr>
            <a:spLocks noGrp="1"/>
          </p:cNvSpPr>
          <p:nvPr>
            <p:ph type="sldNum" sz="quarter" idx="4"/>
          </p:nvPr>
        </p:nvSpPr>
        <p:spPr>
          <a:xfrm>
            <a:off x="4724400" y="6351533"/>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E91170D-8F3B-4227-BAFA-F4359D2C4E71}" type="slidenum">
              <a:rPr lang="en-US" smtClean="0"/>
              <a:pPr/>
              <a:t>‹#›</a:t>
            </a:fld>
            <a:endParaRPr lang="en-US"/>
          </a:p>
        </p:txBody>
      </p:sp>
    </p:spTree>
    <p:extLst>
      <p:ext uri="{BB962C8B-B14F-4D97-AF65-F5344CB8AC3E}">
        <p14:creationId xmlns:p14="http://schemas.microsoft.com/office/powerpoint/2010/main" val="132779319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4DD88-82FA-498E-A978-F2B176BFB97B}"/>
              </a:ext>
            </a:extLst>
          </p:cNvPr>
          <p:cNvSpPr>
            <a:spLocks noGrp="1"/>
          </p:cNvSpPr>
          <p:nvPr>
            <p:ph type="body" sz="quarter" idx="10"/>
          </p:nvPr>
        </p:nvSpPr>
        <p:spPr>
          <a:xfrm>
            <a:off x="296779" y="4746515"/>
            <a:ext cx="11598441" cy="885371"/>
          </a:xfrm>
        </p:spPr>
        <p:txBody>
          <a:bodyPr/>
          <a:lstStyle/>
          <a:p>
            <a:r>
              <a:rPr lang="en-US" sz="2400" dirty="0"/>
              <a:t>October 2020</a:t>
            </a:r>
          </a:p>
          <a:p>
            <a:r>
              <a:rPr lang="en-US" sz="2400" dirty="0"/>
              <a:t>Dr Talent Maphosa </a:t>
            </a:r>
          </a:p>
        </p:txBody>
      </p:sp>
      <p:sp>
        <p:nvSpPr>
          <p:cNvPr id="3" name="Title 2">
            <a:extLst>
              <a:ext uri="{FF2B5EF4-FFF2-40B4-BE49-F238E27FC236}">
                <a16:creationId xmlns:a16="http://schemas.microsoft.com/office/drawing/2014/main" id="{B8784E2E-C42E-418E-81EA-D5839ACDBB2D}"/>
              </a:ext>
            </a:extLst>
          </p:cNvPr>
          <p:cNvSpPr>
            <a:spLocks noGrp="1"/>
          </p:cNvSpPr>
          <p:nvPr>
            <p:ph type="title"/>
          </p:nvPr>
        </p:nvSpPr>
        <p:spPr>
          <a:xfrm>
            <a:off x="288758" y="2939053"/>
            <a:ext cx="11598441" cy="1573072"/>
          </a:xfrm>
        </p:spPr>
        <p:txBody>
          <a:bodyPr/>
          <a:lstStyle/>
          <a:p>
            <a:pPr>
              <a:lnSpc>
                <a:spcPct val="100000"/>
              </a:lnSpc>
            </a:pPr>
            <a:r>
              <a:rPr lang="en-US" sz="6000" b="1" dirty="0">
                <a:solidFill>
                  <a:prstClr val="black"/>
                </a:solidFill>
              </a:rPr>
              <a:t>CDC Zimbabwe </a:t>
            </a:r>
            <a:br>
              <a:rPr lang="en-US" sz="6000" b="1" dirty="0">
                <a:solidFill>
                  <a:prstClr val="black"/>
                </a:solidFill>
              </a:rPr>
            </a:br>
            <a:r>
              <a:rPr lang="en-US" sz="6000" b="1" dirty="0">
                <a:solidFill>
                  <a:prstClr val="black"/>
                </a:solidFill>
              </a:rPr>
              <a:t>COH Model: Community posts update</a:t>
            </a:r>
            <a:endParaRPr lang="en-US" sz="6000" dirty="0"/>
          </a:p>
        </p:txBody>
      </p:sp>
    </p:spTree>
    <p:extLst>
      <p:ext uri="{BB962C8B-B14F-4D97-AF65-F5344CB8AC3E}">
        <p14:creationId xmlns:p14="http://schemas.microsoft.com/office/powerpoint/2010/main" val="265670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6DE360-A821-497E-8C81-1081CF530872}"/>
              </a:ext>
            </a:extLst>
          </p:cNvPr>
          <p:cNvSpPr>
            <a:spLocks noGrp="1"/>
          </p:cNvSpPr>
          <p:nvPr>
            <p:ph type="body" sz="quarter" idx="11"/>
          </p:nvPr>
        </p:nvSpPr>
        <p:spPr/>
        <p:txBody>
          <a:bodyPr/>
          <a:lstStyle/>
          <a:p>
            <a:r>
              <a:rPr lang="en-US" dirty="0"/>
              <a:t>Lessons learnt in rolling out community posts</a:t>
            </a:r>
          </a:p>
        </p:txBody>
      </p:sp>
      <p:sp>
        <p:nvSpPr>
          <p:cNvPr id="4" name="Slide Number Placeholder 3">
            <a:extLst>
              <a:ext uri="{FF2B5EF4-FFF2-40B4-BE49-F238E27FC236}">
                <a16:creationId xmlns:a16="http://schemas.microsoft.com/office/drawing/2014/main" id="{26E3AD76-D195-4EB3-8F7F-2AC46C6F6362}"/>
              </a:ext>
            </a:extLst>
          </p:cNvPr>
          <p:cNvSpPr txBox="1">
            <a:spLocks/>
          </p:cNvSpPr>
          <p:nvPr/>
        </p:nvSpPr>
        <p:spPr>
          <a:xfrm>
            <a:off x="10880344" y="6476873"/>
            <a:ext cx="10541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6">
            <a:extLst>
              <a:ext uri="{FF2B5EF4-FFF2-40B4-BE49-F238E27FC236}">
                <a16:creationId xmlns:a16="http://schemas.microsoft.com/office/drawing/2014/main" id="{E2D145C1-4332-470E-8B4F-7B780D962B68}"/>
              </a:ext>
            </a:extLst>
          </p:cNvPr>
          <p:cNvGraphicFramePr>
            <a:graphicFrameLocks/>
          </p:cNvGraphicFramePr>
          <p:nvPr>
            <p:extLst>
              <p:ext uri="{D42A27DB-BD31-4B8C-83A1-F6EECF244321}">
                <p14:modId xmlns:p14="http://schemas.microsoft.com/office/powerpoint/2010/main" val="1291186527"/>
              </p:ext>
            </p:extLst>
          </p:nvPr>
        </p:nvGraphicFramePr>
        <p:xfrm>
          <a:off x="0" y="1499407"/>
          <a:ext cx="12192000" cy="4518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Left-Right 6">
            <a:extLst>
              <a:ext uri="{FF2B5EF4-FFF2-40B4-BE49-F238E27FC236}">
                <a16:creationId xmlns:a16="http://schemas.microsoft.com/office/drawing/2014/main" id="{3A1D5463-B9BC-4746-8212-B98E6845DC4E}"/>
              </a:ext>
            </a:extLst>
          </p:cNvPr>
          <p:cNvSpPr/>
          <p:nvPr/>
        </p:nvSpPr>
        <p:spPr>
          <a:xfrm>
            <a:off x="272143" y="5050971"/>
            <a:ext cx="11756571" cy="1209488"/>
          </a:xfrm>
          <a:prstGeom prst="leftRightArrow">
            <a:avLst/>
          </a:prstGeom>
          <a:solidFill>
            <a:srgbClr val="FF6D82">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Continual TA by COH critical to blow winds in our sails </a:t>
            </a:r>
          </a:p>
        </p:txBody>
      </p:sp>
    </p:spTree>
    <p:extLst>
      <p:ext uri="{BB962C8B-B14F-4D97-AF65-F5344CB8AC3E}">
        <p14:creationId xmlns:p14="http://schemas.microsoft.com/office/powerpoint/2010/main" val="282032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595A9B-C50D-47E7-AF60-93ACC584C6AF}"/>
              </a:ext>
            </a:extLst>
          </p:cNvPr>
          <p:cNvSpPr>
            <a:spLocks noGrp="1"/>
          </p:cNvSpPr>
          <p:nvPr>
            <p:ph type="body" sz="quarter" idx="11"/>
          </p:nvPr>
        </p:nvSpPr>
        <p:spPr/>
        <p:txBody>
          <a:bodyPr/>
          <a:lstStyle/>
          <a:p>
            <a:r>
              <a:rPr lang="en-US" dirty="0"/>
              <a:t>End . . .</a:t>
            </a:r>
          </a:p>
        </p:txBody>
      </p:sp>
      <p:pic>
        <p:nvPicPr>
          <p:cNvPr id="1026" name="Picture 2" descr="How to Tap the Power of 'Thank You'">
            <a:extLst>
              <a:ext uri="{FF2B5EF4-FFF2-40B4-BE49-F238E27FC236}">
                <a16:creationId xmlns:a16="http://schemas.microsoft.com/office/drawing/2014/main" id="{86B29096-57C4-4CD4-99A9-8595333A9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837" y="1206529"/>
            <a:ext cx="6664325" cy="444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34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B6CF3B-9B08-4EF1-AFC1-D4BB5D3F45FC}"/>
              </a:ext>
            </a:extLst>
          </p:cNvPr>
          <p:cNvSpPr>
            <a:spLocks noGrp="1"/>
          </p:cNvSpPr>
          <p:nvPr>
            <p:ph type="body" sz="quarter" idx="11"/>
          </p:nvPr>
        </p:nvSpPr>
        <p:spPr/>
        <p:txBody>
          <a:bodyPr>
            <a:normAutofit/>
          </a:bodyPr>
          <a:lstStyle/>
          <a:p>
            <a:r>
              <a:rPr lang="en-US" sz="3200" dirty="0"/>
              <a:t>ZACH supported Mbare Methodist Church CP– Open </a:t>
            </a:r>
          </a:p>
        </p:txBody>
      </p:sp>
      <p:pic>
        <p:nvPicPr>
          <p:cNvPr id="4" name="Content Placeholder 7">
            <a:extLst>
              <a:ext uri="{FF2B5EF4-FFF2-40B4-BE49-F238E27FC236}">
                <a16:creationId xmlns:a16="http://schemas.microsoft.com/office/drawing/2014/main" id="{C641D7A9-40F4-43F1-B4AB-BAA3D27EA578}"/>
              </a:ext>
            </a:extLst>
          </p:cNvPr>
          <p:cNvPicPr>
            <a:picLocks noChangeAspect="1"/>
          </p:cNvPicPr>
          <p:nvPr/>
        </p:nvPicPr>
        <p:blipFill>
          <a:blip r:embed="rId3"/>
          <a:stretch>
            <a:fillRect/>
          </a:stretch>
        </p:blipFill>
        <p:spPr>
          <a:xfrm>
            <a:off x="350880" y="1155571"/>
            <a:ext cx="11490239" cy="5321300"/>
          </a:xfrm>
          <a:prstGeom prst="rect">
            <a:avLst/>
          </a:prstGeom>
        </p:spPr>
      </p:pic>
    </p:spTree>
    <p:extLst>
      <p:ext uri="{BB962C8B-B14F-4D97-AF65-F5344CB8AC3E}">
        <p14:creationId xmlns:p14="http://schemas.microsoft.com/office/powerpoint/2010/main" val="143406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CCB8E0-C0D9-48B6-8F96-7DD6007760EB}"/>
              </a:ext>
            </a:extLst>
          </p:cNvPr>
          <p:cNvSpPr>
            <a:spLocks noGrp="1"/>
          </p:cNvSpPr>
          <p:nvPr>
            <p:ph type="body" sz="quarter" idx="11"/>
          </p:nvPr>
        </p:nvSpPr>
        <p:spPr>
          <a:xfrm>
            <a:off x="1977491" y="319288"/>
            <a:ext cx="9924558" cy="630949"/>
          </a:xfrm>
        </p:spPr>
        <p:txBody>
          <a:bodyPr>
            <a:normAutofit/>
          </a:bodyPr>
          <a:lstStyle/>
          <a:p>
            <a:r>
              <a:rPr lang="en-US" sz="3200" dirty="0"/>
              <a:t>FACT supported Sakubva CP – Open </a:t>
            </a:r>
          </a:p>
        </p:txBody>
      </p:sp>
      <p:pic>
        <p:nvPicPr>
          <p:cNvPr id="6" name="Picture 3">
            <a:extLst>
              <a:ext uri="{FF2B5EF4-FFF2-40B4-BE49-F238E27FC236}">
                <a16:creationId xmlns:a16="http://schemas.microsoft.com/office/drawing/2014/main" id="{DD6FD387-DD8D-4AB7-8713-A667F336B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3" y="1169905"/>
            <a:ext cx="4206870" cy="276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8F9CDAF-084A-42D6-86B4-6AD198C55DE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3928" y="1169905"/>
            <a:ext cx="3958121" cy="2651759"/>
          </a:xfrm>
          <a:prstGeom prst="rect">
            <a:avLst/>
          </a:prstGeom>
          <a:noFill/>
          <a:ln>
            <a:noFill/>
          </a:ln>
        </p:spPr>
      </p:pic>
      <p:pic>
        <p:nvPicPr>
          <p:cNvPr id="2" name="Picture 1">
            <a:extLst>
              <a:ext uri="{FF2B5EF4-FFF2-40B4-BE49-F238E27FC236}">
                <a16:creationId xmlns:a16="http://schemas.microsoft.com/office/drawing/2014/main" id="{03C23A8C-0D2A-4C90-8E1F-02BDF3BFAAD8}"/>
              </a:ext>
            </a:extLst>
          </p:cNvPr>
          <p:cNvPicPr>
            <a:picLocks noChangeAspect="1"/>
          </p:cNvPicPr>
          <p:nvPr/>
        </p:nvPicPr>
        <p:blipFill>
          <a:blip r:embed="rId5"/>
          <a:stretch>
            <a:fillRect/>
          </a:stretch>
        </p:blipFill>
        <p:spPr>
          <a:xfrm>
            <a:off x="4352393" y="1218694"/>
            <a:ext cx="3487214" cy="2664183"/>
          </a:xfrm>
          <a:prstGeom prst="rect">
            <a:avLst/>
          </a:prstGeom>
        </p:spPr>
      </p:pic>
      <p:pic>
        <p:nvPicPr>
          <p:cNvPr id="8" name="Picture 7">
            <a:extLst>
              <a:ext uri="{FF2B5EF4-FFF2-40B4-BE49-F238E27FC236}">
                <a16:creationId xmlns:a16="http://schemas.microsoft.com/office/drawing/2014/main" id="{1B5113A1-B36B-4568-9C30-FE933F956086}"/>
              </a:ext>
            </a:extLst>
          </p:cNvPr>
          <p:cNvPicPr>
            <a:picLocks noChangeAspect="1"/>
          </p:cNvPicPr>
          <p:nvPr/>
        </p:nvPicPr>
        <p:blipFill>
          <a:blip r:embed="rId6"/>
          <a:stretch>
            <a:fillRect/>
          </a:stretch>
        </p:blipFill>
        <p:spPr>
          <a:xfrm>
            <a:off x="0" y="4102545"/>
            <a:ext cx="12192000" cy="2353692"/>
          </a:xfrm>
          <a:prstGeom prst="rect">
            <a:avLst/>
          </a:prstGeom>
        </p:spPr>
      </p:pic>
    </p:spTree>
    <p:extLst>
      <p:ext uri="{BB962C8B-B14F-4D97-AF65-F5344CB8AC3E}">
        <p14:creationId xmlns:p14="http://schemas.microsoft.com/office/powerpoint/2010/main" val="367444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14F866-4B9B-4FDA-8FBD-CEDF93F600F1}"/>
              </a:ext>
            </a:extLst>
          </p:cNvPr>
          <p:cNvSpPr>
            <a:spLocks noGrp="1"/>
          </p:cNvSpPr>
          <p:nvPr>
            <p:ph type="body" sz="quarter" idx="11"/>
          </p:nvPr>
        </p:nvSpPr>
        <p:spPr>
          <a:xfrm>
            <a:off x="1986454" y="178676"/>
            <a:ext cx="10129345" cy="630949"/>
          </a:xfrm>
        </p:spPr>
        <p:txBody>
          <a:bodyPr>
            <a:normAutofit fontScale="85000" lnSpcReduction="10000"/>
          </a:bodyPr>
          <a:lstStyle/>
          <a:p>
            <a:r>
              <a:rPr lang="en-US" sz="3200" dirty="0">
                <a:latin typeface="Calibri Light" panose="020F0302020204030204"/>
                <a:ea typeface="+mj-ea"/>
                <a:cs typeface="+mj-cs"/>
              </a:rPr>
              <a:t>Overall cascade shows high HIVST kits utilization &amp; optimal linkage </a:t>
            </a:r>
            <a:endParaRPr lang="en-US" dirty="0"/>
          </a:p>
        </p:txBody>
      </p:sp>
      <p:graphicFrame>
        <p:nvGraphicFramePr>
          <p:cNvPr id="4" name="Chart 3">
            <a:extLst>
              <a:ext uri="{FF2B5EF4-FFF2-40B4-BE49-F238E27FC236}">
                <a16:creationId xmlns:a16="http://schemas.microsoft.com/office/drawing/2014/main" id="{F7454773-F96F-4B71-AAA0-DCCCC0C6F878}"/>
              </a:ext>
            </a:extLst>
          </p:cNvPr>
          <p:cNvGraphicFramePr>
            <a:graphicFrameLocks/>
          </p:cNvGraphicFramePr>
          <p:nvPr>
            <p:extLst>
              <p:ext uri="{D42A27DB-BD31-4B8C-83A1-F6EECF244321}">
                <p14:modId xmlns:p14="http://schemas.microsoft.com/office/powerpoint/2010/main" val="3218847923"/>
              </p:ext>
            </p:extLst>
          </p:nvPr>
        </p:nvGraphicFramePr>
        <p:xfrm>
          <a:off x="239698" y="1172817"/>
          <a:ext cx="11644682" cy="514847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C9D5E429-AA94-4384-A552-DFC50CB69D59}"/>
              </a:ext>
            </a:extLst>
          </p:cNvPr>
          <p:cNvSpPr txBox="1">
            <a:spLocks/>
          </p:cNvSpPr>
          <p:nvPr/>
        </p:nvSpPr>
        <p:spPr>
          <a:xfrm>
            <a:off x="3920692" y="6476871"/>
            <a:ext cx="4350617"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200" kern="1200" dirty="0">
                <a:solidFill>
                  <a:schemeClr val="tx1">
                    <a:tint val="75000"/>
                  </a:schemeClr>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tint val="75000"/>
                  </a:sysClr>
                </a:solidFill>
                <a:effectLst/>
                <a:uLnTx/>
                <a:uFillTx/>
                <a:latin typeface="Calibri" panose="020F0502020204030204"/>
                <a:ea typeface="+mn-ea"/>
                <a:cs typeface="+mn-cs"/>
              </a:rPr>
              <a:t>ZACH Program data, Oct 2020</a:t>
            </a:r>
          </a:p>
        </p:txBody>
      </p:sp>
    </p:spTree>
    <p:extLst>
      <p:ext uri="{BB962C8B-B14F-4D97-AF65-F5344CB8AC3E}">
        <p14:creationId xmlns:p14="http://schemas.microsoft.com/office/powerpoint/2010/main" val="3370436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6C1FAD-C1B1-47A8-963F-23461ABF0630}"/>
              </a:ext>
            </a:extLst>
          </p:cNvPr>
          <p:cNvSpPr>
            <a:spLocks noGrp="1"/>
          </p:cNvSpPr>
          <p:nvPr>
            <p:ph type="body" sz="quarter" idx="11"/>
          </p:nvPr>
        </p:nvSpPr>
        <p:spPr/>
        <p:txBody>
          <a:bodyPr/>
          <a:lstStyle/>
          <a:p>
            <a:r>
              <a:rPr lang="en-US" dirty="0"/>
              <a:t>Reporting of HIVST results high, &gt; 85% </a:t>
            </a:r>
          </a:p>
          <a:p>
            <a:endParaRPr lang="en-US" dirty="0"/>
          </a:p>
        </p:txBody>
      </p:sp>
      <p:graphicFrame>
        <p:nvGraphicFramePr>
          <p:cNvPr id="4" name="Chart 3">
            <a:extLst>
              <a:ext uri="{FF2B5EF4-FFF2-40B4-BE49-F238E27FC236}">
                <a16:creationId xmlns:a16="http://schemas.microsoft.com/office/drawing/2014/main" id="{004126BA-EB37-41F4-AE03-CDCEF983EFFF}"/>
              </a:ext>
            </a:extLst>
          </p:cNvPr>
          <p:cNvGraphicFramePr>
            <a:graphicFrameLocks/>
          </p:cNvGraphicFramePr>
          <p:nvPr>
            <p:extLst>
              <p:ext uri="{D42A27DB-BD31-4B8C-83A1-F6EECF244321}">
                <p14:modId xmlns:p14="http://schemas.microsoft.com/office/powerpoint/2010/main" val="101552405"/>
              </p:ext>
            </p:extLst>
          </p:nvPr>
        </p:nvGraphicFramePr>
        <p:xfrm>
          <a:off x="119271" y="1273499"/>
          <a:ext cx="5976729" cy="51748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a:extLst>
              <a:ext uri="{FF2B5EF4-FFF2-40B4-BE49-F238E27FC236}">
                <a16:creationId xmlns:a16="http://schemas.microsoft.com/office/drawing/2014/main" id="{BFB27982-80AE-4DCA-A8F4-B730CD678134}"/>
              </a:ext>
            </a:extLst>
          </p:cNvPr>
          <p:cNvSpPr txBox="1">
            <a:spLocks/>
          </p:cNvSpPr>
          <p:nvPr/>
        </p:nvSpPr>
        <p:spPr>
          <a:xfrm>
            <a:off x="3920692" y="6476871"/>
            <a:ext cx="4350617"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200" kern="1200" dirty="0">
                <a:solidFill>
                  <a:schemeClr val="tx1">
                    <a:tint val="75000"/>
                  </a:schemeClr>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tint val="75000"/>
                  </a:sysClr>
                </a:solidFill>
                <a:effectLst/>
                <a:uLnTx/>
                <a:uFillTx/>
                <a:latin typeface="Calibri" panose="020F0502020204030204"/>
                <a:ea typeface="+mn-ea"/>
                <a:cs typeface="+mn-cs"/>
              </a:rPr>
              <a:t>ZACH Program data, Oct 2020</a:t>
            </a:r>
          </a:p>
        </p:txBody>
      </p:sp>
      <p:graphicFrame>
        <p:nvGraphicFramePr>
          <p:cNvPr id="8" name="Chart 7">
            <a:extLst>
              <a:ext uri="{FF2B5EF4-FFF2-40B4-BE49-F238E27FC236}">
                <a16:creationId xmlns:a16="http://schemas.microsoft.com/office/drawing/2014/main" id="{5732344C-F085-4542-B468-0059E69CD12E}"/>
              </a:ext>
            </a:extLst>
          </p:cNvPr>
          <p:cNvGraphicFramePr>
            <a:graphicFrameLocks/>
          </p:cNvGraphicFramePr>
          <p:nvPr>
            <p:extLst>
              <p:ext uri="{D42A27DB-BD31-4B8C-83A1-F6EECF244321}">
                <p14:modId xmlns:p14="http://schemas.microsoft.com/office/powerpoint/2010/main" val="1159460315"/>
              </p:ext>
            </p:extLst>
          </p:nvPr>
        </p:nvGraphicFramePr>
        <p:xfrm>
          <a:off x="6257718" y="1273498"/>
          <a:ext cx="5815011" cy="51748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2410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DD47B-87E0-4707-9B3B-217F9637BC88}"/>
              </a:ext>
            </a:extLst>
          </p:cNvPr>
          <p:cNvSpPr>
            <a:spLocks noGrp="1"/>
          </p:cNvSpPr>
          <p:nvPr>
            <p:ph type="body" sz="quarter" idx="11"/>
          </p:nvPr>
        </p:nvSpPr>
        <p:spPr/>
        <p:txBody>
          <a:bodyPr/>
          <a:lstStyle/>
          <a:p>
            <a:r>
              <a:rPr lang="en-US" dirty="0">
                <a:latin typeface="Calibri Light" panose="020F0302020204030204"/>
                <a:ea typeface="+mj-ea"/>
                <a:cs typeface="+mj-cs"/>
              </a:rPr>
              <a:t>Week 1 – HTS Cascade (HIV Rapid test)</a:t>
            </a:r>
            <a:endParaRPr lang="en-US" dirty="0"/>
          </a:p>
        </p:txBody>
      </p:sp>
      <p:sp>
        <p:nvSpPr>
          <p:cNvPr id="5" name="Slide Number Placeholder 3">
            <a:extLst>
              <a:ext uri="{FF2B5EF4-FFF2-40B4-BE49-F238E27FC236}">
                <a16:creationId xmlns:a16="http://schemas.microsoft.com/office/drawing/2014/main" id="{7795A8E1-6C51-4FAB-9F55-19C755BEA322}"/>
              </a:ext>
            </a:extLst>
          </p:cNvPr>
          <p:cNvSpPr txBox="1">
            <a:spLocks/>
          </p:cNvSpPr>
          <p:nvPr/>
        </p:nvSpPr>
        <p:spPr>
          <a:xfrm>
            <a:off x="10880344" y="6476873"/>
            <a:ext cx="10541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39E477-088D-487D-A482-1547B74FD1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4">
            <a:extLst>
              <a:ext uri="{FF2B5EF4-FFF2-40B4-BE49-F238E27FC236}">
                <a16:creationId xmlns:a16="http://schemas.microsoft.com/office/drawing/2014/main" id="{DBA538C1-FD07-4CEF-A8B5-0ED0973521AB}"/>
              </a:ext>
            </a:extLst>
          </p:cNvPr>
          <p:cNvSpPr txBox="1">
            <a:spLocks/>
          </p:cNvSpPr>
          <p:nvPr/>
        </p:nvSpPr>
        <p:spPr>
          <a:xfrm>
            <a:off x="3920692" y="6476871"/>
            <a:ext cx="4350617"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200" kern="1200" dirty="0">
                <a:solidFill>
                  <a:schemeClr val="tx1">
                    <a:tint val="75000"/>
                  </a:schemeClr>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tint val="75000"/>
                  </a:sysClr>
                </a:solidFill>
                <a:effectLst/>
                <a:uLnTx/>
                <a:uFillTx/>
                <a:latin typeface="Calibri" panose="020F0502020204030204"/>
                <a:ea typeface="+mn-ea"/>
                <a:cs typeface="+mn-cs"/>
              </a:rPr>
              <a:t>ZACH Program data, Oct 2020</a:t>
            </a:r>
            <a:endParaRPr kumimoji="0" lang="en-US" sz="1200" b="0" i="0" u="none" strike="noStrike" kern="1200" cap="none" spc="0" normalizeH="0" baseline="0" noProof="0" dirty="0">
              <a:ln>
                <a:noFill/>
              </a:ln>
              <a:solidFill>
                <a:sysClr val="windowText" lastClr="000000">
                  <a:tint val="75000"/>
                </a:sysClr>
              </a:solidFill>
              <a:effectLst/>
              <a:uLnTx/>
              <a:uFillTx/>
              <a:latin typeface="Calibri" panose="020F0502020204030204"/>
              <a:ea typeface="+mn-ea"/>
              <a:cs typeface="+mn-cs"/>
            </a:endParaRPr>
          </a:p>
        </p:txBody>
      </p:sp>
      <p:graphicFrame>
        <p:nvGraphicFramePr>
          <p:cNvPr id="7" name="Chart 6">
            <a:extLst>
              <a:ext uri="{FF2B5EF4-FFF2-40B4-BE49-F238E27FC236}">
                <a16:creationId xmlns:a16="http://schemas.microsoft.com/office/drawing/2014/main" id="{24FF27F2-440A-47AB-A6D7-39FF17A9DFEC}"/>
              </a:ext>
            </a:extLst>
          </p:cNvPr>
          <p:cNvGraphicFramePr>
            <a:graphicFrameLocks/>
          </p:cNvGraphicFramePr>
          <p:nvPr>
            <p:extLst>
              <p:ext uri="{D42A27DB-BD31-4B8C-83A1-F6EECF244321}">
                <p14:modId xmlns:p14="http://schemas.microsoft.com/office/powerpoint/2010/main" val="232490495"/>
              </p:ext>
            </p:extLst>
          </p:nvPr>
        </p:nvGraphicFramePr>
        <p:xfrm>
          <a:off x="216705" y="1230085"/>
          <a:ext cx="11694308" cy="521047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08506EC-8C36-4514-A247-2083FD38FF9E}"/>
              </a:ext>
            </a:extLst>
          </p:cNvPr>
          <p:cNvSpPr txBox="1"/>
          <p:nvPr/>
        </p:nvSpPr>
        <p:spPr>
          <a:xfrm>
            <a:off x="2620370" y="2238234"/>
            <a:ext cx="1057108" cy="307777"/>
          </a:xfrm>
          <a:prstGeom prst="rect">
            <a:avLst/>
          </a:prstGeom>
          <a:no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W" sz="1400" b="0" i="0" u="none" strike="noStrike" kern="0" cap="none" spc="0" normalizeH="0" baseline="0" noProof="0" dirty="0">
                <a:ln>
                  <a:noFill/>
                </a:ln>
                <a:solidFill>
                  <a:prstClr val="black"/>
                </a:solidFill>
                <a:effectLst/>
                <a:uLnTx/>
                <a:uFillTx/>
              </a:rPr>
              <a:t>41.7% yield </a:t>
            </a:r>
          </a:p>
        </p:txBody>
      </p:sp>
      <p:sp>
        <p:nvSpPr>
          <p:cNvPr id="9" name="TextBox 8">
            <a:extLst>
              <a:ext uri="{FF2B5EF4-FFF2-40B4-BE49-F238E27FC236}">
                <a16:creationId xmlns:a16="http://schemas.microsoft.com/office/drawing/2014/main" id="{6AA61FB4-FA3B-422C-89B3-1B744DD104FC}"/>
              </a:ext>
            </a:extLst>
          </p:cNvPr>
          <p:cNvSpPr txBox="1"/>
          <p:nvPr/>
        </p:nvSpPr>
        <p:spPr>
          <a:xfrm>
            <a:off x="6096000" y="3759022"/>
            <a:ext cx="1057108" cy="307777"/>
          </a:xfrm>
          <a:prstGeom prst="rect">
            <a:avLst/>
          </a:prstGeom>
          <a:no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W" sz="1400" b="0" i="0" u="none" strike="noStrike" kern="0" cap="none" spc="0" normalizeH="0" baseline="0" noProof="0" dirty="0">
                <a:ln>
                  <a:noFill/>
                </a:ln>
                <a:solidFill>
                  <a:prstClr val="black"/>
                </a:solidFill>
                <a:effectLst/>
                <a:uLnTx/>
                <a:uFillTx/>
              </a:rPr>
              <a:t>31.8% yield </a:t>
            </a:r>
          </a:p>
        </p:txBody>
      </p:sp>
      <p:sp>
        <p:nvSpPr>
          <p:cNvPr id="10" name="TextBox 9">
            <a:extLst>
              <a:ext uri="{FF2B5EF4-FFF2-40B4-BE49-F238E27FC236}">
                <a16:creationId xmlns:a16="http://schemas.microsoft.com/office/drawing/2014/main" id="{14527726-9146-43FE-8DE0-DA07E57291FF}"/>
              </a:ext>
            </a:extLst>
          </p:cNvPr>
          <p:cNvSpPr txBox="1"/>
          <p:nvPr/>
        </p:nvSpPr>
        <p:spPr>
          <a:xfrm>
            <a:off x="9703657" y="3759022"/>
            <a:ext cx="1057108" cy="307777"/>
          </a:xfrm>
          <a:prstGeom prst="rect">
            <a:avLst/>
          </a:prstGeom>
          <a:no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W" sz="1400" b="0" i="0" u="none" strike="noStrike" kern="0" cap="none" spc="0" normalizeH="0" baseline="0" noProof="0" dirty="0">
                <a:ln>
                  <a:noFill/>
                </a:ln>
                <a:solidFill>
                  <a:prstClr val="black"/>
                </a:solidFill>
                <a:effectLst/>
                <a:uLnTx/>
                <a:uFillTx/>
              </a:rPr>
              <a:t>54.3% yield </a:t>
            </a:r>
          </a:p>
        </p:txBody>
      </p:sp>
    </p:spTree>
    <p:extLst>
      <p:ext uri="{BB962C8B-B14F-4D97-AF65-F5344CB8AC3E}">
        <p14:creationId xmlns:p14="http://schemas.microsoft.com/office/powerpoint/2010/main" val="4109277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F2AA9-EA49-48E0-81B0-8B22E948BEB4}"/>
              </a:ext>
            </a:extLst>
          </p:cNvPr>
          <p:cNvSpPr>
            <a:spLocks noGrp="1"/>
          </p:cNvSpPr>
          <p:nvPr>
            <p:ph type="body" sz="quarter" idx="11"/>
          </p:nvPr>
        </p:nvSpPr>
        <p:spPr/>
        <p:txBody>
          <a:bodyPr/>
          <a:lstStyle/>
          <a:p>
            <a:r>
              <a:rPr lang="en-US" dirty="0"/>
              <a:t>More males have been identified and linked to ART</a:t>
            </a:r>
          </a:p>
        </p:txBody>
      </p:sp>
      <p:sp>
        <p:nvSpPr>
          <p:cNvPr id="5" name="Text Placeholder 4">
            <a:extLst>
              <a:ext uri="{FF2B5EF4-FFF2-40B4-BE49-F238E27FC236}">
                <a16:creationId xmlns:a16="http://schemas.microsoft.com/office/drawing/2014/main" id="{72A6A1DC-80A7-4BC4-8043-B876F6208102}"/>
              </a:ext>
            </a:extLst>
          </p:cNvPr>
          <p:cNvSpPr txBox="1">
            <a:spLocks/>
          </p:cNvSpPr>
          <p:nvPr/>
        </p:nvSpPr>
        <p:spPr>
          <a:xfrm>
            <a:off x="3920692" y="6476871"/>
            <a:ext cx="4350617"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200" kern="1200" dirty="0">
                <a:solidFill>
                  <a:schemeClr val="tx1">
                    <a:tint val="75000"/>
                  </a:schemeClr>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tint val="75000"/>
                  </a:sysClr>
                </a:solidFill>
                <a:effectLst/>
                <a:uLnTx/>
                <a:uFillTx/>
                <a:latin typeface="Calibri" panose="020F0502020204030204"/>
                <a:ea typeface="+mn-ea"/>
                <a:cs typeface="+mn-cs"/>
              </a:rPr>
              <a:t>ZACH Program data, Oct 2020</a:t>
            </a:r>
            <a:endParaRPr kumimoji="0" lang="en-US" sz="1200" b="0" i="0" u="none" strike="noStrike" kern="1200" cap="none" spc="0" normalizeH="0" baseline="0" noProof="0" dirty="0">
              <a:ln>
                <a:noFill/>
              </a:ln>
              <a:solidFill>
                <a:sysClr val="windowText" lastClr="000000">
                  <a:tint val="75000"/>
                </a:sysClr>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58D383C1-3DB0-4788-94B7-A94AF30A167D}"/>
              </a:ext>
            </a:extLst>
          </p:cNvPr>
          <p:cNvGraphicFramePr>
            <a:graphicFrameLocks/>
          </p:cNvGraphicFramePr>
          <p:nvPr>
            <p:extLst>
              <p:ext uri="{D42A27DB-BD31-4B8C-83A1-F6EECF244321}">
                <p14:modId xmlns:p14="http://schemas.microsoft.com/office/powerpoint/2010/main" val="2626138511"/>
              </p:ext>
            </p:extLst>
          </p:nvPr>
        </p:nvGraphicFramePr>
        <p:xfrm>
          <a:off x="238539" y="1282889"/>
          <a:ext cx="7458797" cy="48747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0565BF7D-6977-470B-817E-A19E29FE2E5A}"/>
              </a:ext>
            </a:extLst>
          </p:cNvPr>
          <p:cNvGraphicFramePr>
            <a:graphicFrameLocks/>
          </p:cNvGraphicFramePr>
          <p:nvPr>
            <p:extLst>
              <p:ext uri="{D42A27DB-BD31-4B8C-83A1-F6EECF244321}">
                <p14:modId xmlns:p14="http://schemas.microsoft.com/office/powerpoint/2010/main" val="92206940"/>
              </p:ext>
            </p:extLst>
          </p:nvPr>
        </p:nvGraphicFramePr>
        <p:xfrm>
          <a:off x="7697335" y="1282889"/>
          <a:ext cx="4213677" cy="487477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B3F282B-D437-47B9-AC85-3957432963DE}"/>
              </a:ext>
            </a:extLst>
          </p:cNvPr>
          <p:cNvSpPr txBox="1"/>
          <p:nvPr/>
        </p:nvSpPr>
        <p:spPr>
          <a:xfrm>
            <a:off x="2620370" y="2238233"/>
            <a:ext cx="1487606" cy="307777"/>
          </a:xfrm>
          <a:prstGeom prst="rect">
            <a:avLst/>
          </a:prstGeom>
          <a:noFill/>
          <a:ln>
            <a:solidFill>
              <a:sysClr val="window" lastClr="FFFFFF">
                <a:lumMod val="85000"/>
              </a:sys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W" sz="1400" b="0" i="0" u="none" strike="noStrike" kern="0" cap="none" spc="0" normalizeH="0" baseline="0" noProof="0" dirty="0">
                <a:ln>
                  <a:noFill/>
                </a:ln>
                <a:solidFill>
                  <a:prstClr val="black"/>
                </a:solidFill>
                <a:effectLst/>
                <a:uLnTx/>
                <a:uFillTx/>
              </a:rPr>
              <a:t>58% yield</a:t>
            </a:r>
          </a:p>
        </p:txBody>
      </p:sp>
      <p:sp>
        <p:nvSpPr>
          <p:cNvPr id="9" name="TextBox 8">
            <a:extLst>
              <a:ext uri="{FF2B5EF4-FFF2-40B4-BE49-F238E27FC236}">
                <a16:creationId xmlns:a16="http://schemas.microsoft.com/office/drawing/2014/main" id="{BE3975AD-4343-403D-A3C2-80709096D065}"/>
              </a:ext>
            </a:extLst>
          </p:cNvPr>
          <p:cNvSpPr txBox="1"/>
          <p:nvPr/>
        </p:nvSpPr>
        <p:spPr>
          <a:xfrm>
            <a:off x="3364173" y="2578870"/>
            <a:ext cx="1207827" cy="307777"/>
          </a:xfrm>
          <a:prstGeom prst="rect">
            <a:avLst/>
          </a:prstGeom>
          <a:noFill/>
          <a:ln>
            <a:solidFill>
              <a:sysClr val="window" lastClr="FFFFFF">
                <a:lumMod val="85000"/>
              </a:sys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W" sz="1400" b="0" i="0" u="none" strike="noStrike" kern="0" cap="none" spc="0" normalizeH="0" baseline="0" noProof="0" dirty="0">
                <a:ln>
                  <a:noFill/>
                </a:ln>
                <a:solidFill>
                  <a:prstClr val="black"/>
                </a:solidFill>
                <a:effectLst/>
                <a:uLnTx/>
                <a:uFillTx/>
              </a:rPr>
              <a:t>82%  Linkage</a:t>
            </a:r>
          </a:p>
        </p:txBody>
      </p:sp>
      <p:sp>
        <p:nvSpPr>
          <p:cNvPr id="10" name="TextBox 9">
            <a:extLst>
              <a:ext uri="{FF2B5EF4-FFF2-40B4-BE49-F238E27FC236}">
                <a16:creationId xmlns:a16="http://schemas.microsoft.com/office/drawing/2014/main" id="{F357FFEA-C91A-42FE-8349-E08310B74EED}"/>
              </a:ext>
            </a:extLst>
          </p:cNvPr>
          <p:cNvSpPr txBox="1"/>
          <p:nvPr/>
        </p:nvSpPr>
        <p:spPr>
          <a:xfrm>
            <a:off x="5666096" y="2282381"/>
            <a:ext cx="1423916" cy="307777"/>
          </a:xfrm>
          <a:prstGeom prst="rect">
            <a:avLst/>
          </a:prstGeom>
          <a:noFill/>
          <a:ln>
            <a:solidFill>
              <a:sysClr val="window" lastClr="FFFFFF">
                <a:lumMod val="85000"/>
              </a:sys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W" sz="1400" b="0" i="0" u="none" strike="noStrike" kern="0" cap="none" spc="0" normalizeH="0" baseline="0" noProof="0" dirty="0">
                <a:ln>
                  <a:noFill/>
                </a:ln>
                <a:solidFill>
                  <a:prstClr val="black"/>
                </a:solidFill>
                <a:effectLst/>
                <a:uLnTx/>
                <a:uFillTx/>
              </a:rPr>
              <a:t>50% yield</a:t>
            </a:r>
          </a:p>
        </p:txBody>
      </p:sp>
      <p:sp>
        <p:nvSpPr>
          <p:cNvPr id="11" name="TextBox 10">
            <a:extLst>
              <a:ext uri="{FF2B5EF4-FFF2-40B4-BE49-F238E27FC236}">
                <a16:creationId xmlns:a16="http://schemas.microsoft.com/office/drawing/2014/main" id="{49CEA1CC-2541-4863-83F6-3A30858E389E}"/>
              </a:ext>
            </a:extLst>
          </p:cNvPr>
          <p:cNvSpPr txBox="1"/>
          <p:nvPr/>
        </p:nvSpPr>
        <p:spPr>
          <a:xfrm>
            <a:off x="6250675" y="2623017"/>
            <a:ext cx="1337480" cy="307777"/>
          </a:xfrm>
          <a:prstGeom prst="rect">
            <a:avLst/>
          </a:prstGeom>
          <a:noFill/>
          <a:ln>
            <a:solidFill>
              <a:sysClr val="window" lastClr="FFFFFF">
                <a:lumMod val="85000"/>
              </a:sys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W" sz="1400" b="0" i="0" u="none" strike="noStrike" kern="0" cap="none" spc="0" normalizeH="0" baseline="0" noProof="0" dirty="0">
                <a:ln>
                  <a:noFill/>
                </a:ln>
                <a:solidFill>
                  <a:prstClr val="black"/>
                </a:solidFill>
                <a:effectLst/>
                <a:uLnTx/>
                <a:uFillTx/>
              </a:rPr>
              <a:t>100%  Linkage</a:t>
            </a:r>
          </a:p>
        </p:txBody>
      </p:sp>
    </p:spTree>
    <p:extLst>
      <p:ext uri="{BB962C8B-B14F-4D97-AF65-F5344CB8AC3E}">
        <p14:creationId xmlns:p14="http://schemas.microsoft.com/office/powerpoint/2010/main" val="55196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75BF5F-4DF9-4392-86D2-167E549749CA}"/>
              </a:ext>
            </a:extLst>
          </p:cNvPr>
          <p:cNvSpPr>
            <a:spLocks noGrp="1"/>
          </p:cNvSpPr>
          <p:nvPr>
            <p:ph type="body" sz="quarter" idx="11"/>
          </p:nvPr>
        </p:nvSpPr>
        <p:spPr/>
        <p:txBody>
          <a:bodyPr/>
          <a:lstStyle/>
          <a:p>
            <a:r>
              <a:rPr lang="en-US" dirty="0"/>
              <a:t>Sakubva community post monthly data  </a:t>
            </a:r>
          </a:p>
        </p:txBody>
      </p:sp>
      <p:graphicFrame>
        <p:nvGraphicFramePr>
          <p:cNvPr id="4" name="Chart 3">
            <a:extLst>
              <a:ext uri="{FF2B5EF4-FFF2-40B4-BE49-F238E27FC236}">
                <a16:creationId xmlns:a16="http://schemas.microsoft.com/office/drawing/2014/main" id="{C81E130C-FF14-4F10-8278-F8D4D5B23939}"/>
              </a:ext>
            </a:extLst>
          </p:cNvPr>
          <p:cNvGraphicFramePr/>
          <p:nvPr>
            <p:extLst>
              <p:ext uri="{D42A27DB-BD31-4B8C-83A1-F6EECF244321}">
                <p14:modId xmlns:p14="http://schemas.microsoft.com/office/powerpoint/2010/main" val="721523553"/>
              </p:ext>
            </p:extLst>
          </p:nvPr>
        </p:nvGraphicFramePr>
        <p:xfrm>
          <a:off x="141514" y="1404257"/>
          <a:ext cx="6528228" cy="324984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D676F03E-09A9-410A-9AF0-C6B21DC61AC7}"/>
              </a:ext>
            </a:extLst>
          </p:cNvPr>
          <p:cNvSpPr txBox="1">
            <a:spLocks/>
          </p:cNvSpPr>
          <p:nvPr/>
        </p:nvSpPr>
        <p:spPr>
          <a:xfrm>
            <a:off x="3920692" y="6476871"/>
            <a:ext cx="4350617"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200" kern="1200" dirty="0">
                <a:solidFill>
                  <a:schemeClr val="tx1">
                    <a:tint val="75000"/>
                  </a:schemeClr>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ysClr val="windowText" lastClr="000000">
                    <a:tint val="75000"/>
                  </a:sysClr>
                </a:solidFill>
                <a:latin typeface="Calibri" panose="020F0502020204030204"/>
              </a:rPr>
              <a:t>FACT</a:t>
            </a:r>
            <a:r>
              <a:rPr kumimoji="0" lang="en-US" sz="1200" b="0" i="0" u="none" strike="noStrike" kern="1200" cap="none" spc="0" normalizeH="0" baseline="0" noProof="0" dirty="0">
                <a:ln>
                  <a:noFill/>
                </a:ln>
                <a:solidFill>
                  <a:sysClr val="windowText" lastClr="000000">
                    <a:tint val="75000"/>
                  </a:sysClr>
                </a:solidFill>
                <a:effectLst/>
                <a:uLnTx/>
                <a:uFillTx/>
                <a:latin typeface="Calibri" panose="020F0502020204030204"/>
                <a:ea typeface="+mn-ea"/>
                <a:cs typeface="+mn-cs"/>
              </a:rPr>
              <a:t> Program data, Oct 2020</a:t>
            </a:r>
          </a:p>
        </p:txBody>
      </p:sp>
      <p:sp>
        <p:nvSpPr>
          <p:cNvPr id="6" name="Rectangle 5">
            <a:extLst>
              <a:ext uri="{FF2B5EF4-FFF2-40B4-BE49-F238E27FC236}">
                <a16:creationId xmlns:a16="http://schemas.microsoft.com/office/drawing/2014/main" id="{B86A80E8-F767-42D1-BAC8-CB378F756293}"/>
              </a:ext>
            </a:extLst>
          </p:cNvPr>
          <p:cNvSpPr/>
          <p:nvPr/>
        </p:nvSpPr>
        <p:spPr>
          <a:xfrm>
            <a:off x="6764732" y="1404257"/>
            <a:ext cx="4950346" cy="20247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214 HIV tests done </a:t>
            </a:r>
          </a:p>
          <a:p>
            <a:pPr marL="285750" indent="-285750">
              <a:buFont typeface="Arial" panose="020B0604020202020204" pitchFamily="34" charset="0"/>
              <a:buChar char="•"/>
            </a:pPr>
            <a:r>
              <a:rPr lang="en-US" dirty="0"/>
              <a:t>16 HIV infected diagnosed (11 male and 5 female)</a:t>
            </a:r>
          </a:p>
          <a:p>
            <a:pPr marL="285750" indent="-285750">
              <a:buFont typeface="Arial" panose="020B0604020202020204" pitchFamily="34" charset="0"/>
              <a:buChar char="•"/>
            </a:pPr>
            <a:r>
              <a:rPr lang="en-US" dirty="0"/>
              <a:t>HIV testing yield _ 7.48%</a:t>
            </a:r>
          </a:p>
          <a:p>
            <a:pPr marL="285750" indent="-285750">
              <a:buFont typeface="Arial" panose="020B0604020202020204" pitchFamily="34" charset="0"/>
              <a:buChar char="•"/>
            </a:pPr>
            <a:r>
              <a:rPr lang="en-US" dirty="0"/>
              <a:t>Optimal linkage to ART _ 94%</a:t>
            </a:r>
          </a:p>
        </p:txBody>
      </p:sp>
      <p:pic>
        <p:nvPicPr>
          <p:cNvPr id="8" name="Picture 3">
            <a:extLst>
              <a:ext uri="{FF2B5EF4-FFF2-40B4-BE49-F238E27FC236}">
                <a16:creationId xmlns:a16="http://schemas.microsoft.com/office/drawing/2014/main" id="{C19DD1E2-F0B9-4DD4-A8F3-A60412005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732" y="3572053"/>
            <a:ext cx="4950346" cy="324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11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19A4B3D-E0CC-43D6-A79E-3AD1D50CF586}"/>
              </a:ext>
            </a:extLst>
          </p:cNvPr>
          <p:cNvGraphicFramePr/>
          <p:nvPr>
            <p:extLst>
              <p:ext uri="{D42A27DB-BD31-4B8C-83A1-F6EECF244321}">
                <p14:modId xmlns:p14="http://schemas.microsoft.com/office/powerpoint/2010/main" val="4203655871"/>
              </p:ext>
            </p:extLst>
          </p:nvPr>
        </p:nvGraphicFramePr>
        <p:xfrm>
          <a:off x="1369012" y="1241071"/>
          <a:ext cx="10542001" cy="5084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2A6317DD-207E-428B-8984-17D31BFA5F6D}"/>
              </a:ext>
            </a:extLst>
          </p:cNvPr>
          <p:cNvSpPr>
            <a:spLocks noGrp="1"/>
          </p:cNvSpPr>
          <p:nvPr>
            <p:ph type="body" sz="quarter" idx="11"/>
          </p:nvPr>
        </p:nvSpPr>
        <p:spPr/>
        <p:txBody>
          <a:bodyPr/>
          <a:lstStyle/>
          <a:p>
            <a:r>
              <a:rPr lang="en-US" dirty="0"/>
              <a:t>Roll out experiences </a:t>
            </a:r>
          </a:p>
        </p:txBody>
      </p:sp>
      <p:sp>
        <p:nvSpPr>
          <p:cNvPr id="5" name="Rectangle 4">
            <a:extLst>
              <a:ext uri="{FF2B5EF4-FFF2-40B4-BE49-F238E27FC236}">
                <a16:creationId xmlns:a16="http://schemas.microsoft.com/office/drawing/2014/main" id="{E204BA01-1A8F-4D2B-957C-188650FDAF42}"/>
              </a:ext>
            </a:extLst>
          </p:cNvPr>
          <p:cNvSpPr/>
          <p:nvPr/>
        </p:nvSpPr>
        <p:spPr>
          <a:xfrm>
            <a:off x="280987" y="1696300"/>
            <a:ext cx="623943" cy="41739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REC</a:t>
            </a:r>
          </a:p>
          <a:p>
            <a:r>
              <a:rPr lang="en-US" sz="4000" dirty="0"/>
              <a:t>I</a:t>
            </a:r>
          </a:p>
          <a:p>
            <a:r>
              <a:rPr lang="en-US" sz="4000" dirty="0"/>
              <a:t>PE </a:t>
            </a:r>
          </a:p>
        </p:txBody>
      </p:sp>
    </p:spTree>
    <p:extLst>
      <p:ext uri="{BB962C8B-B14F-4D97-AF65-F5344CB8AC3E}">
        <p14:creationId xmlns:p14="http://schemas.microsoft.com/office/powerpoint/2010/main" val="2009051037"/>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F1F5ACA7D9824AAB0E713D02484050" ma:contentTypeVersion="14" ma:contentTypeDescription="Create a new document." ma:contentTypeScope="" ma:versionID="30a77ba479434ed924d725718d865fd6">
  <xsd:schema xmlns:xsd="http://www.w3.org/2001/XMLSchema" xmlns:xs="http://www.w3.org/2001/XMLSchema" xmlns:p="http://schemas.microsoft.com/office/2006/metadata/properties" xmlns:ns1="http://schemas.microsoft.com/sharepoint/v3" xmlns:ns3="b306ee79-2f51-4bda-a734-8653703d17c0" xmlns:ns4="3d326652-0b14-4e9a-87c1-dce06bb2442c" targetNamespace="http://schemas.microsoft.com/office/2006/metadata/properties" ma:root="true" ma:fieldsID="e02e74939e1f683e85e4e32315ab341b" ns1:_="" ns3:_="" ns4:_="">
    <xsd:import namespace="http://schemas.microsoft.com/sharepoint/v3"/>
    <xsd:import namespace="b306ee79-2f51-4bda-a734-8653703d17c0"/>
    <xsd:import namespace="3d326652-0b14-4e9a-87c1-dce06bb2442c"/>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06ee79-2f51-4bda-a734-8653703d17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326652-0b14-4e9a-87c1-dce06bb2442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9A93DE2-151B-48AA-94F4-77DA088A4509}">
  <ds:schemaRefs>
    <ds:schemaRef ds:uri="http://schemas.microsoft.com/sharepoint/v3/contenttype/forms"/>
  </ds:schemaRefs>
</ds:datastoreItem>
</file>

<file path=customXml/itemProps2.xml><?xml version="1.0" encoding="utf-8"?>
<ds:datastoreItem xmlns:ds="http://schemas.openxmlformats.org/officeDocument/2006/customXml" ds:itemID="{53F001C1-EC07-4C03-B206-F326B54DF3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06ee79-2f51-4bda-a734-8653703d17c0"/>
    <ds:schemaRef ds:uri="3d326652-0b14-4e9a-87c1-dce06bb244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CD8E06-83F9-4828-A389-257EF7C5EAF6}">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1092</TotalTime>
  <Words>1175</Words>
  <Application>Microsoft Office PowerPoint</Application>
  <PresentationFormat>Widescreen</PresentationFormat>
  <Paragraphs>90</Paragraphs>
  <Slides>11</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Arial</vt:lpstr>
      <vt:lpstr>Calibri</vt:lpstr>
      <vt:lpstr>Calibri Light</vt:lpstr>
      <vt:lpstr>Century Gothic</vt:lpstr>
      <vt:lpstr>Segoe UI</vt:lpstr>
      <vt:lpstr>Times New Roman</vt:lpstr>
      <vt:lpstr>Wingdings</vt:lpstr>
      <vt:lpstr>2_Custom Design</vt:lpstr>
      <vt:lpstr>1_Office Theme</vt:lpstr>
      <vt:lpstr>3_Custom Design</vt:lpstr>
      <vt:lpstr>CDC Zimbabwe  COH Model: Community posts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Erickson Mamane, Lauren (CDC/DDPHSIS/CGH/DGHT)</dc:creator>
  <cp:lastModifiedBy>Talent</cp:lastModifiedBy>
  <cp:revision>28</cp:revision>
  <dcterms:created xsi:type="dcterms:W3CDTF">2020-10-05T19:25:53Z</dcterms:created>
  <dcterms:modified xsi:type="dcterms:W3CDTF">2020-10-27T16:38:01Z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0x010100E5F1F5ACA7D9824AAB0E713D02484050</vt:lpwstr>
  </property>
</Properties>
</file>