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7"/>
  </p:notesMasterIdLst>
  <p:sldIdLst>
    <p:sldId id="268" r:id="rId2"/>
    <p:sldId id="298" r:id="rId3"/>
    <p:sldId id="285" r:id="rId4"/>
    <p:sldId id="325" r:id="rId5"/>
    <p:sldId id="346" r:id="rId6"/>
    <p:sldId id="344" r:id="rId7"/>
    <p:sldId id="333" r:id="rId8"/>
    <p:sldId id="341" r:id="rId9"/>
    <p:sldId id="340" r:id="rId10"/>
    <p:sldId id="348" r:id="rId11"/>
    <p:sldId id="349" r:id="rId12"/>
    <p:sldId id="345" r:id="rId13"/>
    <p:sldId id="342" r:id="rId14"/>
    <p:sldId id="292" r:id="rId15"/>
    <p:sldId id="261" r:id="rId16"/>
  </p:sldIdLst>
  <p:sldSz cx="9144000" cy="5143500" type="screen16x9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0F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57" autoAdjust="0"/>
    <p:restoredTop sz="87621" autoAdjust="0"/>
  </p:normalViewPr>
  <p:slideViewPr>
    <p:cSldViewPr>
      <p:cViewPr varScale="1">
        <p:scale>
          <a:sx n="132" d="100"/>
          <a:sy n="132" d="100"/>
        </p:scale>
        <p:origin x="846" y="13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95178660711821"/>
          <c:y val="0"/>
          <c:w val="0.73431518761751979"/>
          <c:h val="0.8491401079113695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Target 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FY17</c:v>
                </c:pt>
                <c:pt idx="1">
                  <c:v>FY18</c:v>
                </c:pt>
                <c:pt idx="2">
                  <c:v>FY19</c:v>
                </c:pt>
                <c:pt idx="3">
                  <c:v>FY20</c:v>
                </c:pt>
                <c:pt idx="4">
                  <c:v>FY21</c:v>
                </c:pt>
                <c:pt idx="5">
                  <c:v>Overall 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245</c:v>
                </c:pt>
                <c:pt idx="1">
                  <c:v>436</c:v>
                </c:pt>
                <c:pt idx="2">
                  <c:v>525</c:v>
                </c:pt>
                <c:pt idx="3">
                  <c:v>1310</c:v>
                </c:pt>
                <c:pt idx="4">
                  <c:v>177</c:v>
                </c:pt>
                <c:pt idx="5">
                  <c:v>2693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1F-490F-961D-6389C5F40C5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Achieved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242 (99%)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41F-490F-961D-6389C5F40C5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428 (98%)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41F-490F-961D-6389C5F40C5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576 (110%)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41F-490F-961D-6389C5F40C54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1063 (81%)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41F-490F-961D-6389C5F40C54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671 (379%)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41F-490F-961D-6389C5F40C54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2980 (111%)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41F-490F-961D-6389C5F40C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FY17</c:v>
                </c:pt>
                <c:pt idx="1">
                  <c:v>FY18</c:v>
                </c:pt>
                <c:pt idx="2">
                  <c:v>FY19</c:v>
                </c:pt>
                <c:pt idx="3">
                  <c:v>FY20</c:v>
                </c:pt>
                <c:pt idx="4">
                  <c:v>FY21</c:v>
                </c:pt>
                <c:pt idx="5">
                  <c:v>Overall 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242</c:v>
                </c:pt>
                <c:pt idx="1">
                  <c:v>428</c:v>
                </c:pt>
                <c:pt idx="2">
                  <c:v>576</c:v>
                </c:pt>
                <c:pt idx="3">
                  <c:v>1063</c:v>
                </c:pt>
                <c:pt idx="4">
                  <c:v>671</c:v>
                </c:pt>
                <c:pt idx="5">
                  <c:v>2980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41F-490F-961D-6389C5F40C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7136768"/>
        <c:axId val="95216768"/>
      </c:barChart>
      <c:catAx>
        <c:axId val="1171367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95216768"/>
        <c:crosses val="autoZero"/>
        <c:auto val="1"/>
        <c:lblAlgn val="ctr"/>
        <c:lblOffset val="100"/>
        <c:noMultiLvlLbl val="0"/>
      </c:catAx>
      <c:valAx>
        <c:axId val="95216768"/>
        <c:scaling>
          <c:orientation val="minMax"/>
        </c:scaling>
        <c:delete val="1"/>
        <c:axPos val="t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No. of</a:t>
                </a:r>
                <a:r>
                  <a:rPr lang="en-US" baseline="0" dirty="0"/>
                  <a:t> Clients 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30833799066896928"/>
              <c:y val="0.8321897228484851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1713676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600" dirty="0"/>
                      <a:t>134 (20%)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2AB-48DD-8501-CDFAA17C6D2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600" dirty="0"/>
                      <a:t>131 (20%)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2AB-48DD-8501-CDFAA17C6D2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600" dirty="0"/>
                      <a:t>110 (17%)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2AB-48DD-8501-CDFAA17C6D2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600" dirty="0"/>
                      <a:t>106 (16%)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2AB-48DD-8501-CDFAA17C6D2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600" dirty="0"/>
                      <a:t>95 (14%)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2AB-48DD-8501-CDFAA17C6D2C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sz="1600" dirty="0"/>
                      <a:t>86 (13%)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2AB-48DD-8501-CDFAA17C6D2C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sz="1600" dirty="0"/>
                      <a:t>4 (0.6%)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2AB-48DD-8501-CDFAA17C6D2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PartnerPoorAdherenceToART</c:v>
                </c:pt>
                <c:pt idx="1">
                  <c:v>MultipleSexPartners</c:v>
                </c:pt>
                <c:pt idx="2">
                  <c:v>SexualPartnerHIVPos</c:v>
                </c:pt>
                <c:pt idx="3">
                  <c:v>SexPartnerHighRisk</c:v>
                </c:pt>
                <c:pt idx="4">
                  <c:v>Wants to conceive</c:v>
                </c:pt>
                <c:pt idx="5">
                  <c:v>InconsistentCondomUse</c:v>
                </c:pt>
                <c:pt idx="6">
                  <c:v>TransactionalSex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134</c:v>
                </c:pt>
                <c:pt idx="1">
                  <c:v>131</c:v>
                </c:pt>
                <c:pt idx="2">
                  <c:v>110</c:v>
                </c:pt>
                <c:pt idx="3">
                  <c:v>106</c:v>
                </c:pt>
                <c:pt idx="4">
                  <c:v>95</c:v>
                </c:pt>
                <c:pt idx="5">
                  <c:v>86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2AB-48DD-8501-CDFAA17C6D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471488"/>
        <c:axId val="95473024"/>
      </c:barChart>
      <c:catAx>
        <c:axId val="9547148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95473024"/>
        <c:crosses val="autoZero"/>
        <c:auto val="1"/>
        <c:lblAlgn val="ctr"/>
        <c:lblOffset val="100"/>
        <c:noMultiLvlLbl val="0"/>
      </c:catAx>
      <c:valAx>
        <c:axId val="95473024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No.</a:t>
                </a:r>
                <a:r>
                  <a:rPr lang="en-US" baseline="0" dirty="0"/>
                  <a:t> of Clients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954714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Month 1 </a:t>
            </a:r>
            <a:r>
              <a:rPr lang="en-US" sz="2160" b="1" i="0" u="none" strike="noStrike" baseline="0" dirty="0">
                <a:effectLst/>
              </a:rPr>
              <a:t>Re-testing</a:t>
            </a:r>
            <a:r>
              <a:rPr lang="en-US" baseline="0" dirty="0"/>
              <a:t> </a:t>
            </a:r>
            <a:endParaRPr lang="en-US" dirty="0"/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Testing%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100"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Oct (Sep Cohort)</c:v>
                </c:pt>
                <c:pt idx="1">
                  <c:v>Nov (Oct Cohort)</c:v>
                </c:pt>
                <c:pt idx="2">
                  <c:v>Dec (Nov Cohort)</c:v>
                </c:pt>
                <c:pt idx="3">
                  <c:v>Jan (Dec Cohort)</c:v>
                </c:pt>
                <c:pt idx="4">
                  <c:v>Feb (Jan Cohort)</c:v>
                </c:pt>
                <c:pt idx="5">
                  <c:v>Mar (Feb Cohort)</c:v>
                </c:pt>
                <c:pt idx="6">
                  <c:v>Apr (Mar Cohort)</c:v>
                </c:pt>
                <c:pt idx="7">
                  <c:v>May (Apr Cohort)</c:v>
                </c:pt>
                <c:pt idx="8">
                  <c:v>Jun (May Cohort)</c:v>
                </c:pt>
              </c:strCache>
            </c:strRef>
          </c:cat>
          <c:val>
            <c:numRef>
              <c:f>Sheet1!$B$2:$B$10</c:f>
              <c:numCache>
                <c:formatCode>0%</c:formatCode>
                <c:ptCount val="9"/>
                <c:pt idx="0">
                  <c:v>0.13333333333333333</c:v>
                </c:pt>
                <c:pt idx="1">
                  <c:v>0.30645161290322581</c:v>
                </c:pt>
                <c:pt idx="2">
                  <c:v>0.2857142857142857</c:v>
                </c:pt>
                <c:pt idx="3">
                  <c:v>0.27397260273972601</c:v>
                </c:pt>
                <c:pt idx="4">
                  <c:v>0.26804123711340205</c:v>
                </c:pt>
                <c:pt idx="5">
                  <c:v>0.30379746835443039</c:v>
                </c:pt>
                <c:pt idx="6">
                  <c:v>0.33333333333333331</c:v>
                </c:pt>
                <c:pt idx="7">
                  <c:v>0.21875</c:v>
                </c:pt>
                <c:pt idx="8">
                  <c:v>0.36065573770491804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9D00-4F58-A8B9-707BC942BB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459264"/>
        <c:axId val="100460800"/>
      </c:lineChart>
      <c:catAx>
        <c:axId val="1004592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0460800"/>
        <c:crosses val="autoZero"/>
        <c:auto val="1"/>
        <c:lblAlgn val="ctr"/>
        <c:lblOffset val="100"/>
        <c:noMultiLvlLbl val="0"/>
      </c:catAx>
      <c:valAx>
        <c:axId val="100460800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crossAx val="10045926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Month 3 </a:t>
            </a:r>
            <a:r>
              <a:rPr lang="en-US" sz="2160" b="1" i="0" u="none" strike="noStrike" baseline="0" dirty="0">
                <a:effectLst/>
              </a:rPr>
              <a:t>Re-testing</a:t>
            </a:r>
            <a:endParaRPr lang="en-US" dirty="0"/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Testing%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Oct (Jul Cohort)</c:v>
                </c:pt>
                <c:pt idx="1">
                  <c:v>Nov (Aug Cohort)</c:v>
                </c:pt>
                <c:pt idx="2">
                  <c:v>Dec (Sep Cohort)</c:v>
                </c:pt>
                <c:pt idx="3">
                  <c:v>Jan (Oct Cohort)</c:v>
                </c:pt>
                <c:pt idx="4">
                  <c:v>Feb (Nov Cohort)</c:v>
                </c:pt>
                <c:pt idx="5">
                  <c:v>Mar (Dec Cohort)</c:v>
                </c:pt>
                <c:pt idx="6">
                  <c:v>Apr (Jan Cohort)</c:v>
                </c:pt>
                <c:pt idx="7">
                  <c:v>May (Feb Cohort)</c:v>
                </c:pt>
                <c:pt idx="8">
                  <c:v>Jun (Mar Cohort)</c:v>
                </c:pt>
              </c:strCache>
            </c:strRef>
          </c:cat>
          <c:val>
            <c:numRef>
              <c:f>Sheet1!$B$2:$B$10</c:f>
              <c:numCache>
                <c:formatCode>0%</c:formatCode>
                <c:ptCount val="9"/>
                <c:pt idx="0">
                  <c:v>0.37735849056603776</c:v>
                </c:pt>
                <c:pt idx="1">
                  <c:v>0.36263736263736263</c:v>
                </c:pt>
                <c:pt idx="2">
                  <c:v>0.43333333333333335</c:v>
                </c:pt>
                <c:pt idx="3">
                  <c:v>0.33870967741935482</c:v>
                </c:pt>
                <c:pt idx="4">
                  <c:v>0.36904761904761907</c:v>
                </c:pt>
                <c:pt idx="5">
                  <c:v>0.23287671232876711</c:v>
                </c:pt>
                <c:pt idx="6">
                  <c:v>0.19587628865979381</c:v>
                </c:pt>
                <c:pt idx="7">
                  <c:v>0.189873417721519</c:v>
                </c:pt>
                <c:pt idx="8">
                  <c:v>0.11494252873563218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60D-4EC5-9F75-727983A850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4054784"/>
        <c:axId val="104056320"/>
      </c:lineChart>
      <c:catAx>
        <c:axId val="1040547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04056320"/>
        <c:crosses val="autoZero"/>
        <c:auto val="1"/>
        <c:lblAlgn val="ctr"/>
        <c:lblOffset val="100"/>
        <c:noMultiLvlLbl val="0"/>
      </c:catAx>
      <c:valAx>
        <c:axId val="104056320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crossAx val="10405478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8F1551-F689-43B4-B020-192461064D83}" type="doc">
      <dgm:prSet loTypeId="urn:microsoft.com/office/officeart/2005/8/layout/hProcess4" loCatId="process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GB"/>
        </a:p>
      </dgm:t>
    </dgm:pt>
    <dgm:pt modelId="{132BE72A-42E9-438C-8F54-79C8FC0D4255}">
      <dgm:prSet phldrT="[Text]"/>
      <dgm:spPr/>
      <dgm:t>
        <a:bodyPr/>
        <a:lstStyle/>
        <a:p>
          <a:r>
            <a:rPr lang="en-GB" dirty="0"/>
            <a:t>Founded</a:t>
          </a:r>
        </a:p>
      </dgm:t>
    </dgm:pt>
    <dgm:pt modelId="{752F37F0-6548-48C3-93B8-D6AD3AEE475C}" type="parTrans" cxnId="{19E1E0AA-C116-4543-9AE7-7DC1F09B325C}">
      <dgm:prSet/>
      <dgm:spPr/>
      <dgm:t>
        <a:bodyPr/>
        <a:lstStyle/>
        <a:p>
          <a:endParaRPr lang="en-GB"/>
        </a:p>
      </dgm:t>
    </dgm:pt>
    <dgm:pt modelId="{95828E7B-5E48-40E0-857D-5C629DC690EC}" type="sibTrans" cxnId="{19E1E0AA-C116-4543-9AE7-7DC1F09B325C}">
      <dgm:prSet/>
      <dgm:spPr/>
      <dgm:t>
        <a:bodyPr/>
        <a:lstStyle/>
        <a:p>
          <a:endParaRPr lang="en-GB" dirty="0"/>
        </a:p>
      </dgm:t>
    </dgm:pt>
    <dgm:pt modelId="{51B4B87D-CE6A-411E-B9A7-B3AD524EADBC}">
      <dgm:prSet phldrT="[Text]"/>
      <dgm:spPr/>
      <dgm:t>
        <a:bodyPr/>
        <a:lstStyle/>
        <a:p>
          <a:r>
            <a:rPr lang="en-GB" dirty="0"/>
            <a:t>1993</a:t>
          </a:r>
        </a:p>
      </dgm:t>
    </dgm:pt>
    <dgm:pt modelId="{479FAAE9-CBCC-4C41-BE1B-D9E946A7B073}" type="parTrans" cxnId="{B98C981E-EEAB-4B45-9BF7-70EFBC7581E7}">
      <dgm:prSet/>
      <dgm:spPr/>
      <dgm:t>
        <a:bodyPr/>
        <a:lstStyle/>
        <a:p>
          <a:endParaRPr lang="en-GB"/>
        </a:p>
      </dgm:t>
    </dgm:pt>
    <dgm:pt modelId="{5F42F578-BD03-4BE0-986B-8373F6B8C091}" type="sibTrans" cxnId="{B98C981E-EEAB-4B45-9BF7-70EFBC7581E7}">
      <dgm:prSet/>
      <dgm:spPr/>
      <dgm:t>
        <a:bodyPr/>
        <a:lstStyle/>
        <a:p>
          <a:endParaRPr lang="en-GB"/>
        </a:p>
      </dgm:t>
    </dgm:pt>
    <dgm:pt modelId="{D2F4CFD6-4DE4-4D48-A188-39FB2041EF4D}">
      <dgm:prSet phldrT="[Text]"/>
      <dgm:spPr/>
      <dgm:t>
        <a:bodyPr/>
        <a:lstStyle/>
        <a:p>
          <a:r>
            <a:rPr lang="en-GB" dirty="0"/>
            <a:t>Lab support /TA  by CDC</a:t>
          </a:r>
        </a:p>
      </dgm:t>
    </dgm:pt>
    <dgm:pt modelId="{1685FF45-4A35-47D8-9A0D-D89F7F2706EB}" type="parTrans" cxnId="{85DCB49C-93CC-4381-A044-AE7370C7C5C4}">
      <dgm:prSet/>
      <dgm:spPr/>
      <dgm:t>
        <a:bodyPr/>
        <a:lstStyle/>
        <a:p>
          <a:endParaRPr lang="en-GB"/>
        </a:p>
      </dgm:t>
    </dgm:pt>
    <dgm:pt modelId="{FBA2A7EA-483A-490F-8314-2843FB82EE3E}" type="sibTrans" cxnId="{85DCB49C-93CC-4381-A044-AE7370C7C5C4}">
      <dgm:prSet/>
      <dgm:spPr/>
      <dgm:t>
        <a:bodyPr/>
        <a:lstStyle/>
        <a:p>
          <a:endParaRPr lang="en-GB" dirty="0"/>
        </a:p>
      </dgm:t>
    </dgm:pt>
    <dgm:pt modelId="{B919621F-08C9-4996-BB4B-20B058BB9C04}">
      <dgm:prSet phldrT="[Text]"/>
      <dgm:spPr/>
      <dgm:t>
        <a:bodyPr/>
        <a:lstStyle/>
        <a:p>
          <a:r>
            <a:rPr lang="en-GB" dirty="0"/>
            <a:t>1996 NTLP (TB LAB)</a:t>
          </a:r>
        </a:p>
      </dgm:t>
    </dgm:pt>
    <dgm:pt modelId="{81F9D335-5F23-4D58-B651-B9ABC5E55A53}" type="parTrans" cxnId="{A79A7AC5-4D3C-4F4D-AE27-D14512432769}">
      <dgm:prSet/>
      <dgm:spPr/>
      <dgm:t>
        <a:bodyPr/>
        <a:lstStyle/>
        <a:p>
          <a:endParaRPr lang="en-GB"/>
        </a:p>
      </dgm:t>
    </dgm:pt>
    <dgm:pt modelId="{7224E11A-C53E-478C-9215-93557B00491F}" type="sibTrans" cxnId="{A79A7AC5-4D3C-4F4D-AE27-D14512432769}">
      <dgm:prSet/>
      <dgm:spPr/>
      <dgm:t>
        <a:bodyPr/>
        <a:lstStyle/>
        <a:p>
          <a:endParaRPr lang="en-GB"/>
        </a:p>
      </dgm:t>
    </dgm:pt>
    <dgm:pt modelId="{1990773C-8401-4156-AB77-D630A21BBD40}">
      <dgm:prSet phldrT="[Text]"/>
      <dgm:spPr/>
      <dgm:t>
        <a:bodyPr/>
        <a:lstStyle/>
        <a:p>
          <a:r>
            <a:rPr lang="en-GB" dirty="0"/>
            <a:t>PEPFAR FUNDING</a:t>
          </a:r>
        </a:p>
      </dgm:t>
    </dgm:pt>
    <dgm:pt modelId="{B12E2C2D-E54F-43BF-8946-C87DF0B664D9}" type="parTrans" cxnId="{611AAD69-1298-48EC-A641-004D196107B0}">
      <dgm:prSet/>
      <dgm:spPr/>
      <dgm:t>
        <a:bodyPr/>
        <a:lstStyle/>
        <a:p>
          <a:endParaRPr lang="en-GB"/>
        </a:p>
      </dgm:t>
    </dgm:pt>
    <dgm:pt modelId="{3C377F9A-E3FF-47DC-B8D1-8508E319D7A1}" type="sibTrans" cxnId="{611AAD69-1298-48EC-A641-004D196107B0}">
      <dgm:prSet/>
      <dgm:spPr/>
      <dgm:t>
        <a:bodyPr/>
        <a:lstStyle/>
        <a:p>
          <a:endParaRPr lang="en-GB"/>
        </a:p>
      </dgm:t>
    </dgm:pt>
    <dgm:pt modelId="{768E03F1-C45F-4F70-9EDD-D38B7EE17522}">
      <dgm:prSet phldrT="[Text]"/>
      <dgm:spPr/>
      <dgm:t>
        <a:bodyPr/>
        <a:lstStyle/>
        <a:p>
          <a:r>
            <a:rPr lang="en-GB" dirty="0"/>
            <a:t>2004- CDC</a:t>
          </a:r>
        </a:p>
      </dgm:t>
    </dgm:pt>
    <dgm:pt modelId="{FCD9FA54-C223-4562-82AB-EC3DA4250892}" type="parTrans" cxnId="{4D09B473-3C1C-4266-AE65-EC9CAFBDF592}">
      <dgm:prSet/>
      <dgm:spPr/>
      <dgm:t>
        <a:bodyPr/>
        <a:lstStyle/>
        <a:p>
          <a:endParaRPr lang="en-GB"/>
        </a:p>
      </dgm:t>
    </dgm:pt>
    <dgm:pt modelId="{B0E298C0-5AD1-4670-9572-B564DE616C10}" type="sibTrans" cxnId="{4D09B473-3C1C-4266-AE65-EC9CAFBDF592}">
      <dgm:prSet/>
      <dgm:spPr/>
      <dgm:t>
        <a:bodyPr/>
        <a:lstStyle/>
        <a:p>
          <a:endParaRPr lang="en-GB"/>
        </a:p>
      </dgm:t>
    </dgm:pt>
    <dgm:pt modelId="{922D83ED-4CC4-40BB-8173-D8F48817D10C}">
      <dgm:prSet phldrT="[Text]"/>
      <dgm:spPr/>
      <dgm:t>
        <a:bodyPr/>
        <a:lstStyle/>
        <a:p>
          <a:r>
            <a:rPr lang="en-GB" dirty="0"/>
            <a:t>2016 – CDC (PrEP National guidelines)</a:t>
          </a:r>
        </a:p>
      </dgm:t>
    </dgm:pt>
    <dgm:pt modelId="{926B48F7-BEF7-4408-8045-224DE60DDECE}" type="parTrans" cxnId="{99A35166-471A-4C8D-9B73-91B2EC611633}">
      <dgm:prSet/>
      <dgm:spPr/>
      <dgm:t>
        <a:bodyPr/>
        <a:lstStyle/>
        <a:p>
          <a:endParaRPr lang="en-GB"/>
        </a:p>
      </dgm:t>
    </dgm:pt>
    <dgm:pt modelId="{DF7FA6C2-1038-4D43-8C19-721608C88404}" type="sibTrans" cxnId="{99A35166-471A-4C8D-9B73-91B2EC611633}">
      <dgm:prSet/>
      <dgm:spPr/>
      <dgm:t>
        <a:bodyPr/>
        <a:lstStyle/>
        <a:p>
          <a:endParaRPr lang="en-GB"/>
        </a:p>
      </dgm:t>
    </dgm:pt>
    <dgm:pt modelId="{D33D1A20-31A3-4073-BF5D-0617CA3A3866}">
      <dgm:prSet phldrT="[Text]"/>
      <dgm:spPr/>
      <dgm:t>
        <a:bodyPr/>
        <a:lstStyle/>
        <a:p>
          <a:r>
            <a:rPr lang="en-GB" dirty="0"/>
            <a:t>FBO – Roman Catholic</a:t>
          </a:r>
        </a:p>
      </dgm:t>
    </dgm:pt>
    <dgm:pt modelId="{826B90D7-5285-4197-B8DA-BECBEABE2783}" type="parTrans" cxnId="{A2A621A9-A9DB-4BCE-BF11-DCDE90629954}">
      <dgm:prSet/>
      <dgm:spPr/>
      <dgm:t>
        <a:bodyPr/>
        <a:lstStyle/>
        <a:p>
          <a:endParaRPr lang="en-GB"/>
        </a:p>
      </dgm:t>
    </dgm:pt>
    <dgm:pt modelId="{8966EBF9-3C3E-4EEE-8974-2E1512BC083F}" type="sibTrans" cxnId="{A2A621A9-A9DB-4BCE-BF11-DCDE90629954}">
      <dgm:prSet/>
      <dgm:spPr/>
      <dgm:t>
        <a:bodyPr/>
        <a:lstStyle/>
        <a:p>
          <a:endParaRPr lang="en-GB"/>
        </a:p>
      </dgm:t>
    </dgm:pt>
    <dgm:pt modelId="{6B1D6CDC-46AE-4B46-8327-0289BEF943C1}">
      <dgm:prSet phldrT="[Text]"/>
      <dgm:spPr/>
      <dgm:t>
        <a:bodyPr/>
        <a:lstStyle/>
        <a:p>
          <a:r>
            <a:rPr lang="en-GB" dirty="0"/>
            <a:t>Support from German Catholic community</a:t>
          </a:r>
        </a:p>
      </dgm:t>
    </dgm:pt>
    <dgm:pt modelId="{468A8309-B656-4F05-A609-72B006215A75}" type="parTrans" cxnId="{27C643E8-965A-4A91-BD2B-F81AC2656F8E}">
      <dgm:prSet/>
      <dgm:spPr/>
      <dgm:t>
        <a:bodyPr/>
        <a:lstStyle/>
        <a:p>
          <a:endParaRPr lang="en-GB"/>
        </a:p>
      </dgm:t>
    </dgm:pt>
    <dgm:pt modelId="{A7E7EB39-09A0-4F0A-8FC9-78D208A546F7}" type="sibTrans" cxnId="{27C643E8-965A-4A91-BD2B-F81AC2656F8E}">
      <dgm:prSet/>
      <dgm:spPr/>
      <dgm:t>
        <a:bodyPr/>
        <a:lstStyle/>
        <a:p>
          <a:endParaRPr lang="en-GB"/>
        </a:p>
      </dgm:t>
    </dgm:pt>
    <dgm:pt modelId="{C3A95D60-14C4-459F-A3FA-22B568F90466}">
      <dgm:prSet phldrT="[Text]"/>
      <dgm:spPr/>
      <dgm:t>
        <a:bodyPr/>
        <a:lstStyle/>
        <a:p>
          <a:r>
            <a:rPr lang="en-GB" dirty="0"/>
            <a:t>2001 CDC</a:t>
          </a:r>
        </a:p>
      </dgm:t>
    </dgm:pt>
    <dgm:pt modelId="{FC907073-3F44-4335-9454-0B681D73BCAA}" type="parTrans" cxnId="{C2D3CDC6-227A-452C-AC1C-F222992AD98B}">
      <dgm:prSet/>
      <dgm:spPr/>
      <dgm:t>
        <a:bodyPr/>
        <a:lstStyle/>
        <a:p>
          <a:endParaRPr lang="en-US"/>
        </a:p>
      </dgm:t>
    </dgm:pt>
    <dgm:pt modelId="{00EF11DB-DC04-4423-8C50-6A9567918449}" type="sibTrans" cxnId="{C2D3CDC6-227A-452C-AC1C-F222992AD98B}">
      <dgm:prSet/>
      <dgm:spPr/>
      <dgm:t>
        <a:bodyPr/>
        <a:lstStyle/>
        <a:p>
          <a:endParaRPr lang="en-US"/>
        </a:p>
      </dgm:t>
    </dgm:pt>
    <dgm:pt modelId="{CC931162-3B97-431B-BB0E-382905B7A02F}">
      <dgm:prSet phldrT="[Text]"/>
      <dgm:spPr/>
      <dgm:t>
        <a:bodyPr/>
        <a:lstStyle/>
        <a:p>
          <a:r>
            <a:rPr lang="en-GB" dirty="0"/>
            <a:t>2016 – (CDC year 5)</a:t>
          </a:r>
        </a:p>
      </dgm:t>
    </dgm:pt>
    <dgm:pt modelId="{9AE966A3-9F27-4755-918B-1B2377517456}" type="parTrans" cxnId="{A4DD2985-B5BA-4596-BCD7-F422B989D815}">
      <dgm:prSet/>
      <dgm:spPr/>
      <dgm:t>
        <a:bodyPr/>
        <a:lstStyle/>
        <a:p>
          <a:endParaRPr lang="en-US"/>
        </a:p>
      </dgm:t>
    </dgm:pt>
    <dgm:pt modelId="{1C476F5E-E558-4B12-B9A6-0F2CE5779F4A}" type="sibTrans" cxnId="{A4DD2985-B5BA-4596-BCD7-F422B989D815}">
      <dgm:prSet/>
      <dgm:spPr/>
      <dgm:t>
        <a:bodyPr/>
        <a:lstStyle/>
        <a:p>
          <a:endParaRPr lang="en-US"/>
        </a:p>
      </dgm:t>
    </dgm:pt>
    <dgm:pt modelId="{6530A8A0-0BC6-4DAA-9152-33C606857198}" type="pres">
      <dgm:prSet presAssocID="{F48F1551-F689-43B4-B020-192461064D83}" presName="Name0" presStyleCnt="0">
        <dgm:presLayoutVars>
          <dgm:dir/>
          <dgm:animLvl val="lvl"/>
          <dgm:resizeHandles val="exact"/>
        </dgm:presLayoutVars>
      </dgm:prSet>
      <dgm:spPr/>
    </dgm:pt>
    <dgm:pt modelId="{D47BD4E1-890E-455C-A1E7-49E95BCB723B}" type="pres">
      <dgm:prSet presAssocID="{F48F1551-F689-43B4-B020-192461064D83}" presName="tSp" presStyleCnt="0"/>
      <dgm:spPr/>
    </dgm:pt>
    <dgm:pt modelId="{17E86378-D08C-444C-832F-77D4C2290D2D}" type="pres">
      <dgm:prSet presAssocID="{F48F1551-F689-43B4-B020-192461064D83}" presName="bSp" presStyleCnt="0"/>
      <dgm:spPr/>
    </dgm:pt>
    <dgm:pt modelId="{95497F0A-C31F-48AE-88E4-89970FB69050}" type="pres">
      <dgm:prSet presAssocID="{F48F1551-F689-43B4-B020-192461064D83}" presName="process" presStyleCnt="0"/>
      <dgm:spPr/>
    </dgm:pt>
    <dgm:pt modelId="{3B11002A-4176-4BDA-95E9-ABF91CC0024B}" type="pres">
      <dgm:prSet presAssocID="{132BE72A-42E9-438C-8F54-79C8FC0D4255}" presName="composite1" presStyleCnt="0"/>
      <dgm:spPr/>
    </dgm:pt>
    <dgm:pt modelId="{AF936919-E4AF-47EB-93A6-27662847BCFE}" type="pres">
      <dgm:prSet presAssocID="{132BE72A-42E9-438C-8F54-79C8FC0D4255}" presName="dummyNode1" presStyleLbl="node1" presStyleIdx="0" presStyleCnt="3"/>
      <dgm:spPr/>
    </dgm:pt>
    <dgm:pt modelId="{B5A9DA74-E8D3-4770-9CD7-6F0A1F94BD1A}" type="pres">
      <dgm:prSet presAssocID="{132BE72A-42E9-438C-8F54-79C8FC0D4255}" presName="childNode1" presStyleLbl="bgAcc1" presStyleIdx="0" presStyleCnt="3">
        <dgm:presLayoutVars>
          <dgm:bulletEnabled val="1"/>
        </dgm:presLayoutVars>
      </dgm:prSet>
      <dgm:spPr/>
    </dgm:pt>
    <dgm:pt modelId="{F9F81AF2-0B48-4932-878F-60DC7F5C16D9}" type="pres">
      <dgm:prSet presAssocID="{132BE72A-42E9-438C-8F54-79C8FC0D4255}" presName="childNode1tx" presStyleLbl="bgAcc1" presStyleIdx="0" presStyleCnt="3">
        <dgm:presLayoutVars>
          <dgm:bulletEnabled val="1"/>
        </dgm:presLayoutVars>
      </dgm:prSet>
      <dgm:spPr/>
    </dgm:pt>
    <dgm:pt modelId="{0C124BE4-2134-48F6-98BD-53EA64ED55E1}" type="pres">
      <dgm:prSet presAssocID="{132BE72A-42E9-438C-8F54-79C8FC0D4255}" presName="parentNode1" presStyleLbl="node1" presStyleIdx="0" presStyleCnt="3">
        <dgm:presLayoutVars>
          <dgm:chMax val="1"/>
          <dgm:bulletEnabled val="1"/>
        </dgm:presLayoutVars>
      </dgm:prSet>
      <dgm:spPr/>
    </dgm:pt>
    <dgm:pt modelId="{1B731409-EF54-4D2E-933E-710E6CED816A}" type="pres">
      <dgm:prSet presAssocID="{132BE72A-42E9-438C-8F54-79C8FC0D4255}" presName="connSite1" presStyleCnt="0"/>
      <dgm:spPr/>
    </dgm:pt>
    <dgm:pt modelId="{CCDCE317-51D8-4EAD-ABB0-D129318159AB}" type="pres">
      <dgm:prSet presAssocID="{95828E7B-5E48-40E0-857D-5C629DC690EC}" presName="Name9" presStyleLbl="sibTrans2D1" presStyleIdx="0" presStyleCnt="2"/>
      <dgm:spPr/>
    </dgm:pt>
    <dgm:pt modelId="{1690B658-3708-4C6D-BA64-D95BAA4DA732}" type="pres">
      <dgm:prSet presAssocID="{D2F4CFD6-4DE4-4D48-A188-39FB2041EF4D}" presName="composite2" presStyleCnt="0"/>
      <dgm:spPr/>
    </dgm:pt>
    <dgm:pt modelId="{6F917A14-3ACB-4BD2-875A-0BCECB9ED626}" type="pres">
      <dgm:prSet presAssocID="{D2F4CFD6-4DE4-4D48-A188-39FB2041EF4D}" presName="dummyNode2" presStyleLbl="node1" presStyleIdx="0" presStyleCnt="3"/>
      <dgm:spPr/>
    </dgm:pt>
    <dgm:pt modelId="{BA8114AB-5B76-4C58-8FA0-890A82E58BCC}" type="pres">
      <dgm:prSet presAssocID="{D2F4CFD6-4DE4-4D48-A188-39FB2041EF4D}" presName="childNode2" presStyleLbl="bgAcc1" presStyleIdx="1" presStyleCnt="3">
        <dgm:presLayoutVars>
          <dgm:bulletEnabled val="1"/>
        </dgm:presLayoutVars>
      </dgm:prSet>
      <dgm:spPr/>
    </dgm:pt>
    <dgm:pt modelId="{4FBD7451-27B9-4961-83EC-21BBC7614F2D}" type="pres">
      <dgm:prSet presAssocID="{D2F4CFD6-4DE4-4D48-A188-39FB2041EF4D}" presName="childNode2tx" presStyleLbl="bgAcc1" presStyleIdx="1" presStyleCnt="3">
        <dgm:presLayoutVars>
          <dgm:bulletEnabled val="1"/>
        </dgm:presLayoutVars>
      </dgm:prSet>
      <dgm:spPr/>
    </dgm:pt>
    <dgm:pt modelId="{153E5C9B-3A54-450C-B86F-E95D7F976D2C}" type="pres">
      <dgm:prSet presAssocID="{D2F4CFD6-4DE4-4D48-A188-39FB2041EF4D}" presName="parentNode2" presStyleLbl="node1" presStyleIdx="1" presStyleCnt="3">
        <dgm:presLayoutVars>
          <dgm:chMax val="0"/>
          <dgm:bulletEnabled val="1"/>
        </dgm:presLayoutVars>
      </dgm:prSet>
      <dgm:spPr/>
    </dgm:pt>
    <dgm:pt modelId="{6A81DD3B-409A-41C8-9662-1D87A115683E}" type="pres">
      <dgm:prSet presAssocID="{D2F4CFD6-4DE4-4D48-A188-39FB2041EF4D}" presName="connSite2" presStyleCnt="0"/>
      <dgm:spPr/>
    </dgm:pt>
    <dgm:pt modelId="{51E7439B-77F3-4B95-82E5-8561DA3A2B3A}" type="pres">
      <dgm:prSet presAssocID="{FBA2A7EA-483A-490F-8314-2843FB82EE3E}" presName="Name18" presStyleLbl="sibTrans2D1" presStyleIdx="1" presStyleCnt="2"/>
      <dgm:spPr/>
    </dgm:pt>
    <dgm:pt modelId="{794DC4F3-B39B-4935-A356-9F146DE3D653}" type="pres">
      <dgm:prSet presAssocID="{1990773C-8401-4156-AB77-D630A21BBD40}" presName="composite1" presStyleCnt="0"/>
      <dgm:spPr/>
    </dgm:pt>
    <dgm:pt modelId="{27EBE4EF-5E3B-4913-8B1E-63024CC4EA4E}" type="pres">
      <dgm:prSet presAssocID="{1990773C-8401-4156-AB77-D630A21BBD40}" presName="dummyNode1" presStyleLbl="node1" presStyleIdx="1" presStyleCnt="3"/>
      <dgm:spPr/>
    </dgm:pt>
    <dgm:pt modelId="{A7C78A85-3DFA-4B0E-BC6E-DAE354E7EF20}" type="pres">
      <dgm:prSet presAssocID="{1990773C-8401-4156-AB77-D630A21BBD40}" presName="childNode1" presStyleLbl="bgAcc1" presStyleIdx="2" presStyleCnt="3" custLinFactNeighborX="-788" custLinFactNeighborY="-316">
        <dgm:presLayoutVars>
          <dgm:bulletEnabled val="1"/>
        </dgm:presLayoutVars>
      </dgm:prSet>
      <dgm:spPr/>
    </dgm:pt>
    <dgm:pt modelId="{34A13F7F-1093-4DF9-9792-0B589B112BA1}" type="pres">
      <dgm:prSet presAssocID="{1990773C-8401-4156-AB77-D630A21BBD40}" presName="childNode1tx" presStyleLbl="bgAcc1" presStyleIdx="2" presStyleCnt="3">
        <dgm:presLayoutVars>
          <dgm:bulletEnabled val="1"/>
        </dgm:presLayoutVars>
      </dgm:prSet>
      <dgm:spPr/>
    </dgm:pt>
    <dgm:pt modelId="{AD48D25A-1A89-4456-9720-30098E37E797}" type="pres">
      <dgm:prSet presAssocID="{1990773C-8401-4156-AB77-D630A21BBD40}" presName="parentNode1" presStyleLbl="node1" presStyleIdx="2" presStyleCnt="3">
        <dgm:presLayoutVars>
          <dgm:chMax val="1"/>
          <dgm:bulletEnabled val="1"/>
        </dgm:presLayoutVars>
      </dgm:prSet>
      <dgm:spPr/>
    </dgm:pt>
    <dgm:pt modelId="{1DEF2A80-0C35-4CAD-999E-47979AAE2BD5}" type="pres">
      <dgm:prSet presAssocID="{1990773C-8401-4156-AB77-D630A21BBD40}" presName="connSite1" presStyleCnt="0"/>
      <dgm:spPr/>
    </dgm:pt>
  </dgm:ptLst>
  <dgm:cxnLst>
    <dgm:cxn modelId="{3A3C0708-3307-4488-B698-49DF966B3DF4}" type="presOf" srcId="{F48F1551-F689-43B4-B020-192461064D83}" destId="{6530A8A0-0BC6-4DAA-9152-33C606857198}" srcOrd="0" destOrd="0" presId="urn:microsoft.com/office/officeart/2005/8/layout/hProcess4"/>
    <dgm:cxn modelId="{70E8D70C-BF08-47AE-80AF-0FA795B8DB3F}" type="presOf" srcId="{1990773C-8401-4156-AB77-D630A21BBD40}" destId="{AD48D25A-1A89-4456-9720-30098E37E797}" srcOrd="0" destOrd="0" presId="urn:microsoft.com/office/officeart/2005/8/layout/hProcess4"/>
    <dgm:cxn modelId="{73F61A1A-5686-49D5-8F7A-72EF71BD8EE6}" type="presOf" srcId="{51B4B87D-CE6A-411E-B9A7-B3AD524EADBC}" destId="{F9F81AF2-0B48-4932-878F-60DC7F5C16D9}" srcOrd="1" destOrd="0" presId="urn:microsoft.com/office/officeart/2005/8/layout/hProcess4"/>
    <dgm:cxn modelId="{B98C981E-EEAB-4B45-9BF7-70EFBC7581E7}" srcId="{132BE72A-42E9-438C-8F54-79C8FC0D4255}" destId="{51B4B87D-CE6A-411E-B9A7-B3AD524EADBC}" srcOrd="0" destOrd="0" parTransId="{479FAAE9-CBCC-4C41-BE1B-D9E946A7B073}" sibTransId="{5F42F578-BD03-4BE0-986B-8373F6B8C091}"/>
    <dgm:cxn modelId="{718CD321-D475-4FB7-85F7-6977484D8AD5}" type="presOf" srcId="{C3A95D60-14C4-459F-A3FA-22B568F90466}" destId="{BA8114AB-5B76-4C58-8FA0-890A82E58BCC}" srcOrd="0" destOrd="1" presId="urn:microsoft.com/office/officeart/2005/8/layout/hProcess4"/>
    <dgm:cxn modelId="{C998D13F-22B0-4549-9DE9-297970CBC4FE}" type="presOf" srcId="{6B1D6CDC-46AE-4B46-8327-0289BEF943C1}" destId="{B5A9DA74-E8D3-4770-9CD7-6F0A1F94BD1A}" srcOrd="0" destOrd="2" presId="urn:microsoft.com/office/officeart/2005/8/layout/hProcess4"/>
    <dgm:cxn modelId="{9ADF7C42-B714-410A-9E9D-827DCD1C8DFD}" type="presOf" srcId="{B919621F-08C9-4996-BB4B-20B058BB9C04}" destId="{BA8114AB-5B76-4C58-8FA0-890A82E58BCC}" srcOrd="0" destOrd="0" presId="urn:microsoft.com/office/officeart/2005/8/layout/hProcess4"/>
    <dgm:cxn modelId="{99A35166-471A-4C8D-9B73-91B2EC611633}" srcId="{1990773C-8401-4156-AB77-D630A21BBD40}" destId="{922D83ED-4CC4-40BB-8173-D8F48817D10C}" srcOrd="1" destOrd="0" parTransId="{926B48F7-BEF7-4408-8045-224DE60DDECE}" sibTransId="{DF7FA6C2-1038-4D43-8C19-721608C88404}"/>
    <dgm:cxn modelId="{D528B946-B519-4EED-B8CB-D2D51375B065}" type="presOf" srcId="{132BE72A-42E9-438C-8F54-79C8FC0D4255}" destId="{0C124BE4-2134-48F6-98BD-53EA64ED55E1}" srcOrd="0" destOrd="0" presId="urn:microsoft.com/office/officeart/2005/8/layout/hProcess4"/>
    <dgm:cxn modelId="{611AAD69-1298-48EC-A641-004D196107B0}" srcId="{F48F1551-F689-43B4-B020-192461064D83}" destId="{1990773C-8401-4156-AB77-D630A21BBD40}" srcOrd="2" destOrd="0" parTransId="{B12E2C2D-E54F-43BF-8946-C87DF0B664D9}" sibTransId="{3C377F9A-E3FF-47DC-B8D1-8508E319D7A1}"/>
    <dgm:cxn modelId="{4A81846D-2EE0-4885-AB3C-D21624BEA8D7}" type="presOf" srcId="{922D83ED-4CC4-40BB-8173-D8F48817D10C}" destId="{A7C78A85-3DFA-4B0E-BC6E-DAE354E7EF20}" srcOrd="0" destOrd="1" presId="urn:microsoft.com/office/officeart/2005/8/layout/hProcess4"/>
    <dgm:cxn modelId="{4D09B473-3C1C-4266-AE65-EC9CAFBDF592}" srcId="{1990773C-8401-4156-AB77-D630A21BBD40}" destId="{768E03F1-C45F-4F70-9EDD-D38B7EE17522}" srcOrd="0" destOrd="0" parTransId="{FCD9FA54-C223-4562-82AB-EC3DA4250892}" sibTransId="{B0E298C0-5AD1-4670-9572-B564DE616C10}"/>
    <dgm:cxn modelId="{A4DD2985-B5BA-4596-BCD7-F422B989D815}" srcId="{1990773C-8401-4156-AB77-D630A21BBD40}" destId="{CC931162-3B97-431B-BB0E-382905B7A02F}" srcOrd="2" destOrd="0" parTransId="{9AE966A3-9F27-4755-918B-1B2377517456}" sibTransId="{1C476F5E-E558-4B12-B9A6-0F2CE5779F4A}"/>
    <dgm:cxn modelId="{3C9AFA87-B04D-4E27-B64A-2902E1ACAC7B}" type="presOf" srcId="{6B1D6CDC-46AE-4B46-8327-0289BEF943C1}" destId="{F9F81AF2-0B48-4932-878F-60DC7F5C16D9}" srcOrd="1" destOrd="2" presId="urn:microsoft.com/office/officeart/2005/8/layout/hProcess4"/>
    <dgm:cxn modelId="{FCE4688F-1600-4DD3-8F81-6D3D69DE38C2}" type="presOf" srcId="{FBA2A7EA-483A-490F-8314-2843FB82EE3E}" destId="{51E7439B-77F3-4B95-82E5-8561DA3A2B3A}" srcOrd="0" destOrd="0" presId="urn:microsoft.com/office/officeart/2005/8/layout/hProcess4"/>
    <dgm:cxn modelId="{C6C9CE94-13AA-4183-96ED-68ECA0E8349F}" type="presOf" srcId="{B919621F-08C9-4996-BB4B-20B058BB9C04}" destId="{4FBD7451-27B9-4961-83EC-21BBC7614F2D}" srcOrd="1" destOrd="0" presId="urn:microsoft.com/office/officeart/2005/8/layout/hProcess4"/>
    <dgm:cxn modelId="{85DCB49C-93CC-4381-A044-AE7370C7C5C4}" srcId="{F48F1551-F689-43B4-B020-192461064D83}" destId="{D2F4CFD6-4DE4-4D48-A188-39FB2041EF4D}" srcOrd="1" destOrd="0" parTransId="{1685FF45-4A35-47D8-9A0D-D89F7F2706EB}" sibTransId="{FBA2A7EA-483A-490F-8314-2843FB82EE3E}"/>
    <dgm:cxn modelId="{F3952FA4-54B3-4158-8FE8-450FA8010CAE}" type="presOf" srcId="{51B4B87D-CE6A-411E-B9A7-B3AD524EADBC}" destId="{B5A9DA74-E8D3-4770-9CD7-6F0A1F94BD1A}" srcOrd="0" destOrd="0" presId="urn:microsoft.com/office/officeart/2005/8/layout/hProcess4"/>
    <dgm:cxn modelId="{D2C342A8-0F1E-4A72-B28C-ABA579575C50}" type="presOf" srcId="{768E03F1-C45F-4F70-9EDD-D38B7EE17522}" destId="{A7C78A85-3DFA-4B0E-BC6E-DAE354E7EF20}" srcOrd="0" destOrd="0" presId="urn:microsoft.com/office/officeart/2005/8/layout/hProcess4"/>
    <dgm:cxn modelId="{A2A621A9-A9DB-4BCE-BF11-DCDE90629954}" srcId="{132BE72A-42E9-438C-8F54-79C8FC0D4255}" destId="{D33D1A20-31A3-4073-BF5D-0617CA3A3866}" srcOrd="1" destOrd="0" parTransId="{826B90D7-5285-4197-B8DA-BECBEABE2783}" sibTransId="{8966EBF9-3C3E-4EEE-8974-2E1512BC083F}"/>
    <dgm:cxn modelId="{19E1E0AA-C116-4543-9AE7-7DC1F09B325C}" srcId="{F48F1551-F689-43B4-B020-192461064D83}" destId="{132BE72A-42E9-438C-8F54-79C8FC0D4255}" srcOrd="0" destOrd="0" parTransId="{752F37F0-6548-48C3-93B8-D6AD3AEE475C}" sibTransId="{95828E7B-5E48-40E0-857D-5C629DC690EC}"/>
    <dgm:cxn modelId="{A52DE5B5-3B7F-43D9-B17A-EA7D89B1BCFD}" type="presOf" srcId="{D2F4CFD6-4DE4-4D48-A188-39FB2041EF4D}" destId="{153E5C9B-3A54-450C-B86F-E95D7F976D2C}" srcOrd="0" destOrd="0" presId="urn:microsoft.com/office/officeart/2005/8/layout/hProcess4"/>
    <dgm:cxn modelId="{E92440BA-E1D9-4278-BDC0-9E4E153CE847}" type="presOf" srcId="{CC931162-3B97-431B-BB0E-382905B7A02F}" destId="{34A13F7F-1093-4DF9-9792-0B589B112BA1}" srcOrd="1" destOrd="2" presId="urn:microsoft.com/office/officeart/2005/8/layout/hProcess4"/>
    <dgm:cxn modelId="{A79A7AC5-4D3C-4F4D-AE27-D14512432769}" srcId="{D2F4CFD6-4DE4-4D48-A188-39FB2041EF4D}" destId="{B919621F-08C9-4996-BB4B-20B058BB9C04}" srcOrd="0" destOrd="0" parTransId="{81F9D335-5F23-4D58-B651-B9ABC5E55A53}" sibTransId="{7224E11A-C53E-478C-9215-93557B00491F}"/>
    <dgm:cxn modelId="{C2D3CDC6-227A-452C-AC1C-F222992AD98B}" srcId="{D2F4CFD6-4DE4-4D48-A188-39FB2041EF4D}" destId="{C3A95D60-14C4-459F-A3FA-22B568F90466}" srcOrd="1" destOrd="0" parTransId="{FC907073-3F44-4335-9454-0B681D73BCAA}" sibTransId="{00EF11DB-DC04-4423-8C50-6A9567918449}"/>
    <dgm:cxn modelId="{A1D526CA-7EE6-4984-B0EB-AAE28BB53C4F}" type="presOf" srcId="{95828E7B-5E48-40E0-857D-5C629DC690EC}" destId="{CCDCE317-51D8-4EAD-ABB0-D129318159AB}" srcOrd="0" destOrd="0" presId="urn:microsoft.com/office/officeart/2005/8/layout/hProcess4"/>
    <dgm:cxn modelId="{5520E6CF-8DDB-4349-B1D7-F82ACDCCAD2E}" type="presOf" srcId="{D33D1A20-31A3-4073-BF5D-0617CA3A3866}" destId="{B5A9DA74-E8D3-4770-9CD7-6F0A1F94BD1A}" srcOrd="0" destOrd="1" presId="urn:microsoft.com/office/officeart/2005/8/layout/hProcess4"/>
    <dgm:cxn modelId="{B1912AD1-0AC8-419D-ACD8-94B8265A6404}" type="presOf" srcId="{CC931162-3B97-431B-BB0E-382905B7A02F}" destId="{A7C78A85-3DFA-4B0E-BC6E-DAE354E7EF20}" srcOrd="0" destOrd="2" presId="urn:microsoft.com/office/officeart/2005/8/layout/hProcess4"/>
    <dgm:cxn modelId="{0B7ED5D1-E33F-4829-B75C-8D5E6DDD5D72}" type="presOf" srcId="{768E03F1-C45F-4F70-9EDD-D38B7EE17522}" destId="{34A13F7F-1093-4DF9-9792-0B589B112BA1}" srcOrd="1" destOrd="0" presId="urn:microsoft.com/office/officeart/2005/8/layout/hProcess4"/>
    <dgm:cxn modelId="{E34A8AE4-98BC-4C4F-A8CA-424D2469C0DF}" type="presOf" srcId="{922D83ED-4CC4-40BB-8173-D8F48817D10C}" destId="{34A13F7F-1093-4DF9-9792-0B589B112BA1}" srcOrd="1" destOrd="1" presId="urn:microsoft.com/office/officeart/2005/8/layout/hProcess4"/>
    <dgm:cxn modelId="{27C643E8-965A-4A91-BD2B-F81AC2656F8E}" srcId="{132BE72A-42E9-438C-8F54-79C8FC0D4255}" destId="{6B1D6CDC-46AE-4B46-8327-0289BEF943C1}" srcOrd="2" destOrd="0" parTransId="{468A8309-B656-4F05-A609-72B006215A75}" sibTransId="{A7E7EB39-09A0-4F0A-8FC9-78D208A546F7}"/>
    <dgm:cxn modelId="{F737EFF0-C72F-4FB5-9EFF-1D6C6CB95656}" type="presOf" srcId="{C3A95D60-14C4-459F-A3FA-22B568F90466}" destId="{4FBD7451-27B9-4961-83EC-21BBC7614F2D}" srcOrd="1" destOrd="1" presId="urn:microsoft.com/office/officeart/2005/8/layout/hProcess4"/>
    <dgm:cxn modelId="{1080C1F3-E7CA-49B3-834F-4CB77133B33A}" type="presOf" srcId="{D33D1A20-31A3-4073-BF5D-0617CA3A3866}" destId="{F9F81AF2-0B48-4932-878F-60DC7F5C16D9}" srcOrd="1" destOrd="1" presId="urn:microsoft.com/office/officeart/2005/8/layout/hProcess4"/>
    <dgm:cxn modelId="{68A99AEE-46BD-4412-95D5-84879D3BE86A}" type="presParOf" srcId="{6530A8A0-0BC6-4DAA-9152-33C606857198}" destId="{D47BD4E1-890E-455C-A1E7-49E95BCB723B}" srcOrd="0" destOrd="0" presId="urn:microsoft.com/office/officeart/2005/8/layout/hProcess4"/>
    <dgm:cxn modelId="{9B83DE2E-71E6-4822-A005-E9E4094FA134}" type="presParOf" srcId="{6530A8A0-0BC6-4DAA-9152-33C606857198}" destId="{17E86378-D08C-444C-832F-77D4C2290D2D}" srcOrd="1" destOrd="0" presId="urn:microsoft.com/office/officeart/2005/8/layout/hProcess4"/>
    <dgm:cxn modelId="{279A10DA-B1D5-4DC0-B0CE-0074B8DA0A65}" type="presParOf" srcId="{6530A8A0-0BC6-4DAA-9152-33C606857198}" destId="{95497F0A-C31F-48AE-88E4-89970FB69050}" srcOrd="2" destOrd="0" presId="urn:microsoft.com/office/officeart/2005/8/layout/hProcess4"/>
    <dgm:cxn modelId="{E224793C-1E4E-4FAF-953D-E3CE5A7A5D6E}" type="presParOf" srcId="{95497F0A-C31F-48AE-88E4-89970FB69050}" destId="{3B11002A-4176-4BDA-95E9-ABF91CC0024B}" srcOrd="0" destOrd="0" presId="urn:microsoft.com/office/officeart/2005/8/layout/hProcess4"/>
    <dgm:cxn modelId="{186CB1EA-36C9-48EA-89BB-27D557E0FBED}" type="presParOf" srcId="{3B11002A-4176-4BDA-95E9-ABF91CC0024B}" destId="{AF936919-E4AF-47EB-93A6-27662847BCFE}" srcOrd="0" destOrd="0" presId="urn:microsoft.com/office/officeart/2005/8/layout/hProcess4"/>
    <dgm:cxn modelId="{D3A51E9C-E514-405B-8AA2-835A083F7D68}" type="presParOf" srcId="{3B11002A-4176-4BDA-95E9-ABF91CC0024B}" destId="{B5A9DA74-E8D3-4770-9CD7-6F0A1F94BD1A}" srcOrd="1" destOrd="0" presId="urn:microsoft.com/office/officeart/2005/8/layout/hProcess4"/>
    <dgm:cxn modelId="{6B1744E1-3D30-4CB3-9D07-566DED722586}" type="presParOf" srcId="{3B11002A-4176-4BDA-95E9-ABF91CC0024B}" destId="{F9F81AF2-0B48-4932-878F-60DC7F5C16D9}" srcOrd="2" destOrd="0" presId="urn:microsoft.com/office/officeart/2005/8/layout/hProcess4"/>
    <dgm:cxn modelId="{EA77E95F-1484-4482-8DB9-1012D2434DD3}" type="presParOf" srcId="{3B11002A-4176-4BDA-95E9-ABF91CC0024B}" destId="{0C124BE4-2134-48F6-98BD-53EA64ED55E1}" srcOrd="3" destOrd="0" presId="urn:microsoft.com/office/officeart/2005/8/layout/hProcess4"/>
    <dgm:cxn modelId="{92ABE2B7-4122-4B2F-A51E-AAA8A16C5B7F}" type="presParOf" srcId="{3B11002A-4176-4BDA-95E9-ABF91CC0024B}" destId="{1B731409-EF54-4D2E-933E-710E6CED816A}" srcOrd="4" destOrd="0" presId="urn:microsoft.com/office/officeart/2005/8/layout/hProcess4"/>
    <dgm:cxn modelId="{2904A91F-4C11-4B53-BCA5-4BCFEF06243E}" type="presParOf" srcId="{95497F0A-C31F-48AE-88E4-89970FB69050}" destId="{CCDCE317-51D8-4EAD-ABB0-D129318159AB}" srcOrd="1" destOrd="0" presId="urn:microsoft.com/office/officeart/2005/8/layout/hProcess4"/>
    <dgm:cxn modelId="{C9D7CA23-057B-4988-9965-78406854293A}" type="presParOf" srcId="{95497F0A-C31F-48AE-88E4-89970FB69050}" destId="{1690B658-3708-4C6D-BA64-D95BAA4DA732}" srcOrd="2" destOrd="0" presId="urn:microsoft.com/office/officeart/2005/8/layout/hProcess4"/>
    <dgm:cxn modelId="{6BA59E0C-421C-4CED-AF3A-FC96EA52AC78}" type="presParOf" srcId="{1690B658-3708-4C6D-BA64-D95BAA4DA732}" destId="{6F917A14-3ACB-4BD2-875A-0BCECB9ED626}" srcOrd="0" destOrd="0" presId="urn:microsoft.com/office/officeart/2005/8/layout/hProcess4"/>
    <dgm:cxn modelId="{F21C7FAF-5817-445D-8739-0B6EEF818D43}" type="presParOf" srcId="{1690B658-3708-4C6D-BA64-D95BAA4DA732}" destId="{BA8114AB-5B76-4C58-8FA0-890A82E58BCC}" srcOrd="1" destOrd="0" presId="urn:microsoft.com/office/officeart/2005/8/layout/hProcess4"/>
    <dgm:cxn modelId="{10C517DC-D12B-4275-A725-DF8F1260CB4A}" type="presParOf" srcId="{1690B658-3708-4C6D-BA64-D95BAA4DA732}" destId="{4FBD7451-27B9-4961-83EC-21BBC7614F2D}" srcOrd="2" destOrd="0" presId="urn:microsoft.com/office/officeart/2005/8/layout/hProcess4"/>
    <dgm:cxn modelId="{0FF36CD0-A03D-4C3B-BD83-415F0CF022E1}" type="presParOf" srcId="{1690B658-3708-4C6D-BA64-D95BAA4DA732}" destId="{153E5C9B-3A54-450C-B86F-E95D7F976D2C}" srcOrd="3" destOrd="0" presId="urn:microsoft.com/office/officeart/2005/8/layout/hProcess4"/>
    <dgm:cxn modelId="{9BC21832-36AB-44D6-BF5F-43DAE065ABD1}" type="presParOf" srcId="{1690B658-3708-4C6D-BA64-D95BAA4DA732}" destId="{6A81DD3B-409A-41C8-9662-1D87A115683E}" srcOrd="4" destOrd="0" presId="urn:microsoft.com/office/officeart/2005/8/layout/hProcess4"/>
    <dgm:cxn modelId="{95E019FD-E01A-4E3F-AD20-B8DC41A31B52}" type="presParOf" srcId="{95497F0A-C31F-48AE-88E4-89970FB69050}" destId="{51E7439B-77F3-4B95-82E5-8561DA3A2B3A}" srcOrd="3" destOrd="0" presId="urn:microsoft.com/office/officeart/2005/8/layout/hProcess4"/>
    <dgm:cxn modelId="{AF3C96EE-F158-4CC9-83A7-EED6269F9983}" type="presParOf" srcId="{95497F0A-C31F-48AE-88E4-89970FB69050}" destId="{794DC4F3-B39B-4935-A356-9F146DE3D653}" srcOrd="4" destOrd="0" presId="urn:microsoft.com/office/officeart/2005/8/layout/hProcess4"/>
    <dgm:cxn modelId="{B4B3D345-3C81-42D2-B78B-49B373BC5B2B}" type="presParOf" srcId="{794DC4F3-B39B-4935-A356-9F146DE3D653}" destId="{27EBE4EF-5E3B-4913-8B1E-63024CC4EA4E}" srcOrd="0" destOrd="0" presId="urn:microsoft.com/office/officeart/2005/8/layout/hProcess4"/>
    <dgm:cxn modelId="{7B8EBC0D-E1DD-4198-86A5-28509E11B88B}" type="presParOf" srcId="{794DC4F3-B39B-4935-A356-9F146DE3D653}" destId="{A7C78A85-3DFA-4B0E-BC6E-DAE354E7EF20}" srcOrd="1" destOrd="0" presId="urn:microsoft.com/office/officeart/2005/8/layout/hProcess4"/>
    <dgm:cxn modelId="{02D82B3E-34DC-483E-B3E8-155D4F1164E7}" type="presParOf" srcId="{794DC4F3-B39B-4935-A356-9F146DE3D653}" destId="{34A13F7F-1093-4DF9-9792-0B589B112BA1}" srcOrd="2" destOrd="0" presId="urn:microsoft.com/office/officeart/2005/8/layout/hProcess4"/>
    <dgm:cxn modelId="{799C761E-EA04-4D5B-B3F9-5F6726D5347E}" type="presParOf" srcId="{794DC4F3-B39B-4935-A356-9F146DE3D653}" destId="{AD48D25A-1A89-4456-9720-30098E37E797}" srcOrd="3" destOrd="0" presId="urn:microsoft.com/office/officeart/2005/8/layout/hProcess4"/>
    <dgm:cxn modelId="{259D57B7-CACB-4940-AEC2-2D8886933095}" type="presParOf" srcId="{794DC4F3-B39B-4935-A356-9F146DE3D653}" destId="{1DEF2A80-0C35-4CAD-999E-47979AAE2BD5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0BF31A-95D3-42BE-84AB-DA976BE8E1D1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AE99FEB-25E0-4C46-BFB5-2623A71F3F28}">
      <dgm:prSet phldrT="[Text]"/>
      <dgm:spPr/>
      <dgm:t>
        <a:bodyPr/>
        <a:lstStyle/>
        <a:p>
          <a:r>
            <a:rPr lang="en-GB" dirty="0"/>
            <a:t>Initial roll out </a:t>
          </a:r>
          <a:r>
            <a:rPr lang="en-GB" dirty="0" err="1"/>
            <a:t>Fy</a:t>
          </a:r>
          <a:r>
            <a:rPr lang="en-GB" dirty="0"/>
            <a:t> 17</a:t>
          </a:r>
          <a:endParaRPr lang="en-US" dirty="0"/>
        </a:p>
      </dgm:t>
    </dgm:pt>
    <dgm:pt modelId="{2E38EA91-3CE0-43BC-B2C1-751CF39205DD}" type="parTrans" cxnId="{9F615A28-3162-485E-AE07-7DC88653CDF6}">
      <dgm:prSet/>
      <dgm:spPr/>
      <dgm:t>
        <a:bodyPr/>
        <a:lstStyle/>
        <a:p>
          <a:endParaRPr lang="en-US"/>
        </a:p>
      </dgm:t>
    </dgm:pt>
    <dgm:pt modelId="{295ECD9D-E9F6-477E-BCC5-2CB7E17BB4CD}" type="sibTrans" cxnId="{9F615A28-3162-485E-AE07-7DC88653CDF6}">
      <dgm:prSet/>
      <dgm:spPr/>
      <dgm:t>
        <a:bodyPr/>
        <a:lstStyle/>
        <a:p>
          <a:endParaRPr lang="en-US"/>
        </a:p>
      </dgm:t>
    </dgm:pt>
    <dgm:pt modelId="{6146C5CD-629E-4834-8F36-C888EDE10026}">
      <dgm:prSet phldrT="[Text]" custT="1"/>
      <dgm:spPr/>
      <dgm:t>
        <a:bodyPr/>
        <a:lstStyle/>
        <a:p>
          <a:r>
            <a:rPr lang="en-GB" sz="2200" b="0" dirty="0">
              <a:latin typeface="Times New Roman"/>
              <a:cs typeface="Times New Roman"/>
            </a:rPr>
            <a:t>• </a:t>
          </a:r>
          <a:r>
            <a:rPr lang="en-GB" sz="2200" b="0" dirty="0"/>
            <a:t>Training of HCW</a:t>
          </a:r>
        </a:p>
        <a:p>
          <a:r>
            <a:rPr lang="en-GB" sz="1800" b="0" dirty="0"/>
            <a:t>Clinicians</a:t>
          </a:r>
          <a:endParaRPr lang="en-US" sz="1800" b="0" dirty="0"/>
        </a:p>
      </dgm:t>
    </dgm:pt>
    <dgm:pt modelId="{F4A27484-83BE-4D7E-B8B1-66D6F7AB96C7}" type="parTrans" cxnId="{9D526B24-93E7-412D-8278-96E7B2C2D34F}">
      <dgm:prSet/>
      <dgm:spPr/>
      <dgm:t>
        <a:bodyPr/>
        <a:lstStyle/>
        <a:p>
          <a:endParaRPr lang="en-US"/>
        </a:p>
      </dgm:t>
    </dgm:pt>
    <dgm:pt modelId="{FF9B2770-C3E1-40C1-9CC2-7B20FB06896A}" type="sibTrans" cxnId="{9D526B24-93E7-412D-8278-96E7B2C2D34F}">
      <dgm:prSet/>
      <dgm:spPr/>
      <dgm:t>
        <a:bodyPr/>
        <a:lstStyle/>
        <a:p>
          <a:endParaRPr lang="en-US"/>
        </a:p>
      </dgm:t>
    </dgm:pt>
    <dgm:pt modelId="{E311589E-028B-4D7F-ACC5-4D8F95ED1177}">
      <dgm:prSet phldrT="[Text]"/>
      <dgm:spPr/>
      <dgm:t>
        <a:bodyPr/>
        <a:lstStyle/>
        <a:p>
          <a:r>
            <a:rPr lang="en-GB" dirty="0"/>
            <a:t>Scale up </a:t>
          </a:r>
          <a:r>
            <a:rPr lang="en-GB" dirty="0" err="1"/>
            <a:t>Fy</a:t>
          </a:r>
          <a:r>
            <a:rPr lang="en-GB" dirty="0"/>
            <a:t> 18</a:t>
          </a:r>
          <a:endParaRPr lang="en-US" dirty="0"/>
        </a:p>
      </dgm:t>
    </dgm:pt>
    <dgm:pt modelId="{B9978F19-115A-4CC0-8A71-1743F076B08A}" type="parTrans" cxnId="{00D7186D-E2CC-4FEA-96D2-C38EF55926FC}">
      <dgm:prSet/>
      <dgm:spPr/>
      <dgm:t>
        <a:bodyPr/>
        <a:lstStyle/>
        <a:p>
          <a:endParaRPr lang="en-US"/>
        </a:p>
      </dgm:t>
    </dgm:pt>
    <dgm:pt modelId="{C0DC491F-C21A-4CCD-B67D-FA5C8DDEDC20}" type="sibTrans" cxnId="{00D7186D-E2CC-4FEA-96D2-C38EF55926FC}">
      <dgm:prSet/>
      <dgm:spPr/>
      <dgm:t>
        <a:bodyPr/>
        <a:lstStyle/>
        <a:p>
          <a:endParaRPr lang="en-US"/>
        </a:p>
      </dgm:t>
    </dgm:pt>
    <dgm:pt modelId="{2B4AF9D7-0532-4B4B-83DA-55D15D950F7C}">
      <dgm:prSet phldrT="[Text]" custT="1"/>
      <dgm:spPr/>
      <dgm:t>
        <a:bodyPr/>
        <a:lstStyle/>
        <a:p>
          <a:r>
            <a:rPr lang="en-GB" sz="2000" dirty="0">
              <a:latin typeface="Times New Roman"/>
              <a:cs typeface="Times New Roman"/>
            </a:rPr>
            <a:t>•</a:t>
          </a:r>
          <a:r>
            <a:rPr lang="en-GB" sz="2000" dirty="0">
              <a:latin typeface="+mn-lt"/>
              <a:cs typeface="Times New Roman"/>
            </a:rPr>
            <a:t>Facility assessment </a:t>
          </a:r>
          <a:endParaRPr lang="en-GB" sz="2000" dirty="0"/>
        </a:p>
        <a:p>
          <a:r>
            <a:rPr lang="en-GB" sz="2000" dirty="0">
              <a:latin typeface="Times New Roman"/>
              <a:cs typeface="Times New Roman"/>
            </a:rPr>
            <a:t>• </a:t>
          </a:r>
          <a:r>
            <a:rPr lang="en-GB" sz="2000" dirty="0">
              <a:latin typeface="+mj-lt"/>
              <a:cs typeface="Times New Roman"/>
            </a:rPr>
            <a:t>Expanded training (</a:t>
          </a:r>
          <a:r>
            <a:rPr lang="en-GB" sz="2000" dirty="0">
              <a:latin typeface="+mn-lt"/>
              <a:cs typeface="Times New Roman"/>
            </a:rPr>
            <a:t>HTS, pharmacy, lab)</a:t>
          </a:r>
        </a:p>
        <a:p>
          <a:r>
            <a:rPr lang="en-GB" sz="2000" dirty="0">
              <a:latin typeface="+mn-lt"/>
              <a:cs typeface="Times New Roman"/>
            </a:rPr>
            <a:t>•TDF/FTC</a:t>
          </a:r>
          <a:r>
            <a:rPr lang="en-US" sz="1100" dirty="0">
              <a:latin typeface="+mn-lt"/>
              <a:cs typeface="Times New Roman"/>
            </a:rPr>
            <a:t>(</a:t>
          </a:r>
          <a:r>
            <a:rPr lang="en-US" sz="1100" dirty="0" err="1">
              <a:latin typeface="+mn-lt"/>
              <a:cs typeface="Times New Roman"/>
            </a:rPr>
            <a:t>Tenofovir</a:t>
          </a:r>
          <a:r>
            <a:rPr lang="en-US" sz="1100" dirty="0">
              <a:latin typeface="+mn-lt"/>
              <a:cs typeface="Times New Roman"/>
            </a:rPr>
            <a:t>/</a:t>
          </a:r>
          <a:r>
            <a:rPr lang="en-US" sz="1100" dirty="0" err="1">
              <a:latin typeface="+mn-lt"/>
              <a:cs typeface="Times New Roman"/>
            </a:rPr>
            <a:t>Emtricitabine</a:t>
          </a:r>
          <a:r>
            <a:rPr lang="en-US" sz="1100" dirty="0">
              <a:latin typeface="+mn-lt"/>
              <a:cs typeface="Times New Roman"/>
            </a:rPr>
            <a:t>)</a:t>
          </a:r>
          <a:endParaRPr lang="en-US" sz="1200" dirty="0"/>
        </a:p>
      </dgm:t>
    </dgm:pt>
    <dgm:pt modelId="{9B9EEB87-E8E9-4206-9D4A-47947E1092AC}" type="parTrans" cxnId="{EBDF2B42-DCB3-46DC-B204-4D742C00DD95}">
      <dgm:prSet/>
      <dgm:spPr/>
      <dgm:t>
        <a:bodyPr/>
        <a:lstStyle/>
        <a:p>
          <a:endParaRPr lang="en-US"/>
        </a:p>
      </dgm:t>
    </dgm:pt>
    <dgm:pt modelId="{BDD2D285-F12B-4329-A95B-EC7BAC9DAF43}" type="sibTrans" cxnId="{EBDF2B42-DCB3-46DC-B204-4D742C00DD95}">
      <dgm:prSet/>
      <dgm:spPr/>
      <dgm:t>
        <a:bodyPr/>
        <a:lstStyle/>
        <a:p>
          <a:endParaRPr lang="en-US"/>
        </a:p>
      </dgm:t>
    </dgm:pt>
    <dgm:pt modelId="{5FBF58EC-1489-4032-9C8C-E7EA3E94A209}">
      <dgm:prSet phldrT="[Text]"/>
      <dgm:spPr/>
      <dgm:t>
        <a:bodyPr/>
        <a:lstStyle/>
        <a:p>
          <a:r>
            <a:rPr lang="en-GB" dirty="0"/>
            <a:t>Currently </a:t>
          </a:r>
          <a:r>
            <a:rPr lang="en-GB" dirty="0" err="1"/>
            <a:t>Fy</a:t>
          </a:r>
          <a:r>
            <a:rPr lang="en-GB" dirty="0"/>
            <a:t> 21 </a:t>
          </a:r>
          <a:endParaRPr lang="en-US" dirty="0"/>
        </a:p>
      </dgm:t>
    </dgm:pt>
    <dgm:pt modelId="{06075150-A32B-4881-BF99-679292589EFA}" type="parTrans" cxnId="{427EDEF8-5866-4CD6-B565-4FEE14B1D16A}">
      <dgm:prSet/>
      <dgm:spPr/>
      <dgm:t>
        <a:bodyPr/>
        <a:lstStyle/>
        <a:p>
          <a:endParaRPr lang="en-US"/>
        </a:p>
      </dgm:t>
    </dgm:pt>
    <dgm:pt modelId="{E70FA14D-AECA-4031-8694-CED7AB4E8089}" type="sibTrans" cxnId="{427EDEF8-5866-4CD6-B565-4FEE14B1D16A}">
      <dgm:prSet/>
      <dgm:spPr/>
      <dgm:t>
        <a:bodyPr/>
        <a:lstStyle/>
        <a:p>
          <a:endParaRPr lang="en-US"/>
        </a:p>
      </dgm:t>
    </dgm:pt>
    <dgm:pt modelId="{37D39B49-4D7C-426E-A0CE-D0781E5FFF94}">
      <dgm:prSet phldrT="[Text]" custT="1"/>
      <dgm:spPr/>
      <dgm:t>
        <a:bodyPr/>
        <a:lstStyle/>
        <a:p>
          <a:r>
            <a:rPr lang="en-GB" sz="2200" dirty="0">
              <a:latin typeface="Times New Roman"/>
              <a:cs typeface="Times New Roman"/>
            </a:rPr>
            <a:t>• </a:t>
          </a:r>
          <a:r>
            <a:rPr lang="en-GB" sz="2200" dirty="0"/>
            <a:t>PrEP integration </a:t>
          </a:r>
        </a:p>
        <a:p>
          <a:r>
            <a:rPr lang="en-GB" sz="1800" dirty="0">
              <a:latin typeface="Times New Roman"/>
              <a:cs typeface="Times New Roman"/>
            </a:rPr>
            <a:t>‣</a:t>
          </a:r>
          <a:r>
            <a:rPr lang="en-GB" sz="1800" dirty="0"/>
            <a:t>CCC- </a:t>
          </a:r>
          <a:r>
            <a:rPr lang="en-GB" sz="1600" dirty="0"/>
            <a:t>High VL, discordant, early ART </a:t>
          </a:r>
        </a:p>
        <a:p>
          <a:r>
            <a:rPr lang="en-GB" sz="1800" dirty="0">
              <a:latin typeface="Times New Roman"/>
              <a:cs typeface="Times New Roman"/>
            </a:rPr>
            <a:t>‣</a:t>
          </a:r>
          <a:r>
            <a:rPr lang="en-GB" sz="1800" dirty="0"/>
            <a:t>ANC/MNCH- </a:t>
          </a:r>
          <a:r>
            <a:rPr lang="en-GB" sz="1600" dirty="0"/>
            <a:t>Pregnant and breastfeeding women</a:t>
          </a:r>
        </a:p>
        <a:p>
          <a:r>
            <a:rPr lang="en-GB" sz="1800" dirty="0">
              <a:latin typeface="Times New Roman"/>
              <a:cs typeface="Times New Roman"/>
            </a:rPr>
            <a:t>‣</a:t>
          </a:r>
          <a:r>
            <a:rPr lang="en-GB" sz="1800" dirty="0"/>
            <a:t>HTC- </a:t>
          </a:r>
          <a:r>
            <a:rPr lang="en-GB" sz="1600" dirty="0"/>
            <a:t>Active identification</a:t>
          </a:r>
        </a:p>
        <a:p>
          <a:r>
            <a:rPr lang="en-GB" sz="1600" dirty="0">
              <a:latin typeface="Times New Roman"/>
              <a:cs typeface="Times New Roman"/>
            </a:rPr>
            <a:t>‣</a:t>
          </a:r>
          <a:r>
            <a:rPr lang="en-GB" sz="1600" dirty="0"/>
            <a:t>TB</a:t>
          </a:r>
        </a:p>
        <a:p>
          <a:r>
            <a:rPr lang="en-GB" sz="1600" dirty="0"/>
            <a:t> </a:t>
          </a:r>
          <a:endParaRPr lang="en-GB" sz="1800" dirty="0"/>
        </a:p>
        <a:p>
          <a:endParaRPr lang="en-GB" sz="1800" dirty="0"/>
        </a:p>
        <a:p>
          <a:endParaRPr lang="en-GB" sz="1800" dirty="0"/>
        </a:p>
        <a:p>
          <a:endParaRPr lang="en-GB" sz="1800" dirty="0"/>
        </a:p>
        <a:p>
          <a:r>
            <a:rPr lang="en-GB" sz="2200" dirty="0"/>
            <a:t> </a:t>
          </a:r>
          <a:endParaRPr lang="en-US" sz="2200" dirty="0"/>
        </a:p>
      </dgm:t>
    </dgm:pt>
    <dgm:pt modelId="{3428153C-0739-402D-B653-FB793FB78334}" type="parTrans" cxnId="{02BE1EE6-6F96-4EB4-8E1A-D13B2064580C}">
      <dgm:prSet/>
      <dgm:spPr/>
      <dgm:t>
        <a:bodyPr/>
        <a:lstStyle/>
        <a:p>
          <a:endParaRPr lang="en-US"/>
        </a:p>
      </dgm:t>
    </dgm:pt>
    <dgm:pt modelId="{600A0014-DC64-4D4B-820B-78BB0AE8304F}" type="sibTrans" cxnId="{02BE1EE6-6F96-4EB4-8E1A-D13B2064580C}">
      <dgm:prSet/>
      <dgm:spPr/>
      <dgm:t>
        <a:bodyPr/>
        <a:lstStyle/>
        <a:p>
          <a:endParaRPr lang="en-US"/>
        </a:p>
      </dgm:t>
    </dgm:pt>
    <dgm:pt modelId="{0F917DDD-7222-44CA-9CBE-6495736D9B59}">
      <dgm:prSet phldrT="[Text]" custT="1"/>
      <dgm:spPr/>
      <dgm:t>
        <a:bodyPr/>
        <a:lstStyle/>
        <a:p>
          <a:r>
            <a:rPr lang="en-GB" sz="2200" b="0" dirty="0">
              <a:latin typeface="Times New Roman"/>
              <a:cs typeface="Times New Roman"/>
            </a:rPr>
            <a:t>• </a:t>
          </a:r>
          <a:r>
            <a:rPr lang="en-GB" sz="2200" b="0" dirty="0"/>
            <a:t>EMR data tools</a:t>
          </a:r>
          <a:endParaRPr lang="en-US" sz="2200" b="0" dirty="0"/>
        </a:p>
      </dgm:t>
    </dgm:pt>
    <dgm:pt modelId="{39591A07-2C45-443E-B7E7-01C691DAF659}" type="parTrans" cxnId="{43F67879-90C9-464F-8FFA-BEB8288BE04E}">
      <dgm:prSet/>
      <dgm:spPr/>
      <dgm:t>
        <a:bodyPr/>
        <a:lstStyle/>
        <a:p>
          <a:endParaRPr lang="en-US"/>
        </a:p>
      </dgm:t>
    </dgm:pt>
    <dgm:pt modelId="{996EE2FA-78FD-4FB6-9BB0-4A6589DFED0A}" type="sibTrans" cxnId="{43F67879-90C9-464F-8FFA-BEB8288BE04E}">
      <dgm:prSet/>
      <dgm:spPr/>
      <dgm:t>
        <a:bodyPr/>
        <a:lstStyle/>
        <a:p>
          <a:endParaRPr lang="en-US"/>
        </a:p>
      </dgm:t>
    </dgm:pt>
    <dgm:pt modelId="{D685D7BE-F190-4753-986A-289EAD62FE31}">
      <dgm:prSet phldrT="[Text]" custT="1"/>
      <dgm:spPr/>
      <dgm:t>
        <a:bodyPr/>
        <a:lstStyle/>
        <a:p>
          <a:r>
            <a:rPr lang="en-GB" sz="2200" b="0" dirty="0">
              <a:latin typeface="Times New Roman"/>
              <a:cs typeface="Times New Roman"/>
            </a:rPr>
            <a:t>• </a:t>
          </a:r>
          <a:r>
            <a:rPr lang="en-GB" sz="2200" b="0" dirty="0"/>
            <a:t>Commodity</a:t>
          </a:r>
          <a:endParaRPr lang="en-US" sz="2200" b="0" dirty="0"/>
        </a:p>
      </dgm:t>
    </dgm:pt>
    <dgm:pt modelId="{C2FCABAD-434F-4B8A-BC45-1383103CECDC}" type="parTrans" cxnId="{940779A4-1BA0-4998-9F4B-FB7C8AAC3804}">
      <dgm:prSet/>
      <dgm:spPr/>
      <dgm:t>
        <a:bodyPr/>
        <a:lstStyle/>
        <a:p>
          <a:endParaRPr lang="en-US"/>
        </a:p>
      </dgm:t>
    </dgm:pt>
    <dgm:pt modelId="{6A0030BC-7538-4D37-97B2-5B720FFF76C1}" type="sibTrans" cxnId="{940779A4-1BA0-4998-9F4B-FB7C8AAC3804}">
      <dgm:prSet/>
      <dgm:spPr/>
      <dgm:t>
        <a:bodyPr/>
        <a:lstStyle/>
        <a:p>
          <a:endParaRPr lang="en-US"/>
        </a:p>
      </dgm:t>
    </dgm:pt>
    <dgm:pt modelId="{79BA819B-EF27-4BCF-9446-C0BA3EE04571}">
      <dgm:prSet phldrT="[Text]" custT="1"/>
      <dgm:spPr/>
      <dgm:t>
        <a:bodyPr/>
        <a:lstStyle/>
        <a:p>
          <a:endParaRPr lang="en-US" sz="2000" dirty="0"/>
        </a:p>
      </dgm:t>
    </dgm:pt>
    <dgm:pt modelId="{6B2F3BF4-2B94-469F-A844-BA4D231BD3CE}" type="parTrans" cxnId="{E1D66488-C782-4425-9958-997012E45869}">
      <dgm:prSet/>
      <dgm:spPr/>
      <dgm:t>
        <a:bodyPr/>
        <a:lstStyle/>
        <a:p>
          <a:endParaRPr lang="en-US"/>
        </a:p>
      </dgm:t>
    </dgm:pt>
    <dgm:pt modelId="{14BE12A6-87EA-42E8-A9F9-A0E79C5BBC46}" type="sibTrans" cxnId="{E1D66488-C782-4425-9958-997012E45869}">
      <dgm:prSet/>
      <dgm:spPr/>
      <dgm:t>
        <a:bodyPr/>
        <a:lstStyle/>
        <a:p>
          <a:endParaRPr lang="en-US"/>
        </a:p>
      </dgm:t>
    </dgm:pt>
    <dgm:pt modelId="{31CF63CA-8A85-47F3-9563-0CB29ABC28B7}">
      <dgm:prSet phldrT="[Text]" custT="1"/>
      <dgm:spPr/>
      <dgm:t>
        <a:bodyPr/>
        <a:lstStyle/>
        <a:p>
          <a:r>
            <a:rPr lang="en-GB" sz="1800" dirty="0"/>
            <a:t>   TDF/3TC</a:t>
          </a:r>
          <a:r>
            <a:rPr lang="en-GB" sz="2000" dirty="0"/>
            <a:t> </a:t>
          </a:r>
          <a:r>
            <a:rPr lang="en-GB" sz="1200" dirty="0"/>
            <a:t>(</a:t>
          </a:r>
          <a:r>
            <a:rPr lang="en-GB" sz="1200" dirty="0" err="1"/>
            <a:t>Tenofovir</a:t>
          </a:r>
          <a:r>
            <a:rPr lang="en-GB" sz="1200" dirty="0"/>
            <a:t>/</a:t>
          </a:r>
          <a:r>
            <a:rPr lang="en-GB" sz="1200" dirty="0" err="1"/>
            <a:t>Lamuvudine</a:t>
          </a:r>
          <a:r>
            <a:rPr lang="en-GB" sz="1200" dirty="0"/>
            <a:t>)</a:t>
          </a:r>
        </a:p>
        <a:p>
          <a:r>
            <a:rPr lang="en-GB" sz="2200" dirty="0">
              <a:latin typeface="Times New Roman"/>
              <a:cs typeface="Times New Roman"/>
            </a:rPr>
            <a:t>• </a:t>
          </a:r>
          <a:r>
            <a:rPr lang="en-GB" sz="2200" dirty="0"/>
            <a:t>Discordant couples</a:t>
          </a:r>
          <a:endParaRPr lang="en-US" sz="2200" dirty="0"/>
        </a:p>
      </dgm:t>
    </dgm:pt>
    <dgm:pt modelId="{01415D86-EAC1-4F63-BCBC-413A19B108B4}" type="sibTrans" cxnId="{CC0B6954-8610-43F1-872C-74902AB31775}">
      <dgm:prSet/>
      <dgm:spPr/>
      <dgm:t>
        <a:bodyPr/>
        <a:lstStyle/>
        <a:p>
          <a:endParaRPr lang="en-US"/>
        </a:p>
      </dgm:t>
    </dgm:pt>
    <dgm:pt modelId="{273F834E-D2D1-4B3B-851A-0C22B8E84CCF}" type="parTrans" cxnId="{CC0B6954-8610-43F1-872C-74902AB31775}">
      <dgm:prSet/>
      <dgm:spPr/>
      <dgm:t>
        <a:bodyPr/>
        <a:lstStyle/>
        <a:p>
          <a:endParaRPr lang="en-US"/>
        </a:p>
      </dgm:t>
    </dgm:pt>
    <dgm:pt modelId="{BB3B3B7B-2F76-4D9D-9DF6-EB5606870C6A}">
      <dgm:prSet phldrT="[Text]"/>
      <dgm:spPr/>
      <dgm:t>
        <a:bodyPr/>
        <a:lstStyle/>
        <a:p>
          <a:endParaRPr lang="en-US" sz="2500" dirty="0"/>
        </a:p>
      </dgm:t>
    </dgm:pt>
    <dgm:pt modelId="{D0436097-4957-4BC0-A224-D4645172E419}" type="parTrans" cxnId="{C9A124A2-5AD4-4798-A046-154850BDE481}">
      <dgm:prSet/>
      <dgm:spPr/>
      <dgm:t>
        <a:bodyPr/>
        <a:lstStyle/>
        <a:p>
          <a:endParaRPr lang="en-US"/>
        </a:p>
      </dgm:t>
    </dgm:pt>
    <dgm:pt modelId="{20B59017-93EC-439C-9F4F-3C4F5E428745}" type="sibTrans" cxnId="{C9A124A2-5AD4-4798-A046-154850BDE481}">
      <dgm:prSet/>
      <dgm:spPr/>
      <dgm:t>
        <a:bodyPr/>
        <a:lstStyle/>
        <a:p>
          <a:endParaRPr lang="en-US"/>
        </a:p>
      </dgm:t>
    </dgm:pt>
    <dgm:pt modelId="{F04A711A-9FC4-4963-BDB3-AD9A56134039}">
      <dgm:prSet phldrT="[Text]"/>
      <dgm:spPr/>
      <dgm:t>
        <a:bodyPr/>
        <a:lstStyle/>
        <a:p>
          <a:endParaRPr lang="en-US" sz="2500" dirty="0"/>
        </a:p>
      </dgm:t>
    </dgm:pt>
    <dgm:pt modelId="{51D19DEE-659F-47AF-B714-CC0287F6A58C}" type="parTrans" cxnId="{39ADD47B-98A5-4EEF-AE1E-23F8141FE401}">
      <dgm:prSet/>
      <dgm:spPr/>
      <dgm:t>
        <a:bodyPr/>
        <a:lstStyle/>
        <a:p>
          <a:endParaRPr lang="en-US"/>
        </a:p>
      </dgm:t>
    </dgm:pt>
    <dgm:pt modelId="{BD3763B7-A323-4EB0-9CC6-32D8DA92AE00}" type="sibTrans" cxnId="{39ADD47B-98A5-4EEF-AE1E-23F8141FE401}">
      <dgm:prSet/>
      <dgm:spPr/>
      <dgm:t>
        <a:bodyPr/>
        <a:lstStyle/>
        <a:p>
          <a:endParaRPr lang="en-US"/>
        </a:p>
      </dgm:t>
    </dgm:pt>
    <dgm:pt modelId="{F425F47C-88AB-4D4E-8CF8-243883651BA5}">
      <dgm:prSet phldrT="[Text]" custT="1"/>
      <dgm:spPr/>
      <dgm:t>
        <a:bodyPr/>
        <a:lstStyle/>
        <a:p>
          <a:r>
            <a:rPr lang="en-US" sz="2000" dirty="0">
              <a:latin typeface="Times New Roman"/>
              <a:cs typeface="Times New Roman"/>
            </a:rPr>
            <a:t>• </a:t>
          </a:r>
          <a:r>
            <a:rPr lang="en-US" sz="2000" dirty="0">
              <a:latin typeface="+mn-lt"/>
              <a:cs typeface="Times New Roman"/>
            </a:rPr>
            <a:t>Wider eligibility </a:t>
          </a:r>
        </a:p>
        <a:p>
          <a:r>
            <a:rPr lang="en-GB" sz="2000" dirty="0">
              <a:latin typeface="Times New Roman"/>
              <a:cs typeface="Times New Roman"/>
            </a:rPr>
            <a:t>•</a:t>
          </a:r>
          <a:r>
            <a:rPr lang="en-GB" sz="2000" dirty="0">
              <a:latin typeface="+mn-lt"/>
              <a:cs typeface="Times New Roman"/>
            </a:rPr>
            <a:t>Active demand creation </a:t>
          </a:r>
          <a:endParaRPr lang="en-US" sz="2000" dirty="0">
            <a:latin typeface="+mn-lt"/>
            <a:cs typeface="Times New Roman"/>
          </a:endParaRPr>
        </a:p>
        <a:p>
          <a:r>
            <a:rPr lang="en-US" sz="2200" dirty="0">
              <a:latin typeface="+mn-lt"/>
              <a:cs typeface="Times New Roman"/>
            </a:rPr>
            <a:t> </a:t>
          </a:r>
          <a:endParaRPr lang="en-GB" sz="2200" dirty="0">
            <a:latin typeface="+mn-lt"/>
          </a:endParaRPr>
        </a:p>
        <a:p>
          <a:endParaRPr lang="en-US" sz="2200" dirty="0">
            <a:latin typeface="+mn-lt"/>
            <a:cs typeface="Times New Roman"/>
          </a:endParaRPr>
        </a:p>
      </dgm:t>
    </dgm:pt>
    <dgm:pt modelId="{41038103-E30E-44AE-A590-C79B9812B435}" type="parTrans" cxnId="{FBC10350-7B55-4C9F-8D93-FF9ED5081ACF}">
      <dgm:prSet/>
      <dgm:spPr/>
      <dgm:t>
        <a:bodyPr/>
        <a:lstStyle/>
        <a:p>
          <a:endParaRPr lang="en-US"/>
        </a:p>
      </dgm:t>
    </dgm:pt>
    <dgm:pt modelId="{3AAE4859-7073-425C-A850-9C1399A9D32F}" type="sibTrans" cxnId="{FBC10350-7B55-4C9F-8D93-FF9ED5081ACF}">
      <dgm:prSet/>
      <dgm:spPr/>
      <dgm:t>
        <a:bodyPr/>
        <a:lstStyle/>
        <a:p>
          <a:endParaRPr lang="en-US"/>
        </a:p>
      </dgm:t>
    </dgm:pt>
    <dgm:pt modelId="{0EA748E5-D8ED-4D30-A6E9-71122E1602E1}" type="pres">
      <dgm:prSet presAssocID="{DA0BF31A-95D3-42BE-84AB-DA976BE8E1D1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1A84B30C-DCE1-4E22-A3AD-B9D6D96F5802}" type="pres">
      <dgm:prSet presAssocID="{6AE99FEB-25E0-4C46-BFB5-2623A71F3F28}" presName="parentText1" presStyleLbl="node1" presStyleIdx="0" presStyleCnt="3" custScaleX="100580" custLinFactNeighborX="-1451" custLinFactNeighborY="-480">
        <dgm:presLayoutVars>
          <dgm:chMax/>
          <dgm:chPref val="3"/>
          <dgm:bulletEnabled val="1"/>
        </dgm:presLayoutVars>
      </dgm:prSet>
      <dgm:spPr/>
    </dgm:pt>
    <dgm:pt modelId="{CD6636FC-5E4A-419E-9F7B-881D5379E842}" type="pres">
      <dgm:prSet presAssocID="{6AE99FEB-25E0-4C46-BFB5-2623A71F3F28}" presName="childText1" presStyleLbl="solidAlignAcc1" presStyleIdx="0" presStyleCnt="3" custScaleX="114010" custLinFactNeighborX="1351" custLinFactNeighborY="-1497">
        <dgm:presLayoutVars>
          <dgm:chMax val="0"/>
          <dgm:chPref val="0"/>
          <dgm:bulletEnabled val="1"/>
        </dgm:presLayoutVars>
      </dgm:prSet>
      <dgm:spPr/>
    </dgm:pt>
    <dgm:pt modelId="{D66BB179-61E7-462A-9444-50FAE9F22569}" type="pres">
      <dgm:prSet presAssocID="{E311589E-028B-4D7F-ACC5-4D8F95ED1177}" presName="parentText2" presStyleLbl="node1" presStyleIdx="1" presStyleCnt="3">
        <dgm:presLayoutVars>
          <dgm:chMax/>
          <dgm:chPref val="3"/>
          <dgm:bulletEnabled val="1"/>
        </dgm:presLayoutVars>
      </dgm:prSet>
      <dgm:spPr/>
    </dgm:pt>
    <dgm:pt modelId="{E3D1181D-7EF9-4D4E-B66B-87A807494A5D}" type="pres">
      <dgm:prSet presAssocID="{E311589E-028B-4D7F-ACC5-4D8F95ED1177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</dgm:pt>
    <dgm:pt modelId="{F5C384C3-B28B-4C77-86CD-7F9A1EBD65A2}" type="pres">
      <dgm:prSet presAssocID="{5FBF58EC-1489-4032-9C8C-E7EA3E94A209}" presName="parentText3" presStyleLbl="node1" presStyleIdx="2" presStyleCnt="3">
        <dgm:presLayoutVars>
          <dgm:chMax/>
          <dgm:chPref val="3"/>
          <dgm:bulletEnabled val="1"/>
        </dgm:presLayoutVars>
      </dgm:prSet>
      <dgm:spPr/>
    </dgm:pt>
    <dgm:pt modelId="{98DE1C53-E60A-4B0F-BB33-18EF2712DFED}" type="pres">
      <dgm:prSet presAssocID="{5FBF58EC-1489-4032-9C8C-E7EA3E94A209}" presName="childText3" presStyleLbl="solidAlignAcc1" presStyleIdx="2" presStyleCnt="3" custLinFactNeighborX="822" custLinFactNeighborY="253">
        <dgm:presLayoutVars>
          <dgm:chMax val="0"/>
          <dgm:chPref val="0"/>
          <dgm:bulletEnabled val="1"/>
        </dgm:presLayoutVars>
      </dgm:prSet>
      <dgm:spPr/>
    </dgm:pt>
  </dgm:ptLst>
  <dgm:cxnLst>
    <dgm:cxn modelId="{23350B04-55BD-4345-AA0F-2E8B9ED93AFD}" type="presOf" srcId="{E311589E-028B-4D7F-ACC5-4D8F95ED1177}" destId="{D66BB179-61E7-462A-9444-50FAE9F22569}" srcOrd="0" destOrd="0" presId="urn:microsoft.com/office/officeart/2009/3/layout/IncreasingArrowsProcess"/>
    <dgm:cxn modelId="{BA7A330C-8898-4FE0-A021-3E6589FC8C1D}" type="presOf" srcId="{F04A711A-9FC4-4963-BDB3-AD9A56134039}" destId="{E3D1181D-7EF9-4D4E-B66B-87A807494A5D}" srcOrd="0" destOrd="2" presId="urn:microsoft.com/office/officeart/2009/3/layout/IncreasingArrowsProcess"/>
    <dgm:cxn modelId="{FE1E521B-AC1B-4E48-AB9B-86875AECF459}" type="presOf" srcId="{DA0BF31A-95D3-42BE-84AB-DA976BE8E1D1}" destId="{0EA748E5-D8ED-4D30-A6E9-71122E1602E1}" srcOrd="0" destOrd="0" presId="urn:microsoft.com/office/officeart/2009/3/layout/IncreasingArrowsProcess"/>
    <dgm:cxn modelId="{9D526B24-93E7-412D-8278-96E7B2C2D34F}" srcId="{6AE99FEB-25E0-4C46-BFB5-2623A71F3F28}" destId="{6146C5CD-629E-4834-8F36-C888EDE10026}" srcOrd="0" destOrd="0" parTransId="{F4A27484-83BE-4D7E-B8B1-66D6F7AB96C7}" sibTransId="{FF9B2770-C3E1-40C1-9CC2-7B20FB06896A}"/>
    <dgm:cxn modelId="{630A5826-315D-4CEC-9F55-6D1DD2CCB8A2}" type="presOf" srcId="{F425F47C-88AB-4D4E-8CF8-243883651BA5}" destId="{E3D1181D-7EF9-4D4E-B66B-87A807494A5D}" srcOrd="0" destOrd="1" presId="urn:microsoft.com/office/officeart/2009/3/layout/IncreasingArrowsProcess"/>
    <dgm:cxn modelId="{9F615A28-3162-485E-AE07-7DC88653CDF6}" srcId="{DA0BF31A-95D3-42BE-84AB-DA976BE8E1D1}" destId="{6AE99FEB-25E0-4C46-BFB5-2623A71F3F28}" srcOrd="0" destOrd="0" parTransId="{2E38EA91-3CE0-43BC-B2C1-751CF39205DD}" sibTransId="{295ECD9D-E9F6-477E-BCC5-2CB7E17BB4CD}"/>
    <dgm:cxn modelId="{1167823D-733B-475A-90BA-1E54A3C54579}" type="presOf" srcId="{5FBF58EC-1489-4032-9C8C-E7EA3E94A209}" destId="{F5C384C3-B28B-4C77-86CD-7F9A1EBD65A2}" srcOrd="0" destOrd="0" presId="urn:microsoft.com/office/officeart/2009/3/layout/IncreasingArrowsProcess"/>
    <dgm:cxn modelId="{F35B7740-DEAD-4E6F-B6F6-D5FE5C821576}" type="presOf" srcId="{D685D7BE-F190-4753-986A-289EAD62FE31}" destId="{CD6636FC-5E4A-419E-9F7B-881D5379E842}" srcOrd="0" destOrd="2" presId="urn:microsoft.com/office/officeart/2009/3/layout/IncreasingArrowsProcess"/>
    <dgm:cxn modelId="{EBDF2B42-DCB3-46DC-B204-4D742C00DD95}" srcId="{E311589E-028B-4D7F-ACC5-4D8F95ED1177}" destId="{2B4AF9D7-0532-4B4B-83DA-55D15D950F7C}" srcOrd="0" destOrd="0" parTransId="{9B9EEB87-E8E9-4206-9D4A-47947E1092AC}" sibTransId="{BDD2D285-F12B-4329-A95B-EC7BAC9DAF43}"/>
    <dgm:cxn modelId="{E3A9B364-1967-4339-B2CF-072C4D3A6950}" type="presOf" srcId="{BB3B3B7B-2F76-4D9D-9DF6-EB5606870C6A}" destId="{E3D1181D-7EF9-4D4E-B66B-87A807494A5D}" srcOrd="0" destOrd="3" presId="urn:microsoft.com/office/officeart/2009/3/layout/IncreasingArrowsProcess"/>
    <dgm:cxn modelId="{00D7186D-E2CC-4FEA-96D2-C38EF55926FC}" srcId="{DA0BF31A-95D3-42BE-84AB-DA976BE8E1D1}" destId="{E311589E-028B-4D7F-ACC5-4D8F95ED1177}" srcOrd="1" destOrd="0" parTransId="{B9978F19-115A-4CC0-8A71-1743F076B08A}" sibTransId="{C0DC491F-C21A-4CCD-B67D-FA5C8DDEDC20}"/>
    <dgm:cxn modelId="{E684E94F-E1A2-4BFB-9259-FF6BA8455970}" type="presOf" srcId="{6AE99FEB-25E0-4C46-BFB5-2623A71F3F28}" destId="{1A84B30C-DCE1-4E22-A3AD-B9D6D96F5802}" srcOrd="0" destOrd="0" presId="urn:microsoft.com/office/officeart/2009/3/layout/IncreasingArrowsProcess"/>
    <dgm:cxn modelId="{FBC10350-7B55-4C9F-8D93-FF9ED5081ACF}" srcId="{E311589E-028B-4D7F-ACC5-4D8F95ED1177}" destId="{F425F47C-88AB-4D4E-8CF8-243883651BA5}" srcOrd="1" destOrd="0" parTransId="{41038103-E30E-44AE-A590-C79B9812B435}" sibTransId="{3AAE4859-7073-425C-A850-9C1399A9D32F}"/>
    <dgm:cxn modelId="{CC0B6954-8610-43F1-872C-74902AB31775}" srcId="{6AE99FEB-25E0-4C46-BFB5-2623A71F3F28}" destId="{31CF63CA-8A85-47F3-9563-0CB29ABC28B7}" srcOrd="3" destOrd="0" parTransId="{273F834E-D2D1-4B3B-851A-0C22B8E84CCF}" sibTransId="{01415D86-EAC1-4F63-BCBC-413A19B108B4}"/>
    <dgm:cxn modelId="{43F67879-90C9-464F-8FFA-BEB8288BE04E}" srcId="{6AE99FEB-25E0-4C46-BFB5-2623A71F3F28}" destId="{0F917DDD-7222-44CA-9CBE-6495736D9B59}" srcOrd="1" destOrd="0" parTransId="{39591A07-2C45-443E-B7E7-01C691DAF659}" sibTransId="{996EE2FA-78FD-4FB6-9BB0-4A6589DFED0A}"/>
    <dgm:cxn modelId="{39ADD47B-98A5-4EEF-AE1E-23F8141FE401}" srcId="{E311589E-028B-4D7F-ACC5-4D8F95ED1177}" destId="{F04A711A-9FC4-4963-BDB3-AD9A56134039}" srcOrd="2" destOrd="0" parTransId="{51D19DEE-659F-47AF-B714-CC0287F6A58C}" sibTransId="{BD3763B7-A323-4EB0-9CC6-32D8DA92AE00}"/>
    <dgm:cxn modelId="{E1D66488-C782-4425-9958-997012E45869}" srcId="{6AE99FEB-25E0-4C46-BFB5-2623A71F3F28}" destId="{79BA819B-EF27-4BCF-9446-C0BA3EE04571}" srcOrd="4" destOrd="0" parTransId="{6B2F3BF4-2B94-469F-A844-BA4D231BD3CE}" sibTransId="{14BE12A6-87EA-42E8-A9F9-A0E79C5BBC46}"/>
    <dgm:cxn modelId="{3E6DBF92-E741-459D-A7B3-B98E4DF2ECF2}" type="presOf" srcId="{2B4AF9D7-0532-4B4B-83DA-55D15D950F7C}" destId="{E3D1181D-7EF9-4D4E-B66B-87A807494A5D}" srcOrd="0" destOrd="0" presId="urn:microsoft.com/office/officeart/2009/3/layout/IncreasingArrowsProcess"/>
    <dgm:cxn modelId="{6C97D09C-C622-4283-93A7-11005A1368AC}" type="presOf" srcId="{31CF63CA-8A85-47F3-9563-0CB29ABC28B7}" destId="{CD6636FC-5E4A-419E-9F7B-881D5379E842}" srcOrd="0" destOrd="3" presId="urn:microsoft.com/office/officeart/2009/3/layout/IncreasingArrowsProcess"/>
    <dgm:cxn modelId="{C9A124A2-5AD4-4798-A046-154850BDE481}" srcId="{E311589E-028B-4D7F-ACC5-4D8F95ED1177}" destId="{BB3B3B7B-2F76-4D9D-9DF6-EB5606870C6A}" srcOrd="3" destOrd="0" parTransId="{D0436097-4957-4BC0-A224-D4645172E419}" sibTransId="{20B59017-93EC-439C-9F4F-3C4F5E428745}"/>
    <dgm:cxn modelId="{940779A4-1BA0-4998-9F4B-FB7C8AAC3804}" srcId="{6AE99FEB-25E0-4C46-BFB5-2623A71F3F28}" destId="{D685D7BE-F190-4753-986A-289EAD62FE31}" srcOrd="2" destOrd="0" parTransId="{C2FCABAD-434F-4B8A-BC45-1383103CECDC}" sibTransId="{6A0030BC-7538-4D37-97B2-5B720FFF76C1}"/>
    <dgm:cxn modelId="{74429BB5-70D7-45A3-95A5-FBF892198934}" type="presOf" srcId="{37D39B49-4D7C-426E-A0CE-D0781E5FFF94}" destId="{98DE1C53-E60A-4B0F-BB33-18EF2712DFED}" srcOrd="0" destOrd="0" presId="urn:microsoft.com/office/officeart/2009/3/layout/IncreasingArrowsProcess"/>
    <dgm:cxn modelId="{8918DDCF-663A-4607-9375-4EF8E2549933}" type="presOf" srcId="{0F917DDD-7222-44CA-9CBE-6495736D9B59}" destId="{CD6636FC-5E4A-419E-9F7B-881D5379E842}" srcOrd="0" destOrd="1" presId="urn:microsoft.com/office/officeart/2009/3/layout/IncreasingArrowsProcess"/>
    <dgm:cxn modelId="{CF3340D5-EF21-4717-96AB-635203C615BB}" type="presOf" srcId="{79BA819B-EF27-4BCF-9446-C0BA3EE04571}" destId="{CD6636FC-5E4A-419E-9F7B-881D5379E842}" srcOrd="0" destOrd="4" presId="urn:microsoft.com/office/officeart/2009/3/layout/IncreasingArrowsProcess"/>
    <dgm:cxn modelId="{2D610BDE-F9B9-4065-8A7A-16B87659B420}" type="presOf" srcId="{6146C5CD-629E-4834-8F36-C888EDE10026}" destId="{CD6636FC-5E4A-419E-9F7B-881D5379E842}" srcOrd="0" destOrd="0" presId="urn:microsoft.com/office/officeart/2009/3/layout/IncreasingArrowsProcess"/>
    <dgm:cxn modelId="{02BE1EE6-6F96-4EB4-8E1A-D13B2064580C}" srcId="{5FBF58EC-1489-4032-9C8C-E7EA3E94A209}" destId="{37D39B49-4D7C-426E-A0CE-D0781E5FFF94}" srcOrd="0" destOrd="0" parTransId="{3428153C-0739-402D-B653-FB793FB78334}" sibTransId="{600A0014-DC64-4D4B-820B-78BB0AE8304F}"/>
    <dgm:cxn modelId="{427EDEF8-5866-4CD6-B565-4FEE14B1D16A}" srcId="{DA0BF31A-95D3-42BE-84AB-DA976BE8E1D1}" destId="{5FBF58EC-1489-4032-9C8C-E7EA3E94A209}" srcOrd="2" destOrd="0" parTransId="{06075150-A32B-4881-BF99-679292589EFA}" sibTransId="{E70FA14D-AECA-4031-8694-CED7AB4E8089}"/>
    <dgm:cxn modelId="{5EF8F585-015D-495C-A6C1-3BE775ADDC83}" type="presParOf" srcId="{0EA748E5-D8ED-4D30-A6E9-71122E1602E1}" destId="{1A84B30C-DCE1-4E22-A3AD-B9D6D96F5802}" srcOrd="0" destOrd="0" presId="urn:microsoft.com/office/officeart/2009/3/layout/IncreasingArrowsProcess"/>
    <dgm:cxn modelId="{AB23F395-F546-4AD0-ADFE-108405FC8266}" type="presParOf" srcId="{0EA748E5-D8ED-4D30-A6E9-71122E1602E1}" destId="{CD6636FC-5E4A-419E-9F7B-881D5379E842}" srcOrd="1" destOrd="0" presId="urn:microsoft.com/office/officeart/2009/3/layout/IncreasingArrowsProcess"/>
    <dgm:cxn modelId="{CE755DF6-FD9D-41EC-982F-14E479CFC37D}" type="presParOf" srcId="{0EA748E5-D8ED-4D30-A6E9-71122E1602E1}" destId="{D66BB179-61E7-462A-9444-50FAE9F22569}" srcOrd="2" destOrd="0" presId="urn:microsoft.com/office/officeart/2009/3/layout/IncreasingArrowsProcess"/>
    <dgm:cxn modelId="{4B55824B-A2EF-4461-97AE-B07BFD6ABCB7}" type="presParOf" srcId="{0EA748E5-D8ED-4D30-A6E9-71122E1602E1}" destId="{E3D1181D-7EF9-4D4E-B66B-87A807494A5D}" srcOrd="3" destOrd="0" presId="urn:microsoft.com/office/officeart/2009/3/layout/IncreasingArrowsProcess"/>
    <dgm:cxn modelId="{F35DCD34-5247-45B5-95A7-8F695B3FD34A}" type="presParOf" srcId="{0EA748E5-D8ED-4D30-A6E9-71122E1602E1}" destId="{F5C384C3-B28B-4C77-86CD-7F9A1EBD65A2}" srcOrd="4" destOrd="0" presId="urn:microsoft.com/office/officeart/2009/3/layout/IncreasingArrowsProcess"/>
    <dgm:cxn modelId="{6B8D8510-55FD-424A-8B20-D5A0D77A9187}" type="presParOf" srcId="{0EA748E5-D8ED-4D30-A6E9-71122E1602E1}" destId="{98DE1C53-E60A-4B0F-BB33-18EF2712DFED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A9DA74-E8D3-4770-9CD7-6F0A1F94BD1A}">
      <dsp:nvSpPr>
        <dsp:cNvPr id="0" name=""/>
        <dsp:cNvSpPr/>
      </dsp:nvSpPr>
      <dsp:spPr>
        <a:xfrm>
          <a:off x="644080" y="787866"/>
          <a:ext cx="1835543" cy="1513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1993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FBO – Roman Catholic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Support from German Catholic community</a:t>
          </a:r>
        </a:p>
      </dsp:txBody>
      <dsp:txXfrm>
        <a:off x="678920" y="822706"/>
        <a:ext cx="1765863" cy="1119844"/>
      </dsp:txXfrm>
    </dsp:sp>
    <dsp:sp modelId="{CCDCE317-51D8-4EAD-ABB0-D129318159AB}">
      <dsp:nvSpPr>
        <dsp:cNvPr id="0" name=""/>
        <dsp:cNvSpPr/>
      </dsp:nvSpPr>
      <dsp:spPr>
        <a:xfrm>
          <a:off x="1643113" y="1031733"/>
          <a:ext cx="2196673" cy="2196673"/>
        </a:xfrm>
        <a:prstGeom prst="leftCircularArrow">
          <a:avLst>
            <a:gd name="adj1" fmla="val 3934"/>
            <a:gd name="adj2" fmla="val 493192"/>
            <a:gd name="adj3" fmla="val 2268703"/>
            <a:gd name="adj4" fmla="val 9024489"/>
            <a:gd name="adj5" fmla="val 458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124BE4-2134-48F6-98BD-53EA64ED55E1}">
      <dsp:nvSpPr>
        <dsp:cNvPr id="0" name=""/>
        <dsp:cNvSpPr/>
      </dsp:nvSpPr>
      <dsp:spPr>
        <a:xfrm>
          <a:off x="1051978" y="1977390"/>
          <a:ext cx="1631594" cy="648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Founded</a:t>
          </a:r>
        </a:p>
      </dsp:txBody>
      <dsp:txXfrm>
        <a:off x="1070982" y="1996394"/>
        <a:ext cx="1593586" cy="610823"/>
      </dsp:txXfrm>
    </dsp:sp>
    <dsp:sp modelId="{BA8114AB-5B76-4C58-8FA0-890A82E58BCC}">
      <dsp:nvSpPr>
        <dsp:cNvPr id="0" name=""/>
        <dsp:cNvSpPr/>
      </dsp:nvSpPr>
      <dsp:spPr>
        <a:xfrm>
          <a:off x="3095053" y="787866"/>
          <a:ext cx="1835543" cy="1513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1996 NTLP (TB LAB)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2001 CDC</a:t>
          </a:r>
        </a:p>
      </dsp:txBody>
      <dsp:txXfrm>
        <a:off x="3129893" y="1147122"/>
        <a:ext cx="1765863" cy="1119844"/>
      </dsp:txXfrm>
    </dsp:sp>
    <dsp:sp modelId="{51E7439B-77F3-4B95-82E5-8561DA3A2B3A}">
      <dsp:nvSpPr>
        <dsp:cNvPr id="0" name=""/>
        <dsp:cNvSpPr/>
      </dsp:nvSpPr>
      <dsp:spPr>
        <a:xfrm>
          <a:off x="4081230" y="-196280"/>
          <a:ext cx="2414588" cy="2414588"/>
        </a:xfrm>
        <a:prstGeom prst="circularArrow">
          <a:avLst>
            <a:gd name="adj1" fmla="val 3579"/>
            <a:gd name="adj2" fmla="val 444869"/>
            <a:gd name="adj3" fmla="val 19371129"/>
            <a:gd name="adj4" fmla="val 12567019"/>
            <a:gd name="adj5" fmla="val 417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3E5C9B-3A54-450C-B86F-E95D7F976D2C}">
      <dsp:nvSpPr>
        <dsp:cNvPr id="0" name=""/>
        <dsp:cNvSpPr/>
      </dsp:nvSpPr>
      <dsp:spPr>
        <a:xfrm>
          <a:off x="3502952" y="463450"/>
          <a:ext cx="1631594" cy="648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Lab support /TA  by CDC</a:t>
          </a:r>
        </a:p>
      </dsp:txBody>
      <dsp:txXfrm>
        <a:off x="3521956" y="482454"/>
        <a:ext cx="1593586" cy="610823"/>
      </dsp:txXfrm>
    </dsp:sp>
    <dsp:sp modelId="{A7C78A85-3DFA-4B0E-BC6E-DAE354E7EF20}">
      <dsp:nvSpPr>
        <dsp:cNvPr id="0" name=""/>
        <dsp:cNvSpPr/>
      </dsp:nvSpPr>
      <dsp:spPr>
        <a:xfrm>
          <a:off x="5531562" y="783082"/>
          <a:ext cx="1835543" cy="1513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2004- CDC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2016 – CDC (PrEP National guidelines)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2016 – (CDC year 5)</a:t>
          </a:r>
        </a:p>
      </dsp:txBody>
      <dsp:txXfrm>
        <a:off x="5566402" y="817922"/>
        <a:ext cx="1765863" cy="1119844"/>
      </dsp:txXfrm>
    </dsp:sp>
    <dsp:sp modelId="{AD48D25A-1A89-4456-9720-30098E37E797}">
      <dsp:nvSpPr>
        <dsp:cNvPr id="0" name=""/>
        <dsp:cNvSpPr/>
      </dsp:nvSpPr>
      <dsp:spPr>
        <a:xfrm>
          <a:off x="5953925" y="1977390"/>
          <a:ext cx="1631594" cy="648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PEPFAR FUNDING</a:t>
          </a:r>
        </a:p>
      </dsp:txBody>
      <dsp:txXfrm>
        <a:off x="5972929" y="1996394"/>
        <a:ext cx="1593586" cy="6108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84B30C-DCE1-4E22-A3AD-B9D6D96F5802}">
      <dsp:nvSpPr>
        <dsp:cNvPr id="0" name=""/>
        <dsp:cNvSpPr/>
      </dsp:nvSpPr>
      <dsp:spPr>
        <a:xfrm>
          <a:off x="0" y="0"/>
          <a:ext cx="8378825" cy="1213239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254000" bIns="19260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Initial roll out </a:t>
          </a:r>
          <a:r>
            <a:rPr lang="en-GB" sz="2500" kern="1200" dirty="0" err="1"/>
            <a:t>Fy</a:t>
          </a:r>
          <a:r>
            <a:rPr lang="en-GB" sz="2500" kern="1200" dirty="0"/>
            <a:t> 17</a:t>
          </a:r>
          <a:endParaRPr lang="en-US" sz="2500" kern="1200" dirty="0"/>
        </a:p>
      </dsp:txBody>
      <dsp:txXfrm>
        <a:off x="0" y="303310"/>
        <a:ext cx="8075515" cy="606619"/>
      </dsp:txXfrm>
    </dsp:sp>
    <dsp:sp modelId="{CD6636FC-5E4A-419E-9F7B-881D5379E842}">
      <dsp:nvSpPr>
        <dsp:cNvPr id="0" name=""/>
        <dsp:cNvSpPr/>
      </dsp:nvSpPr>
      <dsp:spPr>
        <a:xfrm>
          <a:off x="-43123" y="906415"/>
          <a:ext cx="2925264" cy="23371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0" kern="1200" dirty="0">
              <a:latin typeface="Times New Roman"/>
              <a:cs typeface="Times New Roman"/>
            </a:rPr>
            <a:t>• </a:t>
          </a:r>
          <a:r>
            <a:rPr lang="en-GB" sz="2200" b="0" kern="1200" dirty="0"/>
            <a:t>Training of HCW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0" kern="1200" dirty="0"/>
            <a:t>Clinicians</a:t>
          </a:r>
          <a:endParaRPr lang="en-US" sz="1800" b="0" kern="1200" dirty="0"/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0" kern="1200" dirty="0">
              <a:latin typeface="Times New Roman"/>
              <a:cs typeface="Times New Roman"/>
            </a:rPr>
            <a:t>• </a:t>
          </a:r>
          <a:r>
            <a:rPr lang="en-GB" sz="2200" b="0" kern="1200" dirty="0"/>
            <a:t>EMR data tools</a:t>
          </a:r>
          <a:endParaRPr lang="en-US" sz="2200" b="0" kern="1200" dirty="0"/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0" kern="1200" dirty="0">
              <a:latin typeface="Times New Roman"/>
              <a:cs typeface="Times New Roman"/>
            </a:rPr>
            <a:t>• </a:t>
          </a:r>
          <a:r>
            <a:rPr lang="en-GB" sz="2200" b="0" kern="1200" dirty="0"/>
            <a:t>Commodity</a:t>
          </a:r>
          <a:endParaRPr lang="en-US" sz="2200" b="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   TDF/3TC</a:t>
          </a:r>
          <a:r>
            <a:rPr lang="en-GB" sz="2000" kern="1200" dirty="0"/>
            <a:t> </a:t>
          </a:r>
          <a:r>
            <a:rPr lang="en-GB" sz="1200" kern="1200" dirty="0"/>
            <a:t>(</a:t>
          </a:r>
          <a:r>
            <a:rPr lang="en-GB" sz="1200" kern="1200" dirty="0" err="1"/>
            <a:t>Tenofovir</a:t>
          </a:r>
          <a:r>
            <a:rPr lang="en-GB" sz="1200" kern="1200" dirty="0"/>
            <a:t>/</a:t>
          </a:r>
          <a:r>
            <a:rPr lang="en-GB" sz="1200" kern="1200" dirty="0" err="1"/>
            <a:t>Lamuvudine</a:t>
          </a:r>
          <a:r>
            <a:rPr lang="en-GB" sz="1200" kern="1200" dirty="0"/>
            <a:t>)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>
              <a:latin typeface="Times New Roman"/>
              <a:cs typeface="Times New Roman"/>
            </a:rPr>
            <a:t>• </a:t>
          </a:r>
          <a:r>
            <a:rPr lang="en-GB" sz="2200" kern="1200" dirty="0"/>
            <a:t>Discordant couples</a:t>
          </a:r>
          <a:endParaRPr lang="en-US" sz="2200" kern="1200" dirty="0"/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</dsp:txBody>
      <dsp:txXfrm>
        <a:off x="-43123" y="906415"/>
        <a:ext cx="2925264" cy="2337145"/>
      </dsp:txXfrm>
    </dsp:sp>
    <dsp:sp modelId="{D66BB179-61E7-462A-9444-50FAE9F22569}">
      <dsp:nvSpPr>
        <dsp:cNvPr id="0" name=""/>
        <dsp:cNvSpPr/>
      </dsp:nvSpPr>
      <dsp:spPr>
        <a:xfrm>
          <a:off x="2667742" y="410232"/>
          <a:ext cx="5764711" cy="1213239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254000" bIns="19260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Scale up </a:t>
          </a:r>
          <a:r>
            <a:rPr lang="en-GB" sz="2500" kern="1200" dirty="0" err="1"/>
            <a:t>Fy</a:t>
          </a:r>
          <a:r>
            <a:rPr lang="en-GB" sz="2500" kern="1200" dirty="0"/>
            <a:t> 18</a:t>
          </a:r>
          <a:endParaRPr lang="en-US" sz="2500" kern="1200" dirty="0"/>
        </a:p>
      </dsp:txBody>
      <dsp:txXfrm>
        <a:off x="2667742" y="713542"/>
        <a:ext cx="5461401" cy="606619"/>
      </dsp:txXfrm>
    </dsp:sp>
    <dsp:sp modelId="{E3D1181D-7EF9-4D4E-B66B-87A807494A5D}">
      <dsp:nvSpPr>
        <dsp:cNvPr id="0" name=""/>
        <dsp:cNvSpPr/>
      </dsp:nvSpPr>
      <dsp:spPr>
        <a:xfrm>
          <a:off x="2667742" y="1345815"/>
          <a:ext cx="2565796" cy="23371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Times New Roman"/>
              <a:cs typeface="Times New Roman"/>
            </a:rPr>
            <a:t>•</a:t>
          </a:r>
          <a:r>
            <a:rPr lang="en-GB" sz="2000" kern="1200" dirty="0">
              <a:latin typeface="+mn-lt"/>
              <a:cs typeface="Times New Roman"/>
            </a:rPr>
            <a:t>Facility assessment </a:t>
          </a:r>
          <a:endParaRPr lang="en-GB" sz="2000" kern="1200" dirty="0"/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Times New Roman"/>
              <a:cs typeface="Times New Roman"/>
            </a:rPr>
            <a:t>• </a:t>
          </a:r>
          <a:r>
            <a:rPr lang="en-GB" sz="2000" kern="1200" dirty="0">
              <a:latin typeface="+mj-lt"/>
              <a:cs typeface="Times New Roman"/>
            </a:rPr>
            <a:t>Expanded training (</a:t>
          </a:r>
          <a:r>
            <a:rPr lang="en-GB" sz="2000" kern="1200" dirty="0">
              <a:latin typeface="+mn-lt"/>
              <a:cs typeface="Times New Roman"/>
            </a:rPr>
            <a:t>HTS, pharmacy, lab)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+mn-lt"/>
              <a:cs typeface="Times New Roman"/>
            </a:rPr>
            <a:t>•TDF/FTC</a:t>
          </a:r>
          <a:r>
            <a:rPr lang="en-US" sz="1100" kern="1200" dirty="0">
              <a:latin typeface="+mn-lt"/>
              <a:cs typeface="Times New Roman"/>
            </a:rPr>
            <a:t>(</a:t>
          </a:r>
          <a:r>
            <a:rPr lang="en-US" sz="1100" kern="1200" dirty="0" err="1">
              <a:latin typeface="+mn-lt"/>
              <a:cs typeface="Times New Roman"/>
            </a:rPr>
            <a:t>Tenofovir</a:t>
          </a:r>
          <a:r>
            <a:rPr lang="en-US" sz="1100" kern="1200" dirty="0">
              <a:latin typeface="+mn-lt"/>
              <a:cs typeface="Times New Roman"/>
            </a:rPr>
            <a:t>/</a:t>
          </a:r>
          <a:r>
            <a:rPr lang="en-US" sz="1100" kern="1200" dirty="0" err="1">
              <a:latin typeface="+mn-lt"/>
              <a:cs typeface="Times New Roman"/>
            </a:rPr>
            <a:t>Emtricitabine</a:t>
          </a:r>
          <a:r>
            <a:rPr lang="en-US" sz="1100" kern="1200" dirty="0">
              <a:latin typeface="+mn-lt"/>
              <a:cs typeface="Times New Roman"/>
            </a:rPr>
            <a:t>)</a:t>
          </a:r>
          <a:endParaRPr lang="en-US" sz="1200" kern="1200" dirty="0"/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/>
              <a:cs typeface="Times New Roman"/>
            </a:rPr>
            <a:t>• </a:t>
          </a:r>
          <a:r>
            <a:rPr lang="en-US" sz="2000" kern="1200" dirty="0">
              <a:latin typeface="+mn-lt"/>
              <a:cs typeface="Times New Roman"/>
            </a:rPr>
            <a:t>Wider eligibility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Times New Roman"/>
              <a:cs typeface="Times New Roman"/>
            </a:rPr>
            <a:t>•</a:t>
          </a:r>
          <a:r>
            <a:rPr lang="en-GB" sz="2000" kern="1200" dirty="0">
              <a:latin typeface="+mn-lt"/>
              <a:cs typeface="Times New Roman"/>
            </a:rPr>
            <a:t>Active demand creation </a:t>
          </a:r>
          <a:endParaRPr lang="en-US" sz="2000" kern="1200" dirty="0">
            <a:latin typeface="+mn-lt"/>
            <a:cs typeface="Times New Roman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+mn-lt"/>
              <a:cs typeface="Times New Roman"/>
            </a:rPr>
            <a:t> </a:t>
          </a:r>
          <a:endParaRPr lang="en-GB" sz="2200" kern="1200" dirty="0">
            <a:latin typeface="+mn-lt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 dirty="0">
            <a:latin typeface="+mn-lt"/>
            <a:cs typeface="Times New Roman"/>
          </a:endParaRP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 dirty="0"/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 dirty="0"/>
        </a:p>
      </dsp:txBody>
      <dsp:txXfrm>
        <a:off x="2667742" y="1345815"/>
        <a:ext cx="2565796" cy="2337145"/>
      </dsp:txXfrm>
    </dsp:sp>
    <dsp:sp modelId="{F5C384C3-B28B-4C77-86CD-7F9A1EBD65A2}">
      <dsp:nvSpPr>
        <dsp:cNvPr id="0" name=""/>
        <dsp:cNvSpPr/>
      </dsp:nvSpPr>
      <dsp:spPr>
        <a:xfrm>
          <a:off x="5233539" y="814646"/>
          <a:ext cx="3198915" cy="1213239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254000" bIns="19260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Currently </a:t>
          </a:r>
          <a:r>
            <a:rPr lang="en-GB" sz="2500" kern="1200" dirty="0" err="1"/>
            <a:t>Fy</a:t>
          </a:r>
          <a:r>
            <a:rPr lang="en-GB" sz="2500" kern="1200" dirty="0"/>
            <a:t> 21 </a:t>
          </a:r>
          <a:endParaRPr lang="en-US" sz="2500" kern="1200" dirty="0"/>
        </a:p>
      </dsp:txBody>
      <dsp:txXfrm>
        <a:off x="5233539" y="1117956"/>
        <a:ext cx="2895605" cy="606619"/>
      </dsp:txXfrm>
    </dsp:sp>
    <dsp:sp modelId="{98DE1C53-E60A-4B0F-BB33-18EF2712DFED}">
      <dsp:nvSpPr>
        <dsp:cNvPr id="0" name=""/>
        <dsp:cNvSpPr/>
      </dsp:nvSpPr>
      <dsp:spPr>
        <a:xfrm>
          <a:off x="5254630" y="1756048"/>
          <a:ext cx="2565796" cy="23029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>
              <a:latin typeface="Times New Roman"/>
              <a:cs typeface="Times New Roman"/>
            </a:rPr>
            <a:t>• </a:t>
          </a:r>
          <a:r>
            <a:rPr lang="en-GB" sz="2200" kern="1200" dirty="0"/>
            <a:t>PrEP integration 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latin typeface="Times New Roman"/>
              <a:cs typeface="Times New Roman"/>
            </a:rPr>
            <a:t>‣</a:t>
          </a:r>
          <a:r>
            <a:rPr lang="en-GB" sz="1800" kern="1200" dirty="0"/>
            <a:t>CCC- </a:t>
          </a:r>
          <a:r>
            <a:rPr lang="en-GB" sz="1600" kern="1200" dirty="0"/>
            <a:t>High VL, discordant, early ART 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latin typeface="Times New Roman"/>
              <a:cs typeface="Times New Roman"/>
            </a:rPr>
            <a:t>‣</a:t>
          </a:r>
          <a:r>
            <a:rPr lang="en-GB" sz="1800" kern="1200" dirty="0"/>
            <a:t>ANC/MNCH- </a:t>
          </a:r>
          <a:r>
            <a:rPr lang="en-GB" sz="1600" kern="1200" dirty="0"/>
            <a:t>Pregnant and breastfeeding women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latin typeface="Times New Roman"/>
              <a:cs typeface="Times New Roman"/>
            </a:rPr>
            <a:t>‣</a:t>
          </a:r>
          <a:r>
            <a:rPr lang="en-GB" sz="1800" kern="1200" dirty="0"/>
            <a:t>HTC- </a:t>
          </a:r>
          <a:r>
            <a:rPr lang="en-GB" sz="1600" kern="1200" dirty="0"/>
            <a:t>Active identification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Times New Roman"/>
              <a:cs typeface="Times New Roman"/>
            </a:rPr>
            <a:t>‣</a:t>
          </a:r>
          <a:r>
            <a:rPr lang="en-GB" sz="1600" kern="1200" dirty="0"/>
            <a:t>TB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 </a:t>
          </a:r>
          <a:endParaRPr lang="en-GB" sz="1800" kern="1200" dirty="0"/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800" kern="1200" dirty="0"/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800" kern="1200" dirty="0"/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800" kern="1200" dirty="0"/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 </a:t>
          </a:r>
          <a:endParaRPr lang="en-US" sz="2200" kern="1200" dirty="0"/>
        </a:p>
      </dsp:txBody>
      <dsp:txXfrm>
        <a:off x="5254630" y="1756048"/>
        <a:ext cx="2565796" cy="23029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A8ADFD5B-A66C-449C-B6E8-FB716D07777D}" type="datetimeFigureOut">
              <a:rPr lang="en-US" smtClean="0"/>
              <a:pPr/>
              <a:t>7/27/2021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CA5D3BF3-D352-46FC-8343-31F56E6730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060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312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5480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0643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6143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3EEEA9-7C14-4930-B665-54134BAD89B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0563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499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1780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515100" cy="514350"/>
          </a:xfrm>
        </p:spPr>
        <p:txBody>
          <a:bodyPr anchor="ctr"/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047E157E-8DCB-4F70-A0AF-5EB586A91DD4}" type="datetime1">
              <a:rPr lang="en-US" smtClean="0">
                <a:solidFill>
                  <a:srgbClr val="FFFFFF"/>
                </a:solidFill>
              </a:rPr>
              <a:pPr algn="ctr"/>
              <a:t>7/27/2021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  <a:extLst/>
          </a:lstStyle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F82E0A0-C266-4798-8C8F-B9F91E9DA37E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2" name="Rectangle 11"/>
          <p:cNvSpPr>
            <a:spLocks noGrp="1"/>
          </p:cNvSpPr>
          <p:nvPr>
            <p:ph type="title"/>
          </p:nvPr>
        </p:nvSpPr>
        <p:spPr>
          <a:xfrm>
            <a:off x="2362200" y="2343150"/>
            <a:ext cx="6477000" cy="2038350"/>
          </a:xfr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6FB05-FB48-4B74-856A-8B4E35BFE455}" type="datetimeFigureOut">
              <a:rPr lang="en-GB"/>
              <a:pPr>
                <a:defRPr/>
              </a:pPr>
              <a:t>27/07/2021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8F85A-D13D-4C8B-95BF-EF352419784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4126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50" y="178905"/>
            <a:ext cx="8497092" cy="462341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 b="0"/>
            </a:lvl1pPr>
          </a:lstStyle>
          <a:p>
            <a:endParaRPr lang="de-DE" dirty="0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23850" y="641246"/>
            <a:ext cx="8496300" cy="252183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2000">
                <a:solidFill>
                  <a:srgbClr val="7F7F7F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457449" y="4767263"/>
            <a:ext cx="4229894" cy="273844"/>
          </a:xfrm>
          <a:prstGeom prst="rect">
            <a:avLst/>
          </a:prstGeom>
        </p:spPr>
        <p:txBody>
          <a:bodyPr anchor="b"/>
          <a:lstStyle>
            <a:lvl1pPr>
              <a:defRPr sz="1200"/>
            </a:lvl1pPr>
          </a:lstStyle>
          <a:p>
            <a:endParaRPr lang="de-DE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323849" y="4767263"/>
            <a:ext cx="2133600" cy="273844"/>
          </a:xfrm>
          <a:prstGeom prst="rect">
            <a:avLst/>
          </a:prstGeom>
        </p:spPr>
        <p:txBody>
          <a:bodyPr anchor="b"/>
          <a:lstStyle>
            <a:lvl1pPr algn="l">
              <a:defRPr sz="1200"/>
            </a:lvl1pPr>
          </a:lstStyle>
          <a:p>
            <a:fld id="{9DC1E638-3F78-4E0D-883A-B278700C48C0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86721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en-US" smtClean="0"/>
              <a:pPr/>
              <a:t>7/27/2021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8153400" cy="3276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057400"/>
            <a:ext cx="7123113" cy="1254919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F9F07-3BC7-4570-B054-79111B0A380C}" type="datetime1">
              <a:rPr lang="en-US" smtClean="0"/>
              <a:pPr/>
              <a:t>7/27/2021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lang="en-US" sz="2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3886200" cy="32686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44901" y="1352549"/>
            <a:ext cx="3886200" cy="3268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4606EA6-EFEA-4C30-9264-4F9291A5780D}" type="datetime1">
              <a:rPr lang="en-US" smtClean="0"/>
              <a:pPr/>
              <a:t>7/27/2021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8110"/>
            <a:ext cx="8153400" cy="100584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919818"/>
            <a:ext cx="3886200" cy="2628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919818"/>
            <a:ext cx="3886200" cy="2628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4606EA6-EFEA-4C30-9264-4F9291A5780D}" type="datetime1">
              <a:rPr lang="en-US" smtClean="0"/>
              <a:pPr/>
              <a:t>7/27/2021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09600" y="1362287"/>
            <a:ext cx="3886200" cy="530352"/>
          </a:xfrm>
          <a:solidFill>
            <a:schemeClr val="accent2"/>
          </a:solidFill>
        </p:spPr>
        <p:txBody>
          <a:bodyPr rtlCol="0" anchor="ctr"/>
          <a:lstStyle>
            <a:lvl1pPr>
              <a:buFontTx/>
              <a:buNone/>
              <a:defRPr sz="2000" b="1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4800600" y="1362287"/>
            <a:ext cx="3886200" cy="530352"/>
          </a:xfrm>
          <a:solidFill>
            <a:schemeClr val="accent4"/>
          </a:solidFill>
        </p:spPr>
        <p:txBody>
          <a:bodyPr rtlCol="0" anchor="ctr"/>
          <a:lstStyle>
            <a:lvl1pPr>
              <a:buFontTx/>
              <a:buNone/>
              <a:defRPr sz="2000" b="1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DB5D-B7A0-47E3-AD2D-B1A6F8614213}" type="datetime1">
              <a:rPr lang="en-US" smtClean="0"/>
              <a:pPr/>
              <a:t>7/27/2021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8126-03FC-49C0-B9B8-2B561CCC3D90}" type="datetime1">
              <a:rPr lang="en-US" smtClean="0"/>
              <a:pPr/>
              <a:t>7/27/2021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3F7CB7D-F184-43C7-B6FD-03D728E1BBFF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</p:spPr>
        <p:txBody>
          <a:bodyPr anchor="b"/>
          <a:lstStyle>
            <a:lvl1pPr algn="l">
              <a:buNone/>
              <a:defRPr sz="4200" b="0"/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8198-4617-485E-9585-4840B69DBBA6}" type="datetime1">
              <a:rPr lang="en-US" smtClean="0"/>
              <a:pPr/>
              <a:t>7/27/2021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28750"/>
            <a:ext cx="1600200" cy="31242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362200" y="1428750"/>
            <a:ext cx="6400800" cy="320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7668" y="0"/>
            <a:ext cx="7586332" cy="3419856"/>
          </a:xfrm>
          <a:solidFill>
            <a:schemeClr val="tx2">
              <a:shade val="50000"/>
            </a:schemeClr>
          </a:solidFill>
          <a:ln>
            <a:noFill/>
          </a:ln>
        </p:spPr>
        <p:txBody>
          <a:bodyPr/>
          <a:lstStyle>
            <a:lvl1pPr>
              <a:buNone/>
              <a:defRPr sz="3200"/>
            </a:lvl1pPr>
            <a:extLst/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3490722"/>
            <a:ext cx="7589520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543300"/>
            <a:ext cx="7315200" cy="4572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/>
          <a:p>
            <a:fld id="{E4606EA6-EFEA-4C30-9264-4F9291A5780D}" type="datetime1">
              <a:rPr lang="en-US" smtClean="0"/>
              <a:pPr/>
              <a:t>7/27/2021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>
              <a:defRPr sz="2800"/>
            </a:lvl1pPr>
            <a:extLst/>
          </a:lstStyle>
          <a:p>
            <a:pPr algn="ctr"/>
            <a:fld id="{8F82E0A0-C266-4798-8C8F-B9F91E9DA37E}" type="slidenum">
              <a:rPr lang="en-US" sz="28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lstStyle/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352550"/>
            <a:ext cx="8153400" cy="324231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  <a:extLst/>
          </a:lstStyle>
          <a:p>
            <a:fld id="{E4606EA6-EFEA-4C30-9264-4F9291A5780D}" type="datetime1">
              <a:rPr lang="en-US" smtClean="0"/>
              <a:pPr/>
              <a:t>7/27/2021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09517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12946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12946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12350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9" r:id="rId10"/>
    <p:sldLayoutId id="2147483674" r:id="rId11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7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 		</a:t>
            </a:r>
            <a:r>
              <a:rPr lang="en-US" sz="2000" dirty="0"/>
              <a:t>	</a:t>
            </a:r>
            <a:r>
              <a:rPr lang="en-US" dirty="0"/>
              <a:t>	</a:t>
            </a:r>
            <a:endParaRPr lang="en-US" sz="12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ACAFB522-54C5-46C5-A1D2-06F6238D9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76550"/>
            <a:ext cx="8686800" cy="2038350"/>
          </a:xfrm>
        </p:spPr>
        <p:txBody>
          <a:bodyPr>
            <a:normAutofit fontScale="90000"/>
          </a:bodyPr>
          <a:lstStyle/>
          <a:p>
            <a:r>
              <a:rPr lang="en-GB" sz="4900" dirty="0" err="1"/>
              <a:t>EDARP’S</a:t>
            </a:r>
            <a:r>
              <a:rPr lang="en-GB" sz="4900" dirty="0"/>
              <a:t> EXPERIENCE with Pre EXPOSURE PROPHYLAXIS IMPLEMENTATION</a:t>
            </a:r>
            <a:br>
              <a:rPr lang="en-GB" dirty="0"/>
            </a:br>
            <a:br>
              <a:rPr lang="en-GB" dirty="0"/>
            </a:br>
            <a:r>
              <a:rPr lang="en-US" sz="2000" dirty="0">
                <a:solidFill>
                  <a:schemeClr val="tx1"/>
                </a:solidFill>
              </a:rPr>
              <a:t>New Foundations of Hope Webinar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Dr. John Motoku, Clinical Director, EDARP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i="1" dirty="0">
                <a:solidFill>
                  <a:schemeClr val="tx1"/>
                </a:solidFill>
              </a:rPr>
              <a:t>July 28, 2021</a:t>
            </a:r>
            <a:br>
              <a:rPr lang="en-GB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28501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362200" y="23757"/>
            <a:ext cx="7299325" cy="468312"/>
          </a:xfrm>
        </p:spPr>
        <p:txBody>
          <a:bodyPr lIns="68580" tIns="34290" rIns="68580" bIns="34290">
            <a:normAutofit/>
          </a:bodyPr>
          <a:lstStyle/>
          <a:p>
            <a:r>
              <a:rPr lang="en-US" sz="2400" b="1" dirty="0"/>
              <a:t>PrEP Re-Testing at Month 1 and 3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52780995"/>
              </p:ext>
            </p:extLst>
          </p:nvPr>
        </p:nvGraphicFramePr>
        <p:xfrm>
          <a:off x="0" y="455613"/>
          <a:ext cx="9005888" cy="2189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9353952"/>
              </p:ext>
            </p:extLst>
          </p:nvPr>
        </p:nvGraphicFramePr>
        <p:xfrm>
          <a:off x="138793" y="2953090"/>
          <a:ext cx="9005207" cy="2190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55299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B1ED3-6125-48DD-84B7-A3A341175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68580" tIns="34290" rIns="68580" bIns="34290"/>
          <a:lstStyle/>
          <a:p>
            <a:pPr algn="ctr"/>
            <a:r>
              <a:rPr lang="en-US" b="1" dirty="0"/>
              <a:t> </a:t>
            </a:r>
            <a:r>
              <a:rPr lang="en-US" b="1" dirty="0" err="1"/>
              <a:t>Sero</a:t>
            </a:r>
            <a:r>
              <a:rPr lang="en-US" b="1" dirty="0"/>
              <a:t>-conversion Case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89774-A649-4D66-AA6D-EF6630213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68580" tIns="34290" rIns="68580" bIns="34290">
            <a:noAutofit/>
          </a:bodyPr>
          <a:lstStyle/>
          <a:p>
            <a:r>
              <a:rPr lang="en-US" sz="1800" dirty="0"/>
              <a:t>One case (FY 21) </a:t>
            </a:r>
          </a:p>
          <a:p>
            <a:pPr lvl="1"/>
            <a:r>
              <a:rPr lang="en-US" sz="1800" dirty="0"/>
              <a:t>Female aged 27 years, Married Monogamous – The husband has tested a month earlier</a:t>
            </a:r>
          </a:p>
          <a:p>
            <a:pPr lvl="1"/>
            <a:r>
              <a:rPr lang="en-US" sz="1800" dirty="0"/>
              <a:t>Postpartum mother with a baby aged 4 month at time of testing with her HIV status was negative</a:t>
            </a:r>
          </a:p>
          <a:p>
            <a:r>
              <a:rPr lang="en-US" sz="1800" dirty="0"/>
              <a:t>Tested on 21-Jan-21 HIV status Negative </a:t>
            </a:r>
          </a:p>
          <a:p>
            <a:r>
              <a:rPr lang="en-US" sz="1800" dirty="0"/>
              <a:t>Consented to start PrEP on 21-Jan-21 and given drugs for 28/7 to come for re-testing.</a:t>
            </a:r>
          </a:p>
          <a:p>
            <a:r>
              <a:rPr lang="en-US" sz="1800" dirty="0"/>
              <a:t>Next clinical visit Client </a:t>
            </a:r>
            <a:r>
              <a:rPr lang="en-US" sz="1800" dirty="0" err="1"/>
              <a:t>sero</a:t>
            </a:r>
            <a:r>
              <a:rPr lang="en-US" sz="1800" dirty="0"/>
              <a:t>-converted and was started on HIV care </a:t>
            </a:r>
          </a:p>
          <a:p>
            <a:pPr lvl="1"/>
            <a:r>
              <a:rPr lang="en-US" sz="1800" dirty="0"/>
              <a:t>Issues of adherence and GBV </a:t>
            </a:r>
          </a:p>
        </p:txBody>
      </p:sp>
      <p:pic>
        <p:nvPicPr>
          <p:cNvPr id="4" name="Picture 7" descr="C:\Users\Chris\Dropbox\EDARP logo\Edarp 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8893" y="7894"/>
            <a:ext cx="945107" cy="810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2992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Challenges and Solutions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GB" dirty="0"/>
              <a:t>High attrition rate</a:t>
            </a:r>
            <a:endParaRPr lang="en-US" dirty="0"/>
          </a:p>
          <a:p>
            <a:r>
              <a:rPr lang="en-GB" dirty="0"/>
              <a:t>Suboptimal testing at 1,3,6,9 and 12 months</a:t>
            </a:r>
          </a:p>
          <a:p>
            <a:r>
              <a:rPr lang="en-GB" dirty="0"/>
              <a:t>COVID-19 restrictions</a:t>
            </a:r>
          </a:p>
          <a:p>
            <a:r>
              <a:rPr lang="en-GB" dirty="0"/>
              <a:t>Data indicator complexity</a:t>
            </a:r>
          </a:p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>
          <a:xfrm>
            <a:off x="4844900" y="1352549"/>
            <a:ext cx="4222899" cy="3268625"/>
          </a:xfrm>
        </p:spPr>
        <p:txBody>
          <a:bodyPr/>
          <a:lstStyle/>
          <a:p>
            <a:r>
              <a:rPr lang="en-GB" dirty="0"/>
              <a:t>Case manager follow up</a:t>
            </a:r>
          </a:p>
          <a:p>
            <a:r>
              <a:rPr lang="en-GB" dirty="0"/>
              <a:t>EMR triggers and ongoing mentorship</a:t>
            </a:r>
          </a:p>
          <a:p>
            <a:r>
              <a:rPr lang="en-GB" dirty="0"/>
              <a:t>Virtual patient follow up and support</a:t>
            </a:r>
          </a:p>
          <a:p>
            <a:r>
              <a:rPr lang="en-GB" dirty="0"/>
              <a:t>EMR revisions</a:t>
            </a:r>
            <a:endParaRPr lang="en-US" dirty="0"/>
          </a:p>
        </p:txBody>
      </p:sp>
      <p:pic>
        <p:nvPicPr>
          <p:cNvPr id="7" name="Picture 3" descr="Kenya PEPFAR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099" y="3639079"/>
            <a:ext cx="1365250" cy="1475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C:\Users\chris.EDARP\Dropbox\Edarp logo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4" y="4400550"/>
            <a:ext cx="1044606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6030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Strengths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200150"/>
            <a:ext cx="8153400" cy="3242310"/>
          </a:xfrm>
        </p:spPr>
        <p:txBody>
          <a:bodyPr>
            <a:normAutofit/>
          </a:bodyPr>
          <a:lstStyle/>
          <a:p>
            <a:r>
              <a:rPr lang="en-US" dirty="0"/>
              <a:t>Well trained human resources </a:t>
            </a:r>
          </a:p>
          <a:p>
            <a:r>
              <a:rPr lang="en-US" dirty="0"/>
              <a:t>Integrated service delivery model</a:t>
            </a:r>
          </a:p>
          <a:p>
            <a:r>
              <a:rPr lang="en-US" dirty="0"/>
              <a:t>Strong community linkages through volunteer CHW’s</a:t>
            </a:r>
          </a:p>
          <a:p>
            <a:r>
              <a:rPr lang="en-US" dirty="0"/>
              <a:t>Multi pronged demand creation strategy</a:t>
            </a:r>
          </a:p>
          <a:p>
            <a:r>
              <a:rPr lang="en-US" dirty="0"/>
              <a:t>MOH collaboration (national, county and sub county) &amp; strategic partnerships</a:t>
            </a:r>
          </a:p>
        </p:txBody>
      </p:sp>
      <p:pic>
        <p:nvPicPr>
          <p:cNvPr id="5" name="Picture 2" descr="C:\Users\chris.EDARP\Dropbox\Edarp logo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66612"/>
            <a:ext cx="1114148" cy="785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Kenya PEPFAR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099" y="3639079"/>
            <a:ext cx="1365250" cy="1475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92373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Acknowledgements</a:t>
            </a:r>
          </a:p>
        </p:txBody>
      </p:sp>
      <p:sp>
        <p:nvSpPr>
          <p:cNvPr id="91139" name="Rectangle 3"/>
          <p:cNvSpPr>
            <a:spLocks noGrp="1"/>
          </p:cNvSpPr>
          <p:nvPr>
            <p:ph idx="1"/>
          </p:nvPr>
        </p:nvSpPr>
        <p:spPr>
          <a:xfrm>
            <a:off x="571500" y="1428750"/>
            <a:ext cx="8229600" cy="3187304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dirty="0"/>
              <a:t>PEPFAR</a:t>
            </a:r>
          </a:p>
          <a:p>
            <a:r>
              <a:rPr lang="en-US" altLang="en-US" dirty="0"/>
              <a:t>CDC</a:t>
            </a:r>
          </a:p>
          <a:p>
            <a:pPr eaLnBrk="1" hangingPunct="1"/>
            <a:r>
              <a:rPr lang="en-US" altLang="en-US" dirty="0"/>
              <a:t>MARYKNOLL FATHERS</a:t>
            </a:r>
          </a:p>
          <a:p>
            <a:pPr eaLnBrk="1" hangingPunct="1"/>
            <a:r>
              <a:rPr lang="en-US" altLang="en-US" dirty="0"/>
              <a:t>EASTERN DEANERY FATHERS</a:t>
            </a:r>
          </a:p>
          <a:p>
            <a:pPr eaLnBrk="1" hangingPunct="1"/>
            <a:r>
              <a:rPr lang="en-US" altLang="en-US" dirty="0"/>
              <a:t>GOK/NASCOP</a:t>
            </a:r>
          </a:p>
          <a:p>
            <a:pPr eaLnBrk="1" hangingPunct="1"/>
            <a:r>
              <a:rPr lang="en-US" altLang="en-US" dirty="0"/>
              <a:t>EDARP CLIENTS</a:t>
            </a:r>
          </a:p>
          <a:p>
            <a:pPr eaLnBrk="1" hangingPunct="1"/>
            <a:r>
              <a:rPr lang="en-US" altLang="en-US" dirty="0"/>
              <a:t>EDARP STAFF/CHWs</a:t>
            </a:r>
          </a:p>
        </p:txBody>
      </p:sp>
      <p:pic>
        <p:nvPicPr>
          <p:cNvPr id="11" name="Picture 2" descr="C:\Users\chris.EDARP\Dropbox\Edarp logo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4" y="4400550"/>
            <a:ext cx="1044606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Kenya PEPFAR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099" y="3639079"/>
            <a:ext cx="1365250" cy="1475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2960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idx="1"/>
          </p:nvPr>
        </p:nvSpPr>
        <p:spPr>
          <a:xfrm>
            <a:off x="1557668" y="0"/>
            <a:ext cx="7586332" cy="341985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pic>
        <p:nvPicPr>
          <p:cNvPr id="1026" name="Picture 2" descr="C:\Users\chris.EDARP\Dropbox\Edarp logo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0"/>
            <a:ext cx="5410200" cy="340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205" y="1352550"/>
            <a:ext cx="8153400" cy="324231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Introduction</a:t>
            </a:r>
          </a:p>
          <a:p>
            <a:r>
              <a:rPr lang="en-US" dirty="0"/>
              <a:t>Technical program areas</a:t>
            </a:r>
          </a:p>
          <a:p>
            <a:r>
              <a:rPr lang="en-US" dirty="0"/>
              <a:t>PrEP</a:t>
            </a:r>
          </a:p>
          <a:p>
            <a:pPr lvl="1"/>
            <a:r>
              <a:rPr lang="en-US" dirty="0"/>
              <a:t>PrEP service roll out</a:t>
            </a:r>
          </a:p>
          <a:p>
            <a:pPr lvl="1"/>
            <a:r>
              <a:rPr lang="en-US" dirty="0"/>
              <a:t>Integration of PrEP into EDARP facilities </a:t>
            </a:r>
          </a:p>
          <a:p>
            <a:r>
              <a:rPr lang="en-US" dirty="0"/>
              <a:t>Challenges and possible solutions</a:t>
            </a:r>
          </a:p>
          <a:p>
            <a:r>
              <a:rPr lang="en-US" dirty="0"/>
              <a:t>Acknowledgments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2" descr="C:\Users\chris.EDARP\Dropbox\Edarp logo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76738"/>
            <a:ext cx="1143000" cy="766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Kenya PEPFAR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099" y="3639079"/>
            <a:ext cx="1365250" cy="1475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1748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Kenya PEPFAR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099" y="3639079"/>
            <a:ext cx="1365250" cy="1475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C:\Users\chris.EDARP\Dropbox\Edarp logo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4" y="4400550"/>
            <a:ext cx="1044606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67110DFE-1E53-434A-AED3-A819C1EC3D04}"/>
              </a:ext>
            </a:extLst>
          </p:cNvPr>
          <p:cNvSpPr txBox="1">
            <a:spLocks/>
          </p:cNvSpPr>
          <p:nvPr/>
        </p:nvSpPr>
        <p:spPr>
          <a:xfrm>
            <a:off x="762000" y="270510"/>
            <a:ext cx="8153400" cy="1005840"/>
          </a:xfrm>
          <a:prstGeom prst="rect">
            <a:avLst/>
          </a:prstGeom>
        </p:spPr>
        <p:txBody>
          <a:bodyPr vert="horz" rtlCol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sz="4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pPr>
              <a:defRPr/>
            </a:pPr>
            <a:r>
              <a:rPr lang="en-GB" sz="3300"/>
              <a:t>Eastern Deanery AIDS Relief Program (EDARP)</a:t>
            </a:r>
            <a:endParaRPr lang="en-GB" sz="33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3560157"/>
              </p:ext>
            </p:extLst>
          </p:nvPr>
        </p:nvGraphicFramePr>
        <p:xfrm>
          <a:off x="152400" y="1504421"/>
          <a:ext cx="8229600" cy="30896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22815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/>
          <p:cNvGrpSpPr/>
          <p:nvPr/>
        </p:nvGrpSpPr>
        <p:grpSpPr>
          <a:xfrm>
            <a:off x="323851" y="-1714500"/>
            <a:ext cx="9428358" cy="6405149"/>
            <a:chOff x="323851" y="-1006409"/>
            <a:chExt cx="9428358" cy="7260608"/>
          </a:xfrm>
        </p:grpSpPr>
        <p:grpSp>
          <p:nvGrpSpPr>
            <p:cNvPr id="15" name="Gruppieren 14"/>
            <p:cNvGrpSpPr/>
            <p:nvPr/>
          </p:nvGrpSpPr>
          <p:grpSpPr>
            <a:xfrm>
              <a:off x="1248807" y="-1006409"/>
              <a:ext cx="8503402" cy="7260608"/>
              <a:chOff x="4897464" y="157019"/>
              <a:chExt cx="8059119" cy="6881258"/>
            </a:xfrm>
            <a:effectLst>
              <a:outerShdw blurRad="203200" sx="102000" sy="102000" algn="ctr" rotWithShape="0">
                <a:prstClr val="black">
                  <a:alpha val="67000"/>
                </a:prstClr>
              </a:outerShdw>
            </a:effectLst>
            <a:scene3d>
              <a:camera prst="perspectiveRelaxed" fov="3900000">
                <a:rot lat="18504904" lon="19352728" rev="2752475"/>
              </a:camera>
              <a:lightRig rig="balanced" dir="t">
                <a:rot lat="0" lon="0" rev="0"/>
              </a:lightRig>
            </a:scene3d>
          </p:grpSpPr>
          <p:sp>
            <p:nvSpPr>
              <p:cNvPr id="16" name="Rechteck 15"/>
              <p:cNvSpPr/>
              <p:nvPr/>
            </p:nvSpPr>
            <p:spPr>
              <a:xfrm>
                <a:off x="4897464" y="2500371"/>
                <a:ext cx="1022888" cy="1022888"/>
              </a:xfrm>
              <a:prstGeom prst="rect">
                <a:avLst/>
              </a:prstGeom>
              <a:ln>
                <a:noFill/>
              </a:ln>
              <a:sp3d extrusionH="3810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tIns="0" rIns="72000" bIns="72000" rtlCol="0" anchor="ctr">
                <a:sp3d extrusionH="50800"/>
              </a:bodyPr>
              <a:lstStyle/>
              <a:p>
                <a:pPr algn="ctr"/>
                <a:r>
                  <a:rPr lang="en-US" sz="8000" dirty="0">
                    <a:effectLst>
                      <a:outerShdw blurRad="177800" sx="102000" sy="102000" algn="ctr" rotWithShape="0">
                        <a:prstClr val="black">
                          <a:alpha val="69000"/>
                        </a:prstClr>
                      </a:outerShdw>
                    </a:effectLst>
                    <a:latin typeface="Bebas Neue" panose="020B0606020202050201" pitchFamily="34" charset="0"/>
                  </a:rPr>
                  <a:t>M</a:t>
                </a:r>
              </a:p>
            </p:txBody>
          </p:sp>
          <p:sp>
            <p:nvSpPr>
              <p:cNvPr id="17" name="Rechteck 16"/>
              <p:cNvSpPr/>
              <p:nvPr/>
            </p:nvSpPr>
            <p:spPr>
              <a:xfrm>
                <a:off x="6070169" y="2500371"/>
                <a:ext cx="1022888" cy="1022888"/>
              </a:xfrm>
              <a:prstGeom prst="rect">
                <a:avLst/>
              </a:prstGeom>
              <a:ln>
                <a:noFill/>
              </a:ln>
              <a:sp3d extrusionH="3810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tIns="0" rIns="72000" bIns="72000" rtlCol="0" anchor="ctr">
                <a:sp3d extrusionH="50800"/>
              </a:bodyPr>
              <a:lstStyle/>
              <a:p>
                <a:pPr algn="ctr"/>
                <a:r>
                  <a:rPr lang="en-US" sz="8000" dirty="0">
                    <a:effectLst>
                      <a:outerShdw blurRad="177800" sx="102000" sy="102000" algn="ctr" rotWithShape="0">
                        <a:prstClr val="black">
                          <a:alpha val="69000"/>
                        </a:prstClr>
                      </a:outerShdw>
                    </a:effectLst>
                    <a:latin typeface="Bebas Neue" panose="020B0606020202050201" pitchFamily="34" charset="0"/>
                  </a:rPr>
                  <a:t>I</a:t>
                </a:r>
              </a:p>
            </p:txBody>
          </p:sp>
          <p:sp>
            <p:nvSpPr>
              <p:cNvPr id="18" name="Rechteck 17"/>
              <p:cNvSpPr/>
              <p:nvPr/>
            </p:nvSpPr>
            <p:spPr>
              <a:xfrm>
                <a:off x="7242874" y="2500371"/>
                <a:ext cx="1022888" cy="1022888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sp3d extrusionH="3810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tIns="0" rIns="72000" bIns="72000" rtlCol="0" anchor="ctr">
                <a:sp3d extrusionH="50800"/>
              </a:bodyPr>
              <a:lstStyle/>
              <a:p>
                <a:pPr algn="ctr"/>
                <a:r>
                  <a:rPr lang="en-US" sz="8000" dirty="0">
                    <a:effectLst>
                      <a:outerShdw blurRad="177800" sx="102000" sy="102000" algn="ctr" rotWithShape="0">
                        <a:prstClr val="black">
                          <a:alpha val="69000"/>
                        </a:prstClr>
                      </a:outerShdw>
                    </a:effectLst>
                    <a:latin typeface="Bebas Neue" panose="020B0606020202050201" pitchFamily="34" charset="0"/>
                  </a:rPr>
                  <a:t>S</a:t>
                </a:r>
              </a:p>
            </p:txBody>
          </p:sp>
          <p:sp>
            <p:nvSpPr>
              <p:cNvPr id="19" name="Rechteck 18"/>
              <p:cNvSpPr/>
              <p:nvPr/>
            </p:nvSpPr>
            <p:spPr>
              <a:xfrm>
                <a:off x="8415579" y="2500371"/>
                <a:ext cx="1022888" cy="1022888"/>
              </a:xfrm>
              <a:prstGeom prst="rect">
                <a:avLst/>
              </a:prstGeom>
              <a:ln>
                <a:noFill/>
              </a:ln>
              <a:sp3d extrusionH="3810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tIns="0" rIns="72000" bIns="72000" rtlCol="0" anchor="ctr">
                <a:sp3d extrusionH="50800"/>
              </a:bodyPr>
              <a:lstStyle/>
              <a:p>
                <a:pPr algn="ctr"/>
                <a:r>
                  <a:rPr lang="en-US" sz="8000" dirty="0">
                    <a:effectLst>
                      <a:outerShdw blurRad="177800" sx="102000" sy="102000" algn="ctr" rotWithShape="0">
                        <a:prstClr val="black">
                          <a:alpha val="69000"/>
                        </a:prstClr>
                      </a:outerShdw>
                    </a:effectLst>
                    <a:latin typeface="Bebas Neue" panose="020B0606020202050201" pitchFamily="34" charset="0"/>
                  </a:rPr>
                  <a:t>S</a:t>
                </a:r>
              </a:p>
            </p:txBody>
          </p:sp>
          <p:sp>
            <p:nvSpPr>
              <p:cNvPr id="20" name="Rechteck 19"/>
              <p:cNvSpPr/>
              <p:nvPr/>
            </p:nvSpPr>
            <p:spPr>
              <a:xfrm>
                <a:off x="9588284" y="2500371"/>
                <a:ext cx="1022888" cy="1022888"/>
              </a:xfrm>
              <a:prstGeom prst="rect">
                <a:avLst/>
              </a:prstGeom>
              <a:ln>
                <a:noFill/>
              </a:ln>
              <a:sp3d extrusionH="3810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tIns="0" rIns="72000" bIns="72000" rtlCol="0" anchor="ctr">
                <a:sp3d extrusionH="50800"/>
              </a:bodyPr>
              <a:lstStyle/>
              <a:p>
                <a:pPr algn="ctr"/>
                <a:r>
                  <a:rPr lang="en-US" sz="8000" dirty="0">
                    <a:effectLst>
                      <a:outerShdw blurRad="177800" sx="102000" sy="102000" algn="ctr" rotWithShape="0">
                        <a:prstClr val="black">
                          <a:alpha val="69000"/>
                        </a:prstClr>
                      </a:outerShdw>
                    </a:effectLst>
                    <a:latin typeface="Bebas Neue" panose="020B0606020202050201" pitchFamily="34" charset="0"/>
                  </a:rPr>
                  <a:t>I</a:t>
                </a:r>
              </a:p>
            </p:txBody>
          </p:sp>
          <p:sp>
            <p:nvSpPr>
              <p:cNvPr id="21" name="Rechteck 20"/>
              <p:cNvSpPr/>
              <p:nvPr/>
            </p:nvSpPr>
            <p:spPr>
              <a:xfrm>
                <a:off x="10760989" y="2500371"/>
                <a:ext cx="1022888" cy="1022888"/>
              </a:xfrm>
              <a:prstGeom prst="rect">
                <a:avLst/>
              </a:prstGeom>
              <a:ln>
                <a:noFill/>
              </a:ln>
              <a:sp3d extrusionH="3810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tIns="0" rIns="72000" bIns="72000" rtlCol="0" anchor="ctr">
                <a:sp3d extrusionH="50800"/>
              </a:bodyPr>
              <a:lstStyle/>
              <a:p>
                <a:pPr algn="ctr"/>
                <a:r>
                  <a:rPr lang="en-US" sz="8000" dirty="0">
                    <a:effectLst>
                      <a:outerShdw blurRad="177800" sx="102000" sy="102000" algn="ctr" rotWithShape="0">
                        <a:prstClr val="black">
                          <a:alpha val="69000"/>
                        </a:prstClr>
                      </a:outerShdw>
                    </a:effectLst>
                    <a:latin typeface="Bebas Neue" panose="020B0606020202050201" pitchFamily="34" charset="0"/>
                  </a:rPr>
                  <a:t>O</a:t>
                </a:r>
              </a:p>
            </p:txBody>
          </p:sp>
          <p:sp>
            <p:nvSpPr>
              <p:cNvPr id="22" name="Rechteck 21"/>
              <p:cNvSpPr/>
              <p:nvPr/>
            </p:nvSpPr>
            <p:spPr>
              <a:xfrm>
                <a:off x="11933695" y="2500371"/>
                <a:ext cx="1022888" cy="1022888"/>
              </a:xfrm>
              <a:prstGeom prst="rect">
                <a:avLst/>
              </a:prstGeom>
              <a:ln>
                <a:noFill/>
              </a:ln>
              <a:sp3d extrusionH="3810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tIns="0" rIns="72000" bIns="72000" rtlCol="0" anchor="ctr">
                <a:sp3d extrusionH="50800"/>
              </a:bodyPr>
              <a:lstStyle/>
              <a:p>
                <a:pPr algn="ctr"/>
                <a:r>
                  <a:rPr lang="en-US" sz="8000" dirty="0">
                    <a:effectLst>
                      <a:outerShdw blurRad="177800" sx="102000" sy="102000" algn="ctr" rotWithShape="0">
                        <a:prstClr val="black">
                          <a:alpha val="69000"/>
                        </a:prstClr>
                      </a:outerShdw>
                    </a:effectLst>
                    <a:latin typeface="Bebas Neue" panose="020B0606020202050201" pitchFamily="34" charset="0"/>
                  </a:rPr>
                  <a:t>N</a:t>
                </a:r>
              </a:p>
            </p:txBody>
          </p:sp>
          <p:sp>
            <p:nvSpPr>
              <p:cNvPr id="23" name="Rechteck 22"/>
              <p:cNvSpPr/>
              <p:nvPr/>
            </p:nvSpPr>
            <p:spPr>
              <a:xfrm>
                <a:off x="7232549" y="157019"/>
                <a:ext cx="1022888" cy="1022888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  <a:sp3d extrusionH="3810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tIns="0" rIns="72000" bIns="72000" rtlCol="0" anchor="ctr">
                <a:sp3d extrusionH="50800"/>
              </a:bodyPr>
              <a:lstStyle/>
              <a:p>
                <a:pPr algn="ctr"/>
                <a:r>
                  <a:rPr lang="en-US" sz="8000" dirty="0">
                    <a:effectLst>
                      <a:outerShdw blurRad="177800" sx="102000" sy="102000" algn="ctr" rotWithShape="0">
                        <a:prstClr val="black">
                          <a:alpha val="69000"/>
                        </a:prstClr>
                      </a:outerShdw>
                    </a:effectLst>
                    <a:latin typeface="Bebas Neue" panose="020B0606020202050201" pitchFamily="34" charset="0"/>
                  </a:rPr>
                  <a:t>V</a:t>
                </a:r>
              </a:p>
            </p:txBody>
          </p:sp>
          <p:sp>
            <p:nvSpPr>
              <p:cNvPr id="24" name="Rechteck 23"/>
              <p:cNvSpPr/>
              <p:nvPr/>
            </p:nvSpPr>
            <p:spPr>
              <a:xfrm>
                <a:off x="7232549" y="1310093"/>
                <a:ext cx="1022888" cy="1022888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  <a:sp3d extrusionH="3810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tIns="0" rIns="72000" bIns="72000" rtlCol="0" anchor="ctr">
                <a:sp3d extrusionH="50800"/>
              </a:bodyPr>
              <a:lstStyle/>
              <a:p>
                <a:pPr algn="ctr"/>
                <a:r>
                  <a:rPr lang="en-US" sz="8000" dirty="0">
                    <a:effectLst>
                      <a:outerShdw blurRad="177800" sx="102000" sy="102000" algn="ctr" rotWithShape="0">
                        <a:prstClr val="black">
                          <a:alpha val="69000"/>
                        </a:prstClr>
                      </a:outerShdw>
                    </a:effectLst>
                    <a:latin typeface="Bebas Neue" panose="020B0606020202050201" pitchFamily="34" charset="0"/>
                  </a:rPr>
                  <a:t>I</a:t>
                </a:r>
              </a:p>
            </p:txBody>
          </p:sp>
          <p:sp>
            <p:nvSpPr>
              <p:cNvPr id="25" name="Rechteck 24"/>
              <p:cNvSpPr/>
              <p:nvPr/>
            </p:nvSpPr>
            <p:spPr>
              <a:xfrm>
                <a:off x="7232549" y="3687540"/>
                <a:ext cx="1022888" cy="1022888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  <a:sp3d extrusionH="3810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tIns="0" rIns="72000" bIns="72000" rtlCol="0" anchor="ctr">
                <a:sp3d extrusionH="50800"/>
              </a:bodyPr>
              <a:lstStyle/>
              <a:p>
                <a:pPr algn="ctr"/>
                <a:r>
                  <a:rPr lang="en-US" sz="8000" noProof="1">
                    <a:effectLst>
                      <a:outerShdw blurRad="177800" sx="102000" sy="102000" algn="ctr" rotWithShape="0">
                        <a:prstClr val="black">
                          <a:alpha val="69000"/>
                        </a:prstClr>
                      </a:outerShdw>
                    </a:effectLst>
                    <a:latin typeface="Bebas Neue" panose="020B0606020202050201" pitchFamily="34" charset="0"/>
                  </a:rPr>
                  <a:t>i</a:t>
                </a:r>
              </a:p>
            </p:txBody>
          </p:sp>
          <p:sp>
            <p:nvSpPr>
              <p:cNvPr id="26" name="Rechteck 25"/>
              <p:cNvSpPr/>
              <p:nvPr/>
            </p:nvSpPr>
            <p:spPr>
              <a:xfrm>
                <a:off x="7232549" y="4862314"/>
                <a:ext cx="1022888" cy="1022888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  <a:sp3d extrusionH="3810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tIns="0" rIns="72000" bIns="72000" rtlCol="0" anchor="ctr">
                <a:sp3d extrusionH="50800"/>
              </a:bodyPr>
              <a:lstStyle/>
              <a:p>
                <a:pPr algn="ctr"/>
                <a:r>
                  <a:rPr lang="en-US" sz="8000" dirty="0">
                    <a:effectLst>
                      <a:outerShdw blurRad="177800" sx="102000" sy="102000" algn="ctr" rotWithShape="0">
                        <a:prstClr val="black">
                          <a:alpha val="69000"/>
                        </a:prstClr>
                      </a:outerShdw>
                    </a:effectLst>
                    <a:latin typeface="Bebas Neue" panose="020B0606020202050201" pitchFamily="34" charset="0"/>
                  </a:rPr>
                  <a:t>O</a:t>
                </a:r>
              </a:p>
            </p:txBody>
          </p:sp>
          <p:sp>
            <p:nvSpPr>
              <p:cNvPr id="27" name="Rechteck 26"/>
              <p:cNvSpPr/>
              <p:nvPr/>
            </p:nvSpPr>
            <p:spPr>
              <a:xfrm>
                <a:off x="7232549" y="6015389"/>
                <a:ext cx="1022888" cy="1022888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  <a:sp3d extrusionH="3810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tIns="0" rIns="72000" bIns="72000" rtlCol="0" anchor="ctr">
                <a:sp3d extrusionH="50800"/>
              </a:bodyPr>
              <a:lstStyle/>
              <a:p>
                <a:pPr algn="ctr"/>
                <a:r>
                  <a:rPr lang="en-US" sz="8000" dirty="0">
                    <a:effectLst>
                      <a:outerShdw blurRad="177800" sx="102000" sy="102000" algn="ctr" rotWithShape="0">
                        <a:prstClr val="black">
                          <a:alpha val="69000"/>
                        </a:prstClr>
                      </a:outerShdw>
                    </a:effectLst>
                    <a:latin typeface="Bebas Neue" panose="020B0606020202050201" pitchFamily="34" charset="0"/>
                  </a:rPr>
                  <a:t>N</a:t>
                </a:r>
              </a:p>
            </p:txBody>
          </p:sp>
        </p:grpSp>
        <p:sp>
          <p:nvSpPr>
            <p:cNvPr id="28" name="Rechteck 27"/>
            <p:cNvSpPr/>
            <p:nvPr/>
          </p:nvSpPr>
          <p:spPr>
            <a:xfrm>
              <a:off x="323851" y="4289142"/>
              <a:ext cx="4476750" cy="1464144"/>
            </a:xfrm>
            <a:prstGeom prst="rect">
              <a:avLst/>
            </a:prstGeom>
          </p:spPr>
          <p:txBody>
            <a:bodyPr wrap="square" lIns="0" tIns="0" rIns="180000" bIns="0">
              <a:spAutoFit/>
            </a:bodyPr>
            <a:lstStyle/>
            <a:p>
              <a:pPr>
                <a:spcAft>
                  <a:spcPts val="400"/>
                </a:spcAft>
              </a:pPr>
              <a:r>
                <a:rPr lang="en-US" sz="3200" dirty="0">
                  <a:solidFill>
                    <a:schemeClr val="accent1"/>
                  </a:solidFill>
                  <a:latin typeface="Bebas Neue" panose="020B0606020202050201" pitchFamily="34" charset="0"/>
                </a:rPr>
                <a:t>MISSION</a:t>
              </a:r>
            </a:p>
            <a:p>
              <a:pPr>
                <a:lnSpc>
                  <a:spcPct val="90000"/>
                </a:lnSpc>
                <a:spcAft>
                  <a:spcPts val="400"/>
                </a:spcAft>
              </a:pPr>
              <a:r>
                <a:rPr lang="en-US" dirty="0">
                  <a:latin typeface="Calibri Light" panose="020F0302020204030204" pitchFamily="34" charset="0"/>
                </a:rPr>
                <a:t>We shall provide affordable, quality patient centered health care services in a Christ like manner with competence and excellence. </a:t>
              </a:r>
            </a:p>
          </p:txBody>
        </p:sp>
        <p:sp>
          <p:nvSpPr>
            <p:cNvPr id="29" name="Rechteck 28"/>
            <p:cNvSpPr/>
            <p:nvPr/>
          </p:nvSpPr>
          <p:spPr>
            <a:xfrm>
              <a:off x="5627508" y="1979502"/>
              <a:ext cx="3186292" cy="17955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90000"/>
                </a:lnSpc>
                <a:spcAft>
                  <a:spcPts val="400"/>
                </a:spcAft>
              </a:pPr>
              <a:br>
                <a:rPr lang="en-US" dirty="0">
                  <a:solidFill>
                    <a:schemeClr val="accent3"/>
                  </a:solidFill>
                  <a:latin typeface="Calibri Light" panose="020F0302020204030204" pitchFamily="34" charset="0"/>
                </a:rPr>
              </a:br>
              <a:br>
                <a:rPr lang="en-US" dirty="0">
                  <a:solidFill>
                    <a:schemeClr val="accent3"/>
                  </a:solidFill>
                  <a:latin typeface="Calibri Light" panose="020F0302020204030204" pitchFamily="34" charset="0"/>
                </a:rPr>
              </a:br>
              <a:r>
                <a:rPr lang="en-US" sz="3200" dirty="0">
                  <a:solidFill>
                    <a:schemeClr val="accent3"/>
                  </a:solidFill>
                  <a:latin typeface="Bebas Neue" panose="020B0606020202050201" pitchFamily="34" charset="0"/>
                </a:rPr>
                <a:t>VISION</a:t>
              </a:r>
            </a:p>
            <a:p>
              <a:pPr algn="r">
                <a:lnSpc>
                  <a:spcPct val="90000"/>
                </a:lnSpc>
                <a:spcAft>
                  <a:spcPts val="400"/>
                </a:spcAft>
              </a:pPr>
              <a:r>
                <a:rPr lang="en-US" dirty="0">
                  <a:latin typeface="Calibri Light" panose="020F0302020204030204" pitchFamily="34" charset="0"/>
                </a:rPr>
                <a:t>To offer sustainable quality healthcare for all. </a:t>
              </a:r>
            </a:p>
          </p:txBody>
        </p:sp>
      </p:grpSp>
      <p:pic>
        <p:nvPicPr>
          <p:cNvPr id="31" name="Picture 2" descr="C:\Users\chris.EDARP\Dropbox\Edarp logo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57688"/>
            <a:ext cx="1066800" cy="785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3" descr="Kenya PEPFAR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099" y="3639079"/>
            <a:ext cx="1365250" cy="1475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3325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767"/>
          <a:stretch/>
        </p:blipFill>
        <p:spPr bwMode="auto">
          <a:xfrm>
            <a:off x="76200" y="31750"/>
            <a:ext cx="8915400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0343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C:\Users\chris.EDARP\Dropbox\Edarp logo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91" y="4320929"/>
            <a:ext cx="1072718" cy="785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600" dirty="0"/>
              <a:t>Continuous, ongoing risk </a:t>
            </a:r>
          </a:p>
          <a:p>
            <a:pPr lvl="1"/>
            <a:r>
              <a:rPr lang="en-GB" dirty="0"/>
              <a:t>Discordant couples- PrEP as a bridge to ART</a:t>
            </a:r>
          </a:p>
          <a:p>
            <a:pPr lvl="1"/>
            <a:r>
              <a:rPr lang="en-GB" dirty="0"/>
              <a:t>Intention to conceive</a:t>
            </a:r>
          </a:p>
          <a:p>
            <a:pPr lvl="1"/>
            <a:r>
              <a:rPr lang="en-GB" dirty="0"/>
              <a:t>Transactional sex</a:t>
            </a:r>
          </a:p>
          <a:p>
            <a:pPr lvl="1"/>
            <a:r>
              <a:rPr lang="en-GB" dirty="0"/>
              <a:t>Multiple sex partners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US" dirty="0"/>
          </a:p>
        </p:txBody>
      </p:sp>
      <p:pic>
        <p:nvPicPr>
          <p:cNvPr id="5" name="Picture 3" descr="Kenya PEPFAR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099" y="3639079"/>
            <a:ext cx="1365250" cy="1475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194862E-4440-469C-B222-B0C705413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650" y="118110"/>
            <a:ext cx="8421950" cy="1005840"/>
          </a:xfrm>
        </p:spPr>
        <p:txBody>
          <a:bodyPr>
            <a:noAutofit/>
          </a:bodyPr>
          <a:lstStyle/>
          <a:p>
            <a:r>
              <a:rPr lang="en-US" sz="3600" dirty="0"/>
              <a:t>PrEP Eligibility (Kenya ART guidelines-2018) </a:t>
            </a:r>
          </a:p>
        </p:txBody>
      </p:sp>
    </p:spTree>
    <p:extLst>
      <p:ext uri="{BB962C8B-B14F-4D97-AF65-F5344CB8AC3E}">
        <p14:creationId xmlns:p14="http://schemas.microsoft.com/office/powerpoint/2010/main" val="4204639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C:\Users\chris.EDARP\Dropbox\Edarp logo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91" y="4320929"/>
            <a:ext cx="1072718" cy="785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8733762"/>
              </p:ext>
            </p:extLst>
          </p:nvPr>
        </p:nvGraphicFramePr>
        <p:xfrm>
          <a:off x="612774" y="1047751"/>
          <a:ext cx="8378825" cy="40589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C0CA38F6-200C-4ED6-B84E-7D44BB3FD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650" y="118110"/>
            <a:ext cx="8421950" cy="1005840"/>
          </a:xfrm>
        </p:spPr>
        <p:txBody>
          <a:bodyPr>
            <a:noAutofit/>
          </a:bodyPr>
          <a:lstStyle/>
          <a:p>
            <a:r>
              <a:rPr lang="en-US" sz="3600" dirty="0"/>
              <a:t>PrEP Rollout </a:t>
            </a:r>
          </a:p>
        </p:txBody>
      </p:sp>
    </p:spTree>
    <p:extLst>
      <p:ext uri="{BB962C8B-B14F-4D97-AF65-F5344CB8AC3E}">
        <p14:creationId xmlns:p14="http://schemas.microsoft.com/office/powerpoint/2010/main" val="519665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PrEP Uptake at EDARP</a:t>
            </a:r>
          </a:p>
        </p:txBody>
      </p:sp>
      <p:pic>
        <p:nvPicPr>
          <p:cNvPr id="13" name="Picture 2" descr="C:\Users\chris.EDARP\Dropbox\Edarp logo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133350"/>
            <a:ext cx="1072718" cy="785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0848896"/>
              </p:ext>
            </p:extLst>
          </p:nvPr>
        </p:nvGraphicFramePr>
        <p:xfrm>
          <a:off x="612775" y="1352549"/>
          <a:ext cx="8150225" cy="3754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66205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Reasons for PrEP Initiation (FY21)</a:t>
            </a:r>
          </a:p>
        </p:txBody>
      </p:sp>
      <p:pic>
        <p:nvPicPr>
          <p:cNvPr id="13" name="Picture 2" descr="C:\Users\chris.EDARP\Dropbox\Edarp logo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91" y="4320929"/>
            <a:ext cx="1072718" cy="785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6610436"/>
              </p:ext>
            </p:extLst>
          </p:nvPr>
        </p:nvGraphicFramePr>
        <p:xfrm>
          <a:off x="612775" y="1352550"/>
          <a:ext cx="8153400" cy="324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010107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descreen Presentatio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WidescreenPresentation</Template>
  <TotalTime>0</TotalTime>
  <Words>535</Words>
  <Application>Microsoft Office PowerPoint</Application>
  <PresentationFormat>On-screen Show (16:9)</PresentationFormat>
  <Paragraphs>132</Paragraphs>
  <Slides>15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Bebas Neue</vt:lpstr>
      <vt:lpstr>Calibri</vt:lpstr>
      <vt:lpstr>Calibri Light</vt:lpstr>
      <vt:lpstr>Times New Roman</vt:lpstr>
      <vt:lpstr>Tw Cen MT</vt:lpstr>
      <vt:lpstr>Wingdings</vt:lpstr>
      <vt:lpstr>Wingdings 2</vt:lpstr>
      <vt:lpstr>Widescreen Presentation</vt:lpstr>
      <vt:lpstr>EDARP’S EXPERIENCE with Pre EXPOSURE PROPHYLAXIS IMPLEMENTATION  New Foundations of Hope Webinar Dr. John Motoku, Clinical Director, EDARP July 28, 2021 </vt:lpstr>
      <vt:lpstr>Outline</vt:lpstr>
      <vt:lpstr>PowerPoint Presentation</vt:lpstr>
      <vt:lpstr>PowerPoint Presentation</vt:lpstr>
      <vt:lpstr>PowerPoint Presentation</vt:lpstr>
      <vt:lpstr>PrEP Eligibility (Kenya ART guidelines-2018) </vt:lpstr>
      <vt:lpstr>PrEP Rollout </vt:lpstr>
      <vt:lpstr>PrEP Uptake at EDARP</vt:lpstr>
      <vt:lpstr>Reasons for PrEP Initiation (FY21)</vt:lpstr>
      <vt:lpstr>PrEP Re-Testing at Month 1 and 3</vt:lpstr>
      <vt:lpstr> Sero-conversion Case History</vt:lpstr>
      <vt:lpstr>Challenges and Solutions</vt:lpstr>
      <vt:lpstr>Program Strengths</vt:lpstr>
      <vt:lpstr>Acknowledgements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2013-09-09T07:16:23Z</dcterms:created>
  <dcterms:modified xsi:type="dcterms:W3CDTF">2021-07-27T19:20:05Z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