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  <p:sldMasterId id="2147483711" r:id="rId6"/>
    <p:sldMasterId id="2147483784" r:id="rId7"/>
    <p:sldMasterId id="2147483879" r:id="rId8"/>
    <p:sldMasterId id="2147483904" r:id="rId9"/>
  </p:sldMasterIdLst>
  <p:notesMasterIdLst>
    <p:notesMasterId r:id="rId20"/>
  </p:notesMasterIdLst>
  <p:sldIdLst>
    <p:sldId id="302" r:id="rId10"/>
    <p:sldId id="2145706743" r:id="rId11"/>
    <p:sldId id="2363" r:id="rId12"/>
    <p:sldId id="2145706731" r:id="rId13"/>
    <p:sldId id="2145706737" r:id="rId14"/>
    <p:sldId id="2145706734" r:id="rId15"/>
    <p:sldId id="2990" r:id="rId16"/>
    <p:sldId id="2145706735" r:id="rId17"/>
    <p:sldId id="423" r:id="rId18"/>
    <p:sldId id="214570670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4ACDB08-A099-3F72-2571-217681220FA3}" name="susan hillis" initials="sh" userId="0aa56e8ce8c172e8" providerId="Windows Live"/>
  <p188:author id="{0F89A71D-3D99-13CB-EE63-17DDEE32C3FE}" name="Douglas, Meaghan S.(GH/OHA/SCH:PHI)" initials="DS" userId="S::medouglas_usaid.gov#ext#@pepfar.onmicrosoft.com::c94509ea-ad52-44ee-9e05-09af4090295c" providerId="AD"/>
  <p188:author id="{0B13E386-532F-4702-5BBB-A1FD57AC77C0}" name="Thorsen, Viva (CDC/DDPHSIS/CGH/DGHT)" initials="TV(" userId="S::vcc5@cdc.gov::77c1d568-dd3f-433d-b902-1dd46ec140af" providerId="AD"/>
  <p188:author id="{DFB366AA-7A64-CB76-FA2E-B2CCC650B582}" name="Hilary Wolf" initials="HW" userId="S::pji2_cdc.gov#ext#@pepfar.onmicrosoft.com::7b163a6f-2d8b-48b5-8db3-bf189d083bd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3FF"/>
    <a:srgbClr val="F4EBFF"/>
    <a:srgbClr val="F1E5FF"/>
    <a:srgbClr val="EBD8FF"/>
    <a:srgbClr val="EBD8F4"/>
    <a:srgbClr val="E2D6F6"/>
    <a:srgbClr val="E0C0EE"/>
    <a:srgbClr val="EB7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83671" autoAdjust="0"/>
  </p:normalViewPr>
  <p:slideViewPr>
    <p:cSldViewPr snapToGrid="0">
      <p:cViewPr varScale="1">
        <p:scale>
          <a:sx n="56" d="100"/>
          <a:sy n="56" d="100"/>
        </p:scale>
        <p:origin x="11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Viral Load Suppression among All PLHIV</a:t>
            </a:r>
            <a:r>
              <a:rPr lang="en-US" b="1" baseline="0" dirty="0"/>
              <a:t>, by Sex</a:t>
            </a:r>
            <a:endParaRPr lang="en-US" b="1" dirty="0"/>
          </a:p>
        </c:rich>
      </c:tx>
      <c:layout>
        <c:manualLayout>
          <c:xMode val="edge"/>
          <c:yMode val="edge"/>
          <c:x val="0.19441150450679229"/>
          <c:y val="4.7853623677972992E-3"/>
        </c:manualLayout>
      </c:layout>
      <c:overlay val="0"/>
      <c:spPr>
        <a:noFill/>
        <a:ln w="952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2762425717334165E-2"/>
          <c:y val="7.6649668812663579E-2"/>
          <c:w val="0.89529018470476918"/>
          <c:h val="0.712301188446627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VLS all men 15-64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highlight>
                      <a:srgbClr val="FFFF00"/>
                    </a:highligh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Cote de Ivoire</c:v>
                </c:pt>
                <c:pt idx="1">
                  <c:v>* Nigeria</c:v>
                </c:pt>
                <c:pt idx="2">
                  <c:v>* Tanzania</c:v>
                </c:pt>
                <c:pt idx="3">
                  <c:v>Cameroon</c:v>
                </c:pt>
                <c:pt idx="4">
                  <c:v>* Uganda</c:v>
                </c:pt>
                <c:pt idx="5">
                  <c:v>* Zambia</c:v>
                </c:pt>
                <c:pt idx="6">
                  <c:v>Malawi</c:v>
                </c:pt>
                <c:pt idx="7">
                  <c:v>Kenya</c:v>
                </c:pt>
                <c:pt idx="8">
                  <c:v>Ethiopia</c:v>
                </c:pt>
                <c:pt idx="9">
                  <c:v>Eswatini</c:v>
                </c:pt>
                <c:pt idx="10">
                  <c:v>Namibia</c:v>
                </c:pt>
                <c:pt idx="11">
                  <c:v>Rwanda</c:v>
                </c:pt>
                <c:pt idx="12">
                  <c:v>Zimbabwe</c:v>
                </c:pt>
                <c:pt idx="13">
                  <c:v>Lesotho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28</c:v>
                </c:pt>
                <c:pt idx="1">
                  <c:v>39</c:v>
                </c:pt>
                <c:pt idx="2">
                  <c:v>41</c:v>
                </c:pt>
                <c:pt idx="3">
                  <c:v>43</c:v>
                </c:pt>
                <c:pt idx="4">
                  <c:v>54</c:v>
                </c:pt>
                <c:pt idx="5">
                  <c:v>57</c:v>
                </c:pt>
                <c:pt idx="6">
                  <c:v>61</c:v>
                </c:pt>
                <c:pt idx="7">
                  <c:v>65</c:v>
                </c:pt>
                <c:pt idx="8">
                  <c:v>67</c:v>
                </c:pt>
                <c:pt idx="9">
                  <c:v>68</c:v>
                </c:pt>
                <c:pt idx="10">
                  <c:v>70</c:v>
                </c:pt>
                <c:pt idx="11">
                  <c:v>71</c:v>
                </c:pt>
                <c:pt idx="12">
                  <c:v>73</c:v>
                </c:pt>
                <c:pt idx="13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1E-459E-9A94-3C5ED09BDF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VLS all women 15-64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Cote de Ivoire</c:v>
                </c:pt>
                <c:pt idx="1">
                  <c:v>* Nigeria</c:v>
                </c:pt>
                <c:pt idx="2">
                  <c:v>* Tanzania</c:v>
                </c:pt>
                <c:pt idx="3">
                  <c:v>Cameroon</c:v>
                </c:pt>
                <c:pt idx="4">
                  <c:v>* Uganda</c:v>
                </c:pt>
                <c:pt idx="5">
                  <c:v>* Zambia</c:v>
                </c:pt>
                <c:pt idx="6">
                  <c:v>Malawi</c:v>
                </c:pt>
                <c:pt idx="7">
                  <c:v>Kenya</c:v>
                </c:pt>
                <c:pt idx="8">
                  <c:v>Ethiopia</c:v>
                </c:pt>
                <c:pt idx="9">
                  <c:v>Eswatini</c:v>
                </c:pt>
                <c:pt idx="10">
                  <c:v>Namibia</c:v>
                </c:pt>
                <c:pt idx="11">
                  <c:v>Rwanda</c:v>
                </c:pt>
                <c:pt idx="12">
                  <c:v>Zimbabwe</c:v>
                </c:pt>
                <c:pt idx="13">
                  <c:v>Lesotho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46</c:v>
                </c:pt>
                <c:pt idx="1">
                  <c:v>46</c:v>
                </c:pt>
                <c:pt idx="2">
                  <c:v>58</c:v>
                </c:pt>
                <c:pt idx="3">
                  <c:v>46</c:v>
                </c:pt>
                <c:pt idx="4">
                  <c:v>63</c:v>
                </c:pt>
                <c:pt idx="5">
                  <c:v>60</c:v>
                </c:pt>
                <c:pt idx="6">
                  <c:v>73</c:v>
                </c:pt>
                <c:pt idx="7">
                  <c:v>75</c:v>
                </c:pt>
                <c:pt idx="8">
                  <c:v>72</c:v>
                </c:pt>
                <c:pt idx="9">
                  <c:v>76</c:v>
                </c:pt>
                <c:pt idx="10">
                  <c:v>82</c:v>
                </c:pt>
                <c:pt idx="11">
                  <c:v>79</c:v>
                </c:pt>
                <c:pt idx="12">
                  <c:v>80</c:v>
                </c:pt>
                <c:pt idx="1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1E-459E-9A94-3C5ED09BD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1238607"/>
        <c:axId val="1301239855"/>
      </c:barChart>
      <c:catAx>
        <c:axId val="1301238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1239855"/>
        <c:crosses val="autoZero"/>
        <c:auto val="1"/>
        <c:lblAlgn val="ctr"/>
        <c:lblOffset val="100"/>
        <c:noMultiLvlLbl val="0"/>
      </c:catAx>
      <c:valAx>
        <c:axId val="1301239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12386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727346744506688"/>
          <c:y val="0.9240199380050651"/>
          <c:w val="0.60967105144777056"/>
          <c:h val="6.6409337259340076E-2"/>
        </c:manualLayout>
      </c:layout>
      <c:overlay val="0"/>
      <c:spPr>
        <a:noFill/>
        <a:ln w="952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DF65CF-9D79-42EB-98EA-8CACE1720E8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3E87AB-700E-4EE3-B2A8-150B56D5D6BA}">
      <dgm:prSet phldrT="[Text]"/>
      <dgm:spPr/>
      <dgm:t>
        <a:bodyPr/>
        <a:lstStyle/>
        <a:p>
          <a:r>
            <a:rPr lang="en-US" dirty="0"/>
            <a:t>Information-based approaches</a:t>
          </a:r>
        </a:p>
      </dgm:t>
    </dgm:pt>
    <dgm:pt modelId="{481A82AE-A295-47D4-BFD6-812A0D72B0C2}" type="parTrans" cxnId="{A0190064-9973-4C7E-87F6-CD34C37CDA51}">
      <dgm:prSet/>
      <dgm:spPr/>
      <dgm:t>
        <a:bodyPr/>
        <a:lstStyle/>
        <a:p>
          <a:endParaRPr lang="en-US"/>
        </a:p>
      </dgm:t>
    </dgm:pt>
    <dgm:pt modelId="{BFC317E9-F0AD-4AF9-94D4-14604F565FCB}" type="sibTrans" cxnId="{A0190064-9973-4C7E-87F6-CD34C37CDA51}">
      <dgm:prSet/>
      <dgm:spPr/>
      <dgm:t>
        <a:bodyPr/>
        <a:lstStyle/>
        <a:p>
          <a:endParaRPr lang="en-US"/>
        </a:p>
      </dgm:t>
    </dgm:pt>
    <dgm:pt modelId="{23D8527D-50D0-4E4B-A82D-A917320AFF67}">
      <dgm:prSet phldrT="[Text]"/>
      <dgm:spPr/>
      <dgm:t>
        <a:bodyPr/>
        <a:lstStyle/>
        <a:p>
          <a:r>
            <a:rPr lang="en-US" dirty="0"/>
            <a:t>Skills building approaches</a:t>
          </a:r>
        </a:p>
      </dgm:t>
    </dgm:pt>
    <dgm:pt modelId="{04980302-2802-4BB2-88B0-6009F2FE045A}" type="parTrans" cxnId="{A61325AF-B91B-4F35-BAAB-D1C9C10ABF91}">
      <dgm:prSet/>
      <dgm:spPr/>
      <dgm:t>
        <a:bodyPr/>
        <a:lstStyle/>
        <a:p>
          <a:endParaRPr lang="en-US"/>
        </a:p>
      </dgm:t>
    </dgm:pt>
    <dgm:pt modelId="{AFBF73AB-8AB7-4C08-98BA-9C8D2078AB4A}" type="sibTrans" cxnId="{A61325AF-B91B-4F35-BAAB-D1C9C10ABF91}">
      <dgm:prSet/>
      <dgm:spPr/>
      <dgm:t>
        <a:bodyPr/>
        <a:lstStyle/>
        <a:p>
          <a:endParaRPr lang="en-US"/>
        </a:p>
      </dgm:t>
    </dgm:pt>
    <dgm:pt modelId="{B40BCE15-5EE1-499B-AACD-BF3B974E1F31}">
      <dgm:prSet phldrT="[Text]"/>
      <dgm:spPr/>
      <dgm:t>
        <a:bodyPr/>
        <a:lstStyle/>
        <a:p>
          <a:r>
            <a:rPr lang="en-US" dirty="0"/>
            <a:t>Counseling approaches</a:t>
          </a:r>
        </a:p>
      </dgm:t>
    </dgm:pt>
    <dgm:pt modelId="{0DC5BDA1-5CBC-4DB0-AFCF-7CF90632FBB2}" type="parTrans" cxnId="{F5E2B03A-2669-4B6D-9A59-E34B34B30B62}">
      <dgm:prSet/>
      <dgm:spPr/>
      <dgm:t>
        <a:bodyPr/>
        <a:lstStyle/>
        <a:p>
          <a:endParaRPr lang="en-US"/>
        </a:p>
      </dgm:t>
    </dgm:pt>
    <dgm:pt modelId="{78373CAE-C73D-4196-8F50-1D62E9B2D6D2}" type="sibTrans" cxnId="{F5E2B03A-2669-4B6D-9A59-E34B34B30B62}">
      <dgm:prSet/>
      <dgm:spPr/>
      <dgm:t>
        <a:bodyPr/>
        <a:lstStyle/>
        <a:p>
          <a:endParaRPr lang="en-US"/>
        </a:p>
      </dgm:t>
    </dgm:pt>
    <dgm:pt modelId="{DC33BFA1-3893-4181-B0A2-CECEC2C77B18}">
      <dgm:prSet phldrT="[Text]"/>
      <dgm:spPr/>
      <dgm:t>
        <a:bodyPr/>
        <a:lstStyle/>
        <a:p>
          <a:r>
            <a:rPr lang="en-US" dirty="0"/>
            <a:t>Contact and Partnership approach</a:t>
          </a:r>
        </a:p>
      </dgm:t>
    </dgm:pt>
    <dgm:pt modelId="{796D5820-E649-4480-AB05-66864FB5E697}" type="parTrans" cxnId="{D10BC023-EE93-4D4D-8D9A-749543425C69}">
      <dgm:prSet/>
      <dgm:spPr/>
      <dgm:t>
        <a:bodyPr/>
        <a:lstStyle/>
        <a:p>
          <a:endParaRPr lang="en-US"/>
        </a:p>
      </dgm:t>
    </dgm:pt>
    <dgm:pt modelId="{E671EA44-868E-4E2D-9900-27E2063E1419}" type="sibTrans" cxnId="{D10BC023-EE93-4D4D-8D9A-749543425C69}">
      <dgm:prSet/>
      <dgm:spPr/>
      <dgm:t>
        <a:bodyPr/>
        <a:lstStyle/>
        <a:p>
          <a:endParaRPr lang="en-US"/>
        </a:p>
      </dgm:t>
    </dgm:pt>
    <dgm:pt modelId="{742B146E-E2D6-4847-AF5E-806E582DEB58}" type="pres">
      <dgm:prSet presAssocID="{5BDF65CF-9D79-42EB-98EA-8CACE1720E89}" presName="Name0" presStyleCnt="0">
        <dgm:presLayoutVars>
          <dgm:chMax val="7"/>
          <dgm:chPref val="7"/>
          <dgm:dir/>
        </dgm:presLayoutVars>
      </dgm:prSet>
      <dgm:spPr/>
    </dgm:pt>
    <dgm:pt modelId="{D4F8976E-B5EF-4D0D-8D54-A3FB15D85059}" type="pres">
      <dgm:prSet presAssocID="{5BDF65CF-9D79-42EB-98EA-8CACE1720E89}" presName="Name1" presStyleCnt="0"/>
      <dgm:spPr/>
    </dgm:pt>
    <dgm:pt modelId="{17CE3A34-D7C8-4243-B075-CA19EC393414}" type="pres">
      <dgm:prSet presAssocID="{5BDF65CF-9D79-42EB-98EA-8CACE1720E89}" presName="cycle" presStyleCnt="0"/>
      <dgm:spPr/>
    </dgm:pt>
    <dgm:pt modelId="{231E1D93-7086-47E7-8CEE-ED46F7CD970A}" type="pres">
      <dgm:prSet presAssocID="{5BDF65CF-9D79-42EB-98EA-8CACE1720E89}" presName="srcNode" presStyleLbl="node1" presStyleIdx="0" presStyleCnt="4"/>
      <dgm:spPr/>
    </dgm:pt>
    <dgm:pt modelId="{E8B56A8E-A570-468E-AAA6-757642E202AE}" type="pres">
      <dgm:prSet presAssocID="{5BDF65CF-9D79-42EB-98EA-8CACE1720E89}" presName="conn" presStyleLbl="parChTrans1D2" presStyleIdx="0" presStyleCnt="1"/>
      <dgm:spPr/>
    </dgm:pt>
    <dgm:pt modelId="{132E23F8-0C7D-4479-BCD1-45DBC660BA01}" type="pres">
      <dgm:prSet presAssocID="{5BDF65CF-9D79-42EB-98EA-8CACE1720E89}" presName="extraNode" presStyleLbl="node1" presStyleIdx="0" presStyleCnt="4"/>
      <dgm:spPr/>
    </dgm:pt>
    <dgm:pt modelId="{7080169E-423D-4502-A063-2678DD3D0D76}" type="pres">
      <dgm:prSet presAssocID="{5BDF65CF-9D79-42EB-98EA-8CACE1720E89}" presName="dstNode" presStyleLbl="node1" presStyleIdx="0" presStyleCnt="4"/>
      <dgm:spPr/>
    </dgm:pt>
    <dgm:pt modelId="{77011E08-4DCA-4535-BD80-16CDCBC8A596}" type="pres">
      <dgm:prSet presAssocID="{7D3E87AB-700E-4EE3-B2A8-150B56D5D6BA}" presName="text_1" presStyleLbl="node1" presStyleIdx="0" presStyleCnt="4">
        <dgm:presLayoutVars>
          <dgm:bulletEnabled val="1"/>
        </dgm:presLayoutVars>
      </dgm:prSet>
      <dgm:spPr/>
    </dgm:pt>
    <dgm:pt modelId="{F6BA12A5-3953-4A07-B097-8AC257924A10}" type="pres">
      <dgm:prSet presAssocID="{7D3E87AB-700E-4EE3-B2A8-150B56D5D6BA}" presName="accent_1" presStyleCnt="0"/>
      <dgm:spPr/>
    </dgm:pt>
    <dgm:pt modelId="{61506D2D-54BA-4BB5-A1B2-22C9A3E7E706}" type="pres">
      <dgm:prSet presAssocID="{7D3E87AB-700E-4EE3-B2A8-150B56D5D6BA}" presName="accentRepeatNode" presStyleLbl="solidFgAcc1" presStyleIdx="0" presStyleCnt="4"/>
      <dgm:spPr/>
    </dgm:pt>
    <dgm:pt modelId="{70EECDB0-4F62-4900-9B64-F541BC25D146}" type="pres">
      <dgm:prSet presAssocID="{23D8527D-50D0-4E4B-A82D-A917320AFF67}" presName="text_2" presStyleLbl="node1" presStyleIdx="1" presStyleCnt="4">
        <dgm:presLayoutVars>
          <dgm:bulletEnabled val="1"/>
        </dgm:presLayoutVars>
      </dgm:prSet>
      <dgm:spPr/>
    </dgm:pt>
    <dgm:pt modelId="{BF951710-0F96-4106-B121-BD048EB4557C}" type="pres">
      <dgm:prSet presAssocID="{23D8527D-50D0-4E4B-A82D-A917320AFF67}" presName="accent_2" presStyleCnt="0"/>
      <dgm:spPr/>
    </dgm:pt>
    <dgm:pt modelId="{9838D293-6905-4F30-9A78-5B002300B300}" type="pres">
      <dgm:prSet presAssocID="{23D8527D-50D0-4E4B-A82D-A917320AFF67}" presName="accentRepeatNode" presStyleLbl="solidFgAcc1" presStyleIdx="1" presStyleCnt="4"/>
      <dgm:spPr/>
    </dgm:pt>
    <dgm:pt modelId="{D8503A17-208A-49CF-88AC-454D5DB1419E}" type="pres">
      <dgm:prSet presAssocID="{B40BCE15-5EE1-499B-AACD-BF3B974E1F31}" presName="text_3" presStyleLbl="node1" presStyleIdx="2" presStyleCnt="4">
        <dgm:presLayoutVars>
          <dgm:bulletEnabled val="1"/>
        </dgm:presLayoutVars>
      </dgm:prSet>
      <dgm:spPr/>
    </dgm:pt>
    <dgm:pt modelId="{1B2D12F3-1944-468E-8518-77C7E26620B7}" type="pres">
      <dgm:prSet presAssocID="{B40BCE15-5EE1-499B-AACD-BF3B974E1F31}" presName="accent_3" presStyleCnt="0"/>
      <dgm:spPr/>
    </dgm:pt>
    <dgm:pt modelId="{54D1165A-60D5-4FD0-8CB2-F9FC37CA4AAB}" type="pres">
      <dgm:prSet presAssocID="{B40BCE15-5EE1-499B-AACD-BF3B974E1F31}" presName="accentRepeatNode" presStyleLbl="solidFgAcc1" presStyleIdx="2" presStyleCnt="4"/>
      <dgm:spPr/>
    </dgm:pt>
    <dgm:pt modelId="{D9B3B000-C6D8-4468-BB06-ED04D1E0D90F}" type="pres">
      <dgm:prSet presAssocID="{DC33BFA1-3893-4181-B0A2-CECEC2C77B18}" presName="text_4" presStyleLbl="node1" presStyleIdx="3" presStyleCnt="4">
        <dgm:presLayoutVars>
          <dgm:bulletEnabled val="1"/>
        </dgm:presLayoutVars>
      </dgm:prSet>
      <dgm:spPr/>
    </dgm:pt>
    <dgm:pt modelId="{D9A40B0C-A1F9-449A-91AE-E0C61FA81292}" type="pres">
      <dgm:prSet presAssocID="{DC33BFA1-3893-4181-B0A2-CECEC2C77B18}" presName="accent_4" presStyleCnt="0"/>
      <dgm:spPr/>
    </dgm:pt>
    <dgm:pt modelId="{74C4A274-5CFA-4987-B030-958D49F972EC}" type="pres">
      <dgm:prSet presAssocID="{DC33BFA1-3893-4181-B0A2-CECEC2C77B18}" presName="accentRepeatNode" presStyleLbl="solidFgAcc1" presStyleIdx="3" presStyleCnt="4"/>
      <dgm:spPr/>
    </dgm:pt>
  </dgm:ptLst>
  <dgm:cxnLst>
    <dgm:cxn modelId="{C62BD115-A8C8-4E8C-AB80-C37CD6029DF1}" type="presOf" srcId="{DC33BFA1-3893-4181-B0A2-CECEC2C77B18}" destId="{D9B3B000-C6D8-4468-BB06-ED04D1E0D90F}" srcOrd="0" destOrd="0" presId="urn:microsoft.com/office/officeart/2008/layout/VerticalCurvedList"/>
    <dgm:cxn modelId="{D10BC023-EE93-4D4D-8D9A-749543425C69}" srcId="{5BDF65CF-9D79-42EB-98EA-8CACE1720E89}" destId="{DC33BFA1-3893-4181-B0A2-CECEC2C77B18}" srcOrd="3" destOrd="0" parTransId="{796D5820-E649-4480-AB05-66864FB5E697}" sibTransId="{E671EA44-868E-4E2D-9900-27E2063E1419}"/>
    <dgm:cxn modelId="{F5E2B03A-2669-4B6D-9A59-E34B34B30B62}" srcId="{5BDF65CF-9D79-42EB-98EA-8CACE1720E89}" destId="{B40BCE15-5EE1-499B-AACD-BF3B974E1F31}" srcOrd="2" destOrd="0" parTransId="{0DC5BDA1-5CBC-4DB0-AFCF-7CF90632FBB2}" sibTransId="{78373CAE-C73D-4196-8F50-1D62E9B2D6D2}"/>
    <dgm:cxn modelId="{A0190064-9973-4C7E-87F6-CD34C37CDA51}" srcId="{5BDF65CF-9D79-42EB-98EA-8CACE1720E89}" destId="{7D3E87AB-700E-4EE3-B2A8-150B56D5D6BA}" srcOrd="0" destOrd="0" parTransId="{481A82AE-A295-47D4-BFD6-812A0D72B0C2}" sibTransId="{BFC317E9-F0AD-4AF9-94D4-14604F565FCB}"/>
    <dgm:cxn modelId="{81105668-3988-4ABF-8D01-EBC00BF8A87E}" type="presOf" srcId="{23D8527D-50D0-4E4B-A82D-A917320AFF67}" destId="{70EECDB0-4F62-4900-9B64-F541BC25D146}" srcOrd="0" destOrd="0" presId="urn:microsoft.com/office/officeart/2008/layout/VerticalCurvedList"/>
    <dgm:cxn modelId="{3EEAAB6F-F3EC-4A12-93A6-FB3B3E5CB5E3}" type="presOf" srcId="{7D3E87AB-700E-4EE3-B2A8-150B56D5D6BA}" destId="{77011E08-4DCA-4535-BD80-16CDCBC8A596}" srcOrd="0" destOrd="0" presId="urn:microsoft.com/office/officeart/2008/layout/VerticalCurvedList"/>
    <dgm:cxn modelId="{A61325AF-B91B-4F35-BAAB-D1C9C10ABF91}" srcId="{5BDF65CF-9D79-42EB-98EA-8CACE1720E89}" destId="{23D8527D-50D0-4E4B-A82D-A917320AFF67}" srcOrd="1" destOrd="0" parTransId="{04980302-2802-4BB2-88B0-6009F2FE045A}" sibTransId="{AFBF73AB-8AB7-4C08-98BA-9C8D2078AB4A}"/>
    <dgm:cxn modelId="{7E698ADD-4EAB-4C21-BE5D-B85934029F6F}" type="presOf" srcId="{BFC317E9-F0AD-4AF9-94D4-14604F565FCB}" destId="{E8B56A8E-A570-468E-AAA6-757642E202AE}" srcOrd="0" destOrd="0" presId="urn:microsoft.com/office/officeart/2008/layout/VerticalCurvedList"/>
    <dgm:cxn modelId="{C0CE33DE-B315-4A8F-BCEE-2226CCA7E377}" type="presOf" srcId="{B40BCE15-5EE1-499B-AACD-BF3B974E1F31}" destId="{D8503A17-208A-49CF-88AC-454D5DB1419E}" srcOrd="0" destOrd="0" presId="urn:microsoft.com/office/officeart/2008/layout/VerticalCurvedList"/>
    <dgm:cxn modelId="{1D0B83E7-EBFF-4837-BBCB-E19F83B44174}" type="presOf" srcId="{5BDF65CF-9D79-42EB-98EA-8CACE1720E89}" destId="{742B146E-E2D6-4847-AF5E-806E582DEB58}" srcOrd="0" destOrd="0" presId="urn:microsoft.com/office/officeart/2008/layout/VerticalCurvedList"/>
    <dgm:cxn modelId="{5F459438-963C-4E18-86D3-478898D38BD1}" type="presParOf" srcId="{742B146E-E2D6-4847-AF5E-806E582DEB58}" destId="{D4F8976E-B5EF-4D0D-8D54-A3FB15D85059}" srcOrd="0" destOrd="0" presId="urn:microsoft.com/office/officeart/2008/layout/VerticalCurvedList"/>
    <dgm:cxn modelId="{3F0994AA-194C-44EF-B9E5-1CB2612FE9E6}" type="presParOf" srcId="{D4F8976E-B5EF-4D0D-8D54-A3FB15D85059}" destId="{17CE3A34-D7C8-4243-B075-CA19EC393414}" srcOrd="0" destOrd="0" presId="urn:microsoft.com/office/officeart/2008/layout/VerticalCurvedList"/>
    <dgm:cxn modelId="{AEE94435-CCD7-481C-BA4B-EF48971E5A7C}" type="presParOf" srcId="{17CE3A34-D7C8-4243-B075-CA19EC393414}" destId="{231E1D93-7086-47E7-8CEE-ED46F7CD970A}" srcOrd="0" destOrd="0" presId="urn:microsoft.com/office/officeart/2008/layout/VerticalCurvedList"/>
    <dgm:cxn modelId="{2147333C-0D57-4CFA-A838-BE73DCB85119}" type="presParOf" srcId="{17CE3A34-D7C8-4243-B075-CA19EC393414}" destId="{E8B56A8E-A570-468E-AAA6-757642E202AE}" srcOrd="1" destOrd="0" presId="urn:microsoft.com/office/officeart/2008/layout/VerticalCurvedList"/>
    <dgm:cxn modelId="{1E2E0917-4C6E-4DD0-B785-8134BF3565D6}" type="presParOf" srcId="{17CE3A34-D7C8-4243-B075-CA19EC393414}" destId="{132E23F8-0C7D-4479-BCD1-45DBC660BA01}" srcOrd="2" destOrd="0" presId="urn:microsoft.com/office/officeart/2008/layout/VerticalCurvedList"/>
    <dgm:cxn modelId="{EA70DFB5-1B98-4575-BAF6-72EC152A2A8A}" type="presParOf" srcId="{17CE3A34-D7C8-4243-B075-CA19EC393414}" destId="{7080169E-423D-4502-A063-2678DD3D0D76}" srcOrd="3" destOrd="0" presId="urn:microsoft.com/office/officeart/2008/layout/VerticalCurvedList"/>
    <dgm:cxn modelId="{328BA3A4-32DC-4FE8-AB38-AECF360DFB03}" type="presParOf" srcId="{D4F8976E-B5EF-4D0D-8D54-A3FB15D85059}" destId="{77011E08-4DCA-4535-BD80-16CDCBC8A596}" srcOrd="1" destOrd="0" presId="urn:microsoft.com/office/officeart/2008/layout/VerticalCurvedList"/>
    <dgm:cxn modelId="{AA180AD2-B163-4D2B-A92E-2642F8881A65}" type="presParOf" srcId="{D4F8976E-B5EF-4D0D-8D54-A3FB15D85059}" destId="{F6BA12A5-3953-4A07-B097-8AC257924A10}" srcOrd="2" destOrd="0" presId="urn:microsoft.com/office/officeart/2008/layout/VerticalCurvedList"/>
    <dgm:cxn modelId="{2160A3CA-BF3C-40F3-AD56-0E90579C4329}" type="presParOf" srcId="{F6BA12A5-3953-4A07-B097-8AC257924A10}" destId="{61506D2D-54BA-4BB5-A1B2-22C9A3E7E706}" srcOrd="0" destOrd="0" presId="urn:microsoft.com/office/officeart/2008/layout/VerticalCurvedList"/>
    <dgm:cxn modelId="{B0BE1431-B320-4EE3-A8CB-D8200BDA5A87}" type="presParOf" srcId="{D4F8976E-B5EF-4D0D-8D54-A3FB15D85059}" destId="{70EECDB0-4F62-4900-9B64-F541BC25D146}" srcOrd="3" destOrd="0" presId="urn:microsoft.com/office/officeart/2008/layout/VerticalCurvedList"/>
    <dgm:cxn modelId="{321AD1A7-0824-45DF-89D1-58FE41D7B1B1}" type="presParOf" srcId="{D4F8976E-B5EF-4D0D-8D54-A3FB15D85059}" destId="{BF951710-0F96-4106-B121-BD048EB4557C}" srcOrd="4" destOrd="0" presId="urn:microsoft.com/office/officeart/2008/layout/VerticalCurvedList"/>
    <dgm:cxn modelId="{7BA3FD8D-D216-4D31-91B3-E3E21B61682F}" type="presParOf" srcId="{BF951710-0F96-4106-B121-BD048EB4557C}" destId="{9838D293-6905-4F30-9A78-5B002300B300}" srcOrd="0" destOrd="0" presId="urn:microsoft.com/office/officeart/2008/layout/VerticalCurvedList"/>
    <dgm:cxn modelId="{BAB0DB41-2136-4D8F-8BE4-F315E004C6D5}" type="presParOf" srcId="{D4F8976E-B5EF-4D0D-8D54-A3FB15D85059}" destId="{D8503A17-208A-49CF-88AC-454D5DB1419E}" srcOrd="5" destOrd="0" presId="urn:microsoft.com/office/officeart/2008/layout/VerticalCurvedList"/>
    <dgm:cxn modelId="{70A69479-E7E9-4AEB-95E3-BC65D9810B28}" type="presParOf" srcId="{D4F8976E-B5EF-4D0D-8D54-A3FB15D85059}" destId="{1B2D12F3-1944-468E-8518-77C7E26620B7}" srcOrd="6" destOrd="0" presId="urn:microsoft.com/office/officeart/2008/layout/VerticalCurvedList"/>
    <dgm:cxn modelId="{95343B2F-05ED-4020-BB5E-8904B91D9999}" type="presParOf" srcId="{1B2D12F3-1944-468E-8518-77C7E26620B7}" destId="{54D1165A-60D5-4FD0-8CB2-F9FC37CA4AAB}" srcOrd="0" destOrd="0" presId="urn:microsoft.com/office/officeart/2008/layout/VerticalCurvedList"/>
    <dgm:cxn modelId="{89B979BF-2EE1-488B-BD83-20D9746469EB}" type="presParOf" srcId="{D4F8976E-B5EF-4D0D-8D54-A3FB15D85059}" destId="{D9B3B000-C6D8-4468-BB06-ED04D1E0D90F}" srcOrd="7" destOrd="0" presId="urn:microsoft.com/office/officeart/2008/layout/VerticalCurvedList"/>
    <dgm:cxn modelId="{B1652501-7755-417A-AA55-733276ED4628}" type="presParOf" srcId="{D4F8976E-B5EF-4D0D-8D54-A3FB15D85059}" destId="{D9A40B0C-A1F9-449A-91AE-E0C61FA81292}" srcOrd="8" destOrd="0" presId="urn:microsoft.com/office/officeart/2008/layout/VerticalCurvedList"/>
    <dgm:cxn modelId="{39A9DF61-FC55-4700-B92A-4E035A277DED}" type="presParOf" srcId="{D9A40B0C-A1F9-449A-91AE-E0C61FA81292}" destId="{74C4A274-5CFA-4987-B030-958D49F972E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7712D4-9888-4DEC-A468-E0ED4835CEF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93182F-FA3F-49B4-952A-2494821C5E1A}">
      <dgm:prSet phldrT="[Text]"/>
      <dgm:spPr/>
      <dgm:t>
        <a:bodyPr/>
        <a:lstStyle/>
        <a:p>
          <a:r>
            <a:rPr lang="en-US" b="1" dirty="0"/>
            <a:t>Faith and Community </a:t>
          </a:r>
        </a:p>
        <a:p>
          <a:r>
            <a:rPr lang="en-US" b="1" dirty="0"/>
            <a:t>Initiative Leads</a:t>
          </a:r>
        </a:p>
      </dgm:t>
    </dgm:pt>
    <dgm:pt modelId="{773AC3A8-525F-48DB-8CA6-1C4B1857D310}" type="parTrans" cxnId="{334E3AC9-B385-4ADA-8694-241854D375F6}">
      <dgm:prSet/>
      <dgm:spPr/>
      <dgm:t>
        <a:bodyPr/>
        <a:lstStyle/>
        <a:p>
          <a:endParaRPr lang="en-US"/>
        </a:p>
      </dgm:t>
    </dgm:pt>
    <dgm:pt modelId="{849AD6E0-EACA-4628-B88E-BCF428F7C6DA}" type="sibTrans" cxnId="{334E3AC9-B385-4ADA-8694-241854D375F6}">
      <dgm:prSet/>
      <dgm:spPr/>
      <dgm:t>
        <a:bodyPr/>
        <a:lstStyle/>
        <a:p>
          <a:endParaRPr lang="en-US"/>
        </a:p>
      </dgm:t>
    </dgm:pt>
    <dgm:pt modelId="{156D1EAB-CE42-443F-B548-BDD425B197B4}">
      <dgm:prSet phldrT="[Text]"/>
      <dgm:spPr/>
      <dgm:t>
        <a:bodyPr/>
        <a:lstStyle/>
        <a:p>
          <a:r>
            <a:rPr lang="en-US" b="1" dirty="0"/>
            <a:t>Nazarenes,</a:t>
          </a:r>
        </a:p>
        <a:p>
          <a:r>
            <a:rPr lang="en-US" b="1" dirty="0"/>
            <a:t>Lutherans, Council of Churches</a:t>
          </a:r>
        </a:p>
      </dgm:t>
    </dgm:pt>
    <dgm:pt modelId="{297A52D1-DE09-4D13-9273-44A16381AD17}" type="parTrans" cxnId="{B30DA595-A2AA-4B7C-89D8-72AF720A2519}">
      <dgm:prSet/>
      <dgm:spPr/>
      <dgm:t>
        <a:bodyPr/>
        <a:lstStyle/>
        <a:p>
          <a:endParaRPr lang="en-US"/>
        </a:p>
      </dgm:t>
    </dgm:pt>
    <dgm:pt modelId="{D0491EDF-B789-442B-8730-90EE81231980}" type="sibTrans" cxnId="{B30DA595-A2AA-4B7C-89D8-72AF720A2519}">
      <dgm:prSet/>
      <dgm:spPr/>
      <dgm:t>
        <a:bodyPr/>
        <a:lstStyle/>
        <a:p>
          <a:endParaRPr lang="en-US"/>
        </a:p>
      </dgm:t>
    </dgm:pt>
    <dgm:pt modelId="{F3665D31-2DFD-481E-A451-320FFD409A87}">
      <dgm:prSet phldrT="[Text]"/>
      <dgm:spPr/>
      <dgm:t>
        <a:bodyPr/>
        <a:lstStyle/>
        <a:p>
          <a:r>
            <a:rPr lang="en-US" b="1" dirty="0"/>
            <a:t>Episcopal/ Anglican/ </a:t>
          </a:r>
        </a:p>
        <a:p>
          <a:r>
            <a:rPr lang="en-US" b="1" dirty="0"/>
            <a:t>Catholic Conference </a:t>
          </a:r>
        </a:p>
      </dgm:t>
    </dgm:pt>
    <dgm:pt modelId="{8D1A3D33-F9ED-4724-8426-BD7537437695}" type="parTrans" cxnId="{51D6B4AD-2572-4EA4-A860-4EBB21368720}">
      <dgm:prSet/>
      <dgm:spPr/>
      <dgm:t>
        <a:bodyPr/>
        <a:lstStyle/>
        <a:p>
          <a:endParaRPr lang="en-US"/>
        </a:p>
      </dgm:t>
    </dgm:pt>
    <dgm:pt modelId="{11828EEC-B07B-47A9-9233-5F222C0E6031}" type="sibTrans" cxnId="{51D6B4AD-2572-4EA4-A860-4EBB21368720}">
      <dgm:prSet/>
      <dgm:spPr/>
      <dgm:t>
        <a:bodyPr/>
        <a:lstStyle/>
        <a:p>
          <a:endParaRPr lang="en-US"/>
        </a:p>
      </dgm:t>
    </dgm:pt>
    <dgm:pt modelId="{77F84122-8CF8-4717-8004-856C59A8FFE3}">
      <dgm:prSet phldrT="[Text]"/>
      <dgm:spPr/>
      <dgm:t>
        <a:bodyPr/>
        <a:lstStyle/>
        <a:p>
          <a:r>
            <a:rPr lang="en-US" b="1" dirty="0"/>
            <a:t>Youth Faith  Leaders </a:t>
          </a:r>
        </a:p>
      </dgm:t>
    </dgm:pt>
    <dgm:pt modelId="{3E4069A1-ECFB-429C-A4A5-67625FD505D7}" type="parTrans" cxnId="{2E7A18CE-D17E-49D7-99DB-89C9F7E0BC8E}">
      <dgm:prSet/>
      <dgm:spPr/>
      <dgm:t>
        <a:bodyPr/>
        <a:lstStyle/>
        <a:p>
          <a:endParaRPr lang="en-US"/>
        </a:p>
      </dgm:t>
    </dgm:pt>
    <dgm:pt modelId="{C7929EB4-988E-411E-964D-12CE91654D39}" type="sibTrans" cxnId="{2E7A18CE-D17E-49D7-99DB-89C9F7E0BC8E}">
      <dgm:prSet/>
      <dgm:spPr/>
      <dgm:t>
        <a:bodyPr/>
        <a:lstStyle/>
        <a:p>
          <a:endParaRPr lang="en-US"/>
        </a:p>
      </dgm:t>
    </dgm:pt>
    <dgm:pt modelId="{6E754EF3-F99B-4BE7-A4B5-CB276F608B74}">
      <dgm:prSet phldrT="[Text]"/>
      <dgm:spPr/>
      <dgm:t>
        <a:bodyPr/>
        <a:lstStyle/>
        <a:p>
          <a:r>
            <a:rPr lang="en-US" b="1" dirty="0"/>
            <a:t>Islamic Supreme Council </a:t>
          </a:r>
        </a:p>
      </dgm:t>
    </dgm:pt>
    <dgm:pt modelId="{DD90FBE1-80B8-456F-A565-1BCAA739E8C3}" type="parTrans" cxnId="{4FDC0921-67A2-4940-88D9-E88F91C62B3B}">
      <dgm:prSet/>
      <dgm:spPr/>
      <dgm:t>
        <a:bodyPr/>
        <a:lstStyle/>
        <a:p>
          <a:endParaRPr lang="en-US"/>
        </a:p>
      </dgm:t>
    </dgm:pt>
    <dgm:pt modelId="{21B9E4F9-DC2B-42F3-9483-339977F7FBCD}" type="sibTrans" cxnId="{4FDC0921-67A2-4940-88D9-E88F91C62B3B}">
      <dgm:prSet/>
      <dgm:spPr/>
      <dgm:t>
        <a:bodyPr/>
        <a:lstStyle/>
        <a:p>
          <a:endParaRPr lang="en-US"/>
        </a:p>
      </dgm:t>
    </dgm:pt>
    <dgm:pt modelId="{9CDFEB8B-3D0A-4773-BE9B-DF596F0E7AAB}">
      <dgm:prSet phldrT="[Text]"/>
      <dgm:spPr/>
      <dgm:t>
        <a:bodyPr/>
        <a:lstStyle/>
        <a:p>
          <a:r>
            <a:rPr lang="en-US" b="1" dirty="0"/>
            <a:t>Consortium of Concerned </a:t>
          </a:r>
        </a:p>
        <a:p>
          <a:r>
            <a:rPr lang="en-US" b="1" dirty="0"/>
            <a:t>Church </a:t>
          </a:r>
        </a:p>
        <a:p>
          <a:r>
            <a:rPr lang="en-US" b="1" dirty="0"/>
            <a:t>Leaders</a:t>
          </a:r>
        </a:p>
      </dgm:t>
    </dgm:pt>
    <dgm:pt modelId="{7EDBAFCE-A0DD-44C0-9650-A444B6F00348}" type="parTrans" cxnId="{5567D358-AC4D-4C78-B83D-01A397D2C6DA}">
      <dgm:prSet/>
      <dgm:spPr/>
      <dgm:t>
        <a:bodyPr/>
        <a:lstStyle/>
        <a:p>
          <a:endParaRPr lang="en-US"/>
        </a:p>
      </dgm:t>
    </dgm:pt>
    <dgm:pt modelId="{3613B039-04AB-46D0-A6CA-5A40CBB15C49}" type="sibTrans" cxnId="{5567D358-AC4D-4C78-B83D-01A397D2C6DA}">
      <dgm:prSet/>
      <dgm:spPr/>
      <dgm:t>
        <a:bodyPr/>
        <a:lstStyle/>
        <a:p>
          <a:endParaRPr lang="en-US"/>
        </a:p>
      </dgm:t>
    </dgm:pt>
    <dgm:pt modelId="{6541E55E-01EB-4DD3-B4F2-D5F4F2E93595}">
      <dgm:prSet phldrT="[Text]"/>
      <dgm:spPr/>
      <dgm:t>
        <a:bodyPr/>
        <a:lstStyle/>
        <a:p>
          <a:r>
            <a:rPr lang="en-US" b="1" dirty="0"/>
            <a:t>SEMINARIES </a:t>
          </a:r>
        </a:p>
      </dgm:t>
    </dgm:pt>
    <dgm:pt modelId="{CC69D38F-3FD3-4DF6-B196-234A285ADAA2}" type="parTrans" cxnId="{5620184A-EFA0-4E0C-8A2D-62553246DF1F}">
      <dgm:prSet/>
      <dgm:spPr/>
      <dgm:t>
        <a:bodyPr/>
        <a:lstStyle/>
        <a:p>
          <a:endParaRPr lang="en-US"/>
        </a:p>
      </dgm:t>
    </dgm:pt>
    <dgm:pt modelId="{EB07EB04-FFF7-46EA-B562-52BF5C658DAA}" type="sibTrans" cxnId="{5620184A-EFA0-4E0C-8A2D-62553246DF1F}">
      <dgm:prSet/>
      <dgm:spPr/>
      <dgm:t>
        <a:bodyPr/>
        <a:lstStyle/>
        <a:p>
          <a:endParaRPr lang="en-US"/>
        </a:p>
      </dgm:t>
    </dgm:pt>
    <dgm:pt modelId="{2B23BF34-4A5D-4518-9204-34887DEA03B2}">
      <dgm:prSet phldrT="[Text]"/>
      <dgm:spPr/>
      <dgm:t>
        <a:bodyPr/>
        <a:lstStyle/>
        <a:p>
          <a:r>
            <a:rPr lang="en-US" b="1" dirty="0"/>
            <a:t>Zionists</a:t>
          </a:r>
        </a:p>
      </dgm:t>
    </dgm:pt>
    <dgm:pt modelId="{BAE0DEAA-4B3D-42CE-A738-3F11AB039C0E}" type="parTrans" cxnId="{A11FB439-854D-4039-A813-41CE4D7E337A}">
      <dgm:prSet/>
      <dgm:spPr/>
      <dgm:t>
        <a:bodyPr/>
        <a:lstStyle/>
        <a:p>
          <a:endParaRPr lang="en-US"/>
        </a:p>
      </dgm:t>
    </dgm:pt>
    <dgm:pt modelId="{7D583098-CBF5-4364-9140-BB68D8B20F0F}" type="sibTrans" cxnId="{A11FB439-854D-4039-A813-41CE4D7E337A}">
      <dgm:prSet/>
      <dgm:spPr/>
      <dgm:t>
        <a:bodyPr/>
        <a:lstStyle/>
        <a:p>
          <a:endParaRPr lang="en-US"/>
        </a:p>
      </dgm:t>
    </dgm:pt>
    <dgm:pt modelId="{61F24E5B-6E76-41AF-AEA7-A190CAED5000}" type="pres">
      <dgm:prSet presAssocID="{5A7712D4-9888-4DEC-A468-E0ED4835CEF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01A9D7D-B06B-4CF8-98CF-BAB3B7D6A77A}" type="pres">
      <dgm:prSet presAssocID="{5E93182F-FA3F-49B4-952A-2494821C5E1A}" presName="hierRoot1" presStyleCnt="0"/>
      <dgm:spPr/>
    </dgm:pt>
    <dgm:pt modelId="{E09A3AA5-B1E5-4A91-8035-42FB1847299E}" type="pres">
      <dgm:prSet presAssocID="{5E93182F-FA3F-49B4-952A-2494821C5E1A}" presName="composite" presStyleCnt="0"/>
      <dgm:spPr/>
    </dgm:pt>
    <dgm:pt modelId="{C01C824D-DB15-4C54-849A-08C156D80AF9}" type="pres">
      <dgm:prSet presAssocID="{5E93182F-FA3F-49B4-952A-2494821C5E1A}" presName="background" presStyleLbl="node0" presStyleIdx="0" presStyleCnt="1"/>
      <dgm:spPr>
        <a:solidFill>
          <a:srgbClr val="C00000"/>
        </a:solidFill>
      </dgm:spPr>
    </dgm:pt>
    <dgm:pt modelId="{96030379-68CF-4E21-9BB5-D9F8DD897072}" type="pres">
      <dgm:prSet presAssocID="{5E93182F-FA3F-49B4-952A-2494821C5E1A}" presName="text" presStyleLbl="fgAcc0" presStyleIdx="0" presStyleCnt="1" custAng="0" custScaleX="176036" custScaleY="153153">
        <dgm:presLayoutVars>
          <dgm:chPref val="3"/>
        </dgm:presLayoutVars>
      </dgm:prSet>
      <dgm:spPr/>
    </dgm:pt>
    <dgm:pt modelId="{58AE8164-8C14-43B2-BA81-6C6A213A8DD9}" type="pres">
      <dgm:prSet presAssocID="{5E93182F-FA3F-49B4-952A-2494821C5E1A}" presName="hierChild2" presStyleCnt="0"/>
      <dgm:spPr/>
    </dgm:pt>
    <dgm:pt modelId="{9D63717C-8237-4115-BE48-ECFCC5025315}" type="pres">
      <dgm:prSet presAssocID="{297A52D1-DE09-4D13-9273-44A16381AD17}" presName="Name10" presStyleLbl="parChTrans1D2" presStyleIdx="0" presStyleCnt="7"/>
      <dgm:spPr/>
    </dgm:pt>
    <dgm:pt modelId="{B7B32435-E6D6-4FD8-BF69-6BC3BD30FF63}" type="pres">
      <dgm:prSet presAssocID="{156D1EAB-CE42-443F-B548-BDD425B197B4}" presName="hierRoot2" presStyleCnt="0"/>
      <dgm:spPr/>
    </dgm:pt>
    <dgm:pt modelId="{63AA672F-B7B8-4BE2-AE22-97317CD549C4}" type="pres">
      <dgm:prSet presAssocID="{156D1EAB-CE42-443F-B548-BDD425B197B4}" presName="composite2" presStyleCnt="0"/>
      <dgm:spPr/>
    </dgm:pt>
    <dgm:pt modelId="{05A081FA-0F95-4E68-A9B3-39D5793FFEAE}" type="pres">
      <dgm:prSet presAssocID="{156D1EAB-CE42-443F-B548-BDD425B197B4}" presName="background2" presStyleLbl="node2" presStyleIdx="0" presStyleCnt="7"/>
      <dgm:spPr>
        <a:solidFill>
          <a:srgbClr val="C00000"/>
        </a:solidFill>
      </dgm:spPr>
    </dgm:pt>
    <dgm:pt modelId="{2988FED5-A07E-49E4-B404-0C6E44019358}" type="pres">
      <dgm:prSet presAssocID="{156D1EAB-CE42-443F-B548-BDD425B197B4}" presName="text2" presStyleLbl="fgAcc2" presStyleIdx="0" presStyleCnt="7">
        <dgm:presLayoutVars>
          <dgm:chPref val="3"/>
        </dgm:presLayoutVars>
      </dgm:prSet>
      <dgm:spPr/>
    </dgm:pt>
    <dgm:pt modelId="{4BEDE32A-67FC-43B1-9B1E-C665794A69BC}" type="pres">
      <dgm:prSet presAssocID="{156D1EAB-CE42-443F-B548-BDD425B197B4}" presName="hierChild3" presStyleCnt="0"/>
      <dgm:spPr/>
    </dgm:pt>
    <dgm:pt modelId="{3007D7E8-D803-4813-96B3-FE392E5336F9}" type="pres">
      <dgm:prSet presAssocID="{8D1A3D33-F9ED-4724-8426-BD7537437695}" presName="Name10" presStyleLbl="parChTrans1D2" presStyleIdx="1" presStyleCnt="7"/>
      <dgm:spPr/>
    </dgm:pt>
    <dgm:pt modelId="{951373B5-6DF9-403F-9A6E-CF6D021AE6BF}" type="pres">
      <dgm:prSet presAssocID="{F3665D31-2DFD-481E-A451-320FFD409A87}" presName="hierRoot2" presStyleCnt="0"/>
      <dgm:spPr/>
    </dgm:pt>
    <dgm:pt modelId="{5A2E4594-6EE8-4B14-95D3-B39A4ED09B12}" type="pres">
      <dgm:prSet presAssocID="{F3665D31-2DFD-481E-A451-320FFD409A87}" presName="composite2" presStyleCnt="0"/>
      <dgm:spPr/>
    </dgm:pt>
    <dgm:pt modelId="{2605F26D-5BD1-459E-89F7-A614F7F14930}" type="pres">
      <dgm:prSet presAssocID="{F3665D31-2DFD-481E-A451-320FFD409A87}" presName="background2" presStyleLbl="node2" presStyleIdx="1" presStyleCnt="7"/>
      <dgm:spPr>
        <a:solidFill>
          <a:srgbClr val="C00000"/>
        </a:solidFill>
      </dgm:spPr>
    </dgm:pt>
    <dgm:pt modelId="{DEFA3F4F-8CCD-42EE-92BC-9233B2D56BE5}" type="pres">
      <dgm:prSet presAssocID="{F3665D31-2DFD-481E-A451-320FFD409A87}" presName="text2" presStyleLbl="fgAcc2" presStyleIdx="1" presStyleCnt="7">
        <dgm:presLayoutVars>
          <dgm:chPref val="3"/>
        </dgm:presLayoutVars>
      </dgm:prSet>
      <dgm:spPr/>
    </dgm:pt>
    <dgm:pt modelId="{EFECEC8B-9EB5-45B7-8540-6E3ADAE39E9A}" type="pres">
      <dgm:prSet presAssocID="{F3665D31-2DFD-481E-A451-320FFD409A87}" presName="hierChild3" presStyleCnt="0"/>
      <dgm:spPr/>
    </dgm:pt>
    <dgm:pt modelId="{695719B5-D909-4C98-8AA3-422EE0708193}" type="pres">
      <dgm:prSet presAssocID="{3E4069A1-ECFB-429C-A4A5-67625FD505D7}" presName="Name10" presStyleLbl="parChTrans1D2" presStyleIdx="2" presStyleCnt="7"/>
      <dgm:spPr/>
    </dgm:pt>
    <dgm:pt modelId="{8AA3038E-0669-4577-9EEF-C84BF981684C}" type="pres">
      <dgm:prSet presAssocID="{77F84122-8CF8-4717-8004-856C59A8FFE3}" presName="hierRoot2" presStyleCnt="0"/>
      <dgm:spPr/>
    </dgm:pt>
    <dgm:pt modelId="{9C2B06C1-6F30-427E-B32E-F4B073C096E6}" type="pres">
      <dgm:prSet presAssocID="{77F84122-8CF8-4717-8004-856C59A8FFE3}" presName="composite2" presStyleCnt="0"/>
      <dgm:spPr/>
    </dgm:pt>
    <dgm:pt modelId="{85E835C3-F7C3-46BC-9CD8-7CD8918ADF3D}" type="pres">
      <dgm:prSet presAssocID="{77F84122-8CF8-4717-8004-856C59A8FFE3}" presName="background2" presStyleLbl="node2" presStyleIdx="2" presStyleCnt="7"/>
      <dgm:spPr>
        <a:solidFill>
          <a:srgbClr val="C00000"/>
        </a:solidFill>
      </dgm:spPr>
    </dgm:pt>
    <dgm:pt modelId="{E432B3F6-F144-4D1A-9E30-70374696E7FF}" type="pres">
      <dgm:prSet presAssocID="{77F84122-8CF8-4717-8004-856C59A8FFE3}" presName="text2" presStyleLbl="fgAcc2" presStyleIdx="2" presStyleCnt="7">
        <dgm:presLayoutVars>
          <dgm:chPref val="3"/>
        </dgm:presLayoutVars>
      </dgm:prSet>
      <dgm:spPr/>
    </dgm:pt>
    <dgm:pt modelId="{EFCE3E5F-A1EE-4017-8E12-9FCA816A4A76}" type="pres">
      <dgm:prSet presAssocID="{77F84122-8CF8-4717-8004-856C59A8FFE3}" presName="hierChild3" presStyleCnt="0"/>
      <dgm:spPr/>
    </dgm:pt>
    <dgm:pt modelId="{930A5E90-D4DD-4135-AA1C-FC52AFB78C83}" type="pres">
      <dgm:prSet presAssocID="{DD90FBE1-80B8-456F-A565-1BCAA739E8C3}" presName="Name10" presStyleLbl="parChTrans1D2" presStyleIdx="3" presStyleCnt="7"/>
      <dgm:spPr/>
    </dgm:pt>
    <dgm:pt modelId="{5AF758F6-0916-4768-92EE-06E25C8EDBC1}" type="pres">
      <dgm:prSet presAssocID="{6E754EF3-F99B-4BE7-A4B5-CB276F608B74}" presName="hierRoot2" presStyleCnt="0"/>
      <dgm:spPr/>
    </dgm:pt>
    <dgm:pt modelId="{4A90D566-961A-4CCE-AA3A-6C8BFF7A15C0}" type="pres">
      <dgm:prSet presAssocID="{6E754EF3-F99B-4BE7-A4B5-CB276F608B74}" presName="composite2" presStyleCnt="0"/>
      <dgm:spPr/>
    </dgm:pt>
    <dgm:pt modelId="{13B8E471-8C05-4B67-A1D0-CD679F561DEC}" type="pres">
      <dgm:prSet presAssocID="{6E754EF3-F99B-4BE7-A4B5-CB276F608B74}" presName="background2" presStyleLbl="node2" presStyleIdx="3" presStyleCnt="7"/>
      <dgm:spPr>
        <a:solidFill>
          <a:srgbClr val="C00000"/>
        </a:solidFill>
      </dgm:spPr>
    </dgm:pt>
    <dgm:pt modelId="{4212E4E8-F103-40A1-BC98-C637A9575F0B}" type="pres">
      <dgm:prSet presAssocID="{6E754EF3-F99B-4BE7-A4B5-CB276F608B74}" presName="text2" presStyleLbl="fgAcc2" presStyleIdx="3" presStyleCnt="7" custLinFactNeighborX="2349" custLinFactNeighborY="871">
        <dgm:presLayoutVars>
          <dgm:chPref val="3"/>
        </dgm:presLayoutVars>
      </dgm:prSet>
      <dgm:spPr/>
    </dgm:pt>
    <dgm:pt modelId="{EB53A3B0-CF53-4EC1-829D-2A3A027E0F34}" type="pres">
      <dgm:prSet presAssocID="{6E754EF3-F99B-4BE7-A4B5-CB276F608B74}" presName="hierChild3" presStyleCnt="0"/>
      <dgm:spPr/>
    </dgm:pt>
    <dgm:pt modelId="{23CCDA65-8F61-4ED6-921C-CE7A4DE93A6D}" type="pres">
      <dgm:prSet presAssocID="{7EDBAFCE-A0DD-44C0-9650-A444B6F00348}" presName="Name10" presStyleLbl="parChTrans1D2" presStyleIdx="4" presStyleCnt="7"/>
      <dgm:spPr/>
    </dgm:pt>
    <dgm:pt modelId="{48BE9001-CD9A-416C-A566-7B0FF5D173AC}" type="pres">
      <dgm:prSet presAssocID="{9CDFEB8B-3D0A-4773-BE9B-DF596F0E7AAB}" presName="hierRoot2" presStyleCnt="0"/>
      <dgm:spPr/>
    </dgm:pt>
    <dgm:pt modelId="{5EBE51A0-B6A4-4978-BF3C-252FFAA3F5BB}" type="pres">
      <dgm:prSet presAssocID="{9CDFEB8B-3D0A-4773-BE9B-DF596F0E7AAB}" presName="composite2" presStyleCnt="0"/>
      <dgm:spPr/>
    </dgm:pt>
    <dgm:pt modelId="{10710A0D-0131-4BE0-B167-18FA7B364431}" type="pres">
      <dgm:prSet presAssocID="{9CDFEB8B-3D0A-4773-BE9B-DF596F0E7AAB}" presName="background2" presStyleLbl="node2" presStyleIdx="4" presStyleCnt="7"/>
      <dgm:spPr>
        <a:solidFill>
          <a:srgbClr val="C00000"/>
        </a:solidFill>
      </dgm:spPr>
    </dgm:pt>
    <dgm:pt modelId="{C934AAF7-CD21-4837-BD66-87BD18D00559}" type="pres">
      <dgm:prSet presAssocID="{9CDFEB8B-3D0A-4773-BE9B-DF596F0E7AAB}" presName="text2" presStyleLbl="fgAcc2" presStyleIdx="4" presStyleCnt="7">
        <dgm:presLayoutVars>
          <dgm:chPref val="3"/>
        </dgm:presLayoutVars>
      </dgm:prSet>
      <dgm:spPr/>
    </dgm:pt>
    <dgm:pt modelId="{3646C3C8-27BD-4F6C-9120-330834F41F52}" type="pres">
      <dgm:prSet presAssocID="{9CDFEB8B-3D0A-4773-BE9B-DF596F0E7AAB}" presName="hierChild3" presStyleCnt="0"/>
      <dgm:spPr/>
    </dgm:pt>
    <dgm:pt modelId="{AB7AF84B-8606-4485-AC60-13086881D2D3}" type="pres">
      <dgm:prSet presAssocID="{BAE0DEAA-4B3D-42CE-A738-3F11AB039C0E}" presName="Name10" presStyleLbl="parChTrans1D2" presStyleIdx="5" presStyleCnt="7"/>
      <dgm:spPr/>
    </dgm:pt>
    <dgm:pt modelId="{9A020CA4-0AD4-42C8-B1CE-B2C093255B7C}" type="pres">
      <dgm:prSet presAssocID="{2B23BF34-4A5D-4518-9204-34887DEA03B2}" presName="hierRoot2" presStyleCnt="0"/>
      <dgm:spPr/>
    </dgm:pt>
    <dgm:pt modelId="{C79502D2-771B-45F8-89B7-C072F872D11D}" type="pres">
      <dgm:prSet presAssocID="{2B23BF34-4A5D-4518-9204-34887DEA03B2}" presName="composite2" presStyleCnt="0"/>
      <dgm:spPr/>
    </dgm:pt>
    <dgm:pt modelId="{551279F6-2CE1-442C-ACF1-C9DF1C0ADE28}" type="pres">
      <dgm:prSet presAssocID="{2B23BF34-4A5D-4518-9204-34887DEA03B2}" presName="background2" presStyleLbl="node2" presStyleIdx="5" presStyleCnt="7"/>
      <dgm:spPr/>
    </dgm:pt>
    <dgm:pt modelId="{B74B5CBA-1E3F-4C9F-9E57-F1273585497C}" type="pres">
      <dgm:prSet presAssocID="{2B23BF34-4A5D-4518-9204-34887DEA03B2}" presName="text2" presStyleLbl="fgAcc2" presStyleIdx="5" presStyleCnt="7">
        <dgm:presLayoutVars>
          <dgm:chPref val="3"/>
        </dgm:presLayoutVars>
      </dgm:prSet>
      <dgm:spPr/>
    </dgm:pt>
    <dgm:pt modelId="{7FBEF08F-3FE3-4C2B-BA08-6614B8C3F6A2}" type="pres">
      <dgm:prSet presAssocID="{2B23BF34-4A5D-4518-9204-34887DEA03B2}" presName="hierChild3" presStyleCnt="0"/>
      <dgm:spPr/>
    </dgm:pt>
    <dgm:pt modelId="{4727DC2F-002E-42D3-AA13-8EC5FF359E64}" type="pres">
      <dgm:prSet presAssocID="{CC69D38F-3FD3-4DF6-B196-234A285ADAA2}" presName="Name10" presStyleLbl="parChTrans1D2" presStyleIdx="6" presStyleCnt="7"/>
      <dgm:spPr/>
    </dgm:pt>
    <dgm:pt modelId="{3C184E63-4E55-4112-AFF8-E73999C6F3B6}" type="pres">
      <dgm:prSet presAssocID="{6541E55E-01EB-4DD3-B4F2-D5F4F2E93595}" presName="hierRoot2" presStyleCnt="0"/>
      <dgm:spPr/>
    </dgm:pt>
    <dgm:pt modelId="{B984EAF6-B044-4010-9DF2-C919B7897589}" type="pres">
      <dgm:prSet presAssocID="{6541E55E-01EB-4DD3-B4F2-D5F4F2E93595}" presName="composite2" presStyleCnt="0"/>
      <dgm:spPr/>
    </dgm:pt>
    <dgm:pt modelId="{E35D1A8C-544B-47F2-856C-A12619DFF7EF}" type="pres">
      <dgm:prSet presAssocID="{6541E55E-01EB-4DD3-B4F2-D5F4F2E93595}" presName="background2" presStyleLbl="node2" presStyleIdx="6" presStyleCnt="7"/>
      <dgm:spPr>
        <a:solidFill>
          <a:srgbClr val="C00000"/>
        </a:solidFill>
      </dgm:spPr>
    </dgm:pt>
    <dgm:pt modelId="{EAE28327-CE8C-4629-A2F5-275B0BDC5F8B}" type="pres">
      <dgm:prSet presAssocID="{6541E55E-01EB-4DD3-B4F2-D5F4F2E93595}" presName="text2" presStyleLbl="fgAcc2" presStyleIdx="6" presStyleCnt="7">
        <dgm:presLayoutVars>
          <dgm:chPref val="3"/>
        </dgm:presLayoutVars>
      </dgm:prSet>
      <dgm:spPr/>
    </dgm:pt>
    <dgm:pt modelId="{31972AF2-0C1E-445E-AE38-882BE9A58270}" type="pres">
      <dgm:prSet presAssocID="{6541E55E-01EB-4DD3-B4F2-D5F4F2E93595}" presName="hierChild3" presStyleCnt="0"/>
      <dgm:spPr/>
    </dgm:pt>
  </dgm:ptLst>
  <dgm:cxnLst>
    <dgm:cxn modelId="{A1AB5418-A3E7-4599-822D-3BFE06FD498E}" type="presOf" srcId="{3E4069A1-ECFB-429C-A4A5-67625FD505D7}" destId="{695719B5-D909-4C98-8AA3-422EE0708193}" srcOrd="0" destOrd="0" presId="urn:microsoft.com/office/officeart/2005/8/layout/hierarchy1"/>
    <dgm:cxn modelId="{30F2B919-D282-43C2-836C-17FF0CFA5328}" type="presOf" srcId="{297A52D1-DE09-4D13-9273-44A16381AD17}" destId="{9D63717C-8237-4115-BE48-ECFCC5025315}" srcOrd="0" destOrd="0" presId="urn:microsoft.com/office/officeart/2005/8/layout/hierarchy1"/>
    <dgm:cxn modelId="{D873E01E-F350-4C07-8A34-DA1B58643431}" type="presOf" srcId="{5A7712D4-9888-4DEC-A468-E0ED4835CEF1}" destId="{61F24E5B-6E76-41AF-AEA7-A190CAED5000}" srcOrd="0" destOrd="0" presId="urn:microsoft.com/office/officeart/2005/8/layout/hierarchy1"/>
    <dgm:cxn modelId="{4FDC0921-67A2-4940-88D9-E88F91C62B3B}" srcId="{5E93182F-FA3F-49B4-952A-2494821C5E1A}" destId="{6E754EF3-F99B-4BE7-A4B5-CB276F608B74}" srcOrd="3" destOrd="0" parTransId="{DD90FBE1-80B8-456F-A565-1BCAA739E8C3}" sibTransId="{21B9E4F9-DC2B-42F3-9483-339977F7FBCD}"/>
    <dgm:cxn modelId="{9CBD042D-D23F-4501-BEFD-66E4385EBDE0}" type="presOf" srcId="{8D1A3D33-F9ED-4724-8426-BD7537437695}" destId="{3007D7E8-D803-4813-96B3-FE392E5336F9}" srcOrd="0" destOrd="0" presId="urn:microsoft.com/office/officeart/2005/8/layout/hierarchy1"/>
    <dgm:cxn modelId="{2E4F212D-D5AF-497A-9301-CDC3DE962A46}" type="presOf" srcId="{156D1EAB-CE42-443F-B548-BDD425B197B4}" destId="{2988FED5-A07E-49E4-B404-0C6E44019358}" srcOrd="0" destOrd="0" presId="urn:microsoft.com/office/officeart/2005/8/layout/hierarchy1"/>
    <dgm:cxn modelId="{A11FB439-854D-4039-A813-41CE4D7E337A}" srcId="{5E93182F-FA3F-49B4-952A-2494821C5E1A}" destId="{2B23BF34-4A5D-4518-9204-34887DEA03B2}" srcOrd="5" destOrd="0" parTransId="{BAE0DEAA-4B3D-42CE-A738-3F11AB039C0E}" sibTransId="{7D583098-CBF5-4364-9140-BB68D8B20F0F}"/>
    <dgm:cxn modelId="{8554323E-08EA-44E5-99DB-CD5A14B503BB}" type="presOf" srcId="{DD90FBE1-80B8-456F-A565-1BCAA739E8C3}" destId="{930A5E90-D4DD-4135-AA1C-FC52AFB78C83}" srcOrd="0" destOrd="0" presId="urn:microsoft.com/office/officeart/2005/8/layout/hierarchy1"/>
    <dgm:cxn modelId="{AA819A5F-C1D3-4FF0-A43D-235B11522EA7}" type="presOf" srcId="{6E754EF3-F99B-4BE7-A4B5-CB276F608B74}" destId="{4212E4E8-F103-40A1-BC98-C637A9575F0B}" srcOrd="0" destOrd="0" presId="urn:microsoft.com/office/officeart/2005/8/layout/hierarchy1"/>
    <dgm:cxn modelId="{97539168-28CC-4AEC-84D4-58384CD4D61E}" type="presOf" srcId="{BAE0DEAA-4B3D-42CE-A738-3F11AB039C0E}" destId="{AB7AF84B-8606-4485-AC60-13086881D2D3}" srcOrd="0" destOrd="0" presId="urn:microsoft.com/office/officeart/2005/8/layout/hierarchy1"/>
    <dgm:cxn modelId="{5620184A-EFA0-4E0C-8A2D-62553246DF1F}" srcId="{5E93182F-FA3F-49B4-952A-2494821C5E1A}" destId="{6541E55E-01EB-4DD3-B4F2-D5F4F2E93595}" srcOrd="6" destOrd="0" parTransId="{CC69D38F-3FD3-4DF6-B196-234A285ADAA2}" sibTransId="{EB07EB04-FFF7-46EA-B562-52BF5C658DAA}"/>
    <dgm:cxn modelId="{AD9A4B57-A30E-406C-9235-08222C5CAAEF}" type="presOf" srcId="{5E93182F-FA3F-49B4-952A-2494821C5E1A}" destId="{96030379-68CF-4E21-9BB5-D9F8DD897072}" srcOrd="0" destOrd="0" presId="urn:microsoft.com/office/officeart/2005/8/layout/hierarchy1"/>
    <dgm:cxn modelId="{5567D358-AC4D-4C78-B83D-01A397D2C6DA}" srcId="{5E93182F-FA3F-49B4-952A-2494821C5E1A}" destId="{9CDFEB8B-3D0A-4773-BE9B-DF596F0E7AAB}" srcOrd="4" destOrd="0" parTransId="{7EDBAFCE-A0DD-44C0-9650-A444B6F00348}" sibTransId="{3613B039-04AB-46D0-A6CA-5A40CBB15C49}"/>
    <dgm:cxn modelId="{87796B8B-07C6-4A35-AE37-B139C49F980D}" type="presOf" srcId="{7EDBAFCE-A0DD-44C0-9650-A444B6F00348}" destId="{23CCDA65-8F61-4ED6-921C-CE7A4DE93A6D}" srcOrd="0" destOrd="0" presId="urn:microsoft.com/office/officeart/2005/8/layout/hierarchy1"/>
    <dgm:cxn modelId="{B30DA595-A2AA-4B7C-89D8-72AF720A2519}" srcId="{5E93182F-FA3F-49B4-952A-2494821C5E1A}" destId="{156D1EAB-CE42-443F-B548-BDD425B197B4}" srcOrd="0" destOrd="0" parTransId="{297A52D1-DE09-4D13-9273-44A16381AD17}" sibTransId="{D0491EDF-B789-442B-8730-90EE81231980}"/>
    <dgm:cxn modelId="{8004E19B-E4CB-42CB-82F2-BBDA8E09B773}" type="presOf" srcId="{77F84122-8CF8-4717-8004-856C59A8FFE3}" destId="{E432B3F6-F144-4D1A-9E30-70374696E7FF}" srcOrd="0" destOrd="0" presId="urn:microsoft.com/office/officeart/2005/8/layout/hierarchy1"/>
    <dgm:cxn modelId="{23C09BA3-A940-4876-9331-AE2C6D04D218}" type="presOf" srcId="{6541E55E-01EB-4DD3-B4F2-D5F4F2E93595}" destId="{EAE28327-CE8C-4629-A2F5-275B0BDC5F8B}" srcOrd="0" destOrd="0" presId="urn:microsoft.com/office/officeart/2005/8/layout/hierarchy1"/>
    <dgm:cxn modelId="{335347AB-9724-4CB7-8EF5-4C78B590EB80}" type="presOf" srcId="{9CDFEB8B-3D0A-4773-BE9B-DF596F0E7AAB}" destId="{C934AAF7-CD21-4837-BD66-87BD18D00559}" srcOrd="0" destOrd="0" presId="urn:microsoft.com/office/officeart/2005/8/layout/hierarchy1"/>
    <dgm:cxn modelId="{932FC6AC-37D8-4DC0-A0BF-77076F97AF2C}" type="presOf" srcId="{CC69D38F-3FD3-4DF6-B196-234A285ADAA2}" destId="{4727DC2F-002E-42D3-AA13-8EC5FF359E64}" srcOrd="0" destOrd="0" presId="urn:microsoft.com/office/officeart/2005/8/layout/hierarchy1"/>
    <dgm:cxn modelId="{51D6B4AD-2572-4EA4-A860-4EBB21368720}" srcId="{5E93182F-FA3F-49B4-952A-2494821C5E1A}" destId="{F3665D31-2DFD-481E-A451-320FFD409A87}" srcOrd="1" destOrd="0" parTransId="{8D1A3D33-F9ED-4724-8426-BD7537437695}" sibTransId="{11828EEC-B07B-47A9-9233-5F222C0E6031}"/>
    <dgm:cxn modelId="{334E3AC9-B385-4ADA-8694-241854D375F6}" srcId="{5A7712D4-9888-4DEC-A468-E0ED4835CEF1}" destId="{5E93182F-FA3F-49B4-952A-2494821C5E1A}" srcOrd="0" destOrd="0" parTransId="{773AC3A8-525F-48DB-8CA6-1C4B1857D310}" sibTransId="{849AD6E0-EACA-4628-B88E-BCF428F7C6DA}"/>
    <dgm:cxn modelId="{2E7A18CE-D17E-49D7-99DB-89C9F7E0BC8E}" srcId="{5E93182F-FA3F-49B4-952A-2494821C5E1A}" destId="{77F84122-8CF8-4717-8004-856C59A8FFE3}" srcOrd="2" destOrd="0" parTransId="{3E4069A1-ECFB-429C-A4A5-67625FD505D7}" sibTransId="{C7929EB4-988E-411E-964D-12CE91654D39}"/>
    <dgm:cxn modelId="{845ABCD3-0B0D-40D2-9F27-B495B0FE3494}" type="presOf" srcId="{2B23BF34-4A5D-4518-9204-34887DEA03B2}" destId="{B74B5CBA-1E3F-4C9F-9E57-F1273585497C}" srcOrd="0" destOrd="0" presId="urn:microsoft.com/office/officeart/2005/8/layout/hierarchy1"/>
    <dgm:cxn modelId="{91DBEFFC-5370-4148-A81A-CA9780CD411E}" type="presOf" srcId="{F3665D31-2DFD-481E-A451-320FFD409A87}" destId="{DEFA3F4F-8CCD-42EE-92BC-9233B2D56BE5}" srcOrd="0" destOrd="0" presId="urn:microsoft.com/office/officeart/2005/8/layout/hierarchy1"/>
    <dgm:cxn modelId="{0823E938-01CC-4B8F-AF38-EFB801F176C0}" type="presParOf" srcId="{61F24E5B-6E76-41AF-AEA7-A190CAED5000}" destId="{101A9D7D-B06B-4CF8-98CF-BAB3B7D6A77A}" srcOrd="0" destOrd="0" presId="urn:microsoft.com/office/officeart/2005/8/layout/hierarchy1"/>
    <dgm:cxn modelId="{F1427171-CE99-47FD-90D8-FA225BDB67F2}" type="presParOf" srcId="{101A9D7D-B06B-4CF8-98CF-BAB3B7D6A77A}" destId="{E09A3AA5-B1E5-4A91-8035-42FB1847299E}" srcOrd="0" destOrd="0" presId="urn:microsoft.com/office/officeart/2005/8/layout/hierarchy1"/>
    <dgm:cxn modelId="{B60C3DAE-F34A-4C60-BC71-390AD6928084}" type="presParOf" srcId="{E09A3AA5-B1E5-4A91-8035-42FB1847299E}" destId="{C01C824D-DB15-4C54-849A-08C156D80AF9}" srcOrd="0" destOrd="0" presId="urn:microsoft.com/office/officeart/2005/8/layout/hierarchy1"/>
    <dgm:cxn modelId="{9B996EEA-CD5E-4C48-8847-8C249E29373D}" type="presParOf" srcId="{E09A3AA5-B1E5-4A91-8035-42FB1847299E}" destId="{96030379-68CF-4E21-9BB5-D9F8DD897072}" srcOrd="1" destOrd="0" presId="urn:microsoft.com/office/officeart/2005/8/layout/hierarchy1"/>
    <dgm:cxn modelId="{498F687D-C89D-42F8-93AC-47F39D5A86AA}" type="presParOf" srcId="{101A9D7D-B06B-4CF8-98CF-BAB3B7D6A77A}" destId="{58AE8164-8C14-43B2-BA81-6C6A213A8DD9}" srcOrd="1" destOrd="0" presId="urn:microsoft.com/office/officeart/2005/8/layout/hierarchy1"/>
    <dgm:cxn modelId="{81A76962-B20E-4732-873F-76A4CB3AE5BF}" type="presParOf" srcId="{58AE8164-8C14-43B2-BA81-6C6A213A8DD9}" destId="{9D63717C-8237-4115-BE48-ECFCC5025315}" srcOrd="0" destOrd="0" presId="urn:microsoft.com/office/officeart/2005/8/layout/hierarchy1"/>
    <dgm:cxn modelId="{1E1B93B8-3397-4ABE-B298-970307384237}" type="presParOf" srcId="{58AE8164-8C14-43B2-BA81-6C6A213A8DD9}" destId="{B7B32435-E6D6-4FD8-BF69-6BC3BD30FF63}" srcOrd="1" destOrd="0" presId="urn:microsoft.com/office/officeart/2005/8/layout/hierarchy1"/>
    <dgm:cxn modelId="{5F3B76B6-FA6C-4BCB-9EF4-071982038EAB}" type="presParOf" srcId="{B7B32435-E6D6-4FD8-BF69-6BC3BD30FF63}" destId="{63AA672F-B7B8-4BE2-AE22-97317CD549C4}" srcOrd="0" destOrd="0" presId="urn:microsoft.com/office/officeart/2005/8/layout/hierarchy1"/>
    <dgm:cxn modelId="{C9E8719B-AF94-426C-828D-98D2854F02F9}" type="presParOf" srcId="{63AA672F-B7B8-4BE2-AE22-97317CD549C4}" destId="{05A081FA-0F95-4E68-A9B3-39D5793FFEAE}" srcOrd="0" destOrd="0" presId="urn:microsoft.com/office/officeart/2005/8/layout/hierarchy1"/>
    <dgm:cxn modelId="{A872A4D9-442E-4AE9-AF90-73F04D4BEF82}" type="presParOf" srcId="{63AA672F-B7B8-4BE2-AE22-97317CD549C4}" destId="{2988FED5-A07E-49E4-B404-0C6E44019358}" srcOrd="1" destOrd="0" presId="urn:microsoft.com/office/officeart/2005/8/layout/hierarchy1"/>
    <dgm:cxn modelId="{92636722-F062-4D6F-8828-EA9CFC5FF159}" type="presParOf" srcId="{B7B32435-E6D6-4FD8-BF69-6BC3BD30FF63}" destId="{4BEDE32A-67FC-43B1-9B1E-C665794A69BC}" srcOrd="1" destOrd="0" presId="urn:microsoft.com/office/officeart/2005/8/layout/hierarchy1"/>
    <dgm:cxn modelId="{BAAC4108-6056-482B-B7D2-FEDB0226F678}" type="presParOf" srcId="{58AE8164-8C14-43B2-BA81-6C6A213A8DD9}" destId="{3007D7E8-D803-4813-96B3-FE392E5336F9}" srcOrd="2" destOrd="0" presId="urn:microsoft.com/office/officeart/2005/8/layout/hierarchy1"/>
    <dgm:cxn modelId="{EB1E41F6-3054-40EC-AA7F-506391C62C88}" type="presParOf" srcId="{58AE8164-8C14-43B2-BA81-6C6A213A8DD9}" destId="{951373B5-6DF9-403F-9A6E-CF6D021AE6BF}" srcOrd="3" destOrd="0" presId="urn:microsoft.com/office/officeart/2005/8/layout/hierarchy1"/>
    <dgm:cxn modelId="{032D7DBD-023D-447D-8E82-987045EFEAC9}" type="presParOf" srcId="{951373B5-6DF9-403F-9A6E-CF6D021AE6BF}" destId="{5A2E4594-6EE8-4B14-95D3-B39A4ED09B12}" srcOrd="0" destOrd="0" presId="urn:microsoft.com/office/officeart/2005/8/layout/hierarchy1"/>
    <dgm:cxn modelId="{4F3B1E54-BD0A-44B7-8448-B4F1A5657C00}" type="presParOf" srcId="{5A2E4594-6EE8-4B14-95D3-B39A4ED09B12}" destId="{2605F26D-5BD1-459E-89F7-A614F7F14930}" srcOrd="0" destOrd="0" presId="urn:microsoft.com/office/officeart/2005/8/layout/hierarchy1"/>
    <dgm:cxn modelId="{ED48B537-BA9B-4C03-9A87-0EA428C1FD2C}" type="presParOf" srcId="{5A2E4594-6EE8-4B14-95D3-B39A4ED09B12}" destId="{DEFA3F4F-8CCD-42EE-92BC-9233B2D56BE5}" srcOrd="1" destOrd="0" presId="urn:microsoft.com/office/officeart/2005/8/layout/hierarchy1"/>
    <dgm:cxn modelId="{4962EDCE-55D4-47B4-AF4A-B07D77B06CD8}" type="presParOf" srcId="{951373B5-6DF9-403F-9A6E-CF6D021AE6BF}" destId="{EFECEC8B-9EB5-45B7-8540-6E3ADAE39E9A}" srcOrd="1" destOrd="0" presId="urn:microsoft.com/office/officeart/2005/8/layout/hierarchy1"/>
    <dgm:cxn modelId="{B9169E7F-DBC6-44C9-A27A-B1CEC41990E0}" type="presParOf" srcId="{58AE8164-8C14-43B2-BA81-6C6A213A8DD9}" destId="{695719B5-D909-4C98-8AA3-422EE0708193}" srcOrd="4" destOrd="0" presId="urn:microsoft.com/office/officeart/2005/8/layout/hierarchy1"/>
    <dgm:cxn modelId="{87456962-5736-4318-8C82-62CA8179D028}" type="presParOf" srcId="{58AE8164-8C14-43B2-BA81-6C6A213A8DD9}" destId="{8AA3038E-0669-4577-9EEF-C84BF981684C}" srcOrd="5" destOrd="0" presId="urn:microsoft.com/office/officeart/2005/8/layout/hierarchy1"/>
    <dgm:cxn modelId="{2A3B1E31-CE85-449C-B90E-FAEBE05C5660}" type="presParOf" srcId="{8AA3038E-0669-4577-9EEF-C84BF981684C}" destId="{9C2B06C1-6F30-427E-B32E-F4B073C096E6}" srcOrd="0" destOrd="0" presId="urn:microsoft.com/office/officeart/2005/8/layout/hierarchy1"/>
    <dgm:cxn modelId="{1AF0F52B-F3FC-4215-BDBF-5292FBA3BA52}" type="presParOf" srcId="{9C2B06C1-6F30-427E-B32E-F4B073C096E6}" destId="{85E835C3-F7C3-46BC-9CD8-7CD8918ADF3D}" srcOrd="0" destOrd="0" presId="urn:microsoft.com/office/officeart/2005/8/layout/hierarchy1"/>
    <dgm:cxn modelId="{814B7B01-5DF2-4EE2-A6A0-FA37E12B3C31}" type="presParOf" srcId="{9C2B06C1-6F30-427E-B32E-F4B073C096E6}" destId="{E432B3F6-F144-4D1A-9E30-70374696E7FF}" srcOrd="1" destOrd="0" presId="urn:microsoft.com/office/officeart/2005/8/layout/hierarchy1"/>
    <dgm:cxn modelId="{A19343B6-133E-459B-8ABB-4F2689057690}" type="presParOf" srcId="{8AA3038E-0669-4577-9EEF-C84BF981684C}" destId="{EFCE3E5F-A1EE-4017-8E12-9FCA816A4A76}" srcOrd="1" destOrd="0" presId="urn:microsoft.com/office/officeart/2005/8/layout/hierarchy1"/>
    <dgm:cxn modelId="{36FDA24C-F822-424D-97B7-EBE018ECC222}" type="presParOf" srcId="{58AE8164-8C14-43B2-BA81-6C6A213A8DD9}" destId="{930A5E90-D4DD-4135-AA1C-FC52AFB78C83}" srcOrd="6" destOrd="0" presId="urn:microsoft.com/office/officeart/2005/8/layout/hierarchy1"/>
    <dgm:cxn modelId="{60D0E1BF-7B06-4D04-8529-695F76184F2F}" type="presParOf" srcId="{58AE8164-8C14-43B2-BA81-6C6A213A8DD9}" destId="{5AF758F6-0916-4768-92EE-06E25C8EDBC1}" srcOrd="7" destOrd="0" presId="urn:microsoft.com/office/officeart/2005/8/layout/hierarchy1"/>
    <dgm:cxn modelId="{4741479B-792B-4622-95C9-0C8C9238BD15}" type="presParOf" srcId="{5AF758F6-0916-4768-92EE-06E25C8EDBC1}" destId="{4A90D566-961A-4CCE-AA3A-6C8BFF7A15C0}" srcOrd="0" destOrd="0" presId="urn:microsoft.com/office/officeart/2005/8/layout/hierarchy1"/>
    <dgm:cxn modelId="{08228514-3F64-4AE9-870A-F94B569D2639}" type="presParOf" srcId="{4A90D566-961A-4CCE-AA3A-6C8BFF7A15C0}" destId="{13B8E471-8C05-4B67-A1D0-CD679F561DEC}" srcOrd="0" destOrd="0" presId="urn:microsoft.com/office/officeart/2005/8/layout/hierarchy1"/>
    <dgm:cxn modelId="{AF9A5BB3-07F6-48A7-A908-1CCAC373744C}" type="presParOf" srcId="{4A90D566-961A-4CCE-AA3A-6C8BFF7A15C0}" destId="{4212E4E8-F103-40A1-BC98-C637A9575F0B}" srcOrd="1" destOrd="0" presId="urn:microsoft.com/office/officeart/2005/8/layout/hierarchy1"/>
    <dgm:cxn modelId="{2EE5FAFD-6C45-4B18-B31A-03B81D38DF2F}" type="presParOf" srcId="{5AF758F6-0916-4768-92EE-06E25C8EDBC1}" destId="{EB53A3B0-CF53-4EC1-829D-2A3A027E0F34}" srcOrd="1" destOrd="0" presId="urn:microsoft.com/office/officeart/2005/8/layout/hierarchy1"/>
    <dgm:cxn modelId="{BB68DDF2-B7E4-47CB-B047-1129B50BA826}" type="presParOf" srcId="{58AE8164-8C14-43B2-BA81-6C6A213A8DD9}" destId="{23CCDA65-8F61-4ED6-921C-CE7A4DE93A6D}" srcOrd="8" destOrd="0" presId="urn:microsoft.com/office/officeart/2005/8/layout/hierarchy1"/>
    <dgm:cxn modelId="{17CCC01E-C024-4224-8787-23438FEA8D98}" type="presParOf" srcId="{58AE8164-8C14-43B2-BA81-6C6A213A8DD9}" destId="{48BE9001-CD9A-416C-A566-7B0FF5D173AC}" srcOrd="9" destOrd="0" presId="urn:microsoft.com/office/officeart/2005/8/layout/hierarchy1"/>
    <dgm:cxn modelId="{4CD5AEC5-7484-4280-8CC4-CDE28F0ABD8B}" type="presParOf" srcId="{48BE9001-CD9A-416C-A566-7B0FF5D173AC}" destId="{5EBE51A0-B6A4-4978-BF3C-252FFAA3F5BB}" srcOrd="0" destOrd="0" presId="urn:microsoft.com/office/officeart/2005/8/layout/hierarchy1"/>
    <dgm:cxn modelId="{6ABAD31B-D113-4294-9661-EC8F4F1FBCC7}" type="presParOf" srcId="{5EBE51A0-B6A4-4978-BF3C-252FFAA3F5BB}" destId="{10710A0D-0131-4BE0-B167-18FA7B364431}" srcOrd="0" destOrd="0" presId="urn:microsoft.com/office/officeart/2005/8/layout/hierarchy1"/>
    <dgm:cxn modelId="{C1727A3C-9C04-4F1F-89A7-09E8BB86B022}" type="presParOf" srcId="{5EBE51A0-B6A4-4978-BF3C-252FFAA3F5BB}" destId="{C934AAF7-CD21-4837-BD66-87BD18D00559}" srcOrd="1" destOrd="0" presId="urn:microsoft.com/office/officeart/2005/8/layout/hierarchy1"/>
    <dgm:cxn modelId="{1F5D3077-F9F7-443D-B23D-39D197AEE4CD}" type="presParOf" srcId="{48BE9001-CD9A-416C-A566-7B0FF5D173AC}" destId="{3646C3C8-27BD-4F6C-9120-330834F41F52}" srcOrd="1" destOrd="0" presId="urn:microsoft.com/office/officeart/2005/8/layout/hierarchy1"/>
    <dgm:cxn modelId="{53490546-143D-4ABA-A392-D01BC43BEC33}" type="presParOf" srcId="{58AE8164-8C14-43B2-BA81-6C6A213A8DD9}" destId="{AB7AF84B-8606-4485-AC60-13086881D2D3}" srcOrd="10" destOrd="0" presId="urn:microsoft.com/office/officeart/2005/8/layout/hierarchy1"/>
    <dgm:cxn modelId="{F634120F-758F-423B-A7E9-2FF22849F356}" type="presParOf" srcId="{58AE8164-8C14-43B2-BA81-6C6A213A8DD9}" destId="{9A020CA4-0AD4-42C8-B1CE-B2C093255B7C}" srcOrd="11" destOrd="0" presId="urn:microsoft.com/office/officeart/2005/8/layout/hierarchy1"/>
    <dgm:cxn modelId="{34A56523-F9F3-45DA-A66A-10C49AABEC8B}" type="presParOf" srcId="{9A020CA4-0AD4-42C8-B1CE-B2C093255B7C}" destId="{C79502D2-771B-45F8-89B7-C072F872D11D}" srcOrd="0" destOrd="0" presId="urn:microsoft.com/office/officeart/2005/8/layout/hierarchy1"/>
    <dgm:cxn modelId="{73137E4E-0F14-4046-B88E-34ACEB510E5A}" type="presParOf" srcId="{C79502D2-771B-45F8-89B7-C072F872D11D}" destId="{551279F6-2CE1-442C-ACF1-C9DF1C0ADE28}" srcOrd="0" destOrd="0" presId="urn:microsoft.com/office/officeart/2005/8/layout/hierarchy1"/>
    <dgm:cxn modelId="{AB2B6624-9559-4A42-A482-767570328162}" type="presParOf" srcId="{C79502D2-771B-45F8-89B7-C072F872D11D}" destId="{B74B5CBA-1E3F-4C9F-9E57-F1273585497C}" srcOrd="1" destOrd="0" presId="urn:microsoft.com/office/officeart/2005/8/layout/hierarchy1"/>
    <dgm:cxn modelId="{F48E3A07-80D0-458B-A1E4-83013CD76394}" type="presParOf" srcId="{9A020CA4-0AD4-42C8-B1CE-B2C093255B7C}" destId="{7FBEF08F-3FE3-4C2B-BA08-6614B8C3F6A2}" srcOrd="1" destOrd="0" presId="urn:microsoft.com/office/officeart/2005/8/layout/hierarchy1"/>
    <dgm:cxn modelId="{3AF0FB64-E2BD-49A7-AEF6-69170B5E2AF4}" type="presParOf" srcId="{58AE8164-8C14-43B2-BA81-6C6A213A8DD9}" destId="{4727DC2F-002E-42D3-AA13-8EC5FF359E64}" srcOrd="12" destOrd="0" presId="urn:microsoft.com/office/officeart/2005/8/layout/hierarchy1"/>
    <dgm:cxn modelId="{21EB2C0C-C9E9-49C7-B385-D6B0134D237D}" type="presParOf" srcId="{58AE8164-8C14-43B2-BA81-6C6A213A8DD9}" destId="{3C184E63-4E55-4112-AFF8-E73999C6F3B6}" srcOrd="13" destOrd="0" presId="urn:microsoft.com/office/officeart/2005/8/layout/hierarchy1"/>
    <dgm:cxn modelId="{90B4291D-A497-47F3-94AD-E1209F8024FA}" type="presParOf" srcId="{3C184E63-4E55-4112-AFF8-E73999C6F3B6}" destId="{B984EAF6-B044-4010-9DF2-C919B7897589}" srcOrd="0" destOrd="0" presId="urn:microsoft.com/office/officeart/2005/8/layout/hierarchy1"/>
    <dgm:cxn modelId="{83872772-85CA-41AD-9429-6C54DABAA322}" type="presParOf" srcId="{B984EAF6-B044-4010-9DF2-C919B7897589}" destId="{E35D1A8C-544B-47F2-856C-A12619DFF7EF}" srcOrd="0" destOrd="0" presId="urn:microsoft.com/office/officeart/2005/8/layout/hierarchy1"/>
    <dgm:cxn modelId="{369FE4B8-C3D7-4DA7-A3AE-7CD8E1A04E5F}" type="presParOf" srcId="{B984EAF6-B044-4010-9DF2-C919B7897589}" destId="{EAE28327-CE8C-4629-A2F5-275B0BDC5F8B}" srcOrd="1" destOrd="0" presId="urn:microsoft.com/office/officeart/2005/8/layout/hierarchy1"/>
    <dgm:cxn modelId="{5D64781A-D572-4152-B374-3354A910D5AC}" type="presParOf" srcId="{3C184E63-4E55-4112-AFF8-E73999C6F3B6}" destId="{31972AF2-0C1E-445E-AE38-882BE9A5827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56A8E-A570-468E-AAA6-757642E202AE}">
      <dsp:nvSpPr>
        <dsp:cNvPr id="0" name=""/>
        <dsp:cNvSpPr/>
      </dsp:nvSpPr>
      <dsp:spPr>
        <a:xfrm>
          <a:off x="-3929070" y="-603270"/>
          <a:ext cx="4682529" cy="4682529"/>
        </a:xfrm>
        <a:prstGeom prst="blockArc">
          <a:avLst>
            <a:gd name="adj1" fmla="val 18900000"/>
            <a:gd name="adj2" fmla="val 2700000"/>
            <a:gd name="adj3" fmla="val 46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011E08-4DCA-4535-BD80-16CDCBC8A596}">
      <dsp:nvSpPr>
        <dsp:cNvPr id="0" name=""/>
        <dsp:cNvSpPr/>
      </dsp:nvSpPr>
      <dsp:spPr>
        <a:xfrm>
          <a:off x="394855" y="267234"/>
          <a:ext cx="3972542" cy="534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455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Information-based approaches</a:t>
          </a:r>
        </a:p>
      </dsp:txBody>
      <dsp:txXfrm>
        <a:off x="394855" y="267234"/>
        <a:ext cx="3972542" cy="534746"/>
      </dsp:txXfrm>
    </dsp:sp>
    <dsp:sp modelId="{61506D2D-54BA-4BB5-A1B2-22C9A3E7E706}">
      <dsp:nvSpPr>
        <dsp:cNvPr id="0" name=""/>
        <dsp:cNvSpPr/>
      </dsp:nvSpPr>
      <dsp:spPr>
        <a:xfrm>
          <a:off x="60639" y="200390"/>
          <a:ext cx="668432" cy="6684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EECDB0-4F62-4900-9B64-F541BC25D146}">
      <dsp:nvSpPr>
        <dsp:cNvPr id="0" name=""/>
        <dsp:cNvSpPr/>
      </dsp:nvSpPr>
      <dsp:spPr>
        <a:xfrm>
          <a:off x="701438" y="1069492"/>
          <a:ext cx="3665960" cy="534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455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Skills building approaches</a:t>
          </a:r>
        </a:p>
      </dsp:txBody>
      <dsp:txXfrm>
        <a:off x="701438" y="1069492"/>
        <a:ext cx="3665960" cy="534746"/>
      </dsp:txXfrm>
    </dsp:sp>
    <dsp:sp modelId="{9838D293-6905-4F30-9A78-5B002300B300}">
      <dsp:nvSpPr>
        <dsp:cNvPr id="0" name=""/>
        <dsp:cNvSpPr/>
      </dsp:nvSpPr>
      <dsp:spPr>
        <a:xfrm>
          <a:off x="367221" y="1002649"/>
          <a:ext cx="668432" cy="6684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03A17-208A-49CF-88AC-454D5DB1419E}">
      <dsp:nvSpPr>
        <dsp:cNvPr id="0" name=""/>
        <dsp:cNvSpPr/>
      </dsp:nvSpPr>
      <dsp:spPr>
        <a:xfrm>
          <a:off x="701438" y="1871750"/>
          <a:ext cx="3665960" cy="534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455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Counseling approaches</a:t>
          </a:r>
        </a:p>
      </dsp:txBody>
      <dsp:txXfrm>
        <a:off x="701438" y="1871750"/>
        <a:ext cx="3665960" cy="534746"/>
      </dsp:txXfrm>
    </dsp:sp>
    <dsp:sp modelId="{54D1165A-60D5-4FD0-8CB2-F9FC37CA4AAB}">
      <dsp:nvSpPr>
        <dsp:cNvPr id="0" name=""/>
        <dsp:cNvSpPr/>
      </dsp:nvSpPr>
      <dsp:spPr>
        <a:xfrm>
          <a:off x="367221" y="1804907"/>
          <a:ext cx="668432" cy="6684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B3B000-C6D8-4468-BB06-ED04D1E0D90F}">
      <dsp:nvSpPr>
        <dsp:cNvPr id="0" name=""/>
        <dsp:cNvSpPr/>
      </dsp:nvSpPr>
      <dsp:spPr>
        <a:xfrm>
          <a:off x="394855" y="2674008"/>
          <a:ext cx="3972542" cy="534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455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Contact and Partnership approach</a:t>
          </a:r>
        </a:p>
      </dsp:txBody>
      <dsp:txXfrm>
        <a:off x="394855" y="2674008"/>
        <a:ext cx="3972542" cy="534746"/>
      </dsp:txXfrm>
    </dsp:sp>
    <dsp:sp modelId="{74C4A274-5CFA-4987-B030-958D49F972EC}">
      <dsp:nvSpPr>
        <dsp:cNvPr id="0" name=""/>
        <dsp:cNvSpPr/>
      </dsp:nvSpPr>
      <dsp:spPr>
        <a:xfrm>
          <a:off x="60639" y="2607165"/>
          <a:ext cx="668432" cy="6684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7DC2F-002E-42D3-AA13-8EC5FF359E64}">
      <dsp:nvSpPr>
        <dsp:cNvPr id="0" name=""/>
        <dsp:cNvSpPr/>
      </dsp:nvSpPr>
      <dsp:spPr>
        <a:xfrm>
          <a:off x="5730799" y="2435368"/>
          <a:ext cx="5034120" cy="399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109"/>
              </a:lnTo>
              <a:lnTo>
                <a:pt x="5034120" y="272109"/>
              </a:lnTo>
              <a:lnTo>
                <a:pt x="5034120" y="3992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7AF84B-8606-4485-AC60-13086881D2D3}">
      <dsp:nvSpPr>
        <dsp:cNvPr id="0" name=""/>
        <dsp:cNvSpPr/>
      </dsp:nvSpPr>
      <dsp:spPr>
        <a:xfrm>
          <a:off x="5730799" y="2435368"/>
          <a:ext cx="3356080" cy="399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109"/>
              </a:lnTo>
              <a:lnTo>
                <a:pt x="3356080" y="272109"/>
              </a:lnTo>
              <a:lnTo>
                <a:pt x="3356080" y="3992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CCDA65-8F61-4ED6-921C-CE7A4DE93A6D}">
      <dsp:nvSpPr>
        <dsp:cNvPr id="0" name=""/>
        <dsp:cNvSpPr/>
      </dsp:nvSpPr>
      <dsp:spPr>
        <a:xfrm>
          <a:off x="5730799" y="2435368"/>
          <a:ext cx="1678040" cy="399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109"/>
              </a:lnTo>
              <a:lnTo>
                <a:pt x="1678040" y="272109"/>
              </a:lnTo>
              <a:lnTo>
                <a:pt x="1678040" y="3992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0A5E90-D4DD-4135-AA1C-FC52AFB78C83}">
      <dsp:nvSpPr>
        <dsp:cNvPr id="0" name=""/>
        <dsp:cNvSpPr/>
      </dsp:nvSpPr>
      <dsp:spPr>
        <a:xfrm>
          <a:off x="5685079" y="2435368"/>
          <a:ext cx="91440" cy="4068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9703"/>
              </a:lnTo>
              <a:lnTo>
                <a:pt x="77970" y="279703"/>
              </a:lnTo>
              <a:lnTo>
                <a:pt x="77970" y="4068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5719B5-D909-4C98-8AA3-422EE0708193}">
      <dsp:nvSpPr>
        <dsp:cNvPr id="0" name=""/>
        <dsp:cNvSpPr/>
      </dsp:nvSpPr>
      <dsp:spPr>
        <a:xfrm>
          <a:off x="4052759" y="2435368"/>
          <a:ext cx="1678040" cy="399297"/>
        </a:xfrm>
        <a:custGeom>
          <a:avLst/>
          <a:gdLst/>
          <a:ahLst/>
          <a:cxnLst/>
          <a:rect l="0" t="0" r="0" b="0"/>
          <a:pathLst>
            <a:path>
              <a:moveTo>
                <a:pt x="1678040" y="0"/>
              </a:moveTo>
              <a:lnTo>
                <a:pt x="1678040" y="272109"/>
              </a:lnTo>
              <a:lnTo>
                <a:pt x="0" y="272109"/>
              </a:lnTo>
              <a:lnTo>
                <a:pt x="0" y="3992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7D7E8-D803-4813-96B3-FE392E5336F9}">
      <dsp:nvSpPr>
        <dsp:cNvPr id="0" name=""/>
        <dsp:cNvSpPr/>
      </dsp:nvSpPr>
      <dsp:spPr>
        <a:xfrm>
          <a:off x="2374718" y="2435368"/>
          <a:ext cx="3356080" cy="399297"/>
        </a:xfrm>
        <a:custGeom>
          <a:avLst/>
          <a:gdLst/>
          <a:ahLst/>
          <a:cxnLst/>
          <a:rect l="0" t="0" r="0" b="0"/>
          <a:pathLst>
            <a:path>
              <a:moveTo>
                <a:pt x="3356080" y="0"/>
              </a:moveTo>
              <a:lnTo>
                <a:pt x="3356080" y="272109"/>
              </a:lnTo>
              <a:lnTo>
                <a:pt x="0" y="272109"/>
              </a:lnTo>
              <a:lnTo>
                <a:pt x="0" y="3992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63717C-8237-4115-BE48-ECFCC5025315}">
      <dsp:nvSpPr>
        <dsp:cNvPr id="0" name=""/>
        <dsp:cNvSpPr/>
      </dsp:nvSpPr>
      <dsp:spPr>
        <a:xfrm>
          <a:off x="696678" y="2435368"/>
          <a:ext cx="5034120" cy="399297"/>
        </a:xfrm>
        <a:custGeom>
          <a:avLst/>
          <a:gdLst/>
          <a:ahLst/>
          <a:cxnLst/>
          <a:rect l="0" t="0" r="0" b="0"/>
          <a:pathLst>
            <a:path>
              <a:moveTo>
                <a:pt x="5034120" y="0"/>
              </a:moveTo>
              <a:lnTo>
                <a:pt x="5034120" y="272109"/>
              </a:lnTo>
              <a:lnTo>
                <a:pt x="0" y="272109"/>
              </a:lnTo>
              <a:lnTo>
                <a:pt x="0" y="3992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1C824D-DB15-4C54-849A-08C156D80AF9}">
      <dsp:nvSpPr>
        <dsp:cNvPr id="0" name=""/>
        <dsp:cNvSpPr/>
      </dsp:nvSpPr>
      <dsp:spPr>
        <a:xfrm>
          <a:off x="4522363" y="1100153"/>
          <a:ext cx="2416872" cy="1335215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30379-68CF-4E21-9BB5-D9F8DD897072}">
      <dsp:nvSpPr>
        <dsp:cNvPr id="0" name=""/>
        <dsp:cNvSpPr/>
      </dsp:nvSpPr>
      <dsp:spPr>
        <a:xfrm>
          <a:off x="4674912" y="1245074"/>
          <a:ext cx="2416872" cy="13352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Faith and Community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Initiative Leads</a:t>
          </a:r>
        </a:p>
      </dsp:txBody>
      <dsp:txXfrm>
        <a:off x="4714019" y="1284181"/>
        <a:ext cx="2338658" cy="1257001"/>
      </dsp:txXfrm>
    </dsp:sp>
    <dsp:sp modelId="{05A081FA-0F95-4E68-A9B3-39D5793FFEAE}">
      <dsp:nvSpPr>
        <dsp:cNvPr id="0" name=""/>
        <dsp:cNvSpPr/>
      </dsp:nvSpPr>
      <dsp:spPr>
        <a:xfrm>
          <a:off x="10207" y="2834666"/>
          <a:ext cx="1372942" cy="871818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88FED5-A07E-49E4-B404-0C6E44019358}">
      <dsp:nvSpPr>
        <dsp:cNvPr id="0" name=""/>
        <dsp:cNvSpPr/>
      </dsp:nvSpPr>
      <dsp:spPr>
        <a:xfrm>
          <a:off x="162756" y="2979587"/>
          <a:ext cx="1372942" cy="871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Nazarenes,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Lutherans, Council of Churches</a:t>
          </a:r>
        </a:p>
      </dsp:txBody>
      <dsp:txXfrm>
        <a:off x="188291" y="3005122"/>
        <a:ext cx="1321872" cy="820748"/>
      </dsp:txXfrm>
    </dsp:sp>
    <dsp:sp modelId="{2605F26D-5BD1-459E-89F7-A614F7F14930}">
      <dsp:nvSpPr>
        <dsp:cNvPr id="0" name=""/>
        <dsp:cNvSpPr/>
      </dsp:nvSpPr>
      <dsp:spPr>
        <a:xfrm>
          <a:off x="1688247" y="2834666"/>
          <a:ext cx="1372942" cy="871818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FA3F4F-8CCD-42EE-92BC-9233B2D56BE5}">
      <dsp:nvSpPr>
        <dsp:cNvPr id="0" name=""/>
        <dsp:cNvSpPr/>
      </dsp:nvSpPr>
      <dsp:spPr>
        <a:xfrm>
          <a:off x="1840797" y="2979587"/>
          <a:ext cx="1372942" cy="871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Episcopal/ Anglican/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Catholic Conference </a:t>
          </a:r>
        </a:p>
      </dsp:txBody>
      <dsp:txXfrm>
        <a:off x="1866332" y="3005122"/>
        <a:ext cx="1321872" cy="820748"/>
      </dsp:txXfrm>
    </dsp:sp>
    <dsp:sp modelId="{85E835C3-F7C3-46BC-9CD8-7CD8918ADF3D}">
      <dsp:nvSpPr>
        <dsp:cNvPr id="0" name=""/>
        <dsp:cNvSpPr/>
      </dsp:nvSpPr>
      <dsp:spPr>
        <a:xfrm>
          <a:off x="3366288" y="2834666"/>
          <a:ext cx="1372942" cy="871818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32B3F6-F144-4D1A-9E30-70374696E7FF}">
      <dsp:nvSpPr>
        <dsp:cNvPr id="0" name=""/>
        <dsp:cNvSpPr/>
      </dsp:nvSpPr>
      <dsp:spPr>
        <a:xfrm>
          <a:off x="3518837" y="2979587"/>
          <a:ext cx="1372942" cy="871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Youth Faith  Leaders </a:t>
          </a:r>
        </a:p>
      </dsp:txBody>
      <dsp:txXfrm>
        <a:off x="3544372" y="3005122"/>
        <a:ext cx="1321872" cy="820748"/>
      </dsp:txXfrm>
    </dsp:sp>
    <dsp:sp modelId="{13B8E471-8C05-4B67-A1D0-CD679F561DEC}">
      <dsp:nvSpPr>
        <dsp:cNvPr id="0" name=""/>
        <dsp:cNvSpPr/>
      </dsp:nvSpPr>
      <dsp:spPr>
        <a:xfrm>
          <a:off x="5076578" y="2842259"/>
          <a:ext cx="1372942" cy="871818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2E4E8-F103-40A1-BC98-C637A9575F0B}">
      <dsp:nvSpPr>
        <dsp:cNvPr id="0" name=""/>
        <dsp:cNvSpPr/>
      </dsp:nvSpPr>
      <dsp:spPr>
        <a:xfrm>
          <a:off x="5229127" y="2987181"/>
          <a:ext cx="1372942" cy="871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Islamic Supreme Council </a:t>
          </a:r>
        </a:p>
      </dsp:txBody>
      <dsp:txXfrm>
        <a:off x="5254662" y="3012716"/>
        <a:ext cx="1321872" cy="820748"/>
      </dsp:txXfrm>
    </dsp:sp>
    <dsp:sp modelId="{10710A0D-0131-4BE0-B167-18FA7B364431}">
      <dsp:nvSpPr>
        <dsp:cNvPr id="0" name=""/>
        <dsp:cNvSpPr/>
      </dsp:nvSpPr>
      <dsp:spPr>
        <a:xfrm>
          <a:off x="6722368" y="2834666"/>
          <a:ext cx="1372942" cy="871818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34AAF7-CD21-4837-BD66-87BD18D00559}">
      <dsp:nvSpPr>
        <dsp:cNvPr id="0" name=""/>
        <dsp:cNvSpPr/>
      </dsp:nvSpPr>
      <dsp:spPr>
        <a:xfrm>
          <a:off x="6874917" y="2979587"/>
          <a:ext cx="1372942" cy="871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Consortium of Concerned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Church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Leaders</a:t>
          </a:r>
        </a:p>
      </dsp:txBody>
      <dsp:txXfrm>
        <a:off x="6900452" y="3005122"/>
        <a:ext cx="1321872" cy="820748"/>
      </dsp:txXfrm>
    </dsp:sp>
    <dsp:sp modelId="{551279F6-2CE1-442C-ACF1-C9DF1C0ADE28}">
      <dsp:nvSpPr>
        <dsp:cNvPr id="0" name=""/>
        <dsp:cNvSpPr/>
      </dsp:nvSpPr>
      <dsp:spPr>
        <a:xfrm>
          <a:off x="8400408" y="2834666"/>
          <a:ext cx="1372942" cy="8718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B5CBA-1E3F-4C9F-9E57-F1273585497C}">
      <dsp:nvSpPr>
        <dsp:cNvPr id="0" name=""/>
        <dsp:cNvSpPr/>
      </dsp:nvSpPr>
      <dsp:spPr>
        <a:xfrm>
          <a:off x="8552958" y="2979587"/>
          <a:ext cx="1372942" cy="871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Zionists</a:t>
          </a:r>
        </a:p>
      </dsp:txBody>
      <dsp:txXfrm>
        <a:off x="8578493" y="3005122"/>
        <a:ext cx="1321872" cy="820748"/>
      </dsp:txXfrm>
    </dsp:sp>
    <dsp:sp modelId="{E35D1A8C-544B-47F2-856C-A12619DFF7EF}">
      <dsp:nvSpPr>
        <dsp:cNvPr id="0" name=""/>
        <dsp:cNvSpPr/>
      </dsp:nvSpPr>
      <dsp:spPr>
        <a:xfrm>
          <a:off x="10078449" y="2834666"/>
          <a:ext cx="1372942" cy="871818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E28327-CE8C-4629-A2F5-275B0BDC5F8B}">
      <dsp:nvSpPr>
        <dsp:cNvPr id="0" name=""/>
        <dsp:cNvSpPr/>
      </dsp:nvSpPr>
      <dsp:spPr>
        <a:xfrm>
          <a:off x="10230998" y="2979587"/>
          <a:ext cx="1372942" cy="871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SEMINARIES </a:t>
          </a:r>
        </a:p>
      </dsp:txBody>
      <dsp:txXfrm>
        <a:off x="10256533" y="3005122"/>
        <a:ext cx="1321872" cy="820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0.07973</cdr:x>
      <cdr:y>0.1103</cdr:y>
    </cdr:from>
    <cdr:to>
      <cdr:x>0.986</cdr:x>
      <cdr:y>0.1103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3D1A6ACA-2F7B-940A-A144-A1CE18BC54C5}"/>
            </a:ext>
          </a:extLst>
        </cdr:cNvPr>
        <cdr:cNvCxnSpPr/>
      </cdr:nvCxnSpPr>
      <cdr:spPr>
        <a:xfrm xmlns:a="http://schemas.openxmlformats.org/drawingml/2006/main">
          <a:off x="589280" y="585454"/>
          <a:ext cx="6698623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0.07835</cdr:x>
      <cdr:y>0.06627</cdr:y>
    </cdr:from>
    <cdr:to>
      <cdr:x>0.42749</cdr:x>
      <cdr:y>0.11413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9F10152C-A0AC-6A76-67A6-A3615550BB81}"/>
            </a:ext>
          </a:extLst>
        </cdr:cNvPr>
        <cdr:cNvSpPr txBox="1"/>
      </cdr:nvSpPr>
      <cdr:spPr>
        <a:xfrm xmlns:a="http://schemas.openxmlformats.org/drawingml/2006/main">
          <a:off x="579120" y="351774"/>
          <a:ext cx="2580640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rgbClr val="C00000"/>
              </a:solidFill>
            </a:rPr>
            <a:t>86% - VLS Target for 95-95-95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86D22-56E1-4669-BA98-07C3D634B9D3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C9D70-943A-4165-AE96-1C5CEBE95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71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C9D70-943A-4165-AE96-1C5CEBE95E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05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Panel 1: Types of stigma • Experienced stigma: actual experienced or enacted interpersonal acts of discrimination • Perceived stigma: perceptions of the prevalence of </a:t>
            </a:r>
            <a:r>
              <a:rPr lang="en-US" dirty="0" err="1"/>
              <a:t>stigmatising</a:t>
            </a:r>
            <a:r>
              <a:rPr lang="en-US" dirty="0"/>
              <a:t> attitudes in the community and among health-care providers • Witnessed stigma: hearing stories or witnessing events of how </a:t>
            </a:r>
            <a:r>
              <a:rPr lang="en-US" dirty="0" err="1"/>
              <a:t>stigmatised</a:t>
            </a:r>
            <a:r>
              <a:rPr lang="en-US" dirty="0"/>
              <a:t> individuals have been mistreated • Anticipated stigma: the fear or expectation that one will experience stigma • </a:t>
            </a:r>
            <a:r>
              <a:rPr lang="en-US" dirty="0" err="1"/>
              <a:t>Internalised</a:t>
            </a:r>
            <a:r>
              <a:rPr lang="en-US" dirty="0"/>
              <a:t> stigma: taking on (</a:t>
            </a:r>
            <a:r>
              <a:rPr lang="en-US" dirty="0" err="1"/>
              <a:t>internalising</a:t>
            </a:r>
            <a:r>
              <a:rPr lang="en-US" dirty="0"/>
              <a:t>) experienced or perceived stigma and accepting it as just and true • Intersectional stigma: convergence of multiple </a:t>
            </a:r>
            <a:r>
              <a:rPr lang="en-US" dirty="0" err="1"/>
              <a:t>stigmatised</a:t>
            </a:r>
            <a:r>
              <a:rPr lang="en-US" dirty="0"/>
              <a:t> identities within a person or group, or intersecting of stigmas experienced by individuals who are part of multiple </a:t>
            </a:r>
            <a:r>
              <a:rPr lang="en-US" dirty="0" err="1"/>
              <a:t>marginalised</a:t>
            </a:r>
            <a:r>
              <a:rPr lang="en-US" dirty="0"/>
              <a:t>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C9D70-943A-4165-AE96-1C5CEBE95E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1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9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Tell Kenya story</a:t>
            </a:r>
          </a:p>
        </p:txBody>
      </p:sp>
      <p:sp>
        <p:nvSpPr>
          <p:cNvPr id="259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1AD44E-15E9-4145-BCA1-166EABC874B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202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stampa.it/2016/10/28/scienza/tuttoscienze/con-anabolizzanti-e-psicofarmaci-unabbuffata-di-pillole-proibite-guynBEFzdyoYmUeFPNjfiO/pagina.html" TargetMode="External"/><Relationship Id="rId7" Type="http://schemas.openxmlformats.org/officeDocument/2006/relationships/image" Target="../media/image26.jpe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5.jpeg"/><Relationship Id="rId5" Type="http://schemas.openxmlformats.org/officeDocument/2006/relationships/hyperlink" Target="http://www.insight.mrc.ac.uk/tag/industry-collaboration/page/5/" TargetMode="External"/><Relationship Id="rId4" Type="http://schemas.openxmlformats.org/officeDocument/2006/relationships/image" Target="../media/image24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stampa.it/2016/10/28/scienza/tuttoscienze/con-anabolizzanti-e-psicofarmaci-unabbuffata-di-pillole-proibite-guynBEFzdyoYmUeFPNjfiO/pagina.html" TargetMode="External"/><Relationship Id="rId7" Type="http://schemas.openxmlformats.org/officeDocument/2006/relationships/image" Target="../media/image27.jpe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5.jpeg"/><Relationship Id="rId5" Type="http://schemas.openxmlformats.org/officeDocument/2006/relationships/hyperlink" Target="http://www.insight.mrc.ac.uk/tag/industry-collaboration/page/5/" TargetMode="External"/><Relationship Id="rId4" Type="http://schemas.openxmlformats.org/officeDocument/2006/relationships/image" Target="../media/image24.jp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9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wmf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8.jpeg"/><Relationship Id="rId4" Type="http://schemas.openxmlformats.org/officeDocument/2006/relationships/image" Target="../media/image3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wmf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6025D-6D74-4E6C-B22B-44171182AB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0C5E5-1685-4C98-B13A-EA5982798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718D4-C31B-4C60-8690-738F6EFDE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2433-F69C-4779-A035-F2AA1CBEDC8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C4A0D-B0C5-4A78-927B-9FACE8A47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999DF-240B-4F61-B3E0-64EBF1F60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0750-EDD4-4298-B4C1-4EBC361FD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57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A8393-0423-4C03-85D2-6C084A852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754AFE-0BE4-4651-8DC1-684C20438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DB050-BAEC-4FD2-B102-9EC4253F1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2433-F69C-4779-A035-F2AA1CBEDC8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CC086-0C8C-43B4-90C2-AC08A537A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409C5-A3D2-48CE-859D-8C573AFDC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0750-EDD4-4298-B4C1-4EBC361FD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294728-60F6-4E53-A523-CB74681AE3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DFFA07-E5B3-4AEF-99B4-2A17A3E7C0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FDB74-AA56-417D-9024-CC17B0A89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2433-F69C-4779-A035-F2AA1CBEDC8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B4D1C-3D00-4F12-B512-969DDAFFC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B2C6D-6FC3-43AD-8E64-730329293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0750-EDD4-4298-B4C1-4EBC361FD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67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-21523" y="-19050"/>
            <a:ext cx="12242800" cy="6877050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 l="-13899" t="-10942" r="-32574" b="-276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 userDrawn="1"/>
        </p:nvSpPr>
        <p:spPr>
          <a:xfrm>
            <a:off x="4536911" y="-19049"/>
            <a:ext cx="7655091" cy="6877050"/>
          </a:xfrm>
          <a:prstGeom prst="rect">
            <a:avLst/>
          </a:prstGeom>
          <a:blipFill dpi="0" rotWithShape="1">
            <a:blip r:embed="rId4">
              <a:alphaModFix amt="56000"/>
            </a:blip>
            <a:srcRect/>
            <a:stretch>
              <a:fillRect l="5" t="-12466" r="-19454" b="-198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312901" y="4145966"/>
            <a:ext cx="11266635" cy="3693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288760" y="2518639"/>
            <a:ext cx="11598441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 descr="PEPFAR-Logo-Color-Tagline-Transparent-White.gi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88759" y="228603"/>
            <a:ext cx="4248151" cy="11534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FEE807-FA09-4AC1-91D0-088C57E826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086" y="5969741"/>
            <a:ext cx="11479831" cy="5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37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2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12192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3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69" y="6290311"/>
            <a:ext cx="1954292" cy="53132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28601" y="6020372"/>
            <a:ext cx="7732820" cy="1549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529565" y="648820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/>
              <a:pPr/>
              <a:t>‹#›</a:t>
            </a:fld>
            <a:endParaRPr lang="en-US" sz="90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67535" y="958048"/>
            <a:ext cx="11614149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E34175-3203-4553-9D66-A358B877FB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4373" y="6314832"/>
            <a:ext cx="7997876" cy="36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3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3840">
          <p15:clr>
            <a:srgbClr val="FBAE40"/>
          </p15:clr>
        </p15:guide>
        <p15:guide id="3" pos="7552">
          <p15:clr>
            <a:srgbClr val="FBAE40"/>
          </p15:clr>
        </p15:guide>
        <p15:guide id="4" pos="12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Section Break Globe">
    <p:bg>
      <p:bgPr>
        <a:solidFill>
          <a:srgbClr val="0C50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6416675"/>
            <a:ext cx="1549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2063" y="6399213"/>
            <a:ext cx="587375" cy="365125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defTabSz="914400" eaLnBrk="1" hangingPunct="1">
              <a:defRPr/>
            </a:pPr>
            <a:fld id="{7D22D5FD-9510-45B6-A562-B62E106C0584}" type="slidenum">
              <a:rPr lang="en-US" altLang="en-US" sz="900" smtClean="0">
                <a:solidFill>
                  <a:schemeClr val="bg1"/>
                </a:solidFill>
              </a:rPr>
              <a:pPr algn="r" defTabSz="914400" eaLnBrk="1" hangingPunct="1">
                <a:defRPr/>
              </a:pPr>
              <a:t>‹#›</a:t>
            </a:fld>
            <a:endParaRPr lang="en-US" altLang="en-US" sz="90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83" b="12300"/>
          <a:stretch/>
        </p:blipFill>
        <p:spPr>
          <a:xfrm>
            <a:off x="2794000" y="1"/>
            <a:ext cx="9398000" cy="6858000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5486400" y="6459538"/>
            <a:ext cx="911225" cy="2460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000" b="1">
                <a:solidFill>
                  <a:schemeClr val="bg1"/>
                </a:solidFill>
                <a:ea typeface="+mn-ea"/>
              </a:rPr>
              <a:t>#PEPFAR15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1" y="2705448"/>
            <a:ext cx="11690843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1247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002" y="5952204"/>
            <a:ext cx="2507719" cy="853236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220980" y="5264943"/>
            <a:ext cx="9360022" cy="1063009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/>
              <a:t>Weekday, Month DD, YYYY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20980" y="1770342"/>
            <a:ext cx="11750040" cy="1928812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US" dirty="0"/>
              <a:t>Enter Presentation 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0980" y="4038600"/>
            <a:ext cx="11750040" cy="886897"/>
          </a:xfrm>
        </p:spPr>
        <p:txBody>
          <a:bodyPr anchor="b"/>
          <a:lstStyle>
            <a:lvl1pPr marL="0" indent="0" algn="l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Enter presentation subtitle or author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439680"/>
            <a:ext cx="198424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98989"/>
                </a:solidFill>
              </a:rPr>
              <a:t>Division of Global HIV</a:t>
            </a:r>
            <a:r>
              <a:rPr lang="en-US" sz="1200" baseline="0" dirty="0">
                <a:solidFill>
                  <a:srgbClr val="898989"/>
                </a:solidFill>
              </a:rPr>
              <a:t> &amp; TB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052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9525"/>
            <a:ext cx="12192000" cy="786384"/>
          </a:xfrm>
          <a:solidFill>
            <a:srgbClr val="005DAA"/>
          </a:solidFill>
        </p:spPr>
        <p:txBody>
          <a:bodyPr lIns="274320" rIns="274320"/>
          <a:lstStyle>
            <a:lvl1pPr>
              <a:defRPr u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8282" y="6476874"/>
            <a:ext cx="1054100" cy="365125"/>
          </a:xfrm>
        </p:spPr>
        <p:txBody>
          <a:bodyPr/>
          <a:lstStyle/>
          <a:p>
            <a:fld id="{6039E477-088D-487D-A482-1547B74FD15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20692" y="6467223"/>
            <a:ext cx="4350617" cy="365125"/>
          </a:xfrm>
        </p:spPr>
        <p:txBody>
          <a:bodyPr anchor="ctr"/>
          <a:lstStyle>
            <a:lvl1pPr marL="0" indent="0">
              <a:buNone/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citation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57556" y="877986"/>
            <a:ext cx="11676888" cy="5385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476871"/>
            <a:ext cx="198424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98989"/>
                </a:solidFill>
              </a:rPr>
              <a:t>Division of Global HIV</a:t>
            </a:r>
            <a:r>
              <a:rPr lang="en-US" sz="1200" baseline="0" dirty="0">
                <a:solidFill>
                  <a:srgbClr val="898989"/>
                </a:solidFill>
              </a:rPr>
              <a:t> &amp; TB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932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9525"/>
            <a:ext cx="12192000" cy="786384"/>
          </a:xfrm>
          <a:solidFill>
            <a:srgbClr val="005DAA"/>
          </a:solidFill>
        </p:spPr>
        <p:txBody>
          <a:bodyPr lIns="274320" rIns="274320"/>
          <a:lstStyle>
            <a:lvl1pPr>
              <a:defRPr u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57556" y="886885"/>
            <a:ext cx="11676888" cy="662832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80344" y="6476873"/>
            <a:ext cx="1054100" cy="365125"/>
          </a:xfrm>
        </p:spPr>
        <p:txBody>
          <a:bodyPr/>
          <a:lstStyle/>
          <a:p>
            <a:fld id="{6039E477-088D-487D-A482-1547B74FD1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20692" y="6476871"/>
            <a:ext cx="4350617" cy="365125"/>
          </a:xfrm>
        </p:spPr>
        <p:txBody>
          <a:bodyPr anchor="ctr"/>
          <a:lstStyle>
            <a:lvl1pPr marL="0" indent="0">
              <a:buNone/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citation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57556" y="1549716"/>
            <a:ext cx="11676888" cy="47249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0" y="6476871"/>
            <a:ext cx="198424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98989"/>
                </a:solidFill>
              </a:rPr>
              <a:t>Division of Global HIV</a:t>
            </a:r>
            <a:r>
              <a:rPr lang="en-US" sz="1200" baseline="0" dirty="0">
                <a:solidFill>
                  <a:srgbClr val="898989"/>
                </a:solidFill>
              </a:rPr>
              <a:t> &amp; TB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581295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299" y="6486095"/>
            <a:ext cx="1315915" cy="365125"/>
          </a:xfrm>
        </p:spPr>
        <p:txBody>
          <a:bodyPr/>
          <a:lstStyle/>
          <a:p>
            <a:fld id="{6039E477-088D-487D-A482-1547B74FD1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3345" y="1709739"/>
            <a:ext cx="11745311" cy="2483890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en-US" dirty="0"/>
              <a:t>Enter Section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3345" y="4587766"/>
            <a:ext cx="11745310" cy="1187044"/>
          </a:xfrm>
        </p:spPr>
        <p:txBody>
          <a:bodyPr anchor="b"/>
          <a:lstStyle>
            <a:lvl1pPr marL="0" indent="0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section subtitle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6476871"/>
            <a:ext cx="198424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98989"/>
                </a:solidFill>
              </a:rPr>
              <a:t>Division of Global HIV</a:t>
            </a:r>
            <a:r>
              <a:rPr lang="en-US" sz="1200" baseline="0" dirty="0">
                <a:solidFill>
                  <a:srgbClr val="898989"/>
                </a:solidFill>
              </a:rPr>
              <a:t> &amp; TB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331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786384"/>
          </a:xfrm>
          <a:solidFill>
            <a:srgbClr val="005DAA"/>
          </a:solidFill>
        </p:spPr>
        <p:txBody>
          <a:bodyPr lIns="274320" rIns="274320"/>
          <a:lstStyle>
            <a:lvl1pPr>
              <a:defRPr u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80344" y="6476873"/>
            <a:ext cx="1054100" cy="365125"/>
          </a:xfrm>
        </p:spPr>
        <p:txBody>
          <a:bodyPr/>
          <a:lstStyle/>
          <a:p>
            <a:fld id="{6039E477-088D-487D-A482-1547B74FD15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20692" y="6476871"/>
            <a:ext cx="4350617" cy="365125"/>
          </a:xfrm>
        </p:spPr>
        <p:txBody>
          <a:bodyPr anchor="ctr"/>
          <a:lstStyle>
            <a:lvl1pPr marL="0" indent="0">
              <a:buNone/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citation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236483" y="935152"/>
            <a:ext cx="5715000" cy="53929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219444" y="935152"/>
            <a:ext cx="5715000" cy="53929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476870"/>
            <a:ext cx="198424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98989"/>
                </a:solidFill>
              </a:rPr>
              <a:t>Division of Global HIV</a:t>
            </a:r>
            <a:r>
              <a:rPr lang="en-US" sz="1200" baseline="0" dirty="0">
                <a:solidFill>
                  <a:srgbClr val="898989"/>
                </a:solidFill>
              </a:rPr>
              <a:t> &amp; TB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4947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EF285-C38C-4649-AD70-98891B18B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CF647-570F-4CE7-A6C2-ABD72A600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A8DFB-40FD-46DE-BD8D-BC67EBB05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2433-F69C-4779-A035-F2AA1CBEDC8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3073C-7F12-490E-911F-88AF56019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83DA6-B873-4863-B526-055266DE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0750-EDD4-4298-B4C1-4EBC361FD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81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" y="0"/>
            <a:ext cx="12188952" cy="786384"/>
          </a:xfrm>
          <a:solidFill>
            <a:srgbClr val="005DAA"/>
          </a:solidFill>
        </p:spPr>
        <p:txBody>
          <a:bodyPr lIns="274320" rIns="274320"/>
          <a:lstStyle>
            <a:lvl1pPr>
              <a:defRPr u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80344" y="6476873"/>
            <a:ext cx="1054100" cy="365125"/>
          </a:xfrm>
        </p:spPr>
        <p:txBody>
          <a:bodyPr/>
          <a:lstStyle/>
          <a:p>
            <a:fld id="{6039E477-088D-487D-A482-1547B74FD15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20692" y="6476871"/>
            <a:ext cx="4350617" cy="365125"/>
          </a:xfrm>
        </p:spPr>
        <p:txBody>
          <a:bodyPr anchor="ctr"/>
          <a:lstStyle>
            <a:lvl1pPr marL="0" indent="0">
              <a:buNone/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citation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6032" y="798089"/>
            <a:ext cx="5727700" cy="731996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256032" y="1530084"/>
            <a:ext cx="5741543" cy="4846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4"/>
          </p:nvPr>
        </p:nvSpPr>
        <p:spPr>
          <a:xfrm>
            <a:off x="6186042" y="1530084"/>
            <a:ext cx="5709920" cy="4846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198" y="798088"/>
            <a:ext cx="5723763" cy="731995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6476871"/>
            <a:ext cx="198424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98989"/>
                </a:solidFill>
              </a:rPr>
              <a:t>Division of Global HIV</a:t>
            </a:r>
            <a:r>
              <a:rPr lang="en-US" sz="1200" baseline="0" dirty="0">
                <a:solidFill>
                  <a:srgbClr val="898989"/>
                </a:solidFill>
              </a:rPr>
              <a:t> &amp; TB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846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786384"/>
          </a:xfrm>
          <a:solidFill>
            <a:srgbClr val="005DAA"/>
          </a:solidFill>
        </p:spPr>
        <p:txBody>
          <a:bodyPr lIns="274320" rIns="274320" anchor="ctr">
            <a:normAutofit/>
          </a:bodyPr>
          <a:lstStyle>
            <a:lvl1pPr>
              <a:defRPr sz="4400" u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6032" y="886968"/>
            <a:ext cx="4400428" cy="55138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The quick brown fox jumps over the lazy dog.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80344" y="6476873"/>
            <a:ext cx="1054100" cy="365125"/>
          </a:xfrm>
        </p:spPr>
        <p:txBody>
          <a:bodyPr/>
          <a:lstStyle/>
          <a:p>
            <a:fld id="{6039E477-088D-487D-A482-1547B74FD15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20692" y="6476871"/>
            <a:ext cx="4350617" cy="365125"/>
          </a:xfrm>
        </p:spPr>
        <p:txBody>
          <a:bodyPr anchor="ctr"/>
          <a:lstStyle>
            <a:lvl1pPr marL="0" indent="0">
              <a:buNone/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citation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51832" y="886968"/>
            <a:ext cx="7150608" cy="55138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476871"/>
            <a:ext cx="198424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98989"/>
                </a:solidFill>
              </a:rPr>
              <a:t>Division of Global HIV</a:t>
            </a:r>
            <a:r>
              <a:rPr lang="en-US" sz="1200" baseline="0" dirty="0">
                <a:solidFill>
                  <a:srgbClr val="898989"/>
                </a:solidFill>
              </a:rPr>
              <a:t> &amp; TB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252209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5992"/>
            <a:ext cx="12192000" cy="786384"/>
          </a:xfrm>
          <a:solidFill>
            <a:srgbClr val="005DAA"/>
          </a:solidFill>
        </p:spPr>
        <p:txBody>
          <a:bodyPr lIns="274320" rIns="274320" anchor="ctr">
            <a:normAutofit/>
          </a:bodyPr>
          <a:lstStyle>
            <a:lvl1pPr>
              <a:defRPr sz="4400" u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0937" y="886968"/>
            <a:ext cx="7031503" cy="55014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6032" y="886968"/>
            <a:ext cx="4398264" cy="55014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photo caption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80344" y="6476873"/>
            <a:ext cx="1054100" cy="365125"/>
          </a:xfrm>
        </p:spPr>
        <p:txBody>
          <a:bodyPr/>
          <a:lstStyle/>
          <a:p>
            <a:fld id="{6039E477-088D-487D-A482-1547B74FD15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20692" y="6476871"/>
            <a:ext cx="4350617" cy="365125"/>
          </a:xfrm>
        </p:spPr>
        <p:txBody>
          <a:bodyPr anchor="ctr"/>
          <a:lstStyle>
            <a:lvl1pPr marL="0" indent="0">
              <a:buNone/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citation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6476871"/>
            <a:ext cx="198424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98989"/>
                </a:solidFill>
              </a:rPr>
              <a:t>Division of Global HIV</a:t>
            </a:r>
            <a:r>
              <a:rPr lang="en-US" sz="1200" baseline="0" dirty="0">
                <a:solidFill>
                  <a:srgbClr val="898989"/>
                </a:solidFill>
              </a:rPr>
              <a:t> &amp; TB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022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" y="0"/>
            <a:ext cx="12188952" cy="786384"/>
          </a:xfrm>
          <a:solidFill>
            <a:srgbClr val="005DAA"/>
          </a:solidFill>
        </p:spPr>
        <p:txBody>
          <a:bodyPr lIns="274320" rIns="274320"/>
          <a:lstStyle>
            <a:lvl1pPr>
              <a:defRPr u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80344" y="6476873"/>
            <a:ext cx="1054100" cy="365125"/>
          </a:xfrm>
        </p:spPr>
        <p:txBody>
          <a:bodyPr/>
          <a:lstStyle/>
          <a:p>
            <a:fld id="{6039E477-088D-487D-A482-1547B74FD15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20692" y="6476871"/>
            <a:ext cx="4350617" cy="365125"/>
          </a:xfrm>
        </p:spPr>
        <p:txBody>
          <a:bodyPr anchor="ctr"/>
          <a:lstStyle>
            <a:lvl1pPr marL="0" indent="0">
              <a:buNone/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citation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476870"/>
            <a:ext cx="198424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98989"/>
                </a:solidFill>
              </a:rPr>
              <a:t>Division of Global HIV</a:t>
            </a:r>
            <a:r>
              <a:rPr lang="en-US" sz="1200" baseline="0" dirty="0">
                <a:solidFill>
                  <a:srgbClr val="898989"/>
                </a:solidFill>
              </a:rPr>
              <a:t> &amp; TB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99643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5107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235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R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12192000" cy="82296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3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69" y="6290311"/>
            <a:ext cx="1954292" cy="53132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28601" y="6020372"/>
            <a:ext cx="7732820" cy="1549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529565" y="648820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67535" y="958048"/>
            <a:ext cx="11614149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A96B8EC-6D43-4A3C-8559-B384F3131F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8535" y="6314833"/>
            <a:ext cx="8009552" cy="3667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C0A1BC-79DC-4694-9749-CD9E8CBF2B3B}"/>
              </a:ext>
            </a:extLst>
          </p:cNvPr>
          <p:cNvSpPr txBox="1"/>
          <p:nvPr userDrawn="1"/>
        </p:nvSpPr>
        <p:spPr>
          <a:xfrm>
            <a:off x="10226958" y="6397129"/>
            <a:ext cx="1124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/>
              <a:t>#AIDS2020Virtual</a:t>
            </a:r>
          </a:p>
        </p:txBody>
      </p:sp>
    </p:spTree>
    <p:extLst>
      <p:ext uri="{BB962C8B-B14F-4D97-AF65-F5344CB8AC3E}">
        <p14:creationId xmlns:p14="http://schemas.microsoft.com/office/powerpoint/2010/main" val="550221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64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-2"/>
            <a:ext cx="12192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3" cy="4569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67535" y="958048"/>
            <a:ext cx="11614151" cy="150297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252413" indent="-120254">
              <a:defRPr sz="1800">
                <a:solidFill>
                  <a:schemeClr val="tx1"/>
                </a:solidFill>
                <a:latin typeface="+mn-lt"/>
              </a:defRPr>
            </a:lvl2pPr>
            <a:lvl3pPr marL="433388" indent="-180975">
              <a:buFont typeface="Segoe UI" panose="020B0502040204020203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3pPr>
            <a:lvl4pPr marL="601266" indent="-13216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770335" indent="-169069">
              <a:buFont typeface="Century Gothic" panose="020B0502020202020204" pitchFamily="34" charset="0"/>
              <a:buChar char="○"/>
              <a:defRPr sz="1800">
                <a:solidFill>
                  <a:schemeClr val="tx1"/>
                </a:solidFill>
                <a:latin typeface="+mn-lt"/>
              </a:defRPr>
            </a:lvl5pPr>
            <a:lvl6pPr marL="900113" indent="-128588">
              <a:defRPr sz="18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0865060" y="6403572"/>
            <a:ext cx="31931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EA770F2E-19D4-4CC4-B74B-634446E4E520}" type="slidenum">
              <a:rPr lang="en-US" sz="900" smtClean="0">
                <a:solidFill>
                  <a:srgbClr val="898989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900" dirty="0">
              <a:solidFill>
                <a:srgbClr val="898989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</p:spPr>
        <p:txBody>
          <a:bodyPr/>
          <a:lstStyle/>
          <a:p>
            <a:fld id="{5406EF81-9AF6-4468-BC8C-A36A8953C7BD}" type="datetimeFigureOut">
              <a:rPr lang="en-US" smtClean="0"/>
              <a:t>8/22/2022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387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tx">
  <p:cSld name="1_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8610609" y="635636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27214" y="1"/>
            <a:ext cx="11622900" cy="7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11499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Ribbon Dark Red">
    <p:bg>
      <p:bgPr>
        <a:solidFill>
          <a:srgbClr val="A91F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3" r="15227" b="19218"/>
          <a:stretch>
            <a:fillRect/>
          </a:stretch>
        </p:blipFill>
        <p:spPr bwMode="auto">
          <a:xfrm>
            <a:off x="6907213" y="0"/>
            <a:ext cx="52847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6416677"/>
            <a:ext cx="1549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422065" y="6399215"/>
            <a:ext cx="587375" cy="365125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defTabSz="685800" eaLnBrk="1" hangingPunct="1">
              <a:defRPr/>
            </a:pPr>
            <a:fld id="{7EA5AE5E-DC1E-4B9D-AE6D-874350EAE711}" type="slidenum">
              <a:rPr lang="en-US" altLang="en-US" sz="675" smtClean="0">
                <a:solidFill>
                  <a:schemeClr val="bg1"/>
                </a:solidFill>
              </a:rPr>
              <a:pPr algn="r" defTabSz="685800" eaLnBrk="1" hangingPunct="1">
                <a:defRPr/>
              </a:pPr>
              <a:t>‹#›</a:t>
            </a:fld>
            <a:endParaRPr lang="en-US" altLang="en-US" sz="675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5486401" y="6459540"/>
            <a:ext cx="732893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750" b="1">
                <a:solidFill>
                  <a:schemeClr val="bg1"/>
                </a:solidFill>
                <a:ea typeface="+mn-ea"/>
              </a:rPr>
              <a:t>#PEPFAR15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1" y="2705450"/>
            <a:ext cx="11690843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49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611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CCFFE-EA26-4E25-8887-44C37DB6E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8993FA-EC55-4A75-B9AE-B5A8282C3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3413B-63A2-446A-83BB-0E4769FBC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2433-F69C-4779-A035-F2AA1CBEDC8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61D2A-96FD-41FC-8B89-BBDBF52C6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6EC78-016D-4BDA-95D5-1FEBDFBB5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0750-EDD4-4298-B4C1-4EBC361FD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085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36"/>
          <a:stretch>
            <a:fillRect/>
          </a:stretch>
        </p:blipFill>
        <p:spPr bwMode="auto">
          <a:xfrm>
            <a:off x="0" y="6597650"/>
            <a:ext cx="12192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3"/>
              </a:buCl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6356352"/>
            <a:ext cx="7772400" cy="365125"/>
          </a:xfrm>
        </p:spPr>
        <p:txBody>
          <a:bodyPr anchor="ctr"/>
          <a:lstStyle>
            <a:lvl1pPr marL="0" indent="0">
              <a:buNone/>
              <a:defRPr lang="en-US" sz="9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0FC64-C3F0-40A1-B2D0-9D6724292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85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ighligh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7186613" y="228600"/>
            <a:ext cx="470058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6416675"/>
            <a:ext cx="1549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422063" y="6399213"/>
            <a:ext cx="58896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47650" y="228600"/>
            <a:ext cx="11639550" cy="6400800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6121400"/>
            <a:ext cx="1549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5781" y="594112"/>
            <a:ext cx="10706203" cy="53272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68497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Section Break Globe">
    <p:bg>
      <p:bgPr>
        <a:solidFill>
          <a:srgbClr val="0C50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6416675"/>
            <a:ext cx="1549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2063" y="6399213"/>
            <a:ext cx="587375" cy="365125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defTabSz="914400" eaLnBrk="1" hangingPunct="1">
              <a:defRPr/>
            </a:pPr>
            <a:fld id="{7D22D5FD-9510-45B6-A562-B62E106C0584}" type="slidenum">
              <a:rPr lang="en-US" altLang="en-US" sz="900" smtClean="0">
                <a:solidFill>
                  <a:schemeClr val="bg1"/>
                </a:solidFill>
              </a:rPr>
              <a:pPr algn="r" defTabSz="914400" eaLnBrk="1" hangingPunct="1">
                <a:defRPr/>
              </a:pPr>
              <a:t>‹#›</a:t>
            </a:fld>
            <a:endParaRPr lang="en-US" altLang="en-US" sz="90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83" b="12300"/>
          <a:stretch/>
        </p:blipFill>
        <p:spPr>
          <a:xfrm>
            <a:off x="2794000" y="1"/>
            <a:ext cx="9398000" cy="6858000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5486400" y="6459538"/>
            <a:ext cx="911225" cy="2460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000" b="1">
                <a:solidFill>
                  <a:schemeClr val="bg1"/>
                </a:solidFill>
                <a:ea typeface="+mn-ea"/>
              </a:rPr>
              <a:t>#PEPFAR15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1" y="2705448"/>
            <a:ext cx="11690843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80389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A15EB-34ED-4301-963E-45E39F56B9CC}" type="datetimeFigureOut">
              <a:rPr lang="en-US" altLang="en-US"/>
              <a:pPr>
                <a:defRPr/>
              </a:pPr>
              <a:t>8/22/2022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NUMBER </a:t>
            </a:r>
            <a:fld id="{6F28CDF2-F239-4473-B25D-F5DD8DA759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85925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12192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3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69" y="6290311"/>
            <a:ext cx="1954292" cy="53132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28601" y="6020372"/>
            <a:ext cx="7732820" cy="1549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529565" y="648820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/>
              <a:pPr/>
              <a:t>‹#›</a:t>
            </a:fld>
            <a:endParaRPr lang="en-US" sz="90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67535" y="958048"/>
            <a:ext cx="11614149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E34175-3203-4553-9D66-A358B877FB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4373" y="6314832"/>
            <a:ext cx="7997876" cy="36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63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3840">
          <p15:clr>
            <a:srgbClr val="FBAE40"/>
          </p15:clr>
        </p15:guide>
        <p15:guide id="3" pos="7552">
          <p15:clr>
            <a:srgbClr val="FBAE40"/>
          </p15:clr>
        </p15:guide>
        <p15:guide id="4" pos="12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CFC0EAD-542F-4704-8184-10C9A2A63588}"/>
              </a:ext>
            </a:extLst>
          </p:cNvPr>
          <p:cNvSpPr/>
          <p:nvPr userDrawn="1"/>
        </p:nvSpPr>
        <p:spPr>
          <a:xfrm>
            <a:off x="0" y="-2"/>
            <a:ext cx="12192000" cy="935667"/>
          </a:xfrm>
          <a:prstGeom prst="rect">
            <a:avLst/>
          </a:prstGeom>
          <a:solidFill>
            <a:srgbClr val="B64C4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365AD99-E654-4857-AB4A-3BD4DF97300A}"/>
              </a:ext>
            </a:extLst>
          </p:cNvPr>
          <p:cNvSpPr txBox="1">
            <a:spLocks/>
          </p:cNvSpPr>
          <p:nvPr userDrawn="1"/>
        </p:nvSpPr>
        <p:spPr>
          <a:xfrm>
            <a:off x="5801845" y="6471620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  <a:latin typeface="Arial"/>
              </a:rPr>
              <a:pPr algn="ctr"/>
              <a:t>‹#›</a:t>
            </a:fld>
            <a:endParaRPr lang="en-US" dirty="0">
              <a:solidFill>
                <a:srgbClr val="16181A">
                  <a:lumMod val="25000"/>
                </a:srgbClr>
              </a:solidFill>
              <a:latin typeface="Arial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5E3EF3-D1F5-4E23-B7CD-60ED0F2ABE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538" y="5814543"/>
            <a:ext cx="1466438" cy="941287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3987918-85ED-43AB-A223-9D56B77E5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192" y="1230313"/>
            <a:ext cx="11631613" cy="29416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A684A6F-C3F8-44D2-A2DD-F0403C1320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9400" y="178676"/>
            <a:ext cx="11631613" cy="630949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45842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4C3F5A2-1ABF-4A8A-AB9D-1C31970DEC5A}"/>
              </a:ext>
            </a:extLst>
          </p:cNvPr>
          <p:cNvSpPr/>
          <p:nvPr userDrawn="1"/>
        </p:nvSpPr>
        <p:spPr>
          <a:xfrm>
            <a:off x="0" y="-2"/>
            <a:ext cx="12192000" cy="935667"/>
          </a:xfrm>
          <a:prstGeom prst="rect">
            <a:avLst/>
          </a:prstGeom>
          <a:solidFill>
            <a:srgbClr val="468CA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796C999-1065-4C06-A0F1-247392ABA4BC}"/>
              </a:ext>
            </a:extLst>
          </p:cNvPr>
          <p:cNvSpPr txBox="1">
            <a:spLocks/>
          </p:cNvSpPr>
          <p:nvPr userDrawn="1"/>
        </p:nvSpPr>
        <p:spPr>
          <a:xfrm>
            <a:off x="5801845" y="6471620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  <a:latin typeface="Arial"/>
              </a:rPr>
              <a:pPr algn="ctr"/>
              <a:t>‹#›</a:t>
            </a:fld>
            <a:endParaRPr lang="en-US" dirty="0">
              <a:solidFill>
                <a:srgbClr val="16181A">
                  <a:lumMod val="25000"/>
                </a:srgbClr>
              </a:solidFill>
              <a:latin typeface="Arial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0E113-74B9-46A7-8C22-94D33BE217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538" y="5814543"/>
            <a:ext cx="1466438" cy="941287"/>
          </a:xfrm>
          <a:prstGeom prst="rect">
            <a:avLst/>
          </a:prstGeom>
        </p:spPr>
      </p:pic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A7611748-1A17-44E8-B77E-2FB688A6AF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192" y="1230313"/>
            <a:ext cx="11631613" cy="29416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694471F9-1CDB-440C-A52D-E44D9F528B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9400" y="178676"/>
            <a:ext cx="11631613" cy="630949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8188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3B69FF2-CB13-4EEF-922A-4D733AF2A967}"/>
              </a:ext>
            </a:extLst>
          </p:cNvPr>
          <p:cNvSpPr/>
          <p:nvPr userDrawn="1"/>
        </p:nvSpPr>
        <p:spPr>
          <a:xfrm>
            <a:off x="0" y="-2"/>
            <a:ext cx="12192000" cy="935667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43FEAE-4DCF-4B48-9886-F2406BA3A870}"/>
              </a:ext>
            </a:extLst>
          </p:cNvPr>
          <p:cNvSpPr txBox="1">
            <a:spLocks/>
          </p:cNvSpPr>
          <p:nvPr userDrawn="1"/>
        </p:nvSpPr>
        <p:spPr>
          <a:xfrm>
            <a:off x="5801845" y="6471620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  <a:latin typeface="Arial"/>
              </a:rPr>
              <a:pPr algn="ctr"/>
              <a:t>‹#›</a:t>
            </a:fld>
            <a:endParaRPr lang="en-US" dirty="0">
              <a:solidFill>
                <a:srgbClr val="16181A">
                  <a:lumMod val="25000"/>
                </a:srgbClr>
              </a:solidFill>
              <a:latin typeface="Arial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800ED6-840D-4FB1-A5B9-F3B0BA9DC8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538" y="5814543"/>
            <a:ext cx="1466438" cy="941287"/>
          </a:xfrm>
          <a:prstGeom prst="rect">
            <a:avLst/>
          </a:prstGeom>
        </p:spPr>
      </p:pic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88905D90-2B6E-46D2-BCE2-17712308B3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192" y="1230313"/>
            <a:ext cx="11631613" cy="29416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132EB47-7EDC-40B8-BFF5-A53564E5AA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9400" y="178676"/>
            <a:ext cx="11631613" cy="630949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60231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82A17A-58AE-468D-A4FE-55D18E83F31E}"/>
              </a:ext>
            </a:extLst>
          </p:cNvPr>
          <p:cNvSpPr/>
          <p:nvPr userDrawn="1"/>
        </p:nvSpPr>
        <p:spPr>
          <a:xfrm>
            <a:off x="0" y="-2"/>
            <a:ext cx="12192000" cy="935667"/>
          </a:xfrm>
          <a:prstGeom prst="rect">
            <a:avLst/>
          </a:prstGeom>
          <a:solidFill>
            <a:srgbClr val="F47C2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A77F9F-94BA-4825-AB90-E407CD0BD09B}"/>
              </a:ext>
            </a:extLst>
          </p:cNvPr>
          <p:cNvSpPr txBox="1">
            <a:spLocks/>
          </p:cNvSpPr>
          <p:nvPr userDrawn="1"/>
        </p:nvSpPr>
        <p:spPr>
          <a:xfrm>
            <a:off x="5801845" y="6471620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  <a:latin typeface="Arial"/>
              </a:rPr>
              <a:pPr algn="ctr"/>
              <a:t>‹#›</a:t>
            </a:fld>
            <a:endParaRPr lang="en-US" dirty="0">
              <a:solidFill>
                <a:srgbClr val="16181A">
                  <a:lumMod val="25000"/>
                </a:srgbClr>
              </a:solidFill>
              <a:latin typeface="Arial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6A9ABB-1D07-4640-A0ED-7C62D0E61C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538" y="5814543"/>
            <a:ext cx="1466438" cy="941287"/>
          </a:xfrm>
          <a:prstGeom prst="rect">
            <a:avLst/>
          </a:prstGeom>
        </p:spPr>
      </p:pic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3FE1BC64-B332-4CA6-A527-4A273194D3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192" y="1230313"/>
            <a:ext cx="11631613" cy="29416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A864A4E4-741B-42AF-A0C3-F76FE8C2FA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9400" y="178676"/>
            <a:ext cx="11631613" cy="630949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3968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59F854-F9AC-40C6-9F45-40A643D8AF67}"/>
              </a:ext>
            </a:extLst>
          </p:cNvPr>
          <p:cNvSpPr/>
          <p:nvPr userDrawn="1"/>
        </p:nvSpPr>
        <p:spPr>
          <a:xfrm>
            <a:off x="0" y="-2"/>
            <a:ext cx="12192000" cy="935667"/>
          </a:xfrm>
          <a:prstGeom prst="rect">
            <a:avLst/>
          </a:prstGeom>
          <a:solidFill>
            <a:srgbClr val="00743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CE7DCA-7566-4FE5-A6C2-8B0F78D9868F}"/>
              </a:ext>
            </a:extLst>
          </p:cNvPr>
          <p:cNvSpPr txBox="1">
            <a:spLocks/>
          </p:cNvSpPr>
          <p:nvPr userDrawn="1"/>
        </p:nvSpPr>
        <p:spPr>
          <a:xfrm>
            <a:off x="5801845" y="6471620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  <a:latin typeface="Arial"/>
              </a:rPr>
              <a:pPr algn="ctr"/>
              <a:t>‹#›</a:t>
            </a:fld>
            <a:endParaRPr lang="en-US" dirty="0">
              <a:solidFill>
                <a:srgbClr val="16181A">
                  <a:lumMod val="25000"/>
                </a:srgbClr>
              </a:solidFill>
              <a:latin typeface="Arial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F57E358-F63B-4C5E-869C-4A0755D93A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538" y="5814543"/>
            <a:ext cx="1466438" cy="941287"/>
          </a:xfrm>
          <a:prstGeom prst="rect">
            <a:avLst/>
          </a:prstGeom>
        </p:spPr>
      </p:pic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F185A5BE-B6B6-4332-B71F-DA236D77D7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192" y="1230313"/>
            <a:ext cx="11631613" cy="29416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342D165A-3C57-4B2C-8036-14859C29D2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9400" y="178676"/>
            <a:ext cx="11631613" cy="630949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3735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DD39C-A1A4-4F53-A1CB-BC00EFAF9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F83B0-1D5C-449C-B4B5-E85D5238B1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2C7BE-9ADC-4E7C-B051-81CB63B853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589EAA-42C5-4879-A916-4ECF80C23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2433-F69C-4779-A035-F2AA1CBEDC8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E7B29B-96EA-4BDD-8D0D-B2E5EC90E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A516A9-95E2-48C2-8D49-DF5519732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0750-EDD4-4298-B4C1-4EBC361FD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915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Red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2181498-7822-42E8-B9FA-76755B47C643}"/>
              </a:ext>
            </a:extLst>
          </p:cNvPr>
          <p:cNvSpPr/>
          <p:nvPr userDrawn="1"/>
        </p:nvSpPr>
        <p:spPr>
          <a:xfrm>
            <a:off x="0" y="1040084"/>
            <a:ext cx="12192000" cy="45719"/>
          </a:xfrm>
          <a:prstGeom prst="rect">
            <a:avLst/>
          </a:prstGeom>
          <a:solidFill>
            <a:srgbClr val="B64C4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9B53CCA-F82B-4D9F-9F7B-3B17D8DDF3DA}"/>
              </a:ext>
            </a:extLst>
          </p:cNvPr>
          <p:cNvSpPr txBox="1">
            <a:spLocks/>
          </p:cNvSpPr>
          <p:nvPr userDrawn="1"/>
        </p:nvSpPr>
        <p:spPr>
          <a:xfrm>
            <a:off x="11529565" y="648820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16181A">
                  <a:lumMod val="25000"/>
                </a:srgbClr>
              </a:solidFill>
              <a:latin typeface="Arial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3DF8DA-8F65-476F-84B1-F9B08E25C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98" y="29087"/>
            <a:ext cx="1445498" cy="927846"/>
          </a:xfrm>
          <a:prstGeom prst="rect">
            <a:avLst/>
          </a:prstGeom>
        </p:spPr>
      </p:pic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9E9D8313-08D5-45F3-89D9-CD681ED920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192" y="1230313"/>
            <a:ext cx="11631613" cy="29416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0F87EB16-5582-478B-8A91-1174198806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86455" y="178676"/>
            <a:ext cx="9924558" cy="630949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78066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lue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9DEAFA-349E-43A2-8598-48A8683A2A0D}"/>
              </a:ext>
            </a:extLst>
          </p:cNvPr>
          <p:cNvSpPr/>
          <p:nvPr userDrawn="1"/>
        </p:nvSpPr>
        <p:spPr>
          <a:xfrm>
            <a:off x="0" y="1010267"/>
            <a:ext cx="12192000" cy="45719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AD32086-D150-4C96-BBED-F560AF8E49F2}"/>
              </a:ext>
            </a:extLst>
          </p:cNvPr>
          <p:cNvSpPr txBox="1">
            <a:spLocks/>
          </p:cNvSpPr>
          <p:nvPr userDrawn="1"/>
        </p:nvSpPr>
        <p:spPr>
          <a:xfrm>
            <a:off x="11529565" y="648820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16181A">
                  <a:lumMod val="25000"/>
                </a:srgbClr>
              </a:solidFill>
              <a:latin typeface="Arial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A51D821-9E34-48DB-9C05-ACC5504183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98" y="29087"/>
            <a:ext cx="1445498" cy="927846"/>
          </a:xfrm>
          <a:prstGeom prst="rect">
            <a:avLst/>
          </a:prstGeom>
        </p:spPr>
      </p:pic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FDB1A030-DD18-432A-BAA2-532003C780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86455" y="178676"/>
            <a:ext cx="9924558" cy="630949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48D492F9-D88F-4E42-AE52-9C877E6B70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192" y="1230313"/>
            <a:ext cx="11631613" cy="29416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29850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E3F09D-D4AF-42AE-92D7-DF703D92C4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78" y="177304"/>
            <a:ext cx="3036684" cy="194920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0AAC602-F286-4F60-9FD4-015633F3641A}"/>
              </a:ext>
            </a:extLst>
          </p:cNvPr>
          <p:cNvSpPr/>
          <p:nvPr userDrawn="1"/>
        </p:nvSpPr>
        <p:spPr>
          <a:xfrm>
            <a:off x="5879804" y="0"/>
            <a:ext cx="6312195" cy="6877050"/>
          </a:xfrm>
          <a:prstGeom prst="rect">
            <a:avLst/>
          </a:prstGeom>
          <a:blipFill dpi="0" rotWithShape="1">
            <a:blip r:embed="rId3">
              <a:alphaModFix amt="56000"/>
            </a:blip>
            <a:srcRect/>
            <a:stretch>
              <a:fillRect l="5" t="-12466" r="-19454" b="-198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93451E5D-FD96-457E-9272-3A20D73C90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2901" y="4210892"/>
            <a:ext cx="11598441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>
              <a:buNone/>
              <a:defRPr sz="2000">
                <a:solidFill>
                  <a:srgbClr val="00215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16">
            <a:extLst>
              <a:ext uri="{FF2B5EF4-FFF2-40B4-BE49-F238E27FC236}">
                <a16:creationId xmlns:a16="http://schemas.microsoft.com/office/drawing/2014/main" id="{4AC95E0F-507F-4A78-A0F5-5059D1B6B0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760" y="2518639"/>
            <a:ext cx="11598441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400">
                <a:solidFill>
                  <a:srgbClr val="002156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24713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" y="-3"/>
            <a:ext cx="12192000" cy="822960"/>
          </a:xfrm>
          <a:prstGeom prst="rect">
            <a:avLst/>
          </a:prstGeom>
          <a:solidFill>
            <a:srgbClr val="C00000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51667" cy="4569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5761699" y="6492875"/>
            <a:ext cx="588308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F23628F-A5FA-4BCB-A370-58EE698AF935}" type="slidenum">
              <a:rPr lang="en-US" sz="900" smtClean="0">
                <a:solidFill>
                  <a:srgbClr val="16181A">
                    <a:lumMod val="2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16181A">
                  <a:lumMod val="25000"/>
                </a:srgbClr>
              </a:solidFill>
            </a:endParaRP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67538" y="958048"/>
            <a:ext cx="11614149" cy="150297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252446" indent="-120270">
              <a:defRPr sz="1800">
                <a:solidFill>
                  <a:schemeClr val="tx1"/>
                </a:solidFill>
              </a:defRPr>
            </a:lvl2pPr>
            <a:lvl3pPr marL="433445" indent="-180999">
              <a:buFont typeface="Segoe UI" panose="020B0502040204020203" pitchFamily="34" charset="0"/>
              <a:buChar char="–"/>
              <a:defRPr sz="1800">
                <a:solidFill>
                  <a:schemeClr val="tx1"/>
                </a:solidFill>
              </a:defRPr>
            </a:lvl3pPr>
            <a:lvl4pPr marL="601346" indent="-132177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770437" indent="-169091">
              <a:buFont typeface="Century Gothic" panose="020B0502020202020204" pitchFamily="34" charset="0"/>
              <a:buChar char="○"/>
              <a:defRPr sz="1800">
                <a:solidFill>
                  <a:schemeClr val="tx1"/>
                </a:solidFill>
              </a:defRPr>
            </a:lvl5pPr>
            <a:lvl6pPr marL="900233" indent="-128605">
              <a:defRPr sz="18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Zimbabwe PEPFAR No Tag EPS.jpg">
            <a:extLst>
              <a:ext uri="{FF2B5EF4-FFF2-40B4-BE49-F238E27FC236}">
                <a16:creationId xmlns:a16="http://schemas.microsoft.com/office/drawing/2014/main" id="{46DC916E-FF1C-4E0F-BD56-E0E390AD25AF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74188" y="5899952"/>
            <a:ext cx="1187650" cy="875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3297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44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2AE1E-6417-46D7-89DF-AC09C80C9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22CCF-0F8E-4C05-AC23-731BDA870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237D4E-9BA8-4AA3-AACE-3F75F9281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76944-A68E-4B3F-89BA-DA55CEC8E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415E7A-67A2-4485-B42E-9FE9FC3B4B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81445F-0CD9-4A91-9C69-FF2B3A832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18C5ED-7A1B-4973-8740-DCC6462F6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33B050-3961-4B1E-82F6-0EF69516C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D1BB-1922-42E8-8540-89BE9E15330E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5866647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algn="ctr"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2" y="4482003"/>
            <a:ext cx="12191999" cy="1655999"/>
          </a:xfrm>
          <a:solidFill>
            <a:schemeClr val="tx2"/>
          </a:solidFill>
        </p:spPr>
        <p:txBody>
          <a:bodyPr lIns="468000" tIns="360000" rIns="360000" bIns="828000" anchor="b"/>
          <a:lstStyle>
            <a:lvl1pPr marL="0" indent="0" algn="l">
              <a:lnSpc>
                <a:spcPct val="90000"/>
              </a:lnSpc>
              <a:buNone/>
              <a:defRPr sz="2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0" y="485184"/>
            <a:ext cx="7344000" cy="1119158"/>
          </a:xfrm>
          <a:noFill/>
        </p:spPr>
        <p:txBody>
          <a:bodyPr lIns="468000" tIns="72000" rIns="450000" bIns="180000" anchor="t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/>
          </p:nvPr>
        </p:nvSpPr>
        <p:spPr bwMode="gray">
          <a:xfrm>
            <a:off x="480000" y="6507006"/>
            <a:ext cx="5971600" cy="247650"/>
          </a:xfrm>
        </p:spPr>
        <p:txBody>
          <a:bodyPr lIns="0" anchor="ctr"/>
          <a:lstStyle>
            <a:lvl1pPr>
              <a:defRPr sz="10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0" name="Text Placeholder 35"/>
          <p:cNvSpPr>
            <a:spLocks noGrp="1"/>
          </p:cNvSpPr>
          <p:nvPr>
            <p:ph type="body" sz="quarter" idx="16"/>
          </p:nvPr>
        </p:nvSpPr>
        <p:spPr bwMode="gray">
          <a:xfrm>
            <a:off x="9495913" y="6476048"/>
            <a:ext cx="2195259" cy="247650"/>
          </a:xfrm>
        </p:spPr>
        <p:txBody>
          <a:bodyPr rIns="0" anchor="ctr"/>
          <a:lstStyle>
            <a:lvl1pPr algn="ctr">
              <a:defRPr sz="16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15"/>
          </p:nvPr>
        </p:nvSpPr>
        <p:spPr bwMode="gray">
          <a:xfrm>
            <a:off x="479999" y="5440855"/>
            <a:ext cx="11211172" cy="288000"/>
          </a:xfrm>
        </p:spPr>
        <p:txBody>
          <a:bodyPr lIns="0" rIns="90000"/>
          <a:lstStyle>
            <a:lvl1pPr algn="l">
              <a:defRPr sz="16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8518300" y="485184"/>
            <a:ext cx="3172871" cy="11124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4B2C36B-BF77-4EFF-AF64-85B462C47D3C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479425" y="6580188"/>
            <a:ext cx="790575" cy="180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49E45-931F-48DF-BEA0-4F37C5229A31}" type="datetime3">
              <a:rPr lang="en-GB" smtClean="0"/>
              <a:t>22 August, 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90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480000" y="1800000"/>
            <a:ext cx="11232001" cy="42372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invGray">
          <a:xfrm>
            <a:off x="480485" y="1188003"/>
            <a:ext cx="8160000" cy="288925"/>
          </a:xfrm>
        </p:spPr>
        <p:txBody>
          <a:bodyPr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68863B9-3E6F-48E8-865B-15F887A96F6B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2F9F2-36F9-4891-B001-003A0074C4EE}" type="datetime3">
              <a:rPr lang="en-GB" smtClean="0"/>
              <a:t>22 August, 2022</a:t>
            </a:fld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FE222F0-B108-457B-AF5D-C19F3B36BC7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D2D12D3-C8F6-4F4B-BDB8-F97611B366B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9EF42-A75F-4038-A2EC-82A7A005192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21583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invGray">
          <a:xfrm>
            <a:off x="479999" y="1800000"/>
            <a:ext cx="5472000" cy="42372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 bwMode="invGray">
          <a:xfrm>
            <a:off x="480485" y="1188003"/>
            <a:ext cx="8160000" cy="288925"/>
          </a:xfrm>
        </p:spPr>
        <p:txBody>
          <a:bodyPr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3A81279-A773-45C3-BEF2-E9BCF347DFB1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9E68E-4E74-4F72-89CB-76A02D9AB092}" type="datetime3">
              <a:rPr lang="en-GB" smtClean="0"/>
              <a:t>22 August, 2022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2A6EF0E-BDD5-4AD2-99EA-8C3F016F95D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91FE19E-D6EE-41F6-A247-09E119DD666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84AD9-0781-4DEB-8AF5-30BF3EB9BC3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25122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/>
          <p:cNvSpPr>
            <a:spLocks noGrp="1"/>
          </p:cNvSpPr>
          <p:nvPr>
            <p:ph type="body" sz="quarter" idx="2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5472000" cy="38772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6234364" y="2160000"/>
            <a:ext cx="5472000" cy="38772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/>
          </p:nvPr>
        </p:nvSpPr>
        <p:spPr bwMode="invGray">
          <a:xfrm>
            <a:off x="480485" y="1188003"/>
            <a:ext cx="8160000" cy="288925"/>
          </a:xfrm>
        </p:spPr>
        <p:txBody>
          <a:bodyPr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5472001" cy="252012"/>
          </a:xfrm>
          <a:solidFill>
            <a:srgbClr val="009CDE"/>
          </a:solidFill>
        </p:spPr>
        <p:txBody>
          <a:bodyPr lIns="72000" tIns="18000" rIns="72000" bIns="1800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6234365" y="1800000"/>
            <a:ext cx="5472000" cy="252012"/>
          </a:xfrm>
          <a:solidFill>
            <a:srgbClr val="009CDE"/>
          </a:solidFill>
        </p:spPr>
        <p:txBody>
          <a:bodyPr lIns="72000" tIns="18000" rIns="72000" bIns="1800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8DBA545-DA51-410B-B2EC-749B8E5ADBD5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0BB14-0169-4098-A9D2-12BEF16CA039}" type="datetime3">
              <a:rPr lang="en-GB" smtClean="0"/>
              <a:t>22 August, 2022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75D5833-8CE2-480E-90DE-FEB359157011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F588BAF-C28C-4FDD-B649-9E80DEF9AFC9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59349-35DF-4830-AE8D-9981EE4C325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59592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/>
          <p:cNvSpPr>
            <a:spLocks noGrp="1"/>
          </p:cNvSpPr>
          <p:nvPr>
            <p:ph type="body" sz="quarter" idx="2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5472000" cy="165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6234364" y="2160000"/>
            <a:ext cx="5472000" cy="165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5472001" cy="252012"/>
          </a:xfrm>
          <a:solidFill>
            <a:srgbClr val="009CDE"/>
          </a:solidFill>
        </p:spPr>
        <p:txBody>
          <a:bodyPr lIns="72000" tIns="18000" rIns="72000" bIns="1800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6234365" y="1800000"/>
            <a:ext cx="5472000" cy="252012"/>
          </a:xfrm>
          <a:solidFill>
            <a:srgbClr val="009CDE"/>
          </a:solidFill>
        </p:spPr>
        <p:txBody>
          <a:bodyPr lIns="72000" tIns="18000" rIns="72000" bIns="1800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3"/>
          </p:nvPr>
        </p:nvSpPr>
        <p:spPr bwMode="invGray">
          <a:xfrm>
            <a:off x="480485" y="1188003"/>
            <a:ext cx="8160000" cy="288925"/>
          </a:xfrm>
        </p:spPr>
        <p:txBody>
          <a:bodyPr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half" idx="30"/>
          </p:nvPr>
        </p:nvSpPr>
        <p:spPr bwMode="invGray">
          <a:xfrm>
            <a:off x="479999" y="4381200"/>
            <a:ext cx="5472000" cy="165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34"/>
          </p:nvPr>
        </p:nvSpPr>
        <p:spPr bwMode="invGray">
          <a:xfrm>
            <a:off x="6234364" y="4381200"/>
            <a:ext cx="5472000" cy="165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5"/>
          </p:nvPr>
        </p:nvSpPr>
        <p:spPr bwMode="invGray">
          <a:xfrm>
            <a:off x="479999" y="4039524"/>
            <a:ext cx="5472001" cy="252012"/>
          </a:xfrm>
          <a:solidFill>
            <a:srgbClr val="009CDE"/>
          </a:solidFill>
        </p:spPr>
        <p:txBody>
          <a:bodyPr lIns="72000" tIns="18000" rIns="72000" bIns="1800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6"/>
          </p:nvPr>
        </p:nvSpPr>
        <p:spPr bwMode="invGray">
          <a:xfrm>
            <a:off x="6234365" y="4039524"/>
            <a:ext cx="5472000" cy="252012"/>
          </a:xfrm>
          <a:solidFill>
            <a:srgbClr val="009CDE"/>
          </a:solidFill>
        </p:spPr>
        <p:txBody>
          <a:bodyPr lIns="72000" tIns="18000" rIns="72000" bIns="1800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FF4D4797-949E-4057-B197-F8D172F757A1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814A9-DE3E-461D-B3BA-74BF5E17A9EE}" type="datetime3">
              <a:rPr lang="en-GB" smtClean="0"/>
              <a:t>22 August, 2022</a:t>
            </a:fld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80A4414-22D3-4854-AE0B-95B2C98E7A45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C4810B1-3877-4089-980D-9BD276DA3879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50E8D-D6C6-4245-81CF-98D27BB8CB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8516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D472B-A43C-490B-A40E-97E438655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8B8DE-D038-45F5-AC66-FA5276070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6A181-7B8C-46EB-B9BE-4569979B5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D712E-C577-4EB6-AA52-4D505DE3D3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91E5D1-9130-4360-A1DA-8578218F5D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008C3B-55B4-4BAF-893C-9E789A922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2433-F69C-4779-A035-F2AA1CBEDC8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4E135F-30EE-4C57-A9D5-4A1D26573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F76633-E5C3-4E88-B0EC-666E3EF8B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0750-EDD4-4298-B4C1-4EBC361FD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927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/>
          <p:cNvSpPr>
            <a:spLocks noGrp="1"/>
          </p:cNvSpPr>
          <p:nvPr>
            <p:ph type="body" sz="quarter" idx="2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3552000" cy="252012"/>
          </a:xfrm>
          <a:solidFill>
            <a:srgbClr val="009CDE"/>
          </a:solidFill>
        </p:spPr>
        <p:txBody>
          <a:bodyPr lIns="72000" tIns="18000" rIns="72000" bIns="1800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9"/>
          </p:nvPr>
        </p:nvSpPr>
        <p:spPr bwMode="invGray">
          <a:xfrm>
            <a:off x="4317181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0"/>
          </p:nvPr>
        </p:nvSpPr>
        <p:spPr bwMode="invGray">
          <a:xfrm>
            <a:off x="4317181" y="1800000"/>
            <a:ext cx="3552000" cy="252012"/>
          </a:xfrm>
          <a:solidFill>
            <a:srgbClr val="009CDE"/>
          </a:solidFill>
        </p:spPr>
        <p:txBody>
          <a:bodyPr lIns="72000" tIns="18000" rIns="72000" bIns="1800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31"/>
          </p:nvPr>
        </p:nvSpPr>
        <p:spPr bwMode="invGray">
          <a:xfrm>
            <a:off x="8154364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2"/>
          </p:nvPr>
        </p:nvSpPr>
        <p:spPr bwMode="invGray">
          <a:xfrm>
            <a:off x="8154364" y="1800000"/>
            <a:ext cx="3552000" cy="252012"/>
          </a:xfrm>
          <a:solidFill>
            <a:srgbClr val="009CDE"/>
          </a:solidFill>
        </p:spPr>
        <p:txBody>
          <a:bodyPr lIns="72000" tIns="18000" rIns="72000" bIns="1800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/>
          </p:nvPr>
        </p:nvSpPr>
        <p:spPr bwMode="invGray">
          <a:xfrm>
            <a:off x="480485" y="1188003"/>
            <a:ext cx="8160000" cy="288925"/>
          </a:xfrm>
        </p:spPr>
        <p:txBody>
          <a:bodyPr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2EF3B6E-606B-47E1-A9DA-EE45035F4B34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593D7-4C67-4CBE-B173-19A9B0529D27}" type="datetime3">
              <a:rPr lang="en-GB" smtClean="0"/>
              <a:t>22 August, 2022</a:t>
            </a:fld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AC35EE5-9ACD-48D2-925A-A3C92BADAC1C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1CEDBC2-0EE1-4D10-AF5D-9BD7000665BC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BA09D-59AD-4EBA-B807-D420324B40F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76273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/ Text 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 bwMode="invGray">
          <a:xfrm>
            <a:off x="479999" y="1800000"/>
            <a:ext cx="5472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/>
          </p:nvPr>
        </p:nvSpPr>
        <p:spPr bwMode="invGray">
          <a:xfrm>
            <a:off x="480485" y="1188003"/>
            <a:ext cx="8160000" cy="288925"/>
          </a:xfrm>
        </p:spPr>
        <p:txBody>
          <a:bodyPr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0FEF708-4322-45F1-9D94-061E12BCE429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F9DB6-56FB-400C-B0FD-9F74C9062EB4}" type="datetime3">
              <a:rPr lang="en-GB" smtClean="0"/>
              <a:t>22 August, 2022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CB92E64-744B-41A2-A73D-CC4C4DD3AE5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00D8BD0-525D-45A1-9B53-883BED1AE7F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52189-01B0-4284-A52C-B37C98D1445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87828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  <a:solidFill>
            <a:srgbClr val="009CDE"/>
          </a:solidFill>
        </p:spPr>
        <p:txBody>
          <a:bodyPr lIns="144000" tIns="144000" rIns="144000" bIns="144000"/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 bwMode="invGray">
          <a:xfrm>
            <a:off x="479999" y="1800000"/>
            <a:ext cx="5472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/>
          </p:nvPr>
        </p:nvSpPr>
        <p:spPr bwMode="invGray">
          <a:xfrm>
            <a:off x="480485" y="1188003"/>
            <a:ext cx="8160000" cy="288925"/>
          </a:xfrm>
        </p:spPr>
        <p:txBody>
          <a:bodyPr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9FEF5D8-D959-4CD5-A6A4-6FB8FDDAD918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D8A2E-238A-487A-9D8C-6075D013A607}" type="datetime3">
              <a:rPr lang="en-GB" smtClean="0"/>
              <a:t>22 August, 2022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FE18208-5921-42B8-B42E-C29D2F93708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8F62A3-CC30-4B14-8819-9452FB1DCCC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C8C15-0905-4EEF-8510-5419815E62E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41190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 bwMode="invGray">
          <a:xfrm>
            <a:off x="479999" y="1800000"/>
            <a:ext cx="11226364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 bwMode="invGray">
          <a:xfrm>
            <a:off x="480485" y="1188003"/>
            <a:ext cx="8160000" cy="288925"/>
          </a:xfrm>
        </p:spPr>
        <p:txBody>
          <a:bodyPr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9A2CE89-13FE-4298-9298-EA6F12EC5F43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C1C6C-6979-413E-AB44-5809E1732112}" type="datetime3">
              <a:rPr lang="en-GB" smtClean="0"/>
              <a:t>22 August, 2022</a:t>
            </a:fld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95826F6-6754-4984-AEC9-C6AD0326D8B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E31D082-E01C-4F42-BE00-F98DAFFED8A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7F3DA-A95C-467F-8216-D69D681C2F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37584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ntro large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/>
          <p:cNvSpPr>
            <a:spLocks noGrp="1"/>
          </p:cNvSpPr>
          <p:nvPr>
            <p:ph type="body" sz="quarter" idx="21"/>
          </p:nvPr>
        </p:nvSpPr>
        <p:spPr bwMode="invGray">
          <a:xfrm>
            <a:off x="480000" y="6293651"/>
            <a:ext cx="11226365" cy="208579"/>
          </a:xfrm>
          <a:noFill/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invGray">
          <a:noFill/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 bwMode="invGray">
          <a:xfrm>
            <a:off x="480485" y="1188003"/>
            <a:ext cx="8160000" cy="288925"/>
          </a:xfrm>
        </p:spPr>
        <p:txBody>
          <a:bodyPr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 bwMode="invGray">
          <a:xfrm>
            <a:off x="479999" y="1800000"/>
            <a:ext cx="11226365" cy="4237200"/>
          </a:xfrm>
          <a:noFill/>
        </p:spPr>
        <p:txBody>
          <a:bodyPr lIns="0" rIns="0"/>
          <a:lstStyle>
            <a:lvl1pPr>
              <a:lnSpc>
                <a:spcPct val="110000"/>
              </a:lnSpc>
              <a:defRPr sz="1400" b="1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10000"/>
              </a:lnSpc>
              <a:defRPr sz="140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DD339E5-E0F7-4446-8AAA-28C085EAA6EA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20546-49AE-4929-A37D-0387328B12F1}" type="datetime3">
              <a:rPr lang="en-GB" smtClean="0"/>
              <a:t>22 August, 2022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626016-C275-4ACF-9F54-86B4B44CE846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B16EB7E-20E9-4255-A82C-5EB17225B40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7257C-4433-4EBE-8AE9-5227BB70C4D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7914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Intro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wrap="square" t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 bwMode="gray">
          <a:xfrm>
            <a:off x="2" y="1800000"/>
            <a:ext cx="4279900" cy="1649446"/>
          </a:xfrm>
          <a:solidFill>
            <a:schemeClr val="tx2">
              <a:alpha val="90000"/>
            </a:schemeClr>
          </a:solidFill>
        </p:spPr>
        <p:txBody>
          <a:bodyPr lIns="468000" tIns="180000" rIns="360000" bIns="180000"/>
          <a:lstStyle>
            <a:lvl1pPr>
              <a:defRPr sz="2800" b="1">
                <a:solidFill>
                  <a:schemeClr val="bg1"/>
                </a:solidFill>
                <a:latin typeface="+mj-lt"/>
              </a:defRPr>
            </a:lvl1pPr>
            <a:lvl2pPr marL="541338" indent="-274638">
              <a:tabLst>
                <a:tab pos="1614488" algn="l"/>
              </a:tabLst>
              <a:defRPr sz="28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2"/>
          </p:nvPr>
        </p:nvSpPr>
        <p:spPr bwMode="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24"/>
          </p:nvPr>
        </p:nvSpPr>
        <p:spPr bwMode="gray">
          <a:xfrm>
            <a:off x="9737763" y="371958"/>
            <a:ext cx="1976400" cy="6948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28654837-7CAD-46A9-8C2C-FB249F235744}"/>
              </a:ext>
            </a:extLst>
          </p:cNvPr>
          <p:cNvSpPr>
            <a:spLocks noGrp="1"/>
          </p:cNvSpPr>
          <p:nvPr>
            <p:ph type="dt" sz="half" idx="25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9679DD0-57AF-4A3C-9E20-906145C03E00}" type="datetime3">
              <a:rPr lang="en-GB" smtClean="0"/>
              <a:t>22 August, 2022</a:t>
            </a:fld>
            <a:endParaRPr lang="en-GB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B95A6CE8-B914-46A6-815B-520337DC6B59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12BB6575-FFF1-4324-BA08-72B5190FF7E4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fld id="{0AE54B69-80AE-4118-BE22-98606E9F211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39508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lu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EE2D597-2766-45DB-9723-04A095A025EF}"/>
              </a:ext>
            </a:extLst>
          </p:cNvPr>
          <p:cNvSpPr/>
          <p:nvPr userDrawn="1"/>
        </p:nvSpPr>
        <p:spPr bwMode="gray">
          <a:xfrm>
            <a:off x="479425" y="1800225"/>
            <a:ext cx="6369050" cy="142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479999" y="359999"/>
            <a:ext cx="8160000" cy="720000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/>
          </p:nvPr>
        </p:nvSpPr>
        <p:spPr>
          <a:xfrm>
            <a:off x="479999" y="2143683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4"/>
          </p:nvPr>
        </p:nvSpPr>
        <p:spPr>
          <a:xfrm>
            <a:off x="1707437" y="214368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/>
          </p:nvPr>
        </p:nvSpPr>
        <p:spPr>
          <a:xfrm>
            <a:off x="7432736" y="214368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6"/>
          </p:nvPr>
        </p:nvSpPr>
        <p:spPr>
          <a:xfrm>
            <a:off x="479999" y="2877928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7"/>
          </p:nvPr>
        </p:nvSpPr>
        <p:spPr>
          <a:xfrm>
            <a:off x="1707437" y="2877928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38"/>
          </p:nvPr>
        </p:nvSpPr>
        <p:spPr>
          <a:xfrm>
            <a:off x="7432736" y="2877928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479999" y="3612173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1707437" y="361217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432736" y="361217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2"/>
          </p:nvPr>
        </p:nvSpPr>
        <p:spPr>
          <a:xfrm>
            <a:off x="479999" y="4346418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3"/>
          </p:nvPr>
        </p:nvSpPr>
        <p:spPr>
          <a:xfrm>
            <a:off x="1707437" y="4346418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44"/>
          </p:nvPr>
        </p:nvSpPr>
        <p:spPr>
          <a:xfrm>
            <a:off x="7432736" y="4346418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5"/>
          </p:nvPr>
        </p:nvSpPr>
        <p:spPr>
          <a:xfrm>
            <a:off x="479999" y="5080663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6"/>
          </p:nvPr>
        </p:nvSpPr>
        <p:spPr>
          <a:xfrm>
            <a:off x="1707437" y="508066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7"/>
          </p:nvPr>
        </p:nvSpPr>
        <p:spPr>
          <a:xfrm>
            <a:off x="7432736" y="508066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8"/>
          </p:nvPr>
        </p:nvSpPr>
        <p:spPr>
          <a:xfrm>
            <a:off x="479999" y="5814910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49"/>
          </p:nvPr>
        </p:nvSpPr>
        <p:spPr>
          <a:xfrm>
            <a:off x="1707437" y="5814910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50"/>
          </p:nvPr>
        </p:nvSpPr>
        <p:spPr>
          <a:xfrm>
            <a:off x="7432736" y="5814910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3"/>
          </p:nvPr>
        </p:nvSpPr>
        <p:spPr bwMode="invGray">
          <a:xfrm>
            <a:off x="480485" y="1188003"/>
            <a:ext cx="8160000" cy="288925"/>
          </a:xfrm>
        </p:spPr>
        <p:txBody>
          <a:bodyPr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Date Placeholder 6">
            <a:extLst>
              <a:ext uri="{FF2B5EF4-FFF2-40B4-BE49-F238E27FC236}">
                <a16:creationId xmlns:a16="http://schemas.microsoft.com/office/drawing/2014/main" id="{E859E3CA-9036-4477-B5C3-7D2DB26754EC}"/>
              </a:ext>
            </a:extLst>
          </p:cNvPr>
          <p:cNvSpPr>
            <a:spLocks noGrp="1"/>
          </p:cNvSpPr>
          <p:nvPr>
            <p:ph type="dt" sz="half" idx="5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A911F91-69F9-48E4-ACC0-FFC910CA39D2}" type="datetime3">
              <a:rPr lang="en-GB" smtClean="0"/>
              <a:t>22 August, 2022</a:t>
            </a:fld>
            <a:endParaRPr lang="en-GB"/>
          </a:p>
        </p:txBody>
      </p:sp>
      <p:sp>
        <p:nvSpPr>
          <p:cNvPr id="24" name="Footer Placeholder 7">
            <a:extLst>
              <a:ext uri="{FF2B5EF4-FFF2-40B4-BE49-F238E27FC236}">
                <a16:creationId xmlns:a16="http://schemas.microsoft.com/office/drawing/2014/main" id="{38EAC32C-54B0-4EB3-B204-3440B1614F58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" name="Slide Number Placeholder 8">
            <a:extLst>
              <a:ext uri="{FF2B5EF4-FFF2-40B4-BE49-F238E27FC236}">
                <a16:creationId xmlns:a16="http://schemas.microsoft.com/office/drawing/2014/main" id="{586D4F95-BF7C-4DF9-8935-0E1707D6A3DC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fld id="{5309FA79-4B2E-4BBD-8816-A419DE409F5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60713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2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 bwMode="invGray">
          <a:xfrm>
            <a:off x="480485" y="1188003"/>
            <a:ext cx="8160000" cy="288925"/>
          </a:xfrm>
        </p:spPr>
        <p:txBody>
          <a:bodyPr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7442A30-8F18-435D-ADE2-60C1AA19269E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5C5B7-73A3-4190-90FB-239B8FD1F8EC}" type="datetime3">
              <a:rPr lang="en-GB" smtClean="0"/>
              <a:t>22 August, 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B9C238C-8219-410C-8BAD-7AA11C14B49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6A665E-807C-4467-8747-23994316719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11B59-DABC-4A83-A41F-23CDD91E6F1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4548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/>
          </p:nvPr>
        </p:nvSpPr>
        <p:spPr bwMode="gray">
          <a:xfrm>
            <a:off x="480000" y="6507006"/>
            <a:ext cx="5971600" cy="247650"/>
          </a:xfrm>
        </p:spPr>
        <p:txBody>
          <a:bodyPr anchor="ctr"/>
          <a:lstStyle>
            <a:lvl1pPr>
              <a:defRPr sz="10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6"/>
          </p:nvPr>
        </p:nvSpPr>
        <p:spPr bwMode="gray">
          <a:xfrm>
            <a:off x="9495913" y="6476048"/>
            <a:ext cx="2195259" cy="247650"/>
          </a:xfrm>
        </p:spPr>
        <p:txBody>
          <a:bodyPr rIns="0" anchor="ctr"/>
          <a:lstStyle>
            <a:lvl1pPr algn="ctr">
              <a:defRPr sz="16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Title 1"/>
          <p:cNvSpPr>
            <a:spLocks noGrp="1"/>
          </p:cNvSpPr>
          <p:nvPr>
            <p:ph type="ctrTitle"/>
          </p:nvPr>
        </p:nvSpPr>
        <p:spPr bwMode="gray">
          <a:xfrm>
            <a:off x="0" y="485184"/>
            <a:ext cx="7344000" cy="1119158"/>
          </a:xfrm>
          <a:noFill/>
        </p:spPr>
        <p:txBody>
          <a:bodyPr lIns="468000" tIns="72000" rIns="450000" bIns="180000" anchor="t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 bwMode="gray">
          <a:xfrm>
            <a:off x="2" y="4482000"/>
            <a:ext cx="12191999" cy="1656000"/>
          </a:xfrm>
          <a:solidFill>
            <a:schemeClr val="tx2">
              <a:alpha val="90000"/>
            </a:schemeClr>
          </a:solidFill>
        </p:spPr>
        <p:txBody>
          <a:bodyPr lIns="468000" tIns="216000" rIns="360000" bIns="216000" numCol="3" anchor="t"/>
          <a:lstStyle>
            <a:lvl1pPr marL="0" indent="0" algn="l">
              <a:lnSpc>
                <a:spcPct val="90000"/>
              </a:lnSpc>
              <a:buNone/>
              <a:defRPr sz="14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noProof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8518300" y="485184"/>
            <a:ext cx="3172871" cy="11124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861469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3856" y="4657764"/>
            <a:ext cx="9068586" cy="1391932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accent2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0576" y="6302315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6" name="Picture 25" descr="A picture containing indoor, food, writing implement, stationary&#10;&#10;Description generated with high confidence">
            <a:extLst>
              <a:ext uri="{FF2B5EF4-FFF2-40B4-BE49-F238E27FC236}">
                <a16:creationId xmlns:a16="http://schemas.microsoft.com/office/drawing/2014/main" id="{67D55556-C392-4663-A33D-E04DC736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1055077" y="923192"/>
            <a:ext cx="2474544" cy="1391931"/>
          </a:xfrm>
          <a:prstGeom prst="rect">
            <a:avLst/>
          </a:prstGeom>
        </p:spPr>
      </p:pic>
      <p:pic>
        <p:nvPicPr>
          <p:cNvPr id="27" name="Picture 26" descr="A picture containing indoor&#10;&#10;Description generated with very high confidence">
            <a:extLst>
              <a:ext uri="{FF2B5EF4-FFF2-40B4-BE49-F238E27FC236}">
                <a16:creationId xmlns:a16="http://schemas.microsoft.com/office/drawing/2014/main" id="{C6FAF9C5-99D1-41CC-B526-A6B5683740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0714" b="33259"/>
          <a:stretch/>
        </p:blipFill>
        <p:spPr>
          <a:xfrm>
            <a:off x="1055077" y="2567742"/>
            <a:ext cx="2474544" cy="1391932"/>
          </a:xfrm>
          <a:prstGeom prst="rect">
            <a:avLst/>
          </a:prstGeom>
        </p:spPr>
      </p:pic>
      <p:pic>
        <p:nvPicPr>
          <p:cNvPr id="28" name="Picture 4" descr="Image result for vatican">
            <a:extLst>
              <a:ext uri="{FF2B5EF4-FFF2-40B4-BE49-F238E27FC236}">
                <a16:creationId xmlns:a16="http://schemas.microsoft.com/office/drawing/2014/main" id="{D442B856-6718-4206-AA1D-44FCCD460D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270" y="923192"/>
            <a:ext cx="4566138" cy="303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AF9639D2-74BC-41A8-8F47-11D862C2E3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37057" y="923192"/>
            <a:ext cx="2277697" cy="303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69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34E9A-4B14-47B8-A7D1-2CDEFD26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079BF6-1BA1-478A-8FFA-81B301862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2433-F69C-4779-A035-F2AA1CBEDC8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E4167C-ACAA-4FBA-B85A-41687E977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3CEEA-6367-4E7C-ACA8-4FA295EC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0750-EDD4-4298-B4C1-4EBC361FD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734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ssion titl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5077" y="4182980"/>
            <a:ext cx="10392508" cy="1830958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4800" b="1" kern="1200" cap="all" spc="-100" baseline="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3" name="Picture 22" descr="A picture containing indoor, food, writing implement, stationary&#10;&#10;Description generated with high confidence">
            <a:extLst>
              <a:ext uri="{FF2B5EF4-FFF2-40B4-BE49-F238E27FC236}">
                <a16:creationId xmlns:a16="http://schemas.microsoft.com/office/drawing/2014/main" id="{E624D188-7A25-42E7-AD24-440F772131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229402" y="1244672"/>
            <a:ext cx="1849461" cy="1040322"/>
          </a:xfrm>
          <a:prstGeom prst="rect">
            <a:avLst/>
          </a:prstGeom>
        </p:spPr>
      </p:pic>
      <p:pic>
        <p:nvPicPr>
          <p:cNvPr id="24" name="Picture 23" descr="A picture containing indoor&#10;&#10;Description generated with very high confidence">
            <a:extLst>
              <a:ext uri="{FF2B5EF4-FFF2-40B4-BE49-F238E27FC236}">
                <a16:creationId xmlns:a16="http://schemas.microsoft.com/office/drawing/2014/main" id="{19915F26-3761-4D90-9C79-8F2EF6BC3F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0714" b="33259"/>
          <a:stretch/>
        </p:blipFill>
        <p:spPr>
          <a:xfrm>
            <a:off x="2229402" y="2473800"/>
            <a:ext cx="1849461" cy="1040323"/>
          </a:xfrm>
          <a:prstGeom prst="rect">
            <a:avLst/>
          </a:prstGeom>
        </p:spPr>
      </p:pic>
      <p:pic>
        <p:nvPicPr>
          <p:cNvPr id="25" name="Picture 4" descr="Image result for vatican">
            <a:extLst>
              <a:ext uri="{FF2B5EF4-FFF2-40B4-BE49-F238E27FC236}">
                <a16:creationId xmlns:a16="http://schemas.microsoft.com/office/drawing/2014/main" id="{AA55A126-0DB4-46BB-A4E8-746A061242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109" y="1244672"/>
            <a:ext cx="3412708" cy="226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ECC3930-5C65-43E6-8F97-302124CA659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" r="-255" b="4976"/>
          <a:stretch/>
        </p:blipFill>
        <p:spPr bwMode="auto">
          <a:xfrm>
            <a:off x="8318063" y="1244672"/>
            <a:ext cx="1756131" cy="226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408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5F35E44-72CB-4AFA-8DA6-C89EBC957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5" r="19754"/>
          <a:stretch/>
        </p:blipFill>
        <p:spPr>
          <a:xfrm>
            <a:off x="6947544" y="1288498"/>
            <a:ext cx="4913032" cy="463445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2B0A619-F6AA-4053-9D4A-55C4BC7B0046}"/>
              </a:ext>
            </a:extLst>
          </p:cNvPr>
          <p:cNvSpPr/>
          <p:nvPr userDrawn="1"/>
        </p:nvSpPr>
        <p:spPr>
          <a:xfrm>
            <a:off x="419100" y="2"/>
            <a:ext cx="11772901" cy="1194093"/>
          </a:xfrm>
          <a:prstGeom prst="rect">
            <a:avLst/>
          </a:prstGeom>
          <a:gradFill flip="none" rotWithShape="1">
            <a:gsLst>
              <a:gs pos="0">
                <a:srgbClr val="55BF8B"/>
              </a:gs>
              <a:gs pos="96000">
                <a:srgbClr val="145E7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"/>
          <p:cNvSpPr>
            <a:spLocks noGrp="1"/>
          </p:cNvSpPr>
          <p:nvPr userDrawn="1">
            <p:ph type="title"/>
          </p:nvPr>
        </p:nvSpPr>
        <p:spPr>
          <a:xfrm>
            <a:off x="696688" y="12131"/>
            <a:ext cx="11495315" cy="1155779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3000"/>
              </a:lnSpc>
              <a:defRPr sz="2800" b="1" baseline="0">
                <a:solidFill>
                  <a:schemeClr val="tx2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ubtitle 2"/>
          <p:cNvSpPr>
            <a:spLocks noGrp="1"/>
          </p:cNvSpPr>
          <p:nvPr userDrawn="1">
            <p:ph type="subTitle" idx="1"/>
          </p:nvPr>
        </p:nvSpPr>
        <p:spPr>
          <a:xfrm>
            <a:off x="696687" y="1368341"/>
            <a:ext cx="10156192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2D2D2D"/>
                </a:solidFill>
                <a:effectLst/>
                <a:latin typeface="Calibri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/>
          </p:nvPr>
        </p:nvSpPr>
        <p:spPr>
          <a:xfrm>
            <a:off x="616740" y="2520848"/>
            <a:ext cx="10156192" cy="103931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2D2D2D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209" y="5654844"/>
            <a:ext cx="1672779" cy="89934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900023D-2373-43F5-A4AA-FD7F91255A55}"/>
              </a:ext>
            </a:extLst>
          </p:cNvPr>
          <p:cNvGrpSpPr/>
          <p:nvPr userDrawn="1"/>
        </p:nvGrpSpPr>
        <p:grpSpPr>
          <a:xfrm>
            <a:off x="2" y="4"/>
            <a:ext cx="356209" cy="1194093"/>
            <a:chOff x="2721769" y="2050256"/>
            <a:chExt cx="442912" cy="14696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5925BE-9EF0-43F9-9D78-64BD587500CA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n>
                  <a:noFill/>
                </a:ln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245E9D-1A1B-4F74-AD8C-354693087FC0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n>
                  <a:noFill/>
                </a:ln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EA0238C-23EC-47A0-ABAA-400AE503943B}"/>
              </a:ext>
            </a:extLst>
          </p:cNvPr>
          <p:cNvSpPr txBox="1"/>
          <p:nvPr userDrawn="1"/>
        </p:nvSpPr>
        <p:spPr>
          <a:xfrm>
            <a:off x="6616120" y="5795759"/>
            <a:ext cx="5575883" cy="400110"/>
          </a:xfrm>
          <a:prstGeom prst="rect">
            <a:avLst/>
          </a:prstGeom>
          <a:solidFill>
            <a:srgbClr val="FBAB18"/>
          </a:solidFill>
        </p:spPr>
        <p:txBody>
          <a:bodyPr wrap="square" rtlCol="0">
            <a:spAutoFit/>
          </a:bodyPr>
          <a:lstStyle/>
          <a:p>
            <a:pPr marL="285743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2D2D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cdc.gov/coronavirus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589CB5-1A67-4FF8-965E-CE464DDBD7CD}"/>
              </a:ext>
            </a:extLst>
          </p:cNvPr>
          <p:cNvSpPr txBox="1"/>
          <p:nvPr userDrawn="1"/>
        </p:nvSpPr>
        <p:spPr>
          <a:xfrm>
            <a:off x="6616121" y="6329241"/>
            <a:ext cx="4093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www.cdc.gov/coronavirus/2019-ncov/global-covid-19</a:t>
            </a:r>
          </a:p>
        </p:txBody>
      </p:sp>
    </p:spTree>
    <p:extLst>
      <p:ext uri="{BB962C8B-B14F-4D97-AF65-F5344CB8AC3E}">
        <p14:creationId xmlns:p14="http://schemas.microsoft.com/office/powerpoint/2010/main" val="3193755034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2B0A619-F6AA-4053-9D4A-55C4BC7B004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55BF8B"/>
              </a:gs>
              <a:gs pos="96000">
                <a:srgbClr val="145E7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"/>
          <p:cNvSpPr>
            <a:spLocks noGrp="1"/>
          </p:cNvSpPr>
          <p:nvPr userDrawn="1">
            <p:ph type="title"/>
          </p:nvPr>
        </p:nvSpPr>
        <p:spPr>
          <a:xfrm>
            <a:off x="914401" y="12131"/>
            <a:ext cx="11277600" cy="1155779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3000"/>
              </a:lnSpc>
              <a:defRPr sz="2800" b="1" baseline="0">
                <a:solidFill>
                  <a:schemeClr val="tx2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ubtitle 2"/>
          <p:cNvSpPr>
            <a:spLocks noGrp="1"/>
          </p:cNvSpPr>
          <p:nvPr userDrawn="1">
            <p:ph type="subTitle" idx="1"/>
          </p:nvPr>
        </p:nvSpPr>
        <p:spPr>
          <a:xfrm>
            <a:off x="914403" y="1415968"/>
            <a:ext cx="9938477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effectLst/>
                <a:latin typeface="Calibri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/>
          </p:nvPr>
        </p:nvSpPr>
        <p:spPr>
          <a:xfrm>
            <a:off x="914401" y="2520848"/>
            <a:ext cx="9858531" cy="103931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920" y="5736644"/>
            <a:ext cx="1672779" cy="8993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C3D0F8F-59A2-423C-A3F9-4CCC5E04EB88}"/>
              </a:ext>
            </a:extLst>
          </p:cNvPr>
          <p:cNvGrpSpPr/>
          <p:nvPr userDrawn="1"/>
        </p:nvGrpSpPr>
        <p:grpSpPr>
          <a:xfrm>
            <a:off x="2" y="4"/>
            <a:ext cx="356209" cy="1194093"/>
            <a:chOff x="2721769" y="2050256"/>
            <a:chExt cx="442912" cy="14696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32F05D3-C03C-45E4-9FA9-D106B2E80059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n>
                  <a:noFill/>
                </a:ln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6CBDE1-9FE4-4D39-8D29-C02C77614B0D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7614955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110223" y="6727353"/>
            <a:ext cx="804111" cy="121584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903847" y="6727353"/>
            <a:ext cx="804111" cy="121584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9707956" y="6727353"/>
            <a:ext cx="804765" cy="121584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10494265" y="6727353"/>
            <a:ext cx="1697737" cy="121584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2" y="6727353"/>
            <a:ext cx="7572332" cy="121584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7308079" y="6727353"/>
            <a:ext cx="804111" cy="121584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09600" y="274641"/>
            <a:ext cx="10972800" cy="91945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5" name="Text Placeholder 7"/>
          <p:cNvSpPr>
            <a:spLocks noGrp="1"/>
          </p:cNvSpPr>
          <p:nvPr userDrawn="1"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230183" indent="-230183">
              <a:buClr>
                <a:srgbClr val="005DAA"/>
              </a:buClr>
              <a:buFont typeface="Wingdings" panose="05000000000000000000" pitchFamily="2" charset="2"/>
              <a:buChar char="§"/>
              <a:defRPr sz="2000">
                <a:solidFill>
                  <a:srgbClr val="2D2D2D"/>
                </a:solidFill>
              </a:defRPr>
            </a:lvl1pPr>
            <a:lvl2pPr>
              <a:buClr>
                <a:srgbClr val="532E63"/>
              </a:buClr>
              <a:defRPr sz="2000">
                <a:solidFill>
                  <a:srgbClr val="2D2D2D"/>
                </a:solidFill>
              </a:defRPr>
            </a:lvl2pPr>
            <a:lvl3pPr>
              <a:buClr>
                <a:srgbClr val="9A3B26"/>
              </a:buClr>
              <a:defRPr sz="2000">
                <a:solidFill>
                  <a:srgbClr val="2D2D2D"/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EB3B0CC-979E-4460-961A-7E5D5213A0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920" y="6022129"/>
            <a:ext cx="1158819" cy="62302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256BCB5-3FA6-46A4-BD0C-A091D9F1922D}"/>
              </a:ext>
            </a:extLst>
          </p:cNvPr>
          <p:cNvGrpSpPr/>
          <p:nvPr userDrawn="1"/>
        </p:nvGrpSpPr>
        <p:grpSpPr>
          <a:xfrm>
            <a:off x="2" y="4"/>
            <a:ext cx="356209" cy="1194093"/>
            <a:chOff x="2721769" y="2050256"/>
            <a:chExt cx="442912" cy="14696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5B91796-8B0E-4339-853E-86194B92F336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n>
                  <a:noFill/>
                </a:ln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B4E0A8E-0F30-4F8C-A535-BEEA20A4E70F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2325001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110223" y="6727353"/>
            <a:ext cx="804111" cy="121584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903847" y="6727353"/>
            <a:ext cx="804111" cy="121584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9707956" y="6727353"/>
            <a:ext cx="804765" cy="121584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10494265" y="6727353"/>
            <a:ext cx="1697737" cy="121584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2" y="6727353"/>
            <a:ext cx="7572332" cy="121584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7308079" y="6727353"/>
            <a:ext cx="804111" cy="121584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09600" y="274641"/>
            <a:ext cx="10972800" cy="91945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5" name="Text Placeholder 7"/>
          <p:cNvSpPr>
            <a:spLocks noGrp="1"/>
          </p:cNvSpPr>
          <p:nvPr userDrawn="1"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230183" indent="-230183">
              <a:buClr>
                <a:srgbClr val="005DAA"/>
              </a:buClr>
              <a:buFont typeface="Wingdings" panose="05000000000000000000" pitchFamily="2" charset="2"/>
              <a:buChar char="§"/>
              <a:defRPr sz="2000">
                <a:solidFill>
                  <a:srgbClr val="2D2D2D"/>
                </a:solidFill>
              </a:defRPr>
            </a:lvl1pPr>
            <a:lvl2pPr>
              <a:buClr>
                <a:srgbClr val="532E63"/>
              </a:buClr>
              <a:defRPr sz="2000">
                <a:solidFill>
                  <a:srgbClr val="2D2D2D"/>
                </a:solidFill>
              </a:defRPr>
            </a:lvl2pPr>
            <a:lvl3pPr>
              <a:buClr>
                <a:srgbClr val="9A3B26"/>
              </a:buClr>
              <a:defRPr sz="2000">
                <a:solidFill>
                  <a:srgbClr val="2D2D2D"/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56BCB5-3FA6-46A4-BD0C-A091D9F1922D}"/>
              </a:ext>
            </a:extLst>
          </p:cNvPr>
          <p:cNvGrpSpPr/>
          <p:nvPr userDrawn="1"/>
        </p:nvGrpSpPr>
        <p:grpSpPr>
          <a:xfrm>
            <a:off x="2" y="4"/>
            <a:ext cx="356209" cy="1194093"/>
            <a:chOff x="2721769" y="2050256"/>
            <a:chExt cx="442912" cy="14696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5B91796-8B0E-4339-853E-86194B92F336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n>
                  <a:noFill/>
                </a:ln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B4E0A8E-0F30-4F8C-A535-BEEA20A4E70F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1475021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2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1600201"/>
            <a:ext cx="5172892" cy="4191000"/>
          </a:xfrm>
          <a:prstGeom prst="rect">
            <a:avLst/>
          </a:prstGeom>
        </p:spPr>
        <p:txBody>
          <a:bodyPr/>
          <a:lstStyle>
            <a:lvl1pPr marL="342892" indent="-342892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31" indent="-285743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6409510" y="1600201"/>
            <a:ext cx="5172892" cy="4191000"/>
          </a:xfrm>
          <a:prstGeom prst="rect">
            <a:avLst/>
          </a:prstGeom>
        </p:spPr>
        <p:txBody>
          <a:bodyPr/>
          <a:lstStyle>
            <a:lvl1pPr marL="342892" indent="-342892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31" indent="-285743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16945D-7463-43F9-B460-2CF43DA200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110223" y="6727353"/>
            <a:ext cx="804111" cy="121584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D9C951-7795-4013-A98F-41CA15626A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03847" y="6727353"/>
            <a:ext cx="804111" cy="121584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138E91-A144-4218-9895-5E4D3582AD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07956" y="6727353"/>
            <a:ext cx="804765" cy="121584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F4E6B6-BDAE-40A5-9E22-D7B6320CBA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94265" y="6727353"/>
            <a:ext cx="1697737" cy="121584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E71CFAF4-5909-4817-B92D-CE4D29DFF7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" y="6727353"/>
            <a:ext cx="7572332" cy="121584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E6DC0A-1388-4428-BA38-59223C425A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08079" y="6727353"/>
            <a:ext cx="804111" cy="121584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4213D48-D055-4EE8-9726-533AB8E26A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920" y="5736644"/>
            <a:ext cx="1672779" cy="89934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F318103-E3F0-462E-A0BE-161EC7EA9C7C}"/>
              </a:ext>
            </a:extLst>
          </p:cNvPr>
          <p:cNvGrpSpPr/>
          <p:nvPr userDrawn="1"/>
        </p:nvGrpSpPr>
        <p:grpSpPr>
          <a:xfrm>
            <a:off x="2" y="4"/>
            <a:ext cx="356209" cy="1194093"/>
            <a:chOff x="2721769" y="2050256"/>
            <a:chExt cx="442912" cy="14696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2A256B-3279-4135-9C44-56940C3F4D28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n>
                  <a:noFill/>
                </a:ln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D7CDBA5-E900-4510-9676-E670A0189CF4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8802017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 SLIDE 2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1600201"/>
            <a:ext cx="5172892" cy="4191000"/>
          </a:xfrm>
          <a:prstGeom prst="rect">
            <a:avLst/>
          </a:prstGeom>
        </p:spPr>
        <p:txBody>
          <a:bodyPr/>
          <a:lstStyle>
            <a:lvl1pPr marL="342892" indent="-342892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31" indent="-285743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6409510" y="1600201"/>
            <a:ext cx="5172892" cy="4191000"/>
          </a:xfrm>
          <a:prstGeom prst="rect">
            <a:avLst/>
          </a:prstGeom>
        </p:spPr>
        <p:txBody>
          <a:bodyPr/>
          <a:lstStyle>
            <a:lvl1pPr marL="342892" indent="-342892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31" indent="-285743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16945D-7463-43F9-B460-2CF43DA200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110223" y="6727353"/>
            <a:ext cx="804111" cy="121584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D9C951-7795-4013-A98F-41CA15626A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03847" y="6727353"/>
            <a:ext cx="804111" cy="121584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138E91-A144-4218-9895-5E4D3582AD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07956" y="6727353"/>
            <a:ext cx="804765" cy="121584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F4E6B6-BDAE-40A5-9E22-D7B6320CBA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94265" y="6727353"/>
            <a:ext cx="1697737" cy="121584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E71CFAF4-5909-4817-B92D-CE4D29DFF7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" y="6727353"/>
            <a:ext cx="7572332" cy="121584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E6DC0A-1388-4428-BA38-59223C425A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08079" y="6727353"/>
            <a:ext cx="804111" cy="121584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F318103-E3F0-462E-A0BE-161EC7EA9C7C}"/>
              </a:ext>
            </a:extLst>
          </p:cNvPr>
          <p:cNvGrpSpPr/>
          <p:nvPr userDrawn="1"/>
        </p:nvGrpSpPr>
        <p:grpSpPr>
          <a:xfrm>
            <a:off x="2" y="4"/>
            <a:ext cx="356209" cy="1194093"/>
            <a:chOff x="2721769" y="2050256"/>
            <a:chExt cx="442912" cy="14696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2A256B-3279-4135-9C44-56940C3F4D28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n>
                  <a:noFill/>
                </a:ln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D7CDBA5-E900-4510-9676-E670A0189CF4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253719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A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86" y="3255153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239484" y="4688984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38F5EA-D0AF-428F-B372-DAC2A9B1C5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640" y="5736644"/>
            <a:ext cx="1672779" cy="89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96468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_background">
    <p:bg>
      <p:bgPr>
        <a:solidFill>
          <a:srgbClr val="006A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1EDB832-85DB-47C2-990D-C76F1161C2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9425" y="674917"/>
            <a:ext cx="5979136" cy="5795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86" y="3255153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239484" y="4688984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38F5EA-D0AF-428F-B372-DAC2A9B1C5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640" y="5736644"/>
            <a:ext cx="1672779" cy="89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64111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2608" y="5668741"/>
            <a:ext cx="12192000" cy="117755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69626" y="3662435"/>
            <a:ext cx="88524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</a:br>
            <a:b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</a:br>
            <a:b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4" name="Picture 3" descr="Logos of the U.S. Department of Health and Human Services and the Centers for Disease Control and Prevention." title="Logo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2473"/>
            <a:ext cx="12192000" cy="1183824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0" y="5662473"/>
            <a:ext cx="12192000" cy="1183824"/>
            <a:chOff x="0" y="-11827"/>
            <a:chExt cx="9144000" cy="170018"/>
          </a:xfrm>
        </p:grpSpPr>
        <p:sp>
          <p:nvSpPr>
            <p:cNvPr id="6" name="bk object 25"/>
            <p:cNvSpPr/>
            <p:nvPr userDrawn="1"/>
          </p:nvSpPr>
          <p:spPr>
            <a:xfrm>
              <a:off x="0" y="-11827"/>
              <a:ext cx="522365" cy="170018"/>
            </a:xfrm>
            <a:custGeom>
              <a:avLst/>
              <a:gdLst/>
              <a:ahLst/>
              <a:cxnLst/>
              <a:rect l="l" t="t" r="r" b="b"/>
              <a:pathLst>
                <a:path w="1047115" h="1413510">
                  <a:moveTo>
                    <a:pt x="1046875" y="0"/>
                  </a:moveTo>
                  <a:lnTo>
                    <a:pt x="0" y="0"/>
                  </a:lnTo>
                  <a:lnTo>
                    <a:pt x="0" y="1412925"/>
                  </a:lnTo>
                  <a:lnTo>
                    <a:pt x="869393" y="1412925"/>
                  </a:lnTo>
                  <a:lnTo>
                    <a:pt x="1046875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7" name="bk object 26"/>
            <p:cNvSpPr/>
            <p:nvPr userDrawn="1"/>
          </p:nvSpPr>
          <p:spPr>
            <a:xfrm>
              <a:off x="340051" y="-11827"/>
              <a:ext cx="863535" cy="170018"/>
            </a:xfrm>
            <a:custGeom>
              <a:avLst/>
              <a:gdLst/>
              <a:ahLst/>
              <a:cxnLst/>
              <a:rect l="l" t="t" r="r" b="b"/>
              <a:pathLst>
                <a:path w="1731010" h="1413510">
                  <a:moveTo>
                    <a:pt x="1730918" y="0"/>
                  </a:moveTo>
                  <a:lnTo>
                    <a:pt x="179633" y="0"/>
                  </a:lnTo>
                  <a:lnTo>
                    <a:pt x="0" y="1412925"/>
                  </a:lnTo>
                  <a:lnTo>
                    <a:pt x="1296345" y="1412925"/>
                  </a:lnTo>
                  <a:lnTo>
                    <a:pt x="1730918" y="0"/>
                  </a:lnTo>
                  <a:close/>
                </a:path>
              </a:pathLst>
            </a:custGeom>
            <a:solidFill>
              <a:srgbClr val="1D56B3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8" name="bk object 27"/>
            <p:cNvSpPr/>
            <p:nvPr userDrawn="1"/>
          </p:nvSpPr>
          <p:spPr>
            <a:xfrm>
              <a:off x="878274" y="-11827"/>
              <a:ext cx="1343452" cy="170018"/>
            </a:xfrm>
            <a:custGeom>
              <a:avLst/>
              <a:gdLst/>
              <a:ahLst/>
              <a:cxnLst/>
              <a:rect l="l" t="t" r="r" b="b"/>
              <a:pathLst>
                <a:path w="2693035" h="1413510">
                  <a:moveTo>
                    <a:pt x="2692774" y="0"/>
                  </a:moveTo>
                  <a:lnTo>
                    <a:pt x="435654" y="0"/>
                  </a:lnTo>
                  <a:lnTo>
                    <a:pt x="0" y="1412925"/>
                  </a:lnTo>
                  <a:lnTo>
                    <a:pt x="1878492" y="1412925"/>
                  </a:lnTo>
                  <a:lnTo>
                    <a:pt x="2692774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9" name="bk object 28"/>
            <p:cNvSpPr/>
            <p:nvPr userDrawn="1"/>
          </p:nvSpPr>
          <p:spPr>
            <a:xfrm>
              <a:off x="1654598" y="-11827"/>
              <a:ext cx="1362458" cy="170018"/>
            </a:xfrm>
            <a:custGeom>
              <a:avLst/>
              <a:gdLst/>
              <a:ahLst/>
              <a:cxnLst/>
              <a:rect l="l" t="t" r="r" b="b"/>
              <a:pathLst>
                <a:path w="2731134" h="1413510">
                  <a:moveTo>
                    <a:pt x="2730969" y="0"/>
                  </a:moveTo>
                  <a:lnTo>
                    <a:pt x="816445" y="0"/>
                  </a:lnTo>
                  <a:lnTo>
                    <a:pt x="0" y="1412925"/>
                  </a:lnTo>
                  <a:lnTo>
                    <a:pt x="1593978" y="1412925"/>
                  </a:lnTo>
                  <a:lnTo>
                    <a:pt x="2730969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0" name="bk object 29"/>
            <p:cNvSpPr/>
            <p:nvPr userDrawn="1"/>
          </p:nvSpPr>
          <p:spPr>
            <a:xfrm>
              <a:off x="2304805" y="-11827"/>
              <a:ext cx="937659" cy="170018"/>
            </a:xfrm>
            <a:custGeom>
              <a:avLst/>
              <a:gdLst/>
              <a:ahLst/>
              <a:cxnLst/>
              <a:rect l="l" t="t" r="r" b="b"/>
              <a:pathLst>
                <a:path w="1879600" h="1413510">
                  <a:moveTo>
                    <a:pt x="1879368" y="0"/>
                  </a:moveTo>
                  <a:lnTo>
                    <a:pt x="1140221" y="0"/>
                  </a:lnTo>
                  <a:lnTo>
                    <a:pt x="0" y="1412925"/>
                  </a:lnTo>
                  <a:lnTo>
                    <a:pt x="621900" y="1412925"/>
                  </a:lnTo>
                  <a:lnTo>
                    <a:pt x="1879368" y="0"/>
                  </a:lnTo>
                  <a:close/>
                </a:path>
              </a:pathLst>
            </a:custGeom>
            <a:solidFill>
              <a:srgbClr val="17468F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1" name="bk object 30"/>
            <p:cNvSpPr/>
            <p:nvPr userDrawn="1"/>
          </p:nvSpPr>
          <p:spPr>
            <a:xfrm>
              <a:off x="2554809" y="-11827"/>
              <a:ext cx="2483849" cy="170018"/>
            </a:xfrm>
            <a:custGeom>
              <a:avLst/>
              <a:gdLst/>
              <a:ahLst/>
              <a:cxnLst/>
              <a:rect l="l" t="t" r="r" b="b"/>
              <a:pathLst>
                <a:path w="4979034" h="1413510">
                  <a:moveTo>
                    <a:pt x="4978576" y="0"/>
                  </a:moveTo>
                  <a:lnTo>
                    <a:pt x="1262846" y="0"/>
                  </a:lnTo>
                  <a:lnTo>
                    <a:pt x="0" y="1412925"/>
                  </a:lnTo>
                  <a:lnTo>
                    <a:pt x="3093828" y="1412925"/>
                  </a:lnTo>
                  <a:lnTo>
                    <a:pt x="4978576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2" name="bk object 31"/>
            <p:cNvSpPr/>
            <p:nvPr userDrawn="1"/>
          </p:nvSpPr>
          <p:spPr>
            <a:xfrm>
              <a:off x="3835845" y="-11827"/>
              <a:ext cx="1915234" cy="170018"/>
            </a:xfrm>
            <a:custGeom>
              <a:avLst/>
              <a:gdLst/>
              <a:ahLst/>
              <a:cxnLst/>
              <a:rect l="l" t="t" r="r" b="b"/>
              <a:pathLst>
                <a:path w="3839209" h="1413510">
                  <a:moveTo>
                    <a:pt x="3838727" y="0"/>
                  </a:moveTo>
                  <a:lnTo>
                    <a:pt x="1891189" y="0"/>
                  </a:lnTo>
                  <a:lnTo>
                    <a:pt x="0" y="1412925"/>
                  </a:lnTo>
                  <a:lnTo>
                    <a:pt x="1625414" y="1412925"/>
                  </a:lnTo>
                  <a:lnTo>
                    <a:pt x="3838727" y="0"/>
                  </a:lnTo>
                  <a:close/>
                </a:path>
              </a:pathLst>
            </a:custGeom>
            <a:solidFill>
              <a:srgbClr val="536DB3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3" name="bk object 32"/>
            <p:cNvSpPr/>
            <p:nvPr userDrawn="1"/>
          </p:nvSpPr>
          <p:spPr>
            <a:xfrm>
              <a:off x="4458868" y="-11827"/>
              <a:ext cx="4685132" cy="170018"/>
            </a:xfrm>
            <a:custGeom>
              <a:avLst/>
              <a:gdLst/>
              <a:ahLst/>
              <a:cxnLst/>
              <a:rect l="l" t="t" r="r" b="b"/>
              <a:pathLst>
                <a:path w="9391650" h="1413510">
                  <a:moveTo>
                    <a:pt x="9391076" y="0"/>
                  </a:moveTo>
                  <a:lnTo>
                    <a:pt x="2213316" y="0"/>
                  </a:lnTo>
                  <a:lnTo>
                    <a:pt x="0" y="1412929"/>
                  </a:lnTo>
                  <a:lnTo>
                    <a:pt x="9391076" y="1412929"/>
                  </a:lnTo>
                  <a:lnTo>
                    <a:pt x="9391076" y="0"/>
                  </a:lnTo>
                  <a:close/>
                </a:path>
              </a:pathLst>
            </a:custGeom>
            <a:gradFill>
              <a:gsLst>
                <a:gs pos="0">
                  <a:srgbClr val="103064"/>
                </a:gs>
                <a:gs pos="100000">
                  <a:srgbClr val="17468F"/>
                </a:gs>
              </a:gsLst>
              <a:lin ang="0" scaled="0"/>
            </a:gra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pic>
        <p:nvPicPr>
          <p:cNvPr id="16" name="Picture 15" descr="Logos of the U.S. Department of Health and Human Services and Centers for Disease Control and Prevention" title="LOGO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436" y="5786590"/>
            <a:ext cx="1672779" cy="9590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08E3E0E-8007-4E08-9AE4-D29BCAE7C5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5" r="19754"/>
          <a:stretch/>
        </p:blipFill>
        <p:spPr>
          <a:xfrm>
            <a:off x="7112341" y="234190"/>
            <a:ext cx="4913032" cy="463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1424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E34638-39A1-43A6-B842-6C7DE9110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2433-F69C-4779-A035-F2AA1CBEDC8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CF9770-588E-4740-9DA5-3BF32463B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B023E-843A-46AF-B40E-EC94910C9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0750-EDD4-4298-B4C1-4EBC361FD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022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2608" y="5668741"/>
            <a:ext cx="12192000" cy="117755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69626" y="3662435"/>
            <a:ext cx="88524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</a:br>
            <a:b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</a:br>
            <a:b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4" name="Picture 3" descr="Logos of the U.S. Department of Health and Human Services and the Centers for Disease Control and Prevention." title="Logo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2473"/>
            <a:ext cx="12192000" cy="1183824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0" y="5662473"/>
            <a:ext cx="12192000" cy="1183824"/>
            <a:chOff x="0" y="-11827"/>
            <a:chExt cx="9144000" cy="170018"/>
          </a:xfrm>
        </p:grpSpPr>
        <p:sp>
          <p:nvSpPr>
            <p:cNvPr id="6" name="bk object 25"/>
            <p:cNvSpPr/>
            <p:nvPr userDrawn="1"/>
          </p:nvSpPr>
          <p:spPr>
            <a:xfrm>
              <a:off x="0" y="-11827"/>
              <a:ext cx="522365" cy="170018"/>
            </a:xfrm>
            <a:custGeom>
              <a:avLst/>
              <a:gdLst/>
              <a:ahLst/>
              <a:cxnLst/>
              <a:rect l="l" t="t" r="r" b="b"/>
              <a:pathLst>
                <a:path w="1047115" h="1413510">
                  <a:moveTo>
                    <a:pt x="1046875" y="0"/>
                  </a:moveTo>
                  <a:lnTo>
                    <a:pt x="0" y="0"/>
                  </a:lnTo>
                  <a:lnTo>
                    <a:pt x="0" y="1412925"/>
                  </a:lnTo>
                  <a:lnTo>
                    <a:pt x="869393" y="1412925"/>
                  </a:lnTo>
                  <a:lnTo>
                    <a:pt x="1046875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7" name="bk object 26"/>
            <p:cNvSpPr/>
            <p:nvPr userDrawn="1"/>
          </p:nvSpPr>
          <p:spPr>
            <a:xfrm>
              <a:off x="340051" y="-11827"/>
              <a:ext cx="863535" cy="170018"/>
            </a:xfrm>
            <a:custGeom>
              <a:avLst/>
              <a:gdLst/>
              <a:ahLst/>
              <a:cxnLst/>
              <a:rect l="l" t="t" r="r" b="b"/>
              <a:pathLst>
                <a:path w="1731010" h="1413510">
                  <a:moveTo>
                    <a:pt x="1730918" y="0"/>
                  </a:moveTo>
                  <a:lnTo>
                    <a:pt x="179633" y="0"/>
                  </a:lnTo>
                  <a:lnTo>
                    <a:pt x="0" y="1412925"/>
                  </a:lnTo>
                  <a:lnTo>
                    <a:pt x="1296345" y="1412925"/>
                  </a:lnTo>
                  <a:lnTo>
                    <a:pt x="1730918" y="0"/>
                  </a:lnTo>
                  <a:close/>
                </a:path>
              </a:pathLst>
            </a:custGeom>
            <a:solidFill>
              <a:srgbClr val="1D56B3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8" name="bk object 27"/>
            <p:cNvSpPr/>
            <p:nvPr userDrawn="1"/>
          </p:nvSpPr>
          <p:spPr>
            <a:xfrm>
              <a:off x="878274" y="-11827"/>
              <a:ext cx="1343452" cy="170018"/>
            </a:xfrm>
            <a:custGeom>
              <a:avLst/>
              <a:gdLst/>
              <a:ahLst/>
              <a:cxnLst/>
              <a:rect l="l" t="t" r="r" b="b"/>
              <a:pathLst>
                <a:path w="2693035" h="1413510">
                  <a:moveTo>
                    <a:pt x="2692774" y="0"/>
                  </a:moveTo>
                  <a:lnTo>
                    <a:pt x="435654" y="0"/>
                  </a:lnTo>
                  <a:lnTo>
                    <a:pt x="0" y="1412925"/>
                  </a:lnTo>
                  <a:lnTo>
                    <a:pt x="1878492" y="1412925"/>
                  </a:lnTo>
                  <a:lnTo>
                    <a:pt x="2692774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9" name="bk object 28"/>
            <p:cNvSpPr/>
            <p:nvPr userDrawn="1"/>
          </p:nvSpPr>
          <p:spPr>
            <a:xfrm>
              <a:off x="1654598" y="-11827"/>
              <a:ext cx="1362458" cy="170018"/>
            </a:xfrm>
            <a:custGeom>
              <a:avLst/>
              <a:gdLst/>
              <a:ahLst/>
              <a:cxnLst/>
              <a:rect l="l" t="t" r="r" b="b"/>
              <a:pathLst>
                <a:path w="2731134" h="1413510">
                  <a:moveTo>
                    <a:pt x="2730969" y="0"/>
                  </a:moveTo>
                  <a:lnTo>
                    <a:pt x="816445" y="0"/>
                  </a:lnTo>
                  <a:lnTo>
                    <a:pt x="0" y="1412925"/>
                  </a:lnTo>
                  <a:lnTo>
                    <a:pt x="1593978" y="1412925"/>
                  </a:lnTo>
                  <a:lnTo>
                    <a:pt x="2730969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0" name="bk object 29"/>
            <p:cNvSpPr/>
            <p:nvPr userDrawn="1"/>
          </p:nvSpPr>
          <p:spPr>
            <a:xfrm>
              <a:off x="2304805" y="-11827"/>
              <a:ext cx="937659" cy="170018"/>
            </a:xfrm>
            <a:custGeom>
              <a:avLst/>
              <a:gdLst/>
              <a:ahLst/>
              <a:cxnLst/>
              <a:rect l="l" t="t" r="r" b="b"/>
              <a:pathLst>
                <a:path w="1879600" h="1413510">
                  <a:moveTo>
                    <a:pt x="1879368" y="0"/>
                  </a:moveTo>
                  <a:lnTo>
                    <a:pt x="1140221" y="0"/>
                  </a:lnTo>
                  <a:lnTo>
                    <a:pt x="0" y="1412925"/>
                  </a:lnTo>
                  <a:lnTo>
                    <a:pt x="621900" y="1412925"/>
                  </a:lnTo>
                  <a:lnTo>
                    <a:pt x="1879368" y="0"/>
                  </a:lnTo>
                  <a:close/>
                </a:path>
              </a:pathLst>
            </a:custGeom>
            <a:solidFill>
              <a:srgbClr val="17468F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1" name="bk object 30"/>
            <p:cNvSpPr/>
            <p:nvPr userDrawn="1"/>
          </p:nvSpPr>
          <p:spPr>
            <a:xfrm>
              <a:off x="2554809" y="-11827"/>
              <a:ext cx="2483849" cy="170018"/>
            </a:xfrm>
            <a:custGeom>
              <a:avLst/>
              <a:gdLst/>
              <a:ahLst/>
              <a:cxnLst/>
              <a:rect l="l" t="t" r="r" b="b"/>
              <a:pathLst>
                <a:path w="4979034" h="1413510">
                  <a:moveTo>
                    <a:pt x="4978576" y="0"/>
                  </a:moveTo>
                  <a:lnTo>
                    <a:pt x="1262846" y="0"/>
                  </a:lnTo>
                  <a:lnTo>
                    <a:pt x="0" y="1412925"/>
                  </a:lnTo>
                  <a:lnTo>
                    <a:pt x="3093828" y="1412925"/>
                  </a:lnTo>
                  <a:lnTo>
                    <a:pt x="4978576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2" name="bk object 31"/>
            <p:cNvSpPr/>
            <p:nvPr userDrawn="1"/>
          </p:nvSpPr>
          <p:spPr>
            <a:xfrm>
              <a:off x="3835845" y="-11827"/>
              <a:ext cx="1915234" cy="170018"/>
            </a:xfrm>
            <a:custGeom>
              <a:avLst/>
              <a:gdLst/>
              <a:ahLst/>
              <a:cxnLst/>
              <a:rect l="l" t="t" r="r" b="b"/>
              <a:pathLst>
                <a:path w="3839209" h="1413510">
                  <a:moveTo>
                    <a:pt x="3838727" y="0"/>
                  </a:moveTo>
                  <a:lnTo>
                    <a:pt x="1891189" y="0"/>
                  </a:lnTo>
                  <a:lnTo>
                    <a:pt x="0" y="1412925"/>
                  </a:lnTo>
                  <a:lnTo>
                    <a:pt x="1625414" y="1412925"/>
                  </a:lnTo>
                  <a:lnTo>
                    <a:pt x="3838727" y="0"/>
                  </a:lnTo>
                  <a:close/>
                </a:path>
              </a:pathLst>
            </a:custGeom>
            <a:solidFill>
              <a:srgbClr val="536DB3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3" name="bk object 32"/>
            <p:cNvSpPr/>
            <p:nvPr userDrawn="1"/>
          </p:nvSpPr>
          <p:spPr>
            <a:xfrm>
              <a:off x="4458868" y="-11827"/>
              <a:ext cx="4685132" cy="170018"/>
            </a:xfrm>
            <a:custGeom>
              <a:avLst/>
              <a:gdLst/>
              <a:ahLst/>
              <a:cxnLst/>
              <a:rect l="l" t="t" r="r" b="b"/>
              <a:pathLst>
                <a:path w="9391650" h="1413510">
                  <a:moveTo>
                    <a:pt x="9391076" y="0"/>
                  </a:moveTo>
                  <a:lnTo>
                    <a:pt x="2213316" y="0"/>
                  </a:lnTo>
                  <a:lnTo>
                    <a:pt x="0" y="1412929"/>
                  </a:lnTo>
                  <a:lnTo>
                    <a:pt x="9391076" y="1412929"/>
                  </a:lnTo>
                  <a:lnTo>
                    <a:pt x="9391076" y="0"/>
                  </a:lnTo>
                  <a:close/>
                </a:path>
              </a:pathLst>
            </a:custGeom>
            <a:gradFill>
              <a:gsLst>
                <a:gs pos="0">
                  <a:srgbClr val="103064"/>
                </a:gs>
                <a:gs pos="100000">
                  <a:srgbClr val="17468F"/>
                </a:gs>
              </a:gsLst>
              <a:lin ang="0" scaled="0"/>
            </a:gra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pic>
        <p:nvPicPr>
          <p:cNvPr id="16" name="Picture 15" descr="Logos of the U.S. Department of Health and Human Services and Centers for Disease Control and Prevention" title="LOGO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436" y="5786590"/>
            <a:ext cx="1672779" cy="959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A43ECC-BBFF-4967-9F45-5667FFC0EE1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9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52022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102FF-1C70-460B-A830-2E9401EF8A65}" type="datetimeFigureOut">
              <a:rPr lang="en-US"/>
              <a:pPr>
                <a:defRPr/>
              </a:pPr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8478E-3D83-4546-A8AA-82A9292698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9565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102FF-1C70-460B-A830-2E9401EF8A65}" type="datetimeFigureOut">
              <a:rPr lang="en-US"/>
              <a:pPr>
                <a:defRPr/>
              </a:pPr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E3275-35C1-428E-9068-4C9E85A206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8728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102FF-1C70-460B-A830-2E9401EF8A65}" type="datetimeFigureOut">
              <a:rPr lang="en-US"/>
              <a:pPr>
                <a:defRPr/>
              </a:pPr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3BBE7-CF94-492D-BE4D-9976B16930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6805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102FF-1C70-460B-A830-2E9401EF8A65}" type="datetimeFigureOut">
              <a:rPr lang="en-US"/>
              <a:pPr>
                <a:defRPr/>
              </a:pPr>
              <a:t>8/22/2022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DE487-3A4D-423E-AD93-F61BFEAEAC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9775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102FF-1C70-460B-A830-2E9401EF8A65}" type="datetimeFigureOut">
              <a:rPr lang="en-US"/>
              <a:pPr>
                <a:defRPr/>
              </a:pPr>
              <a:t>8/22/2022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67E98-3BE1-40BD-937F-29722B6B13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853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102FF-1C70-460B-A830-2E9401EF8A65}" type="datetimeFigureOut">
              <a:rPr lang="en-US"/>
              <a:pPr>
                <a:defRPr/>
              </a:pPr>
              <a:t>8/22/2022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0E2B3-D0A4-4A78-8A81-FB725AB0FC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301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102FF-1C70-460B-A830-2E9401EF8A65}" type="datetimeFigureOut">
              <a:rPr lang="en-US"/>
              <a:pPr>
                <a:defRPr/>
              </a:pPr>
              <a:t>8/22/2022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AECE1-0373-4D09-A2EC-26EC08A234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1719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102FF-1C70-460B-A830-2E9401EF8A65}" type="datetimeFigureOut">
              <a:rPr lang="en-US"/>
              <a:pPr>
                <a:defRPr/>
              </a:pPr>
              <a:t>8/22/2022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64A9F-03C1-4C93-B6EF-A8BB91589B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6009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102FF-1C70-460B-A830-2E9401EF8A65}" type="datetimeFigureOut">
              <a:rPr lang="en-US"/>
              <a:pPr>
                <a:defRPr/>
              </a:pPr>
              <a:t>8/22/2022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6BDAA-67CB-4C80-BF61-A11A7016E3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54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EB525-6BF2-48D7-8B56-710A434A0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5F8E4-E8F1-4A7E-988A-68D8F241D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18F55D-35CE-4E42-BF38-30394BDB7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FE34C-D7D5-4D87-9647-2F631D00D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2433-F69C-4779-A035-F2AA1CBEDC8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273ADC-5559-4D2A-B222-EED37EEDB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2C957-209A-4D2B-B710-44FB1B31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0750-EDD4-4298-B4C1-4EBC361FD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204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102FF-1C70-460B-A830-2E9401EF8A65}" type="datetimeFigureOut">
              <a:rPr lang="en-US"/>
              <a:pPr>
                <a:defRPr/>
              </a:pPr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CD9B1-24CF-4693-BDC5-C7C237864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3837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102FF-1C70-460B-A830-2E9401EF8A65}" type="datetimeFigureOut">
              <a:rPr lang="en-US"/>
              <a:pPr>
                <a:defRPr/>
              </a:pPr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C09C3-5D0B-4CC5-BBF9-7978B21D64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2903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828800" y="4343400"/>
            <a:ext cx="8534400" cy="242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975" b="1" dirty="0"/>
              <a:t>For more information please contact Centers for Disease Control and Prevention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828800" y="4705350"/>
            <a:ext cx="7924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900"/>
              <a:t>1600 Clifton Road NE, Atlanta, GA 30333</a:t>
            </a:r>
          </a:p>
          <a:p>
            <a:pPr>
              <a:defRPr/>
            </a:pPr>
            <a:r>
              <a:rPr lang="en-US" altLang="en-US" sz="900"/>
              <a:t>Telephone, 1-800-CDC-INFO (232-4636)/TTY: 1-888-232-6348</a:t>
            </a:r>
          </a:p>
          <a:p>
            <a:pPr>
              <a:defRPr/>
            </a:pPr>
            <a:r>
              <a:rPr lang="en-US" altLang="en-US" sz="900"/>
              <a:t>E-mail: cdcinfo@cdc.gov 	Web: www.cdc.gov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828800" y="5421313"/>
            <a:ext cx="7924800" cy="196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675" dirty="0"/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981200"/>
            <a:ext cx="85344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00" b="1" baseline="0">
                <a:solidFill>
                  <a:srgbClr val="781D7E"/>
                </a:solidFill>
                <a:effectLst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871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Section Break Globe">
    <p:bg>
      <p:bgPr>
        <a:solidFill>
          <a:srgbClr val="0C50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6416675"/>
            <a:ext cx="1549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2063" y="6399213"/>
            <a:ext cx="587375" cy="365125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defTabSz="685800" eaLnBrk="1" hangingPunct="1">
              <a:defRPr/>
            </a:pPr>
            <a:fld id="{DF9EF55F-F1FE-4D71-8587-4762A6733E0C}" type="slidenum">
              <a:rPr lang="en-US" altLang="en-US" sz="675" smtClean="0">
                <a:solidFill>
                  <a:schemeClr val="bg1"/>
                </a:solidFill>
              </a:rPr>
              <a:pPr algn="r" defTabSz="685800" eaLnBrk="1" hangingPunct="1">
                <a:defRPr/>
              </a:pPr>
              <a:t>‹#›</a:t>
            </a:fld>
            <a:endParaRPr lang="en-US" altLang="en-US" sz="675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83" b="12300"/>
          <a:stretch/>
        </p:blipFill>
        <p:spPr>
          <a:xfrm>
            <a:off x="2794000" y="1"/>
            <a:ext cx="9398000" cy="6858000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5486400" y="6459538"/>
            <a:ext cx="733425" cy="2079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750" b="1">
                <a:solidFill>
                  <a:schemeClr val="bg1"/>
                </a:solidFill>
                <a:ea typeface="+mn-ea"/>
              </a:rPr>
              <a:t>#PEPFAR15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1" y="2705450"/>
            <a:ext cx="11690843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49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22701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Dark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822325"/>
          </a:xfrm>
          <a:prstGeom prst="rect">
            <a:avLst/>
          </a:prstGeom>
          <a:solidFill>
            <a:srgbClr val="0C507C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6289675"/>
            <a:ext cx="1954212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1530013" y="6488113"/>
            <a:ext cx="587375" cy="365125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defTabSz="914400" eaLnBrk="1" hangingPunct="1">
              <a:defRPr/>
            </a:pPr>
            <a:fld id="{790F07F7-F994-4742-8DD6-855EA8639C79}" type="slidenum">
              <a:rPr lang="en-US" altLang="en-US" sz="900" smtClean="0">
                <a:solidFill>
                  <a:srgbClr val="060606"/>
                </a:solidFill>
              </a:rPr>
              <a:pPr algn="r" defTabSz="914400" eaLnBrk="1" hangingPunct="1">
                <a:defRPr/>
              </a:pPr>
              <a:t>‹#›</a:t>
            </a:fld>
            <a:endParaRPr lang="en-US" altLang="en-US" sz="900">
              <a:solidFill>
                <a:srgbClr val="060606"/>
              </a:solidFill>
            </a:endParaRPr>
          </a:p>
        </p:txBody>
      </p:sp>
      <p:grpSp>
        <p:nvGrpSpPr>
          <p:cNvPr id="8" name="Group 6"/>
          <p:cNvGrpSpPr>
            <a:grpSpLocks/>
          </p:cNvGrpSpPr>
          <p:nvPr userDrawn="1"/>
        </p:nvGrpSpPr>
        <p:grpSpPr bwMode="auto">
          <a:xfrm>
            <a:off x="2368550" y="6315075"/>
            <a:ext cx="8799513" cy="366713"/>
            <a:chOff x="1557326" y="6333682"/>
            <a:chExt cx="6600591" cy="367116"/>
          </a:xfrm>
        </p:grpSpPr>
        <p:sp>
          <p:nvSpPr>
            <p:cNvPr id="10" name="TextBox 9"/>
            <p:cNvSpPr txBox="1">
              <a:spLocks noChangeArrowheads="1"/>
            </p:cNvSpPr>
            <p:nvPr userDrawn="1"/>
          </p:nvSpPr>
          <p:spPr bwMode="auto">
            <a:xfrm>
              <a:off x="7474399" y="6408377"/>
              <a:ext cx="683518" cy="246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000" b="1">
                  <a:solidFill>
                    <a:srgbClr val="002156"/>
                  </a:solidFill>
                  <a:ea typeface="+mn-ea"/>
                </a:rPr>
                <a:t>#PEPFAR15</a:t>
              </a:r>
            </a:p>
          </p:txBody>
        </p:sp>
        <p:pic>
          <p:nvPicPr>
            <p:cNvPr id="11" name="Picture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7326" y="6333682"/>
              <a:ext cx="6007164" cy="367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1" y="203817"/>
            <a:ext cx="11690843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28603" y="6020376"/>
            <a:ext cx="7732820" cy="1549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67536" y="958048"/>
            <a:ext cx="11614149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7629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Red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2181498-7822-42E8-B9FA-76755B47C643}"/>
              </a:ext>
            </a:extLst>
          </p:cNvPr>
          <p:cNvSpPr/>
          <p:nvPr userDrawn="1"/>
        </p:nvSpPr>
        <p:spPr>
          <a:xfrm>
            <a:off x="0" y="1040084"/>
            <a:ext cx="12192000" cy="45719"/>
          </a:xfrm>
          <a:prstGeom prst="rect">
            <a:avLst/>
          </a:prstGeom>
          <a:solidFill>
            <a:srgbClr val="B64C4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9B53CCA-F82B-4D9F-9F7B-3B17D8DDF3DA}"/>
              </a:ext>
            </a:extLst>
          </p:cNvPr>
          <p:cNvSpPr txBox="1">
            <a:spLocks/>
          </p:cNvSpPr>
          <p:nvPr userDrawn="1"/>
        </p:nvSpPr>
        <p:spPr>
          <a:xfrm>
            <a:off x="11529565" y="648820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16181A">
                  <a:lumMod val="25000"/>
                </a:srgbClr>
              </a:solidFill>
              <a:latin typeface="Arial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3DF8DA-8F65-476F-84B1-F9B08E25C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98" y="29087"/>
            <a:ext cx="1445498" cy="927846"/>
          </a:xfrm>
          <a:prstGeom prst="rect">
            <a:avLst/>
          </a:prstGeom>
        </p:spPr>
      </p:pic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9E9D8313-08D5-45F3-89D9-CD681ED920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192" y="1230313"/>
            <a:ext cx="11631613" cy="29416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0F87EB16-5582-478B-8A91-1174198806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86455" y="178676"/>
            <a:ext cx="9924558" cy="630949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3788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87F4B-8C38-42EC-AB31-93B578F2F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442387-79EB-4367-9439-ECF31CB5E7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2A7D1A-AA61-46F0-86E0-27693C3B1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8B8677-1BFB-4CFA-912A-5253BA9EF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2433-F69C-4779-A035-F2AA1CBEDC8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5219B-CE6E-4C25-834F-D6940D8EC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7C975-F7B5-4AFC-8906-9669140FA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0750-EDD4-4298-B4C1-4EBC361FD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55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20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21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3BA9A-E81E-4EF2-907A-7ED742150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69E03-DED4-4051-B721-6396BC13E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DFB55-08B3-47D7-A4D7-5E2C478BF6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22433-F69C-4779-A035-F2AA1CBEDC8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DE404-060B-4427-88CB-822953474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CBE58-013A-4233-8AA9-792E93CCA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80750-EDD4-4298-B4C1-4EBC361FD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57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90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Division of Global HIV &amp; TB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9E477-088D-487D-A482-1547B74FD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7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80" r:id="rId17"/>
    <p:sldLayoutId id="2147483681" r:id="rId18"/>
    <p:sldLayoutId id="2147483682" r:id="rId19"/>
    <p:sldLayoutId id="214748389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3CE484-FA10-4DE8-A9E6-486AB0B72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F5EFBB-39F4-4973-8D85-F996DDB1D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1A009-F508-4051-A9FF-A68C6A411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53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1170D-8F3B-4227-BAFA-F4359D2C4E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9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A714F9B-F4B3-4397-82F5-291DAB1BBA78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479425" y="360363"/>
            <a:ext cx="81613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360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A2E2E-C8AD-436C-89F3-914C09297D90}"/>
              </a:ext>
            </a:extLst>
          </p:cNvPr>
          <p:cNvSpPr>
            <a:spLocks noGrp="1"/>
          </p:cNvSpPr>
          <p:nvPr>
            <p:ph type="body" idx="1"/>
          </p:nvPr>
        </p:nvSpPr>
        <p:spPr bwMode="invGray">
          <a:xfrm>
            <a:off x="479425" y="1800225"/>
            <a:ext cx="11233150" cy="4237038"/>
          </a:xfrm>
          <a:prstGeom prst="rect">
            <a:avLst/>
          </a:prstGeom>
        </p:spPr>
        <p:txBody>
          <a:bodyPr vert="horz" lIns="18000" tIns="0" rIns="18000" bIns="0" rtlCol="0">
            <a:noAutofit/>
          </a:bodyPr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Sixth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8CD25-F23A-4BD3-8CBA-AD97911C7AF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invGray">
          <a:xfrm>
            <a:off x="479425" y="6580188"/>
            <a:ext cx="790575" cy="18097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023E7775-8B7D-45B5-9B93-C71002C2B61E}" type="datetime3">
              <a:rPr lang="en-GB" smtClean="0"/>
              <a:t>22 August, 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25A3B-B297-47B6-9343-3F5A30C4D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invGray">
          <a:xfrm>
            <a:off x="1392238" y="6580188"/>
            <a:ext cx="2265362" cy="18097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AB24C-F132-4075-A96B-C2EF853BE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invGray">
          <a:xfrm>
            <a:off x="11415713" y="6580188"/>
            <a:ext cx="290512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8722D5B-3102-4346-B5A7-36B33C094C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038C00-B028-4173-8E00-5E601D5E8E30}"/>
              </a:ext>
            </a:extLst>
          </p:cNvPr>
          <p:cNvSpPr/>
          <p:nvPr userDrawn="1"/>
        </p:nvSpPr>
        <p:spPr bwMode="invGray">
          <a:xfrm>
            <a:off x="9736138" y="2128838"/>
            <a:ext cx="1976437" cy="693737"/>
          </a:xfrm>
          <a:prstGeom prst="rect">
            <a:avLst/>
          </a:prstGeom>
          <a:blipFill dpi="0" rotWithShape="1"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E732C3-1C81-4595-A126-8B55E396618B}"/>
              </a:ext>
            </a:extLst>
          </p:cNvPr>
          <p:cNvSpPr/>
          <p:nvPr userDrawn="1"/>
        </p:nvSpPr>
        <p:spPr bwMode="gray">
          <a:xfrm>
            <a:off x="9736138" y="379413"/>
            <a:ext cx="1976437" cy="695325"/>
          </a:xfrm>
          <a:prstGeom prst="rect">
            <a:avLst/>
          </a:prstGeom>
          <a:blipFill dpi="0"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22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</p:sldLayoutIdLst>
  <p:hf sldNum="0"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Ebrima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Ebrima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Ebrima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Ebrima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Ebrima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Ebrima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Ebrima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Ebrima" pitchFamily="2" charset="0"/>
        </a:defRPr>
      </a:lvl9pPr>
    </p:titleStyle>
    <p:bodyStyle>
      <a:lvl1pPr algn="l" rtl="0" eaLnBrk="0" fontAlgn="base" hangingPunct="0">
        <a:lnSpc>
          <a:spcPct val="110000"/>
        </a:lnSpc>
        <a:spcBef>
          <a:spcPts val="1000"/>
        </a:spcBef>
        <a:spcAft>
          <a:spcPts val="600"/>
        </a:spcAft>
        <a:buClr>
          <a:schemeClr val="tx1"/>
        </a:buClr>
        <a:buSzPct val="80000"/>
        <a:defRPr sz="140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1pPr>
      <a:lvl2pPr marL="466725" indent="-285750" algn="l" rtl="0" eaLnBrk="0" fontAlgn="base" hangingPunct="0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2pPr>
      <a:lvl3pPr marL="825500" indent="-285750" algn="l" rtl="0" eaLnBrk="0" fontAlgn="base" hangingPunct="0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3pPr>
      <a:lvl4pPr marL="1179513" indent="-285750" algn="l" rtl="0" eaLnBrk="0" fontAlgn="base" hangingPunct="0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tabLst>
          <a:tab pos="1074738" algn="l"/>
        </a:tabLst>
        <a:defRPr sz="14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4pPr>
      <a:lvl5pPr marL="1616075" indent="-358775" algn="l" rtl="0" eaLnBrk="0" fontAlgn="base" hangingPunct="0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5pPr>
      <a:lvl6pPr marL="2062163" indent="-358775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5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49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3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892" indent="-3428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1pPr>
      <a:lvl2pPr marL="742931" indent="-28574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2pPr>
      <a:lvl3pPr marL="1142972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4pPr>
      <a:lvl5pPr marL="2057348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71102FF-1C70-460B-A830-2E9401EF8A65}" type="datetimeFigureOut">
              <a:rPr lang="en-US"/>
              <a:pPr>
                <a:defRPr/>
              </a:pPr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CF5FB8-09D8-4C4E-BEAB-62A15243B9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22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  <p:sldLayoutId id="2147483919" r:id="rId15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9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emf"/><Relationship Id="rId9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8760" y="3972191"/>
            <a:ext cx="11266635" cy="1917448"/>
          </a:xfrm>
        </p:spPr>
        <p:txBody>
          <a:bodyPr/>
          <a:lstStyle/>
          <a:p>
            <a:r>
              <a:rPr lang="en-US" sz="2600" dirty="0"/>
              <a:t>Susan Hillis, PhD, MS</a:t>
            </a:r>
          </a:p>
          <a:p>
            <a:r>
              <a:rPr lang="en-US" sz="2600" dirty="0"/>
              <a:t>Senior Technical Advisor, PEPFAR</a:t>
            </a:r>
          </a:p>
          <a:p>
            <a:r>
              <a:rPr lang="en-US" sz="2600" dirty="0"/>
              <a:t>Faith and Community Engagement</a:t>
            </a:r>
          </a:p>
          <a:p>
            <a:r>
              <a:rPr lang="en-US" sz="2600" dirty="0"/>
              <a:t>and Inter-agency Team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6779" y="1855928"/>
            <a:ext cx="11598441" cy="1573072"/>
          </a:xfrm>
        </p:spPr>
        <p:txBody>
          <a:bodyPr/>
          <a:lstStyle/>
          <a:p>
            <a:r>
              <a:rPr lang="en-US" dirty="0"/>
              <a:t>PEPFAR Faith and Community Engagement: Ending Stigma and </a:t>
            </a:r>
            <a:br>
              <a:rPr lang="en-US" dirty="0"/>
            </a:br>
            <a:r>
              <a:rPr lang="en-US" dirty="0"/>
              <a:t>Discrimination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46970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F42F10-E3DC-A84C-7CFB-DD457FCA6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25475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2A08DB-1367-A8E8-6C93-AC5D5197E503}"/>
              </a:ext>
            </a:extLst>
          </p:cNvPr>
          <p:cNvSpPr txBox="1"/>
          <p:nvPr/>
        </p:nvSpPr>
        <p:spPr>
          <a:xfrm>
            <a:off x="424069" y="135173"/>
            <a:ext cx="11428841" cy="660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47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Faith-based Organizations (FBOs) and Faith Communities have been strong PEPFAR partners </a:t>
            </a:r>
            <a:r>
              <a:rPr lang="en-US" sz="47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since 2003.  The majority of populations in Southern and Eastern Africa – 75-93%, view faith leaders very  influential. Ongoing engagement with faith and community leaders will become increasingly strategic in closing gaps in HIV epidemic control.</a:t>
            </a:r>
            <a:endParaRPr kumimoji="0" lang="en-US" sz="4800" i="1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04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6D355C-3F6D-38E5-33EA-0DD108F87E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060" y="0"/>
            <a:ext cx="11911180" cy="886397"/>
          </a:xfrm>
        </p:spPr>
        <p:txBody>
          <a:bodyPr/>
          <a:lstStyle/>
          <a:p>
            <a:r>
              <a:rPr lang="en-US" dirty="0"/>
              <a:t>FBOs and Faith Community Leaders can Help Solve Challenges for Sustaining Epidemic Control: VLS gaps for  men and children  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842F7C63-F31D-94D3-5B3B-BAFFCA44CB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7172895"/>
              </p:ext>
            </p:extLst>
          </p:nvPr>
        </p:nvGraphicFramePr>
        <p:xfrm>
          <a:off x="86139" y="958459"/>
          <a:ext cx="7076662" cy="5115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A52B691-F1DD-23BD-CB76-EF35CC0F1EC0}"/>
              </a:ext>
            </a:extLst>
          </p:cNvPr>
          <p:cNvSpPr txBox="1"/>
          <p:nvPr/>
        </p:nvSpPr>
        <p:spPr>
          <a:xfrm>
            <a:off x="5289361" y="5899541"/>
            <a:ext cx="1873440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*</a:t>
            </a:r>
            <a:r>
              <a:rPr lang="en-US" sz="1200" b="1" i="1" dirty="0"/>
              <a:t>Not at Epidemic Control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8DEA3D-8900-B2F0-211D-6612867BC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60" t="37384" r="35016" b="20389"/>
          <a:stretch/>
        </p:blipFill>
        <p:spPr>
          <a:xfrm>
            <a:off x="7323592" y="1574932"/>
            <a:ext cx="4682435" cy="44118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81CB28-4121-E071-8AE1-6C94AEDBE6D4}"/>
              </a:ext>
            </a:extLst>
          </p:cNvPr>
          <p:cNvSpPr txBox="1"/>
          <p:nvPr/>
        </p:nvSpPr>
        <p:spPr>
          <a:xfrm>
            <a:off x="7675096" y="910134"/>
            <a:ext cx="4330931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0" b="1" dirty="0"/>
              <a:t>Antiretroviral Therapy Coverage, Children Versus Adults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F4ABA8-07C0-44A8-793F-36D3776A7E34}"/>
              </a:ext>
            </a:extLst>
          </p:cNvPr>
          <p:cNvSpPr txBox="1"/>
          <p:nvPr/>
        </p:nvSpPr>
        <p:spPr>
          <a:xfrm>
            <a:off x="9432235" y="1593398"/>
            <a:ext cx="2315817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B701D"/>
                </a:solidFill>
              </a:rPr>
              <a:t>VLS: 40% in Children vs 67% in Adults, 2020</a:t>
            </a:r>
          </a:p>
        </p:txBody>
      </p:sp>
    </p:spTree>
    <p:extLst>
      <p:ext uri="{BB962C8B-B14F-4D97-AF65-F5344CB8AC3E}">
        <p14:creationId xmlns:p14="http://schemas.microsoft.com/office/powerpoint/2010/main" val="642442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2A08DB-1367-A8E8-6C93-AC5D5197E503}"/>
              </a:ext>
            </a:extLst>
          </p:cNvPr>
          <p:cNvSpPr txBox="1"/>
          <p:nvPr/>
        </p:nvSpPr>
        <p:spPr>
          <a:xfrm>
            <a:off x="424069" y="135172"/>
            <a:ext cx="11767931" cy="5581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47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Faith communities and trusted leaders are vital assets, who shape community responses to HIV and other pandemics, because they</a:t>
            </a:r>
            <a:r>
              <a:rPr lang="en-US" sz="47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have:</a:t>
            </a:r>
          </a:p>
          <a:p>
            <a:pPr marL="1143000" lvl="1" indent="-685800"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en-US" sz="47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expertise in combatting stigma</a:t>
            </a:r>
          </a:p>
          <a:p>
            <a:pPr marL="1143000" lvl="1" indent="-685800"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en-US" sz="47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trusted </a:t>
            </a:r>
            <a:r>
              <a:rPr lang="en-US" sz="47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access to families and communities  </a:t>
            </a:r>
          </a:p>
          <a:p>
            <a:pPr marL="1143000" lvl="1" indent="-685800"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en-US" sz="47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influential social capital </a:t>
            </a:r>
          </a:p>
          <a:p>
            <a:pPr marL="1143000" lvl="1" indent="-685800"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en-US" sz="47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expertise and venues for decentralized care</a:t>
            </a:r>
            <a:r>
              <a:rPr lang="en-US" sz="4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kumimoji="0" lang="en-US" sz="4800" i="1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3867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55B41F-0A11-6ADC-96D1-890BCDC048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413BF-7733-40C8-44C9-CF96488F5A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A47E58-76BC-9535-AF77-E011114CF1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7536" y="958048"/>
            <a:ext cx="4709982" cy="237039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F714A2B3-59F6-8CDB-095A-B66FB70664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17" t="20357" r="46614" b="45413"/>
          <a:stretch/>
        </p:blipFill>
        <p:spPr>
          <a:xfrm>
            <a:off x="348534" y="2331400"/>
            <a:ext cx="6707460" cy="39267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AADAB5-FDAF-522C-2F4A-01D806EB05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08" t="28508" r="24630" b="43668"/>
          <a:stretch/>
        </p:blipFill>
        <p:spPr>
          <a:xfrm>
            <a:off x="17574" y="-40607"/>
            <a:ext cx="12191999" cy="192468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291E27E-4D51-48A3-9F23-7E3EAE30EB57}"/>
              </a:ext>
            </a:extLst>
          </p:cNvPr>
          <p:cNvCxnSpPr>
            <a:cxnSpLocks/>
          </p:cNvCxnSpPr>
          <p:nvPr/>
        </p:nvCxnSpPr>
        <p:spPr>
          <a:xfrm>
            <a:off x="7383780" y="2143244"/>
            <a:ext cx="0" cy="39712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DAD0709-75CF-DFCA-784E-F833F2C890CC}"/>
              </a:ext>
            </a:extLst>
          </p:cNvPr>
          <p:cNvSpPr txBox="1"/>
          <p:nvPr/>
        </p:nvSpPr>
        <p:spPr>
          <a:xfrm>
            <a:off x="7923611" y="2015193"/>
            <a:ext cx="3919855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PEPFAR FBO Partners Support Interventions that Reduce Stigma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- 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FF497926-0FD5-1D49-EF5E-81530F6F2CF5}"/>
              </a:ext>
            </a:extLst>
          </p:cNvPr>
          <p:cNvGraphicFramePr/>
          <p:nvPr/>
        </p:nvGraphicFramePr>
        <p:xfrm>
          <a:off x="7507563" y="2699290"/>
          <a:ext cx="4413298" cy="3475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9C97EBC-4788-ED39-C6F4-43C04C0CBAC9}"/>
              </a:ext>
            </a:extLst>
          </p:cNvPr>
          <p:cNvSpPr txBox="1"/>
          <p:nvPr/>
        </p:nvSpPr>
        <p:spPr>
          <a:xfrm>
            <a:off x="228601" y="2169081"/>
            <a:ext cx="6985883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Links between Drivers, Stigma, HIV Care Continuum, and Targets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9B96DB-02D9-5383-7231-277D7105FB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78389" y="1245290"/>
            <a:ext cx="1611631" cy="39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28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2A08DB-1367-A8E8-6C93-AC5D5197E503}"/>
              </a:ext>
            </a:extLst>
          </p:cNvPr>
          <p:cNvSpPr txBox="1"/>
          <p:nvPr/>
        </p:nvSpPr>
        <p:spPr>
          <a:xfrm>
            <a:off x="254442" y="0"/>
            <a:ext cx="11600953" cy="8032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/>
            </a:pPr>
            <a:r>
              <a:rPr lang="en-US" sz="4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PEPFAR Faith and Community Initiative  supports innovations for epidemic </a:t>
            </a:r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control by a</a:t>
            </a:r>
            <a:r>
              <a:rPr lang="en-US" sz="4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ddressing stigma &amp; discrimination against women, children, youth, young men, and key populations. Model COP22 FCI programs are:</a:t>
            </a:r>
          </a:p>
          <a:p>
            <a:pPr marL="1143000" lvl="1" indent="-685800"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en-US" sz="4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high-performing</a:t>
            </a:r>
          </a:p>
          <a:p>
            <a:pPr marL="1143000" lvl="1" indent="-685800"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en-US" sz="4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replicable</a:t>
            </a:r>
          </a:p>
          <a:p>
            <a:pPr marL="1143000" lvl="1" indent="-685800"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4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calable </a:t>
            </a:r>
          </a:p>
          <a:p>
            <a:pPr marL="1143000" lvl="1" indent="-685800"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en-US" sz="4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people-centered  </a:t>
            </a:r>
          </a:p>
          <a:p>
            <a:pPr lvl="1">
              <a:spcAft>
                <a:spcPts val="800"/>
              </a:spcAft>
              <a:defRPr/>
            </a:pP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468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0" y="7403"/>
            <a:ext cx="12192000" cy="830997"/>
          </a:xfrm>
          <a:solidFill>
            <a:schemeClr val="tx2"/>
          </a:solidFill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 dirty="0"/>
              <a:t>COP22 – PEPFAR Supports FBO Solutions for Linking Men &amp; Children to Care, Strengthening Continuity, and Advancing COVID-19 Response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7CA9FC-09F8-465F-A684-61FEEF45B8E3}"/>
              </a:ext>
            </a:extLst>
          </p:cNvPr>
          <p:cNvSpPr txBox="1"/>
          <p:nvPr/>
        </p:nvSpPr>
        <p:spPr>
          <a:xfrm>
            <a:off x="2247900" y="6284826"/>
            <a:ext cx="8893065" cy="4838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4877D8-B532-4BDE-ABA3-8FF8322510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632" y="4050906"/>
            <a:ext cx="2119301" cy="16715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8753C9-D58F-4E89-B45A-423B364D7B8F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372" y="1255103"/>
            <a:ext cx="1769670" cy="141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252BD7-1FF0-4D98-BA11-FC448433FB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462" y="4036431"/>
            <a:ext cx="1941607" cy="1671506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F25F8390-7436-48BC-9956-1482E1A895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76" y="4036430"/>
            <a:ext cx="1667536" cy="1600695"/>
          </a:xfrm>
          <a:prstGeom prst="rect">
            <a:avLst/>
          </a:prstGeom>
        </p:spPr>
      </p:pic>
      <p:pic>
        <p:nvPicPr>
          <p:cNvPr id="10" name="Picture 9" descr="A picture containing plate, food, room&#10;&#10;Description automatically generated">
            <a:extLst>
              <a:ext uri="{FF2B5EF4-FFF2-40B4-BE49-F238E27FC236}">
                <a16:creationId xmlns:a16="http://schemas.microsoft.com/office/drawing/2014/main" id="{F73E42BB-B3F0-BD47-95C4-632E530A09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5272" y="1344478"/>
            <a:ext cx="1405024" cy="12464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B48F1A-CB5A-496F-AAC8-3EC6F94B4968}"/>
              </a:ext>
            </a:extLst>
          </p:cNvPr>
          <p:cNvSpPr txBox="1"/>
          <p:nvPr/>
        </p:nvSpPr>
        <p:spPr>
          <a:xfrm>
            <a:off x="635661" y="2636079"/>
            <a:ext cx="1769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Faith-Engaged Community Posts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121B60-6DCD-4388-9205-2022602DAE0E}"/>
              </a:ext>
            </a:extLst>
          </p:cNvPr>
          <p:cNvSpPr txBox="1"/>
          <p:nvPr/>
        </p:nvSpPr>
        <p:spPr>
          <a:xfrm>
            <a:off x="3113141" y="2598003"/>
            <a:ext cx="1769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Faith-Engaged Highly Targeted HIV Self-Testing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062038-07CC-4716-9ECD-DA1B80C4ABA1}"/>
              </a:ext>
            </a:extLst>
          </p:cNvPr>
          <p:cNvSpPr txBox="1"/>
          <p:nvPr/>
        </p:nvSpPr>
        <p:spPr>
          <a:xfrm>
            <a:off x="203290" y="5707936"/>
            <a:ext cx="2406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Colocation of Faith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Site and clinic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304396-16AD-4E95-863A-948D60A8C27C}"/>
              </a:ext>
            </a:extLst>
          </p:cNvPr>
          <p:cNvSpPr txBox="1"/>
          <p:nvPr/>
        </p:nvSpPr>
        <p:spPr>
          <a:xfrm>
            <a:off x="2443325" y="5778748"/>
            <a:ext cx="2968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Community Adolescent Treatment Supporters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655F6F-0569-4BCC-9817-BFA481F592D0}"/>
              </a:ext>
            </a:extLst>
          </p:cNvPr>
          <p:cNvSpPr txBox="1"/>
          <p:nvPr/>
        </p:nvSpPr>
        <p:spPr>
          <a:xfrm>
            <a:off x="5259632" y="5680555"/>
            <a:ext cx="211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Baby-Shower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Initiative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C907ED-1358-6AF1-6C6B-D696AC502F3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4295" t="20363" r="33795" b="9818"/>
          <a:stretch/>
        </p:blipFill>
        <p:spPr>
          <a:xfrm>
            <a:off x="7808548" y="1527106"/>
            <a:ext cx="2965837" cy="346459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61958F5-265D-72DC-B669-499A2DFAC52B}"/>
              </a:ext>
            </a:extLst>
          </p:cNvPr>
          <p:cNvSpPr txBox="1"/>
          <p:nvPr/>
        </p:nvSpPr>
        <p:spPr>
          <a:xfrm>
            <a:off x="5359587" y="2578833"/>
            <a:ext cx="1769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Maximizing Same Day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Initiation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338D67-F272-5945-5955-33E9E29F3C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41910" y="1263850"/>
            <a:ext cx="1405024" cy="14050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A617AA-F4C2-D39D-240A-6D60CB62B7C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427" t="-96" r="-1427" b="7572"/>
          <a:stretch/>
        </p:blipFill>
        <p:spPr>
          <a:xfrm>
            <a:off x="8928510" y="3537185"/>
            <a:ext cx="3115607" cy="295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20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2A08DB-1367-A8E8-6C93-AC5D5197E503}"/>
              </a:ext>
            </a:extLst>
          </p:cNvPr>
          <p:cNvSpPr txBox="1"/>
          <p:nvPr/>
        </p:nvSpPr>
        <p:spPr>
          <a:xfrm>
            <a:off x="151075" y="0"/>
            <a:ext cx="11600953" cy="5775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4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Sustaining, replicating, and partnering for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effective FBO and community programming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that eliminates stigma and discrimination,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will be essential for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sustaining epidemic control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4800" i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protecting global health security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25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172545" y="55808"/>
            <a:ext cx="11690843" cy="7755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/>
              <a:t>Leveraging Inter-Faith Community Structures for Messages, Models and Data to Sustain HIV Gains and Advance Global Health Security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A31C861-FF9C-1B62-38F7-8B664B0402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74B31-480D-88B3-8DD7-A9D2DE0785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230188" y="1116434"/>
          <a:ext cx="11614148" cy="4951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2582" name="TextBox 14"/>
          <p:cNvSpPr txBox="1">
            <a:spLocks noChangeArrowheads="1"/>
          </p:cNvSpPr>
          <p:nvPr/>
        </p:nvSpPr>
        <p:spPr bwMode="auto">
          <a:xfrm>
            <a:off x="331788" y="5024438"/>
            <a:ext cx="1303337" cy="9239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6181A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Churches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16181A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16181A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719138" y="5826125"/>
            <a:ext cx="973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19138" y="5616575"/>
            <a:ext cx="973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19138" y="5719763"/>
            <a:ext cx="973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19138" y="5486400"/>
            <a:ext cx="973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19138" y="5924550"/>
            <a:ext cx="973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588" name="TextBox 20"/>
          <p:cNvSpPr txBox="1">
            <a:spLocks noChangeArrowheads="1"/>
          </p:cNvSpPr>
          <p:nvPr/>
        </p:nvSpPr>
        <p:spPr bwMode="auto">
          <a:xfrm>
            <a:off x="1914525" y="4959350"/>
            <a:ext cx="1430338" cy="9239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6181A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Churches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16181A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16181A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2589" name="TextBox 21"/>
          <p:cNvSpPr txBox="1">
            <a:spLocks noChangeArrowheads="1"/>
          </p:cNvSpPr>
          <p:nvPr/>
        </p:nvSpPr>
        <p:spPr bwMode="auto">
          <a:xfrm>
            <a:off x="3730625" y="4960938"/>
            <a:ext cx="1303338" cy="92233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6181A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Churches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16181A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16181A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2590" name="TextBox 22"/>
          <p:cNvSpPr txBox="1">
            <a:spLocks noChangeArrowheads="1"/>
          </p:cNvSpPr>
          <p:nvPr/>
        </p:nvSpPr>
        <p:spPr bwMode="auto">
          <a:xfrm>
            <a:off x="5345113" y="4953000"/>
            <a:ext cx="1303337" cy="92233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6181A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Mosques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16181A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16181A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2591" name="TextBox 23"/>
          <p:cNvSpPr txBox="1">
            <a:spLocks noChangeArrowheads="1"/>
          </p:cNvSpPr>
          <p:nvPr/>
        </p:nvSpPr>
        <p:spPr bwMode="auto">
          <a:xfrm>
            <a:off x="7035800" y="4992688"/>
            <a:ext cx="1303338" cy="9239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6181A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Mosques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16181A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16181A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2592" name="TextBox 24"/>
          <p:cNvSpPr txBox="1">
            <a:spLocks noChangeArrowheads="1"/>
          </p:cNvSpPr>
          <p:nvPr/>
        </p:nvSpPr>
        <p:spPr bwMode="auto">
          <a:xfrm>
            <a:off x="8666163" y="4984750"/>
            <a:ext cx="1517650" cy="8318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16181A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Congregations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16181A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16181A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2189163" y="5826125"/>
            <a:ext cx="1047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2189163" y="5419725"/>
            <a:ext cx="93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2189163" y="5719763"/>
            <a:ext cx="10461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189163" y="5578475"/>
            <a:ext cx="10461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3859213" y="5337175"/>
            <a:ext cx="1047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925888" y="5484813"/>
            <a:ext cx="1047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3859213" y="5630863"/>
            <a:ext cx="1047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3859213" y="5743575"/>
            <a:ext cx="1047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551488" y="5362575"/>
            <a:ext cx="1047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7164388" y="5499100"/>
            <a:ext cx="10461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8901113" y="5337175"/>
            <a:ext cx="1047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602288" y="5484813"/>
            <a:ext cx="10461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5581650" y="5616575"/>
            <a:ext cx="1047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5600700" y="5730875"/>
            <a:ext cx="1047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7164388" y="5362575"/>
            <a:ext cx="10461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7164388" y="5719763"/>
            <a:ext cx="10461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7164388" y="5616575"/>
            <a:ext cx="10461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8901113" y="5581650"/>
            <a:ext cx="1047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8901113" y="5454650"/>
            <a:ext cx="1047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8901113" y="5730875"/>
            <a:ext cx="1047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36866" y="1012825"/>
            <a:ext cx="11857338" cy="95410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6181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Inter-Faith Steering Committees in 10 Countries Disseminate Messages of Hope for HIV and COVID-19, from National to Local Levels, 2019-2021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6181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614" name="TextBox 24"/>
          <p:cNvSpPr txBox="1">
            <a:spLocks noChangeArrowheads="1"/>
          </p:cNvSpPr>
          <p:nvPr/>
        </p:nvSpPr>
        <p:spPr bwMode="auto">
          <a:xfrm>
            <a:off x="10345738" y="4984750"/>
            <a:ext cx="1517650" cy="8318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16181A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Affiliated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16181A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Churches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16181A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Schools</a:t>
            </a:r>
          </a:p>
        </p:txBody>
      </p:sp>
    </p:spTree>
    <p:extLst>
      <p:ext uri="{BB962C8B-B14F-4D97-AF65-F5344CB8AC3E}">
        <p14:creationId xmlns:p14="http://schemas.microsoft.com/office/powerpoint/2010/main" val="108859403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DGHT">
      <a:dk1>
        <a:sysClr val="windowText" lastClr="000000"/>
      </a:dk1>
      <a:lt1>
        <a:sysClr val="window" lastClr="FFFFFF"/>
      </a:lt1>
      <a:dk2>
        <a:srgbClr val="4B94DD"/>
      </a:dk2>
      <a:lt2>
        <a:srgbClr val="D5E6F7"/>
      </a:lt2>
      <a:accent1>
        <a:srgbClr val="005EAA"/>
      </a:accent1>
      <a:accent2>
        <a:srgbClr val="4B94DD"/>
      </a:accent2>
      <a:accent3>
        <a:srgbClr val="B81020"/>
      </a:accent3>
      <a:accent4>
        <a:srgbClr val="FF6D82"/>
      </a:accent4>
      <a:accent5>
        <a:srgbClr val="7F7F7F"/>
      </a:accent5>
      <a:accent6>
        <a:srgbClr val="3E3E3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GHT_PPT_Template_20190604" id="{767F347F-354D-4015-AC5D-3D01FEC4D322}" vid="{98ABDAD5-6041-4660-B79E-C0B4EC5A7579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WHO PPT color scheme 2016">
      <a:dk1>
        <a:sysClr val="windowText" lastClr="000000"/>
      </a:dk1>
      <a:lt1>
        <a:sysClr val="window" lastClr="FFFFFF"/>
      </a:lt1>
      <a:dk2>
        <a:srgbClr val="009CDE"/>
      </a:dk2>
      <a:lt2>
        <a:srgbClr val="F3F3F3"/>
      </a:lt2>
      <a:accent1>
        <a:srgbClr val="009CDE"/>
      </a:accent1>
      <a:accent2>
        <a:srgbClr val="183C5C"/>
      </a:accent2>
      <a:accent3>
        <a:srgbClr val="66C4EB"/>
      </a:accent3>
      <a:accent4>
        <a:srgbClr val="9B9B9B"/>
      </a:accent4>
      <a:accent5>
        <a:srgbClr val="CCEBF8"/>
      </a:accent5>
      <a:accent6>
        <a:srgbClr val="C9C9C9"/>
      </a:accent6>
      <a:hlink>
        <a:srgbClr val="009CDE"/>
      </a:hlink>
      <a:folHlink>
        <a:srgbClr val="B2B2B2"/>
      </a:folHlink>
    </a:clrScheme>
    <a:fontScheme name="WHO Fonts PPT 2016">
      <a:majorFont>
        <a:latin typeface="Ebrim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Master">
  <a:themeElements>
    <a:clrScheme name="Custom 2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HQ Document" ma:contentTypeID="0x010100CF6536BCCD052945AB53604865BD50FC006484170BED30974399E15D58C72FDBE6" ma:contentTypeVersion="41" ma:contentTypeDescription="" ma:contentTypeScope="" ma:versionID="58980ebd0f37c88e9a2c16413cad48e3">
  <xsd:schema xmlns:xsd="http://www.w3.org/2001/XMLSchema" xmlns:xs="http://www.w3.org/2001/XMLSchema" xmlns:p="http://schemas.microsoft.com/office/2006/metadata/properties" xmlns:ns2="dddbb6e7-14b4-43ed-a6a0-4f33f1b5f5df" xmlns:ns3="cc7e942e-7528-42a9-b15d-65a90467e425" targetNamespace="http://schemas.microsoft.com/office/2006/metadata/properties" ma:root="true" ma:fieldsID="85bc43d3aa510e6d9625d1040269ade2" ns2:_="" ns3:_="">
    <xsd:import namespace="dddbb6e7-14b4-43ed-a6a0-4f33f1b5f5df"/>
    <xsd:import namespace="cc7e942e-7528-42a9-b15d-65a90467e425"/>
    <xsd:element name="properties">
      <xsd:complexType>
        <xsd:sequence>
          <xsd:element name="documentManagement">
            <xsd:complexType>
              <xsd:all>
                <xsd:element ref="ns2:Activities" minOccurs="0"/>
                <xsd:element ref="ns2:Program_x0020_Area" minOccurs="0"/>
                <xsd:element ref="ns2:Planning_x0020_and_x0020_Reporting_x0020_Cycle" minOccurs="0"/>
                <xsd:element ref="ns2:Fiscal_x0020_Year" minOccurs="0"/>
                <xsd:element ref="ns2:Agencies" minOccurs="0"/>
                <xsd:element ref="ns2:PEPFAR_x0020_Country" minOccurs="0"/>
                <xsd:element ref="ns2:TaxCatchAllLabel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3:MediaServiceDateTaken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dbb6e7-14b4-43ed-a6a0-4f33f1b5f5df" elementFormDefault="qualified">
    <xsd:import namespace="http://schemas.microsoft.com/office/2006/documentManagement/types"/>
    <xsd:import namespace="http://schemas.microsoft.com/office/infopath/2007/PartnerControls"/>
    <xsd:element name="Activities" ma:index="3" nillable="true" ma:displayName="Activities" ma:format="Dropdown" ma:internalName="Activities" ma:readOnly="false">
      <xsd:simpleType>
        <xsd:restriction base="dms:Choice">
          <xsd:enumeration value="(None)"/>
          <xsd:enumeration value="Communications"/>
          <xsd:enumeration value="Event"/>
          <xsd:enumeration value="Financial"/>
          <xsd:enumeration value="Human Resources"/>
          <xsd:enumeration value="Meeting"/>
          <xsd:enumeration value="Planning"/>
          <xsd:enumeration value="Records"/>
          <xsd:enumeration value="Training"/>
        </xsd:restriction>
      </xsd:simpleType>
    </xsd:element>
    <xsd:element name="Program_x0020_Area" ma:index="4" nillable="true" ma:displayName="Program Area" ma:format="Dropdown" ma:internalName="Program_x0020_Area" ma:readOnly="false">
      <xsd:simpleType>
        <xsd:restriction base="dms:Choice">
          <xsd:enumeration value="(None)"/>
          <xsd:enumeration value="Prevention"/>
          <xsd:enumeration value="Care"/>
          <xsd:enumeration value="Treatment"/>
          <xsd:enumeration value="Systems and Governance"/>
          <xsd:enumeration value="Cross Cutting"/>
        </xsd:restriction>
      </xsd:simpleType>
    </xsd:element>
    <xsd:element name="Planning_x0020_and_x0020_Reporting_x0020_Cycle" ma:index="5" nillable="true" ma:displayName="Planning and Reporting Cycle" ma:format="Dropdown" ma:internalName="Planning_x0020_and_x0020_Reporting_x0020_Cycle" ma:readOnly="false">
      <xsd:simpleType>
        <xsd:restriction base="dms:Choice">
          <xsd:enumeration value="(None)"/>
          <xsd:enumeration value="Archive"/>
          <xsd:enumeration value="APR"/>
          <xsd:enumeration value="COP"/>
          <xsd:enumeration value="HOP"/>
          <xsd:enumeration value="OPU"/>
          <xsd:enumeration value="Pre-COP"/>
          <xsd:enumeration value="SAPR"/>
        </xsd:restriction>
      </xsd:simpleType>
    </xsd:element>
    <xsd:element name="Fiscal_x0020_Year" ma:index="6" nillable="true" ma:displayName="Fiscal Year" ma:format="Dropdown" ma:internalName="Fiscal_x0020_Year" ma:readOnly="false">
      <xsd:simpleType>
        <xsd:restriction base="dms:Choice">
          <xsd:enumeration value="(None)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4"/>
          <xsd:enumeration value="2013"/>
          <xsd:enumeration value="2012"/>
          <xsd:enumeration value="2011"/>
        </xsd:restriction>
      </xsd:simpleType>
    </xsd:element>
    <xsd:element name="Agencies" ma:index="7" nillable="true" ma:displayName="Agency" ma:format="Dropdown" ma:internalName="Agencies" ma:readOnly="false">
      <xsd:simpleType>
        <xsd:restriction base="dms:Choice">
          <xsd:enumeration value="(None)"/>
          <xsd:enumeration value="All"/>
          <xsd:enumeration value="Commerce"/>
          <xsd:enumeration value="Defense"/>
          <xsd:enumeration value="Labor"/>
          <xsd:enumeration value="HHS/CDC"/>
          <xsd:enumeration value="HHS/FDA"/>
          <xsd:enumeration value="HHS/HRSA"/>
          <xsd:enumeration value="HHS/NIH"/>
          <xsd:enumeration value="HHS/OGA"/>
          <xsd:enumeration value="HHS/SAMHSA"/>
          <xsd:enumeration value="Other"/>
          <xsd:enumeration value="Peace Corps"/>
          <xsd:enumeration value="State"/>
          <xsd:enumeration value="Treasury"/>
          <xsd:enumeration value="USAID"/>
        </xsd:restriction>
      </xsd:simpleType>
    </xsd:element>
    <xsd:element name="PEPFAR_x0020_Country" ma:index="8" nillable="true" ma:displayName="OU" ma:internalName="PEPFAR_x0020_Country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(None)"/>
                    <xsd:enumeration value="All"/>
                    <xsd:enumeration value="Angola"/>
                    <xsd:enumeration value="Asia Regional Program (ARP)"/>
                    <xsd:enumeration value="Botswana"/>
                    <xsd:enumeration value="Burma"/>
                    <xsd:enumeration value="Burundi"/>
                    <xsd:enumeration value="Burkina Faso"/>
                    <xsd:enumeration value="Cambodia"/>
                    <xsd:enumeration value="Cameroon"/>
                    <xsd:enumeration value="Caribbean Region"/>
                    <xsd:enumeration value="Central America Region"/>
                    <xsd:enumeration value="Central Asia Region"/>
                    <xsd:enumeration value="Cote d' Ivoire"/>
                    <xsd:enumeration value="Democratic Republic of the Congo"/>
                    <xsd:enumeration value="Dominican Republic"/>
                    <xsd:enumeration value="Eswatini"/>
                    <xsd:enumeration value="Ethiopia"/>
                    <xsd:enumeration value="Ghana"/>
                    <xsd:enumeration value="Guyana"/>
                    <xsd:enumeration value="Haiti"/>
                    <xsd:enumeration value="HQ"/>
                    <xsd:enumeration value="India"/>
                    <xsd:enumeration value="Indonesia"/>
                    <xsd:enumeration value="Kenya"/>
                    <xsd:enumeration value="Lesotho"/>
                    <xsd:enumeration value="Liberia"/>
                    <xsd:enumeration value="Malawi"/>
                    <xsd:enumeration value="Mali"/>
                    <xsd:enumeration value="Mozambique"/>
                    <xsd:enumeration value="Namibia"/>
                    <xsd:enumeration value="Nigeria"/>
                    <xsd:enumeration value="PNG"/>
                    <xsd:enumeration value="Russia"/>
                    <xsd:enumeration value="Rwanda"/>
                    <xsd:enumeration value="Senegal"/>
                    <xsd:enumeration value="South Africa"/>
                    <xsd:enumeration value="South Sudan"/>
                    <xsd:enumeration value="Tanzania"/>
                    <xsd:enumeration value="Togo"/>
                    <xsd:enumeration value="Uganda"/>
                    <xsd:enumeration value="Ukraine"/>
                    <xsd:enumeration value="Vietnam"/>
                    <xsd:enumeration value="West Africa Region"/>
                    <xsd:enumeration value="Zambia"/>
                    <xsd:enumeration value="Zimbabwe"/>
                  </xsd:restriction>
                </xsd:simpleType>
              </xsd:element>
            </xsd:sequence>
          </xsd:extension>
        </xsd:complexContent>
      </xsd:complexType>
    </xsd:element>
    <xsd:element name="TaxCatchAllLabel" ma:index="13" nillable="true" ma:displayName="Taxonomy Catch All Column1" ma:hidden="true" ma:list="{a5a28ea1-8a4a-419d-b416-a05042de416a}" ma:internalName="TaxCatchAllLabel" ma:readOnly="true" ma:showField="CatchAllDataLabel" ma:web="dddbb6e7-14b4-43ed-a6a0-4f33f1b5f5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Enterprise Keywords" ma:readOnly="false" ma:fieldId="{23f27201-bee3-471e-b2e7-b64fd8b7ca38}" ma:taxonomyMulti="true" ma:sspId="94767d08-2742-46f5-905b-88795b83120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a5a28ea1-8a4a-419d-b416-a05042de416a}" ma:internalName="TaxCatchAll" ma:readOnly="false" ma:showField="CatchAllData" ma:web="dddbb6e7-14b4-43ed-a6a0-4f33f1b5f5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7e942e-7528-42a9-b15d-65a90467e4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25" nillable="true" ma:displayName="Tags" ma:internalName="MediaServiceAutoTags" ma:readOnly="true">
      <xsd:simpleType>
        <xsd:restriction base="dms:Text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lanning_x0020_and_x0020_Reporting_x0020_Cycle xmlns="dddbb6e7-14b4-43ed-a6a0-4f33f1b5f5df" xsi:nil="true"/>
    <PEPFAR_x0020_Country xmlns="dddbb6e7-14b4-43ed-a6a0-4f33f1b5f5df" xsi:nil="true"/>
    <Program_x0020_Area xmlns="dddbb6e7-14b4-43ed-a6a0-4f33f1b5f5df" xsi:nil="true"/>
    <Activities xmlns="dddbb6e7-14b4-43ed-a6a0-4f33f1b5f5df" xsi:nil="true"/>
    <TaxCatchAll xmlns="dddbb6e7-14b4-43ed-a6a0-4f33f1b5f5df" xsi:nil="true"/>
    <Agencies xmlns="dddbb6e7-14b4-43ed-a6a0-4f33f1b5f5df" xsi:nil="true"/>
    <Fiscal_x0020_Year xmlns="dddbb6e7-14b4-43ed-a6a0-4f33f1b5f5df" xsi:nil="true"/>
    <TaxKeywordTaxHTField xmlns="dddbb6e7-14b4-43ed-a6a0-4f33f1b5f5df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3970568F-8649-49E8-87DC-08A7D0A3F3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891DF8-1B6D-40A9-9121-C2A76FAF35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dbb6e7-14b4-43ed-a6a0-4f33f1b5f5df"/>
    <ds:schemaRef ds:uri="cc7e942e-7528-42a9-b15d-65a90467e4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C4D767-2F66-4E59-A1BE-7C1ACEDEAE1F}">
  <ds:schemaRefs>
    <ds:schemaRef ds:uri="http://purl.org/dc/terms/"/>
    <ds:schemaRef ds:uri="dddbb6e7-14b4-43ed-a6a0-4f33f1b5f5df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cc7e942e-7528-42a9-b15d-65a90467e425"/>
    <ds:schemaRef ds:uri="http://www.w3.org/XML/1998/namespace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1830</TotalTime>
  <Words>536</Words>
  <Application>Microsoft Office PowerPoint</Application>
  <PresentationFormat>Widescreen</PresentationFormat>
  <Paragraphs>74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Courier New</vt:lpstr>
      <vt:lpstr>Ebrima</vt:lpstr>
      <vt:lpstr>Myriad Web Pro</vt:lpstr>
      <vt:lpstr>Segoe UI</vt:lpstr>
      <vt:lpstr>Times New Roman</vt:lpstr>
      <vt:lpstr>Wingdings</vt:lpstr>
      <vt:lpstr>Office Theme</vt:lpstr>
      <vt:lpstr>1_Office Theme</vt:lpstr>
      <vt:lpstr>3_Custom Design</vt:lpstr>
      <vt:lpstr>5_Office Theme</vt:lpstr>
      <vt:lpstr>1_Master</vt:lpstr>
      <vt:lpstr>4_Office Theme</vt:lpstr>
      <vt:lpstr>PEPFAR Faith and Community Engagement: Ending Stigma and  Discrimination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 Guidance Tech Cons  2023</dc:title>
  <dc:creator>Wolf, Hilary (CDC/DDPHSIS/CGH/DGHT)</dc:creator>
  <cp:lastModifiedBy>susan hillis</cp:lastModifiedBy>
  <cp:revision>104</cp:revision>
  <dcterms:created xsi:type="dcterms:W3CDTF">2022-05-24T15:47:02Z</dcterms:created>
  <dcterms:modified xsi:type="dcterms:W3CDTF">2022-08-22T19:18:50Z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0x010100CF6536BCCD052945AB53604865BD50FC006484170BED30974399E15D58C72FDBE6</vt:lpwstr>
  </property>
  <property fmtid="{D5CDD505-2E9C-101B-9397-08002B2CF9AE}" pid="3" name="TaxKeyword">
    <vt:lpwstr/>
  </property>
  <property fmtid="{D5CDD505-2E9C-101B-9397-08002B2CF9AE}" pid="4" name="MSIP_Label_7b94a7b8-f06c-4dfe-bdcc-9b548fd58c31_Enabled">
    <vt:lpwstr>true</vt:lpwstr>
  </property>
  <property fmtid="{D5CDD505-2E9C-101B-9397-08002B2CF9AE}" pid="5" name="MSIP_Label_7b94a7b8-f06c-4dfe-bdcc-9b548fd58c31_SetDate">
    <vt:lpwstr>2022-06-27T17:09:50Z</vt:lpwstr>
  </property>
  <property fmtid="{D5CDD505-2E9C-101B-9397-08002B2CF9AE}" pid="6" name="MSIP_Label_7b94a7b8-f06c-4dfe-bdcc-9b548fd58c31_Method">
    <vt:lpwstr>Privileged</vt:lpwstr>
  </property>
  <property fmtid="{D5CDD505-2E9C-101B-9397-08002B2CF9AE}" pid="7" name="MSIP_Label_7b94a7b8-f06c-4dfe-bdcc-9b548fd58c31_Name">
    <vt:lpwstr>7b94a7b8-f06c-4dfe-bdcc-9b548fd58c31</vt:lpwstr>
  </property>
  <property fmtid="{D5CDD505-2E9C-101B-9397-08002B2CF9AE}" pid="8" name="MSIP_Label_7b94a7b8-f06c-4dfe-bdcc-9b548fd58c31_SiteId">
    <vt:lpwstr>9ce70869-60db-44fd-abe8-d2767077fc8f</vt:lpwstr>
  </property>
  <property fmtid="{D5CDD505-2E9C-101B-9397-08002B2CF9AE}" pid="9" name="MSIP_Label_7b94a7b8-f06c-4dfe-bdcc-9b548fd58c31_ActionId">
    <vt:lpwstr>b3ac35b7-1f9d-48c8-b169-1892e0c21501</vt:lpwstr>
  </property>
  <property fmtid="{D5CDD505-2E9C-101B-9397-08002B2CF9AE}" pid="10" name="MSIP_Label_7b94a7b8-f06c-4dfe-bdcc-9b548fd58c31_ContentBits">
    <vt:lpwstr>0</vt:lpwstr>
  </property>
</Properties>
</file>