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74" r:id="rId5"/>
    <p:sldId id="258" r:id="rId6"/>
    <p:sldId id="259" r:id="rId7"/>
    <p:sldId id="261" r:id="rId8"/>
    <p:sldId id="262" r:id="rId9"/>
    <p:sldId id="27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4660"/>
  </p:normalViewPr>
  <p:slideViewPr>
    <p:cSldViewPr snapToGrid="0">
      <p:cViewPr varScale="1">
        <p:scale>
          <a:sx n="68" d="100"/>
          <a:sy n="68" d="100"/>
        </p:scale>
        <p:origin x="50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a Uehling" userId="0c8b016d-0992-4a5f-bef4-3fc9974dc8e6" providerId="ADAL" clId="{2F608679-6F91-48EB-9468-00EE675A73A1}"/>
    <pc:docChg chg="custSel modSld">
      <pc:chgData name="Andrea Uehling" userId="0c8b016d-0992-4a5f-bef4-3fc9974dc8e6" providerId="ADAL" clId="{2F608679-6F91-48EB-9468-00EE675A73A1}" dt="2021-05-18T15:48:07.498" v="213" actId="1076"/>
      <pc:docMkLst>
        <pc:docMk/>
      </pc:docMkLst>
      <pc:sldChg chg="addSp modSp">
        <pc:chgData name="Andrea Uehling" userId="0c8b016d-0992-4a5f-bef4-3fc9974dc8e6" providerId="ADAL" clId="{2F608679-6F91-48EB-9468-00EE675A73A1}" dt="2021-05-18T15:40:24.153" v="153" actId="1076"/>
        <pc:sldMkLst>
          <pc:docMk/>
          <pc:sldMk cId="4228662374" sldId="256"/>
        </pc:sldMkLst>
        <pc:spChg chg="mod">
          <ac:chgData name="Andrea Uehling" userId="0c8b016d-0992-4a5f-bef4-3fc9974dc8e6" providerId="ADAL" clId="{2F608679-6F91-48EB-9468-00EE675A73A1}" dt="2021-05-18T15:24:48.775" v="11" actId="1076"/>
          <ac:spMkLst>
            <pc:docMk/>
            <pc:sldMk cId="4228662374" sldId="256"/>
            <ac:spMk id="2" creationId="{00000000-0000-0000-0000-000000000000}"/>
          </ac:spMkLst>
        </pc:spChg>
        <pc:spChg chg="mod">
          <ac:chgData name="Andrea Uehling" userId="0c8b016d-0992-4a5f-bef4-3fc9974dc8e6" providerId="ADAL" clId="{2F608679-6F91-48EB-9468-00EE675A73A1}" dt="2021-05-18T15:40:24.153" v="153" actId="1076"/>
          <ac:spMkLst>
            <pc:docMk/>
            <pc:sldMk cId="4228662374" sldId="256"/>
            <ac:spMk id="3" creationId="{00000000-0000-0000-0000-000000000000}"/>
          </ac:spMkLst>
        </pc:spChg>
        <pc:picChg chg="add mod">
          <ac:chgData name="Andrea Uehling" userId="0c8b016d-0992-4a5f-bef4-3fc9974dc8e6" providerId="ADAL" clId="{2F608679-6F91-48EB-9468-00EE675A73A1}" dt="2021-05-18T15:40:19.926" v="152" actId="14100"/>
          <ac:picMkLst>
            <pc:docMk/>
            <pc:sldMk cId="4228662374" sldId="256"/>
            <ac:picMk id="5" creationId="{50B7F213-4429-4A59-9D27-700FC33D4920}"/>
          </ac:picMkLst>
        </pc:picChg>
        <pc:picChg chg="add mod">
          <ac:chgData name="Andrea Uehling" userId="0c8b016d-0992-4a5f-bef4-3fc9974dc8e6" providerId="ADAL" clId="{2F608679-6F91-48EB-9468-00EE675A73A1}" dt="2021-05-18T15:40:13.342" v="150" actId="1076"/>
          <ac:picMkLst>
            <pc:docMk/>
            <pc:sldMk cId="4228662374" sldId="256"/>
            <ac:picMk id="6" creationId="{307B4BDE-781F-4D2E-A805-3D22C3937433}"/>
          </ac:picMkLst>
        </pc:picChg>
        <pc:picChg chg="mod">
          <ac:chgData name="Andrea Uehling" userId="0c8b016d-0992-4a5f-bef4-3fc9974dc8e6" providerId="ADAL" clId="{2F608679-6F91-48EB-9468-00EE675A73A1}" dt="2021-05-18T15:24:31.861" v="8" actId="1076"/>
          <ac:picMkLst>
            <pc:docMk/>
            <pc:sldMk cId="4228662374" sldId="256"/>
            <ac:picMk id="1026" creationId="{00000000-0000-0000-0000-000000000000}"/>
          </ac:picMkLst>
        </pc:picChg>
      </pc:sldChg>
      <pc:sldChg chg="addSp delSp modSp">
        <pc:chgData name="Andrea Uehling" userId="0c8b016d-0992-4a5f-bef4-3fc9974dc8e6" providerId="ADAL" clId="{2F608679-6F91-48EB-9468-00EE675A73A1}" dt="2021-05-18T15:47:17.537" v="203" actId="14100"/>
        <pc:sldMkLst>
          <pc:docMk/>
          <pc:sldMk cId="696385042" sldId="257"/>
        </pc:sldMkLst>
        <pc:spChg chg="mod">
          <ac:chgData name="Andrea Uehling" userId="0c8b016d-0992-4a5f-bef4-3fc9974dc8e6" providerId="ADAL" clId="{2F608679-6F91-48EB-9468-00EE675A73A1}" dt="2021-05-18T15:29:29.032" v="109" actId="20577"/>
          <ac:spMkLst>
            <pc:docMk/>
            <pc:sldMk cId="696385042" sldId="257"/>
            <ac:spMk id="2" creationId="{00000000-0000-0000-0000-000000000000}"/>
          </ac:spMkLst>
        </pc:spChg>
        <pc:spChg chg="mod">
          <ac:chgData name="Andrea Uehling" userId="0c8b016d-0992-4a5f-bef4-3fc9974dc8e6" providerId="ADAL" clId="{2F608679-6F91-48EB-9468-00EE675A73A1}" dt="2021-05-18T15:45:12.646" v="176" actId="14100"/>
          <ac:spMkLst>
            <pc:docMk/>
            <pc:sldMk cId="696385042" sldId="257"/>
            <ac:spMk id="3" creationId="{00000000-0000-0000-0000-000000000000}"/>
          </ac:spMkLst>
        </pc:spChg>
        <pc:picChg chg="add del mod">
          <ac:chgData name="Andrea Uehling" userId="0c8b016d-0992-4a5f-bef4-3fc9974dc8e6" providerId="ADAL" clId="{2F608679-6F91-48EB-9468-00EE675A73A1}" dt="2021-05-18T15:47:12.272" v="200"/>
          <ac:picMkLst>
            <pc:docMk/>
            <pc:sldMk cId="696385042" sldId="257"/>
            <ac:picMk id="4" creationId="{69BCFBBF-4330-4688-9CCC-C1EF5007DDD5}"/>
          </ac:picMkLst>
        </pc:picChg>
        <pc:picChg chg="add mod">
          <ac:chgData name="Andrea Uehling" userId="0c8b016d-0992-4a5f-bef4-3fc9974dc8e6" providerId="ADAL" clId="{2F608679-6F91-48EB-9468-00EE675A73A1}" dt="2021-05-18T15:47:17.537" v="203" actId="14100"/>
          <ac:picMkLst>
            <pc:docMk/>
            <pc:sldMk cId="696385042" sldId="257"/>
            <ac:picMk id="6146" creationId="{851F173F-6888-4D3C-B4C9-72636E4C4677}"/>
          </ac:picMkLst>
        </pc:picChg>
      </pc:sldChg>
      <pc:sldChg chg="addSp delSp modSp">
        <pc:chgData name="Andrea Uehling" userId="0c8b016d-0992-4a5f-bef4-3fc9974dc8e6" providerId="ADAL" clId="{2F608679-6F91-48EB-9468-00EE675A73A1}" dt="2021-05-18T15:47:53.691" v="209" actId="1076"/>
        <pc:sldMkLst>
          <pc:docMk/>
          <pc:sldMk cId="1228276709" sldId="258"/>
        </pc:sldMkLst>
        <pc:spChg chg="mod">
          <ac:chgData name="Andrea Uehling" userId="0c8b016d-0992-4a5f-bef4-3fc9974dc8e6" providerId="ADAL" clId="{2F608679-6F91-48EB-9468-00EE675A73A1}" dt="2021-05-18T15:28:40.654" v="100" actId="1076"/>
          <ac:spMkLst>
            <pc:docMk/>
            <pc:sldMk cId="1228276709" sldId="258"/>
            <ac:spMk id="2" creationId="{00000000-0000-0000-0000-000000000000}"/>
          </ac:spMkLst>
        </pc:spChg>
        <pc:spChg chg="mod">
          <ac:chgData name="Andrea Uehling" userId="0c8b016d-0992-4a5f-bef4-3fc9974dc8e6" providerId="ADAL" clId="{2F608679-6F91-48EB-9468-00EE675A73A1}" dt="2021-05-18T15:47:51.638" v="208" actId="14100"/>
          <ac:spMkLst>
            <pc:docMk/>
            <pc:sldMk cId="1228276709" sldId="258"/>
            <ac:spMk id="3" creationId="{00000000-0000-0000-0000-000000000000}"/>
          </ac:spMkLst>
        </pc:spChg>
        <pc:picChg chg="add mod">
          <ac:chgData name="Andrea Uehling" userId="0c8b016d-0992-4a5f-bef4-3fc9974dc8e6" providerId="ADAL" clId="{2F608679-6F91-48EB-9468-00EE675A73A1}" dt="2021-05-18T15:47:53.691" v="209" actId="1076"/>
          <ac:picMkLst>
            <pc:docMk/>
            <pc:sldMk cId="1228276709" sldId="258"/>
            <ac:picMk id="5" creationId="{B60D954A-EA06-4BC5-A0FD-A84D1FFE73AD}"/>
          </ac:picMkLst>
        </pc:picChg>
        <pc:picChg chg="add del mod">
          <ac:chgData name="Andrea Uehling" userId="0c8b016d-0992-4a5f-bef4-3fc9974dc8e6" providerId="ADAL" clId="{2F608679-6F91-48EB-9468-00EE675A73A1}" dt="2021-05-18T15:45:46.513" v="184"/>
          <ac:picMkLst>
            <pc:docMk/>
            <pc:sldMk cId="1228276709" sldId="258"/>
            <ac:picMk id="3074" creationId="{2F50464D-E0C5-4492-98EE-90D9541E4338}"/>
          </ac:picMkLst>
        </pc:picChg>
      </pc:sldChg>
      <pc:sldChg chg="addSp delSp modSp">
        <pc:chgData name="Andrea Uehling" userId="0c8b016d-0992-4a5f-bef4-3fc9974dc8e6" providerId="ADAL" clId="{2F608679-6F91-48EB-9468-00EE675A73A1}" dt="2021-05-18T15:46:28.808" v="197" actId="27636"/>
        <pc:sldMkLst>
          <pc:docMk/>
          <pc:sldMk cId="1937729073" sldId="259"/>
        </pc:sldMkLst>
        <pc:spChg chg="mod">
          <ac:chgData name="Andrea Uehling" userId="0c8b016d-0992-4a5f-bef4-3fc9974dc8e6" providerId="ADAL" clId="{2F608679-6F91-48EB-9468-00EE675A73A1}" dt="2021-05-18T15:46:28.808" v="197" actId="27636"/>
          <ac:spMkLst>
            <pc:docMk/>
            <pc:sldMk cId="1937729073" sldId="259"/>
            <ac:spMk id="3" creationId="{00000000-0000-0000-0000-000000000000}"/>
          </ac:spMkLst>
        </pc:spChg>
        <pc:picChg chg="add mod">
          <ac:chgData name="Andrea Uehling" userId="0c8b016d-0992-4a5f-bef4-3fc9974dc8e6" providerId="ADAL" clId="{2F608679-6F91-48EB-9468-00EE675A73A1}" dt="2021-05-18T15:46:26.046" v="195" actId="14100"/>
          <ac:picMkLst>
            <pc:docMk/>
            <pc:sldMk cId="1937729073" sldId="259"/>
            <ac:picMk id="5" creationId="{5E97518E-0E8B-4B51-A7E3-28348EDA5CC7}"/>
          </ac:picMkLst>
        </pc:picChg>
        <pc:picChg chg="add del mod">
          <ac:chgData name="Andrea Uehling" userId="0c8b016d-0992-4a5f-bef4-3fc9974dc8e6" providerId="ADAL" clId="{2F608679-6F91-48EB-9468-00EE675A73A1}" dt="2021-05-18T15:39:58.334" v="147"/>
          <ac:picMkLst>
            <pc:docMk/>
            <pc:sldMk cId="1937729073" sldId="259"/>
            <ac:picMk id="2050" creationId="{BAC24B64-F024-477B-B0EF-C045A00DAC82}"/>
          </ac:picMkLst>
        </pc:picChg>
      </pc:sldChg>
      <pc:sldChg chg="modSp">
        <pc:chgData name="Andrea Uehling" userId="0c8b016d-0992-4a5f-bef4-3fc9974dc8e6" providerId="ADAL" clId="{2F608679-6F91-48EB-9468-00EE675A73A1}" dt="2021-05-18T15:44:40.571" v="165" actId="27636"/>
        <pc:sldMkLst>
          <pc:docMk/>
          <pc:sldMk cId="1288419745" sldId="260"/>
        </pc:sldMkLst>
        <pc:spChg chg="mod">
          <ac:chgData name="Andrea Uehling" userId="0c8b016d-0992-4a5f-bef4-3fc9974dc8e6" providerId="ADAL" clId="{2F608679-6F91-48EB-9468-00EE675A73A1}" dt="2021-05-18T15:44:40.571" v="165" actId="27636"/>
          <ac:spMkLst>
            <pc:docMk/>
            <pc:sldMk cId="1288419745" sldId="260"/>
            <ac:spMk id="3" creationId="{00000000-0000-0000-0000-000000000000}"/>
          </ac:spMkLst>
        </pc:spChg>
      </pc:sldChg>
      <pc:sldChg chg="addSp delSp modSp">
        <pc:chgData name="Andrea Uehling" userId="0c8b016d-0992-4a5f-bef4-3fc9974dc8e6" providerId="ADAL" clId="{2F608679-6F91-48EB-9468-00EE675A73A1}" dt="2021-05-18T15:46:01.463" v="188"/>
        <pc:sldMkLst>
          <pc:docMk/>
          <pc:sldMk cId="73346812" sldId="261"/>
        </pc:sldMkLst>
        <pc:spChg chg="mod">
          <ac:chgData name="Andrea Uehling" userId="0c8b016d-0992-4a5f-bef4-3fc9974dc8e6" providerId="ADAL" clId="{2F608679-6F91-48EB-9468-00EE675A73A1}" dt="2021-05-18T15:30:53.804" v="127" actId="255"/>
          <ac:spMkLst>
            <pc:docMk/>
            <pc:sldMk cId="73346812" sldId="261"/>
            <ac:spMk id="2" creationId="{00000000-0000-0000-0000-000000000000}"/>
          </ac:spMkLst>
        </pc:spChg>
        <pc:spChg chg="mod">
          <ac:chgData name="Andrea Uehling" userId="0c8b016d-0992-4a5f-bef4-3fc9974dc8e6" providerId="ADAL" clId="{2F608679-6F91-48EB-9468-00EE675A73A1}" dt="2021-05-18T15:30:32.249" v="124" actId="20577"/>
          <ac:spMkLst>
            <pc:docMk/>
            <pc:sldMk cId="73346812" sldId="261"/>
            <ac:spMk id="3" creationId="{00000000-0000-0000-0000-000000000000}"/>
          </ac:spMkLst>
        </pc:spChg>
        <pc:picChg chg="add del mod">
          <ac:chgData name="Andrea Uehling" userId="0c8b016d-0992-4a5f-bef4-3fc9974dc8e6" providerId="ADAL" clId="{2F608679-6F91-48EB-9468-00EE675A73A1}" dt="2021-05-18T15:46:01.463" v="188"/>
          <ac:picMkLst>
            <pc:docMk/>
            <pc:sldMk cId="73346812" sldId="261"/>
            <ac:picMk id="5122" creationId="{16637C39-3A68-4BAE-9DE3-1FBC461B3345}"/>
          </ac:picMkLst>
        </pc:picChg>
      </pc:sldChg>
      <pc:sldChg chg="addSp delSp modSp">
        <pc:chgData name="Andrea Uehling" userId="0c8b016d-0992-4a5f-bef4-3fc9974dc8e6" providerId="ADAL" clId="{2F608679-6F91-48EB-9468-00EE675A73A1}" dt="2021-05-18T15:48:07.498" v="213" actId="1076"/>
        <pc:sldMkLst>
          <pc:docMk/>
          <pc:sldMk cId="3931516896" sldId="262"/>
        </pc:sldMkLst>
        <pc:spChg chg="mod">
          <ac:chgData name="Andrea Uehling" userId="0c8b016d-0992-4a5f-bef4-3fc9974dc8e6" providerId="ADAL" clId="{2F608679-6F91-48EB-9468-00EE675A73A1}" dt="2021-05-18T15:30:47.203" v="126" actId="255"/>
          <ac:spMkLst>
            <pc:docMk/>
            <pc:sldMk cId="3931516896" sldId="262"/>
            <ac:spMk id="2" creationId="{00000000-0000-0000-0000-000000000000}"/>
          </ac:spMkLst>
        </pc:spChg>
        <pc:spChg chg="mod">
          <ac:chgData name="Andrea Uehling" userId="0c8b016d-0992-4a5f-bef4-3fc9974dc8e6" providerId="ADAL" clId="{2F608679-6F91-48EB-9468-00EE675A73A1}" dt="2021-05-18T15:48:07.498" v="213" actId="1076"/>
          <ac:spMkLst>
            <pc:docMk/>
            <pc:sldMk cId="3931516896" sldId="262"/>
            <ac:spMk id="3" creationId="{00000000-0000-0000-0000-000000000000}"/>
          </ac:spMkLst>
        </pc:spChg>
        <pc:picChg chg="add del">
          <ac:chgData name="Andrea Uehling" userId="0c8b016d-0992-4a5f-bef4-3fc9974dc8e6" providerId="ADAL" clId="{2F608679-6F91-48EB-9468-00EE675A73A1}" dt="2021-05-18T15:47:37.186" v="205"/>
          <ac:picMkLst>
            <pc:docMk/>
            <pc:sldMk cId="3931516896" sldId="262"/>
            <ac:picMk id="6" creationId="{EA977145-472D-4C27-ADCD-9975DFFF11C0}"/>
          </ac:picMkLst>
        </pc:picChg>
        <pc:picChg chg="add del mod">
          <ac:chgData name="Andrea Uehling" userId="0c8b016d-0992-4a5f-bef4-3fc9974dc8e6" providerId="ADAL" clId="{2F608679-6F91-48EB-9468-00EE675A73A1}" dt="2021-05-18T15:39:31.300" v="142"/>
          <ac:picMkLst>
            <pc:docMk/>
            <pc:sldMk cId="3931516896" sldId="262"/>
            <ac:picMk id="1026" creationId="{50749562-DDB9-4BCF-82D0-8AD3DEBEBCEC}"/>
          </ac:picMkLst>
        </pc:picChg>
        <pc:picChg chg="add del">
          <ac:chgData name="Andrea Uehling" userId="0c8b016d-0992-4a5f-bef4-3fc9974dc8e6" providerId="ADAL" clId="{2F608679-6F91-48EB-9468-00EE675A73A1}" dt="2021-05-18T15:45:29.675" v="180"/>
          <ac:picMkLst>
            <pc:docMk/>
            <pc:sldMk cId="3931516896" sldId="262"/>
            <ac:picMk id="1028" creationId="{EC3EC2CB-BC9C-4D1B-9F4C-31BBE728CCA9}"/>
          </ac:picMkLst>
        </pc:picChg>
      </pc:sldChg>
      <pc:sldChg chg="addSp modSp">
        <pc:chgData name="Andrea Uehling" userId="0c8b016d-0992-4a5f-bef4-3fc9974dc8e6" providerId="ADAL" clId="{2F608679-6F91-48EB-9468-00EE675A73A1}" dt="2021-05-18T15:45:38.379" v="183" actId="1076"/>
        <pc:sldMkLst>
          <pc:docMk/>
          <pc:sldMk cId="3544647892" sldId="274"/>
        </pc:sldMkLst>
        <pc:spChg chg="mod">
          <ac:chgData name="Andrea Uehling" userId="0c8b016d-0992-4a5f-bef4-3fc9974dc8e6" providerId="ADAL" clId="{2F608679-6F91-48EB-9468-00EE675A73A1}" dt="2021-05-18T15:45:00.153" v="173" actId="20577"/>
          <ac:spMkLst>
            <pc:docMk/>
            <pc:sldMk cId="3544647892" sldId="274"/>
            <ac:spMk id="2" creationId="{00000000-0000-0000-0000-000000000000}"/>
          </ac:spMkLst>
        </pc:spChg>
        <pc:spChg chg="mod">
          <ac:chgData name="Andrea Uehling" userId="0c8b016d-0992-4a5f-bef4-3fc9974dc8e6" providerId="ADAL" clId="{2F608679-6F91-48EB-9468-00EE675A73A1}" dt="2021-05-18T15:45:22.558" v="179" actId="1076"/>
          <ac:spMkLst>
            <pc:docMk/>
            <pc:sldMk cId="3544647892" sldId="274"/>
            <ac:spMk id="3" creationId="{00000000-0000-0000-0000-000000000000}"/>
          </ac:spMkLst>
        </pc:spChg>
        <pc:picChg chg="add mod">
          <ac:chgData name="Andrea Uehling" userId="0c8b016d-0992-4a5f-bef4-3fc9974dc8e6" providerId="ADAL" clId="{2F608679-6F91-48EB-9468-00EE675A73A1}" dt="2021-05-18T15:45:38.379" v="183" actId="1076"/>
          <ac:picMkLst>
            <pc:docMk/>
            <pc:sldMk cId="3544647892" sldId="274"/>
            <ac:picMk id="4" creationId="{7F345239-7C4F-40FD-9FEB-06222274C5A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6FBE7-1FB5-44FC-B5C7-510E1DE41676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D2F7B-BEEE-4BB2-8B3D-8BAF9CCAA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7671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6FBE7-1FB5-44FC-B5C7-510E1DE41676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D2F7B-BEEE-4BB2-8B3D-8BAF9CCAA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909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6FBE7-1FB5-44FC-B5C7-510E1DE41676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D2F7B-BEEE-4BB2-8B3D-8BAF9CCAA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264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6FBE7-1FB5-44FC-B5C7-510E1DE41676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D2F7B-BEEE-4BB2-8B3D-8BAF9CCAA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616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6FBE7-1FB5-44FC-B5C7-510E1DE41676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D2F7B-BEEE-4BB2-8B3D-8BAF9CCAA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2278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6FBE7-1FB5-44FC-B5C7-510E1DE41676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D2F7B-BEEE-4BB2-8B3D-8BAF9CCAA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64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6FBE7-1FB5-44FC-B5C7-510E1DE41676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D2F7B-BEEE-4BB2-8B3D-8BAF9CCAAAB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731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6FBE7-1FB5-44FC-B5C7-510E1DE41676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D2F7B-BEEE-4BB2-8B3D-8BAF9CCAA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307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6FBE7-1FB5-44FC-B5C7-510E1DE41676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D2F7B-BEEE-4BB2-8B3D-8BAF9CCAA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279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6FBE7-1FB5-44FC-B5C7-510E1DE41676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D2F7B-BEEE-4BB2-8B3D-8BAF9CCAA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875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E9F6FBE7-1FB5-44FC-B5C7-510E1DE41676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D2F7B-BEEE-4BB2-8B3D-8BAF9CCAA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838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E9F6FBE7-1FB5-44FC-B5C7-510E1DE41676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CED2F7B-BEEE-4BB2-8B3D-8BAF9CCAA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200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63365" y="399730"/>
            <a:ext cx="9144000" cy="1392572"/>
          </a:xfrm>
        </p:spPr>
        <p:txBody>
          <a:bodyPr>
            <a:normAutofit fontScale="90000"/>
          </a:bodyPr>
          <a:lstStyle/>
          <a:p>
            <a:r>
              <a:rPr lang="en-US" dirty="0"/>
              <a:t>IMPROVING HIV CASCADE IN MEN USING DRUGS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1545" y="1867805"/>
            <a:ext cx="10888909" cy="3959603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Muslim Education And Welfare Association (MEWA)</a:t>
            </a:r>
          </a:p>
          <a:p>
            <a:r>
              <a:rPr lang="en-US" sz="2800" dirty="0"/>
              <a:t>Presented by:  </a:t>
            </a:r>
            <a:r>
              <a:rPr lang="en-US" sz="2800" b="1" dirty="0"/>
              <a:t>Abdalla Badhrus</a:t>
            </a:r>
          </a:p>
          <a:p>
            <a:endParaRPr lang="en-US" sz="2800" b="1" dirty="0"/>
          </a:p>
          <a:p>
            <a:r>
              <a:rPr lang="en-US" sz="2800" dirty="0"/>
              <a:t>Program Director MEWA Harm Reduction Programs</a:t>
            </a:r>
          </a:p>
          <a:p>
            <a:r>
              <a:rPr lang="en-US" sz="2800" dirty="0"/>
              <a:t>Mombasa, Kenya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9730"/>
            <a:ext cx="1795433" cy="13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 descr="Image result for mewa mombasa">
            <a:extLst>
              <a:ext uri="{FF2B5EF4-FFF2-40B4-BE49-F238E27FC236}">
                <a16:creationId xmlns:a16="http://schemas.microsoft.com/office/drawing/2014/main" id="{50B7F213-4429-4A59-9D27-700FC33D49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2661" y="4707102"/>
            <a:ext cx="3519340" cy="2148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See the source image">
            <a:extLst>
              <a:ext uri="{FF2B5EF4-FFF2-40B4-BE49-F238E27FC236}">
                <a16:creationId xmlns:a16="http://schemas.microsoft.com/office/drawing/2014/main" id="{307B4BDE-781F-4D2E-A805-3D22C39374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78933"/>
            <a:ext cx="4514850" cy="20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8662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6169"/>
            <a:ext cx="10515600" cy="68789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EFFECTIVE TREATMENT CASCADE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9144" y="1040235"/>
            <a:ext cx="10875252" cy="5153175"/>
          </a:xfrm>
        </p:spPr>
        <p:txBody>
          <a:bodyPr>
            <a:normAutofit/>
          </a:bodyPr>
          <a:lstStyle/>
          <a:p>
            <a:r>
              <a:rPr lang="en-US" sz="2400" dirty="0"/>
              <a:t>MEWA’s first step in the treatment cascade for individuals who are living with HIV is to be diagnosed and made aware of their status. </a:t>
            </a:r>
          </a:p>
          <a:p>
            <a:endParaRPr lang="en-US" sz="1050" dirty="0"/>
          </a:p>
          <a:p>
            <a:pPr lvl="1"/>
            <a:r>
              <a:rPr lang="en-US" sz="2200" dirty="0"/>
              <a:t>MEWA’s effective testing programming enables those who are unaware of their status to test for HIV then be linked to HIV care and treatment. </a:t>
            </a:r>
          </a:p>
          <a:p>
            <a:endParaRPr lang="en-US" sz="1050" dirty="0"/>
          </a:p>
          <a:p>
            <a:pPr lvl="1"/>
            <a:r>
              <a:rPr lang="en-US" sz="2200" dirty="0"/>
              <a:t>It also enables those who are particularly at risk of HIV to test and be linked to treatment if they test positive, or prevention services.</a:t>
            </a:r>
          </a:p>
          <a:p>
            <a:endParaRPr lang="en-US" sz="1050" dirty="0"/>
          </a:p>
          <a:p>
            <a:pPr lvl="1"/>
            <a:r>
              <a:rPr lang="en-US" sz="2200" dirty="0"/>
              <a:t>HIV testing programmes focus on reaching people living with HIV who are unaware of their status, or those at a heightened risk of acquiring HIV, and are critical to an effective HIV response.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419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7447"/>
            <a:ext cx="10515600" cy="713063"/>
          </a:xfrm>
        </p:spPr>
        <p:txBody>
          <a:bodyPr>
            <a:noAutofit/>
          </a:bodyPr>
          <a:lstStyle/>
          <a:p>
            <a:pPr algn="ctr"/>
            <a:r>
              <a:rPr lang="en-US" sz="3200" dirty="0">
                <a:cs typeface="Arial" pitchFamily="34" charset="0"/>
              </a:rPr>
              <a:t>Strategies- 1</a:t>
            </a:r>
            <a:r>
              <a:rPr lang="en-US" sz="3200" baseline="30000" dirty="0">
                <a:cs typeface="Arial" pitchFamily="34" charset="0"/>
              </a:rPr>
              <a:t>st</a:t>
            </a:r>
            <a:r>
              <a:rPr lang="en-US" sz="3200" dirty="0">
                <a:cs typeface="Arial" pitchFamily="34" charset="0"/>
              </a:rPr>
              <a:t> 90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115390"/>
            <a:ext cx="5581454" cy="4870631"/>
          </a:xfrm>
        </p:spPr>
        <p:txBody>
          <a:bodyPr>
            <a:normAutofit/>
          </a:bodyPr>
          <a:lstStyle/>
          <a:p>
            <a:r>
              <a:rPr lang="en-US" sz="2800" dirty="0"/>
              <a:t>Outreaches at the hotspot on daily basis i.e. provide health education, build rapport/trust, sensitize on importance HIV testing and prevention.</a:t>
            </a:r>
          </a:p>
          <a:p>
            <a:r>
              <a:rPr lang="en-US" sz="2800" dirty="0"/>
              <a:t>Using partner notification through spouses/partners.</a:t>
            </a:r>
          </a:p>
          <a:p>
            <a:r>
              <a:rPr lang="en-US" sz="2800" dirty="0"/>
              <a:t>Distributing HIV self-test kits both at the community and facility level, also distributing through partners.</a:t>
            </a:r>
          </a:p>
        </p:txBody>
      </p:sp>
      <p:pic>
        <p:nvPicPr>
          <p:cNvPr id="6146" name="Picture 2" descr="No photo description available.">
            <a:extLst>
              <a:ext uri="{FF2B5EF4-FFF2-40B4-BE49-F238E27FC236}">
                <a16:creationId xmlns:a16="http://schemas.microsoft.com/office/drawing/2014/main" id="{851F173F-6888-4D3C-B4C9-72636E4C46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2397" y="1855196"/>
            <a:ext cx="4449450" cy="335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6385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7447"/>
            <a:ext cx="10515600" cy="713063"/>
          </a:xfrm>
        </p:spPr>
        <p:txBody>
          <a:bodyPr>
            <a:noAutofit/>
          </a:bodyPr>
          <a:lstStyle/>
          <a:p>
            <a:pPr algn="ctr"/>
            <a:r>
              <a:rPr lang="en-US" sz="3200" dirty="0">
                <a:cs typeface="Arial" pitchFamily="34" charset="0"/>
              </a:rPr>
              <a:t>Strategies- 1</a:t>
            </a:r>
            <a:r>
              <a:rPr lang="en-US" sz="3200" baseline="30000" dirty="0">
                <a:cs typeface="Arial" pitchFamily="34" charset="0"/>
              </a:rPr>
              <a:t>st</a:t>
            </a:r>
            <a:r>
              <a:rPr lang="en-US" sz="3200" dirty="0">
                <a:cs typeface="Arial" pitchFamily="34" charset="0"/>
              </a:rPr>
              <a:t> 90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3246" y="1266219"/>
            <a:ext cx="5291406" cy="4870631"/>
          </a:xfrm>
        </p:spPr>
        <p:txBody>
          <a:bodyPr>
            <a:normAutofit/>
          </a:bodyPr>
          <a:lstStyle/>
          <a:p>
            <a:r>
              <a:rPr lang="en-US" sz="2800" dirty="0"/>
              <a:t>Risk counseling on risk behavior and testing on quarterly basis.</a:t>
            </a:r>
          </a:p>
          <a:p>
            <a:r>
              <a:rPr lang="en-US" sz="2800" dirty="0"/>
              <a:t>HIV campaign at the community through dissemination of information and moonlight testing.</a:t>
            </a:r>
            <a:endParaRPr lang="en-US" dirty="0"/>
          </a:p>
        </p:txBody>
      </p:sp>
      <p:pic>
        <p:nvPicPr>
          <p:cNvPr id="4" name="Picture 4" descr="May be an image of one or more people, people standing and outdoors">
            <a:extLst>
              <a:ext uri="{FF2B5EF4-FFF2-40B4-BE49-F238E27FC236}">
                <a16:creationId xmlns:a16="http://schemas.microsoft.com/office/drawing/2014/main" id="{7F345239-7C4F-40FD-9FEB-06222274C5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475" y="1899499"/>
            <a:ext cx="5794342" cy="4345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4647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3746" y="408511"/>
            <a:ext cx="7729728" cy="1188720"/>
          </a:xfrm>
        </p:spPr>
        <p:txBody>
          <a:bodyPr>
            <a:normAutofit/>
          </a:bodyPr>
          <a:lstStyle/>
          <a:p>
            <a:pPr algn="ctr"/>
            <a:r>
              <a:rPr lang="en-US" sz="6000" dirty="0"/>
              <a:t>2</a:t>
            </a:r>
            <a:r>
              <a:rPr lang="en-US" sz="6000" baseline="30000" dirty="0"/>
              <a:t>nd</a:t>
            </a:r>
            <a:r>
              <a:rPr lang="en-US" sz="6000" dirty="0"/>
              <a:t> 90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457" y="2131126"/>
            <a:ext cx="6347256" cy="4147126"/>
          </a:xfrm>
        </p:spPr>
        <p:txBody>
          <a:bodyPr>
            <a:normAutofit fontScale="77500" lnSpcReduction="20000"/>
          </a:bodyPr>
          <a:lstStyle/>
          <a:p>
            <a:r>
              <a:rPr lang="en-US" sz="4000" dirty="0"/>
              <a:t>Adherence support counselling</a:t>
            </a:r>
          </a:p>
          <a:p>
            <a:r>
              <a:rPr lang="en-US" sz="4000" dirty="0"/>
              <a:t>ART </a:t>
            </a:r>
          </a:p>
          <a:p>
            <a:r>
              <a:rPr lang="en-US" sz="4000" dirty="0"/>
              <a:t>Viral load monitoring @ 6, 12 months</a:t>
            </a:r>
          </a:p>
          <a:p>
            <a:r>
              <a:rPr lang="en-US" sz="4000" dirty="0"/>
              <a:t>Couples counselling</a:t>
            </a:r>
          </a:p>
          <a:p>
            <a:r>
              <a:rPr lang="en-US" sz="4000" dirty="0"/>
              <a:t>Assisted partner notification services</a:t>
            </a:r>
          </a:p>
          <a:p>
            <a:r>
              <a:rPr lang="en-US" sz="4000" dirty="0"/>
              <a:t>Rehabilitation for those with poor adherence</a:t>
            </a:r>
          </a:p>
          <a:p>
            <a:endParaRPr lang="en-US" dirty="0"/>
          </a:p>
        </p:txBody>
      </p:sp>
      <p:pic>
        <p:nvPicPr>
          <p:cNvPr id="5" name="Picture 2" descr="May be an image of 5 people, people sitting, people standing and outerwear">
            <a:extLst>
              <a:ext uri="{FF2B5EF4-FFF2-40B4-BE49-F238E27FC236}">
                <a16:creationId xmlns:a16="http://schemas.microsoft.com/office/drawing/2014/main" id="{B60D954A-EA06-4BC5-A0FD-A84D1FFE73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3203" y="2441876"/>
            <a:ext cx="3937262" cy="2952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8276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7780"/>
            <a:ext cx="10515600" cy="1216404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3</a:t>
            </a:r>
            <a:r>
              <a:rPr lang="en-US" sz="5400" baseline="30000" dirty="0"/>
              <a:t>rd</a:t>
            </a:r>
            <a:r>
              <a:rPr lang="en-US" sz="5400" dirty="0"/>
              <a:t> 90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9970" y="1730813"/>
            <a:ext cx="5103829" cy="3840427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Multidisciplinary meeting for those with high viremia</a:t>
            </a:r>
          </a:p>
          <a:p>
            <a:r>
              <a:rPr lang="en-US" sz="3200" dirty="0"/>
              <a:t>Enhanced adherence counselling</a:t>
            </a:r>
          </a:p>
          <a:p>
            <a:r>
              <a:rPr lang="en-US" sz="3200" dirty="0"/>
              <a:t>Directly observed therapy for high viremia</a:t>
            </a:r>
          </a:p>
          <a:p>
            <a:r>
              <a:rPr lang="en-US" sz="3200" dirty="0"/>
              <a:t>Support group</a:t>
            </a:r>
          </a:p>
        </p:txBody>
      </p:sp>
      <p:pic>
        <p:nvPicPr>
          <p:cNvPr id="5" name="Picture 2" descr="May be an image of text that says 'Kenya Red RedCross Cross'">
            <a:extLst>
              <a:ext uri="{FF2B5EF4-FFF2-40B4-BE49-F238E27FC236}">
                <a16:creationId xmlns:a16="http://schemas.microsoft.com/office/drawing/2014/main" id="{5E97518E-0E8B-4B51-A7E3-28348EDA5C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1843438"/>
            <a:ext cx="4668747" cy="350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7729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6169"/>
            <a:ext cx="10515600" cy="1115737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ACHIEVEMENTS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0175" y="1638536"/>
            <a:ext cx="9493577" cy="4064682"/>
          </a:xfrm>
        </p:spPr>
        <p:txBody>
          <a:bodyPr>
            <a:normAutofit/>
          </a:bodyPr>
          <a:lstStyle/>
          <a:p>
            <a:r>
              <a:rPr lang="en-US" sz="3200" dirty="0"/>
              <a:t>Known HIV positive: 115 (M-61, F-54)</a:t>
            </a:r>
          </a:p>
          <a:p>
            <a:r>
              <a:rPr lang="en-US" sz="3200" dirty="0"/>
              <a:t>100% of clients known their HIV status.</a:t>
            </a:r>
          </a:p>
          <a:p>
            <a:r>
              <a:rPr lang="en-US" sz="3200" dirty="0"/>
              <a:t>100% discordant couples are on </a:t>
            </a:r>
            <a:r>
              <a:rPr lang="en-US" sz="3200" dirty="0" err="1"/>
              <a:t>PrEP</a:t>
            </a:r>
            <a:r>
              <a:rPr lang="en-US" sz="3200" dirty="0"/>
              <a:t> with good adherence.</a:t>
            </a:r>
          </a:p>
          <a:p>
            <a:r>
              <a:rPr lang="en-US" sz="3200" dirty="0"/>
              <a:t>98% PLHIV are on ART with good adherence.</a:t>
            </a:r>
          </a:p>
          <a:p>
            <a:r>
              <a:rPr lang="en-US" sz="3200" dirty="0"/>
              <a:t> 98% have achieved viral suppression</a:t>
            </a:r>
          </a:p>
        </p:txBody>
      </p:sp>
    </p:spTree>
    <p:extLst>
      <p:ext uri="{BB962C8B-B14F-4D97-AF65-F5344CB8AC3E}">
        <p14:creationId xmlns:p14="http://schemas.microsoft.com/office/powerpoint/2010/main" val="73346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6169"/>
            <a:ext cx="10515600" cy="738231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cs typeface="Arial" pitchFamily="34" charset="0"/>
              </a:rPr>
              <a:t>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806" y="1289570"/>
            <a:ext cx="11434194" cy="5094783"/>
          </a:xfrm>
        </p:spPr>
        <p:txBody>
          <a:bodyPr/>
          <a:lstStyle/>
          <a:p>
            <a:r>
              <a:rPr lang="en-US" sz="3200" dirty="0">
                <a:cs typeface="Arial" pitchFamily="34" charset="0"/>
              </a:rPr>
              <a:t>Shortage of HIV testing kits</a:t>
            </a:r>
          </a:p>
          <a:p>
            <a:endParaRPr lang="en-US" sz="3200" dirty="0">
              <a:cs typeface="Arial" pitchFamily="34" charset="0"/>
            </a:endParaRPr>
          </a:p>
          <a:p>
            <a:r>
              <a:rPr lang="en-US" sz="3200" dirty="0">
                <a:cs typeface="Arial" pitchFamily="34" charset="0"/>
              </a:rPr>
              <a:t>Shortage of viral load reagents </a:t>
            </a:r>
          </a:p>
          <a:p>
            <a:endParaRPr lang="en-US" sz="3200" dirty="0">
              <a:cs typeface="Arial" pitchFamily="34" charset="0"/>
            </a:endParaRPr>
          </a:p>
          <a:p>
            <a:r>
              <a:rPr lang="en-US" sz="3200" dirty="0">
                <a:cs typeface="Arial" pitchFamily="34" charset="0"/>
              </a:rPr>
              <a:t>Clients change of hotspots</a:t>
            </a:r>
          </a:p>
          <a:p>
            <a:endParaRPr lang="en-US" sz="3200" dirty="0">
              <a:cs typeface="Arial" pitchFamily="34" charset="0"/>
            </a:endParaRPr>
          </a:p>
          <a:p>
            <a:r>
              <a:rPr lang="en-US" sz="3200" dirty="0">
                <a:cs typeface="Arial" pitchFamily="34" charset="0"/>
              </a:rPr>
              <a:t>Clients not adherent to Covid-19 protocols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516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005" y="4910328"/>
            <a:ext cx="1811322" cy="181132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70723" y="338536"/>
            <a:ext cx="785469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/>
              <a:t>Thank you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0320" y="1446532"/>
            <a:ext cx="6875502" cy="5156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297508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260</TotalTime>
  <Words>349</Words>
  <Application>Microsoft Office PowerPoint</Application>
  <PresentationFormat>Widescreen</PresentationFormat>
  <Paragraphs>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Parcel</vt:lpstr>
      <vt:lpstr>IMPROVING HIV CASCADE IN MEN USING DRUGS</vt:lpstr>
      <vt:lpstr>EFFECTIVE TREATMENT CASCADE</vt:lpstr>
      <vt:lpstr>Strategies- 1st 90</vt:lpstr>
      <vt:lpstr>Strategies- 1st 90 cont.</vt:lpstr>
      <vt:lpstr>2nd 90</vt:lpstr>
      <vt:lpstr>3rd 90</vt:lpstr>
      <vt:lpstr>ACHIEVEMENTS</vt:lpstr>
      <vt:lpstr>CHALLENGES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IMPROVING HIV CASCADE IN MEN USING DRUGS</dc:title>
  <dc:creator>Admin</dc:creator>
  <cp:lastModifiedBy>Andrea Uehling</cp:lastModifiedBy>
  <cp:revision>19</cp:revision>
  <dcterms:created xsi:type="dcterms:W3CDTF">2021-05-12T08:16:39Z</dcterms:created>
  <dcterms:modified xsi:type="dcterms:W3CDTF">2021-05-18T15:48:11Z</dcterms:modified>
</cp:coreProperties>
</file>