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27" r:id="rId2"/>
  </p:sldMasterIdLst>
  <p:notesMasterIdLst>
    <p:notesMasterId r:id="rId23"/>
  </p:notesMasterIdLst>
  <p:sldIdLst>
    <p:sldId id="4937" r:id="rId3"/>
    <p:sldId id="4908" r:id="rId4"/>
    <p:sldId id="4931" r:id="rId5"/>
    <p:sldId id="4938" r:id="rId6"/>
    <p:sldId id="4941" r:id="rId7"/>
    <p:sldId id="4923" r:id="rId8"/>
    <p:sldId id="4913" r:id="rId9"/>
    <p:sldId id="4915" r:id="rId10"/>
    <p:sldId id="4936" r:id="rId11"/>
    <p:sldId id="4940" r:id="rId12"/>
    <p:sldId id="4927" r:id="rId13"/>
    <p:sldId id="4928" r:id="rId14"/>
    <p:sldId id="4917" r:id="rId15"/>
    <p:sldId id="4918" r:id="rId16"/>
    <p:sldId id="4919" r:id="rId17"/>
    <p:sldId id="4924" r:id="rId18"/>
    <p:sldId id="4932" r:id="rId19"/>
    <p:sldId id="4929" r:id="rId20"/>
    <p:sldId id="4930" r:id="rId21"/>
    <p:sldId id="491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Viva (CDC/DDPHSIS/CGH/DGHT)" initials="TV(" lastIdx="13" clrIdx="0">
    <p:extLst>
      <p:ext uri="{19B8F6BF-5375-455C-9EA6-DF929625EA0E}">
        <p15:presenceInfo xmlns:p15="http://schemas.microsoft.com/office/powerpoint/2012/main" userId="S::vcc5@cdc.gov::77c1d568-dd3f-433d-b902-1dd46ec140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4D4D4D"/>
    <a:srgbClr val="808080"/>
    <a:srgbClr val="663300"/>
    <a:srgbClr val="8B7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74809" autoAdjust="0"/>
  </p:normalViewPr>
  <p:slideViewPr>
    <p:cSldViewPr snapToGrid="0">
      <p:cViewPr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Uehling" userId="0c8b016d-0992-4a5f-bef4-3fc9974dc8e6" providerId="ADAL" clId="{AF1D1862-424B-4BB7-8BA4-240F88CE5259}"/>
    <pc:docChg chg="custSel addSld delSld modSld">
      <pc:chgData name="Andrea Uehling" userId="0c8b016d-0992-4a5f-bef4-3fc9974dc8e6" providerId="ADAL" clId="{AF1D1862-424B-4BB7-8BA4-240F88CE5259}" dt="2021-10-19T00:06:14.806" v="95"/>
      <pc:docMkLst>
        <pc:docMk/>
      </pc:docMkLst>
      <pc:sldChg chg="modCm">
        <pc:chgData name="Andrea Uehling" userId="0c8b016d-0992-4a5f-bef4-3fc9974dc8e6" providerId="ADAL" clId="{AF1D1862-424B-4BB7-8BA4-240F88CE5259}" dt="2021-10-19T00:00:51.686" v="2"/>
        <pc:sldMkLst>
          <pc:docMk/>
          <pc:sldMk cId="2003982115" sldId="4912"/>
        </pc:sldMkLst>
      </pc:sldChg>
      <pc:sldChg chg="modCm">
        <pc:chgData name="Andrea Uehling" userId="0c8b016d-0992-4a5f-bef4-3fc9974dc8e6" providerId="ADAL" clId="{AF1D1862-424B-4BB7-8BA4-240F88CE5259}" dt="2021-10-19T00:06:14.806" v="95"/>
        <pc:sldMkLst>
          <pc:docMk/>
          <pc:sldMk cId="2452293246" sldId="4914"/>
        </pc:sldMkLst>
      </pc:sldChg>
      <pc:sldChg chg="modSp delCm">
        <pc:chgData name="Andrea Uehling" userId="0c8b016d-0992-4a5f-bef4-3fc9974dc8e6" providerId="ADAL" clId="{AF1D1862-424B-4BB7-8BA4-240F88CE5259}" dt="2021-10-19T00:03:59.951" v="91" actId="20577"/>
        <pc:sldMkLst>
          <pc:docMk/>
          <pc:sldMk cId="749665392" sldId="4918"/>
        </pc:sldMkLst>
        <pc:spChg chg="mod">
          <ac:chgData name="Andrea Uehling" userId="0c8b016d-0992-4a5f-bef4-3fc9974dc8e6" providerId="ADAL" clId="{AF1D1862-424B-4BB7-8BA4-240F88CE5259}" dt="2021-10-19T00:03:59.951" v="91" actId="20577"/>
          <ac:spMkLst>
            <pc:docMk/>
            <pc:sldMk cId="749665392" sldId="4918"/>
            <ac:spMk id="5" creationId="{10D09F3F-D963-41D1-AF51-EF7BABBC6DB3}"/>
          </ac:spMkLst>
        </pc:spChg>
      </pc:sldChg>
      <pc:sldChg chg="modCm">
        <pc:chgData name="Andrea Uehling" userId="0c8b016d-0992-4a5f-bef4-3fc9974dc8e6" providerId="ADAL" clId="{AF1D1862-424B-4BB7-8BA4-240F88CE5259}" dt="2021-10-19T00:00:11.768" v="1"/>
        <pc:sldMkLst>
          <pc:docMk/>
          <pc:sldMk cId="2713259079" sldId="4922"/>
        </pc:sldMkLst>
      </pc:sldChg>
      <pc:sldChg chg="modCm">
        <pc:chgData name="Andrea Uehling" userId="0c8b016d-0992-4a5f-bef4-3fc9974dc8e6" providerId="ADAL" clId="{AF1D1862-424B-4BB7-8BA4-240F88CE5259}" dt="2021-10-19T00:05:35.170" v="94"/>
        <pc:sldMkLst>
          <pc:docMk/>
          <pc:sldMk cId="3603631349" sldId="4924"/>
        </pc:sldMkLst>
      </pc:sldChg>
      <pc:sldChg chg="add del">
        <pc:chgData name="Andrea Uehling" userId="0c8b016d-0992-4a5f-bef4-3fc9974dc8e6" providerId="ADAL" clId="{AF1D1862-424B-4BB7-8BA4-240F88CE5259}" dt="2021-10-19T00:01:40.914" v="4" actId="2696"/>
        <pc:sldMkLst>
          <pc:docMk/>
          <pc:sldMk cId="153668616" sldId="4925"/>
        </pc:sldMkLst>
      </pc:sldChg>
    </pc:docChg>
  </pc:docChgLst>
  <pc:docChgLst>
    <pc:chgData name="Andrea Uehling" userId="0c8b016d-0992-4a5f-bef4-3fc9974dc8e6" providerId="ADAL" clId="{6559E435-F6AE-40C9-9E65-347028CA8B9F}"/>
    <pc:docChg chg="undo custSel addSld delSld modSld delMainMaster modMainMaster">
      <pc:chgData name="Andrea Uehling" userId="0c8b016d-0992-4a5f-bef4-3fc9974dc8e6" providerId="ADAL" clId="{6559E435-F6AE-40C9-9E65-347028CA8B9F}" dt="2021-10-20T00:07:20.107" v="612" actId="1076"/>
      <pc:docMkLst>
        <pc:docMk/>
      </pc:docMkLst>
      <pc:sldChg chg="modSp">
        <pc:chgData name="Andrea Uehling" userId="0c8b016d-0992-4a5f-bef4-3fc9974dc8e6" providerId="ADAL" clId="{6559E435-F6AE-40C9-9E65-347028CA8B9F}" dt="2021-10-19T23:45:08.770" v="155" actId="1076"/>
        <pc:sldMkLst>
          <pc:docMk/>
          <pc:sldMk cId="1274863826" sldId="4908"/>
        </pc:sldMkLst>
        <pc:spChg chg="mod">
          <ac:chgData name="Andrea Uehling" userId="0c8b016d-0992-4a5f-bef4-3fc9974dc8e6" providerId="ADAL" clId="{6559E435-F6AE-40C9-9E65-347028CA8B9F}" dt="2021-10-19T23:44:58.155" v="154" actId="1076"/>
          <ac:spMkLst>
            <pc:docMk/>
            <pc:sldMk cId="1274863826" sldId="4908"/>
            <ac:spMk id="4" creationId="{80A10A7E-19C3-4849-9C6A-549A3F9576F7}"/>
          </ac:spMkLst>
        </pc:spChg>
        <pc:spChg chg="mod">
          <ac:chgData name="Andrea Uehling" userId="0c8b016d-0992-4a5f-bef4-3fc9974dc8e6" providerId="ADAL" clId="{6559E435-F6AE-40C9-9E65-347028CA8B9F}" dt="2021-10-19T23:45:08.770" v="155" actId="1076"/>
          <ac:spMkLst>
            <pc:docMk/>
            <pc:sldMk cId="1274863826" sldId="4908"/>
            <ac:spMk id="5" creationId="{61F3B66F-5056-4080-96A9-8DF2A12A374D}"/>
          </ac:spMkLst>
        </pc:spChg>
      </pc:sldChg>
      <pc:sldChg chg="modSp">
        <pc:chgData name="Andrea Uehling" userId="0c8b016d-0992-4a5f-bef4-3fc9974dc8e6" providerId="ADAL" clId="{6559E435-F6AE-40C9-9E65-347028CA8B9F}" dt="2021-10-19T23:52:56.958" v="312" actId="113"/>
        <pc:sldMkLst>
          <pc:docMk/>
          <pc:sldMk cId="685062814" sldId="4913"/>
        </pc:sldMkLst>
        <pc:spChg chg="mod">
          <ac:chgData name="Andrea Uehling" userId="0c8b016d-0992-4a5f-bef4-3fc9974dc8e6" providerId="ADAL" clId="{6559E435-F6AE-40C9-9E65-347028CA8B9F}" dt="2021-10-19T23:52:16.891" v="301" actId="1076"/>
          <ac:spMkLst>
            <pc:docMk/>
            <pc:sldMk cId="685062814" sldId="4913"/>
            <ac:spMk id="3" creationId="{4F578FD6-348C-4B48-8FE4-1B3BA2EFF5FB}"/>
          </ac:spMkLst>
        </pc:spChg>
        <pc:spChg chg="mod">
          <ac:chgData name="Andrea Uehling" userId="0c8b016d-0992-4a5f-bef4-3fc9974dc8e6" providerId="ADAL" clId="{6559E435-F6AE-40C9-9E65-347028CA8B9F}" dt="2021-10-19T23:52:56.958" v="312" actId="113"/>
          <ac:spMkLst>
            <pc:docMk/>
            <pc:sldMk cId="685062814" sldId="4913"/>
            <ac:spMk id="5" creationId="{55EF8AE3-090D-4E31-85AC-4609765F46DF}"/>
          </ac:spMkLst>
        </pc:spChg>
      </pc:sldChg>
      <pc:sldChg chg="addSp modSp delCm">
        <pc:chgData name="Andrea Uehling" userId="0c8b016d-0992-4a5f-bef4-3fc9974dc8e6" providerId="ADAL" clId="{6559E435-F6AE-40C9-9E65-347028CA8B9F}" dt="2021-10-19T23:54:26.036" v="378" actId="14100"/>
        <pc:sldMkLst>
          <pc:docMk/>
          <pc:sldMk cId="1007195889" sldId="4915"/>
        </pc:sldMkLst>
        <pc:spChg chg="add mod">
          <ac:chgData name="Andrea Uehling" userId="0c8b016d-0992-4a5f-bef4-3fc9974dc8e6" providerId="ADAL" clId="{6559E435-F6AE-40C9-9E65-347028CA8B9F}" dt="2021-10-19T23:54:26.036" v="378" actId="14100"/>
          <ac:spMkLst>
            <pc:docMk/>
            <pc:sldMk cId="1007195889" sldId="4915"/>
            <ac:spMk id="2" creationId="{AF1F61A4-D785-442A-9C18-AF19F0DF037A}"/>
          </ac:spMkLst>
        </pc:spChg>
      </pc:sldChg>
      <pc:sldChg chg="modSp delCm">
        <pc:chgData name="Andrea Uehling" userId="0c8b016d-0992-4a5f-bef4-3fc9974dc8e6" providerId="ADAL" clId="{6559E435-F6AE-40C9-9E65-347028CA8B9F}" dt="2021-10-20T00:00:53.890" v="463" actId="1076"/>
        <pc:sldMkLst>
          <pc:docMk/>
          <pc:sldMk cId="2494590473" sldId="4917"/>
        </pc:sldMkLst>
        <pc:spChg chg="mod">
          <ac:chgData name="Andrea Uehling" userId="0c8b016d-0992-4a5f-bef4-3fc9974dc8e6" providerId="ADAL" clId="{6559E435-F6AE-40C9-9E65-347028CA8B9F}" dt="2021-10-20T00:00:18.090" v="461" actId="1076"/>
          <ac:spMkLst>
            <pc:docMk/>
            <pc:sldMk cId="2494590473" sldId="4917"/>
            <ac:spMk id="3" creationId="{7FB6E78C-7164-4C3D-9A59-79F7E1AAA26D}"/>
          </ac:spMkLst>
        </pc:spChg>
        <pc:spChg chg="mod">
          <ac:chgData name="Andrea Uehling" userId="0c8b016d-0992-4a5f-bef4-3fc9974dc8e6" providerId="ADAL" clId="{6559E435-F6AE-40C9-9E65-347028CA8B9F}" dt="2021-10-20T00:00:53.890" v="463" actId="1076"/>
          <ac:spMkLst>
            <pc:docMk/>
            <pc:sldMk cId="2494590473" sldId="4917"/>
            <ac:spMk id="5" creationId="{EB76E09E-DA91-4F6C-AF13-4B2AC29A9D45}"/>
          </ac:spMkLst>
        </pc:spChg>
      </pc:sldChg>
      <pc:sldChg chg="modSp delCm">
        <pc:chgData name="Andrea Uehling" userId="0c8b016d-0992-4a5f-bef4-3fc9974dc8e6" providerId="ADAL" clId="{6559E435-F6AE-40C9-9E65-347028CA8B9F}" dt="2021-10-20T00:01:37.031" v="470" actId="20577"/>
        <pc:sldMkLst>
          <pc:docMk/>
          <pc:sldMk cId="749665392" sldId="4918"/>
        </pc:sldMkLst>
        <pc:spChg chg="mod">
          <ac:chgData name="Andrea Uehling" userId="0c8b016d-0992-4a5f-bef4-3fc9974dc8e6" providerId="ADAL" clId="{6559E435-F6AE-40C9-9E65-347028CA8B9F}" dt="2021-10-20T00:01:02.907" v="464" actId="1076"/>
          <ac:spMkLst>
            <pc:docMk/>
            <pc:sldMk cId="749665392" sldId="4918"/>
            <ac:spMk id="3" creationId="{6DE2338F-AF5F-494C-A255-6CD1F4CDB7B2}"/>
          </ac:spMkLst>
        </pc:spChg>
        <pc:spChg chg="mod">
          <ac:chgData name="Andrea Uehling" userId="0c8b016d-0992-4a5f-bef4-3fc9974dc8e6" providerId="ADAL" clId="{6559E435-F6AE-40C9-9E65-347028CA8B9F}" dt="2021-10-20T00:01:37.031" v="470" actId="20577"/>
          <ac:spMkLst>
            <pc:docMk/>
            <pc:sldMk cId="749665392" sldId="4918"/>
            <ac:spMk id="5" creationId="{10D09F3F-D963-41D1-AF51-EF7BABBC6DB3}"/>
          </ac:spMkLst>
        </pc:spChg>
        <pc:spChg chg="mod">
          <ac:chgData name="Andrea Uehling" userId="0c8b016d-0992-4a5f-bef4-3fc9974dc8e6" providerId="ADAL" clId="{6559E435-F6AE-40C9-9E65-347028CA8B9F}" dt="2021-10-20T00:01:16.060" v="467" actId="14100"/>
          <ac:spMkLst>
            <pc:docMk/>
            <pc:sldMk cId="749665392" sldId="4918"/>
            <ac:spMk id="7" creationId="{9285A2A7-630F-48AB-9643-9BC0CEA611F5}"/>
          </ac:spMkLst>
        </pc:spChg>
        <pc:picChg chg="mod">
          <ac:chgData name="Andrea Uehling" userId="0c8b016d-0992-4a5f-bef4-3fc9974dc8e6" providerId="ADAL" clId="{6559E435-F6AE-40C9-9E65-347028CA8B9F}" dt="2021-10-20T00:01:23.146" v="469" actId="14100"/>
          <ac:picMkLst>
            <pc:docMk/>
            <pc:sldMk cId="749665392" sldId="4918"/>
            <ac:picMk id="6" creationId="{0CA37A92-6B93-44E1-9CFE-509EDEB856F1}"/>
          </ac:picMkLst>
        </pc:picChg>
      </pc:sldChg>
      <pc:sldChg chg="modSp">
        <pc:chgData name="Andrea Uehling" userId="0c8b016d-0992-4a5f-bef4-3fc9974dc8e6" providerId="ADAL" clId="{6559E435-F6AE-40C9-9E65-347028CA8B9F}" dt="2021-10-20T00:02:17.723" v="477" actId="207"/>
        <pc:sldMkLst>
          <pc:docMk/>
          <pc:sldMk cId="3294798663" sldId="4919"/>
        </pc:sldMkLst>
        <pc:spChg chg="mod">
          <ac:chgData name="Andrea Uehling" userId="0c8b016d-0992-4a5f-bef4-3fc9974dc8e6" providerId="ADAL" clId="{6559E435-F6AE-40C9-9E65-347028CA8B9F}" dt="2021-10-20T00:02:17.723" v="477" actId="207"/>
          <ac:spMkLst>
            <pc:docMk/>
            <pc:sldMk cId="3294798663" sldId="4919"/>
            <ac:spMk id="7" creationId="{8F4D5045-C861-454A-B550-521F621E0855}"/>
          </ac:spMkLst>
        </pc:spChg>
      </pc:sldChg>
      <pc:sldChg chg="modSp delCm">
        <pc:chgData name="Andrea Uehling" userId="0c8b016d-0992-4a5f-bef4-3fc9974dc8e6" providerId="ADAL" clId="{6559E435-F6AE-40C9-9E65-347028CA8B9F}" dt="2021-10-19T23:55:15.267" v="380" actId="14100"/>
        <pc:sldMkLst>
          <pc:docMk/>
          <pc:sldMk cId="138787688" sldId="4923"/>
        </pc:sldMkLst>
        <pc:spChg chg="mod">
          <ac:chgData name="Andrea Uehling" userId="0c8b016d-0992-4a5f-bef4-3fc9974dc8e6" providerId="ADAL" clId="{6559E435-F6AE-40C9-9E65-347028CA8B9F}" dt="2021-10-19T23:55:15.267" v="380" actId="14100"/>
          <ac:spMkLst>
            <pc:docMk/>
            <pc:sldMk cId="138787688" sldId="4923"/>
            <ac:spMk id="3" creationId="{4230E8FD-E57B-4FFC-95E4-1DDAB436DE1F}"/>
          </ac:spMkLst>
        </pc:spChg>
        <pc:spChg chg="mod">
          <ac:chgData name="Andrea Uehling" userId="0c8b016d-0992-4a5f-bef4-3fc9974dc8e6" providerId="ADAL" clId="{6559E435-F6AE-40C9-9E65-347028CA8B9F}" dt="2021-10-19T23:51:58.525" v="299" actId="20577"/>
          <ac:spMkLst>
            <pc:docMk/>
            <pc:sldMk cId="138787688" sldId="4923"/>
            <ac:spMk id="5" creationId="{2676D21E-AE28-4750-8FF1-485E619FEA63}"/>
          </ac:spMkLst>
        </pc:spChg>
      </pc:sldChg>
      <pc:sldChg chg="modSp delCm">
        <pc:chgData name="Andrea Uehling" userId="0c8b016d-0992-4a5f-bef4-3fc9974dc8e6" providerId="ADAL" clId="{6559E435-F6AE-40C9-9E65-347028CA8B9F}" dt="2021-10-20T00:04:43.683" v="536" actId="1076"/>
        <pc:sldMkLst>
          <pc:docMk/>
          <pc:sldMk cId="3603631349" sldId="4924"/>
        </pc:sldMkLst>
        <pc:spChg chg="mod">
          <ac:chgData name="Andrea Uehling" userId="0c8b016d-0992-4a5f-bef4-3fc9974dc8e6" providerId="ADAL" clId="{6559E435-F6AE-40C9-9E65-347028CA8B9F}" dt="2021-10-20T00:03:31.019" v="516" actId="14100"/>
          <ac:spMkLst>
            <pc:docMk/>
            <pc:sldMk cId="3603631349" sldId="4924"/>
            <ac:spMk id="4" creationId="{7306C1A2-6BA6-4586-BB14-396E9BDB81CF}"/>
          </ac:spMkLst>
        </pc:spChg>
        <pc:graphicFrameChg chg="mod">
          <ac:chgData name="Andrea Uehling" userId="0c8b016d-0992-4a5f-bef4-3fc9974dc8e6" providerId="ADAL" clId="{6559E435-F6AE-40C9-9E65-347028CA8B9F}" dt="2021-10-20T00:04:43.683" v="536" actId="1076"/>
          <ac:graphicFrameMkLst>
            <pc:docMk/>
            <pc:sldMk cId="3603631349" sldId="4924"/>
            <ac:graphicFrameMk id="3" creationId="{4CFA7B1B-BF3B-4BD1-A8A2-37D496309F20}"/>
          </ac:graphicFrameMkLst>
        </pc:graphicFrameChg>
      </pc:sldChg>
      <pc:sldChg chg="modSp">
        <pc:chgData name="Andrea Uehling" userId="0c8b016d-0992-4a5f-bef4-3fc9974dc8e6" providerId="ADAL" clId="{6559E435-F6AE-40C9-9E65-347028CA8B9F}" dt="2021-10-19T23:58:38.599" v="438" actId="20577"/>
        <pc:sldMkLst>
          <pc:docMk/>
          <pc:sldMk cId="1625603421" sldId="4927"/>
        </pc:sldMkLst>
        <pc:spChg chg="mod">
          <ac:chgData name="Andrea Uehling" userId="0c8b016d-0992-4a5f-bef4-3fc9974dc8e6" providerId="ADAL" clId="{6559E435-F6AE-40C9-9E65-347028CA8B9F}" dt="2021-10-19T23:57:26.018" v="403" actId="1076"/>
          <ac:spMkLst>
            <pc:docMk/>
            <pc:sldMk cId="1625603421" sldId="4927"/>
            <ac:spMk id="3" creationId="{4F578FD6-348C-4B48-8FE4-1B3BA2EFF5FB}"/>
          </ac:spMkLst>
        </pc:spChg>
        <pc:spChg chg="mod">
          <ac:chgData name="Andrea Uehling" userId="0c8b016d-0992-4a5f-bef4-3fc9974dc8e6" providerId="ADAL" clId="{6559E435-F6AE-40C9-9E65-347028CA8B9F}" dt="2021-10-19T23:58:38.599" v="438" actId="20577"/>
          <ac:spMkLst>
            <pc:docMk/>
            <pc:sldMk cId="1625603421" sldId="4927"/>
            <ac:spMk id="5" creationId="{55EF8AE3-090D-4E31-85AC-4609765F46DF}"/>
          </ac:spMkLst>
        </pc:spChg>
      </pc:sldChg>
      <pc:sldChg chg="modSp">
        <pc:chgData name="Andrea Uehling" userId="0c8b016d-0992-4a5f-bef4-3fc9974dc8e6" providerId="ADAL" clId="{6559E435-F6AE-40C9-9E65-347028CA8B9F}" dt="2021-10-20T00:00:08.780" v="460" actId="20577"/>
        <pc:sldMkLst>
          <pc:docMk/>
          <pc:sldMk cId="1371453776" sldId="4928"/>
        </pc:sldMkLst>
        <pc:spChg chg="mod">
          <ac:chgData name="Andrea Uehling" userId="0c8b016d-0992-4a5f-bef4-3fc9974dc8e6" providerId="ADAL" clId="{6559E435-F6AE-40C9-9E65-347028CA8B9F}" dt="2021-10-19T23:58:50.874" v="439" actId="1076"/>
          <ac:spMkLst>
            <pc:docMk/>
            <pc:sldMk cId="1371453776" sldId="4928"/>
            <ac:spMk id="3" creationId="{4F578FD6-348C-4B48-8FE4-1B3BA2EFF5FB}"/>
          </ac:spMkLst>
        </pc:spChg>
        <pc:spChg chg="mod">
          <ac:chgData name="Andrea Uehling" userId="0c8b016d-0992-4a5f-bef4-3fc9974dc8e6" providerId="ADAL" clId="{6559E435-F6AE-40C9-9E65-347028CA8B9F}" dt="2021-10-20T00:00:08.780" v="460" actId="20577"/>
          <ac:spMkLst>
            <pc:docMk/>
            <pc:sldMk cId="1371453776" sldId="4928"/>
            <ac:spMk id="5" creationId="{55EF8AE3-090D-4E31-85AC-4609765F46DF}"/>
          </ac:spMkLst>
        </pc:spChg>
      </pc:sldChg>
      <pc:sldChg chg="modSp">
        <pc:chgData name="Andrea Uehling" userId="0c8b016d-0992-4a5f-bef4-3fc9974dc8e6" providerId="ADAL" clId="{6559E435-F6AE-40C9-9E65-347028CA8B9F}" dt="2021-10-20T00:06:02.549" v="570" actId="20577"/>
        <pc:sldMkLst>
          <pc:docMk/>
          <pc:sldMk cId="2129352875" sldId="4929"/>
        </pc:sldMkLst>
        <pc:spChg chg="mod">
          <ac:chgData name="Andrea Uehling" userId="0c8b016d-0992-4a5f-bef4-3fc9974dc8e6" providerId="ADAL" clId="{6559E435-F6AE-40C9-9E65-347028CA8B9F}" dt="2021-10-20T00:04:48.706" v="537" actId="1076"/>
          <ac:spMkLst>
            <pc:docMk/>
            <pc:sldMk cId="2129352875" sldId="4929"/>
            <ac:spMk id="3" creationId="{4F578FD6-348C-4B48-8FE4-1B3BA2EFF5FB}"/>
          </ac:spMkLst>
        </pc:spChg>
        <pc:spChg chg="mod">
          <ac:chgData name="Andrea Uehling" userId="0c8b016d-0992-4a5f-bef4-3fc9974dc8e6" providerId="ADAL" clId="{6559E435-F6AE-40C9-9E65-347028CA8B9F}" dt="2021-10-20T00:06:02.549" v="570" actId="20577"/>
          <ac:spMkLst>
            <pc:docMk/>
            <pc:sldMk cId="2129352875" sldId="4929"/>
            <ac:spMk id="5" creationId="{55EF8AE3-090D-4E31-85AC-4609765F46DF}"/>
          </ac:spMkLst>
        </pc:spChg>
      </pc:sldChg>
      <pc:sldChg chg="modSp">
        <pc:chgData name="Andrea Uehling" userId="0c8b016d-0992-4a5f-bef4-3fc9974dc8e6" providerId="ADAL" clId="{6559E435-F6AE-40C9-9E65-347028CA8B9F}" dt="2021-10-20T00:07:20.107" v="612" actId="1076"/>
        <pc:sldMkLst>
          <pc:docMk/>
          <pc:sldMk cId="1880814056" sldId="4930"/>
        </pc:sldMkLst>
        <pc:spChg chg="mod">
          <ac:chgData name="Andrea Uehling" userId="0c8b016d-0992-4a5f-bef4-3fc9974dc8e6" providerId="ADAL" clId="{6559E435-F6AE-40C9-9E65-347028CA8B9F}" dt="2021-10-20T00:06:08.346" v="571" actId="1076"/>
          <ac:spMkLst>
            <pc:docMk/>
            <pc:sldMk cId="1880814056" sldId="4930"/>
            <ac:spMk id="3" creationId="{4F578FD6-348C-4B48-8FE4-1B3BA2EFF5FB}"/>
          </ac:spMkLst>
        </pc:spChg>
        <pc:spChg chg="mod">
          <ac:chgData name="Andrea Uehling" userId="0c8b016d-0992-4a5f-bef4-3fc9974dc8e6" providerId="ADAL" clId="{6559E435-F6AE-40C9-9E65-347028CA8B9F}" dt="2021-10-20T00:07:20.107" v="612" actId="1076"/>
          <ac:spMkLst>
            <pc:docMk/>
            <pc:sldMk cId="1880814056" sldId="4930"/>
            <ac:spMk id="5" creationId="{55EF8AE3-090D-4E31-85AC-4609765F46DF}"/>
          </ac:spMkLst>
        </pc:spChg>
      </pc:sldChg>
      <pc:sldChg chg="modSp delCm">
        <pc:chgData name="Andrea Uehling" userId="0c8b016d-0992-4a5f-bef4-3fc9974dc8e6" providerId="ADAL" clId="{6559E435-F6AE-40C9-9E65-347028CA8B9F}" dt="2021-10-19T23:46:42.130" v="170" actId="113"/>
        <pc:sldMkLst>
          <pc:docMk/>
          <pc:sldMk cId="1982337990" sldId="4931"/>
        </pc:sldMkLst>
        <pc:spChg chg="mod">
          <ac:chgData name="Andrea Uehling" userId="0c8b016d-0992-4a5f-bef4-3fc9974dc8e6" providerId="ADAL" clId="{6559E435-F6AE-40C9-9E65-347028CA8B9F}" dt="2021-10-19T23:46:42.130" v="170" actId="113"/>
          <ac:spMkLst>
            <pc:docMk/>
            <pc:sldMk cId="1982337990" sldId="4931"/>
            <ac:spMk id="5" creationId="{9F370A27-D587-4EED-84A2-428FF2F82658}"/>
          </ac:spMkLst>
        </pc:spChg>
      </pc:sldChg>
      <pc:sldChg chg="modSp">
        <pc:chgData name="Andrea Uehling" userId="0c8b016d-0992-4a5f-bef4-3fc9974dc8e6" providerId="ADAL" clId="{6559E435-F6AE-40C9-9E65-347028CA8B9F}" dt="2021-10-20T00:04:26.379" v="533" actId="1076"/>
        <pc:sldMkLst>
          <pc:docMk/>
          <pc:sldMk cId="386622191" sldId="4932"/>
        </pc:sldMkLst>
        <pc:spChg chg="mod">
          <ac:chgData name="Andrea Uehling" userId="0c8b016d-0992-4a5f-bef4-3fc9974dc8e6" providerId="ADAL" clId="{6559E435-F6AE-40C9-9E65-347028CA8B9F}" dt="2021-10-20T00:04:19.422" v="531" actId="20577"/>
          <ac:spMkLst>
            <pc:docMk/>
            <pc:sldMk cId="386622191" sldId="4932"/>
            <ac:spMk id="2" creationId="{00000000-0000-0000-0000-000000000000}"/>
          </ac:spMkLst>
        </pc:spChg>
        <pc:picChg chg="mod">
          <ac:chgData name="Andrea Uehling" userId="0c8b016d-0992-4a5f-bef4-3fc9974dc8e6" providerId="ADAL" clId="{6559E435-F6AE-40C9-9E65-347028CA8B9F}" dt="2021-10-20T00:04:26.379" v="533" actId="1076"/>
          <ac:picMkLst>
            <pc:docMk/>
            <pc:sldMk cId="386622191" sldId="4932"/>
            <ac:picMk id="4" creationId="{00000000-0000-0000-0000-000000000000}"/>
          </ac:picMkLst>
        </pc:picChg>
      </pc:sldChg>
      <pc:sldChg chg="modSp">
        <pc:chgData name="Andrea Uehling" userId="0c8b016d-0992-4a5f-bef4-3fc9974dc8e6" providerId="ADAL" clId="{6559E435-F6AE-40C9-9E65-347028CA8B9F}" dt="2021-10-19T23:57:03.671" v="399" actId="120"/>
        <pc:sldMkLst>
          <pc:docMk/>
          <pc:sldMk cId="1106281734" sldId="4936"/>
        </pc:sldMkLst>
        <pc:spChg chg="mod">
          <ac:chgData name="Andrea Uehling" userId="0c8b016d-0992-4a5f-bef4-3fc9974dc8e6" providerId="ADAL" clId="{6559E435-F6AE-40C9-9E65-347028CA8B9F}" dt="2021-10-19T23:57:03.671" v="399" actId="120"/>
          <ac:spMkLst>
            <pc:docMk/>
            <pc:sldMk cId="1106281734" sldId="4936"/>
            <ac:spMk id="7" creationId="{7C5DA34C-1922-4646-9911-72FA3BD1A0AA}"/>
          </ac:spMkLst>
        </pc:spChg>
        <pc:graphicFrameChg chg="mod">
          <ac:chgData name="Andrea Uehling" userId="0c8b016d-0992-4a5f-bef4-3fc9974dc8e6" providerId="ADAL" clId="{6559E435-F6AE-40C9-9E65-347028CA8B9F}" dt="2021-10-19T23:55:31.753" v="383"/>
          <ac:graphicFrameMkLst>
            <pc:docMk/>
            <pc:sldMk cId="1106281734" sldId="4936"/>
            <ac:graphicFrameMk id="8" creationId="{E5BF4A8C-32F0-43CD-AFD0-337549150936}"/>
          </ac:graphicFrameMkLst>
        </pc:graphicFrameChg>
      </pc:sldChg>
      <pc:sldChg chg="addSp delSp modSp delDesignElem">
        <pc:chgData name="Andrea Uehling" userId="0c8b016d-0992-4a5f-bef4-3fc9974dc8e6" providerId="ADAL" clId="{6559E435-F6AE-40C9-9E65-347028CA8B9F}" dt="2021-10-19T23:44:37.660" v="151"/>
        <pc:sldMkLst>
          <pc:docMk/>
          <pc:sldMk cId="1418388528" sldId="4937"/>
        </pc:sldMkLst>
        <pc:spChg chg="mod">
          <ac:chgData name="Andrea Uehling" userId="0c8b016d-0992-4a5f-bef4-3fc9974dc8e6" providerId="ADAL" clId="{6559E435-F6AE-40C9-9E65-347028CA8B9F}" dt="2021-10-19T23:37:53.954" v="105" actId="20577"/>
          <ac:spMkLst>
            <pc:docMk/>
            <pc:sldMk cId="1418388528" sldId="4937"/>
            <ac:spMk id="2" creationId="{06E549CA-2A58-4DD7-8EAD-47584353484B}"/>
          </ac:spMkLst>
        </pc:spChg>
        <pc:spChg chg="add del">
          <ac:chgData name="Andrea Uehling" userId="0c8b016d-0992-4a5f-bef4-3fc9974dc8e6" providerId="ADAL" clId="{6559E435-F6AE-40C9-9E65-347028CA8B9F}" dt="2021-10-19T23:44:37.660" v="151"/>
          <ac:spMkLst>
            <pc:docMk/>
            <pc:sldMk cId="1418388528" sldId="4937"/>
            <ac:spMk id="41" creationId="{559AE206-7EBA-4D33-8BC9-9D8158553F0E}"/>
          </ac:spMkLst>
        </pc:spChg>
        <pc:spChg chg="add del">
          <ac:chgData name="Andrea Uehling" userId="0c8b016d-0992-4a5f-bef4-3fc9974dc8e6" providerId="ADAL" clId="{6559E435-F6AE-40C9-9E65-347028CA8B9F}" dt="2021-10-19T23:44:37.660" v="151"/>
          <ac:spMkLst>
            <pc:docMk/>
            <pc:sldMk cId="1418388528" sldId="4937"/>
            <ac:spMk id="42" creationId="{34244EF8-D73A-40E1-BE73-D46E6B4B04ED}"/>
          </ac:spMkLst>
        </pc:spChg>
        <pc:spChg chg="add del">
          <ac:chgData name="Andrea Uehling" userId="0c8b016d-0992-4a5f-bef4-3fc9974dc8e6" providerId="ADAL" clId="{6559E435-F6AE-40C9-9E65-347028CA8B9F}" dt="2021-10-19T23:44:37.660" v="151"/>
          <ac:spMkLst>
            <pc:docMk/>
            <pc:sldMk cId="1418388528" sldId="4937"/>
            <ac:spMk id="43" creationId="{6437D937-A7F1-4011-92B4-328E5BE1B166}"/>
          </ac:spMkLst>
        </pc:spChg>
        <pc:spChg chg="add del">
          <ac:chgData name="Andrea Uehling" userId="0c8b016d-0992-4a5f-bef4-3fc9974dc8e6" providerId="ADAL" clId="{6559E435-F6AE-40C9-9E65-347028CA8B9F}" dt="2021-10-19T23:44:37.660" v="151"/>
          <ac:spMkLst>
            <pc:docMk/>
            <pc:sldMk cId="1418388528" sldId="4937"/>
            <ac:spMk id="44" creationId="{AB84D7E8-4ECB-42D7-ADBF-01689B0F24AE}"/>
          </ac:spMkLst>
        </pc:spChg>
        <pc:cxnChg chg="add del">
          <ac:chgData name="Andrea Uehling" userId="0c8b016d-0992-4a5f-bef4-3fc9974dc8e6" providerId="ADAL" clId="{6559E435-F6AE-40C9-9E65-347028CA8B9F}" dt="2021-10-19T23:44:37.660" v="151"/>
          <ac:cxnSpMkLst>
            <pc:docMk/>
            <pc:sldMk cId="1418388528" sldId="4937"/>
            <ac:cxnSpMk id="46" creationId="{9E8E38ED-369A-44C2-B635-0BED0E48A6E8}"/>
          </ac:cxnSpMkLst>
        </pc:cxnChg>
      </pc:sldChg>
      <pc:sldChg chg="addSp delSp modSp">
        <pc:chgData name="Andrea Uehling" userId="0c8b016d-0992-4a5f-bef4-3fc9974dc8e6" providerId="ADAL" clId="{6559E435-F6AE-40C9-9E65-347028CA8B9F}" dt="2021-10-19T23:50:37.527" v="257" actId="113"/>
        <pc:sldMkLst>
          <pc:docMk/>
          <pc:sldMk cId="2068482618" sldId="4938"/>
        </pc:sldMkLst>
        <pc:spChg chg="del">
          <ac:chgData name="Andrea Uehling" userId="0c8b016d-0992-4a5f-bef4-3fc9974dc8e6" providerId="ADAL" clId="{6559E435-F6AE-40C9-9E65-347028CA8B9F}" dt="2021-10-19T23:47:17.059" v="176" actId="478"/>
          <ac:spMkLst>
            <pc:docMk/>
            <pc:sldMk cId="2068482618" sldId="4938"/>
            <ac:spMk id="2" creationId="{00000000-0000-0000-0000-000000000000}"/>
          </ac:spMkLst>
        </pc:spChg>
        <pc:spChg chg="mod">
          <ac:chgData name="Andrea Uehling" userId="0c8b016d-0992-4a5f-bef4-3fc9974dc8e6" providerId="ADAL" clId="{6559E435-F6AE-40C9-9E65-347028CA8B9F}" dt="2021-10-19T23:50:37.527" v="257" actId="113"/>
          <ac:spMkLst>
            <pc:docMk/>
            <pc:sldMk cId="2068482618" sldId="4938"/>
            <ac:spMk id="3" creationId="{00000000-0000-0000-0000-000000000000}"/>
          </ac:spMkLst>
        </pc:spChg>
        <pc:spChg chg="mod">
          <ac:chgData name="Andrea Uehling" userId="0c8b016d-0992-4a5f-bef4-3fc9974dc8e6" providerId="ADAL" clId="{6559E435-F6AE-40C9-9E65-347028CA8B9F}" dt="2021-10-19T23:48:56.290" v="232" actId="20577"/>
          <ac:spMkLst>
            <pc:docMk/>
            <pc:sldMk cId="2068482618" sldId="4938"/>
            <ac:spMk id="4" creationId="{00000000-0000-0000-0000-000000000000}"/>
          </ac:spMkLst>
        </pc:spChg>
        <pc:spChg chg="add mod">
          <ac:chgData name="Andrea Uehling" userId="0c8b016d-0992-4a5f-bef4-3fc9974dc8e6" providerId="ADAL" clId="{6559E435-F6AE-40C9-9E65-347028CA8B9F}" dt="2021-10-19T23:48:44.154" v="226" actId="1076"/>
          <ac:spMkLst>
            <pc:docMk/>
            <pc:sldMk cId="2068482618" sldId="4938"/>
            <ac:spMk id="6" creationId="{22ABE65A-2B46-497B-98F8-A8996DEAE202}"/>
          </ac:spMkLst>
        </pc:spChg>
        <pc:picChg chg="mod">
          <ac:chgData name="Andrea Uehling" userId="0c8b016d-0992-4a5f-bef4-3fc9974dc8e6" providerId="ADAL" clId="{6559E435-F6AE-40C9-9E65-347028CA8B9F}" dt="2021-10-19T23:48:59.962" v="233" actId="14100"/>
          <ac:picMkLst>
            <pc:docMk/>
            <pc:sldMk cId="2068482618" sldId="4938"/>
            <ac:picMk id="5" creationId="{00000000-0000-0000-0000-000000000000}"/>
          </ac:picMkLst>
        </pc:picChg>
      </pc:sldChg>
      <pc:sldChg chg="modSp del">
        <pc:chgData name="Andrea Uehling" userId="0c8b016d-0992-4a5f-bef4-3fc9974dc8e6" providerId="ADAL" clId="{6559E435-F6AE-40C9-9E65-347028CA8B9F}" dt="2021-10-19T23:42:47.471" v="128" actId="2696"/>
        <pc:sldMkLst>
          <pc:docMk/>
          <pc:sldMk cId="3611709667" sldId="4939"/>
        </pc:sldMkLst>
        <pc:spChg chg="mod">
          <ac:chgData name="Andrea Uehling" userId="0c8b016d-0992-4a5f-bef4-3fc9974dc8e6" providerId="ADAL" clId="{6559E435-F6AE-40C9-9E65-347028CA8B9F}" dt="2021-10-19T23:40:40.732" v="110" actId="207"/>
          <ac:spMkLst>
            <pc:docMk/>
            <pc:sldMk cId="3611709667" sldId="4939"/>
            <ac:spMk id="2" creationId="{00000000-0000-0000-0000-000000000000}"/>
          </ac:spMkLst>
        </pc:spChg>
      </pc:sldChg>
      <pc:sldChg chg="delSp modSp">
        <pc:chgData name="Andrea Uehling" userId="0c8b016d-0992-4a5f-bef4-3fc9974dc8e6" providerId="ADAL" clId="{6559E435-F6AE-40C9-9E65-347028CA8B9F}" dt="2021-10-19T23:57:17.258" v="402" actId="1076"/>
        <pc:sldMkLst>
          <pc:docMk/>
          <pc:sldMk cId="2153381426" sldId="4940"/>
        </pc:sldMkLst>
        <pc:spChg chg="mod">
          <ac:chgData name="Andrea Uehling" userId="0c8b016d-0992-4a5f-bef4-3fc9974dc8e6" providerId="ADAL" clId="{6559E435-F6AE-40C9-9E65-347028CA8B9F}" dt="2021-10-19T23:57:10.946" v="400" actId="14100"/>
          <ac:spMkLst>
            <pc:docMk/>
            <pc:sldMk cId="2153381426" sldId="4940"/>
            <ac:spMk id="2" creationId="{00000000-0000-0000-0000-000000000000}"/>
          </ac:spMkLst>
        </pc:spChg>
        <pc:spChg chg="del">
          <ac:chgData name="Andrea Uehling" userId="0c8b016d-0992-4a5f-bef4-3fc9974dc8e6" providerId="ADAL" clId="{6559E435-F6AE-40C9-9E65-347028CA8B9F}" dt="2021-10-19T23:57:13" v="401" actId="478"/>
          <ac:spMkLst>
            <pc:docMk/>
            <pc:sldMk cId="2153381426" sldId="4940"/>
            <ac:spMk id="3" creationId="{00000000-0000-0000-0000-000000000000}"/>
          </ac:spMkLst>
        </pc:spChg>
        <pc:picChg chg="mod">
          <ac:chgData name="Andrea Uehling" userId="0c8b016d-0992-4a5f-bef4-3fc9974dc8e6" providerId="ADAL" clId="{6559E435-F6AE-40C9-9E65-347028CA8B9F}" dt="2021-10-19T23:57:17.258" v="402" actId="1076"/>
          <ac:picMkLst>
            <pc:docMk/>
            <pc:sldMk cId="2153381426" sldId="4940"/>
            <ac:picMk id="7" creationId="{00000000-0000-0000-0000-000000000000}"/>
          </ac:picMkLst>
        </pc:picChg>
      </pc:sldChg>
      <pc:sldChg chg="addSp delSp modSp add">
        <pc:chgData name="Andrea Uehling" userId="0c8b016d-0992-4a5f-bef4-3fc9974dc8e6" providerId="ADAL" clId="{6559E435-F6AE-40C9-9E65-347028CA8B9F}" dt="2021-10-19T23:43:15.099" v="141" actId="207"/>
        <pc:sldMkLst>
          <pc:docMk/>
          <pc:sldMk cId="2817622116" sldId="4941"/>
        </pc:sldMkLst>
        <pc:spChg chg="del">
          <ac:chgData name="Andrea Uehling" userId="0c8b016d-0992-4a5f-bef4-3fc9974dc8e6" providerId="ADAL" clId="{6559E435-F6AE-40C9-9E65-347028CA8B9F}" dt="2021-10-19T23:41:34.079" v="120" actId="478"/>
          <ac:spMkLst>
            <pc:docMk/>
            <pc:sldMk cId="2817622116" sldId="4941"/>
            <ac:spMk id="2" creationId="{113B3679-3F7E-4E3C-A042-0B500DC10378}"/>
          </ac:spMkLst>
        </pc:spChg>
        <pc:spChg chg="del">
          <ac:chgData name="Andrea Uehling" userId="0c8b016d-0992-4a5f-bef4-3fc9974dc8e6" providerId="ADAL" clId="{6559E435-F6AE-40C9-9E65-347028CA8B9F}" dt="2021-10-19T23:41:04.694" v="112"/>
          <ac:spMkLst>
            <pc:docMk/>
            <pc:sldMk cId="2817622116" sldId="4941"/>
            <ac:spMk id="3" creationId="{C1D824F1-44C6-4AEA-8210-107CBFE6C428}"/>
          </ac:spMkLst>
        </pc:spChg>
        <pc:spChg chg="del">
          <ac:chgData name="Andrea Uehling" userId="0c8b016d-0992-4a5f-bef4-3fc9974dc8e6" providerId="ADAL" clId="{6559E435-F6AE-40C9-9E65-347028CA8B9F}" dt="2021-10-19T23:41:14.480" v="113"/>
          <ac:spMkLst>
            <pc:docMk/>
            <pc:sldMk cId="2817622116" sldId="4941"/>
            <ac:spMk id="4" creationId="{D748EF17-2E53-4685-9396-8AD608B674CE}"/>
          </ac:spMkLst>
        </pc:spChg>
        <pc:spChg chg="add mod">
          <ac:chgData name="Andrea Uehling" userId="0c8b016d-0992-4a5f-bef4-3fc9974dc8e6" providerId="ADAL" clId="{6559E435-F6AE-40C9-9E65-347028CA8B9F}" dt="2021-10-19T23:43:15.099" v="141" actId="207"/>
          <ac:spMkLst>
            <pc:docMk/>
            <pc:sldMk cId="2817622116" sldId="4941"/>
            <ac:spMk id="6" creationId="{6076FA51-DEB9-4BD7-B763-959CA379B29D}"/>
          </ac:spMkLst>
        </pc:spChg>
        <pc:picChg chg="add mod">
          <ac:chgData name="Andrea Uehling" userId="0c8b016d-0992-4a5f-bef4-3fc9974dc8e6" providerId="ADAL" clId="{6559E435-F6AE-40C9-9E65-347028CA8B9F}" dt="2021-10-19T23:42:02.956" v="126" actId="208"/>
          <ac:picMkLst>
            <pc:docMk/>
            <pc:sldMk cId="2817622116" sldId="4941"/>
            <ac:picMk id="5" creationId="{6729A9AA-7C40-4F17-A107-53457EC912A8}"/>
          </ac:picMkLst>
        </pc:picChg>
      </pc:sldChg>
      <pc:sldMasterChg chg="modSldLayout">
        <pc:chgData name="Andrea Uehling" userId="0c8b016d-0992-4a5f-bef4-3fc9974dc8e6" providerId="ADAL" clId="{6559E435-F6AE-40C9-9E65-347028CA8B9F}" dt="2021-10-19T23:43:48.253" v="142"/>
        <pc:sldMasterMkLst>
          <pc:docMk/>
          <pc:sldMasterMk cId="2752080146" sldId="2147483695"/>
        </pc:sldMasterMkLst>
        <pc:sldLayoutChg chg="addSp">
          <pc:chgData name="Andrea Uehling" userId="0c8b016d-0992-4a5f-bef4-3fc9974dc8e6" providerId="ADAL" clId="{6559E435-F6AE-40C9-9E65-347028CA8B9F}" dt="2021-10-19T23:43:48.253" v="142"/>
          <pc:sldLayoutMkLst>
            <pc:docMk/>
            <pc:sldMasterMk cId="2752080146" sldId="2147483695"/>
            <pc:sldLayoutMk cId="468911199" sldId="2147483696"/>
          </pc:sldLayoutMkLst>
          <pc:picChg chg="add">
            <ac:chgData name="Andrea Uehling" userId="0c8b016d-0992-4a5f-bef4-3fc9974dc8e6" providerId="ADAL" clId="{6559E435-F6AE-40C9-9E65-347028CA8B9F}" dt="2021-10-19T23:43:48.253" v="142"/>
            <ac:picMkLst>
              <pc:docMk/>
              <pc:sldMasterMk cId="2752080146" sldId="2147483695"/>
              <pc:sldLayoutMk cId="468911199" sldId="2147483696"/>
              <ac:picMk id="7" creationId="{71DE2101-8FCF-4E40-9DCA-76A85B989B00}"/>
            </ac:picMkLst>
          </pc:picChg>
          <pc:picChg chg="add">
            <ac:chgData name="Andrea Uehling" userId="0c8b016d-0992-4a5f-bef4-3fc9974dc8e6" providerId="ADAL" clId="{6559E435-F6AE-40C9-9E65-347028CA8B9F}" dt="2021-10-19T23:43:48.253" v="142"/>
            <ac:picMkLst>
              <pc:docMk/>
              <pc:sldMasterMk cId="2752080146" sldId="2147483695"/>
              <pc:sldLayoutMk cId="468911199" sldId="2147483696"/>
              <ac:picMk id="8" creationId="{EBEDB1E5-32D8-4544-B9D5-AB00E16F355C}"/>
            </ac:picMkLst>
          </pc:picChg>
          <pc:picChg chg="add">
            <ac:chgData name="Andrea Uehling" userId="0c8b016d-0992-4a5f-bef4-3fc9974dc8e6" providerId="ADAL" clId="{6559E435-F6AE-40C9-9E65-347028CA8B9F}" dt="2021-10-19T23:43:48.253" v="142"/>
            <ac:picMkLst>
              <pc:docMk/>
              <pc:sldMasterMk cId="2752080146" sldId="2147483695"/>
              <pc:sldLayoutMk cId="468911199" sldId="2147483696"/>
              <ac:picMk id="9" creationId="{730599D5-01DC-43A5-9A83-D92F90A3D84D}"/>
            </ac:picMkLst>
          </pc:picChg>
          <pc:picChg chg="add">
            <ac:chgData name="Andrea Uehling" userId="0c8b016d-0992-4a5f-bef4-3fc9974dc8e6" providerId="ADAL" clId="{6559E435-F6AE-40C9-9E65-347028CA8B9F}" dt="2021-10-19T23:43:48.253" v="142"/>
            <ac:picMkLst>
              <pc:docMk/>
              <pc:sldMasterMk cId="2752080146" sldId="2147483695"/>
              <pc:sldLayoutMk cId="468911199" sldId="2147483696"/>
              <ac:picMk id="10" creationId="{4CEC3F87-0C9F-422F-A6CE-05F6A740A182}"/>
            </ac:picMkLst>
          </pc:picChg>
        </pc:sldLayoutChg>
        <pc:sldLayoutChg chg="addSp">
          <pc:chgData name="Andrea Uehling" userId="0c8b016d-0992-4a5f-bef4-3fc9974dc8e6" providerId="ADAL" clId="{6559E435-F6AE-40C9-9E65-347028CA8B9F}" dt="2021-10-19T23:43:48.253" v="142"/>
          <pc:sldLayoutMkLst>
            <pc:docMk/>
            <pc:sldMasterMk cId="2752080146" sldId="2147483695"/>
            <pc:sldLayoutMk cId="799617055" sldId="2147483702"/>
          </pc:sldLayoutMkLst>
          <pc:picChg chg="add">
            <ac:chgData name="Andrea Uehling" userId="0c8b016d-0992-4a5f-bef4-3fc9974dc8e6" providerId="ADAL" clId="{6559E435-F6AE-40C9-9E65-347028CA8B9F}" dt="2021-10-19T23:43:48.253" v="142"/>
            <ac:picMkLst>
              <pc:docMk/>
              <pc:sldMasterMk cId="2752080146" sldId="2147483695"/>
              <pc:sldLayoutMk cId="799617055" sldId="2147483702"/>
              <ac:picMk id="8" creationId="{C3CA8128-67C5-4B3C-B78E-A24B65D05109}"/>
            </ac:picMkLst>
          </pc:picChg>
          <pc:picChg chg="add">
            <ac:chgData name="Andrea Uehling" userId="0c8b016d-0992-4a5f-bef4-3fc9974dc8e6" providerId="ADAL" clId="{6559E435-F6AE-40C9-9E65-347028CA8B9F}" dt="2021-10-19T23:43:48.253" v="142"/>
            <ac:picMkLst>
              <pc:docMk/>
              <pc:sldMasterMk cId="2752080146" sldId="2147483695"/>
              <pc:sldLayoutMk cId="799617055" sldId="2147483702"/>
              <ac:picMk id="9" creationId="{AF9B14C6-8CD1-4271-8BC3-3D6F824EDC0B}"/>
            </ac:picMkLst>
          </pc:picChg>
        </pc:sldLayoutChg>
      </pc:sldMasterChg>
      <pc:sldMasterChg chg="del delSldLayout">
        <pc:chgData name="Andrea Uehling" userId="0c8b016d-0992-4a5f-bef4-3fc9974dc8e6" providerId="ADAL" clId="{6559E435-F6AE-40C9-9E65-347028CA8B9F}" dt="2021-10-19T23:42:47.480" v="140" actId="2696"/>
        <pc:sldMasterMkLst>
          <pc:docMk/>
          <pc:sldMasterMk cId="3134751267" sldId="2147483695"/>
        </pc:sldMasterMkLst>
        <pc:sldLayoutChg chg="del">
          <pc:chgData name="Andrea Uehling" userId="0c8b016d-0992-4a5f-bef4-3fc9974dc8e6" providerId="ADAL" clId="{6559E435-F6AE-40C9-9E65-347028CA8B9F}" dt="2021-10-19T23:42:47.472" v="129" actId="2696"/>
          <pc:sldLayoutMkLst>
            <pc:docMk/>
            <pc:sldMasterMk cId="3134751267" sldId="2147483695"/>
            <pc:sldLayoutMk cId="985998280" sldId="2147483696"/>
          </pc:sldLayoutMkLst>
        </pc:sldLayoutChg>
        <pc:sldLayoutChg chg="del">
          <pc:chgData name="Andrea Uehling" userId="0c8b016d-0992-4a5f-bef4-3fc9974dc8e6" providerId="ADAL" clId="{6559E435-F6AE-40C9-9E65-347028CA8B9F}" dt="2021-10-19T23:42:47.473" v="130" actId="2696"/>
          <pc:sldLayoutMkLst>
            <pc:docMk/>
            <pc:sldMasterMk cId="3134751267" sldId="2147483695"/>
            <pc:sldLayoutMk cId="3698445985" sldId="2147483697"/>
          </pc:sldLayoutMkLst>
        </pc:sldLayoutChg>
        <pc:sldLayoutChg chg="del">
          <pc:chgData name="Andrea Uehling" userId="0c8b016d-0992-4a5f-bef4-3fc9974dc8e6" providerId="ADAL" clId="{6559E435-F6AE-40C9-9E65-347028CA8B9F}" dt="2021-10-19T23:42:47.474" v="131" actId="2696"/>
          <pc:sldLayoutMkLst>
            <pc:docMk/>
            <pc:sldMasterMk cId="3134751267" sldId="2147483695"/>
            <pc:sldLayoutMk cId="3690191698" sldId="2147483698"/>
          </pc:sldLayoutMkLst>
        </pc:sldLayoutChg>
        <pc:sldLayoutChg chg="del">
          <pc:chgData name="Andrea Uehling" userId="0c8b016d-0992-4a5f-bef4-3fc9974dc8e6" providerId="ADAL" clId="{6559E435-F6AE-40C9-9E65-347028CA8B9F}" dt="2021-10-19T23:42:47.474" v="132" actId="2696"/>
          <pc:sldLayoutMkLst>
            <pc:docMk/>
            <pc:sldMasterMk cId="3134751267" sldId="2147483695"/>
            <pc:sldLayoutMk cId="1298595163" sldId="2147483699"/>
          </pc:sldLayoutMkLst>
        </pc:sldLayoutChg>
        <pc:sldLayoutChg chg="del">
          <pc:chgData name="Andrea Uehling" userId="0c8b016d-0992-4a5f-bef4-3fc9974dc8e6" providerId="ADAL" clId="{6559E435-F6AE-40C9-9E65-347028CA8B9F}" dt="2021-10-19T23:42:47.475" v="133" actId="2696"/>
          <pc:sldLayoutMkLst>
            <pc:docMk/>
            <pc:sldMasterMk cId="3134751267" sldId="2147483695"/>
            <pc:sldLayoutMk cId="3852705638" sldId="2147483700"/>
          </pc:sldLayoutMkLst>
        </pc:sldLayoutChg>
        <pc:sldLayoutChg chg="del">
          <pc:chgData name="Andrea Uehling" userId="0c8b016d-0992-4a5f-bef4-3fc9974dc8e6" providerId="ADAL" clId="{6559E435-F6AE-40C9-9E65-347028CA8B9F}" dt="2021-10-19T23:42:47.476" v="134" actId="2696"/>
          <pc:sldLayoutMkLst>
            <pc:docMk/>
            <pc:sldMasterMk cId="3134751267" sldId="2147483695"/>
            <pc:sldLayoutMk cId="2257973125" sldId="2147483701"/>
          </pc:sldLayoutMkLst>
        </pc:sldLayoutChg>
        <pc:sldLayoutChg chg="del">
          <pc:chgData name="Andrea Uehling" userId="0c8b016d-0992-4a5f-bef4-3fc9974dc8e6" providerId="ADAL" clId="{6559E435-F6AE-40C9-9E65-347028CA8B9F}" dt="2021-10-19T23:42:47.476" v="135" actId="2696"/>
          <pc:sldLayoutMkLst>
            <pc:docMk/>
            <pc:sldMasterMk cId="3134751267" sldId="2147483695"/>
            <pc:sldLayoutMk cId="3605373589" sldId="2147483702"/>
          </pc:sldLayoutMkLst>
        </pc:sldLayoutChg>
        <pc:sldLayoutChg chg="del">
          <pc:chgData name="Andrea Uehling" userId="0c8b016d-0992-4a5f-bef4-3fc9974dc8e6" providerId="ADAL" clId="{6559E435-F6AE-40C9-9E65-347028CA8B9F}" dt="2021-10-19T23:42:47.477" v="136" actId="2696"/>
          <pc:sldLayoutMkLst>
            <pc:docMk/>
            <pc:sldMasterMk cId="3134751267" sldId="2147483695"/>
            <pc:sldLayoutMk cId="4182374429" sldId="2147483703"/>
          </pc:sldLayoutMkLst>
        </pc:sldLayoutChg>
        <pc:sldLayoutChg chg="del">
          <pc:chgData name="Andrea Uehling" userId="0c8b016d-0992-4a5f-bef4-3fc9974dc8e6" providerId="ADAL" clId="{6559E435-F6AE-40C9-9E65-347028CA8B9F}" dt="2021-10-19T23:42:47.478" v="137" actId="2696"/>
          <pc:sldLayoutMkLst>
            <pc:docMk/>
            <pc:sldMasterMk cId="3134751267" sldId="2147483695"/>
            <pc:sldLayoutMk cId="2014370113" sldId="2147483704"/>
          </pc:sldLayoutMkLst>
        </pc:sldLayoutChg>
        <pc:sldLayoutChg chg="del">
          <pc:chgData name="Andrea Uehling" userId="0c8b016d-0992-4a5f-bef4-3fc9974dc8e6" providerId="ADAL" clId="{6559E435-F6AE-40C9-9E65-347028CA8B9F}" dt="2021-10-19T23:42:47.478" v="138" actId="2696"/>
          <pc:sldLayoutMkLst>
            <pc:docMk/>
            <pc:sldMasterMk cId="3134751267" sldId="2147483695"/>
            <pc:sldLayoutMk cId="2759851116" sldId="2147483705"/>
          </pc:sldLayoutMkLst>
        </pc:sldLayoutChg>
        <pc:sldLayoutChg chg="del">
          <pc:chgData name="Andrea Uehling" userId="0c8b016d-0992-4a5f-bef4-3fc9974dc8e6" providerId="ADAL" clId="{6559E435-F6AE-40C9-9E65-347028CA8B9F}" dt="2021-10-19T23:42:47.479" v="139" actId="2696"/>
          <pc:sldLayoutMkLst>
            <pc:docMk/>
            <pc:sldMasterMk cId="3134751267" sldId="2147483695"/>
            <pc:sldLayoutMk cId="3660126160" sldId="2147483706"/>
          </pc:sldLayoutMkLst>
        </pc:sldLayoutChg>
      </pc:sldMasterChg>
      <pc:sldMasterChg chg="modSldLayout">
        <pc:chgData name="Andrea Uehling" userId="0c8b016d-0992-4a5f-bef4-3fc9974dc8e6" providerId="ADAL" clId="{6559E435-F6AE-40C9-9E65-347028CA8B9F}" dt="2021-10-19T23:43:53.937" v="143"/>
        <pc:sldMasterMkLst>
          <pc:docMk/>
          <pc:sldMasterMk cId="2568429669" sldId="2147483727"/>
        </pc:sldMasterMkLst>
        <pc:sldLayoutChg chg="addSp">
          <pc:chgData name="Andrea Uehling" userId="0c8b016d-0992-4a5f-bef4-3fc9974dc8e6" providerId="ADAL" clId="{6559E435-F6AE-40C9-9E65-347028CA8B9F}" dt="2021-10-19T23:43:53.937" v="143"/>
          <pc:sldLayoutMkLst>
            <pc:docMk/>
            <pc:sldMasterMk cId="2568429669" sldId="2147483727"/>
            <pc:sldLayoutMk cId="2959929010" sldId="2147483728"/>
          </pc:sldLayoutMkLst>
          <pc:picChg chg="add">
            <ac:chgData name="Andrea Uehling" userId="0c8b016d-0992-4a5f-bef4-3fc9974dc8e6" providerId="ADAL" clId="{6559E435-F6AE-40C9-9E65-347028CA8B9F}" dt="2021-10-19T23:43:53.937" v="143"/>
            <ac:picMkLst>
              <pc:docMk/>
              <pc:sldMasterMk cId="2568429669" sldId="2147483727"/>
              <pc:sldLayoutMk cId="2959929010" sldId="2147483728"/>
              <ac:picMk id="7" creationId="{DCA9E396-ECCF-422A-81B7-A63838144BAC}"/>
            </ac:picMkLst>
          </pc:picChg>
          <pc:picChg chg="add">
            <ac:chgData name="Andrea Uehling" userId="0c8b016d-0992-4a5f-bef4-3fc9974dc8e6" providerId="ADAL" clId="{6559E435-F6AE-40C9-9E65-347028CA8B9F}" dt="2021-10-19T23:43:53.937" v="143"/>
            <ac:picMkLst>
              <pc:docMk/>
              <pc:sldMasterMk cId="2568429669" sldId="2147483727"/>
              <pc:sldLayoutMk cId="2959929010" sldId="2147483728"/>
              <ac:picMk id="8" creationId="{33A5E78A-292A-430D-802E-0BF4FD45EF09}"/>
            </ac:picMkLst>
          </pc:picChg>
          <pc:picChg chg="add">
            <ac:chgData name="Andrea Uehling" userId="0c8b016d-0992-4a5f-bef4-3fc9974dc8e6" providerId="ADAL" clId="{6559E435-F6AE-40C9-9E65-347028CA8B9F}" dt="2021-10-19T23:43:53.937" v="143"/>
            <ac:picMkLst>
              <pc:docMk/>
              <pc:sldMasterMk cId="2568429669" sldId="2147483727"/>
              <pc:sldLayoutMk cId="2959929010" sldId="2147483728"/>
              <ac:picMk id="9" creationId="{8FE94FCC-17CA-432D-B528-AAB333C54CC9}"/>
            </ac:picMkLst>
          </pc:picChg>
          <pc:picChg chg="add">
            <ac:chgData name="Andrea Uehling" userId="0c8b016d-0992-4a5f-bef4-3fc9974dc8e6" providerId="ADAL" clId="{6559E435-F6AE-40C9-9E65-347028CA8B9F}" dt="2021-10-19T23:43:53.937" v="143"/>
            <ac:picMkLst>
              <pc:docMk/>
              <pc:sldMasterMk cId="2568429669" sldId="2147483727"/>
              <pc:sldLayoutMk cId="2959929010" sldId="2147483728"/>
              <ac:picMk id="10" creationId="{C52602A2-EFB0-4E55-A1F5-15899B14AB31}"/>
            </ac:picMkLst>
          </pc:picChg>
        </pc:sldLayoutChg>
        <pc:sldLayoutChg chg="addSp">
          <pc:chgData name="Andrea Uehling" userId="0c8b016d-0992-4a5f-bef4-3fc9974dc8e6" providerId="ADAL" clId="{6559E435-F6AE-40C9-9E65-347028CA8B9F}" dt="2021-10-19T23:43:53.937" v="143"/>
          <pc:sldLayoutMkLst>
            <pc:docMk/>
            <pc:sldMasterMk cId="2568429669" sldId="2147483727"/>
            <pc:sldLayoutMk cId="452503098" sldId="2147483734"/>
          </pc:sldLayoutMkLst>
          <pc:picChg chg="add">
            <ac:chgData name="Andrea Uehling" userId="0c8b016d-0992-4a5f-bef4-3fc9974dc8e6" providerId="ADAL" clId="{6559E435-F6AE-40C9-9E65-347028CA8B9F}" dt="2021-10-19T23:43:53.937" v="143"/>
            <ac:picMkLst>
              <pc:docMk/>
              <pc:sldMasterMk cId="2568429669" sldId="2147483727"/>
              <pc:sldLayoutMk cId="452503098" sldId="2147483734"/>
              <ac:picMk id="8" creationId="{5748FF20-57FE-4FAA-8956-A51DF0314B7F}"/>
            </ac:picMkLst>
          </pc:picChg>
          <pc:picChg chg="add">
            <ac:chgData name="Andrea Uehling" userId="0c8b016d-0992-4a5f-bef4-3fc9974dc8e6" providerId="ADAL" clId="{6559E435-F6AE-40C9-9E65-347028CA8B9F}" dt="2021-10-19T23:43:53.937" v="143"/>
            <ac:picMkLst>
              <pc:docMk/>
              <pc:sldMasterMk cId="2568429669" sldId="2147483727"/>
              <pc:sldLayoutMk cId="452503098" sldId="2147483734"/>
              <ac:picMk id="9" creationId="{9F7EBEBB-B5E6-4EAE-998C-5E963CBE3F3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COH: MEN 20+</a:t>
            </a:r>
            <a:r>
              <a:rPr lang="en-US" b="1" baseline="0" dirty="0"/>
              <a:t> utilizing all the strategies depicted above including the faith community champions</a:t>
            </a:r>
          </a:p>
          <a:p>
            <a:pPr>
              <a:defRPr b="1"/>
            </a:pPr>
            <a:r>
              <a:rPr lang="en-US" b="1" dirty="0"/>
              <a:t> </a:t>
            </a:r>
          </a:p>
        </c:rich>
      </c:tx>
      <c:layout>
        <c:manualLayout>
          <c:xMode val="edge"/>
          <c:yMode val="edge"/>
          <c:x val="0.14925849667779134"/>
          <c:y val="2.5442540768881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Sheet1!$L$6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Sheet1!$M$3:$R$5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Sheet1!$M$6:$R$6</c:f>
              <c:numCache>
                <c:formatCode>General</c:formatCode>
                <c:ptCount val="6"/>
                <c:pt idx="0">
                  <c:v>660</c:v>
                </c:pt>
                <c:pt idx="1">
                  <c:v>684</c:v>
                </c:pt>
                <c:pt idx="2">
                  <c:v>687</c:v>
                </c:pt>
                <c:pt idx="3">
                  <c:v>711</c:v>
                </c:pt>
                <c:pt idx="4">
                  <c:v>625</c:v>
                </c:pt>
                <c:pt idx="5">
                  <c:v>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5-4C9D-AE76-800FFB8A7425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Sheet1!$M$3:$R$5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Sheet1!$M$7:$R$7</c:f>
              <c:numCache>
                <c:formatCode>General</c:formatCode>
                <c:ptCount val="6"/>
                <c:pt idx="0">
                  <c:v>180</c:v>
                </c:pt>
                <c:pt idx="1">
                  <c:v>204</c:v>
                </c:pt>
                <c:pt idx="2">
                  <c:v>239</c:v>
                </c:pt>
                <c:pt idx="3">
                  <c:v>250</c:v>
                </c:pt>
                <c:pt idx="4">
                  <c:v>214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5-4C9D-AE76-800FFB8A7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397776"/>
        <c:axId val="696389872"/>
      </c:barChart>
      <c:lineChart>
        <c:grouping val="standard"/>
        <c:varyColors val="0"/>
        <c:ser>
          <c:idx val="2"/>
          <c:order val="2"/>
          <c:tx>
            <c:strRef>
              <c:f>Sheet1!$L$8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Sheet1!$M$3:$R$5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Sheet1!$M$8:$R$8</c:f>
              <c:numCache>
                <c:formatCode>0%</c:formatCode>
                <c:ptCount val="6"/>
                <c:pt idx="0">
                  <c:v>0.27272727272727271</c:v>
                </c:pt>
                <c:pt idx="1">
                  <c:v>0.2982456140350877</c:v>
                </c:pt>
                <c:pt idx="2">
                  <c:v>0.34788937409024745</c:v>
                </c:pt>
                <c:pt idx="3">
                  <c:v>0.35161744022503516</c:v>
                </c:pt>
                <c:pt idx="4">
                  <c:v>0.34239999999999998</c:v>
                </c:pt>
                <c:pt idx="5">
                  <c:v>0.33791208791208793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45-4C9D-AE76-800FFB8A7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389040"/>
        <c:axId val="696406512"/>
      </c:lineChart>
      <c:catAx>
        <c:axId val="6963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89872"/>
        <c:crosses val="autoZero"/>
        <c:auto val="1"/>
        <c:lblAlgn val="ctr"/>
        <c:lblOffset val="100"/>
        <c:noMultiLvlLbl val="0"/>
      </c:catAx>
      <c:valAx>
        <c:axId val="6963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97776"/>
        <c:crosses val="autoZero"/>
        <c:crossBetween val="between"/>
      </c:valAx>
      <c:valAx>
        <c:axId val="6964065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89040"/>
        <c:crosses val="max"/>
        <c:crossBetween val="between"/>
      </c:valAx>
      <c:catAx>
        <c:axId val="69638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640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Lusaka Provincial Health Office (LPHO): MEN 20+ partial usage of some of the strategies excluding the faith community champions</a:t>
            </a:r>
          </a:p>
          <a:p>
            <a:pPr>
              <a:defRPr b="1"/>
            </a:pP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Sheet1!$AB$7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Sheet1!$AC$4:$AH$6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Sheet1!$AC$7:$AH$7</c:f>
              <c:numCache>
                <c:formatCode>General</c:formatCode>
                <c:ptCount val="6"/>
                <c:pt idx="0">
                  <c:v>589</c:v>
                </c:pt>
                <c:pt idx="1">
                  <c:v>590</c:v>
                </c:pt>
                <c:pt idx="2">
                  <c:v>527</c:v>
                </c:pt>
                <c:pt idx="3">
                  <c:v>518</c:v>
                </c:pt>
                <c:pt idx="4">
                  <c:v>438</c:v>
                </c:pt>
                <c:pt idx="5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1-489B-AA5A-705656716FBA}"/>
            </c:ext>
          </c:extLst>
        </c:ser>
        <c:ser>
          <c:idx val="1"/>
          <c:order val="1"/>
          <c:tx>
            <c:strRef>
              <c:f>Sheet1!$AB$8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Sheet1!$AC$4:$AH$6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Sheet1!$AC$8:$AH$8</c:f>
              <c:numCache>
                <c:formatCode>General</c:formatCode>
                <c:ptCount val="6"/>
                <c:pt idx="0">
                  <c:v>44</c:v>
                </c:pt>
                <c:pt idx="1">
                  <c:v>48</c:v>
                </c:pt>
                <c:pt idx="2">
                  <c:v>51</c:v>
                </c:pt>
                <c:pt idx="3">
                  <c:v>51</c:v>
                </c:pt>
                <c:pt idx="4">
                  <c:v>49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1-489B-AA5A-705656716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391536"/>
        <c:axId val="696381968"/>
      </c:barChart>
      <c:lineChart>
        <c:grouping val="standard"/>
        <c:varyColors val="0"/>
        <c:ser>
          <c:idx val="2"/>
          <c:order val="2"/>
          <c:tx>
            <c:strRef>
              <c:f>Sheet1!$AB$9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Sheet1!$AC$4:$AH$6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Sheet1!$AC$9:$AH$9</c:f>
              <c:numCache>
                <c:formatCode>0%</c:formatCode>
                <c:ptCount val="6"/>
                <c:pt idx="0">
                  <c:v>7.4702886247877756E-2</c:v>
                </c:pt>
                <c:pt idx="1">
                  <c:v>8.1355932203389825E-2</c:v>
                </c:pt>
                <c:pt idx="2">
                  <c:v>9.6774193548387094E-2</c:v>
                </c:pt>
                <c:pt idx="3">
                  <c:v>9.8455598455598453E-2</c:v>
                </c:pt>
                <c:pt idx="4">
                  <c:v>0.11187214611872145</c:v>
                </c:pt>
                <c:pt idx="5">
                  <c:v>0.10909090909090909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F1-489B-AA5A-705656716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00272"/>
        <c:axId val="696399024"/>
      </c:lineChart>
      <c:catAx>
        <c:axId val="69639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81968"/>
        <c:crosses val="autoZero"/>
        <c:auto val="1"/>
        <c:lblAlgn val="ctr"/>
        <c:lblOffset val="100"/>
        <c:noMultiLvlLbl val="0"/>
      </c:catAx>
      <c:valAx>
        <c:axId val="69638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391536"/>
        <c:crosses val="autoZero"/>
        <c:crossBetween val="between"/>
      </c:valAx>
      <c:valAx>
        <c:axId val="6963990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00272"/>
        <c:crosses val="max"/>
        <c:crossBetween val="between"/>
      </c:valAx>
      <c:catAx>
        <c:axId val="69640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6399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COH: Children &amp; Adolecents &lt;20 </a:t>
            </a:r>
          </a:p>
        </c:rich>
      </c:tx>
      <c:layout>
        <c:manualLayout>
          <c:xMode val="edge"/>
          <c:yMode val="edge"/>
          <c:x val="0.30467129449400326"/>
          <c:y val="1.8901664462712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Tested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Sheet1!$C$3:$H$4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Sheet1!$C$5:$H$5</c:f>
              <c:numCache>
                <c:formatCode>General</c:formatCode>
                <c:ptCount val="6"/>
                <c:pt idx="0">
                  <c:v>255</c:v>
                </c:pt>
                <c:pt idx="1">
                  <c:v>321</c:v>
                </c:pt>
                <c:pt idx="2">
                  <c:v>292</c:v>
                </c:pt>
                <c:pt idx="3">
                  <c:v>235</c:v>
                </c:pt>
                <c:pt idx="4">
                  <c:v>302</c:v>
                </c:pt>
                <c:pt idx="5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B-41B5-B3AC-2915F3112395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Sheet1!$C$3:$H$4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</c:multiLvlStrCache>
            </c:multiLvlStrRef>
          </c:cat>
          <c:val>
            <c:numRef>
              <c:f>Sheet1!$C$6:$H$6</c:f>
              <c:numCache>
                <c:formatCode>General</c:formatCode>
                <c:ptCount val="6"/>
                <c:pt idx="0">
                  <c:v>14</c:v>
                </c:pt>
                <c:pt idx="1">
                  <c:v>21</c:v>
                </c:pt>
                <c:pt idx="2">
                  <c:v>25</c:v>
                </c:pt>
                <c:pt idx="3">
                  <c:v>15</c:v>
                </c:pt>
                <c:pt idx="4">
                  <c:v>19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B-41B5-B3AC-2915F311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470032"/>
        <c:axId val="420451312"/>
      </c:barChart>
      <c:lineChart>
        <c:grouping val="standard"/>
        <c:varyColors val="0"/>
        <c:ser>
          <c:idx val="2"/>
          <c:order val="2"/>
          <c:tx>
            <c:strRef>
              <c:f>Sheet1!$B$7</c:f>
              <c:strCache>
                <c:ptCount val="1"/>
                <c:pt idx="0">
                  <c:v>Yield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Sheet1!$C$2:$H$4</c:f>
              <c:multiLvlStrCache>
                <c:ptCount val="6"/>
                <c:lvl>
                  <c:pt idx="0">
                    <c:v>Jan 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FY'21 Q2</c:v>
                  </c:pt>
                  <c:pt idx="3">
                    <c:v>FY'21 Q3</c:v>
                  </c:pt>
                </c:lvl>
                <c:lvl>
                  <c:pt idx="0">
                    <c:v>Children &amp; Adolecents CoH</c:v>
                  </c:pt>
                </c:lvl>
              </c:multiLvlStrCache>
            </c:multiLvlStrRef>
          </c:cat>
          <c:val>
            <c:numRef>
              <c:f>Sheet1!$C$7:$H$7</c:f>
              <c:numCache>
                <c:formatCode>0%</c:formatCode>
                <c:ptCount val="6"/>
                <c:pt idx="0">
                  <c:v>5.4901960784313725E-2</c:v>
                </c:pt>
                <c:pt idx="1">
                  <c:v>6.5420560747663545E-2</c:v>
                </c:pt>
                <c:pt idx="2">
                  <c:v>8.5616438356164379E-2</c:v>
                </c:pt>
                <c:pt idx="3">
                  <c:v>6.3829787234042548E-2</c:v>
                </c:pt>
                <c:pt idx="4">
                  <c:v>6.2913907284768214E-2</c:v>
                </c:pt>
                <c:pt idx="5">
                  <c:v>7.1428571428571425E-2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7B-41B5-B3AC-2915F311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454224"/>
        <c:axId val="420459632"/>
      </c:lineChart>
      <c:catAx>
        <c:axId val="4204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451312"/>
        <c:crosses val="autoZero"/>
        <c:auto val="1"/>
        <c:lblAlgn val="ctr"/>
        <c:lblOffset val="100"/>
        <c:noMultiLvlLbl val="0"/>
      </c:catAx>
      <c:valAx>
        <c:axId val="42045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470032"/>
        <c:crosses val="autoZero"/>
        <c:crossBetween val="between"/>
      </c:valAx>
      <c:valAx>
        <c:axId val="4204596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454224"/>
        <c:crosses val="max"/>
        <c:crossBetween val="between"/>
      </c:valAx>
      <c:catAx>
        <c:axId val="42045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0459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766B5-8553-4841-A136-AA30C236D58D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0933-FCD3-44C6-8C4B-5A7EFF49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cap="none" dirty="0">
                <a:solidFill>
                  <a:schemeClr val="tx1"/>
                </a:solidFill>
              </a:rPr>
              <a:t>By leveraging community gate keepers, faith-engaged community CHWs and community relationships COH has enjoyed community trust, relationships and unhindered household access.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0933-FCD3-44C6-8C4B-5A7EFF49D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0933-FCD3-44C6-8C4B-5A7EFF49D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0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0933-FCD3-44C6-8C4B-5A7EFF49D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1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0933-FCD3-44C6-8C4B-5A7EFF49DA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D0933-FCD3-44C6-8C4B-5A7EFF49DA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E1698-7984-4ABE-B273-30958D7FDB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1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EFAD0-62D6-40C1-9439-094CD0ABCB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51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2D96E-931D-4F5C-9DCE-B9BE6D02F1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2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9E396-ECCF-422A-81B7-A63838144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893" y="-2435974"/>
            <a:ext cx="12867869" cy="9008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A5E78A-292A-430D-802E-0BF4FD45EF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49"/>
            <a:ext cx="1231629" cy="923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E94FCC-17CA-432D-B528-AAB333C54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60" y="5943600"/>
            <a:ext cx="2244442" cy="914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52602A2-EFB0-4E55-A1F5-15899B14AB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97" y="5957889"/>
            <a:ext cx="705971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2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01290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4388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25704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91157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52122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8FF20-57FE-4FAA-8956-A51DF0314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547" y="2451100"/>
            <a:ext cx="13850112" cy="6232435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EBEBB-B5E6-4EAE-998C-5E963CBE3F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66700"/>
            <a:ext cx="10795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15791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64C87-9203-44EE-9658-3DF6D38FE67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29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946234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840467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00099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594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51565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0210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811583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199258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36446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5A539-AE4F-47EB-91E5-12E549F71C8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04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4C0959-ADCE-4554-B3A2-39FB24120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8" y="269824"/>
            <a:ext cx="4119562" cy="533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49E029-05AA-46ED-A719-C4DA7DF74336}"/>
              </a:ext>
            </a:extLst>
          </p:cNvPr>
          <p:cNvSpPr txBox="1"/>
          <p:nvPr userDrawn="1"/>
        </p:nvSpPr>
        <p:spPr>
          <a:xfrm>
            <a:off x="8172450" y="5577573"/>
            <a:ext cx="3861195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i="1" dirty="0"/>
              <a:t>A 34yrs old man assessing HIV services at COH_Misisi CP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2D7038-B31F-42B2-9F5B-D66A078DC0C1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595947" y="0"/>
            <a:ext cx="7276466" cy="65709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780D34-29DC-48D3-BDC0-EC30C0503DB2}"/>
              </a:ext>
            </a:extLst>
          </p:cNvPr>
          <p:cNvSpPr txBox="1"/>
          <p:nvPr userDrawn="1"/>
        </p:nvSpPr>
        <p:spPr>
          <a:xfrm>
            <a:off x="3176016" y="6488668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Source: AMHS</a:t>
            </a:r>
          </a:p>
        </p:txBody>
      </p:sp>
    </p:spTree>
    <p:extLst>
      <p:ext uri="{BB962C8B-B14F-4D97-AF65-F5344CB8AC3E}">
        <p14:creationId xmlns:p14="http://schemas.microsoft.com/office/powerpoint/2010/main" val="418184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02373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6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7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9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1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5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27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35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02863-8A20-4A27-BA7A-C0B7F91D479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58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3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6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0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2D3C77-E771-4A4F-A636-6E93AA722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893" y="-2435974"/>
            <a:ext cx="12867869" cy="90082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E29216-D983-437D-8674-5F5E41ADC0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49"/>
            <a:ext cx="1231629" cy="9238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691B63-ECDC-4A5D-89BC-D7DB578497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60" y="5943600"/>
            <a:ext cx="2244442" cy="9144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" name="Picture 2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B8ED9E5-4A46-480C-B193-8D2C606A75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97" y="5957889"/>
            <a:ext cx="705971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2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61A8-85DF-48D1-BD11-DE56E1413A54}" type="datetimeFigureOut">
              <a:rPr lang="en-ZM" smtClean="0"/>
              <a:t>10/19/2021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A824-1874-4ACC-92A3-E2503621F79B}"/>
              </a:ext>
            </a:extLst>
          </p:cNvPr>
          <p:cNvGrpSpPr/>
          <p:nvPr userDrawn="1"/>
        </p:nvGrpSpPr>
        <p:grpSpPr>
          <a:xfrm>
            <a:off x="0" y="6315461"/>
            <a:ext cx="2962655" cy="542544"/>
            <a:chOff x="2111864" y="6296661"/>
            <a:chExt cx="2861659" cy="5498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D518D9-C191-4540-B323-74C3B09CDF84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66CE40C-2009-4783-88DF-BF2188B93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3F4BD16-DC84-4116-9D4F-F811B2DA0C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1" name="Picture 10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79068099-D35A-4C67-BA53-D00D7A44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719BE-FC66-4420-8712-137EF5FEEC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2944" y="6303264"/>
            <a:ext cx="829056" cy="554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AF66C-E93F-49A6-ACCA-F2756ECFBF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37" y="922019"/>
            <a:ext cx="4619625" cy="51577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F9556F-1B7F-4AC7-9CFB-D8C4F8BD6EE2}"/>
              </a:ext>
            </a:extLst>
          </p:cNvPr>
          <p:cNvSpPr/>
          <p:nvPr userDrawn="1"/>
        </p:nvSpPr>
        <p:spPr>
          <a:xfrm>
            <a:off x="8847582" y="5763387"/>
            <a:ext cx="2028825" cy="257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369809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FB99-406A-43A2-B8B8-61074FF44364}" type="slidenum">
              <a:rPr lang="en-ZM" smtClean="0"/>
              <a:t>‹#›</a:t>
            </a:fld>
            <a:endParaRPr lang="en-ZM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8622A-BF97-4321-87A9-8589C388D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547" y="2451100"/>
            <a:ext cx="13850112" cy="6232435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C0D7D9-11BA-4158-99C5-A7E977572A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66700"/>
            <a:ext cx="10795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5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2567F-6645-499D-884E-CFBFDE56EB5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1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57321-75A7-4B08-AC19-38F7EAA44B4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82834-3623-4889-9951-079247310B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5DA07-F754-4E14-A772-C81DD298F3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8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9BD75-FF1B-41C3-969E-F9E02151319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5.png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011EC-EBD9-4820-BA7C-470FF8F78D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1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011EC-EBD9-4820-BA7C-470FF8F78DE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02BC4-ED84-4AD9-899F-B91775AAD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2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14" r:id="rId21"/>
    <p:sldLayoutId id="2147483715" r:id="rId22"/>
    <p:sldLayoutId id="2147483716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661" r:id="rId32"/>
    <p:sldLayoutId id="2147483677" r:id="rId33"/>
    <p:sldLayoutId id="2147483667" r:id="rId3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549CA-2A58-4DD7-8EAD-475843534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3450"/>
            <a:ext cx="7800384" cy="2923710"/>
          </a:xfrm>
        </p:spPr>
        <p:txBody>
          <a:bodyPr anchor="ctr">
            <a:normAutofit/>
          </a:bodyPr>
          <a:lstStyle/>
          <a:p>
            <a:r>
              <a:rPr lang="en-US" sz="4900" b="1" dirty="0"/>
              <a:t>Targeted HIV Testing </a:t>
            </a:r>
            <a:br>
              <a:rPr lang="en-US" sz="4900" b="1" dirty="0"/>
            </a:br>
            <a:r>
              <a:rPr lang="en-US" sz="4900" b="1" dirty="0"/>
              <a:t>for Children, Adolescents &amp; Men in the context of Covid-19 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5804-9997-4502-80B8-AB4097828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2430" y="4337365"/>
            <a:ext cx="3258675" cy="1985408"/>
          </a:xfrm>
        </p:spPr>
        <p:txBody>
          <a:bodyPr anchor="ctr">
            <a:normAutofit/>
          </a:bodyPr>
          <a:lstStyle/>
          <a:p>
            <a:pPr algn="l"/>
            <a:r>
              <a:rPr lang="en-US" sz="1800" dirty="0"/>
              <a:t>Gibstar Makangila</a:t>
            </a:r>
          </a:p>
          <a:p>
            <a:pPr algn="l"/>
            <a:r>
              <a:rPr lang="en-US" sz="1800" dirty="0"/>
              <a:t>Executive Director</a:t>
            </a:r>
          </a:p>
          <a:p>
            <a:pPr algn="l"/>
            <a:r>
              <a:rPr lang="en-US" sz="1800" dirty="0"/>
              <a:t>Circle of Hope, Lusaka Zambia</a:t>
            </a:r>
          </a:p>
          <a:p>
            <a:pPr algn="l"/>
            <a:r>
              <a:rPr lang="en-US" sz="2000" b="1" dirty="0"/>
              <a:t>FCI NEW FOUNDATIONS OF HOPE WEBINAR</a:t>
            </a:r>
          </a:p>
          <a:p>
            <a:pPr algn="l"/>
            <a:endParaRPr lang="en-US" sz="1800" dirty="0"/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D2E5B-0BBA-47AA-A339-8A83DFC5EA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25" y="5967160"/>
            <a:ext cx="876220" cy="939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356832-FEC7-43CE-937E-746C6AD3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62" y="6058679"/>
            <a:ext cx="1596768" cy="756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493455-91E2-405D-A15F-4AE23D2A900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4675" y="-278121"/>
            <a:ext cx="3239443" cy="289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8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1" y="104776"/>
            <a:ext cx="11928049" cy="11678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000" b="1" dirty="0">
                <a:latin typeface="Century Gothic" panose="020B0502020202020204" pitchFamily="34" charset="0"/>
              </a:rPr>
              <a:t>BARRIERS &amp; STRATEGIES IN FINDING CHILDREN &amp; ADOLESCENTS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1" y="2080475"/>
            <a:ext cx="5157788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4EA7620-6172-496D-9DFC-14066527F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81162"/>
            <a:ext cx="5908588" cy="45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578FD6-348C-4B48-8FE4-1B3BA2EFF5FB}"/>
              </a:ext>
            </a:extLst>
          </p:cNvPr>
          <p:cNvSpPr txBox="1">
            <a:spLocks/>
          </p:cNvSpPr>
          <p:nvPr/>
        </p:nvSpPr>
        <p:spPr>
          <a:xfrm>
            <a:off x="0" y="87648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BARRIERS EXPERIENCED BY CHILDREN &amp; ADOLESCENTS IN ACCESSING HIV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F8AE3-090D-4E31-85AC-4609765F46DF}"/>
              </a:ext>
            </a:extLst>
          </p:cNvPr>
          <p:cNvSpPr txBox="1"/>
          <p:nvPr/>
        </p:nvSpPr>
        <p:spPr>
          <a:xfrm>
            <a:off x="0" y="1057632"/>
            <a:ext cx="120851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Conflicting times </a:t>
            </a:r>
            <a:r>
              <a:rPr lang="en-GB" sz="2800" dirty="0"/>
              <a:t>– School/College Vs Facility/CP opening times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Custody conflicts </a:t>
            </a:r>
            <a:r>
              <a:rPr lang="en-GB" sz="2800" dirty="0"/>
              <a:t>and/or change in Guardian/Child Carer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Low level of treatment acceptability </a:t>
            </a:r>
            <a:r>
              <a:rPr lang="en-GB" sz="2800" dirty="0"/>
              <a:t>by adolescents (“Why am I the only one who drinks medicine daily?”) - self STIGMA</a:t>
            </a:r>
          </a:p>
          <a:p>
            <a:pPr marL="228600"/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Treatment fatigue – “</a:t>
            </a:r>
            <a:r>
              <a:rPr lang="en-GB" sz="2800" dirty="0"/>
              <a:t>How long will I continue drinking medicines”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Low household incomes </a:t>
            </a:r>
            <a:r>
              <a:rPr lang="en-GB" sz="2800" dirty="0"/>
              <a:t>leading to food shortages at home level</a:t>
            </a:r>
          </a:p>
        </p:txBody>
      </p:sp>
    </p:spTree>
    <p:extLst>
      <p:ext uri="{BB962C8B-B14F-4D97-AF65-F5344CB8AC3E}">
        <p14:creationId xmlns:p14="http://schemas.microsoft.com/office/powerpoint/2010/main" val="162560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578FD6-348C-4B48-8FE4-1B3BA2EFF5FB}"/>
              </a:ext>
            </a:extLst>
          </p:cNvPr>
          <p:cNvSpPr txBox="1">
            <a:spLocks/>
          </p:cNvSpPr>
          <p:nvPr/>
        </p:nvSpPr>
        <p:spPr>
          <a:xfrm>
            <a:off x="0" y="138133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BARRIERS EXPERIENCED BY CHILDREN &amp; ADOLESCENTS IN ACCESSING HIV SERVICES CONT….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F8AE3-090D-4E31-85AC-4609765F46DF}"/>
              </a:ext>
            </a:extLst>
          </p:cNvPr>
          <p:cNvSpPr txBox="1"/>
          <p:nvPr/>
        </p:nvSpPr>
        <p:spPr>
          <a:xfrm>
            <a:off x="0" y="1208461"/>
            <a:ext cx="116892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Communication barriers </a:t>
            </a:r>
            <a:r>
              <a:rPr lang="en-GB" sz="2800" dirty="0"/>
              <a:t>– Guardian/Parents unreachable for follow up client visits or reminders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Late disclosure </a:t>
            </a:r>
            <a:r>
              <a:rPr lang="en-GB" sz="2800" dirty="0"/>
              <a:t>to children or adolescents by Parent/Guardian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Low number of fellow/peer </a:t>
            </a:r>
            <a:r>
              <a:rPr lang="en-GB" sz="2800" dirty="0"/>
              <a:t>adolescents in the forefront of providing the HIV services in facilities</a:t>
            </a:r>
          </a:p>
          <a:p>
            <a:pPr marL="228600"/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Absence of Child/Youth friendly </a:t>
            </a:r>
            <a:r>
              <a:rPr lang="en-GB" sz="2800" dirty="0"/>
              <a:t>services in facilities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Misinformation </a:t>
            </a:r>
            <a:r>
              <a:rPr lang="en-GB" sz="2800" dirty="0"/>
              <a:t>from fellow adolescents about HIV</a:t>
            </a:r>
          </a:p>
        </p:txBody>
      </p:sp>
    </p:spTree>
    <p:extLst>
      <p:ext uri="{BB962C8B-B14F-4D97-AF65-F5344CB8AC3E}">
        <p14:creationId xmlns:p14="http://schemas.microsoft.com/office/powerpoint/2010/main" val="137145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FB6E78C-7164-4C3D-9A59-79F7E1AAA26D}"/>
              </a:ext>
            </a:extLst>
          </p:cNvPr>
          <p:cNvSpPr txBox="1">
            <a:spLocks/>
          </p:cNvSpPr>
          <p:nvPr/>
        </p:nvSpPr>
        <p:spPr>
          <a:xfrm>
            <a:off x="0" y="143497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Strategies used to find children &amp; adolescents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6E09E-DA91-4F6C-AF13-4B2AC29A9D45}"/>
              </a:ext>
            </a:extLst>
          </p:cNvPr>
          <p:cNvSpPr txBox="1"/>
          <p:nvPr/>
        </p:nvSpPr>
        <p:spPr>
          <a:xfrm>
            <a:off x="128625" y="942009"/>
            <a:ext cx="751599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 b="1" dirty="0"/>
              <a:t>Prevention from Mother To Child Transmission (PMTCT) : </a:t>
            </a:r>
            <a:r>
              <a:rPr lang="en-US" sz="2300" dirty="0"/>
              <a:t>During faith gatherings the women are encouraged to ensure they know their HIV status for the wellness of the baby.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b="1" dirty="0"/>
              <a:t>INDEX TESTING: </a:t>
            </a:r>
            <a:r>
              <a:rPr lang="en-US" sz="2300" dirty="0"/>
              <a:t>The CHWs stationed in the faith communities ensure they reach and test the children below 19 </a:t>
            </a:r>
            <a:r>
              <a:rPr lang="en-US" sz="2300" dirty="0" err="1"/>
              <a:t>yrs</a:t>
            </a:r>
            <a:r>
              <a:rPr lang="en-US" sz="2300" dirty="0"/>
              <a:t> whose parents are identified HIV positive.</a:t>
            </a:r>
          </a:p>
          <a:p>
            <a:pPr algn="just"/>
            <a:endParaRPr lang="en-US" sz="2300" dirty="0"/>
          </a:p>
          <a:p>
            <a:pPr algn="just"/>
            <a:r>
              <a:rPr lang="en-US" sz="2300" b="1" dirty="0"/>
              <a:t>CHILD IMMUNIZATION DAYS: </a:t>
            </a:r>
            <a:r>
              <a:rPr lang="en-US" sz="2300" dirty="0"/>
              <a:t>During child health week, the health facilities have set base at faith premises &amp; at CPs to encourage congregants to have their children under-5 immunized and tested for HIV.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EA7620-6172-496D-9DFC-14066527F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46" y="863428"/>
            <a:ext cx="4307543" cy="53643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75D43F-3368-4033-BBC9-496492BF4393}"/>
              </a:ext>
            </a:extLst>
          </p:cNvPr>
          <p:cNvSpPr/>
          <p:nvPr/>
        </p:nvSpPr>
        <p:spPr>
          <a:xfrm>
            <a:off x="8898194" y="3008671"/>
            <a:ext cx="268841" cy="11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5D786-344E-4512-91C5-12F6FEBB1B40}"/>
              </a:ext>
            </a:extLst>
          </p:cNvPr>
          <p:cNvSpPr/>
          <p:nvPr/>
        </p:nvSpPr>
        <p:spPr>
          <a:xfrm>
            <a:off x="9581536" y="2935936"/>
            <a:ext cx="268841" cy="72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8046A-51D6-4413-9295-3AA19A0A734B}"/>
              </a:ext>
            </a:extLst>
          </p:cNvPr>
          <p:cNvSpPr/>
          <p:nvPr/>
        </p:nvSpPr>
        <p:spPr>
          <a:xfrm>
            <a:off x="8516560" y="3126658"/>
            <a:ext cx="191729" cy="1179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9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DE2338F-AF5F-494C-A255-6CD1F4CDB7B2}"/>
              </a:ext>
            </a:extLst>
          </p:cNvPr>
          <p:cNvSpPr txBox="1">
            <a:spLocks/>
          </p:cNvSpPr>
          <p:nvPr/>
        </p:nvSpPr>
        <p:spPr>
          <a:xfrm>
            <a:off x="0" y="56561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Strategies used to find children &amp; adolescents cont….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9F3F-D963-41D1-AF51-EF7BABBC6DB3}"/>
              </a:ext>
            </a:extLst>
          </p:cNvPr>
          <p:cNvSpPr txBox="1"/>
          <p:nvPr/>
        </p:nvSpPr>
        <p:spPr>
          <a:xfrm>
            <a:off x="169904" y="809015"/>
            <a:ext cx="733064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Know Your Child’s HIV Status (KYCHS): </a:t>
            </a:r>
            <a:r>
              <a:rPr lang="en-US" sz="2200" dirty="0"/>
              <a:t>For those children who may have been missed during PMTCT (0-19), mothers are encouraged to bring their children for testing – elicitation is conducted upon every visit anchored on pediatric screening tool.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Sunday/Youth Meetings: </a:t>
            </a:r>
            <a:r>
              <a:rPr lang="en-US" sz="2200" dirty="0"/>
              <a:t>Children are provided with age-appropriate HIV messages during Sunday school for their knowledge. The youths (18-24) are provided with assisted Oral Quick HIV self test kit as a way of knowing their HIV status by the life coaches.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CBIM: </a:t>
            </a:r>
            <a:r>
              <a:rPr lang="en-US" sz="2200" dirty="0"/>
              <a:t>Children (6-19) are mentored by Faith leaders, provided with HIV information and with the consent from their parents tested for HIV.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CA37A92-6B93-44E1-9CFE-509EDEB8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50" y="946452"/>
            <a:ext cx="4423719" cy="4688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85A2A7-630F-48AB-9643-9BC0CEA611F5}"/>
              </a:ext>
            </a:extLst>
          </p:cNvPr>
          <p:cNvSpPr/>
          <p:nvPr/>
        </p:nvSpPr>
        <p:spPr>
          <a:xfrm>
            <a:off x="7500551" y="5721178"/>
            <a:ext cx="4423719" cy="663692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faith leader coaching boys into men (CBIM) - Mandevu </a:t>
            </a:r>
            <a:endParaRPr lang="en-Z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6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E1319-C277-4454-894B-4A9D1037A5AA}"/>
              </a:ext>
            </a:extLst>
          </p:cNvPr>
          <p:cNvSpPr txBox="1"/>
          <p:nvPr/>
        </p:nvSpPr>
        <p:spPr>
          <a:xfrm>
            <a:off x="197708" y="1945837"/>
            <a:ext cx="69444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High-prevalence settings: </a:t>
            </a:r>
            <a:r>
              <a:rPr lang="en-US" sz="2400" dirty="0">
                <a:latin typeface="+mj-lt"/>
              </a:rPr>
              <a:t>Testing infants and children at immunization, outpatient settings, or under-5 clinics.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b="1" i="0" dirty="0">
                <a:effectLst/>
                <a:latin typeface="+mj-lt"/>
              </a:rPr>
              <a:t>Routine HIV screening </a:t>
            </a:r>
            <a:r>
              <a:rPr lang="en-US" sz="2400" b="0" i="0" dirty="0">
                <a:effectLst/>
                <a:latin typeface="+mj-lt"/>
              </a:rPr>
              <a:t>for all infants attending immunization or under-5 clinics </a:t>
            </a:r>
            <a:r>
              <a:rPr lang="en-US" sz="2400" dirty="0">
                <a:latin typeface="+mj-lt"/>
              </a:rPr>
              <a:t>yields more results </a:t>
            </a:r>
            <a:r>
              <a:rPr lang="en-US" sz="2400" b="0" i="0" dirty="0">
                <a:effectLst/>
                <a:latin typeface="+mj-lt"/>
              </a:rPr>
              <a:t>for identification of HIV-exposed and HIV-infected infants in high-burden areas with insufficient PMTCT, or for those children whose mothers seroconverted late in pregnancy or during breastfeeding.</a:t>
            </a:r>
            <a:endParaRPr lang="en-ZM" sz="2400" dirty="0">
              <a:latin typeface="+mj-lt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F4D5045-C861-454A-B550-521F621E0855}"/>
              </a:ext>
            </a:extLst>
          </p:cNvPr>
          <p:cNvSpPr/>
          <p:nvPr/>
        </p:nvSpPr>
        <p:spPr>
          <a:xfrm rot="598417">
            <a:off x="421860" y="95732"/>
            <a:ext cx="3418509" cy="1822485"/>
          </a:xfrm>
          <a:prstGeom prst="wedgeEllipse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WHERE ARE THE CHILDREN…?</a:t>
            </a:r>
            <a:endParaRPr lang="en-ZM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F444CDF-22D2-49A2-883E-939BEF04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01" y="1309815"/>
            <a:ext cx="4591250" cy="4868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7B5C18-4CD1-421E-A4B2-9E494EAC0621}"/>
              </a:ext>
            </a:extLst>
          </p:cNvPr>
          <p:cNvSpPr/>
          <p:nvPr/>
        </p:nvSpPr>
        <p:spPr>
          <a:xfrm>
            <a:off x="10264877" y="3814917"/>
            <a:ext cx="233869" cy="78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9A53A-48DA-44E1-B0E1-560C5A56CA6B}"/>
              </a:ext>
            </a:extLst>
          </p:cNvPr>
          <p:cNvSpPr/>
          <p:nvPr/>
        </p:nvSpPr>
        <p:spPr>
          <a:xfrm>
            <a:off x="11149781" y="4134465"/>
            <a:ext cx="304799" cy="639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C8A5A-4C85-49AF-96BE-B6307BE11CD2}"/>
              </a:ext>
            </a:extLst>
          </p:cNvPr>
          <p:cNvSpPr/>
          <p:nvPr/>
        </p:nvSpPr>
        <p:spPr>
          <a:xfrm>
            <a:off x="9886335" y="3701847"/>
            <a:ext cx="181897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7961E8-6594-4C1A-AD77-C1CF03E1422B}"/>
              </a:ext>
            </a:extLst>
          </p:cNvPr>
          <p:cNvSpPr/>
          <p:nvPr/>
        </p:nvSpPr>
        <p:spPr>
          <a:xfrm>
            <a:off x="10457311" y="4409768"/>
            <a:ext cx="233869" cy="78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18414-7269-41B2-A072-E46F7944E851}"/>
              </a:ext>
            </a:extLst>
          </p:cNvPr>
          <p:cNvSpPr/>
          <p:nvPr/>
        </p:nvSpPr>
        <p:spPr>
          <a:xfrm>
            <a:off x="9458633" y="3529258"/>
            <a:ext cx="156061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1B6535-A739-48D5-B763-2A2358D8B19E}"/>
              </a:ext>
            </a:extLst>
          </p:cNvPr>
          <p:cNvSpPr/>
          <p:nvPr/>
        </p:nvSpPr>
        <p:spPr>
          <a:xfrm>
            <a:off x="9754854" y="3740901"/>
            <a:ext cx="156061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9EE608-F845-4F73-A136-C4411CF3ED49}"/>
              </a:ext>
            </a:extLst>
          </p:cNvPr>
          <p:cNvSpPr/>
          <p:nvPr/>
        </p:nvSpPr>
        <p:spPr>
          <a:xfrm>
            <a:off x="11573271" y="4419601"/>
            <a:ext cx="233869" cy="78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FA7B1B-BF3B-4BD1-A8A2-37D496309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532449"/>
              </p:ext>
            </p:extLst>
          </p:nvPr>
        </p:nvGraphicFramePr>
        <p:xfrm>
          <a:off x="2007910" y="1310325"/>
          <a:ext cx="7740019" cy="482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06C1A2-6BA6-4586-BB14-396E9BDB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315"/>
            <a:ext cx="11574463" cy="8186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COH: TARGETED TESTING FOR CHILDREN &amp; ADOLESCENTS- 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JAN-JUN </a:t>
            </a:r>
            <a:r>
              <a:rPr lang="en-US" sz="2400" b="1" dirty="0">
                <a:solidFill>
                  <a:schemeClr val="bg1"/>
                </a:solidFill>
              </a:rPr>
              <a:t>20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21</a:t>
            </a:r>
            <a:endParaRPr lang="en-ZM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971"/>
            <a:ext cx="11642104" cy="6081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HIV Case Identification Modalities Results JULY-SEPT 2021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687" y="1640264"/>
            <a:ext cx="9597499" cy="38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578FD6-348C-4B48-8FE4-1B3BA2EFF5FB}"/>
              </a:ext>
            </a:extLst>
          </p:cNvPr>
          <p:cNvSpPr txBox="1">
            <a:spLocks/>
          </p:cNvSpPr>
          <p:nvPr/>
        </p:nvSpPr>
        <p:spPr>
          <a:xfrm>
            <a:off x="0" y="150659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CHALLENGES &amp; SOLUTIONS IN IDENTIFYING CHILDREN &amp; ADOLESCENT - LESSONS LEARNT FROM FINDING 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F8AE3-090D-4E31-85AC-4609765F46DF}"/>
              </a:ext>
            </a:extLst>
          </p:cNvPr>
          <p:cNvSpPr txBox="1"/>
          <p:nvPr/>
        </p:nvSpPr>
        <p:spPr>
          <a:xfrm>
            <a:off x="0" y="1186508"/>
            <a:ext cx="120286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Conflicting time </a:t>
            </a:r>
            <a:r>
              <a:rPr lang="en-GB" sz="2800" dirty="0"/>
              <a:t>–  </a:t>
            </a:r>
            <a:r>
              <a:rPr lang="en-GB" sz="2800" b="1" dirty="0"/>
              <a:t>Flexibility</a:t>
            </a:r>
            <a:r>
              <a:rPr lang="en-GB" sz="2800" dirty="0"/>
              <a:t> to accommodate them after school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Custody challenges </a:t>
            </a:r>
            <a:r>
              <a:rPr lang="en-GB" sz="2800" dirty="0"/>
              <a:t>– </a:t>
            </a:r>
            <a:r>
              <a:rPr lang="en-GB" sz="2800" b="1" dirty="0"/>
              <a:t>Educate</a:t>
            </a:r>
            <a:r>
              <a:rPr lang="en-GB" sz="2800" dirty="0"/>
              <a:t> guardians on benefits of early child/adolescent adherence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Lack of  safe spaces at facilities </a:t>
            </a:r>
            <a:r>
              <a:rPr lang="en-GB" sz="2800" dirty="0"/>
              <a:t>– </a:t>
            </a:r>
            <a:r>
              <a:rPr lang="en-GB" sz="2800" b="1" dirty="0"/>
              <a:t>Practice</a:t>
            </a:r>
            <a:r>
              <a:rPr lang="en-GB" sz="2800" dirty="0"/>
              <a:t> child/adolescent focused </a:t>
            </a:r>
            <a:r>
              <a:rPr lang="en-GB" sz="2800" b="1" dirty="0"/>
              <a:t>Customer Care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Lack of child/adolescent role models </a:t>
            </a:r>
            <a:r>
              <a:rPr lang="en-GB" sz="2800" dirty="0"/>
              <a:t>– </a:t>
            </a:r>
            <a:r>
              <a:rPr lang="en-GB" sz="2800" b="1" dirty="0"/>
              <a:t>Use</a:t>
            </a:r>
            <a:r>
              <a:rPr lang="en-GB" sz="2800" dirty="0"/>
              <a:t> of expert child/adolescent clients to reach out and encourage others (Including Child Client Guardian pairing)</a:t>
            </a:r>
          </a:p>
        </p:txBody>
      </p:sp>
    </p:spTree>
    <p:extLst>
      <p:ext uri="{BB962C8B-B14F-4D97-AF65-F5344CB8AC3E}">
        <p14:creationId xmlns:p14="http://schemas.microsoft.com/office/powerpoint/2010/main" val="212935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578FD6-348C-4B48-8FE4-1B3BA2EFF5FB}"/>
              </a:ext>
            </a:extLst>
          </p:cNvPr>
          <p:cNvSpPr txBox="1">
            <a:spLocks/>
          </p:cNvSpPr>
          <p:nvPr/>
        </p:nvSpPr>
        <p:spPr>
          <a:xfrm>
            <a:off x="0" y="132057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CHALLENGES &amp; SOLUTIONS IN IDENTIFYING CHILDREN &amp; ADOLESCENT - LESSONS LEARNT FROM FINDING MEN CONT…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F8AE3-090D-4E31-85AC-4609765F46DF}"/>
              </a:ext>
            </a:extLst>
          </p:cNvPr>
          <p:cNvSpPr txBox="1"/>
          <p:nvPr/>
        </p:nvSpPr>
        <p:spPr>
          <a:xfrm>
            <a:off x="0" y="1010498"/>
            <a:ext cx="120286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Late disclosure </a:t>
            </a:r>
            <a:r>
              <a:rPr lang="en-GB" sz="2800" dirty="0"/>
              <a:t>– encourage early disclosure to child/adolescent clients by parents/guardians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Low household income </a:t>
            </a:r>
            <a:r>
              <a:rPr lang="en-GB" sz="2800" dirty="0"/>
              <a:t>– design programs to include nutritional support packages to vulnerable children &amp; adolescents LWHIV (including child-headed homes)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Congestion at facilities </a:t>
            </a:r>
            <a:r>
              <a:rPr lang="en-GB" sz="2800" dirty="0"/>
              <a:t>– have separate days, times &amp; queues for children &amp; adolescents. DSD to include home deliveries.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Treatment Fatigue </a:t>
            </a:r>
            <a:r>
              <a:rPr lang="en-GB" sz="2800" dirty="0"/>
              <a:t>– continuous education on the importance of treatment &amp; adherence (Direct Observed Treatment)</a:t>
            </a:r>
          </a:p>
        </p:txBody>
      </p:sp>
    </p:spTree>
    <p:extLst>
      <p:ext uri="{BB962C8B-B14F-4D97-AF65-F5344CB8AC3E}">
        <p14:creationId xmlns:p14="http://schemas.microsoft.com/office/powerpoint/2010/main" val="188081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F3B66F-5056-4080-96A9-8DF2A12A3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4841"/>
            <a:ext cx="11874843" cy="985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TARGETED HIV TESTING IS PREMISED ON THE APPROACH OF LEVERAGING THE RELATIONSHIP CAPITAL INHERENT IN THE FAITH &amp; LOCAL COMMUNITIES 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0A10A7E-19C3-4849-9C6A-549A3F9576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88998"/>
            <a:ext cx="11661775" cy="470217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OVERALL STRATEGY</a:t>
            </a:r>
            <a:r>
              <a:rPr lang="en-US" sz="3200" cap="none" dirty="0">
                <a:solidFill>
                  <a:schemeClr val="tx1"/>
                </a:solidFill>
              </a:rPr>
              <a:t>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</a:t>
            </a:r>
            <a:r>
              <a:rPr lang="en-US" sz="3200" cap="none" dirty="0">
                <a:solidFill>
                  <a:schemeClr val="tx1"/>
                </a:solidFill>
              </a:rPr>
              <a:t>ecentralize service delivery to community level where community influencers have direct impact on community decisions and individual behavioral change.</a:t>
            </a:r>
          </a:p>
          <a:p>
            <a:pPr marL="0" indent="0">
              <a:buNone/>
            </a:pPr>
            <a:endParaRPr lang="en-US" sz="3200" cap="none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SPECIFIC STRATEGIES</a:t>
            </a:r>
            <a:r>
              <a:rPr lang="en-US" sz="3200" cap="none" dirty="0">
                <a:solidFill>
                  <a:schemeClr val="tx1"/>
                </a:solidFill>
              </a:rPr>
              <a:t>:</a:t>
            </a:r>
          </a:p>
          <a:p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en-US" sz="3200" cap="none" dirty="0">
                <a:solidFill>
                  <a:schemeClr val="tx1"/>
                </a:solidFill>
              </a:rPr>
              <a:t>dentify, segment and map the faith community and local community in specific catchment areas within 2-3 km radius </a:t>
            </a:r>
            <a:r>
              <a:rPr lang="en-US" sz="3200" dirty="0">
                <a:solidFill>
                  <a:schemeClr val="tx1"/>
                </a:solidFill>
              </a:rPr>
              <a:t>surrounding a facility or community post.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F</a:t>
            </a:r>
            <a:r>
              <a:rPr lang="en-US" sz="3200" cap="none" dirty="0">
                <a:solidFill>
                  <a:schemeClr val="tx1"/>
                </a:solidFill>
              </a:rPr>
              <a:t>oster &amp; strengthen collaboration with community influencers by including them throughout the value chain of planning, execution, review, feedback and performance assessments.</a:t>
            </a:r>
            <a:br>
              <a:rPr lang="en-US" sz="3200" dirty="0"/>
            </a:b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27486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5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DEEE484-8A34-4588-813A-DC66A6A4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3543300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43C22B-B6EA-49BB-BEAA-057E0074E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13" y="0"/>
            <a:ext cx="3933824" cy="620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370A27-D587-4EED-84A2-428FF2F82658}"/>
              </a:ext>
            </a:extLst>
          </p:cNvPr>
          <p:cNvSpPr txBox="1">
            <a:spLocks/>
          </p:cNvSpPr>
          <p:nvPr/>
        </p:nvSpPr>
        <p:spPr>
          <a:xfrm>
            <a:off x="3556794" y="82668"/>
            <a:ext cx="4530725" cy="6043085"/>
          </a:xfrm>
          <a:prstGeom prst="rect">
            <a:avLst/>
          </a:prstGeom>
          <a:solidFill>
            <a:srgbClr val="777777"/>
          </a:soli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solidFill>
                  <a:schemeClr val="tx1"/>
                </a:solidFill>
              </a:rPr>
              <a:t>Faith champions have continued to: </a:t>
            </a:r>
          </a:p>
          <a:p>
            <a:r>
              <a:rPr lang="en-US" sz="2700" dirty="0">
                <a:solidFill>
                  <a:schemeClr val="tx1"/>
                </a:solidFill>
              </a:rPr>
              <a:t>develop and deploy support interventions for linkage and retention</a:t>
            </a:r>
          </a:p>
          <a:p>
            <a:r>
              <a:rPr lang="en-US" sz="2700" dirty="0">
                <a:solidFill>
                  <a:schemeClr val="tx1"/>
                </a:solidFill>
              </a:rPr>
              <a:t>provide education about sexual violence against children for community leaders (faith, traditional, school, civic)</a:t>
            </a:r>
          </a:p>
          <a:p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198233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" y="1084083"/>
            <a:ext cx="7296348" cy="5571241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571500" lvl="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COVID-19 restrictions </a:t>
            </a:r>
            <a:r>
              <a:rPr lang="en-US" sz="2800" dirty="0">
                <a:solidFill>
                  <a:prstClr val="white"/>
                </a:solidFill>
              </a:rPr>
              <a:t>in April-June ‘21: Government of Zambia announced that the country entered its 3</a:t>
            </a:r>
            <a:r>
              <a:rPr lang="en-US" sz="2800" baseline="30000" dirty="0">
                <a:solidFill>
                  <a:prstClr val="white"/>
                </a:solidFill>
              </a:rPr>
              <a:t>rd</a:t>
            </a:r>
            <a:r>
              <a:rPr lang="en-US" sz="2800" dirty="0">
                <a:solidFill>
                  <a:prstClr val="white"/>
                </a:solidFill>
              </a:rPr>
              <a:t> wave of COVID-19 which negatively affected community activities - including </a:t>
            </a:r>
            <a:r>
              <a:rPr lang="en-US" sz="2800" b="1" dirty="0">
                <a:solidFill>
                  <a:prstClr val="white"/>
                </a:solidFill>
              </a:rPr>
              <a:t>closure of hotspots</a:t>
            </a:r>
            <a:r>
              <a:rPr lang="en-US" sz="2800" dirty="0">
                <a:solidFill>
                  <a:prstClr val="white"/>
                </a:solidFill>
              </a:rPr>
              <a:t>; CHWs could not sufficiently reach or test the elicited contacts due to COVID-19 restrictions. </a:t>
            </a:r>
          </a:p>
          <a:p>
            <a:pPr marL="571500" lvl="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571500" lvl="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COVID-19 &amp; HIV stigma </a:t>
            </a:r>
            <a:r>
              <a:rPr lang="en-US" sz="2800" dirty="0">
                <a:solidFill>
                  <a:prstClr val="white"/>
                </a:solidFill>
              </a:rPr>
              <a:t>among men to visit health facilities was brought to the fore</a:t>
            </a:r>
          </a:p>
          <a:p>
            <a:pPr marL="571500" lvl="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571500" lvl="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Restricted movements </a:t>
            </a:r>
            <a:r>
              <a:rPr lang="en-US" sz="2800" dirty="0">
                <a:solidFill>
                  <a:prstClr val="white"/>
                </a:solidFill>
              </a:rPr>
              <a:t>meant both clients and CHWs spent more time in their local communities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25338" y="6068505"/>
            <a:ext cx="2549183" cy="47369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Congregation observing Covid-19 guidelines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19" y="1202132"/>
            <a:ext cx="4078014" cy="4781532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2ABE65A-2B46-497B-98F8-A8996DEAE2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3662"/>
            <a:ext cx="6919274" cy="791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Challenges in the covid-19 era</a:t>
            </a:r>
            <a:endParaRPr lang="en-GB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729A9AA-7C40-4F17-A107-53457EC9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 bwMode="auto">
          <a:xfrm>
            <a:off x="919547" y="921470"/>
            <a:ext cx="6485084" cy="4355183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76FA51-DEB9-4BD7-B763-959CA379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4510" y="537328"/>
            <a:ext cx="3657600" cy="6014301"/>
          </a:xfrm>
          <a:solidFill>
            <a:srgbClr val="77777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altLang="en-US" sz="4000" dirty="0">
                <a:solidFill>
                  <a:srgbClr val="FFFFFF"/>
                </a:solidFill>
              </a:rPr>
              <a:t>BARRIERS AND STRATEGIES IN FINDING MEN </a:t>
            </a:r>
            <a:br>
              <a:rPr lang="en-US" altLang="en-US" sz="2400" b="1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2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230E8FD-E57B-4FFC-95E4-1DDAB436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68"/>
            <a:ext cx="11836399" cy="7985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CRITICAL BARRIERS OVERCOME THROUGH STRATEGIES USED TO FIND 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6D21E-AE28-4750-8FF1-485E619FEA63}"/>
              </a:ext>
            </a:extLst>
          </p:cNvPr>
          <p:cNvSpPr txBox="1"/>
          <p:nvPr/>
        </p:nvSpPr>
        <p:spPr>
          <a:xfrm>
            <a:off x="0" y="1314807"/>
            <a:ext cx="112299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Time</a:t>
            </a:r>
            <a:r>
              <a:rPr lang="en-US" sz="2800" dirty="0">
                <a:latin typeface="+mj-lt"/>
              </a:rPr>
              <a:t> - </a:t>
            </a:r>
            <a:r>
              <a:rPr lang="en-GB" sz="2800" dirty="0"/>
              <a:t>attracted by the quick turn around time – 20-30 min</a:t>
            </a:r>
          </a:p>
          <a:p>
            <a:pPr marL="228600" indent="0"/>
            <a:r>
              <a:rPr lang="en-US" sz="2800" dirty="0">
                <a:latin typeface="+mj-lt"/>
              </a:rPr>
              <a:t>   (client waiting time and time to reach services) </a:t>
            </a:r>
          </a:p>
          <a:p>
            <a:pPr marL="228600" indent="0"/>
            <a:endParaRPr lang="en-US" sz="2800" dirty="0">
              <a:latin typeface="+mj-lt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Cost </a:t>
            </a:r>
            <a:r>
              <a:rPr lang="en-US" sz="2800" dirty="0">
                <a:latin typeface="+mj-lt"/>
              </a:rPr>
              <a:t>of access (transport) - situated right where the men live, work and socialize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Stigma</a:t>
            </a:r>
            <a:r>
              <a:rPr lang="en-US" sz="2800" dirty="0">
                <a:latin typeface="+mj-lt"/>
              </a:rPr>
              <a:t> – the CP blends into the environment where it is situated, no branding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Good </a:t>
            </a:r>
            <a:r>
              <a:rPr lang="en-GB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Customer Care 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among Community Health Workers (CHWs)</a:t>
            </a:r>
          </a:p>
        </p:txBody>
      </p:sp>
    </p:spTree>
    <p:extLst>
      <p:ext uri="{BB962C8B-B14F-4D97-AF65-F5344CB8AC3E}">
        <p14:creationId xmlns:p14="http://schemas.microsoft.com/office/powerpoint/2010/main" val="13878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F578FD6-348C-4B48-8FE4-1B3BA2EFF5FB}"/>
              </a:ext>
            </a:extLst>
          </p:cNvPr>
          <p:cNvSpPr txBox="1">
            <a:spLocks/>
          </p:cNvSpPr>
          <p:nvPr/>
        </p:nvSpPr>
        <p:spPr>
          <a:xfrm>
            <a:off x="0" y="122548"/>
            <a:ext cx="11836399" cy="798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Strategies used to find the Men cont….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F8AE3-090D-4E31-85AC-4609765F46DF}"/>
              </a:ext>
            </a:extLst>
          </p:cNvPr>
          <p:cNvSpPr txBox="1"/>
          <p:nvPr/>
        </p:nvSpPr>
        <p:spPr>
          <a:xfrm>
            <a:off x="0" y="1228397"/>
            <a:ext cx="120219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Social networks </a:t>
            </a:r>
            <a:r>
              <a:rPr lang="en-GB" sz="2800" dirty="0"/>
              <a:t>– expert male clients link their friends to test for HIV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/>
              <a:t>Usage of </a:t>
            </a:r>
            <a:r>
              <a:rPr lang="en-GB" sz="2800" b="1" dirty="0"/>
              <a:t>male leadership </a:t>
            </a:r>
            <a:r>
              <a:rPr lang="en-GB" sz="2800" dirty="0"/>
              <a:t>to promote HIV sensitization activities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Female sex workers refer </a:t>
            </a:r>
            <a:r>
              <a:rPr lang="en-GB" sz="2800" dirty="0"/>
              <a:t>their male sexual partners (approx. 3-4) for HIV testing services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800" dirty="0"/>
              <a:t>Provide </a:t>
            </a:r>
            <a:r>
              <a:rPr lang="en-GB" sz="2800" b="1" dirty="0"/>
              <a:t>private health talks in social places</a:t>
            </a:r>
            <a:r>
              <a:rPr lang="en-GB" sz="2800" dirty="0"/>
              <a:t>, encouraging men who are ready to test go to the CP for testing</a:t>
            </a:r>
          </a:p>
        </p:txBody>
      </p:sp>
    </p:spTree>
    <p:extLst>
      <p:ext uri="{BB962C8B-B14F-4D97-AF65-F5344CB8AC3E}">
        <p14:creationId xmlns:p14="http://schemas.microsoft.com/office/powerpoint/2010/main" val="68506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1F61A4-D785-442A-9C18-AF19F0DF037A}"/>
              </a:ext>
            </a:extLst>
          </p:cNvPr>
          <p:cNvSpPr txBox="1"/>
          <p:nvPr/>
        </p:nvSpPr>
        <p:spPr>
          <a:xfrm>
            <a:off x="7305774" y="5571241"/>
            <a:ext cx="4886226" cy="646331"/>
          </a:xfrm>
          <a:prstGeom prst="rect">
            <a:avLst/>
          </a:prstGeom>
          <a:solidFill>
            <a:srgbClr val="7777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34yr man accessing HIV services at </a:t>
            </a:r>
          </a:p>
          <a:p>
            <a:pPr algn="ctr"/>
            <a:r>
              <a:rPr lang="en-US" dirty="0"/>
              <a:t>COH-</a:t>
            </a:r>
            <a:r>
              <a:rPr lang="en-US" dirty="0" err="1"/>
              <a:t>Misisi</a:t>
            </a:r>
            <a:r>
              <a:rPr lang="en-US" dirty="0"/>
              <a:t> CP</a:t>
            </a:r>
          </a:p>
        </p:txBody>
      </p:sp>
    </p:spTree>
    <p:extLst>
      <p:ext uri="{BB962C8B-B14F-4D97-AF65-F5344CB8AC3E}">
        <p14:creationId xmlns:p14="http://schemas.microsoft.com/office/powerpoint/2010/main" val="100719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8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5DA34C-1922-4646-9911-72FA3BD1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1" y="82059"/>
            <a:ext cx="11565923" cy="8464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COH &amp; LPHO CPs TARGETED TESTING men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 fy21 q2 &amp; q3</a:t>
            </a:r>
            <a:endParaRPr lang="en-ZM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BF4A8C-32F0-43CD-AFD0-3375491509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227208"/>
              </p:ext>
            </p:extLst>
          </p:nvPr>
        </p:nvGraphicFramePr>
        <p:xfrm>
          <a:off x="185352" y="1100138"/>
          <a:ext cx="6091881" cy="487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6325120-F2A3-4E34-8AA1-C08BCA9D8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771855"/>
              </p:ext>
            </p:extLst>
          </p:nvPr>
        </p:nvGraphicFramePr>
        <p:xfrm>
          <a:off x="6346609" y="1100137"/>
          <a:ext cx="5640603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DA5D109-E561-4336-B6AB-7DA1DCCE0AF0}"/>
              </a:ext>
            </a:extLst>
          </p:cNvPr>
          <p:cNvGrpSpPr/>
          <p:nvPr/>
        </p:nvGrpSpPr>
        <p:grpSpPr>
          <a:xfrm>
            <a:off x="0" y="6315456"/>
            <a:ext cx="2962655" cy="542544"/>
            <a:chOff x="2111864" y="6296661"/>
            <a:chExt cx="2861659" cy="5498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A57776-D118-47B1-AD9B-ACB88BB5E792}"/>
                </a:ext>
              </a:extLst>
            </p:cNvPr>
            <p:cNvGrpSpPr/>
            <p:nvPr userDrawn="1"/>
          </p:nvGrpSpPr>
          <p:grpSpPr>
            <a:xfrm>
              <a:off x="2111864" y="6301272"/>
              <a:ext cx="2331580" cy="545214"/>
              <a:chOff x="1828791" y="5939583"/>
              <a:chExt cx="2401969" cy="84428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52203B-3D96-46EB-9BF6-7718726D3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91" y="5954391"/>
                <a:ext cx="876220" cy="8294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3F8A07D-2E4D-46BB-805E-853385A48C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475" y="5939583"/>
                <a:ext cx="1468285" cy="844280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2" name="Picture 11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33C0D595-5BE0-47D7-9D42-7DBD9EA6B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991" y="6296661"/>
              <a:ext cx="487532" cy="549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2817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960</TotalTime>
  <Words>1135</Words>
  <Application>Microsoft Office PowerPoint</Application>
  <PresentationFormat>Widescreen</PresentationFormat>
  <Paragraphs>110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Wingdings 3</vt:lpstr>
      <vt:lpstr>1_Office Theme</vt:lpstr>
      <vt:lpstr>Ion</vt:lpstr>
      <vt:lpstr>Targeted HIV Testing  for Children, Adolescents &amp; Men in the context of Covid-19 </vt:lpstr>
      <vt:lpstr>TARGETED HIV TESTING IS PREMISED ON THE APPROACH OF LEVERAGING THE RELATIONSHIP CAPITAL INHERENT IN THE FAITH &amp; LOCAL COMMUNITIES  </vt:lpstr>
      <vt:lpstr>PowerPoint Presentation</vt:lpstr>
      <vt:lpstr>Challenges in the covid-19 era </vt:lpstr>
      <vt:lpstr>PowerPoint Presentation</vt:lpstr>
      <vt:lpstr>CRITICAL BARRIERS OVERCOME THROUGH STRATEGIES USED TO FIND MEN</vt:lpstr>
      <vt:lpstr>PowerPoint Presentation</vt:lpstr>
      <vt:lpstr>PowerPoint Presentation</vt:lpstr>
      <vt:lpstr>COH &amp; LPHO CPs TARGETED TESTING men- fy21 q2 &amp; q3</vt:lpstr>
      <vt:lpstr>BARRIERS &amp; STRATEGIES IN FINDING CHILDREN &amp; ADOLESCENTS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COH: TARGETED TESTING FOR CHILDREN &amp; ADOLESCENTS- JAN-JUN 2021</vt:lpstr>
      <vt:lpstr>HIV Case Identification Modalities Results JULY-SEPT 2021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 Mabenga</dc:creator>
  <cp:lastModifiedBy>Andrea Uehling</cp:lastModifiedBy>
  <cp:revision>76</cp:revision>
  <dcterms:created xsi:type="dcterms:W3CDTF">2021-10-05T06:16:22Z</dcterms:created>
  <dcterms:modified xsi:type="dcterms:W3CDTF">2021-10-20T00:07:29Z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2021-10-18T22:39:05Z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7fd50c78-b01c-4e39-a8ad-de3b96263c92</vt:lpwstr>
  </property>
  <property fmtid="{D5CDD505-2E9C-101B-9397-08002B2CF9AE}" pid="8" name="MSIP_Label_7b94a7b8-f06c-4dfe-bdcc-9b548fd58c31_ContentBits">
    <vt:lpwstr>0</vt:lpwstr>
  </property>
</Properties>
</file>