
<file path=[Content_Types].xml><?xml version="1.0" encoding="utf-8"?>
<Types xmlns="http://schemas.openxmlformats.org/package/2006/content-types">
  <Default Extension="png" ContentType="image/png"/>
  <Default Extension="mp3" ContentType="audio/mpe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4.xml" ContentType="application/vnd.openxmlformats-officedocument.drawingml.chartshapes+xml"/>
  <Override PartName="/ppt/notesSlides/notesSlide3.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5.xml" ContentType="application/vnd.openxmlformats-officedocument.drawingml.chartshapes+xml"/>
  <Override PartName="/ppt/notesSlides/notesSlide6.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xml" ContentType="application/vnd.openxmlformats-officedocument.themeOverr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2.xml" ContentType="application/vnd.openxmlformats-officedocument.themeOverr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6.xml" ContentType="application/vnd.openxmlformats-officedocument.drawingml.chartshapes+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7.xml" ContentType="application/vnd.openxmlformats-officedocument.drawingml.chartshape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 id="2147483668" r:id="rId6"/>
    <p:sldMasterId id="2147483680" r:id="rId7"/>
  </p:sldMasterIdLst>
  <p:notesMasterIdLst>
    <p:notesMasterId r:id="rId22"/>
  </p:notesMasterIdLst>
  <p:sldIdLst>
    <p:sldId id="273" r:id="rId8"/>
    <p:sldId id="271" r:id="rId9"/>
    <p:sldId id="272" r:id="rId10"/>
    <p:sldId id="257" r:id="rId11"/>
    <p:sldId id="270" r:id="rId12"/>
    <p:sldId id="263" r:id="rId13"/>
    <p:sldId id="264" r:id="rId14"/>
    <p:sldId id="265" r:id="rId15"/>
    <p:sldId id="267" r:id="rId16"/>
    <p:sldId id="278" r:id="rId17"/>
    <p:sldId id="295" r:id="rId18"/>
    <p:sldId id="259" r:id="rId19"/>
    <p:sldId id="296"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68" d="100"/>
          <a:sy n="68" d="100"/>
        </p:scale>
        <p:origin x="616"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 Uehling" userId="0c8b016d-0992-4a5f-bef4-3fc9974dc8e6" providerId="ADAL" clId="{4C61DA04-3EFC-44E9-AA5B-3B71D75AD65D}"/>
    <pc:docChg chg="undo custSel addSld delSld modSld">
      <pc:chgData name="Andrea Uehling" userId="0c8b016d-0992-4a5f-bef4-3fc9974dc8e6" providerId="ADAL" clId="{4C61DA04-3EFC-44E9-AA5B-3B71D75AD65D}" dt="2021-05-18T16:05:32.938" v="115"/>
      <pc:docMkLst>
        <pc:docMk/>
      </pc:docMkLst>
      <pc:sldChg chg="del">
        <pc:chgData name="Andrea Uehling" userId="0c8b016d-0992-4a5f-bef4-3fc9974dc8e6" providerId="ADAL" clId="{4C61DA04-3EFC-44E9-AA5B-3B71D75AD65D}" dt="2021-05-18T16:02:13.866" v="74" actId="2696"/>
        <pc:sldMkLst>
          <pc:docMk/>
          <pc:sldMk cId="1918018843" sldId="259"/>
        </pc:sldMkLst>
      </pc:sldChg>
      <pc:sldChg chg="del">
        <pc:chgData name="Andrea Uehling" userId="0c8b016d-0992-4a5f-bef4-3fc9974dc8e6" providerId="ADAL" clId="{4C61DA04-3EFC-44E9-AA5B-3B71D75AD65D}" dt="2021-05-18T16:02:28.099" v="77" actId="2696"/>
        <pc:sldMkLst>
          <pc:docMk/>
          <pc:sldMk cId="3102688654" sldId="260"/>
        </pc:sldMkLst>
      </pc:sldChg>
      <pc:sldChg chg="del">
        <pc:chgData name="Andrea Uehling" userId="0c8b016d-0992-4a5f-bef4-3fc9974dc8e6" providerId="ADAL" clId="{4C61DA04-3EFC-44E9-AA5B-3B71D75AD65D}" dt="2021-05-18T16:02:29.914" v="78" actId="2696"/>
        <pc:sldMkLst>
          <pc:docMk/>
          <pc:sldMk cId="1405374762" sldId="261"/>
        </pc:sldMkLst>
      </pc:sldChg>
      <pc:sldChg chg="del">
        <pc:chgData name="Andrea Uehling" userId="0c8b016d-0992-4a5f-bef4-3fc9974dc8e6" providerId="ADAL" clId="{4C61DA04-3EFC-44E9-AA5B-3B71D75AD65D}" dt="2021-05-18T16:02:31.694" v="79" actId="2696"/>
        <pc:sldMkLst>
          <pc:docMk/>
          <pc:sldMk cId="127050884" sldId="262"/>
        </pc:sldMkLst>
      </pc:sldChg>
      <pc:sldChg chg="del">
        <pc:chgData name="Andrea Uehling" userId="0c8b016d-0992-4a5f-bef4-3fc9974dc8e6" providerId="ADAL" clId="{4C61DA04-3EFC-44E9-AA5B-3B71D75AD65D}" dt="2021-05-18T16:04:10.554" v="104" actId="2696"/>
        <pc:sldMkLst>
          <pc:docMk/>
          <pc:sldMk cId="4063937623" sldId="266"/>
        </pc:sldMkLst>
      </pc:sldChg>
      <pc:sldChg chg="modSp">
        <pc:chgData name="Andrea Uehling" userId="0c8b016d-0992-4a5f-bef4-3fc9974dc8e6" providerId="ADAL" clId="{4C61DA04-3EFC-44E9-AA5B-3B71D75AD65D}" dt="2021-05-18T16:01:29.515" v="73" actId="14100"/>
        <pc:sldMkLst>
          <pc:docMk/>
          <pc:sldMk cId="1234808824" sldId="273"/>
        </pc:sldMkLst>
        <pc:spChg chg="mod">
          <ac:chgData name="Andrea Uehling" userId="0c8b016d-0992-4a5f-bef4-3fc9974dc8e6" providerId="ADAL" clId="{4C61DA04-3EFC-44E9-AA5B-3B71D75AD65D}" dt="2021-05-18T16:01:29.515" v="73" actId="14100"/>
          <ac:spMkLst>
            <pc:docMk/>
            <pc:sldMk cId="1234808824" sldId="273"/>
            <ac:spMk id="2" creationId="{06E549CA-2A58-4DD7-8EAD-47584353484B}"/>
          </ac:spMkLst>
        </pc:spChg>
        <pc:spChg chg="mod">
          <ac:chgData name="Andrea Uehling" userId="0c8b016d-0992-4a5f-bef4-3fc9974dc8e6" providerId="ADAL" clId="{4C61DA04-3EFC-44E9-AA5B-3B71D75AD65D}" dt="2021-05-18T16:00:50.834" v="41" actId="20577"/>
          <ac:spMkLst>
            <pc:docMk/>
            <pc:sldMk cId="1234808824" sldId="273"/>
            <ac:spMk id="3" creationId="{A48B5804-9997-4502-80B8-AB4097828827}"/>
          </ac:spMkLst>
        </pc:spChg>
      </pc:sldChg>
      <pc:sldChg chg="add del">
        <pc:chgData name="Andrea Uehling" userId="0c8b016d-0992-4a5f-bef4-3fc9974dc8e6" providerId="ADAL" clId="{4C61DA04-3EFC-44E9-AA5B-3B71D75AD65D}" dt="2021-05-18T16:02:23.495" v="76" actId="2696"/>
        <pc:sldMkLst>
          <pc:docMk/>
          <pc:sldMk cId="1647235742" sldId="278"/>
        </pc:sldMkLst>
      </pc:sldChg>
      <pc:sldChg chg="del">
        <pc:chgData name="Andrea Uehling" userId="0c8b016d-0992-4a5f-bef4-3fc9974dc8e6" providerId="ADAL" clId="{4C61DA04-3EFC-44E9-AA5B-3B71D75AD65D}" dt="2021-05-18T16:04:11.480" v="105" actId="2696"/>
        <pc:sldMkLst>
          <pc:docMk/>
          <pc:sldMk cId="1957300336" sldId="291"/>
        </pc:sldMkLst>
      </pc:sldChg>
      <pc:sldChg chg="modSp">
        <pc:chgData name="Andrea Uehling" userId="0c8b016d-0992-4a5f-bef4-3fc9974dc8e6" providerId="ADAL" clId="{4C61DA04-3EFC-44E9-AA5B-3B71D75AD65D}" dt="2021-05-18T16:03:20.422" v="103" actId="20577"/>
        <pc:sldMkLst>
          <pc:docMk/>
          <pc:sldMk cId="261142886" sldId="295"/>
        </pc:sldMkLst>
        <pc:spChg chg="mod">
          <ac:chgData name="Andrea Uehling" userId="0c8b016d-0992-4a5f-bef4-3fc9974dc8e6" providerId="ADAL" clId="{4C61DA04-3EFC-44E9-AA5B-3B71D75AD65D}" dt="2021-05-18T16:03:20.422" v="103" actId="20577"/>
          <ac:spMkLst>
            <pc:docMk/>
            <pc:sldMk cId="261142886" sldId="295"/>
            <ac:spMk id="2" creationId="{631E799A-2C5E-4BBB-B0C3-E3222A1F106C}"/>
          </ac:spMkLst>
        </pc:spChg>
      </pc:sldChg>
      <pc:sldChg chg="modSp">
        <pc:chgData name="Andrea Uehling" userId="0c8b016d-0992-4a5f-bef4-3fc9974dc8e6" providerId="ADAL" clId="{4C61DA04-3EFC-44E9-AA5B-3B71D75AD65D}" dt="2021-05-18T16:05:32.938" v="115"/>
        <pc:sldMkLst>
          <pc:docMk/>
          <pc:sldMk cId="425197509" sldId="296"/>
        </pc:sldMkLst>
        <pc:graphicFrameChg chg="mod">
          <ac:chgData name="Andrea Uehling" userId="0c8b016d-0992-4a5f-bef4-3fc9974dc8e6" providerId="ADAL" clId="{4C61DA04-3EFC-44E9-AA5B-3B71D75AD65D}" dt="2021-05-18T16:05:32.938" v="115"/>
          <ac:graphicFrameMkLst>
            <pc:docMk/>
            <pc:sldMk cId="425197509" sldId="296"/>
            <ac:graphicFrameMk id="8" creationId="{1F0E2ECE-C2A4-4113-B042-5DB60F433214}"/>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hp\Downloads\Draft%20work%20book%20(1).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C:\Users\nyandorop\Documents\ZACH\PRESENTATIONS\Community%20Post\Data%20Analysis\FCI%20weekly%20summaries%2030112020.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C:\Users\nyandorop\Documents\ZACH\PRESENTATIONS\Community%20Post\Data%20Analysis\FCI%20weekly%20summaries%2030112020.xlsx" TargetMode="External"/></Relationships>
</file>

<file path=ppt/charts/_rels/chart12.xml.rels><?xml version="1.0" encoding="UTF-8" standalone="yes"?>
<Relationships xmlns="http://schemas.openxmlformats.org/package/2006/relationships"><Relationship Id="rId3" Type="http://schemas.openxmlformats.org/officeDocument/2006/relationships/oleObject" Target="file:///C:\Users\M&amp;E_SI\Documents\FCI\FCI%20and%20CATS%20champions\Priority%201\Weekly%20data\FCI%20weekly%20summaries%2009122020.xlsx" TargetMode="Externa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6.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M&amp;E_SI\Documents\FCI\FCI%20and%20CATS%20champions\Priority%201\Weekly%20data\FCI%20weekly%20summaries%2009122020.xlsx" TargetMode="Externa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7.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_rels/chart5.xml.rels><?xml version="1.0" encoding="UTF-8" standalone="yes"?>
<Relationships xmlns="http://schemas.openxmlformats.org/package/2006/relationships"><Relationship Id="rId1" Type="http://schemas.openxmlformats.org/officeDocument/2006/relationships/oleObject" Target="file:///C:\Users\hp\Downloads\PVT%20FY21%20OCT%20TO%20DEC%20(1).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C:\Users\hp\Downloads\PVT%20FY21%20OCT%20TO%20DEC%20(1).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4.xml"/></Relationships>
</file>

<file path=ppt/charts/_rels/chart8.xml.rels><?xml version="1.0" encoding="UTF-8" standalone="yes"?>
<Relationships xmlns="http://schemas.openxmlformats.org/package/2006/relationships"><Relationship Id="rId3" Type="http://schemas.openxmlformats.org/officeDocument/2006/relationships/oleObject" Target="file:///C:\Users\SmartCare\Desktop\Book2.xlsx"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962722051047964E-2"/>
          <c:y val="3.2105067452815661E-2"/>
          <c:w val="0.95514540302027462"/>
          <c:h val="0.78468691698967075"/>
        </c:manualLayout>
      </c:layout>
      <c:barChart>
        <c:barDir val="col"/>
        <c:grouping val="stacked"/>
        <c:varyColors val="0"/>
        <c:ser>
          <c:idx val="0"/>
          <c:order val="0"/>
          <c:tx>
            <c:strRef>
              <c:f>Sheet1!$A$4</c:f>
              <c:strCache>
                <c:ptCount val="1"/>
                <c:pt idx="0">
                  <c:v>HTS_TST_POS - &lt; 15</c:v>
                </c:pt>
              </c:strCache>
            </c:strRef>
          </c:tx>
          <c:spPr>
            <a:solidFill>
              <a:srgbClr val="00B050"/>
            </a:solidFill>
            <a:ln>
              <a:solidFill>
                <a:srgbClr val="00B050"/>
              </a:solidFill>
            </a:ln>
            <a:effectLst/>
          </c:spPr>
          <c:invertIfNegative val="0"/>
          <c:cat>
            <c:multiLvlStrRef>
              <c:f>Sheet1!$B$2:$Q$3</c:f>
              <c:multiLvlStrCache>
                <c:ptCount val="16"/>
                <c:lvl>
                  <c:pt idx="0">
                    <c:v>Sum of qtr 1</c:v>
                  </c:pt>
                  <c:pt idx="1">
                    <c:v>Sum of qtr 2</c:v>
                  </c:pt>
                  <c:pt idx="2">
                    <c:v>Sum of qtr 3</c:v>
                  </c:pt>
                  <c:pt idx="3">
                    <c:v>Sum of qtr 4</c:v>
                  </c:pt>
                  <c:pt idx="4">
                    <c:v>Sum of qtr 1</c:v>
                  </c:pt>
                  <c:pt idx="5">
                    <c:v>Sum of qtr 2</c:v>
                  </c:pt>
                  <c:pt idx="6">
                    <c:v>Sum of qtr 3</c:v>
                  </c:pt>
                  <c:pt idx="7">
                    <c:v>Sum of qtr 4</c:v>
                  </c:pt>
                  <c:pt idx="8">
                    <c:v>Sum of qtr 1</c:v>
                  </c:pt>
                  <c:pt idx="9">
                    <c:v>Sum of qtr 2</c:v>
                  </c:pt>
                  <c:pt idx="10">
                    <c:v>Sum of qtr 3</c:v>
                  </c:pt>
                  <c:pt idx="11">
                    <c:v>Sum of qtr 4</c:v>
                  </c:pt>
                  <c:pt idx="12">
                    <c:v>Sum of qtr 1</c:v>
                  </c:pt>
                  <c:pt idx="13">
                    <c:v>Sum of qtr 2</c:v>
                  </c:pt>
                  <c:pt idx="14">
                    <c:v>Sum of qtr 3</c:v>
                  </c:pt>
                  <c:pt idx="15">
                    <c:v>Sum of qtr 4</c:v>
                  </c:pt>
                </c:lvl>
                <c:lvl>
                  <c:pt idx="0">
                    <c:v>2017</c:v>
                  </c:pt>
                  <c:pt idx="4">
                    <c:v>2018</c:v>
                  </c:pt>
                  <c:pt idx="8">
                    <c:v>2019</c:v>
                  </c:pt>
                  <c:pt idx="12">
                    <c:v>2020</c:v>
                  </c:pt>
                </c:lvl>
              </c:multiLvlStrCache>
            </c:multiLvlStrRef>
          </c:cat>
          <c:val>
            <c:numRef>
              <c:f>Sheet1!$B$4:$Q$4</c:f>
              <c:numCache>
                <c:formatCode>General</c:formatCode>
                <c:ptCount val="16"/>
                <c:pt idx="0">
                  <c:v>3</c:v>
                </c:pt>
                <c:pt idx="1">
                  <c:v>5</c:v>
                </c:pt>
                <c:pt idx="2">
                  <c:v>6</c:v>
                </c:pt>
                <c:pt idx="3">
                  <c:v>2</c:v>
                </c:pt>
                <c:pt idx="4">
                  <c:v>4</c:v>
                </c:pt>
                <c:pt idx="5">
                  <c:v>18</c:v>
                </c:pt>
                <c:pt idx="6">
                  <c:v>27</c:v>
                </c:pt>
                <c:pt idx="7">
                  <c:v>15</c:v>
                </c:pt>
                <c:pt idx="8">
                  <c:v>18</c:v>
                </c:pt>
                <c:pt idx="9">
                  <c:v>70</c:v>
                </c:pt>
                <c:pt idx="10">
                  <c:v>46</c:v>
                </c:pt>
                <c:pt idx="11">
                  <c:v>94</c:v>
                </c:pt>
                <c:pt idx="12">
                  <c:v>97</c:v>
                </c:pt>
                <c:pt idx="13">
                  <c:v>41</c:v>
                </c:pt>
                <c:pt idx="14">
                  <c:v>36</c:v>
                </c:pt>
                <c:pt idx="15">
                  <c:v>30</c:v>
                </c:pt>
              </c:numCache>
            </c:numRef>
          </c:val>
          <c:extLst>
            <c:ext xmlns:c16="http://schemas.microsoft.com/office/drawing/2014/chart" uri="{C3380CC4-5D6E-409C-BE32-E72D297353CC}">
              <c16:uniqueId val="{00000000-CD3D-440A-98EC-4AEFB93CB00B}"/>
            </c:ext>
          </c:extLst>
        </c:ser>
        <c:ser>
          <c:idx val="1"/>
          <c:order val="1"/>
          <c:tx>
            <c:strRef>
              <c:f>Sheet1!$A$5</c:f>
              <c:strCache>
                <c:ptCount val="1"/>
                <c:pt idx="0">
                  <c:v>HTS_TST_POS - 15+ - Female</c:v>
                </c:pt>
              </c:strCache>
            </c:strRef>
          </c:tx>
          <c:spPr>
            <a:solidFill>
              <a:srgbClr val="FFC000"/>
            </a:solidFill>
            <a:ln>
              <a:solidFill>
                <a:schemeClr val="bg1">
                  <a:lumMod val="65000"/>
                </a:schemeClr>
              </a:solidFill>
            </a:ln>
            <a:effectLst/>
          </c:spPr>
          <c:invertIfNegative val="0"/>
          <c:cat>
            <c:multiLvlStrRef>
              <c:f>Sheet1!$B$2:$Q$3</c:f>
              <c:multiLvlStrCache>
                <c:ptCount val="16"/>
                <c:lvl>
                  <c:pt idx="0">
                    <c:v>Sum of qtr 1</c:v>
                  </c:pt>
                  <c:pt idx="1">
                    <c:v>Sum of qtr 2</c:v>
                  </c:pt>
                  <c:pt idx="2">
                    <c:v>Sum of qtr 3</c:v>
                  </c:pt>
                  <c:pt idx="3">
                    <c:v>Sum of qtr 4</c:v>
                  </c:pt>
                  <c:pt idx="4">
                    <c:v>Sum of qtr 1</c:v>
                  </c:pt>
                  <c:pt idx="5">
                    <c:v>Sum of qtr 2</c:v>
                  </c:pt>
                  <c:pt idx="6">
                    <c:v>Sum of qtr 3</c:v>
                  </c:pt>
                  <c:pt idx="7">
                    <c:v>Sum of qtr 4</c:v>
                  </c:pt>
                  <c:pt idx="8">
                    <c:v>Sum of qtr 1</c:v>
                  </c:pt>
                  <c:pt idx="9">
                    <c:v>Sum of qtr 2</c:v>
                  </c:pt>
                  <c:pt idx="10">
                    <c:v>Sum of qtr 3</c:v>
                  </c:pt>
                  <c:pt idx="11">
                    <c:v>Sum of qtr 4</c:v>
                  </c:pt>
                  <c:pt idx="12">
                    <c:v>Sum of qtr 1</c:v>
                  </c:pt>
                  <c:pt idx="13">
                    <c:v>Sum of qtr 2</c:v>
                  </c:pt>
                  <c:pt idx="14">
                    <c:v>Sum of qtr 3</c:v>
                  </c:pt>
                  <c:pt idx="15">
                    <c:v>Sum of qtr 4</c:v>
                  </c:pt>
                </c:lvl>
                <c:lvl>
                  <c:pt idx="0">
                    <c:v>2017</c:v>
                  </c:pt>
                  <c:pt idx="4">
                    <c:v>2018</c:v>
                  </c:pt>
                  <c:pt idx="8">
                    <c:v>2019</c:v>
                  </c:pt>
                  <c:pt idx="12">
                    <c:v>2020</c:v>
                  </c:pt>
                </c:lvl>
              </c:multiLvlStrCache>
            </c:multiLvlStrRef>
          </c:cat>
          <c:val>
            <c:numRef>
              <c:f>Sheet1!$B$5:$Q$5</c:f>
              <c:numCache>
                <c:formatCode>General</c:formatCode>
                <c:ptCount val="16"/>
                <c:pt idx="0">
                  <c:v>141</c:v>
                </c:pt>
                <c:pt idx="1">
                  <c:v>122</c:v>
                </c:pt>
                <c:pt idx="2">
                  <c:v>113</c:v>
                </c:pt>
                <c:pt idx="3">
                  <c:v>85</c:v>
                </c:pt>
                <c:pt idx="4">
                  <c:v>61</c:v>
                </c:pt>
                <c:pt idx="5">
                  <c:v>269</c:v>
                </c:pt>
                <c:pt idx="6">
                  <c:v>656</c:v>
                </c:pt>
                <c:pt idx="7">
                  <c:v>715</c:v>
                </c:pt>
                <c:pt idx="8">
                  <c:v>840</c:v>
                </c:pt>
                <c:pt idx="9">
                  <c:v>741</c:v>
                </c:pt>
                <c:pt idx="10">
                  <c:v>964</c:v>
                </c:pt>
                <c:pt idx="11">
                  <c:v>1871</c:v>
                </c:pt>
                <c:pt idx="12">
                  <c:v>2057</c:v>
                </c:pt>
                <c:pt idx="13">
                  <c:v>1226</c:v>
                </c:pt>
                <c:pt idx="14">
                  <c:v>1067</c:v>
                </c:pt>
                <c:pt idx="15">
                  <c:v>991</c:v>
                </c:pt>
              </c:numCache>
            </c:numRef>
          </c:val>
          <c:extLst>
            <c:ext xmlns:c16="http://schemas.microsoft.com/office/drawing/2014/chart" uri="{C3380CC4-5D6E-409C-BE32-E72D297353CC}">
              <c16:uniqueId val="{00000001-CD3D-440A-98EC-4AEFB93CB00B}"/>
            </c:ext>
          </c:extLst>
        </c:ser>
        <c:ser>
          <c:idx val="2"/>
          <c:order val="2"/>
          <c:tx>
            <c:strRef>
              <c:f>Sheet1!$A$6</c:f>
              <c:strCache>
                <c:ptCount val="1"/>
                <c:pt idx="0">
                  <c:v>HTS_TST_POS - 15+ - Male</c:v>
                </c:pt>
              </c:strCache>
            </c:strRef>
          </c:tx>
          <c:spPr>
            <a:solidFill>
              <a:srgbClr val="C00000"/>
            </a:solidFill>
            <a:ln>
              <a:solidFill>
                <a:schemeClr val="accent5"/>
              </a:solidFill>
            </a:ln>
            <a:effectLst/>
          </c:spPr>
          <c:invertIfNegative val="0"/>
          <c:cat>
            <c:multiLvlStrRef>
              <c:f>Sheet1!$B$2:$Q$3</c:f>
              <c:multiLvlStrCache>
                <c:ptCount val="16"/>
                <c:lvl>
                  <c:pt idx="0">
                    <c:v>Sum of qtr 1</c:v>
                  </c:pt>
                  <c:pt idx="1">
                    <c:v>Sum of qtr 2</c:v>
                  </c:pt>
                  <c:pt idx="2">
                    <c:v>Sum of qtr 3</c:v>
                  </c:pt>
                  <c:pt idx="3">
                    <c:v>Sum of qtr 4</c:v>
                  </c:pt>
                  <c:pt idx="4">
                    <c:v>Sum of qtr 1</c:v>
                  </c:pt>
                  <c:pt idx="5">
                    <c:v>Sum of qtr 2</c:v>
                  </c:pt>
                  <c:pt idx="6">
                    <c:v>Sum of qtr 3</c:v>
                  </c:pt>
                  <c:pt idx="7">
                    <c:v>Sum of qtr 4</c:v>
                  </c:pt>
                  <c:pt idx="8">
                    <c:v>Sum of qtr 1</c:v>
                  </c:pt>
                  <c:pt idx="9">
                    <c:v>Sum of qtr 2</c:v>
                  </c:pt>
                  <c:pt idx="10">
                    <c:v>Sum of qtr 3</c:v>
                  </c:pt>
                  <c:pt idx="11">
                    <c:v>Sum of qtr 4</c:v>
                  </c:pt>
                  <c:pt idx="12">
                    <c:v>Sum of qtr 1</c:v>
                  </c:pt>
                  <c:pt idx="13">
                    <c:v>Sum of qtr 2</c:v>
                  </c:pt>
                  <c:pt idx="14">
                    <c:v>Sum of qtr 3</c:v>
                  </c:pt>
                  <c:pt idx="15">
                    <c:v>Sum of qtr 4</c:v>
                  </c:pt>
                </c:lvl>
                <c:lvl>
                  <c:pt idx="0">
                    <c:v>2017</c:v>
                  </c:pt>
                  <c:pt idx="4">
                    <c:v>2018</c:v>
                  </c:pt>
                  <c:pt idx="8">
                    <c:v>2019</c:v>
                  </c:pt>
                  <c:pt idx="12">
                    <c:v>2020</c:v>
                  </c:pt>
                </c:lvl>
              </c:multiLvlStrCache>
            </c:multiLvlStrRef>
          </c:cat>
          <c:val>
            <c:numRef>
              <c:f>Sheet1!$B$6:$Q$6</c:f>
              <c:numCache>
                <c:formatCode>General</c:formatCode>
                <c:ptCount val="16"/>
                <c:pt idx="0">
                  <c:v>74</c:v>
                </c:pt>
                <c:pt idx="1">
                  <c:v>58</c:v>
                </c:pt>
                <c:pt idx="2">
                  <c:v>56</c:v>
                </c:pt>
                <c:pt idx="3">
                  <c:v>41</c:v>
                </c:pt>
                <c:pt idx="4" formatCode="0">
                  <c:v>34</c:v>
                </c:pt>
                <c:pt idx="5">
                  <c:v>108</c:v>
                </c:pt>
                <c:pt idx="6">
                  <c:v>401</c:v>
                </c:pt>
                <c:pt idx="7">
                  <c:v>584</c:v>
                </c:pt>
                <c:pt idx="8">
                  <c:v>698</c:v>
                </c:pt>
                <c:pt idx="9">
                  <c:v>632</c:v>
                </c:pt>
                <c:pt idx="10">
                  <c:v>812</c:v>
                </c:pt>
                <c:pt idx="11">
                  <c:v>1673</c:v>
                </c:pt>
                <c:pt idx="12">
                  <c:v>1719</c:v>
                </c:pt>
                <c:pt idx="13">
                  <c:v>1044</c:v>
                </c:pt>
                <c:pt idx="14">
                  <c:v>880</c:v>
                </c:pt>
                <c:pt idx="15">
                  <c:v>732</c:v>
                </c:pt>
              </c:numCache>
            </c:numRef>
          </c:val>
          <c:extLst>
            <c:ext xmlns:c16="http://schemas.microsoft.com/office/drawing/2014/chart" uri="{C3380CC4-5D6E-409C-BE32-E72D297353CC}">
              <c16:uniqueId val="{00000002-CD3D-440A-98EC-4AEFB93CB00B}"/>
            </c:ext>
          </c:extLst>
        </c:ser>
        <c:dLbls>
          <c:showLegendKey val="0"/>
          <c:showVal val="0"/>
          <c:showCatName val="0"/>
          <c:showSerName val="0"/>
          <c:showPercent val="0"/>
          <c:showBubbleSize val="0"/>
        </c:dLbls>
        <c:gapWidth val="150"/>
        <c:overlap val="100"/>
        <c:axId val="105593472"/>
        <c:axId val="113480064"/>
      </c:barChart>
      <c:catAx>
        <c:axId val="105593472"/>
        <c:scaling>
          <c:orientation val="minMax"/>
        </c:scaling>
        <c:delete val="0"/>
        <c:axPos val="b"/>
        <c:numFmt formatCode="General" sourceLinked="1"/>
        <c:majorTickMark val="none"/>
        <c:minorTickMark val="none"/>
        <c:tickLblPos val="nextTo"/>
        <c:spPr>
          <a:noFill/>
          <a:ln w="9525" cap="flat" cmpd="sng" algn="ctr">
            <a:solidFill>
              <a:schemeClr val="bg2">
                <a:lumMod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3480064"/>
        <c:crosses val="autoZero"/>
        <c:auto val="1"/>
        <c:lblAlgn val="ctr"/>
        <c:lblOffset val="100"/>
        <c:noMultiLvlLbl val="0"/>
      </c:catAx>
      <c:valAx>
        <c:axId val="1134800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55934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1" i="0" u="sng" strike="noStrike" kern="1200" spc="0" baseline="0">
                <a:solidFill>
                  <a:schemeClr val="tx1">
                    <a:lumMod val="65000"/>
                    <a:lumOff val="35000"/>
                  </a:schemeClr>
                </a:solidFill>
                <a:latin typeface="+mn-lt"/>
                <a:ea typeface="+mn-ea"/>
                <a:cs typeface="+mn-cs"/>
              </a:defRPr>
            </a:pPr>
            <a:r>
              <a:rPr lang="en-ZW" b="1" u="sng"/>
              <a:t>HTS Cascade by Gender</a:t>
            </a:r>
          </a:p>
        </c:rich>
      </c:tx>
      <c:overlay val="0"/>
      <c:spPr>
        <a:noFill/>
        <a:ln>
          <a:noFill/>
        </a:ln>
        <a:effectLst/>
      </c:spPr>
      <c:txPr>
        <a:bodyPr rot="0" spcFirstLastPara="1" vertOverflow="ellipsis" vert="horz" wrap="square" anchor="ctr" anchorCtr="1"/>
        <a:lstStyle/>
        <a:p>
          <a:pPr>
            <a:defRPr sz="1440" b="1" i="0" u="sng"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490536514955617"/>
          <c:y val="9.2480168086198092E-2"/>
          <c:w val="2.9916858011699889E-2"/>
          <c:h val="5.4230786438316136E-2"/>
        </c:manualLayout>
      </c:layout>
      <c:barChart>
        <c:barDir val="col"/>
        <c:grouping val="clustered"/>
        <c:varyColors val="0"/>
        <c:dLbls>
          <c:showLegendKey val="0"/>
          <c:showVal val="0"/>
          <c:showCatName val="0"/>
          <c:showSerName val="0"/>
          <c:showPercent val="0"/>
          <c:showBubbleSize val="0"/>
        </c:dLbls>
        <c:gapWidth val="219"/>
        <c:overlap val="-27"/>
        <c:axId val="-2876560"/>
        <c:axId val="-2875472"/>
      </c:barChart>
      <c:catAx>
        <c:axId val="-2876560"/>
        <c:scaling>
          <c:orientation val="minMax"/>
        </c:scaling>
        <c:delete val="1"/>
        <c:axPos val="b"/>
        <c:numFmt formatCode="General" sourceLinked="1"/>
        <c:majorTickMark val="none"/>
        <c:minorTickMark val="none"/>
        <c:tickLblPos val="nextTo"/>
        <c:crossAx val="-2875472"/>
        <c:crosses val="autoZero"/>
        <c:auto val="1"/>
        <c:lblAlgn val="ctr"/>
        <c:lblOffset val="100"/>
        <c:noMultiLvlLbl val="0"/>
      </c:catAx>
      <c:valAx>
        <c:axId val="-2875472"/>
        <c:scaling>
          <c:orientation val="minMax"/>
        </c:scaling>
        <c:delete val="1"/>
        <c:axPos val="l"/>
        <c:numFmt formatCode="General" sourceLinked="1"/>
        <c:majorTickMark val="none"/>
        <c:minorTickMark val="none"/>
        <c:tickLblPos val="nextTo"/>
        <c:crossAx val="-2876560"/>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ysClr val="windowText" lastClr="000000"/>
      </a:solidFill>
    </a:ln>
    <a:effectLst/>
  </c:spPr>
  <c:txPr>
    <a:bodyPr/>
    <a:lstStyle/>
    <a:p>
      <a:pPr>
        <a:defRPr sz="1200"/>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sng" strike="noStrike" kern="1200" spc="0" baseline="0">
                <a:solidFill>
                  <a:schemeClr val="tx1">
                    <a:lumMod val="65000"/>
                    <a:lumOff val="35000"/>
                  </a:schemeClr>
                </a:solidFill>
                <a:latin typeface="+mn-lt"/>
                <a:ea typeface="+mn-ea"/>
                <a:cs typeface="+mn-cs"/>
              </a:defRPr>
            </a:pPr>
            <a:r>
              <a:rPr lang="en-ZW" b="1" u="sng"/>
              <a:t>Proportion of HIV Positives identified by Gender</a:t>
            </a:r>
          </a:p>
        </c:rich>
      </c:tx>
      <c:overlay val="0"/>
      <c:spPr>
        <a:noFill/>
        <a:ln>
          <a:noFill/>
        </a:ln>
        <a:effectLst/>
      </c:spPr>
      <c:txPr>
        <a:bodyPr rot="0" spcFirstLastPara="1" vertOverflow="ellipsis" vert="horz" wrap="square" anchor="ctr" anchorCtr="1"/>
        <a:lstStyle/>
        <a:p>
          <a:pPr>
            <a:defRPr sz="1680" b="1" i="0" u="sng"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464916662806589"/>
          <c:y val="0.19581600218643883"/>
          <c:w val="6.0647201207584919E-2"/>
          <c:h val="5.4655355090396519E-2"/>
        </c:manualLayout>
      </c:layout>
      <c:doughnutChart>
        <c:varyColors val="1"/>
        <c:dLbls>
          <c:showLegendKey val="0"/>
          <c:showVal val="0"/>
          <c:showCatName val="0"/>
          <c:showSerName val="0"/>
          <c:showPercent val="0"/>
          <c:showBubbleSize val="0"/>
          <c:showLeaderLines val="0"/>
        </c:dLbls>
        <c:firstSliceAng val="0"/>
        <c:holeSize val="75"/>
      </c:doughnutChart>
      <c:spPr>
        <a:noFill/>
        <a:ln w="25400">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ysClr val="windowText" lastClr="000000"/>
      </a:solidFill>
    </a:ln>
    <a:effectLst/>
  </c:spPr>
  <c:txPr>
    <a:bodyPr/>
    <a:lstStyle/>
    <a:p>
      <a:pPr>
        <a:defRPr sz="1400"/>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sng" strike="noStrike" kern="1200" spc="0" baseline="0">
                <a:solidFill>
                  <a:schemeClr val="tx1">
                    <a:lumMod val="65000"/>
                    <a:lumOff val="35000"/>
                  </a:schemeClr>
                </a:solidFill>
                <a:latin typeface="+mn-lt"/>
                <a:ea typeface="+mn-ea"/>
                <a:cs typeface="+mn-cs"/>
              </a:defRPr>
            </a:pPr>
            <a:r>
              <a:rPr lang="en-ZW" sz="1800" b="1" u="sng" dirty="0"/>
              <a:t>HTS</a:t>
            </a:r>
            <a:r>
              <a:rPr lang="en-ZW" sz="1800" b="1" u="sng" baseline="0" dirty="0"/>
              <a:t> Cascade by Gender</a:t>
            </a:r>
            <a:endParaRPr lang="en-ZW" sz="1800" b="1" u="sng" dirty="0"/>
          </a:p>
        </c:rich>
      </c:tx>
      <c:overlay val="0"/>
      <c:spPr>
        <a:noFill/>
        <a:ln>
          <a:noFill/>
        </a:ln>
        <a:effectLst/>
      </c:spPr>
      <c:txPr>
        <a:bodyPr rot="0" spcFirstLastPara="1" vertOverflow="ellipsis" vert="horz" wrap="square" anchor="ctr" anchorCtr="1"/>
        <a:lstStyle/>
        <a:p>
          <a:pPr>
            <a:defRPr sz="1800" b="1" i="0" u="sng"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036212944179712"/>
          <c:y val="7.3212622866011379E-2"/>
          <c:w val="0.78134935644335535"/>
          <c:h val="0.7817762637443274"/>
        </c:manualLayout>
      </c:layout>
      <c:barChart>
        <c:barDir val="col"/>
        <c:grouping val="clustered"/>
        <c:varyColors val="0"/>
        <c:ser>
          <c:idx val="0"/>
          <c:order val="0"/>
          <c:tx>
            <c:strRef>
              <c:f>HTS_TST!$B$96</c:f>
              <c:strCache>
                <c:ptCount val="1"/>
                <c:pt idx="0">
                  <c:v>Total # tested and received results</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HTS_TST!$C$95:$D$95</c:f>
              <c:strCache>
                <c:ptCount val="2"/>
                <c:pt idx="0">
                  <c:v>Males</c:v>
                </c:pt>
                <c:pt idx="1">
                  <c:v>Females</c:v>
                </c:pt>
              </c:strCache>
            </c:strRef>
          </c:cat>
          <c:val>
            <c:numRef>
              <c:f>HTS_TST!$C$96:$D$96</c:f>
              <c:numCache>
                <c:formatCode>General</c:formatCode>
                <c:ptCount val="2"/>
                <c:pt idx="0">
                  <c:v>425</c:v>
                </c:pt>
                <c:pt idx="1">
                  <c:v>329</c:v>
                </c:pt>
              </c:numCache>
            </c:numRef>
          </c:val>
          <c:extLst>
            <c:ext xmlns:c16="http://schemas.microsoft.com/office/drawing/2014/chart" uri="{C3380CC4-5D6E-409C-BE32-E72D297353CC}">
              <c16:uniqueId val="{00000000-881D-4941-A78C-916B620BDB5B}"/>
            </c:ext>
          </c:extLst>
        </c:ser>
        <c:ser>
          <c:idx val="1"/>
          <c:order val="1"/>
          <c:tx>
            <c:strRef>
              <c:f>HTS_TST!$B$97</c:f>
              <c:strCache>
                <c:ptCount val="1"/>
                <c:pt idx="0">
                  <c:v>Total # testing  HIV positive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HTS_TST!$C$95:$D$95</c:f>
              <c:strCache>
                <c:ptCount val="2"/>
                <c:pt idx="0">
                  <c:v>Males</c:v>
                </c:pt>
                <c:pt idx="1">
                  <c:v>Females</c:v>
                </c:pt>
              </c:strCache>
            </c:strRef>
          </c:cat>
          <c:val>
            <c:numRef>
              <c:f>HTS_TST!$C$97:$D$97</c:f>
              <c:numCache>
                <c:formatCode>General</c:formatCode>
                <c:ptCount val="2"/>
                <c:pt idx="0">
                  <c:v>233</c:v>
                </c:pt>
                <c:pt idx="1">
                  <c:v>214</c:v>
                </c:pt>
              </c:numCache>
            </c:numRef>
          </c:val>
          <c:extLst>
            <c:ext xmlns:c16="http://schemas.microsoft.com/office/drawing/2014/chart" uri="{C3380CC4-5D6E-409C-BE32-E72D297353CC}">
              <c16:uniqueId val="{00000001-881D-4941-A78C-916B620BDB5B}"/>
            </c:ext>
          </c:extLst>
        </c:ser>
        <c:ser>
          <c:idx val="2"/>
          <c:order val="2"/>
          <c:tx>
            <c:strRef>
              <c:f>HTS_TST!$B$98</c:f>
              <c:strCache>
                <c:ptCount val="1"/>
                <c:pt idx="0">
                  <c:v>Total # initiated on ART</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HTS_TST!$C$95:$D$95</c:f>
              <c:strCache>
                <c:ptCount val="2"/>
                <c:pt idx="0">
                  <c:v>Males</c:v>
                </c:pt>
                <c:pt idx="1">
                  <c:v>Females</c:v>
                </c:pt>
              </c:strCache>
            </c:strRef>
          </c:cat>
          <c:val>
            <c:numRef>
              <c:f>HTS_TST!$C$98:$D$98</c:f>
              <c:numCache>
                <c:formatCode>General</c:formatCode>
                <c:ptCount val="2"/>
                <c:pt idx="0">
                  <c:v>223</c:v>
                </c:pt>
                <c:pt idx="1">
                  <c:v>213</c:v>
                </c:pt>
              </c:numCache>
            </c:numRef>
          </c:val>
          <c:extLst>
            <c:ext xmlns:c16="http://schemas.microsoft.com/office/drawing/2014/chart" uri="{C3380CC4-5D6E-409C-BE32-E72D297353CC}">
              <c16:uniqueId val="{00000002-881D-4941-A78C-916B620BDB5B}"/>
            </c:ext>
          </c:extLst>
        </c:ser>
        <c:dLbls>
          <c:showLegendKey val="0"/>
          <c:showVal val="0"/>
          <c:showCatName val="0"/>
          <c:showSerName val="0"/>
          <c:showPercent val="0"/>
          <c:showBubbleSize val="0"/>
        </c:dLbls>
        <c:gapWidth val="219"/>
        <c:overlap val="-27"/>
        <c:axId val="-2883632"/>
        <c:axId val="-2873296"/>
      </c:barChart>
      <c:catAx>
        <c:axId val="-2883632"/>
        <c:scaling>
          <c:orientation val="minMax"/>
        </c:scaling>
        <c:delete val="0"/>
        <c:axPos val="b"/>
        <c:numFmt formatCode="General"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873296"/>
        <c:crosses val="autoZero"/>
        <c:auto val="1"/>
        <c:lblAlgn val="ctr"/>
        <c:lblOffset val="100"/>
        <c:noMultiLvlLbl val="0"/>
      </c:catAx>
      <c:valAx>
        <c:axId val="-2873296"/>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sz="1400" b="1" dirty="0">
                    <a:solidFill>
                      <a:schemeClr val="tx1"/>
                    </a:solidFill>
                  </a:rPr>
                  <a:t>Total</a:t>
                </a:r>
                <a:r>
                  <a:rPr lang="en-US" sz="1400" b="1" baseline="0" dirty="0">
                    <a:solidFill>
                      <a:schemeClr val="tx1"/>
                    </a:solidFill>
                  </a:rPr>
                  <a:t> # of clients </a:t>
                </a:r>
                <a:endParaRPr lang="en-ZW" sz="1400" b="1" dirty="0">
                  <a:solidFill>
                    <a:schemeClr val="tx1"/>
                  </a:solidFill>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883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436127053985916"/>
          <c:y val="0.19065207368225381"/>
          <c:w val="0.76293335787166261"/>
          <c:h val="0.68755689562317157"/>
        </c:manualLayout>
      </c:layout>
      <c:doughnutChart>
        <c:varyColors val="1"/>
        <c:ser>
          <c:idx val="0"/>
          <c:order val="0"/>
          <c:spPr>
            <a:solidFill>
              <a:srgbClr val="002060"/>
            </a:solidFill>
            <a:ln w="0">
              <a:noFill/>
            </a:ln>
          </c:spPr>
          <c:dPt>
            <c:idx val="0"/>
            <c:bubble3D val="0"/>
            <c:spPr>
              <a:solidFill>
                <a:srgbClr val="C00000"/>
              </a:solidFill>
              <a:ln w="0">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F542-4A92-A2AD-8E11D52659A3}"/>
              </c:ext>
            </c:extLst>
          </c:dPt>
          <c:dPt>
            <c:idx val="1"/>
            <c:bubble3D val="0"/>
            <c:spPr>
              <a:solidFill>
                <a:srgbClr val="002060"/>
              </a:solidFill>
              <a:ln w="0">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F542-4A92-A2AD-8E11D52659A3}"/>
              </c:ext>
            </c:extLst>
          </c:dPt>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HTS_TST!$I$96:$I$97</c:f>
              <c:strCache>
                <c:ptCount val="2"/>
                <c:pt idx="0">
                  <c:v>Males </c:v>
                </c:pt>
                <c:pt idx="1">
                  <c:v>Females </c:v>
                </c:pt>
              </c:strCache>
            </c:strRef>
          </c:cat>
          <c:val>
            <c:numRef>
              <c:f>HTS_TST!$J$96:$J$97</c:f>
              <c:numCache>
                <c:formatCode>General</c:formatCode>
                <c:ptCount val="2"/>
                <c:pt idx="0">
                  <c:v>233</c:v>
                </c:pt>
                <c:pt idx="1">
                  <c:v>214</c:v>
                </c:pt>
              </c:numCache>
            </c:numRef>
          </c:val>
          <c:extLst>
            <c:ext xmlns:c16="http://schemas.microsoft.com/office/drawing/2014/chart" uri="{C3380CC4-5D6E-409C-BE32-E72D297353CC}">
              <c16:uniqueId val="{00000004-F542-4A92-A2AD-8E11D52659A3}"/>
            </c:ext>
          </c:extLst>
        </c:ser>
        <c:dLbls>
          <c:showLegendKey val="0"/>
          <c:showVal val="0"/>
          <c:showCatName val="0"/>
          <c:showSerName val="0"/>
          <c:showPercent val="1"/>
          <c:showBubbleSize val="0"/>
          <c:showLeaderLines val="1"/>
        </c:dLbls>
        <c:firstSliceAng val="0"/>
        <c:holeSize val="74"/>
      </c:doughnutChart>
      <c:spPr>
        <a:noFill/>
        <a:ln w="0">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55"/>
      </c:doughnutChart>
      <c:spPr>
        <a:noFill/>
        <a:ln>
          <a:noFill/>
        </a:ln>
        <a:effectLst/>
      </c:spPr>
    </c:plotArea>
    <c:legend>
      <c:legendPos val="b"/>
      <c:layout>
        <c:manualLayout>
          <c:xMode val="edge"/>
          <c:yMode val="edge"/>
          <c:x val="0.34635651793525807"/>
          <c:y val="0.82733486439195103"/>
          <c:w val="0.30173118985126857"/>
          <c:h val="8.9331802274715655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rgbClr val="92D050"/>
              </a:solidFill>
              <a:ln w="19050">
                <a:solidFill>
                  <a:schemeClr val="lt1"/>
                </a:solidFill>
              </a:ln>
              <a:effectLst/>
            </c:spPr>
            <c:extLst>
              <c:ext xmlns:c16="http://schemas.microsoft.com/office/drawing/2014/chart" uri="{C3380CC4-5D6E-409C-BE32-E72D297353CC}">
                <c16:uniqueId val="{00000001-DC99-440F-99DA-BBF7E5C23D99}"/>
              </c:ext>
            </c:extLst>
          </c:dPt>
          <c:dPt>
            <c:idx val="1"/>
            <c:bubble3D val="0"/>
            <c:spPr>
              <a:solidFill>
                <a:srgbClr val="FFC000"/>
              </a:solidFill>
              <a:ln w="19050">
                <a:solidFill>
                  <a:schemeClr val="lt1"/>
                </a:solidFill>
              </a:ln>
              <a:effectLst/>
            </c:spPr>
            <c:extLst>
              <c:ext xmlns:c16="http://schemas.microsoft.com/office/drawing/2014/chart" uri="{C3380CC4-5D6E-409C-BE32-E72D297353CC}">
                <c16:uniqueId val="{00000003-DC99-440F-99DA-BBF7E5C23D99}"/>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Black" panose="020B0A040201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Sheet1!$B$8:$C$8</c:f>
              <c:strCache>
                <c:ptCount val="2"/>
                <c:pt idx="0">
                  <c:v>Males </c:v>
                </c:pt>
                <c:pt idx="1">
                  <c:v>Females</c:v>
                </c:pt>
              </c:strCache>
            </c:strRef>
          </c:cat>
          <c:val>
            <c:numRef>
              <c:f>Sheet1!$B$9:$C$9</c:f>
              <c:numCache>
                <c:formatCode>0%</c:formatCode>
                <c:ptCount val="2"/>
                <c:pt idx="0">
                  <c:v>0.46</c:v>
                </c:pt>
                <c:pt idx="1">
                  <c:v>0.54</c:v>
                </c:pt>
              </c:numCache>
            </c:numRef>
          </c:val>
          <c:extLst>
            <c:ext xmlns:c16="http://schemas.microsoft.com/office/drawing/2014/chart" uri="{C3380CC4-5D6E-409C-BE32-E72D297353CC}">
              <c16:uniqueId val="{00000004-DC99-440F-99DA-BBF7E5C23D99}"/>
            </c:ext>
          </c:extLst>
        </c:ser>
        <c:dLbls>
          <c:showLegendKey val="0"/>
          <c:showVal val="0"/>
          <c:showCatName val="0"/>
          <c:showSerName val="0"/>
          <c:showPercent val="0"/>
          <c:showBubbleSize val="0"/>
          <c:showLeaderLines val="1"/>
        </c:dLbls>
        <c:firstSliceAng val="0"/>
        <c:holeSize val="55"/>
      </c:doughnutChart>
      <c:spPr>
        <a:noFill/>
        <a:ln>
          <a:noFill/>
        </a:ln>
        <a:effectLst/>
      </c:spPr>
    </c:plotArea>
    <c:legend>
      <c:legendPos val="b"/>
      <c:layout>
        <c:manualLayout>
          <c:xMode val="edge"/>
          <c:yMode val="edge"/>
          <c:x val="0.25469766415312828"/>
          <c:y val="0.91066807298864061"/>
          <c:w val="0.44365468737377101"/>
          <c:h val="8.9331802274715655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accent1">
          <a:shade val="50000"/>
        </a:schemeClr>
      </a:solidFill>
      <a:round/>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80314960629921"/>
          <c:y val="6.4313228450289792E-2"/>
          <c:w val="0.86486351706036746"/>
          <c:h val="0.77863710285501397"/>
        </c:manualLayout>
      </c:layout>
      <c:barChart>
        <c:barDir val="col"/>
        <c:grouping val="clustered"/>
        <c:varyColors val="0"/>
        <c:ser>
          <c:idx val="0"/>
          <c:order val="0"/>
          <c:tx>
            <c:strRef>
              <c:f>Sheet1!$C$3</c:f>
              <c:strCache>
                <c:ptCount val="1"/>
                <c:pt idx="0">
                  <c:v>Total # tested and received results</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Sheet1!$B$4:$B$5</c:f>
              <c:strCache>
                <c:ptCount val="2"/>
                <c:pt idx="0">
                  <c:v>Males</c:v>
                </c:pt>
                <c:pt idx="1">
                  <c:v>Females</c:v>
                </c:pt>
              </c:strCache>
            </c:strRef>
          </c:cat>
          <c:val>
            <c:numRef>
              <c:f>Sheet1!$C$4:$C$5</c:f>
              <c:numCache>
                <c:formatCode>General</c:formatCode>
                <c:ptCount val="2"/>
                <c:pt idx="0">
                  <c:v>16607</c:v>
                </c:pt>
                <c:pt idx="1">
                  <c:v>15533</c:v>
                </c:pt>
              </c:numCache>
            </c:numRef>
          </c:val>
          <c:extLst>
            <c:ext xmlns:c16="http://schemas.microsoft.com/office/drawing/2014/chart" uri="{C3380CC4-5D6E-409C-BE32-E72D297353CC}">
              <c16:uniqueId val="{00000000-FDDD-4EB9-A160-42E41441F4AC}"/>
            </c:ext>
          </c:extLst>
        </c:ser>
        <c:ser>
          <c:idx val="1"/>
          <c:order val="1"/>
          <c:tx>
            <c:strRef>
              <c:f>Sheet1!$D$3</c:f>
              <c:strCache>
                <c:ptCount val="1"/>
                <c:pt idx="0">
                  <c:v>Total # tested HIV positive </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Sheet1!$B$4:$B$5</c:f>
              <c:strCache>
                <c:ptCount val="2"/>
                <c:pt idx="0">
                  <c:v>Males</c:v>
                </c:pt>
                <c:pt idx="1">
                  <c:v>Females</c:v>
                </c:pt>
              </c:strCache>
            </c:strRef>
          </c:cat>
          <c:val>
            <c:numRef>
              <c:f>Sheet1!$D$4:$D$5</c:f>
              <c:numCache>
                <c:formatCode>General</c:formatCode>
                <c:ptCount val="2"/>
                <c:pt idx="0">
                  <c:v>4521</c:v>
                </c:pt>
                <c:pt idx="1">
                  <c:v>5399</c:v>
                </c:pt>
              </c:numCache>
            </c:numRef>
          </c:val>
          <c:extLst>
            <c:ext xmlns:c16="http://schemas.microsoft.com/office/drawing/2014/chart" uri="{C3380CC4-5D6E-409C-BE32-E72D297353CC}">
              <c16:uniqueId val="{00000001-FDDD-4EB9-A160-42E41441F4AC}"/>
            </c:ext>
          </c:extLst>
        </c:ser>
        <c:ser>
          <c:idx val="2"/>
          <c:order val="2"/>
          <c:tx>
            <c:strRef>
              <c:f>Sheet1!$E$3</c:f>
              <c:strCache>
                <c:ptCount val="1"/>
                <c:pt idx="0">
                  <c:v>Total # initiated on ART</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Sheet1!$B$4:$B$5</c:f>
              <c:strCache>
                <c:ptCount val="2"/>
                <c:pt idx="0">
                  <c:v>Males</c:v>
                </c:pt>
                <c:pt idx="1">
                  <c:v>Females</c:v>
                </c:pt>
              </c:strCache>
            </c:strRef>
          </c:cat>
          <c:val>
            <c:numRef>
              <c:f>Sheet1!$E$4:$E$5</c:f>
              <c:numCache>
                <c:formatCode>General</c:formatCode>
                <c:ptCount val="2"/>
                <c:pt idx="0">
                  <c:v>4390</c:v>
                </c:pt>
                <c:pt idx="1">
                  <c:v>5275</c:v>
                </c:pt>
              </c:numCache>
            </c:numRef>
          </c:val>
          <c:extLst>
            <c:ext xmlns:c16="http://schemas.microsoft.com/office/drawing/2014/chart" uri="{C3380CC4-5D6E-409C-BE32-E72D297353CC}">
              <c16:uniqueId val="{00000002-FDDD-4EB9-A160-42E41441F4AC}"/>
            </c:ext>
          </c:extLst>
        </c:ser>
        <c:dLbls>
          <c:dLblPos val="outEnd"/>
          <c:showLegendKey val="0"/>
          <c:showVal val="1"/>
          <c:showCatName val="0"/>
          <c:showSerName val="0"/>
          <c:showPercent val="0"/>
          <c:showBubbleSize val="0"/>
        </c:dLbls>
        <c:gapWidth val="219"/>
        <c:overlap val="-27"/>
        <c:axId val="105512960"/>
        <c:axId val="105514112"/>
      </c:barChart>
      <c:catAx>
        <c:axId val="105512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05514112"/>
        <c:crosses val="autoZero"/>
        <c:auto val="1"/>
        <c:lblAlgn val="ctr"/>
        <c:lblOffset val="100"/>
        <c:noMultiLvlLbl val="0"/>
      </c:catAx>
      <c:valAx>
        <c:axId val="105514112"/>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a:t>Total</a:t>
                </a:r>
                <a:r>
                  <a:rPr lang="en-US" sz="1400" b="1" baseline="0"/>
                  <a:t> # of clients</a:t>
                </a:r>
                <a:endParaRPr lang="en-US" sz="1400" b="1"/>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5512960"/>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accent1">
          <a:shade val="50000"/>
        </a:schemeClr>
      </a:solidFill>
      <a:round/>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Sheet3!$F$7</c:f>
              <c:strCache>
                <c:ptCount val="1"/>
                <c:pt idx="0">
                  <c:v>TX_CURR</c:v>
                </c:pt>
              </c:strCache>
            </c:strRef>
          </c:tx>
          <c:spPr>
            <a:ln w="19050" cap="flat" cmpd="sng" algn="ctr">
              <a:solidFill>
                <a:schemeClr val="lt1"/>
              </a:solidFill>
              <a:prstDash val="solid"/>
              <a:miter lim="800000"/>
            </a:ln>
            <a:effectLst/>
          </c:spPr>
          <c:marker>
            <c:symbol val="none"/>
          </c:marker>
          <c:dLbls>
            <c:dLbl>
              <c:idx val="0"/>
              <c:tx>
                <c:rich>
                  <a:bodyPr rot="0" spcFirstLastPara="1" vertOverflow="ellipsis" vert="horz" wrap="square" lIns="38100" tIns="19050" rIns="38100" bIns="19050" anchor="ctr" anchorCtr="1">
                    <a:noAutofit/>
                  </a:bodyPr>
                  <a:lstStyle/>
                  <a:p>
                    <a:pPr>
                      <a:defRPr sz="1200" b="1" i="0" u="none" strike="noStrike" kern="1200" baseline="0">
                        <a:solidFill>
                          <a:schemeClr val="tx1"/>
                        </a:solidFill>
                        <a:latin typeface="+mn-lt"/>
                        <a:ea typeface="+mn-ea"/>
                        <a:cs typeface="+mn-cs"/>
                      </a:defRPr>
                    </a:pPr>
                    <a:fld id="{4036DABC-AAB6-49FB-B2D8-37292DE2E5FF}" type="VALUE">
                      <a:rPr lang="en-US" sz="1200" b="1">
                        <a:solidFill>
                          <a:schemeClr val="tx1"/>
                        </a:solidFill>
                        <a:latin typeface="+mn-lt"/>
                        <a:ea typeface="+mn-ea"/>
                        <a:cs typeface="+mn-cs"/>
                      </a:rPr>
                      <a:pPr>
                        <a:defRPr sz="1200" b="1" i="0" u="none" strike="noStrike" kern="1200" baseline="0">
                          <a:solidFill>
                            <a:schemeClr val="tx1"/>
                          </a:solidFill>
                          <a:latin typeface="+mn-lt"/>
                          <a:ea typeface="+mn-ea"/>
                          <a:cs typeface="+mn-cs"/>
                        </a:defRPr>
                      </a:pPr>
                      <a:t>[VALUE]</a:t>
                    </a:fld>
                    <a:endParaRPr lang="en-US"/>
                  </a:p>
                </c:rich>
              </c:tx>
              <c:spPr>
                <a:solidFill>
                  <a:srgbClr val="FFC000"/>
                </a:solidFill>
                <a:ln w="19050" cap="flat" cmpd="sng" algn="ctr">
                  <a:solidFill>
                    <a:schemeClr val="lt1"/>
                  </a:solidFill>
                  <a:prstDash val="solid"/>
                  <a:miter lim="800000"/>
                </a:ln>
                <a:effectLst/>
              </c:sp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2-D90F-47DF-88BD-CADCDE745FA3}"/>
                </c:ext>
              </c:extLst>
            </c:dLbl>
            <c:dLbl>
              <c:idx val="14"/>
              <c:layout>
                <c:manualLayout>
                  <c:x val="-9.0579710144927626E-3"/>
                  <c:y val="1.2274292091210745E-2"/>
                </c:manualLayout>
              </c:layout>
              <c:spPr>
                <a:solidFill>
                  <a:srgbClr val="FFC000"/>
                </a:solidFill>
                <a:ln w="19050" cap="flat" cmpd="sng" algn="ctr">
                  <a:solidFill>
                    <a:schemeClr val="lt1"/>
                  </a:solidFill>
                  <a:prstDash val="solid"/>
                  <a:miter lim="800000"/>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6.5591787439613511E-2"/>
                      <c:h val="7.2581980566026355E-2"/>
                    </c:manualLayout>
                  </c15:layout>
                </c:ext>
                <c:ext xmlns:c16="http://schemas.microsoft.com/office/drawing/2014/chart" uri="{C3380CC4-5D6E-409C-BE32-E72D297353CC}">
                  <c16:uniqueId val="{00000003-D90F-47DF-88BD-CADCDE745FA3}"/>
                </c:ext>
              </c:extLst>
            </c:dLbl>
            <c:spPr>
              <a:solidFill>
                <a:srgbClr val="FFC000"/>
              </a:solidFill>
              <a:ln w="19050" cap="flat" cmpd="sng" algn="ctr">
                <a:solidFill>
                  <a:schemeClr val="lt1"/>
                </a:solidFill>
                <a:prstDash val="solid"/>
                <a:miter lim="800000"/>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flat" cmpd="sng" algn="ctr">
                <a:solidFill>
                  <a:schemeClr val="accent2"/>
                </a:solidFill>
                <a:prstDash val="solid"/>
                <a:miter lim="800000"/>
              </a:ln>
              <a:effectLst/>
            </c:spPr>
            <c:trendlineType val="linear"/>
            <c:dispRSqr val="0"/>
            <c:dispEq val="0"/>
          </c:trendline>
          <c:cat>
            <c:numRef>
              <c:f>Sheet3!$E$8:$E$22</c:f>
              <c:numCache>
                <c:formatCode>mmm\-yy</c:formatCode>
                <c:ptCount val="15"/>
                <c:pt idx="0">
                  <c:v>43739</c:v>
                </c:pt>
                <c:pt idx="1">
                  <c:v>43770</c:v>
                </c:pt>
                <c:pt idx="2">
                  <c:v>43800</c:v>
                </c:pt>
                <c:pt idx="3">
                  <c:v>43831</c:v>
                </c:pt>
                <c:pt idx="4">
                  <c:v>43862</c:v>
                </c:pt>
                <c:pt idx="5">
                  <c:v>43891</c:v>
                </c:pt>
                <c:pt idx="6">
                  <c:v>43922</c:v>
                </c:pt>
                <c:pt idx="7">
                  <c:v>43952</c:v>
                </c:pt>
                <c:pt idx="8">
                  <c:v>43983</c:v>
                </c:pt>
                <c:pt idx="9">
                  <c:v>44013</c:v>
                </c:pt>
                <c:pt idx="10">
                  <c:v>44044</c:v>
                </c:pt>
                <c:pt idx="11">
                  <c:v>44075</c:v>
                </c:pt>
                <c:pt idx="12">
                  <c:v>44105</c:v>
                </c:pt>
                <c:pt idx="13">
                  <c:v>44136</c:v>
                </c:pt>
                <c:pt idx="14">
                  <c:v>44166</c:v>
                </c:pt>
              </c:numCache>
            </c:numRef>
          </c:cat>
          <c:val>
            <c:numRef>
              <c:f>Sheet3!$F$8:$F$22</c:f>
              <c:numCache>
                <c:formatCode>#,##0</c:formatCode>
                <c:ptCount val="15"/>
                <c:pt idx="0">
                  <c:v>13979</c:v>
                </c:pt>
                <c:pt idx="1">
                  <c:v>15473</c:v>
                </c:pt>
                <c:pt idx="2">
                  <c:v>17160</c:v>
                </c:pt>
                <c:pt idx="3">
                  <c:v>18025</c:v>
                </c:pt>
                <c:pt idx="4">
                  <c:v>19168</c:v>
                </c:pt>
                <c:pt idx="5">
                  <c:v>20247</c:v>
                </c:pt>
                <c:pt idx="6">
                  <c:v>21360</c:v>
                </c:pt>
                <c:pt idx="7">
                  <c:v>22348</c:v>
                </c:pt>
                <c:pt idx="8">
                  <c:v>23059</c:v>
                </c:pt>
                <c:pt idx="9">
                  <c:v>23687</c:v>
                </c:pt>
                <c:pt idx="10">
                  <c:v>24020</c:v>
                </c:pt>
                <c:pt idx="11">
                  <c:v>24534</c:v>
                </c:pt>
                <c:pt idx="12">
                  <c:v>25021</c:v>
                </c:pt>
                <c:pt idx="13">
                  <c:v>25376</c:v>
                </c:pt>
                <c:pt idx="14">
                  <c:v>25787</c:v>
                </c:pt>
              </c:numCache>
            </c:numRef>
          </c:val>
          <c:smooth val="0"/>
          <c:extLst>
            <c:ext xmlns:c16="http://schemas.microsoft.com/office/drawing/2014/chart" uri="{C3380CC4-5D6E-409C-BE32-E72D297353CC}">
              <c16:uniqueId val="{00000000-D90F-47DF-88BD-CADCDE745FA3}"/>
            </c:ext>
          </c:extLst>
        </c:ser>
        <c:dLbls>
          <c:showLegendKey val="0"/>
          <c:showVal val="0"/>
          <c:showCatName val="0"/>
          <c:showSerName val="0"/>
          <c:showPercent val="0"/>
          <c:showBubbleSize val="0"/>
        </c:dLbls>
        <c:smooth val="0"/>
        <c:axId val="106662528"/>
        <c:axId val="106680704"/>
      </c:lineChart>
      <c:dateAx>
        <c:axId val="106662528"/>
        <c:scaling>
          <c:orientation val="minMax"/>
        </c:scaling>
        <c:delete val="0"/>
        <c:axPos val="b"/>
        <c:numFmt formatCode="mmm\-yy" sourceLinked="1"/>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06680704"/>
        <c:crosses val="autoZero"/>
        <c:auto val="1"/>
        <c:lblOffset val="100"/>
        <c:baseTimeUnit val="months"/>
      </c:dateAx>
      <c:valAx>
        <c:axId val="106680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6662528"/>
        <c:crosses val="autoZero"/>
        <c:crossBetween val="between"/>
      </c:valAx>
      <c:spPr>
        <a:noFill/>
        <a:ln w="28575">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Sheet3!$W$5</c:f>
              <c:strCache>
                <c:ptCount val="1"/>
                <c:pt idx="0">
                  <c:v>PVLS_Deno</c:v>
                </c:pt>
              </c:strCache>
            </c:strRef>
          </c:tx>
          <c:spPr>
            <a:solidFill>
              <a:srgbClr val="C00000"/>
            </a:solidFill>
            <a:ln>
              <a:solidFill>
                <a:schemeClr val="accent6"/>
              </a:solidFill>
            </a:ln>
            <a:effectLst/>
          </c:spPr>
          <c:invertIfNegative val="0"/>
          <c:cat>
            <c:numRef>
              <c:f>Sheet3!$V$6:$V$20</c:f>
              <c:numCache>
                <c:formatCode>mmm\-yy</c:formatCode>
                <c:ptCount val="15"/>
                <c:pt idx="0">
                  <c:v>43739</c:v>
                </c:pt>
                <c:pt idx="1">
                  <c:v>43770</c:v>
                </c:pt>
                <c:pt idx="2">
                  <c:v>43800</c:v>
                </c:pt>
                <c:pt idx="3">
                  <c:v>43831</c:v>
                </c:pt>
                <c:pt idx="4">
                  <c:v>43862</c:v>
                </c:pt>
                <c:pt idx="5">
                  <c:v>43891</c:v>
                </c:pt>
                <c:pt idx="6">
                  <c:v>43922</c:v>
                </c:pt>
                <c:pt idx="7">
                  <c:v>43952</c:v>
                </c:pt>
                <c:pt idx="8">
                  <c:v>43983</c:v>
                </c:pt>
                <c:pt idx="9">
                  <c:v>44013</c:v>
                </c:pt>
                <c:pt idx="10">
                  <c:v>44044</c:v>
                </c:pt>
                <c:pt idx="11">
                  <c:v>44075</c:v>
                </c:pt>
                <c:pt idx="12">
                  <c:v>44105</c:v>
                </c:pt>
                <c:pt idx="13">
                  <c:v>44136</c:v>
                </c:pt>
                <c:pt idx="14">
                  <c:v>44166</c:v>
                </c:pt>
              </c:numCache>
            </c:numRef>
          </c:cat>
          <c:val>
            <c:numRef>
              <c:f>Sheet3!$W$6:$W$20</c:f>
              <c:numCache>
                <c:formatCode>General</c:formatCode>
                <c:ptCount val="15"/>
                <c:pt idx="0">
                  <c:v>5792</c:v>
                </c:pt>
                <c:pt idx="1">
                  <c:v>6098</c:v>
                </c:pt>
                <c:pt idx="2">
                  <c:v>6555</c:v>
                </c:pt>
                <c:pt idx="3">
                  <c:v>7053</c:v>
                </c:pt>
                <c:pt idx="4">
                  <c:v>7718</c:v>
                </c:pt>
                <c:pt idx="5">
                  <c:v>8261</c:v>
                </c:pt>
                <c:pt idx="6">
                  <c:v>9077</c:v>
                </c:pt>
                <c:pt idx="7" formatCode="#,##0">
                  <c:v>11659</c:v>
                </c:pt>
                <c:pt idx="8" formatCode="#,##0">
                  <c:v>11372</c:v>
                </c:pt>
                <c:pt idx="9" formatCode="#,##0">
                  <c:v>13304</c:v>
                </c:pt>
                <c:pt idx="10" formatCode="#,##0">
                  <c:v>14176</c:v>
                </c:pt>
                <c:pt idx="11" formatCode="#,##0">
                  <c:v>15038</c:v>
                </c:pt>
                <c:pt idx="12" formatCode="#,##0">
                  <c:v>12495</c:v>
                </c:pt>
                <c:pt idx="13" formatCode="#,##0">
                  <c:v>14360</c:v>
                </c:pt>
                <c:pt idx="14" formatCode="#,##0">
                  <c:v>14645</c:v>
                </c:pt>
              </c:numCache>
            </c:numRef>
          </c:val>
          <c:extLst>
            <c:ext xmlns:c16="http://schemas.microsoft.com/office/drawing/2014/chart" uri="{C3380CC4-5D6E-409C-BE32-E72D297353CC}">
              <c16:uniqueId val="{00000000-29C0-4F62-B65B-C551AFCC7C35}"/>
            </c:ext>
          </c:extLst>
        </c:ser>
        <c:ser>
          <c:idx val="1"/>
          <c:order val="1"/>
          <c:tx>
            <c:strRef>
              <c:f>Sheet3!$X$5</c:f>
              <c:strCache>
                <c:ptCount val="1"/>
                <c:pt idx="0">
                  <c:v>PVLS_Num</c:v>
                </c:pt>
              </c:strCache>
            </c:strRef>
          </c:tx>
          <c:spPr>
            <a:solidFill>
              <a:srgbClr val="FFC000"/>
            </a:solidFill>
            <a:ln>
              <a:solidFill>
                <a:schemeClr val="accent6">
                  <a:lumMod val="40000"/>
                  <a:lumOff val="60000"/>
                </a:schemeClr>
              </a:solidFill>
            </a:ln>
            <a:effectLst/>
          </c:spPr>
          <c:invertIfNegative val="0"/>
          <c:cat>
            <c:numRef>
              <c:f>Sheet3!$V$6:$V$20</c:f>
              <c:numCache>
                <c:formatCode>mmm\-yy</c:formatCode>
                <c:ptCount val="15"/>
                <c:pt idx="0">
                  <c:v>43739</c:v>
                </c:pt>
                <c:pt idx="1">
                  <c:v>43770</c:v>
                </c:pt>
                <c:pt idx="2">
                  <c:v>43800</c:v>
                </c:pt>
                <c:pt idx="3">
                  <c:v>43831</c:v>
                </c:pt>
                <c:pt idx="4">
                  <c:v>43862</c:v>
                </c:pt>
                <c:pt idx="5">
                  <c:v>43891</c:v>
                </c:pt>
                <c:pt idx="6">
                  <c:v>43922</c:v>
                </c:pt>
                <c:pt idx="7">
                  <c:v>43952</c:v>
                </c:pt>
                <c:pt idx="8">
                  <c:v>43983</c:v>
                </c:pt>
                <c:pt idx="9">
                  <c:v>44013</c:v>
                </c:pt>
                <c:pt idx="10">
                  <c:v>44044</c:v>
                </c:pt>
                <c:pt idx="11">
                  <c:v>44075</c:v>
                </c:pt>
                <c:pt idx="12">
                  <c:v>44105</c:v>
                </c:pt>
                <c:pt idx="13">
                  <c:v>44136</c:v>
                </c:pt>
                <c:pt idx="14">
                  <c:v>44166</c:v>
                </c:pt>
              </c:numCache>
            </c:numRef>
          </c:cat>
          <c:val>
            <c:numRef>
              <c:f>Sheet3!$X$6:$X$20</c:f>
              <c:numCache>
                <c:formatCode>General</c:formatCode>
                <c:ptCount val="15"/>
                <c:pt idx="0">
                  <c:v>5307</c:v>
                </c:pt>
                <c:pt idx="1">
                  <c:v>5597</c:v>
                </c:pt>
                <c:pt idx="2">
                  <c:v>6050</c:v>
                </c:pt>
                <c:pt idx="3">
                  <c:v>6515</c:v>
                </c:pt>
                <c:pt idx="4">
                  <c:v>7123</c:v>
                </c:pt>
                <c:pt idx="5">
                  <c:v>7664</c:v>
                </c:pt>
                <c:pt idx="6">
                  <c:v>8573</c:v>
                </c:pt>
                <c:pt idx="7" formatCode="#,##0">
                  <c:v>10887</c:v>
                </c:pt>
                <c:pt idx="8" formatCode="#,##0">
                  <c:v>10670</c:v>
                </c:pt>
                <c:pt idx="9" formatCode="#,##0">
                  <c:v>12447</c:v>
                </c:pt>
                <c:pt idx="10" formatCode="#,##0">
                  <c:v>13341</c:v>
                </c:pt>
                <c:pt idx="11" formatCode="#,##0">
                  <c:v>14087</c:v>
                </c:pt>
                <c:pt idx="12" formatCode="#,##0">
                  <c:v>11761</c:v>
                </c:pt>
                <c:pt idx="13" formatCode="#,##0">
                  <c:v>12517</c:v>
                </c:pt>
                <c:pt idx="14" formatCode="#,##0">
                  <c:v>13744</c:v>
                </c:pt>
              </c:numCache>
            </c:numRef>
          </c:val>
          <c:extLst>
            <c:ext xmlns:c16="http://schemas.microsoft.com/office/drawing/2014/chart" uri="{C3380CC4-5D6E-409C-BE32-E72D297353CC}">
              <c16:uniqueId val="{00000001-29C0-4F62-B65B-C551AFCC7C35}"/>
            </c:ext>
          </c:extLst>
        </c:ser>
        <c:dLbls>
          <c:showLegendKey val="0"/>
          <c:showVal val="0"/>
          <c:showCatName val="0"/>
          <c:showSerName val="0"/>
          <c:showPercent val="0"/>
          <c:showBubbleSize val="0"/>
        </c:dLbls>
        <c:gapWidth val="261"/>
        <c:overlap val="23"/>
        <c:axId val="106199680"/>
        <c:axId val="106205568"/>
      </c:barChart>
      <c:lineChart>
        <c:grouping val="standard"/>
        <c:varyColors val="0"/>
        <c:ser>
          <c:idx val="2"/>
          <c:order val="2"/>
          <c:tx>
            <c:strRef>
              <c:f>Sheet3!$Y$5</c:f>
              <c:strCache>
                <c:ptCount val="1"/>
                <c:pt idx="0">
                  <c:v>Suppression (%)</c:v>
                </c:pt>
              </c:strCache>
            </c:strRef>
          </c:tx>
          <c:spPr>
            <a:ln w="12700" cap="flat" cmpd="sng" algn="ctr">
              <a:solidFill>
                <a:schemeClr val="accent6">
                  <a:alpha val="0"/>
                </a:schemeClr>
              </a:solidFill>
              <a:prstDash val="solid"/>
              <a:miter lim="800000"/>
            </a:ln>
            <a:effectLst/>
          </c:spPr>
          <c:marker>
            <c:symbol val="none"/>
          </c:marker>
          <c:dLbls>
            <c:spPr>
              <a:solidFill>
                <a:schemeClr val="lt1"/>
              </a:solidFill>
              <a:ln w="12700" cap="flat" cmpd="sng" algn="ctr">
                <a:solidFill>
                  <a:schemeClr val="accent6">
                    <a:alpha val="4000"/>
                  </a:schemeClr>
                </a:solidFill>
                <a:prstDash val="solid"/>
                <a:miter lim="800000"/>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Sheet3!$V$6:$V$20</c:f>
              <c:numCache>
                <c:formatCode>mmm\-yy</c:formatCode>
                <c:ptCount val="15"/>
                <c:pt idx="0">
                  <c:v>43739</c:v>
                </c:pt>
                <c:pt idx="1">
                  <c:v>43770</c:v>
                </c:pt>
                <c:pt idx="2">
                  <c:v>43800</c:v>
                </c:pt>
                <c:pt idx="3">
                  <c:v>43831</c:v>
                </c:pt>
                <c:pt idx="4">
                  <c:v>43862</c:v>
                </c:pt>
                <c:pt idx="5">
                  <c:v>43891</c:v>
                </c:pt>
                <c:pt idx="6">
                  <c:v>43922</c:v>
                </c:pt>
                <c:pt idx="7">
                  <c:v>43952</c:v>
                </c:pt>
                <c:pt idx="8">
                  <c:v>43983</c:v>
                </c:pt>
                <c:pt idx="9">
                  <c:v>44013</c:v>
                </c:pt>
                <c:pt idx="10">
                  <c:v>44044</c:v>
                </c:pt>
                <c:pt idx="11">
                  <c:v>44075</c:v>
                </c:pt>
                <c:pt idx="12">
                  <c:v>44105</c:v>
                </c:pt>
                <c:pt idx="13">
                  <c:v>44136</c:v>
                </c:pt>
                <c:pt idx="14">
                  <c:v>44166</c:v>
                </c:pt>
              </c:numCache>
            </c:numRef>
          </c:cat>
          <c:val>
            <c:numRef>
              <c:f>Sheet3!$Y$6:$Y$20</c:f>
              <c:numCache>
                <c:formatCode>0%</c:formatCode>
                <c:ptCount val="15"/>
                <c:pt idx="0">
                  <c:v>0.92</c:v>
                </c:pt>
                <c:pt idx="1">
                  <c:v>0.92</c:v>
                </c:pt>
                <c:pt idx="2">
                  <c:v>0.92</c:v>
                </c:pt>
                <c:pt idx="3">
                  <c:v>0.92</c:v>
                </c:pt>
                <c:pt idx="4">
                  <c:v>0.92</c:v>
                </c:pt>
                <c:pt idx="5">
                  <c:v>0.93</c:v>
                </c:pt>
                <c:pt idx="6">
                  <c:v>0.94</c:v>
                </c:pt>
                <c:pt idx="7">
                  <c:v>0.93</c:v>
                </c:pt>
                <c:pt idx="8">
                  <c:v>0.94</c:v>
                </c:pt>
                <c:pt idx="9">
                  <c:v>0.94</c:v>
                </c:pt>
                <c:pt idx="10">
                  <c:v>0.94</c:v>
                </c:pt>
                <c:pt idx="11">
                  <c:v>0.94</c:v>
                </c:pt>
                <c:pt idx="12">
                  <c:v>0.94</c:v>
                </c:pt>
                <c:pt idx="13">
                  <c:v>0.87</c:v>
                </c:pt>
                <c:pt idx="14">
                  <c:v>0.94</c:v>
                </c:pt>
              </c:numCache>
            </c:numRef>
          </c:val>
          <c:smooth val="0"/>
          <c:extLst>
            <c:ext xmlns:c16="http://schemas.microsoft.com/office/drawing/2014/chart" uri="{C3380CC4-5D6E-409C-BE32-E72D297353CC}">
              <c16:uniqueId val="{00000002-29C0-4F62-B65B-C551AFCC7C35}"/>
            </c:ext>
          </c:extLst>
        </c:ser>
        <c:dLbls>
          <c:showLegendKey val="0"/>
          <c:showVal val="0"/>
          <c:showCatName val="0"/>
          <c:showSerName val="0"/>
          <c:showPercent val="0"/>
          <c:showBubbleSize val="0"/>
        </c:dLbls>
        <c:marker val="1"/>
        <c:smooth val="0"/>
        <c:axId val="106208640"/>
        <c:axId val="106207104"/>
      </c:lineChart>
      <c:dateAx>
        <c:axId val="106199680"/>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06205568"/>
        <c:crosses val="autoZero"/>
        <c:auto val="1"/>
        <c:lblOffset val="100"/>
        <c:baseTimeUnit val="months"/>
      </c:dateAx>
      <c:valAx>
        <c:axId val="1062055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199680"/>
        <c:crosses val="autoZero"/>
        <c:crossBetween val="between"/>
      </c:valAx>
      <c:valAx>
        <c:axId val="106207104"/>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208640"/>
        <c:crosses val="max"/>
        <c:crossBetween val="between"/>
      </c:valAx>
      <c:dateAx>
        <c:axId val="106208640"/>
        <c:scaling>
          <c:orientation val="minMax"/>
        </c:scaling>
        <c:delete val="1"/>
        <c:axPos val="b"/>
        <c:numFmt formatCode="mmm\-yy" sourceLinked="1"/>
        <c:majorTickMark val="out"/>
        <c:minorTickMark val="none"/>
        <c:tickLblPos val="nextTo"/>
        <c:crossAx val="106207104"/>
        <c:crosses val="autoZero"/>
        <c:auto val="1"/>
        <c:lblOffset val="100"/>
        <c:baseTimeUnit val="months"/>
      </c:dateAx>
      <c:spPr>
        <a:noFill/>
        <a:ln>
          <a:solidFill>
            <a:schemeClr val="accent6"/>
          </a:solidFill>
        </a:ln>
        <a:effectLst/>
      </c:spPr>
    </c:plotArea>
    <c:legend>
      <c:legendPos val="b"/>
      <c:overlay val="0"/>
      <c:spPr>
        <a:solidFill>
          <a:schemeClr val="lt1"/>
        </a:solidFill>
        <a:ln w="12700" cap="flat" cmpd="sng" algn="ctr">
          <a:solidFill>
            <a:schemeClr val="accent6"/>
          </a:solidFill>
          <a:prstDash val="solid"/>
          <a:miter lim="800000"/>
        </a:ln>
        <a:effectLst/>
      </c:spPr>
      <c:txPr>
        <a:bodyPr rot="0" spcFirstLastPara="1" vertOverflow="ellipsis" vert="horz" wrap="square" anchor="ctr" anchorCtr="1"/>
        <a:lstStyle/>
        <a:p>
          <a:pPr>
            <a:defRPr sz="1400" b="1" i="0" u="none" strike="noStrike" kern="1200" baseline="0">
              <a:solidFill>
                <a:schemeClr val="dk1"/>
              </a:solidFill>
              <a:latin typeface="+mn-lt"/>
              <a:ea typeface="+mn-ea"/>
              <a:cs typeface="+mn-cs"/>
            </a:defRPr>
          </a:pPr>
          <a:endParaRPr lang="en-US"/>
        </a:p>
      </c:txPr>
    </c:legend>
    <c:plotVisOnly val="1"/>
    <c:dispBlanksAs val="gap"/>
    <c:showDLblsOverMax val="0"/>
  </c:chart>
  <c:spPr>
    <a:noFill/>
    <a:ln>
      <a:solidFill>
        <a:schemeClr val="accent6">
          <a:alpha val="67000"/>
        </a:schemeClr>
      </a:solid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PowerPoint]INDEX-NEW POS-ADULT'!$B$5:$B$14</c:f>
              <c:strCache>
                <c:ptCount val="10"/>
                <c:pt idx="0">
                  <c:v># Index Patients (New HTS_POS)</c:v>
                </c:pt>
                <c:pt idx="1">
                  <c:v># Index cases Offered Index Testing services</c:v>
                </c:pt>
                <c:pt idx="2">
                  <c:v># Index cases who accepted Index Testing services</c:v>
                </c:pt>
                <c:pt idx="3">
                  <c:v># Index Contact Elicited </c:v>
                </c:pt>
                <c:pt idx="4">
                  <c:v># Index Contact Reached</c:v>
                </c:pt>
                <c:pt idx="5">
                  <c:v># Index Contact Tested</c:v>
                </c:pt>
                <c:pt idx="6">
                  <c:v># Index Contact Tested HIV Negative</c:v>
                </c:pt>
                <c:pt idx="7">
                  <c:v># Index Contact Tested HIV Positive</c:v>
                </c:pt>
                <c:pt idx="8">
                  <c:v># HIV Positive Index Contact Linked to ART</c:v>
                </c:pt>
                <c:pt idx="9">
                  <c:v># Index Contact who had a known HIV Positive status</c:v>
                </c:pt>
              </c:strCache>
            </c:strRef>
          </c:cat>
          <c:val>
            <c:numRef>
              <c:f>'[Chart in Microsoft PowerPoint]INDEX-NEW POS-ADULT'!$C$5:$C$14</c:f>
              <c:numCache>
                <c:formatCode>General</c:formatCode>
                <c:ptCount val="10"/>
                <c:pt idx="0">
                  <c:v>1276</c:v>
                </c:pt>
                <c:pt idx="1">
                  <c:v>1276</c:v>
                </c:pt>
                <c:pt idx="2">
                  <c:v>1266</c:v>
                </c:pt>
                <c:pt idx="3">
                  <c:v>2965</c:v>
                </c:pt>
                <c:pt idx="4">
                  <c:v>2124</c:v>
                </c:pt>
                <c:pt idx="5">
                  <c:v>1865</c:v>
                </c:pt>
                <c:pt idx="6">
                  <c:v>1101</c:v>
                </c:pt>
                <c:pt idx="7">
                  <c:v>764</c:v>
                </c:pt>
                <c:pt idx="8">
                  <c:v>764</c:v>
                </c:pt>
                <c:pt idx="9">
                  <c:v>259</c:v>
                </c:pt>
              </c:numCache>
            </c:numRef>
          </c:val>
          <c:extLst>
            <c:ext xmlns:c16="http://schemas.microsoft.com/office/drawing/2014/chart" uri="{C3380CC4-5D6E-409C-BE32-E72D297353CC}">
              <c16:uniqueId val="{00000000-9D23-41E6-9674-E0E37D5B01E9}"/>
            </c:ext>
          </c:extLst>
        </c:ser>
        <c:dLbls>
          <c:showLegendKey val="0"/>
          <c:showVal val="0"/>
          <c:showCatName val="0"/>
          <c:showSerName val="0"/>
          <c:showPercent val="0"/>
          <c:showBubbleSize val="0"/>
        </c:dLbls>
        <c:gapWidth val="219"/>
        <c:overlap val="-27"/>
        <c:axId val="106726528"/>
        <c:axId val="106728064"/>
      </c:barChart>
      <c:catAx>
        <c:axId val="106726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1" i="0" u="none" strike="noStrike" kern="1200" baseline="0">
                <a:solidFill>
                  <a:sysClr val="windowText" lastClr="000000"/>
                </a:solidFill>
                <a:latin typeface="+mn-lt"/>
                <a:ea typeface="+mn-ea"/>
                <a:cs typeface="+mn-cs"/>
              </a:defRPr>
            </a:pPr>
            <a:endParaRPr lang="en-US"/>
          </a:p>
        </c:txPr>
        <c:crossAx val="106728064"/>
        <c:crosses val="autoZero"/>
        <c:auto val="1"/>
        <c:lblAlgn val="ctr"/>
        <c:lblOffset val="100"/>
        <c:noMultiLvlLbl val="0"/>
      </c:catAx>
      <c:valAx>
        <c:axId val="1067280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106726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ysClr val="windowText" lastClr="000000"/>
          </a:solidFill>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474411793367263E-2"/>
          <c:y val="2.2894489065408394E-2"/>
          <c:w val="0.9096545068012386"/>
          <c:h val="0.79921199126844467"/>
        </c:manualLayout>
      </c:layout>
      <c:barChart>
        <c:barDir val="col"/>
        <c:grouping val="clustered"/>
        <c:varyColors val="0"/>
        <c:ser>
          <c:idx val="0"/>
          <c:order val="0"/>
          <c:tx>
            <c:strRef>
              <c:f>Sheet1!$B$17</c:f>
              <c:strCache>
                <c:ptCount val="1"/>
                <c:pt idx="0">
                  <c:v>HTS_POS</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Sheet1!$A$18:$A$20</c:f>
              <c:strCache>
                <c:ptCount val="3"/>
                <c:pt idx="0">
                  <c:v>OCTOBER</c:v>
                </c:pt>
                <c:pt idx="1">
                  <c:v>NOVEMBER</c:v>
                </c:pt>
                <c:pt idx="2">
                  <c:v>DECEMBER</c:v>
                </c:pt>
              </c:strCache>
            </c:strRef>
          </c:cat>
          <c:val>
            <c:numRef>
              <c:f>Sheet1!$B$18:$B$20</c:f>
              <c:numCache>
                <c:formatCode>General</c:formatCode>
                <c:ptCount val="3"/>
                <c:pt idx="0">
                  <c:v>194</c:v>
                </c:pt>
                <c:pt idx="1">
                  <c:v>215</c:v>
                </c:pt>
                <c:pt idx="2">
                  <c:v>190</c:v>
                </c:pt>
              </c:numCache>
            </c:numRef>
          </c:val>
          <c:extLst>
            <c:ext xmlns:c16="http://schemas.microsoft.com/office/drawing/2014/chart" uri="{C3380CC4-5D6E-409C-BE32-E72D297353CC}">
              <c16:uniqueId val="{00000000-45C6-477D-8E46-E2691FD68A61}"/>
            </c:ext>
          </c:extLst>
        </c:ser>
        <c:ser>
          <c:idx val="1"/>
          <c:order val="1"/>
          <c:tx>
            <c:strRef>
              <c:f>Sheet1!$C$17</c:f>
              <c:strCache>
                <c:ptCount val="1"/>
                <c:pt idx="0">
                  <c:v>TX_NEW</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Sheet1!$A$18:$A$20</c:f>
              <c:strCache>
                <c:ptCount val="3"/>
                <c:pt idx="0">
                  <c:v>OCTOBER</c:v>
                </c:pt>
                <c:pt idx="1">
                  <c:v>NOVEMBER</c:v>
                </c:pt>
                <c:pt idx="2">
                  <c:v>DECEMBER</c:v>
                </c:pt>
              </c:strCache>
            </c:strRef>
          </c:cat>
          <c:val>
            <c:numRef>
              <c:f>Sheet1!$C$18:$C$20</c:f>
              <c:numCache>
                <c:formatCode>General</c:formatCode>
                <c:ptCount val="3"/>
                <c:pt idx="0">
                  <c:v>182</c:v>
                </c:pt>
                <c:pt idx="1">
                  <c:v>199</c:v>
                </c:pt>
                <c:pt idx="2">
                  <c:v>173</c:v>
                </c:pt>
              </c:numCache>
            </c:numRef>
          </c:val>
          <c:extLst>
            <c:ext xmlns:c16="http://schemas.microsoft.com/office/drawing/2014/chart" uri="{C3380CC4-5D6E-409C-BE32-E72D297353CC}">
              <c16:uniqueId val="{00000001-45C6-477D-8E46-E2691FD68A61}"/>
            </c:ext>
          </c:extLst>
        </c:ser>
        <c:dLbls>
          <c:showLegendKey val="0"/>
          <c:showVal val="1"/>
          <c:showCatName val="0"/>
          <c:showSerName val="0"/>
          <c:showPercent val="0"/>
          <c:showBubbleSize val="0"/>
        </c:dLbls>
        <c:gapWidth val="415"/>
        <c:overlap val="11"/>
        <c:axId val="106445824"/>
        <c:axId val="106461056"/>
      </c:barChart>
      <c:lineChart>
        <c:grouping val="standard"/>
        <c:varyColors val="0"/>
        <c:ser>
          <c:idx val="2"/>
          <c:order val="2"/>
          <c:tx>
            <c:strRef>
              <c:f>Sheet1!$D$17</c:f>
              <c:strCache>
                <c:ptCount val="1"/>
                <c:pt idx="0">
                  <c:v>TRUE LINKAGE</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Sheet1!$A$18:$A$20</c:f>
              <c:strCache>
                <c:ptCount val="3"/>
                <c:pt idx="0">
                  <c:v>OCTOBER</c:v>
                </c:pt>
                <c:pt idx="1">
                  <c:v>NOVEMBER</c:v>
                </c:pt>
                <c:pt idx="2">
                  <c:v>DECEMBER</c:v>
                </c:pt>
              </c:strCache>
            </c:strRef>
          </c:cat>
          <c:val>
            <c:numRef>
              <c:f>Sheet1!$D$18:$D$20</c:f>
              <c:numCache>
                <c:formatCode>0%</c:formatCode>
                <c:ptCount val="3"/>
                <c:pt idx="0">
                  <c:v>0.93799999999999994</c:v>
                </c:pt>
                <c:pt idx="1">
                  <c:v>0.92600000000000005</c:v>
                </c:pt>
                <c:pt idx="2">
                  <c:v>0.91</c:v>
                </c:pt>
              </c:numCache>
            </c:numRef>
          </c:val>
          <c:smooth val="0"/>
          <c:extLst>
            <c:ext xmlns:c16="http://schemas.microsoft.com/office/drawing/2014/chart" uri="{C3380CC4-5D6E-409C-BE32-E72D297353CC}">
              <c16:uniqueId val="{00000002-45C6-477D-8E46-E2691FD68A61}"/>
            </c:ext>
          </c:extLst>
        </c:ser>
        <c:dLbls>
          <c:showLegendKey val="0"/>
          <c:showVal val="1"/>
          <c:showCatName val="0"/>
          <c:showSerName val="0"/>
          <c:showPercent val="0"/>
          <c:showBubbleSize val="0"/>
        </c:dLbls>
        <c:marker val="1"/>
        <c:smooth val="0"/>
        <c:axId val="106468480"/>
        <c:axId val="106462592"/>
      </c:lineChart>
      <c:catAx>
        <c:axId val="106445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6461056"/>
        <c:crosses val="autoZero"/>
        <c:auto val="1"/>
        <c:lblAlgn val="ctr"/>
        <c:lblOffset val="100"/>
        <c:noMultiLvlLbl val="0"/>
      </c:catAx>
      <c:valAx>
        <c:axId val="1064610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6445824"/>
        <c:crosses val="autoZero"/>
        <c:crossBetween val="between"/>
      </c:valAx>
      <c:valAx>
        <c:axId val="106462592"/>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6468480"/>
        <c:crosses val="max"/>
        <c:crossBetween val="between"/>
      </c:valAx>
      <c:catAx>
        <c:axId val="106468480"/>
        <c:scaling>
          <c:orientation val="minMax"/>
        </c:scaling>
        <c:delete val="1"/>
        <c:axPos val="b"/>
        <c:numFmt formatCode="General" sourceLinked="1"/>
        <c:majorTickMark val="out"/>
        <c:minorTickMark val="none"/>
        <c:tickLblPos val="nextTo"/>
        <c:crossAx val="10646259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448584555159193E-2"/>
          <c:y val="6.1518357424916084E-2"/>
          <c:w val="0.89826831744151359"/>
          <c:h val="0.75036399638048434"/>
        </c:manualLayout>
      </c:layout>
      <c:barChart>
        <c:barDir val="col"/>
        <c:grouping val="clustered"/>
        <c:varyColors val="1"/>
        <c:ser>
          <c:idx val="0"/>
          <c:order val="0"/>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1-AA34-421F-AC7F-2683144DC60D}"/>
              </c:ext>
            </c:extLst>
          </c:dPt>
          <c:dPt>
            <c:idx val="1"/>
            <c:invertIfNegative val="0"/>
            <c:bubble3D val="0"/>
            <c:spPr>
              <a:solidFill>
                <a:srgbClr val="0070C0"/>
              </a:solidFill>
              <a:ln>
                <a:noFill/>
              </a:ln>
              <a:effectLst/>
            </c:spPr>
            <c:extLst>
              <c:ext xmlns:c16="http://schemas.microsoft.com/office/drawing/2014/chart" uri="{C3380CC4-5D6E-409C-BE32-E72D297353CC}">
                <c16:uniqueId val="{00000003-AA34-421F-AC7F-2683144DC60D}"/>
              </c:ext>
            </c:extLst>
          </c:dPt>
          <c:dPt>
            <c:idx val="2"/>
            <c:invertIfNegative val="0"/>
            <c:bubble3D val="0"/>
            <c:spPr>
              <a:solidFill>
                <a:schemeClr val="tx2"/>
              </a:solidFill>
              <a:ln>
                <a:noFill/>
              </a:ln>
              <a:effectLst/>
            </c:spPr>
            <c:extLst>
              <c:ext xmlns:c16="http://schemas.microsoft.com/office/drawing/2014/chart" uri="{C3380CC4-5D6E-409C-BE32-E72D297353CC}">
                <c16:uniqueId val="{00000005-AA34-421F-AC7F-2683144DC60D}"/>
              </c:ext>
            </c:extLst>
          </c:dPt>
          <c:dPt>
            <c:idx val="3"/>
            <c:invertIfNegative val="0"/>
            <c:bubble3D val="0"/>
            <c:spPr>
              <a:solidFill>
                <a:srgbClr val="C00000"/>
              </a:solidFill>
              <a:ln>
                <a:noFill/>
              </a:ln>
              <a:effectLst/>
            </c:spPr>
            <c:extLst>
              <c:ext xmlns:c16="http://schemas.microsoft.com/office/drawing/2014/chart" uri="{C3380CC4-5D6E-409C-BE32-E72D297353CC}">
                <c16:uniqueId val="{00000007-AA34-421F-AC7F-2683144DC60D}"/>
              </c:ext>
            </c:extLst>
          </c:dPt>
          <c:dPt>
            <c:idx val="4"/>
            <c:invertIfNegative val="0"/>
            <c:bubble3D val="0"/>
            <c:spPr>
              <a:solidFill>
                <a:srgbClr val="CC3300"/>
              </a:solidFill>
              <a:ln>
                <a:noFill/>
              </a:ln>
              <a:effectLst/>
            </c:spPr>
            <c:extLst>
              <c:ext xmlns:c16="http://schemas.microsoft.com/office/drawing/2014/chart" uri="{C3380CC4-5D6E-409C-BE32-E72D297353CC}">
                <c16:uniqueId val="{00000009-AA34-421F-AC7F-2683144DC60D}"/>
              </c:ext>
            </c:extLst>
          </c:dPt>
          <c:dPt>
            <c:idx val="5"/>
            <c:invertIfNegative val="0"/>
            <c:bubble3D val="0"/>
            <c:spPr>
              <a:solidFill>
                <a:srgbClr val="FF0000"/>
              </a:solidFill>
              <a:ln>
                <a:noFill/>
              </a:ln>
              <a:effectLst/>
            </c:spPr>
            <c:extLst>
              <c:ext xmlns:c16="http://schemas.microsoft.com/office/drawing/2014/chart" uri="{C3380CC4-5D6E-409C-BE32-E72D297353CC}">
                <c16:uniqueId val="{0000000B-AA34-421F-AC7F-2683144DC60D}"/>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HIVST!$A$4:$A$9</c:f>
              <c:strCache>
                <c:ptCount val="6"/>
                <c:pt idx="0">
                  <c:v>HIVST kits distributed</c:v>
                </c:pt>
                <c:pt idx="1">
                  <c:v>Shared Results</c:v>
                </c:pt>
                <c:pt idx="2">
                  <c:v>HIV Reactive</c:v>
                </c:pt>
                <c:pt idx="3">
                  <c:v>Reported at CP for confirmatatory Test</c:v>
                </c:pt>
                <c:pt idx="4">
                  <c:v>Confirmed HIV +ve</c:v>
                </c:pt>
                <c:pt idx="5">
                  <c:v>Initiated on ART</c:v>
                </c:pt>
              </c:strCache>
            </c:strRef>
          </c:cat>
          <c:val>
            <c:numRef>
              <c:f>HIVST!$AW$4:$AW$9</c:f>
              <c:numCache>
                <c:formatCode>General</c:formatCode>
                <c:ptCount val="6"/>
                <c:pt idx="0">
                  <c:v>3337</c:v>
                </c:pt>
                <c:pt idx="1">
                  <c:v>3297</c:v>
                </c:pt>
                <c:pt idx="2">
                  <c:v>467</c:v>
                </c:pt>
                <c:pt idx="3">
                  <c:v>437</c:v>
                </c:pt>
                <c:pt idx="4">
                  <c:v>429</c:v>
                </c:pt>
                <c:pt idx="5">
                  <c:v>418</c:v>
                </c:pt>
              </c:numCache>
            </c:numRef>
          </c:val>
          <c:extLst>
            <c:ext xmlns:c16="http://schemas.microsoft.com/office/drawing/2014/chart" uri="{C3380CC4-5D6E-409C-BE32-E72D297353CC}">
              <c16:uniqueId val="{0000000C-AA34-421F-AC7F-2683144DC60D}"/>
            </c:ext>
          </c:extLst>
        </c:ser>
        <c:dLbls>
          <c:showLegendKey val="0"/>
          <c:showVal val="0"/>
          <c:showCatName val="0"/>
          <c:showSerName val="0"/>
          <c:showPercent val="0"/>
          <c:showBubbleSize val="0"/>
        </c:dLbls>
        <c:gapWidth val="219"/>
        <c:overlap val="-27"/>
        <c:axId val="-1897590160"/>
        <c:axId val="-1897591792"/>
      </c:barChart>
      <c:catAx>
        <c:axId val="-1897590160"/>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dirty="0"/>
                  <a:t>Indicator</a:t>
                </a:r>
                <a:r>
                  <a:rPr lang="en-US" sz="1600" b="1" baseline="0" dirty="0"/>
                  <a:t> </a:t>
                </a:r>
                <a:endParaRPr lang="en-ZW" sz="1600" b="1" dirty="0"/>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897591792"/>
        <c:crosses val="autoZero"/>
        <c:auto val="1"/>
        <c:lblAlgn val="ctr"/>
        <c:lblOffset val="100"/>
        <c:noMultiLvlLbl val="0"/>
      </c:catAx>
      <c:valAx>
        <c:axId val="-1897591792"/>
        <c:scaling>
          <c:orientation val="minMax"/>
        </c:scaling>
        <c:delete val="0"/>
        <c:axPos val="l"/>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sz="1600" b="1" dirty="0"/>
                  <a:t>Total # of clients </a:t>
                </a:r>
                <a:endParaRPr lang="en-ZW" sz="1600" b="1" dirty="0"/>
              </a:p>
            </c:rich>
          </c:tx>
          <c:layout>
            <c:manualLayout>
              <c:xMode val="edge"/>
              <c:yMode val="edge"/>
              <c:x val="6.5412919051512676E-3"/>
              <c:y val="0.28250625652900518"/>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8975901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7.xml.rels><?xml version="1.0" encoding="UTF-8" standalone="yes"?>
<Relationships xmlns="http://schemas.openxmlformats.org/package/2006/relationships"><Relationship Id="rId1" Type="http://schemas.openxmlformats.org/officeDocument/2006/relationships/image" Target="../media/image25.png"/></Relationships>
</file>

<file path=ppt/drawings/drawing1.xml><?xml version="1.0" encoding="utf-8"?>
<c:userShapes xmlns:c="http://schemas.openxmlformats.org/drawingml/2006/chart">
  <cdr:relSizeAnchor xmlns:cdr="http://schemas.openxmlformats.org/drawingml/2006/chartDrawing">
    <cdr:from>
      <cdr:x>0.24194</cdr:x>
      <cdr:y>0.44587</cdr:y>
    </cdr:from>
    <cdr:to>
      <cdr:x>0.41711</cdr:x>
      <cdr:y>0.67183</cdr:y>
    </cdr:to>
    <cdr:sp macro="" textlink="">
      <cdr:nvSpPr>
        <cdr:cNvPr id="2" name="Oval 1"/>
        <cdr:cNvSpPr/>
      </cdr:nvSpPr>
      <cdr:spPr>
        <a:xfrm xmlns:a="http://schemas.openxmlformats.org/drawingml/2006/main">
          <a:off x="2544097" y="1940131"/>
          <a:ext cx="1842016" cy="983225"/>
        </a:xfrm>
        <a:prstGeom xmlns:a="http://schemas.openxmlformats.org/drawingml/2006/main" prst="ellipse">
          <a:avLst/>
        </a:prstGeom>
        <a:solidFill xmlns:a="http://schemas.openxmlformats.org/drawingml/2006/main">
          <a:schemeClr val="accent6"/>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n-US" sz="1200" dirty="0"/>
            <a:t>Circle of Hope Community Posts introduced</a:t>
          </a:r>
        </a:p>
      </cdr:txBody>
    </cdr:sp>
  </cdr:relSizeAnchor>
  <cdr:relSizeAnchor xmlns:cdr="http://schemas.openxmlformats.org/drawingml/2006/chartDrawing">
    <cdr:from>
      <cdr:x>0.36298</cdr:x>
      <cdr:y>0.65981</cdr:y>
    </cdr:from>
    <cdr:to>
      <cdr:x>0.36772</cdr:x>
      <cdr:y>0.75151</cdr:y>
    </cdr:to>
    <cdr:sp macro="" textlink="">
      <cdr:nvSpPr>
        <cdr:cNvPr id="3" name="Down Arrow 2"/>
        <cdr:cNvSpPr/>
      </cdr:nvSpPr>
      <cdr:spPr>
        <a:xfrm xmlns:a="http://schemas.openxmlformats.org/drawingml/2006/main">
          <a:off x="3816927" y="2871067"/>
          <a:ext cx="49877" cy="399010"/>
        </a:xfrm>
        <a:prstGeom xmlns:a="http://schemas.openxmlformats.org/drawingml/2006/main" prst="down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0.30487</cdr:x>
      <cdr:y>0.67127</cdr:y>
    </cdr:from>
    <cdr:to>
      <cdr:x>0.30922</cdr:x>
      <cdr:y>0.79927</cdr:y>
    </cdr:to>
    <cdr:sp macro="" textlink="">
      <cdr:nvSpPr>
        <cdr:cNvPr id="4" name="Down Arrow 3"/>
        <cdr:cNvSpPr/>
      </cdr:nvSpPr>
      <cdr:spPr>
        <a:xfrm xmlns:a="http://schemas.openxmlformats.org/drawingml/2006/main">
          <a:off x="3205915" y="2920921"/>
          <a:ext cx="45743" cy="556971"/>
        </a:xfrm>
        <a:prstGeom xmlns:a="http://schemas.openxmlformats.org/drawingml/2006/main" prst="down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0.80883</cdr:x>
      <cdr:y>0.2459</cdr:y>
    </cdr:from>
    <cdr:to>
      <cdr:x>1</cdr:x>
      <cdr:y>0.4147</cdr:y>
    </cdr:to>
    <cdr:sp macro="" textlink="">
      <cdr:nvSpPr>
        <cdr:cNvPr id="5" name="Rectangle 4"/>
        <cdr:cNvSpPr/>
      </cdr:nvSpPr>
      <cdr:spPr>
        <a:xfrm xmlns:a="http://schemas.openxmlformats.org/drawingml/2006/main">
          <a:off x="8505333" y="1214977"/>
          <a:ext cx="2010267" cy="834044"/>
        </a:xfrm>
        <a:prstGeom xmlns:a="http://schemas.openxmlformats.org/drawingml/2006/main" prst="rect">
          <a:avLst/>
        </a:prstGeom>
        <a:solidFill xmlns:a="http://schemas.openxmlformats.org/drawingml/2006/main">
          <a:schemeClr val="accent6"/>
        </a:solidFill>
      </cdr:spPr>
      <cdr:style>
        <a:lnRef xmlns:a="http://schemas.openxmlformats.org/drawingml/2006/main" idx="1">
          <a:schemeClr val="accent1"/>
        </a:lnRef>
        <a:fillRef xmlns:a="http://schemas.openxmlformats.org/drawingml/2006/main" idx="2">
          <a:schemeClr val="accent1"/>
        </a:fillRef>
        <a:effectRef xmlns:a="http://schemas.openxmlformats.org/drawingml/2006/main" idx="1">
          <a:schemeClr val="accent1"/>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pPr algn="ctr"/>
          <a:r>
            <a:rPr lang="en-US" b="1" dirty="0">
              <a:solidFill>
                <a:schemeClr val="bg1">
                  <a:lumMod val="95000"/>
                </a:schemeClr>
              </a:solidFill>
            </a:rPr>
            <a:t>End </a:t>
          </a:r>
          <a:r>
            <a:rPr lang="en-US" b="1">
              <a:solidFill>
                <a:schemeClr val="bg1">
                  <a:lumMod val="95000"/>
                </a:schemeClr>
              </a:solidFill>
            </a:rPr>
            <a:t>of Q1 </a:t>
          </a:r>
          <a:r>
            <a:rPr lang="en-US" b="1" dirty="0">
              <a:solidFill>
                <a:schemeClr val="bg1">
                  <a:lumMod val="95000"/>
                </a:schemeClr>
              </a:solidFill>
            </a:rPr>
            <a:t>Covid – 19  sets in with partial lockdown. COH scales up 25 LPHO Cps in the nearby catchment areas</a:t>
          </a:r>
        </a:p>
      </cdr:txBody>
    </cdr:sp>
  </cdr:relSizeAnchor>
  <cdr:relSizeAnchor xmlns:cdr="http://schemas.openxmlformats.org/drawingml/2006/chartDrawing">
    <cdr:from>
      <cdr:x>0.75604</cdr:x>
      <cdr:y>0.02797</cdr:y>
    </cdr:from>
    <cdr:to>
      <cdr:x>0.75744</cdr:x>
      <cdr:y>0.84431</cdr:y>
    </cdr:to>
    <cdr:cxnSp macro="">
      <cdr:nvCxnSpPr>
        <cdr:cNvPr id="7" name="Straight Connector 6">
          <a:extLst xmlns:a="http://schemas.openxmlformats.org/drawingml/2006/main">
            <a:ext uri="{FF2B5EF4-FFF2-40B4-BE49-F238E27FC236}">
              <a16:creationId xmlns:a16="http://schemas.microsoft.com/office/drawing/2014/main" id="{EE0E9A4F-2FB6-478A-833D-6108854FD873}"/>
            </a:ext>
          </a:extLst>
        </cdr:cNvPr>
        <cdr:cNvCxnSpPr/>
      </cdr:nvCxnSpPr>
      <cdr:spPr>
        <a:xfrm xmlns:a="http://schemas.openxmlformats.org/drawingml/2006/main">
          <a:off x="7950200" y="121708"/>
          <a:ext cx="14745" cy="3552166"/>
        </a:xfrm>
        <a:prstGeom xmlns:a="http://schemas.openxmlformats.org/drawingml/2006/main" prst="line">
          <a:avLst/>
        </a:prstGeom>
      </cdr:spPr>
      <cdr:style>
        <a:lnRef xmlns:a="http://schemas.openxmlformats.org/drawingml/2006/main" idx="3">
          <a:schemeClr val="accent2"/>
        </a:lnRef>
        <a:fillRef xmlns:a="http://schemas.openxmlformats.org/drawingml/2006/main" idx="0">
          <a:schemeClr val="accent2"/>
        </a:fillRef>
        <a:effectRef xmlns:a="http://schemas.openxmlformats.org/drawingml/2006/main" idx="2">
          <a:schemeClr val="accent2"/>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cdr:x>
      <cdr:y>0.80165</cdr:y>
    </cdr:from>
    <cdr:to>
      <cdr:x>1</cdr:x>
      <cdr:y>0.92989</cdr:y>
    </cdr:to>
    <cdr:sp macro="" textlink="">
      <cdr:nvSpPr>
        <cdr:cNvPr id="2" name="TextBox 1"/>
        <cdr:cNvSpPr txBox="1"/>
      </cdr:nvSpPr>
      <cdr:spPr>
        <a:xfrm xmlns:a="http://schemas.openxmlformats.org/drawingml/2006/main">
          <a:off x="0" y="4234224"/>
          <a:ext cx="4295273" cy="677333"/>
        </a:xfrm>
        <a:prstGeom xmlns:a="http://schemas.openxmlformats.org/drawingml/2006/main" prst="rect">
          <a:avLst/>
        </a:prstGeom>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vertOverflow="clip" wrap="square" rtlCol="0"/>
        <a:lstStyle xmlns:a="http://schemas.openxmlformats.org/drawingml/2006/main"/>
        <a:p xmlns:a="http://schemas.openxmlformats.org/drawingml/2006/main">
          <a:r>
            <a:rPr lang="en-US" sz="1100" b="1" dirty="0"/>
            <a:t>Before the introduction of the COH CP model we had 34% of males on </a:t>
          </a:r>
          <a:r>
            <a:rPr lang="en-US" sz="1100" b="1" dirty="0" err="1"/>
            <a:t>Tx_CURR</a:t>
          </a:r>
          <a:r>
            <a:rPr lang="en-US" sz="1100" b="1" dirty="0"/>
            <a:t>. After the Model model we now have 46% males on treatment.</a:t>
          </a:r>
        </a:p>
      </cdr:txBody>
    </cdr:sp>
  </cdr:relSizeAnchor>
</c:userShapes>
</file>

<file path=ppt/drawings/drawing3.xml><?xml version="1.0" encoding="utf-8"?>
<c:userShapes xmlns:c="http://schemas.openxmlformats.org/drawingml/2006/chart">
  <cdr:relSizeAnchor xmlns:cdr="http://schemas.openxmlformats.org/drawingml/2006/chartDrawing">
    <cdr:from>
      <cdr:x>0.26363</cdr:x>
      <cdr:y>0.4084</cdr:y>
    </cdr:from>
    <cdr:to>
      <cdr:x>0.44861</cdr:x>
      <cdr:y>0.59599</cdr:y>
    </cdr:to>
    <cdr:sp macro="" textlink="">
      <cdr:nvSpPr>
        <cdr:cNvPr id="2" name="Rectangle 1">
          <a:extLst xmlns:a="http://schemas.openxmlformats.org/drawingml/2006/main">
            <a:ext uri="{FF2B5EF4-FFF2-40B4-BE49-F238E27FC236}">
              <a16:creationId xmlns:a16="http://schemas.microsoft.com/office/drawing/2014/main" id="{2B8EA3F0-61BF-4030-89FE-AC281F299B5A}"/>
            </a:ext>
          </a:extLst>
        </cdr:cNvPr>
        <cdr:cNvSpPr/>
      </cdr:nvSpPr>
      <cdr:spPr>
        <a:xfrm xmlns:a="http://schemas.openxmlformats.org/drawingml/2006/main">
          <a:off x="1787849" y="1785764"/>
          <a:ext cx="1254435" cy="820226"/>
        </a:xfrm>
        <a:prstGeom xmlns:a="http://schemas.openxmlformats.org/drawingml/2006/main" prst="rect">
          <a:avLst/>
        </a:prstGeom>
        <a:ln xmlns:a="http://schemas.openxmlformats.org/drawingml/2006/mai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600" dirty="0">
              <a:solidFill>
                <a:schemeClr val="tx1"/>
              </a:solidFill>
            </a:rPr>
            <a:t>27% yield </a:t>
          </a:r>
        </a:p>
        <a:p xmlns:a="http://schemas.openxmlformats.org/drawingml/2006/main">
          <a:r>
            <a:rPr lang="en-US" sz="1600" dirty="0">
              <a:solidFill>
                <a:schemeClr val="tx1"/>
              </a:solidFill>
            </a:rPr>
            <a:t>97% linkage </a:t>
          </a:r>
        </a:p>
      </cdr:txBody>
    </cdr:sp>
  </cdr:relSizeAnchor>
  <cdr:relSizeAnchor xmlns:cdr="http://schemas.openxmlformats.org/drawingml/2006/chartDrawing">
    <cdr:from>
      <cdr:x>0.70739</cdr:x>
      <cdr:y>0.36218</cdr:y>
    </cdr:from>
    <cdr:to>
      <cdr:x>0.92016</cdr:x>
      <cdr:y>0.54977</cdr:y>
    </cdr:to>
    <cdr:sp macro="" textlink="">
      <cdr:nvSpPr>
        <cdr:cNvPr id="3" name="Rectangle 2">
          <a:extLst xmlns:a="http://schemas.openxmlformats.org/drawingml/2006/main">
            <a:ext uri="{FF2B5EF4-FFF2-40B4-BE49-F238E27FC236}">
              <a16:creationId xmlns:a16="http://schemas.microsoft.com/office/drawing/2014/main" id="{2B8EA3F0-61BF-4030-89FE-AC281F299B5A}"/>
            </a:ext>
          </a:extLst>
        </cdr:cNvPr>
        <cdr:cNvSpPr/>
      </cdr:nvSpPr>
      <cdr:spPr>
        <a:xfrm xmlns:a="http://schemas.openxmlformats.org/drawingml/2006/main">
          <a:off x="4797201" y="1583658"/>
          <a:ext cx="1442927" cy="820226"/>
        </a:xfrm>
        <a:prstGeom xmlns:a="http://schemas.openxmlformats.org/drawingml/2006/main" prst="rect">
          <a:avLst/>
        </a:prstGeom>
        <a:ln xmlns:a="http://schemas.openxmlformats.org/drawingml/2006/mai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600" dirty="0">
              <a:solidFill>
                <a:schemeClr val="tx1"/>
              </a:solidFill>
            </a:rPr>
            <a:t>34% yield </a:t>
          </a:r>
        </a:p>
        <a:p xmlns:a="http://schemas.openxmlformats.org/drawingml/2006/main">
          <a:r>
            <a:rPr lang="en-US" sz="1600" dirty="0">
              <a:solidFill>
                <a:schemeClr val="tx1"/>
              </a:solidFill>
            </a:rPr>
            <a:t>99.5% linkage </a:t>
          </a:r>
        </a:p>
      </cdr:txBody>
    </cdr:sp>
  </cdr:relSizeAnchor>
</c:userShapes>
</file>

<file path=ppt/drawings/drawing4.xml><?xml version="1.0" encoding="utf-8"?>
<c:userShapes xmlns:c="http://schemas.openxmlformats.org/drawingml/2006/chart">
  <cdr:relSizeAnchor xmlns:cdr="http://schemas.openxmlformats.org/drawingml/2006/chartDrawing">
    <cdr:from>
      <cdr:x>0.09704</cdr:x>
      <cdr:y>0.42148</cdr:y>
    </cdr:from>
    <cdr:to>
      <cdr:x>0.16982</cdr:x>
      <cdr:y>0.51485</cdr:y>
    </cdr:to>
    <cdr:sp macro="" textlink="">
      <cdr:nvSpPr>
        <cdr:cNvPr id="2" name="TextBox 7">
          <a:extLst xmlns:a="http://schemas.openxmlformats.org/drawingml/2006/main">
            <a:ext uri="{FF2B5EF4-FFF2-40B4-BE49-F238E27FC236}">
              <a16:creationId xmlns:a16="http://schemas.microsoft.com/office/drawing/2014/main" id="{8D2E2186-50C8-4307-8C19-E25E87F7CF3A}"/>
            </a:ext>
          </a:extLst>
        </cdr:cNvPr>
        <cdr:cNvSpPr txBox="1"/>
      </cdr:nvSpPr>
      <cdr:spPr>
        <a:xfrm xmlns:a="http://schemas.openxmlformats.org/drawingml/2006/main">
          <a:off x="1020417" y="2084027"/>
          <a:ext cx="765313" cy="461665"/>
        </a:xfrm>
        <a:prstGeom xmlns:a="http://schemas.openxmlformats.org/drawingml/2006/main" prst="rect">
          <a:avLst/>
        </a:prstGeom>
        <a:solidFill xmlns:a="http://schemas.openxmlformats.org/drawingml/2006/main">
          <a:schemeClr val="bg1"/>
        </a:solidFill>
        <a:ln xmlns:a="http://schemas.openxmlformats.org/drawingml/2006/main" w="19050">
          <a:solidFill>
            <a:schemeClr val="accent1"/>
          </a:solidFill>
        </a:l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prstClr val="black"/>
              </a:solidFill>
              <a:latin typeface="Calibri" panose="020F0502020204030204"/>
            </a:rPr>
            <a:t>100</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offered</a:t>
          </a:r>
        </a:p>
      </cdr:txBody>
    </cdr:sp>
  </cdr:relSizeAnchor>
  <cdr:relSizeAnchor xmlns:cdr="http://schemas.openxmlformats.org/drawingml/2006/chartDrawing">
    <cdr:from>
      <cdr:x>0.19439</cdr:x>
      <cdr:y>0.42648</cdr:y>
    </cdr:from>
    <cdr:to>
      <cdr:x>0.26244</cdr:x>
      <cdr:y>0.51362</cdr:y>
    </cdr:to>
    <cdr:sp macro="" textlink="">
      <cdr:nvSpPr>
        <cdr:cNvPr id="3" name="TextBox 8">
          <a:extLst xmlns:a="http://schemas.openxmlformats.org/drawingml/2006/main">
            <a:ext uri="{FF2B5EF4-FFF2-40B4-BE49-F238E27FC236}">
              <a16:creationId xmlns:a16="http://schemas.microsoft.com/office/drawing/2014/main" id="{142E9297-363A-4D55-A9D7-BF5606E847B2}"/>
            </a:ext>
          </a:extLst>
        </cdr:cNvPr>
        <cdr:cNvSpPr txBox="1"/>
      </cdr:nvSpPr>
      <cdr:spPr>
        <a:xfrm xmlns:a="http://schemas.openxmlformats.org/drawingml/2006/main">
          <a:off x="2044148" y="2108712"/>
          <a:ext cx="715617" cy="430887"/>
        </a:xfrm>
        <a:prstGeom xmlns:a="http://schemas.openxmlformats.org/drawingml/2006/main" prst="rect">
          <a:avLst/>
        </a:prstGeom>
        <a:solidFill xmlns:a="http://schemas.openxmlformats.org/drawingml/2006/main">
          <a:schemeClr val="bg1"/>
        </a:solidFill>
        <a:ln xmlns:a="http://schemas.openxmlformats.org/drawingml/2006/main" w="19050">
          <a:solidFill>
            <a:schemeClr val="accent1"/>
          </a:solidFill>
        </a:l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99.9% accepted</a:t>
          </a:r>
        </a:p>
      </cdr:txBody>
    </cdr:sp>
  </cdr:relSizeAnchor>
  <cdr:relSizeAnchor xmlns:cdr="http://schemas.openxmlformats.org/drawingml/2006/chartDrawing">
    <cdr:from>
      <cdr:x>0.31232</cdr:x>
      <cdr:y>0.44398</cdr:y>
    </cdr:from>
    <cdr:to>
      <cdr:x>0.49967</cdr:x>
      <cdr:y>0.5</cdr:y>
    </cdr:to>
    <cdr:sp macro="" textlink="">
      <cdr:nvSpPr>
        <cdr:cNvPr id="4" name="TextBox 9">
          <a:extLst xmlns:a="http://schemas.openxmlformats.org/drawingml/2006/main">
            <a:ext uri="{FF2B5EF4-FFF2-40B4-BE49-F238E27FC236}">
              <a16:creationId xmlns:a16="http://schemas.microsoft.com/office/drawing/2014/main" id="{F44A93C9-B36B-45EC-8B72-8E02060C2543}"/>
            </a:ext>
          </a:extLst>
        </cdr:cNvPr>
        <cdr:cNvSpPr txBox="1"/>
      </cdr:nvSpPr>
      <cdr:spPr>
        <a:xfrm xmlns:a="http://schemas.openxmlformats.org/drawingml/2006/main">
          <a:off x="3284237" y="2195256"/>
          <a:ext cx="1970116" cy="276999"/>
        </a:xfrm>
        <a:prstGeom xmlns:a="http://schemas.openxmlformats.org/drawingml/2006/main" prst="rect">
          <a:avLst/>
        </a:prstGeom>
        <a:solidFill xmlns:a="http://schemas.openxmlformats.org/drawingml/2006/main">
          <a:schemeClr val="bg1"/>
        </a:solidFill>
        <a:ln xmlns:a="http://schemas.openxmlformats.org/drawingml/2006/main" w="19050">
          <a:solidFill>
            <a:schemeClr val="accent1"/>
          </a:solidFill>
        </a:l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1:2.3 Elicitation Ratio</a:t>
          </a:r>
        </a:p>
      </cdr:txBody>
    </cdr:sp>
  </cdr:relSizeAnchor>
  <cdr:relSizeAnchor xmlns:cdr="http://schemas.openxmlformats.org/drawingml/2006/chartDrawing">
    <cdr:from>
      <cdr:x>0.52674</cdr:x>
      <cdr:y>0.42771</cdr:y>
    </cdr:from>
    <cdr:to>
      <cdr:x>0.60645</cdr:x>
      <cdr:y>0.51485</cdr:y>
    </cdr:to>
    <cdr:sp macro="" textlink="">
      <cdr:nvSpPr>
        <cdr:cNvPr id="5" name="TextBox 10">
          <a:extLst xmlns:a="http://schemas.openxmlformats.org/drawingml/2006/main">
            <a:ext uri="{FF2B5EF4-FFF2-40B4-BE49-F238E27FC236}">
              <a16:creationId xmlns:a16="http://schemas.microsoft.com/office/drawing/2014/main" id="{9B8D4DF2-C5D7-46EE-99D8-D938474F9947}"/>
            </a:ext>
          </a:extLst>
        </cdr:cNvPr>
        <cdr:cNvSpPr txBox="1"/>
      </cdr:nvSpPr>
      <cdr:spPr>
        <a:xfrm xmlns:a="http://schemas.openxmlformats.org/drawingml/2006/main">
          <a:off x="5538967" y="2114804"/>
          <a:ext cx="838200" cy="430887"/>
        </a:xfrm>
        <a:prstGeom xmlns:a="http://schemas.openxmlformats.org/drawingml/2006/main" prst="rect">
          <a:avLst/>
        </a:prstGeom>
        <a:solidFill xmlns:a="http://schemas.openxmlformats.org/drawingml/2006/main">
          <a:schemeClr val="bg1"/>
        </a:solidFill>
        <a:ln xmlns:a="http://schemas.openxmlformats.org/drawingml/2006/main" w="19050">
          <a:solidFill>
            <a:schemeClr val="accent1"/>
          </a:solidFill>
        </a:l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prstClr val="black"/>
              </a:solidFill>
              <a:latin typeface="Calibri" panose="020F0502020204030204"/>
            </a:rPr>
            <a:t>87.8</a:t>
          </a:r>
          <a:r>
            <a:rPr kumimoji="0" lang="en-US" sz="1100" b="1" i="0" u="none" strike="noStrike" kern="1200" cap="none" spc="0" normalizeH="0" baseline="0" noProof="0" dirty="0">
              <a:ln>
                <a:noFill/>
              </a:ln>
              <a:solidFill>
                <a:prstClr val="black"/>
              </a:solidFill>
              <a:effectLst/>
              <a:uLnTx/>
              <a:uFillTx/>
              <a:latin typeface="Calibri" panose="020F0502020204030204"/>
            </a:rPr>
            <a:t>% tested</a:t>
          </a:r>
        </a:p>
      </cdr:txBody>
    </cdr:sp>
  </cdr:relSizeAnchor>
  <cdr:relSizeAnchor xmlns:cdr="http://schemas.openxmlformats.org/drawingml/2006/chartDrawing">
    <cdr:from>
      <cdr:x>0.71508</cdr:x>
      <cdr:y>0.42771</cdr:y>
    </cdr:from>
    <cdr:to>
      <cdr:x>0.78702</cdr:x>
      <cdr:y>0.51485</cdr:y>
    </cdr:to>
    <cdr:sp macro="" textlink="">
      <cdr:nvSpPr>
        <cdr:cNvPr id="6" name="TextBox 11">
          <a:extLst xmlns:a="http://schemas.openxmlformats.org/drawingml/2006/main">
            <a:ext uri="{FF2B5EF4-FFF2-40B4-BE49-F238E27FC236}">
              <a16:creationId xmlns:a16="http://schemas.microsoft.com/office/drawing/2014/main" id="{902E32D9-CA59-4C79-876D-A69C052529D3}"/>
            </a:ext>
          </a:extLst>
        </cdr:cNvPr>
        <cdr:cNvSpPr txBox="1"/>
      </cdr:nvSpPr>
      <cdr:spPr>
        <a:xfrm xmlns:a="http://schemas.openxmlformats.org/drawingml/2006/main">
          <a:off x="7519464" y="2114804"/>
          <a:ext cx="756519" cy="430887"/>
        </a:xfrm>
        <a:prstGeom xmlns:a="http://schemas.openxmlformats.org/drawingml/2006/main" prst="rect">
          <a:avLst/>
        </a:prstGeom>
        <a:solidFill xmlns:a="http://schemas.openxmlformats.org/drawingml/2006/main">
          <a:schemeClr val="bg1"/>
        </a:solidFill>
        <a:ln xmlns:a="http://schemas.openxmlformats.org/drawingml/2006/main" w="19050">
          <a:solidFill>
            <a:schemeClr val="accent1"/>
          </a:solidFill>
        </a:l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noProof="0" dirty="0">
              <a:solidFill>
                <a:prstClr val="black"/>
              </a:solidFill>
              <a:latin typeface="Calibri" panose="020F0502020204030204"/>
            </a:rPr>
            <a:t>41</a:t>
          </a:r>
          <a:r>
            <a:rPr kumimoji="0" lang="en-US" sz="1100" b="1" i="0" u="none" strike="noStrike" kern="1200" cap="none" spc="0" normalizeH="0" baseline="0" noProof="0" dirty="0">
              <a:ln>
                <a:noFill/>
              </a:ln>
              <a:solidFill>
                <a:prstClr val="black"/>
              </a:solidFill>
              <a:effectLst/>
              <a:uLnTx/>
              <a:uFillTx/>
              <a:latin typeface="Calibri" panose="020F0502020204030204"/>
            </a:rPr>
            <a:t>%</a:t>
          </a:r>
        </a:p>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rPr>
            <a:t>Pos Yield</a:t>
          </a:r>
        </a:p>
      </cdr:txBody>
    </cdr:sp>
  </cdr:relSizeAnchor>
  <cdr:relSizeAnchor xmlns:cdr="http://schemas.openxmlformats.org/drawingml/2006/chartDrawing">
    <cdr:from>
      <cdr:x>0.16201</cdr:x>
      <cdr:y>0.44001</cdr:y>
    </cdr:from>
    <cdr:to>
      <cdr:x>0.19912</cdr:x>
      <cdr:y>0.49248</cdr:y>
    </cdr:to>
    <cdr:sp macro="" textlink="">
      <cdr:nvSpPr>
        <cdr:cNvPr id="7" name="Arrow: Right 3">
          <a:extLst xmlns:a="http://schemas.openxmlformats.org/drawingml/2006/main">
            <a:ext uri="{FF2B5EF4-FFF2-40B4-BE49-F238E27FC236}">
              <a16:creationId xmlns:a16="http://schemas.microsoft.com/office/drawing/2014/main" id="{99AEB0C4-4DE2-4BE9-90C0-80FDD8A0C1A7}"/>
            </a:ext>
          </a:extLst>
        </cdr:cNvPr>
        <cdr:cNvSpPr/>
      </cdr:nvSpPr>
      <cdr:spPr>
        <a:xfrm xmlns:a="http://schemas.openxmlformats.org/drawingml/2006/main">
          <a:off x="1703627" y="2175617"/>
          <a:ext cx="390216" cy="259470"/>
        </a:xfrm>
        <a:prstGeom xmlns:a="http://schemas.openxmlformats.org/drawingml/2006/main" prst="rightArrow">
          <a:avLst/>
        </a:prstGeom>
        <a:solidFill xmlns:a="http://schemas.openxmlformats.org/drawingml/2006/main">
          <a:schemeClr val="accent6"/>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a:solidFill>
              <a:schemeClr val="tx1"/>
            </a:solidFill>
          </a:endParaRPr>
        </a:p>
      </cdr:txBody>
    </cdr:sp>
  </cdr:relSizeAnchor>
  <cdr:relSizeAnchor xmlns:cdr="http://schemas.openxmlformats.org/drawingml/2006/chartDrawing">
    <cdr:from>
      <cdr:x>0.26703</cdr:x>
      <cdr:y>0.44752</cdr:y>
    </cdr:from>
    <cdr:to>
      <cdr:x>0.30414</cdr:x>
      <cdr:y>0.5</cdr:y>
    </cdr:to>
    <cdr:sp macro="" textlink="">
      <cdr:nvSpPr>
        <cdr:cNvPr id="8" name="Arrow: Right 3">
          <a:extLst xmlns:a="http://schemas.openxmlformats.org/drawingml/2006/main">
            <a:ext uri="{FF2B5EF4-FFF2-40B4-BE49-F238E27FC236}">
              <a16:creationId xmlns:a16="http://schemas.microsoft.com/office/drawing/2014/main" id="{99AEB0C4-4DE2-4BE9-90C0-80FDD8A0C1A7}"/>
            </a:ext>
          </a:extLst>
        </cdr:cNvPr>
        <cdr:cNvSpPr/>
      </cdr:nvSpPr>
      <cdr:spPr>
        <a:xfrm xmlns:a="http://schemas.openxmlformats.org/drawingml/2006/main">
          <a:off x="2807975" y="2212785"/>
          <a:ext cx="390216" cy="259470"/>
        </a:xfrm>
        <a:prstGeom xmlns:a="http://schemas.openxmlformats.org/drawingml/2006/main" prst="rightArrow">
          <a:avLst/>
        </a:prstGeom>
        <a:solidFill xmlns:a="http://schemas.openxmlformats.org/drawingml/2006/main">
          <a:schemeClr val="accent6"/>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a:solidFill>
              <a:schemeClr val="tx1"/>
            </a:solidFill>
          </a:endParaRPr>
        </a:p>
      </cdr:txBody>
    </cdr:sp>
  </cdr:relSizeAnchor>
  <cdr:relSizeAnchor xmlns:cdr="http://schemas.openxmlformats.org/drawingml/2006/chartDrawing">
    <cdr:from>
      <cdr:x>0.49198</cdr:x>
      <cdr:y>0.44752</cdr:y>
    </cdr:from>
    <cdr:to>
      <cdr:x>0.52909</cdr:x>
      <cdr:y>0.5</cdr:y>
    </cdr:to>
    <cdr:sp macro="" textlink="">
      <cdr:nvSpPr>
        <cdr:cNvPr id="9" name="Arrow: Right 3">
          <a:extLst xmlns:a="http://schemas.openxmlformats.org/drawingml/2006/main">
            <a:ext uri="{FF2B5EF4-FFF2-40B4-BE49-F238E27FC236}">
              <a16:creationId xmlns:a16="http://schemas.microsoft.com/office/drawing/2014/main" id="{99AEB0C4-4DE2-4BE9-90C0-80FDD8A0C1A7}"/>
            </a:ext>
          </a:extLst>
        </cdr:cNvPr>
        <cdr:cNvSpPr/>
      </cdr:nvSpPr>
      <cdr:spPr>
        <a:xfrm xmlns:a="http://schemas.openxmlformats.org/drawingml/2006/main">
          <a:off x="5173488" y="2212785"/>
          <a:ext cx="390216" cy="259470"/>
        </a:xfrm>
        <a:prstGeom xmlns:a="http://schemas.openxmlformats.org/drawingml/2006/main" prst="rightArrow">
          <a:avLst/>
        </a:prstGeom>
        <a:solidFill xmlns:a="http://schemas.openxmlformats.org/drawingml/2006/main">
          <a:schemeClr val="accent6"/>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a:solidFill>
              <a:schemeClr val="tx1"/>
            </a:solidFill>
          </a:endParaRPr>
        </a:p>
      </cdr:txBody>
    </cdr:sp>
  </cdr:relSizeAnchor>
  <cdr:relSizeAnchor xmlns:cdr="http://schemas.openxmlformats.org/drawingml/2006/chartDrawing">
    <cdr:from>
      <cdr:x>0.615</cdr:x>
      <cdr:y>0.4457</cdr:y>
    </cdr:from>
    <cdr:to>
      <cdr:x>0.70321</cdr:x>
      <cdr:y>0.49488</cdr:y>
    </cdr:to>
    <cdr:sp macro="" textlink="">
      <cdr:nvSpPr>
        <cdr:cNvPr id="10" name="Arrow: Right 3">
          <a:extLst xmlns:a="http://schemas.openxmlformats.org/drawingml/2006/main">
            <a:ext uri="{FF2B5EF4-FFF2-40B4-BE49-F238E27FC236}">
              <a16:creationId xmlns:a16="http://schemas.microsoft.com/office/drawing/2014/main" id="{99AEB0C4-4DE2-4BE9-90C0-80FDD8A0C1A7}"/>
            </a:ext>
          </a:extLst>
        </cdr:cNvPr>
        <cdr:cNvSpPr/>
      </cdr:nvSpPr>
      <cdr:spPr>
        <a:xfrm xmlns:a="http://schemas.openxmlformats.org/drawingml/2006/main">
          <a:off x="6467094" y="2203767"/>
          <a:ext cx="927581" cy="243173"/>
        </a:xfrm>
        <a:prstGeom xmlns:a="http://schemas.openxmlformats.org/drawingml/2006/main" prst="rightArrow">
          <a:avLst/>
        </a:prstGeom>
        <a:solidFill xmlns:a="http://schemas.openxmlformats.org/drawingml/2006/main">
          <a:schemeClr val="accent6"/>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a:solidFill>
              <a:schemeClr val="tx1"/>
            </a:solidFill>
          </a:endParaRPr>
        </a:p>
      </cdr:txBody>
    </cdr:sp>
  </cdr:relSizeAnchor>
  <cdr:relSizeAnchor xmlns:cdr="http://schemas.openxmlformats.org/drawingml/2006/chartDrawing">
    <cdr:from>
      <cdr:x>0.78607</cdr:x>
      <cdr:y>0.4563</cdr:y>
    </cdr:from>
    <cdr:to>
      <cdr:x>0.81199</cdr:x>
      <cdr:y>0.5</cdr:y>
    </cdr:to>
    <cdr:sp macro="" textlink="">
      <cdr:nvSpPr>
        <cdr:cNvPr id="11" name="Arrow: Right 3">
          <a:extLst xmlns:a="http://schemas.openxmlformats.org/drawingml/2006/main">
            <a:ext uri="{FF2B5EF4-FFF2-40B4-BE49-F238E27FC236}">
              <a16:creationId xmlns:a16="http://schemas.microsoft.com/office/drawing/2014/main" id="{99AEB0C4-4DE2-4BE9-90C0-80FDD8A0C1A7}"/>
            </a:ext>
          </a:extLst>
        </cdr:cNvPr>
        <cdr:cNvSpPr/>
      </cdr:nvSpPr>
      <cdr:spPr>
        <a:xfrm xmlns:a="http://schemas.openxmlformats.org/drawingml/2006/main">
          <a:off x="8266043" y="2256183"/>
          <a:ext cx="272547" cy="216072"/>
        </a:xfrm>
        <a:prstGeom xmlns:a="http://schemas.openxmlformats.org/drawingml/2006/main" prst="rightArrow">
          <a:avLst/>
        </a:prstGeom>
        <a:solidFill xmlns:a="http://schemas.openxmlformats.org/drawingml/2006/main">
          <a:schemeClr val="accent6"/>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a:solidFill>
              <a:schemeClr val="tx1"/>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0.19575</cdr:x>
      <cdr:y>0.5872</cdr:y>
    </cdr:from>
    <cdr:to>
      <cdr:x>0.72824</cdr:x>
      <cdr:y>0.76584</cdr:y>
    </cdr:to>
    <cdr:grpSp>
      <cdr:nvGrpSpPr>
        <cdr:cNvPr id="3" name="Group 2">
          <a:extLst xmlns:a="http://schemas.openxmlformats.org/drawingml/2006/main">
            <a:ext uri="{FF2B5EF4-FFF2-40B4-BE49-F238E27FC236}">
              <a16:creationId xmlns:a16="http://schemas.microsoft.com/office/drawing/2014/main" id="{50A28280-7AE6-4E96-BF71-9AF5CFAA400A}"/>
            </a:ext>
          </a:extLst>
        </cdr:cNvPr>
        <cdr:cNvGrpSpPr/>
      </cdr:nvGrpSpPr>
      <cdr:grpSpPr>
        <a:xfrm xmlns:a="http://schemas.openxmlformats.org/drawingml/2006/main">
          <a:off x="2325772" y="3164285"/>
          <a:ext cx="6326694" cy="962650"/>
          <a:chOff x="2280306" y="2957807"/>
          <a:chExt cx="6203016" cy="899835"/>
        </a:xfrm>
      </cdr:grpSpPr>
      <cdr:grpSp>
        <cdr:nvGrpSpPr>
          <cdr:cNvPr id="2" name="Group 1">
            <a:extLst xmlns:a="http://schemas.openxmlformats.org/drawingml/2006/main">
              <a:ext uri="{FF2B5EF4-FFF2-40B4-BE49-F238E27FC236}">
                <a16:creationId xmlns:a16="http://schemas.microsoft.com/office/drawing/2014/main" id="{7CB3D588-F27A-40B2-A29A-64C377161BC2}"/>
              </a:ext>
            </a:extLst>
          </cdr:cNvPr>
          <cdr:cNvGrpSpPr/>
        </cdr:nvGrpSpPr>
        <cdr:grpSpPr>
          <a:xfrm xmlns:a="http://schemas.openxmlformats.org/drawingml/2006/main">
            <a:off x="2280306" y="2957807"/>
            <a:ext cx="4430493" cy="899835"/>
            <a:chOff x="2280306" y="2957807"/>
            <a:chExt cx="4430493" cy="899835"/>
          </a:xfrm>
        </cdr:grpSpPr>
        <cdr:cxnSp macro="">
          <cdr:nvCxnSpPr>
            <cdr:cNvPr id="9" name="Connector: Curved 8">
              <a:extLst xmlns:a="http://schemas.openxmlformats.org/drawingml/2006/main">
                <a:ext uri="{FF2B5EF4-FFF2-40B4-BE49-F238E27FC236}">
                  <a16:creationId xmlns:a16="http://schemas.microsoft.com/office/drawing/2014/main" id="{88FBB17B-57B5-4B80-90CD-D82479D69B2F}"/>
                </a:ext>
              </a:extLst>
            </cdr:cNvPr>
            <cdr:cNvCxnSpPr/>
          </cdr:nvCxnSpPr>
          <cdr:spPr>
            <a:xfrm xmlns:a="http://schemas.openxmlformats.org/drawingml/2006/main">
              <a:off x="2280306" y="2957807"/>
              <a:ext cx="1100489" cy="371187"/>
            </a:xfrm>
            <a:prstGeom xmlns:a="http://schemas.openxmlformats.org/drawingml/2006/main" prst="curvedConnector3">
              <a:avLst>
                <a:gd name="adj1" fmla="val 50000"/>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cxnSp macro="">
          <cdr:nvCxnSpPr>
            <cdr:cNvPr id="12" name="Connector: Curved 11">
              <a:extLst xmlns:a="http://schemas.openxmlformats.org/drawingml/2006/main">
                <a:ext uri="{FF2B5EF4-FFF2-40B4-BE49-F238E27FC236}">
                  <a16:creationId xmlns:a16="http://schemas.microsoft.com/office/drawing/2014/main" id="{FA475C77-8FD6-484F-A7B0-4927992B62C8}"/>
                </a:ext>
              </a:extLst>
            </cdr:cNvPr>
            <cdr:cNvCxnSpPr/>
          </cdr:nvCxnSpPr>
          <cdr:spPr>
            <a:xfrm xmlns:a="http://schemas.openxmlformats.org/drawingml/2006/main">
              <a:off x="5824538" y="3729044"/>
              <a:ext cx="886261" cy="128598"/>
            </a:xfrm>
            <a:prstGeom xmlns:a="http://schemas.openxmlformats.org/drawingml/2006/main" prst="curvedConnector3">
              <a:avLst>
                <a:gd name="adj1" fmla="val 50000"/>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cxnSp macro="">
          <cdr:nvCxnSpPr>
            <cdr:cNvPr id="13" name="Connector: Curved 12">
              <a:extLst xmlns:a="http://schemas.openxmlformats.org/drawingml/2006/main">
                <a:ext uri="{FF2B5EF4-FFF2-40B4-BE49-F238E27FC236}">
                  <a16:creationId xmlns:a16="http://schemas.microsoft.com/office/drawing/2014/main" id="{FA475C77-8FD6-484F-A7B0-4927992B62C8}"/>
                </a:ext>
              </a:extLst>
            </cdr:cNvPr>
            <cdr:cNvCxnSpPr/>
          </cdr:nvCxnSpPr>
          <cdr:spPr>
            <a:xfrm xmlns:a="http://schemas.openxmlformats.org/drawingml/2006/main">
              <a:off x="3982236" y="3332419"/>
              <a:ext cx="1100372" cy="371187"/>
            </a:xfrm>
            <a:prstGeom xmlns:a="http://schemas.openxmlformats.org/drawingml/2006/main" prst="curvedConnector3">
              <a:avLst>
                <a:gd name="adj1" fmla="val 50000"/>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cxnSp macro="">
        <cdr:nvCxnSpPr>
          <cdr:cNvPr id="17" name="Connector: Curved 16">
            <a:extLst xmlns:a="http://schemas.openxmlformats.org/drawingml/2006/main">
              <a:ext uri="{FF2B5EF4-FFF2-40B4-BE49-F238E27FC236}">
                <a16:creationId xmlns:a16="http://schemas.microsoft.com/office/drawing/2014/main" id="{5CF8A6E0-5D5C-4E3F-83D4-2D6449529061}"/>
              </a:ext>
            </a:extLst>
          </cdr:cNvPr>
          <cdr:cNvCxnSpPr/>
        </cdr:nvCxnSpPr>
        <cdr:spPr>
          <a:xfrm xmlns:a="http://schemas.openxmlformats.org/drawingml/2006/main">
            <a:off x="7456456" y="3714738"/>
            <a:ext cx="1026866" cy="114293"/>
          </a:xfrm>
          <a:prstGeom xmlns:a="http://schemas.openxmlformats.org/drawingml/2006/main" prst="curvedConnector3">
            <a:avLst>
              <a:gd name="adj1" fmla="val 50000"/>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userShapes>
</file>

<file path=ppt/drawings/drawing6.xml><?xml version="1.0" encoding="utf-8"?>
<c:userShapes xmlns:c="http://schemas.openxmlformats.org/drawingml/2006/chart">
  <cdr:relSizeAnchor xmlns:cdr="http://schemas.openxmlformats.org/drawingml/2006/chartDrawing">
    <cdr:from>
      <cdr:x>0.30323</cdr:x>
      <cdr:y>0.25487</cdr:y>
    </cdr:from>
    <cdr:to>
      <cdr:x>0.48527</cdr:x>
      <cdr:y>0.40119</cdr:y>
    </cdr:to>
    <cdr:sp macro="" textlink="">
      <cdr:nvSpPr>
        <cdr:cNvPr id="2" name="Rectangle 1">
          <a:extLst xmlns:a="http://schemas.openxmlformats.org/drawingml/2006/main">
            <a:ext uri="{FF2B5EF4-FFF2-40B4-BE49-F238E27FC236}">
              <a16:creationId xmlns:a16="http://schemas.microsoft.com/office/drawing/2014/main" id="{13445CD4-7D74-4526-A151-C0591E2B22E6}"/>
            </a:ext>
          </a:extLst>
        </cdr:cNvPr>
        <cdr:cNvSpPr/>
      </cdr:nvSpPr>
      <cdr:spPr>
        <a:xfrm xmlns:a="http://schemas.openxmlformats.org/drawingml/2006/main">
          <a:off x="2055458" y="1147094"/>
          <a:ext cx="1233975" cy="658531"/>
        </a:xfrm>
        <a:prstGeom xmlns:a="http://schemas.openxmlformats.org/drawingml/2006/main" prst="rect">
          <a:avLst/>
        </a:prstGeom>
        <a:ln xmlns:a="http://schemas.openxmlformats.org/drawingml/2006/mai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en-US" sz="1600" dirty="0">
              <a:solidFill>
                <a:schemeClr val="tx1"/>
              </a:solidFill>
            </a:rPr>
            <a:t>52% yield </a:t>
          </a:r>
        </a:p>
        <a:p xmlns:a="http://schemas.openxmlformats.org/drawingml/2006/main">
          <a:r>
            <a:rPr lang="en-US" sz="1600" dirty="0">
              <a:solidFill>
                <a:schemeClr val="tx1"/>
              </a:solidFill>
            </a:rPr>
            <a:t>96% linkage </a:t>
          </a:r>
        </a:p>
      </cdr:txBody>
    </cdr:sp>
  </cdr:relSizeAnchor>
  <cdr:relSizeAnchor xmlns:cdr="http://schemas.openxmlformats.org/drawingml/2006/chartDrawing">
    <cdr:from>
      <cdr:x>0.68463</cdr:x>
      <cdr:y>0.27876</cdr:y>
    </cdr:from>
    <cdr:to>
      <cdr:x>0.90593</cdr:x>
      <cdr:y>0.39787</cdr:y>
    </cdr:to>
    <cdr:sp macro="" textlink="">
      <cdr:nvSpPr>
        <cdr:cNvPr id="3" name="Rectangle 2">
          <a:extLst xmlns:a="http://schemas.openxmlformats.org/drawingml/2006/main">
            <a:ext uri="{FF2B5EF4-FFF2-40B4-BE49-F238E27FC236}">
              <a16:creationId xmlns:a16="http://schemas.microsoft.com/office/drawing/2014/main" id="{9299E86C-482B-43D2-AAA6-1C88B4FB828F}"/>
            </a:ext>
          </a:extLst>
        </cdr:cNvPr>
        <cdr:cNvSpPr/>
      </cdr:nvSpPr>
      <cdr:spPr>
        <a:xfrm xmlns:a="http://schemas.openxmlformats.org/drawingml/2006/main">
          <a:off x="4717777" y="1562646"/>
          <a:ext cx="1524977" cy="667678"/>
        </a:xfrm>
        <a:prstGeom xmlns:a="http://schemas.openxmlformats.org/drawingml/2006/main" prst="rect">
          <a:avLst/>
        </a:prstGeom>
        <a:ln xmlns:a="http://schemas.openxmlformats.org/drawingml/2006/mai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1600" dirty="0">
              <a:solidFill>
                <a:schemeClr val="tx1"/>
              </a:solidFill>
            </a:rPr>
            <a:t>65% yield </a:t>
          </a:r>
        </a:p>
        <a:p xmlns:a="http://schemas.openxmlformats.org/drawingml/2006/main">
          <a:r>
            <a:rPr lang="en-US" sz="1600" dirty="0">
              <a:solidFill>
                <a:schemeClr val="tx1"/>
              </a:solidFill>
            </a:rPr>
            <a:t>99.5% linkage </a:t>
          </a:r>
        </a:p>
      </cdr:txBody>
    </cdr:sp>
  </cdr:relSizeAnchor>
</c:userShapes>
</file>

<file path=ppt/drawings/drawing7.xml><?xml version="1.0" encoding="utf-8"?>
<c:userShapes xmlns:c="http://schemas.openxmlformats.org/drawingml/2006/chart">
  <cdr:relSizeAnchor xmlns:cdr="http://schemas.openxmlformats.org/drawingml/2006/chartDrawing">
    <cdr:from>
      <cdr:x>0</cdr:x>
      <cdr:y>0.02709</cdr:y>
    </cdr:from>
    <cdr:to>
      <cdr:x>1</cdr:x>
      <cdr:y>0.11154</cdr:y>
    </cdr:to>
    <cdr:pic>
      <cdr:nvPicPr>
        <cdr:cNvPr id="2" name="chart">
          <a:extLst xmlns:a="http://schemas.openxmlformats.org/drawingml/2006/main">
            <a:ext uri="{FF2B5EF4-FFF2-40B4-BE49-F238E27FC236}">
              <a16:creationId xmlns:a16="http://schemas.microsoft.com/office/drawing/2014/main" id="{E4675E6B-742C-4475-A8BB-FC5C42ED2496}"/>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144724"/>
          <a:ext cx="4814237" cy="451143"/>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EB51F4-2CAD-42E6-B15C-447EB11EF706}" type="datetimeFigureOut">
              <a:rPr lang="en-US" smtClean="0"/>
              <a:t>5/18/2021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C89F7E-F09C-46E2-892E-CAEE54F1FC70}" type="slidenum">
              <a:rPr lang="en-US" smtClean="0"/>
              <a:t>‹#›</a:t>
            </a:fld>
            <a:endParaRPr lang="en-US"/>
          </a:p>
        </p:txBody>
      </p:sp>
    </p:spTree>
    <p:extLst>
      <p:ext uri="{BB962C8B-B14F-4D97-AF65-F5344CB8AC3E}">
        <p14:creationId xmlns:p14="http://schemas.microsoft.com/office/powerpoint/2010/main" val="454352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Today I want to talk for 5 minutes about (read slide).</a:t>
            </a:r>
          </a:p>
        </p:txBody>
      </p:sp>
      <p:sp>
        <p:nvSpPr>
          <p:cNvPr id="4" name="Slide Number Placeholder 3"/>
          <p:cNvSpPr>
            <a:spLocks noGrp="1"/>
          </p:cNvSpPr>
          <p:nvPr>
            <p:ph type="sldNum" sz="quarter" idx="5"/>
          </p:nvPr>
        </p:nvSpPr>
        <p:spPr/>
        <p:txBody>
          <a:bodyPr/>
          <a:lstStyle/>
          <a:p>
            <a:fld id="{5117EEF4-844D-4D75-8A69-B68C2BED5678}" type="slidenum">
              <a:rPr lang="en-GB" smtClean="0">
                <a:solidFill>
                  <a:prstClr val="black"/>
                </a:solidFill>
              </a:rPr>
              <a:pPr/>
              <a:t>1</a:t>
            </a:fld>
            <a:endParaRPr lang="en-GB" dirty="0">
              <a:solidFill>
                <a:prstClr val="black"/>
              </a:solidFill>
            </a:endParaRPr>
          </a:p>
        </p:txBody>
      </p:sp>
    </p:spTree>
    <p:extLst>
      <p:ext uri="{BB962C8B-B14F-4D97-AF65-F5344CB8AC3E}">
        <p14:creationId xmlns:p14="http://schemas.microsoft.com/office/powerpoint/2010/main" val="4247348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Index Pos contribution</a:t>
            </a:r>
            <a:r>
              <a:rPr lang="en-US" b="1" baseline="0" dirty="0"/>
              <a:t> = 60%</a:t>
            </a:r>
            <a:endParaRPr lang="en-US" b="1" dirty="0"/>
          </a:p>
        </p:txBody>
      </p:sp>
      <p:sp>
        <p:nvSpPr>
          <p:cNvPr id="4" name="Slide Number Placeholder 3"/>
          <p:cNvSpPr>
            <a:spLocks noGrp="1"/>
          </p:cNvSpPr>
          <p:nvPr>
            <p:ph type="sldNum" sz="quarter" idx="10"/>
          </p:nvPr>
        </p:nvSpPr>
        <p:spPr/>
        <p:txBody>
          <a:bodyPr/>
          <a:lstStyle/>
          <a:p>
            <a:fld id="{67B039DB-B239-4025-A6B6-F2E32C422188}" type="slidenum">
              <a:rPr lang="en-US" smtClean="0"/>
              <a:t>8</a:t>
            </a:fld>
            <a:endParaRPr lang="en-US"/>
          </a:p>
        </p:txBody>
      </p:sp>
    </p:spTree>
    <p:extLst>
      <p:ext uri="{BB962C8B-B14F-4D97-AF65-F5344CB8AC3E}">
        <p14:creationId xmlns:p14="http://schemas.microsoft.com/office/powerpoint/2010/main" val="2032577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5633F7AF-2022-49AC-9485-FDE2444235C9}" type="slidenum">
              <a:rPr lang="x-none" smtClean="0"/>
              <a:t>9</a:t>
            </a:fld>
            <a:endParaRPr lang="x-none"/>
          </a:p>
        </p:txBody>
      </p:sp>
    </p:spTree>
    <p:extLst>
      <p:ext uri="{BB962C8B-B14F-4D97-AF65-F5344CB8AC3E}">
        <p14:creationId xmlns:p14="http://schemas.microsoft.com/office/powerpoint/2010/main" val="4262703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Priority 1: Engaging communities of faith to understand the epidemic, raise community awareness, and bring critical prevention and treatment interventions to reach men and children with testing and services</a:t>
            </a:r>
          </a:p>
          <a:p>
            <a:pPr marL="171450" indent="-171450">
              <a:buFont typeface="Arial" panose="020B0604020202020204" pitchFamily="34" charset="0"/>
              <a:buChar char="•"/>
            </a:pPr>
            <a:r>
              <a:rPr lang="en-US" dirty="0"/>
              <a:t>We chose to replicate the COH model in order to reach more men and adolescents with HIV testing and treatment services </a:t>
            </a:r>
          </a:p>
          <a:p>
            <a:pPr marL="171450" indent="-171450">
              <a:buFont typeface="Arial" panose="020B0604020202020204" pitchFamily="34" charset="0"/>
              <a:buChar char="•"/>
            </a:pPr>
            <a:r>
              <a:rPr lang="en-US" dirty="0"/>
              <a:t>We have had success in both replicating the COH model and engaging faith communities. </a:t>
            </a:r>
          </a:p>
          <a:p>
            <a:pPr marL="171450" indent="-171450">
              <a:buFont typeface="Arial" panose="020B0604020202020204" pitchFamily="34" charset="0"/>
              <a:buChar char="•"/>
            </a:pPr>
            <a:r>
              <a:rPr lang="en-US" dirty="0"/>
              <a:t>I will present briefly results of 6 CPs that started operating last year in October; 2 of these are set up with in Christian faith communities </a:t>
            </a:r>
            <a:r>
              <a:rPr lang="en-US"/>
              <a:t>or buildings. </a:t>
            </a:r>
            <a:endParaRPr lang="en-US" dirty="0"/>
          </a:p>
          <a:p>
            <a:endParaRPr lang="en-US" dirty="0"/>
          </a:p>
        </p:txBody>
      </p:sp>
      <p:sp>
        <p:nvSpPr>
          <p:cNvPr id="4" name="Slide Number Placeholder 3"/>
          <p:cNvSpPr>
            <a:spLocks noGrp="1"/>
          </p:cNvSpPr>
          <p:nvPr>
            <p:ph type="sldNum" sz="quarter" idx="5"/>
          </p:nvPr>
        </p:nvSpPr>
        <p:spPr/>
        <p:txBody>
          <a:bodyPr/>
          <a:lstStyle/>
          <a:p>
            <a:fld id="{C648D803-C8CA-402F-9881-6584B139BAED}" type="slidenum">
              <a:rPr lang="en-ZW" smtClean="0"/>
              <a:t>11</a:t>
            </a:fld>
            <a:endParaRPr lang="en-ZW"/>
          </a:p>
        </p:txBody>
      </p:sp>
    </p:spTree>
    <p:extLst>
      <p:ext uri="{BB962C8B-B14F-4D97-AF65-F5344CB8AC3E}">
        <p14:creationId xmlns:p14="http://schemas.microsoft.com/office/powerpoint/2010/main" val="1177760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Through the community posts, 3337 HIVST kits have so far been distributed and 99% have so far shared their test results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The reactivity rate and proportion of those reporting for confirmatory tests is at 14% and 94% respectively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For those reporting to the community posts, 98% were confirmed positive and of these 97% were initiated on ART – follow up continues for the remaining 3%</a:t>
            </a:r>
          </a:p>
          <a:p>
            <a:endParaRPr lang="en-ZW" dirty="0"/>
          </a:p>
        </p:txBody>
      </p:sp>
      <p:sp>
        <p:nvSpPr>
          <p:cNvPr id="4" name="Slide Number Placeholder 3"/>
          <p:cNvSpPr>
            <a:spLocks noGrp="1"/>
          </p:cNvSpPr>
          <p:nvPr>
            <p:ph type="sldNum" sz="quarter" idx="5"/>
          </p:nvPr>
        </p:nvSpPr>
        <p:spPr/>
        <p:txBody>
          <a:bodyPr/>
          <a:lstStyle/>
          <a:p>
            <a:fld id="{82631FB4-92E9-4CAB-98AE-DF43AAACF11B}" type="slidenum">
              <a:rPr lang="en-ZW" smtClean="0">
                <a:solidFill>
                  <a:prstClr val="black"/>
                </a:solidFill>
              </a:rPr>
              <a:pPr/>
              <a:t>12</a:t>
            </a:fld>
            <a:endParaRPr lang="en-ZW">
              <a:solidFill>
                <a:prstClr val="black"/>
              </a:solidFill>
            </a:endParaRPr>
          </a:p>
        </p:txBody>
      </p:sp>
    </p:spTree>
    <p:extLst>
      <p:ext uri="{BB962C8B-B14F-4D97-AF65-F5344CB8AC3E}">
        <p14:creationId xmlns:p14="http://schemas.microsoft.com/office/powerpoint/2010/main" val="2514990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The key goal of opening community posts and engaging faith communities was to reach more men and close the HIV diagnosis gap. With this model we are reaching more men with testing than we do with women. This has been a star model during COVID-19 to help identify men who are positive and linking them to care and initiating them on treatment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Based on these results we have closed the gap in HIV diagnosis between males and females.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Overall, among those identified as HIV positive, there were more men (52%) compared to females (48%)</a:t>
            </a:r>
            <a:endParaRPr kumimoji="0" lang="en-ZW" sz="16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p>
            <a:endParaRPr lang="en-US" dirty="0"/>
          </a:p>
        </p:txBody>
      </p:sp>
      <p:sp>
        <p:nvSpPr>
          <p:cNvPr id="4" name="Slide Number Placeholder 3"/>
          <p:cNvSpPr>
            <a:spLocks noGrp="1"/>
          </p:cNvSpPr>
          <p:nvPr>
            <p:ph type="sldNum" sz="quarter" idx="5"/>
          </p:nvPr>
        </p:nvSpPr>
        <p:spPr/>
        <p:txBody>
          <a:bodyPr/>
          <a:lstStyle/>
          <a:p>
            <a:fld id="{C648D803-C8CA-402F-9881-6584B139BAED}" type="slidenum">
              <a:rPr lang="en-ZW" smtClean="0"/>
              <a:t>13</a:t>
            </a:fld>
            <a:endParaRPr lang="en-ZW"/>
          </a:p>
        </p:txBody>
      </p:sp>
    </p:spTree>
    <p:extLst>
      <p:ext uri="{BB962C8B-B14F-4D97-AF65-F5344CB8AC3E}">
        <p14:creationId xmlns:p14="http://schemas.microsoft.com/office/powerpoint/2010/main" val="4155376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A437243-778D-4103-B9CE-85A5E5A75207}" type="datetimeFigureOut">
              <a:rPr lang="en-US" smtClean="0"/>
              <a:t>5/18/2021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55F872-608B-4232-955B-07B74F6D2A30}" type="slidenum">
              <a:rPr lang="en-US" smtClean="0"/>
              <a:t>‹#›</a:t>
            </a:fld>
            <a:endParaRPr lang="en-US"/>
          </a:p>
        </p:txBody>
      </p:sp>
    </p:spTree>
    <p:extLst>
      <p:ext uri="{BB962C8B-B14F-4D97-AF65-F5344CB8AC3E}">
        <p14:creationId xmlns:p14="http://schemas.microsoft.com/office/powerpoint/2010/main" val="2199966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437243-778D-4103-B9CE-85A5E5A75207}" type="datetimeFigureOut">
              <a:rPr lang="en-US" smtClean="0"/>
              <a:t>5/18/2021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55F872-608B-4232-955B-07B74F6D2A30}" type="slidenum">
              <a:rPr lang="en-US" smtClean="0"/>
              <a:t>‹#›</a:t>
            </a:fld>
            <a:endParaRPr lang="en-US"/>
          </a:p>
        </p:txBody>
      </p:sp>
    </p:spTree>
    <p:extLst>
      <p:ext uri="{BB962C8B-B14F-4D97-AF65-F5344CB8AC3E}">
        <p14:creationId xmlns:p14="http://schemas.microsoft.com/office/powerpoint/2010/main" val="388408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437243-778D-4103-B9CE-85A5E5A75207}" type="datetimeFigureOut">
              <a:rPr lang="en-US" smtClean="0"/>
              <a:t>5/18/2021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55F872-608B-4232-955B-07B74F6D2A30}" type="slidenum">
              <a:rPr lang="en-US" smtClean="0"/>
              <a:t>‹#›</a:t>
            </a:fld>
            <a:endParaRPr lang="en-US"/>
          </a:p>
        </p:txBody>
      </p:sp>
    </p:spTree>
    <p:extLst>
      <p:ext uri="{BB962C8B-B14F-4D97-AF65-F5344CB8AC3E}">
        <p14:creationId xmlns:p14="http://schemas.microsoft.com/office/powerpoint/2010/main" val="2237271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Solid Blue Header Box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8AC5D4-5A38-45A9-8FFF-7D5DD054905A}"/>
              </a:ext>
            </a:extLst>
          </p:cNvPr>
          <p:cNvSpPr/>
          <p:nvPr userDrawn="1"/>
        </p:nvSpPr>
        <p:spPr>
          <a:xfrm>
            <a:off x="1" y="0"/>
            <a:ext cx="12192000" cy="857250"/>
          </a:xfrm>
          <a:prstGeom prst="rect">
            <a:avLst/>
          </a:prstGeom>
          <a:solidFill>
            <a:srgbClr val="175895"/>
          </a:solidFill>
          <a:ln w="952500">
            <a:noFill/>
          </a:ln>
        </p:spPr>
        <p:style>
          <a:lnRef idx="1">
            <a:schemeClr val="accent1"/>
          </a:lnRef>
          <a:fillRef idx="3">
            <a:schemeClr val="accent1"/>
          </a:fillRef>
          <a:effectRef idx="2">
            <a:schemeClr val="accent1"/>
          </a:effectRef>
          <a:fontRef idx="minor">
            <a:schemeClr val="lt1"/>
          </a:fontRef>
        </p:style>
        <p:txBody>
          <a:bodyPr lIns="19540" tIns="9770" rIns="19540" bIns="9770" rtlCol="0" anchor="ctr"/>
          <a:lstStyle/>
          <a:p>
            <a:pPr algn="ctr" defTabSz="97701"/>
            <a:endParaRPr lang="en-US" sz="400">
              <a:solidFill>
                <a:prstClr val="white"/>
              </a:solidFill>
            </a:endParaRPr>
          </a:p>
        </p:txBody>
      </p:sp>
      <p:sp>
        <p:nvSpPr>
          <p:cNvPr id="17" name="Text Placeholder 9">
            <a:extLst>
              <a:ext uri="{FF2B5EF4-FFF2-40B4-BE49-F238E27FC236}">
                <a16:creationId xmlns:a16="http://schemas.microsoft.com/office/drawing/2014/main" id="{498C06D9-AE6F-4352-BA89-00D049CAC14B}"/>
              </a:ext>
            </a:extLst>
          </p:cNvPr>
          <p:cNvSpPr>
            <a:spLocks noGrp="1"/>
          </p:cNvSpPr>
          <p:nvPr>
            <p:ph type="body" sz="quarter" idx="13" hasCustomPrompt="1"/>
          </p:nvPr>
        </p:nvSpPr>
        <p:spPr>
          <a:xfrm>
            <a:off x="148892" y="112168"/>
            <a:ext cx="11905527" cy="677914"/>
          </a:xfrm>
          <a:prstGeom prst="rect">
            <a:avLst/>
          </a:prstGeom>
        </p:spPr>
        <p:txBody>
          <a:bodyPr lIns="0" tIns="0" rIns="0" bIns="0" anchor="ctr" anchorCtr="0">
            <a:normAutofit/>
          </a:bodyPr>
          <a:lstStyle>
            <a:lvl1pPr marL="0" indent="0" algn="l">
              <a:lnSpc>
                <a:spcPct val="100000"/>
              </a:lnSpc>
              <a:buFontTx/>
              <a:buNone/>
              <a:defRPr sz="2600" b="1">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pic>
        <p:nvPicPr>
          <p:cNvPr id="14" name="Picture 13">
            <a:extLst>
              <a:ext uri="{FF2B5EF4-FFF2-40B4-BE49-F238E27FC236}">
                <a16:creationId xmlns:a16="http://schemas.microsoft.com/office/drawing/2014/main" id="{5A885FE4-53FB-4131-9927-FE2B2749A92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3080" y="6468142"/>
            <a:ext cx="1397000" cy="277814"/>
          </a:xfrm>
          <a:prstGeom prst="rect">
            <a:avLst/>
          </a:prstGeom>
        </p:spPr>
      </p:pic>
      <p:sp>
        <p:nvSpPr>
          <p:cNvPr id="9" name="Text Placeholder 21">
            <a:extLst>
              <a:ext uri="{FF2B5EF4-FFF2-40B4-BE49-F238E27FC236}">
                <a16:creationId xmlns:a16="http://schemas.microsoft.com/office/drawing/2014/main" id="{E458AF60-35A8-484D-B9FB-AC3EF2D94AF9}"/>
              </a:ext>
            </a:extLst>
          </p:cNvPr>
          <p:cNvSpPr>
            <a:spLocks noGrp="1"/>
          </p:cNvSpPr>
          <p:nvPr>
            <p:ph type="body" sz="quarter" idx="15"/>
          </p:nvPr>
        </p:nvSpPr>
        <p:spPr>
          <a:xfrm>
            <a:off x="4640014" y="1360282"/>
            <a:ext cx="7271257" cy="417253"/>
          </a:xfrm>
        </p:spPr>
        <p:txBody>
          <a:bodyPr>
            <a:normAutofit/>
          </a:bodyPr>
          <a:lstStyle>
            <a:lvl1pPr marL="0" indent="0">
              <a:lnSpc>
                <a:spcPct val="100000"/>
              </a:lnSpc>
              <a:buFontTx/>
              <a:buNone/>
              <a:defRPr sz="1300" b="1">
                <a:latin typeface="Arial" panose="020B0604020202020204" pitchFamily="34" charset="0"/>
                <a:cs typeface="Arial" panose="020B0604020202020204" pitchFamily="34" charset="0"/>
              </a:defRPr>
            </a:lvl1pPr>
            <a:lvl2pPr marL="703442" indent="-234481">
              <a:lnSpc>
                <a:spcPct val="100000"/>
              </a:lnSpc>
              <a:buFont typeface="Arial" panose="020B0604020202020204" pitchFamily="34" charset="0"/>
              <a:buChar char="•"/>
              <a:defRPr sz="1300">
                <a:latin typeface="Arial" panose="020B0604020202020204" pitchFamily="34" charset="0"/>
                <a:cs typeface="Arial" panose="020B0604020202020204" pitchFamily="34" charset="0"/>
              </a:defRPr>
            </a:lvl2pPr>
            <a:lvl3pPr marL="1172405" indent="-234481">
              <a:lnSpc>
                <a:spcPct val="100000"/>
              </a:lnSpc>
              <a:buFont typeface="Arial" panose="020B0604020202020204" pitchFamily="34" charset="0"/>
              <a:buChar char="−"/>
              <a:defRPr sz="1300">
                <a:latin typeface="Arial" panose="020B0604020202020204" pitchFamily="34" charset="0"/>
                <a:cs typeface="Arial" panose="020B0604020202020204" pitchFamily="34" charset="0"/>
              </a:defRPr>
            </a:lvl3pPr>
            <a:lvl4pPr marL="1641366" indent="-234481">
              <a:lnSpc>
                <a:spcPct val="100000"/>
              </a:lnSpc>
              <a:buFont typeface="Wingdings" panose="05000000000000000000" pitchFamily="2" charset="2"/>
              <a:buChar char="§"/>
              <a:defRPr sz="1300">
                <a:latin typeface="Arial" panose="020B0604020202020204" pitchFamily="34" charset="0"/>
                <a:cs typeface="Arial" panose="020B0604020202020204" pitchFamily="34" charset="0"/>
              </a:defRPr>
            </a:lvl4pPr>
            <a:lvl5pPr marL="2110328" indent="-234481">
              <a:lnSpc>
                <a:spcPct val="100000"/>
              </a:lnSpc>
              <a:buFont typeface="Courier New" panose="02070309020205020404" pitchFamily="49" charset="0"/>
              <a:buChar char="o"/>
              <a:defRPr sz="1300">
                <a:latin typeface="Arial" panose="020B0604020202020204" pitchFamily="34" charset="0"/>
                <a:cs typeface="Arial" panose="020B0604020202020204" pitchFamily="34" charset="0"/>
              </a:defRPr>
            </a:lvl5pPr>
            <a:lvl6pPr>
              <a:defRPr sz="1700">
                <a:latin typeface="Arial" panose="020B0604020202020204" pitchFamily="34" charset="0"/>
                <a:cs typeface="Arial" panose="020B0604020202020204" pitchFamily="34" charset="0"/>
              </a:defRPr>
            </a:lvl6pPr>
          </a:lstStyle>
          <a:p>
            <a:pPr lvl="0"/>
            <a:r>
              <a:rPr lang="en-US" dirty="0"/>
              <a:t>Edit Master text styles</a:t>
            </a:r>
          </a:p>
          <a:p>
            <a:pPr lvl="1"/>
            <a:r>
              <a:rPr lang="en-US" dirty="0"/>
              <a:t>Second level</a:t>
            </a:r>
          </a:p>
          <a:p>
            <a:pPr lvl="2"/>
            <a:r>
              <a:rPr lang="en-US" dirty="0"/>
              <a:t>Third level</a:t>
            </a:r>
          </a:p>
        </p:txBody>
      </p:sp>
      <p:sp>
        <p:nvSpPr>
          <p:cNvPr id="3" name="Text Placeholder 2">
            <a:extLst>
              <a:ext uri="{FF2B5EF4-FFF2-40B4-BE49-F238E27FC236}">
                <a16:creationId xmlns:a16="http://schemas.microsoft.com/office/drawing/2014/main" id="{1206CA39-54D3-404F-A317-5468D057F49A}"/>
              </a:ext>
            </a:extLst>
          </p:cNvPr>
          <p:cNvSpPr>
            <a:spLocks noGrp="1"/>
          </p:cNvSpPr>
          <p:nvPr>
            <p:ph type="body" sz="quarter" idx="16"/>
          </p:nvPr>
        </p:nvSpPr>
        <p:spPr>
          <a:xfrm>
            <a:off x="4640016" y="1023678"/>
            <a:ext cx="7271257" cy="236446"/>
          </a:xfrm>
        </p:spPr>
        <p:txBody>
          <a:bodyPr anchor="ctr" anchorCtr="0">
            <a:normAutofit/>
          </a:bodyPr>
          <a:lstStyle>
            <a:lvl1pPr marL="0" indent="0" algn="ctr">
              <a:buFontTx/>
              <a:buNone/>
              <a:defRPr lang="en-US" sz="1400" b="1" kern="1200" dirty="0">
                <a:solidFill>
                  <a:schemeClr val="accent1">
                    <a:lumMod val="50000"/>
                  </a:schemeClr>
                </a:solidFill>
                <a:latin typeface="+mn-lt"/>
                <a:ea typeface="+mn-ea"/>
                <a:cs typeface="+mn-cs"/>
              </a:defRPr>
            </a:lvl1pPr>
          </a:lstStyle>
          <a:p>
            <a:pPr marL="0" lvl="0" indent="0" algn="ctr" defTabSz="913908" rtl="0" eaLnBrk="1" latinLnBrk="0" hangingPunct="1">
              <a:lnSpc>
                <a:spcPct val="90000"/>
              </a:lnSpc>
              <a:spcBef>
                <a:spcPts val="999"/>
              </a:spcBef>
              <a:buFontTx/>
              <a:buNone/>
            </a:pPr>
            <a:r>
              <a:rPr lang="en-US" dirty="0"/>
              <a:t>Edit Master text styles</a:t>
            </a:r>
          </a:p>
        </p:txBody>
      </p:sp>
      <p:sp>
        <p:nvSpPr>
          <p:cNvPr id="16" name="Text Placeholder 21">
            <a:extLst>
              <a:ext uri="{FF2B5EF4-FFF2-40B4-BE49-F238E27FC236}">
                <a16:creationId xmlns:a16="http://schemas.microsoft.com/office/drawing/2014/main" id="{9CBFA26B-A9EF-431B-950D-456EEEF4810B}"/>
              </a:ext>
            </a:extLst>
          </p:cNvPr>
          <p:cNvSpPr>
            <a:spLocks noGrp="1"/>
          </p:cNvSpPr>
          <p:nvPr>
            <p:ph type="body" sz="quarter" idx="17"/>
          </p:nvPr>
        </p:nvSpPr>
        <p:spPr>
          <a:xfrm>
            <a:off x="292664" y="1362116"/>
            <a:ext cx="3881187" cy="4723858"/>
          </a:xfrm>
        </p:spPr>
        <p:txBody>
          <a:bodyPr>
            <a:normAutofit/>
          </a:bodyPr>
          <a:lstStyle>
            <a:lvl1pPr marL="0" indent="0">
              <a:lnSpc>
                <a:spcPct val="100000"/>
              </a:lnSpc>
              <a:buFontTx/>
              <a:buNone/>
              <a:defRPr sz="1300" b="1">
                <a:latin typeface="Arial" panose="020B0604020202020204" pitchFamily="34" charset="0"/>
                <a:cs typeface="Arial" panose="020B0604020202020204" pitchFamily="34" charset="0"/>
              </a:defRPr>
            </a:lvl1pPr>
            <a:lvl2pPr marL="703442" indent="-234481">
              <a:lnSpc>
                <a:spcPct val="100000"/>
              </a:lnSpc>
              <a:buFont typeface="Arial" panose="020B0604020202020204" pitchFamily="34" charset="0"/>
              <a:buChar char="•"/>
              <a:defRPr sz="1300">
                <a:latin typeface="Arial" panose="020B0604020202020204" pitchFamily="34" charset="0"/>
                <a:cs typeface="Arial" panose="020B0604020202020204" pitchFamily="34" charset="0"/>
              </a:defRPr>
            </a:lvl2pPr>
            <a:lvl3pPr marL="1172405" indent="-234481">
              <a:lnSpc>
                <a:spcPct val="100000"/>
              </a:lnSpc>
              <a:buFont typeface="Arial" panose="020B0604020202020204" pitchFamily="34" charset="0"/>
              <a:buChar char="−"/>
              <a:defRPr sz="1300">
                <a:latin typeface="Arial" panose="020B0604020202020204" pitchFamily="34" charset="0"/>
                <a:cs typeface="Arial" panose="020B0604020202020204" pitchFamily="34" charset="0"/>
              </a:defRPr>
            </a:lvl3pPr>
            <a:lvl4pPr marL="1641366" indent="-234481">
              <a:lnSpc>
                <a:spcPct val="100000"/>
              </a:lnSpc>
              <a:buFont typeface="Wingdings" panose="05000000000000000000" pitchFamily="2" charset="2"/>
              <a:buChar char="§"/>
              <a:defRPr sz="1300">
                <a:latin typeface="Arial" panose="020B0604020202020204" pitchFamily="34" charset="0"/>
                <a:cs typeface="Arial" panose="020B0604020202020204" pitchFamily="34" charset="0"/>
              </a:defRPr>
            </a:lvl4pPr>
            <a:lvl5pPr marL="2110328" indent="-234481">
              <a:lnSpc>
                <a:spcPct val="100000"/>
              </a:lnSpc>
              <a:buFont typeface="Courier New" panose="02070309020205020404" pitchFamily="49" charset="0"/>
              <a:buChar char="o"/>
              <a:defRPr sz="1300">
                <a:latin typeface="Arial" panose="020B0604020202020204" pitchFamily="34" charset="0"/>
                <a:cs typeface="Arial" panose="020B0604020202020204" pitchFamily="34" charset="0"/>
              </a:defRPr>
            </a:lvl5pPr>
            <a:lvl6pPr>
              <a:defRPr sz="1700">
                <a:latin typeface="Arial" panose="020B0604020202020204" pitchFamily="34" charset="0"/>
                <a:cs typeface="Arial" panose="020B0604020202020204" pitchFamily="34" charset="0"/>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a:p>
            <a:pPr lvl="5"/>
            <a:endParaRPr lang="en-US" dirty="0"/>
          </a:p>
        </p:txBody>
      </p:sp>
      <p:sp>
        <p:nvSpPr>
          <p:cNvPr id="18" name="Text Placeholder 2">
            <a:extLst>
              <a:ext uri="{FF2B5EF4-FFF2-40B4-BE49-F238E27FC236}">
                <a16:creationId xmlns:a16="http://schemas.microsoft.com/office/drawing/2014/main" id="{824A86E9-A51A-4935-8A96-CEC9B1D9EDD0}"/>
              </a:ext>
            </a:extLst>
          </p:cNvPr>
          <p:cNvSpPr>
            <a:spLocks noGrp="1"/>
          </p:cNvSpPr>
          <p:nvPr>
            <p:ph type="body" sz="quarter" idx="18"/>
          </p:nvPr>
        </p:nvSpPr>
        <p:spPr>
          <a:xfrm>
            <a:off x="212455" y="1025525"/>
            <a:ext cx="4101428" cy="236446"/>
          </a:xfrm>
        </p:spPr>
        <p:txBody>
          <a:bodyPr anchor="ctr" anchorCtr="0">
            <a:normAutofit/>
          </a:bodyPr>
          <a:lstStyle>
            <a:lvl1pPr marL="0" indent="0" algn="ctr">
              <a:buFontTx/>
              <a:buNone/>
              <a:defRPr sz="1400" b="1">
                <a:solidFill>
                  <a:schemeClr val="accent1">
                    <a:lumMod val="50000"/>
                  </a:schemeClr>
                </a:solidFill>
              </a:defRPr>
            </a:lvl1pPr>
          </a:lstStyle>
          <a:p>
            <a:pPr lvl="0"/>
            <a:r>
              <a:rPr lang="en-US" dirty="0"/>
              <a:t>Edit Master text styles</a:t>
            </a:r>
          </a:p>
        </p:txBody>
      </p:sp>
      <p:pic>
        <p:nvPicPr>
          <p:cNvPr id="20" name="Picture 19">
            <a:extLst>
              <a:ext uri="{FF2B5EF4-FFF2-40B4-BE49-F238E27FC236}">
                <a16:creationId xmlns:a16="http://schemas.microsoft.com/office/drawing/2014/main" id="{00C1B068-0E10-44BF-A90A-F748DDBBB84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706408" y="6371283"/>
            <a:ext cx="8779189" cy="402539"/>
          </a:xfrm>
          <a:prstGeom prst="rect">
            <a:avLst/>
          </a:prstGeom>
        </p:spPr>
      </p:pic>
      <p:pic>
        <p:nvPicPr>
          <p:cNvPr id="19" name="Picture 18">
            <a:extLst>
              <a:ext uri="{FF2B5EF4-FFF2-40B4-BE49-F238E27FC236}">
                <a16:creationId xmlns:a16="http://schemas.microsoft.com/office/drawing/2014/main" id="{92A39F52-35BA-4206-9D05-3FA3BF523FD9}"/>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0610329" y="6541645"/>
            <a:ext cx="1432491" cy="95768"/>
          </a:xfrm>
          <a:prstGeom prst="rect">
            <a:avLst/>
          </a:prstGeom>
        </p:spPr>
      </p:pic>
      <p:sp>
        <p:nvSpPr>
          <p:cNvPr id="23" name="Text Placeholder 21">
            <a:extLst>
              <a:ext uri="{FF2B5EF4-FFF2-40B4-BE49-F238E27FC236}">
                <a16:creationId xmlns:a16="http://schemas.microsoft.com/office/drawing/2014/main" id="{E458AF60-35A8-484D-B9FB-AC3EF2D94AF9}"/>
              </a:ext>
            </a:extLst>
          </p:cNvPr>
          <p:cNvSpPr>
            <a:spLocks noGrp="1"/>
          </p:cNvSpPr>
          <p:nvPr>
            <p:ph type="body" sz="quarter" idx="19"/>
          </p:nvPr>
        </p:nvSpPr>
        <p:spPr>
          <a:xfrm>
            <a:off x="4651099" y="2260489"/>
            <a:ext cx="7271257" cy="2599758"/>
          </a:xfrm>
        </p:spPr>
        <p:txBody>
          <a:bodyPr>
            <a:normAutofit/>
          </a:bodyPr>
          <a:lstStyle>
            <a:lvl1pPr marL="0" indent="0">
              <a:lnSpc>
                <a:spcPct val="100000"/>
              </a:lnSpc>
              <a:buFontTx/>
              <a:buNone/>
              <a:defRPr sz="1300" b="1">
                <a:latin typeface="Arial" panose="020B0604020202020204" pitchFamily="34" charset="0"/>
                <a:cs typeface="Arial" panose="020B0604020202020204" pitchFamily="34" charset="0"/>
              </a:defRPr>
            </a:lvl1pPr>
            <a:lvl2pPr marL="703442" indent="-234481">
              <a:lnSpc>
                <a:spcPct val="100000"/>
              </a:lnSpc>
              <a:buFont typeface="Arial" panose="020B0604020202020204" pitchFamily="34" charset="0"/>
              <a:buChar char="•"/>
              <a:defRPr sz="1300">
                <a:latin typeface="Arial" panose="020B0604020202020204" pitchFamily="34" charset="0"/>
                <a:cs typeface="Arial" panose="020B0604020202020204" pitchFamily="34" charset="0"/>
              </a:defRPr>
            </a:lvl2pPr>
            <a:lvl3pPr marL="1172405" indent="-234481">
              <a:lnSpc>
                <a:spcPct val="100000"/>
              </a:lnSpc>
              <a:buFont typeface="Arial" panose="020B0604020202020204" pitchFamily="34" charset="0"/>
              <a:buChar char="−"/>
              <a:defRPr sz="1300">
                <a:latin typeface="Arial" panose="020B0604020202020204" pitchFamily="34" charset="0"/>
                <a:cs typeface="Arial" panose="020B0604020202020204" pitchFamily="34" charset="0"/>
              </a:defRPr>
            </a:lvl3pPr>
            <a:lvl4pPr marL="1641366" indent="-234481">
              <a:lnSpc>
                <a:spcPct val="100000"/>
              </a:lnSpc>
              <a:buFont typeface="Wingdings" panose="05000000000000000000" pitchFamily="2" charset="2"/>
              <a:buChar char="§"/>
              <a:defRPr sz="1300">
                <a:latin typeface="Arial" panose="020B0604020202020204" pitchFamily="34" charset="0"/>
                <a:cs typeface="Arial" panose="020B0604020202020204" pitchFamily="34" charset="0"/>
              </a:defRPr>
            </a:lvl4pPr>
            <a:lvl5pPr marL="2110328" indent="-234481">
              <a:lnSpc>
                <a:spcPct val="100000"/>
              </a:lnSpc>
              <a:buFont typeface="Courier New" panose="02070309020205020404" pitchFamily="49" charset="0"/>
              <a:buChar char="o"/>
              <a:defRPr sz="1300">
                <a:latin typeface="Arial" panose="020B0604020202020204" pitchFamily="34" charset="0"/>
                <a:cs typeface="Arial" panose="020B0604020202020204" pitchFamily="34" charset="0"/>
              </a:defRPr>
            </a:lvl5pPr>
            <a:lvl6pPr>
              <a:defRPr sz="1700">
                <a:latin typeface="Arial" panose="020B0604020202020204" pitchFamily="34" charset="0"/>
                <a:cs typeface="Arial" panose="020B0604020202020204" pitchFamily="34" charset="0"/>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a:p>
            <a:pPr lvl="5"/>
            <a:endParaRPr lang="en-US" dirty="0"/>
          </a:p>
        </p:txBody>
      </p:sp>
      <p:sp>
        <p:nvSpPr>
          <p:cNvPr id="24" name="Text Placeholder 2">
            <a:extLst>
              <a:ext uri="{FF2B5EF4-FFF2-40B4-BE49-F238E27FC236}">
                <a16:creationId xmlns:a16="http://schemas.microsoft.com/office/drawing/2014/main" id="{1206CA39-54D3-404F-A317-5468D057F49A}"/>
              </a:ext>
            </a:extLst>
          </p:cNvPr>
          <p:cNvSpPr>
            <a:spLocks noGrp="1"/>
          </p:cNvSpPr>
          <p:nvPr>
            <p:ph type="body" sz="quarter" idx="20"/>
          </p:nvPr>
        </p:nvSpPr>
        <p:spPr>
          <a:xfrm>
            <a:off x="4651099" y="1859627"/>
            <a:ext cx="7271257" cy="331739"/>
          </a:xfrm>
        </p:spPr>
        <p:txBody>
          <a:bodyPr anchor="ctr" anchorCtr="0">
            <a:normAutofit/>
          </a:bodyPr>
          <a:lstStyle>
            <a:lvl1pPr marL="0" indent="0" algn="ctr">
              <a:buFontTx/>
              <a:buNone/>
              <a:defRPr lang="en-US" sz="1400" b="1" kern="1200" dirty="0">
                <a:solidFill>
                  <a:schemeClr val="accent1">
                    <a:lumMod val="50000"/>
                  </a:schemeClr>
                </a:solidFill>
                <a:latin typeface="+mn-lt"/>
                <a:ea typeface="+mn-ea"/>
                <a:cs typeface="+mn-cs"/>
              </a:defRPr>
            </a:lvl1pPr>
          </a:lstStyle>
          <a:p>
            <a:pPr lvl="0"/>
            <a:r>
              <a:rPr lang="en-US" dirty="0"/>
              <a:t>Edit Master text styles</a:t>
            </a:r>
          </a:p>
        </p:txBody>
      </p:sp>
      <p:sp>
        <p:nvSpPr>
          <p:cNvPr id="27" name="Text Placeholder 21">
            <a:extLst>
              <a:ext uri="{FF2B5EF4-FFF2-40B4-BE49-F238E27FC236}">
                <a16:creationId xmlns:a16="http://schemas.microsoft.com/office/drawing/2014/main" id="{E458AF60-35A8-484D-B9FB-AC3EF2D94AF9}"/>
              </a:ext>
            </a:extLst>
          </p:cNvPr>
          <p:cNvSpPr>
            <a:spLocks noGrp="1"/>
          </p:cNvSpPr>
          <p:nvPr>
            <p:ph type="body" sz="quarter" idx="21"/>
          </p:nvPr>
        </p:nvSpPr>
        <p:spPr>
          <a:xfrm>
            <a:off x="4639501" y="5818020"/>
            <a:ext cx="7271257" cy="355807"/>
          </a:xfrm>
        </p:spPr>
        <p:txBody>
          <a:bodyPr>
            <a:normAutofit/>
          </a:bodyPr>
          <a:lstStyle>
            <a:lvl1pPr marL="0" indent="0">
              <a:lnSpc>
                <a:spcPct val="100000"/>
              </a:lnSpc>
              <a:buFontTx/>
              <a:buNone/>
              <a:defRPr sz="1300" b="1">
                <a:latin typeface="Arial" panose="020B0604020202020204" pitchFamily="34" charset="0"/>
                <a:cs typeface="Arial" panose="020B0604020202020204" pitchFamily="34" charset="0"/>
              </a:defRPr>
            </a:lvl1pPr>
            <a:lvl2pPr marL="703442" indent="-234481">
              <a:lnSpc>
                <a:spcPct val="100000"/>
              </a:lnSpc>
              <a:buFont typeface="Arial" panose="020B0604020202020204" pitchFamily="34" charset="0"/>
              <a:buChar char="•"/>
              <a:defRPr sz="1300">
                <a:latin typeface="Arial" panose="020B0604020202020204" pitchFamily="34" charset="0"/>
                <a:cs typeface="Arial" panose="020B0604020202020204" pitchFamily="34" charset="0"/>
              </a:defRPr>
            </a:lvl2pPr>
            <a:lvl3pPr marL="1172405" indent="-234481">
              <a:lnSpc>
                <a:spcPct val="100000"/>
              </a:lnSpc>
              <a:buFont typeface="Arial" panose="020B0604020202020204" pitchFamily="34" charset="0"/>
              <a:buChar char="−"/>
              <a:defRPr sz="1300">
                <a:latin typeface="Arial" panose="020B0604020202020204" pitchFamily="34" charset="0"/>
                <a:cs typeface="Arial" panose="020B0604020202020204" pitchFamily="34" charset="0"/>
              </a:defRPr>
            </a:lvl3pPr>
            <a:lvl4pPr marL="1641366" indent="-234481">
              <a:lnSpc>
                <a:spcPct val="100000"/>
              </a:lnSpc>
              <a:buFont typeface="Wingdings" panose="05000000000000000000" pitchFamily="2" charset="2"/>
              <a:buChar char="§"/>
              <a:defRPr sz="1300">
                <a:latin typeface="Arial" panose="020B0604020202020204" pitchFamily="34" charset="0"/>
                <a:cs typeface="Arial" panose="020B0604020202020204" pitchFamily="34" charset="0"/>
              </a:defRPr>
            </a:lvl4pPr>
            <a:lvl5pPr marL="2110328" indent="-234481">
              <a:lnSpc>
                <a:spcPct val="100000"/>
              </a:lnSpc>
              <a:buFont typeface="Courier New" panose="02070309020205020404" pitchFamily="49" charset="0"/>
              <a:buChar char="o"/>
              <a:defRPr sz="1300">
                <a:latin typeface="Arial" panose="020B0604020202020204" pitchFamily="34" charset="0"/>
                <a:cs typeface="Arial" panose="020B0604020202020204" pitchFamily="34" charset="0"/>
              </a:defRPr>
            </a:lvl5pPr>
            <a:lvl6pPr>
              <a:defRPr sz="1700">
                <a:latin typeface="Arial" panose="020B0604020202020204" pitchFamily="34" charset="0"/>
                <a:cs typeface="Arial" panose="020B0604020202020204" pitchFamily="34" charset="0"/>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a:p>
            <a:pPr lvl="5"/>
            <a:endParaRPr lang="en-US" dirty="0"/>
          </a:p>
        </p:txBody>
      </p:sp>
      <p:sp>
        <p:nvSpPr>
          <p:cNvPr id="28" name="Text Placeholder 2">
            <a:extLst>
              <a:ext uri="{FF2B5EF4-FFF2-40B4-BE49-F238E27FC236}">
                <a16:creationId xmlns:a16="http://schemas.microsoft.com/office/drawing/2014/main" id="{1206CA39-54D3-404F-A317-5468D057F49A}"/>
              </a:ext>
            </a:extLst>
          </p:cNvPr>
          <p:cNvSpPr>
            <a:spLocks noGrp="1"/>
          </p:cNvSpPr>
          <p:nvPr>
            <p:ph type="body" sz="quarter" idx="22"/>
          </p:nvPr>
        </p:nvSpPr>
        <p:spPr>
          <a:xfrm>
            <a:off x="4639501" y="5481416"/>
            <a:ext cx="7271257" cy="236446"/>
          </a:xfrm>
        </p:spPr>
        <p:txBody>
          <a:bodyPr anchor="ctr" anchorCtr="0">
            <a:normAutofit/>
          </a:bodyPr>
          <a:lstStyle>
            <a:lvl1pPr marL="0" indent="0" algn="ctr">
              <a:buFontTx/>
              <a:buNone/>
              <a:defRPr lang="en-US" sz="1400" b="1" kern="1200" dirty="0">
                <a:solidFill>
                  <a:schemeClr val="accent1">
                    <a:lumMod val="50000"/>
                  </a:schemeClr>
                </a:solidFill>
                <a:latin typeface="+mn-lt"/>
                <a:ea typeface="+mn-ea"/>
                <a:cs typeface="+mn-cs"/>
              </a:defRPr>
            </a:lvl1pPr>
          </a:lstStyle>
          <a:p>
            <a:pPr lvl="0"/>
            <a:r>
              <a:rPr lang="en-US" dirty="0"/>
              <a:t>Edit Master text styles</a:t>
            </a:r>
          </a:p>
        </p:txBody>
      </p:sp>
    </p:spTree>
    <p:extLst>
      <p:ext uri="{BB962C8B-B14F-4D97-AF65-F5344CB8AC3E}">
        <p14:creationId xmlns:p14="http://schemas.microsoft.com/office/powerpoint/2010/main" val="1712231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Solid Blue Header Box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8AC5D4-5A38-45A9-8FFF-7D5DD054905A}"/>
              </a:ext>
            </a:extLst>
          </p:cNvPr>
          <p:cNvSpPr/>
          <p:nvPr userDrawn="1"/>
        </p:nvSpPr>
        <p:spPr>
          <a:xfrm>
            <a:off x="1" y="0"/>
            <a:ext cx="12192000" cy="857250"/>
          </a:xfrm>
          <a:prstGeom prst="rect">
            <a:avLst/>
          </a:prstGeom>
          <a:solidFill>
            <a:srgbClr val="175895"/>
          </a:solidFill>
          <a:ln w="952500">
            <a:noFill/>
          </a:ln>
        </p:spPr>
        <p:style>
          <a:lnRef idx="1">
            <a:schemeClr val="accent1"/>
          </a:lnRef>
          <a:fillRef idx="3">
            <a:schemeClr val="accent1"/>
          </a:fillRef>
          <a:effectRef idx="2">
            <a:schemeClr val="accent1"/>
          </a:effectRef>
          <a:fontRef idx="minor">
            <a:schemeClr val="lt1"/>
          </a:fontRef>
        </p:style>
        <p:txBody>
          <a:bodyPr lIns="19540" tIns="9770" rIns="19540" bIns="9770" rtlCol="0" anchor="ctr"/>
          <a:lstStyle/>
          <a:p>
            <a:pPr algn="ctr" defTabSz="97701"/>
            <a:endParaRPr lang="en-US" sz="400">
              <a:solidFill>
                <a:prstClr val="white"/>
              </a:solidFill>
            </a:endParaRPr>
          </a:p>
        </p:txBody>
      </p:sp>
      <p:sp>
        <p:nvSpPr>
          <p:cNvPr id="17" name="Text Placeholder 9">
            <a:extLst>
              <a:ext uri="{FF2B5EF4-FFF2-40B4-BE49-F238E27FC236}">
                <a16:creationId xmlns:a16="http://schemas.microsoft.com/office/drawing/2014/main" id="{498C06D9-AE6F-4352-BA89-00D049CAC14B}"/>
              </a:ext>
            </a:extLst>
          </p:cNvPr>
          <p:cNvSpPr>
            <a:spLocks noGrp="1"/>
          </p:cNvSpPr>
          <p:nvPr>
            <p:ph type="body" sz="quarter" idx="13" hasCustomPrompt="1"/>
          </p:nvPr>
        </p:nvSpPr>
        <p:spPr>
          <a:xfrm>
            <a:off x="148892" y="112168"/>
            <a:ext cx="11905527" cy="677914"/>
          </a:xfrm>
          <a:prstGeom prst="rect">
            <a:avLst/>
          </a:prstGeom>
        </p:spPr>
        <p:txBody>
          <a:bodyPr lIns="0" tIns="0" rIns="0" bIns="0" anchor="ctr" anchorCtr="0">
            <a:normAutofit/>
          </a:bodyPr>
          <a:lstStyle>
            <a:lvl1pPr marL="0" indent="0" algn="l">
              <a:lnSpc>
                <a:spcPct val="100000"/>
              </a:lnSpc>
              <a:buFontTx/>
              <a:buNone/>
              <a:defRPr sz="2600" b="1">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pic>
        <p:nvPicPr>
          <p:cNvPr id="14" name="Picture 13">
            <a:extLst>
              <a:ext uri="{FF2B5EF4-FFF2-40B4-BE49-F238E27FC236}">
                <a16:creationId xmlns:a16="http://schemas.microsoft.com/office/drawing/2014/main" id="{5A885FE4-53FB-4131-9927-FE2B2749A92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3080" y="6468142"/>
            <a:ext cx="1397000" cy="277814"/>
          </a:xfrm>
          <a:prstGeom prst="rect">
            <a:avLst/>
          </a:prstGeom>
        </p:spPr>
      </p:pic>
      <p:sp>
        <p:nvSpPr>
          <p:cNvPr id="9" name="Text Placeholder 21">
            <a:extLst>
              <a:ext uri="{FF2B5EF4-FFF2-40B4-BE49-F238E27FC236}">
                <a16:creationId xmlns:a16="http://schemas.microsoft.com/office/drawing/2014/main" id="{E458AF60-35A8-484D-B9FB-AC3EF2D94AF9}"/>
              </a:ext>
            </a:extLst>
          </p:cNvPr>
          <p:cNvSpPr>
            <a:spLocks noGrp="1"/>
          </p:cNvSpPr>
          <p:nvPr>
            <p:ph type="body" sz="quarter" idx="15"/>
          </p:nvPr>
        </p:nvSpPr>
        <p:spPr>
          <a:xfrm>
            <a:off x="4948614" y="4978588"/>
            <a:ext cx="3260929" cy="1116231"/>
          </a:xfrm>
        </p:spPr>
        <p:txBody>
          <a:bodyPr>
            <a:normAutofit/>
          </a:bodyPr>
          <a:lstStyle>
            <a:lvl1pPr marL="0" indent="0">
              <a:lnSpc>
                <a:spcPct val="100000"/>
              </a:lnSpc>
              <a:buFontTx/>
              <a:buNone/>
              <a:defRPr sz="1300" b="1">
                <a:latin typeface="Arial" panose="020B0604020202020204" pitchFamily="34" charset="0"/>
                <a:cs typeface="Arial" panose="020B0604020202020204" pitchFamily="34" charset="0"/>
              </a:defRPr>
            </a:lvl1pPr>
            <a:lvl2pPr marL="703442" indent="-234481">
              <a:lnSpc>
                <a:spcPct val="100000"/>
              </a:lnSpc>
              <a:buFont typeface="Arial" panose="020B0604020202020204" pitchFamily="34" charset="0"/>
              <a:buChar char="•"/>
              <a:defRPr sz="1300">
                <a:latin typeface="Arial" panose="020B0604020202020204" pitchFamily="34" charset="0"/>
                <a:cs typeface="Arial" panose="020B0604020202020204" pitchFamily="34" charset="0"/>
              </a:defRPr>
            </a:lvl2pPr>
            <a:lvl3pPr marL="1172405" indent="-234481">
              <a:lnSpc>
                <a:spcPct val="100000"/>
              </a:lnSpc>
              <a:buFont typeface="Arial" panose="020B0604020202020204" pitchFamily="34" charset="0"/>
              <a:buChar char="−"/>
              <a:defRPr sz="1300">
                <a:latin typeface="Arial" panose="020B0604020202020204" pitchFamily="34" charset="0"/>
                <a:cs typeface="Arial" panose="020B0604020202020204" pitchFamily="34" charset="0"/>
              </a:defRPr>
            </a:lvl3pPr>
            <a:lvl4pPr marL="1641366" indent="-234481">
              <a:lnSpc>
                <a:spcPct val="100000"/>
              </a:lnSpc>
              <a:buFont typeface="Wingdings" panose="05000000000000000000" pitchFamily="2" charset="2"/>
              <a:buChar char="§"/>
              <a:defRPr sz="1300">
                <a:latin typeface="Arial" panose="020B0604020202020204" pitchFamily="34" charset="0"/>
                <a:cs typeface="Arial" panose="020B0604020202020204" pitchFamily="34" charset="0"/>
              </a:defRPr>
            </a:lvl4pPr>
            <a:lvl5pPr marL="2110328" indent="-234481">
              <a:lnSpc>
                <a:spcPct val="100000"/>
              </a:lnSpc>
              <a:buFont typeface="Courier New" panose="02070309020205020404" pitchFamily="49" charset="0"/>
              <a:buChar char="o"/>
              <a:defRPr sz="1300">
                <a:latin typeface="Arial" panose="020B0604020202020204" pitchFamily="34" charset="0"/>
                <a:cs typeface="Arial" panose="020B0604020202020204" pitchFamily="34" charset="0"/>
              </a:defRPr>
            </a:lvl5pPr>
            <a:lvl6pPr>
              <a:defRPr sz="1700">
                <a:latin typeface="Arial" panose="020B0604020202020204" pitchFamily="34" charset="0"/>
                <a:cs typeface="Arial" panose="020B0604020202020204" pitchFamily="34" charset="0"/>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a:p>
            <a:pPr lvl="5"/>
            <a:endParaRPr lang="en-US" dirty="0"/>
          </a:p>
        </p:txBody>
      </p:sp>
      <p:sp>
        <p:nvSpPr>
          <p:cNvPr id="3" name="Text Placeholder 2">
            <a:extLst>
              <a:ext uri="{FF2B5EF4-FFF2-40B4-BE49-F238E27FC236}">
                <a16:creationId xmlns:a16="http://schemas.microsoft.com/office/drawing/2014/main" id="{1206CA39-54D3-404F-A317-5468D057F49A}"/>
              </a:ext>
            </a:extLst>
          </p:cNvPr>
          <p:cNvSpPr>
            <a:spLocks noGrp="1"/>
          </p:cNvSpPr>
          <p:nvPr>
            <p:ph type="body" sz="quarter" idx="16"/>
          </p:nvPr>
        </p:nvSpPr>
        <p:spPr>
          <a:xfrm>
            <a:off x="4948605" y="4641996"/>
            <a:ext cx="3260931" cy="269423"/>
          </a:xfrm>
        </p:spPr>
        <p:txBody>
          <a:bodyPr anchor="ctr" anchorCtr="0">
            <a:normAutofit/>
          </a:bodyPr>
          <a:lstStyle>
            <a:lvl1pPr marL="0" indent="0" algn="ctr">
              <a:buFontTx/>
              <a:buNone/>
              <a:defRPr sz="1400" b="1">
                <a:solidFill>
                  <a:schemeClr val="bg1"/>
                </a:solidFill>
              </a:defRPr>
            </a:lvl1pPr>
          </a:lstStyle>
          <a:p>
            <a:pPr lvl="0"/>
            <a:r>
              <a:rPr lang="en-US" dirty="0"/>
              <a:t>Edit Master text styles</a:t>
            </a:r>
          </a:p>
        </p:txBody>
      </p:sp>
      <p:sp>
        <p:nvSpPr>
          <p:cNvPr id="16" name="Text Placeholder 21">
            <a:extLst>
              <a:ext uri="{FF2B5EF4-FFF2-40B4-BE49-F238E27FC236}">
                <a16:creationId xmlns:a16="http://schemas.microsoft.com/office/drawing/2014/main" id="{9CBFA26B-A9EF-431B-950D-456EEEF4810B}"/>
              </a:ext>
            </a:extLst>
          </p:cNvPr>
          <p:cNvSpPr>
            <a:spLocks noGrp="1"/>
          </p:cNvSpPr>
          <p:nvPr>
            <p:ph type="body" sz="quarter" idx="17"/>
          </p:nvPr>
        </p:nvSpPr>
        <p:spPr>
          <a:xfrm>
            <a:off x="8645797" y="1278327"/>
            <a:ext cx="3236600" cy="1654270"/>
          </a:xfrm>
        </p:spPr>
        <p:txBody>
          <a:bodyPr>
            <a:normAutofit/>
          </a:bodyPr>
          <a:lstStyle>
            <a:lvl1pPr marL="0" indent="0">
              <a:lnSpc>
                <a:spcPct val="100000"/>
              </a:lnSpc>
              <a:buFontTx/>
              <a:buNone/>
              <a:defRPr sz="1300" b="1">
                <a:latin typeface="Arial" panose="020B0604020202020204" pitchFamily="34" charset="0"/>
                <a:cs typeface="Arial" panose="020B0604020202020204" pitchFamily="34" charset="0"/>
              </a:defRPr>
            </a:lvl1pPr>
            <a:lvl2pPr marL="703442" indent="-234481">
              <a:lnSpc>
                <a:spcPct val="100000"/>
              </a:lnSpc>
              <a:buFont typeface="Arial" panose="020B0604020202020204" pitchFamily="34" charset="0"/>
              <a:buChar char="•"/>
              <a:defRPr sz="1300">
                <a:latin typeface="Arial" panose="020B0604020202020204" pitchFamily="34" charset="0"/>
                <a:cs typeface="Arial" panose="020B0604020202020204" pitchFamily="34" charset="0"/>
              </a:defRPr>
            </a:lvl2pPr>
            <a:lvl3pPr marL="1172405" indent="-234481">
              <a:lnSpc>
                <a:spcPct val="100000"/>
              </a:lnSpc>
              <a:buFont typeface="Arial" panose="020B0604020202020204" pitchFamily="34" charset="0"/>
              <a:buChar char="−"/>
              <a:defRPr sz="1300">
                <a:latin typeface="Arial" panose="020B0604020202020204" pitchFamily="34" charset="0"/>
                <a:cs typeface="Arial" panose="020B0604020202020204" pitchFamily="34" charset="0"/>
              </a:defRPr>
            </a:lvl3pPr>
            <a:lvl4pPr marL="1641366" indent="-234481">
              <a:lnSpc>
                <a:spcPct val="100000"/>
              </a:lnSpc>
              <a:buFont typeface="Wingdings" panose="05000000000000000000" pitchFamily="2" charset="2"/>
              <a:buChar char="§"/>
              <a:defRPr sz="1300">
                <a:latin typeface="Arial" panose="020B0604020202020204" pitchFamily="34" charset="0"/>
                <a:cs typeface="Arial" panose="020B0604020202020204" pitchFamily="34" charset="0"/>
              </a:defRPr>
            </a:lvl4pPr>
            <a:lvl5pPr marL="2110328" indent="-234481">
              <a:lnSpc>
                <a:spcPct val="100000"/>
              </a:lnSpc>
              <a:buFont typeface="Courier New" panose="02070309020205020404" pitchFamily="49" charset="0"/>
              <a:buChar char="o"/>
              <a:defRPr sz="1300">
                <a:latin typeface="Arial" panose="020B0604020202020204" pitchFamily="34" charset="0"/>
                <a:cs typeface="Arial" panose="020B0604020202020204" pitchFamily="34" charset="0"/>
              </a:defRPr>
            </a:lvl5pPr>
            <a:lvl6pPr>
              <a:defRPr sz="1700">
                <a:latin typeface="Arial" panose="020B0604020202020204" pitchFamily="34" charset="0"/>
                <a:cs typeface="Arial" panose="020B0604020202020204" pitchFamily="34" charset="0"/>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a:p>
            <a:pPr lvl="5"/>
            <a:endParaRPr lang="en-US" dirty="0"/>
          </a:p>
        </p:txBody>
      </p:sp>
      <p:sp>
        <p:nvSpPr>
          <p:cNvPr id="18" name="Text Placeholder 2">
            <a:extLst>
              <a:ext uri="{FF2B5EF4-FFF2-40B4-BE49-F238E27FC236}">
                <a16:creationId xmlns:a16="http://schemas.microsoft.com/office/drawing/2014/main" id="{824A86E9-A51A-4935-8A96-CEC9B1D9EDD0}"/>
              </a:ext>
            </a:extLst>
          </p:cNvPr>
          <p:cNvSpPr>
            <a:spLocks noGrp="1"/>
          </p:cNvSpPr>
          <p:nvPr>
            <p:ph type="body" sz="quarter" idx="18"/>
          </p:nvPr>
        </p:nvSpPr>
        <p:spPr>
          <a:xfrm>
            <a:off x="8565587" y="941736"/>
            <a:ext cx="3420264" cy="236446"/>
          </a:xfrm>
        </p:spPr>
        <p:txBody>
          <a:bodyPr anchor="ctr" anchorCtr="0">
            <a:normAutofit/>
          </a:bodyPr>
          <a:lstStyle>
            <a:lvl1pPr marL="0" indent="0" algn="ctr">
              <a:buFontTx/>
              <a:buNone/>
              <a:defRPr sz="1400" b="1">
                <a:solidFill>
                  <a:schemeClr val="bg1"/>
                </a:solidFill>
              </a:defRPr>
            </a:lvl1pPr>
          </a:lstStyle>
          <a:p>
            <a:pPr lvl="0"/>
            <a:r>
              <a:rPr lang="en-US" dirty="0"/>
              <a:t>Edit Master text styles</a:t>
            </a:r>
          </a:p>
        </p:txBody>
      </p:sp>
      <p:pic>
        <p:nvPicPr>
          <p:cNvPr id="20" name="Picture 19">
            <a:extLst>
              <a:ext uri="{FF2B5EF4-FFF2-40B4-BE49-F238E27FC236}">
                <a16:creationId xmlns:a16="http://schemas.microsoft.com/office/drawing/2014/main" id="{00C1B068-0E10-44BF-A90A-F748DDBBB84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706408" y="6371283"/>
            <a:ext cx="8779189" cy="402539"/>
          </a:xfrm>
          <a:prstGeom prst="rect">
            <a:avLst/>
          </a:prstGeom>
        </p:spPr>
      </p:pic>
      <p:pic>
        <p:nvPicPr>
          <p:cNvPr id="19" name="Picture 18">
            <a:extLst>
              <a:ext uri="{FF2B5EF4-FFF2-40B4-BE49-F238E27FC236}">
                <a16:creationId xmlns:a16="http://schemas.microsoft.com/office/drawing/2014/main" id="{92A39F52-35BA-4206-9D05-3FA3BF523FD9}"/>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0610329" y="6420617"/>
            <a:ext cx="1432491" cy="95768"/>
          </a:xfrm>
          <a:prstGeom prst="rect">
            <a:avLst/>
          </a:prstGeom>
        </p:spPr>
      </p:pic>
      <p:sp>
        <p:nvSpPr>
          <p:cNvPr id="21" name="Text Placeholder 21">
            <a:extLst>
              <a:ext uri="{FF2B5EF4-FFF2-40B4-BE49-F238E27FC236}">
                <a16:creationId xmlns:a16="http://schemas.microsoft.com/office/drawing/2014/main" id="{9CBFA26B-A9EF-431B-950D-456EEEF4810B}"/>
              </a:ext>
            </a:extLst>
          </p:cNvPr>
          <p:cNvSpPr>
            <a:spLocks noGrp="1"/>
          </p:cNvSpPr>
          <p:nvPr>
            <p:ph type="body" sz="quarter" idx="19"/>
          </p:nvPr>
        </p:nvSpPr>
        <p:spPr>
          <a:xfrm>
            <a:off x="8645797" y="3378487"/>
            <a:ext cx="3236600" cy="1654270"/>
          </a:xfrm>
        </p:spPr>
        <p:txBody>
          <a:bodyPr>
            <a:normAutofit/>
          </a:bodyPr>
          <a:lstStyle>
            <a:lvl1pPr marL="0" indent="0">
              <a:lnSpc>
                <a:spcPct val="100000"/>
              </a:lnSpc>
              <a:buFontTx/>
              <a:buNone/>
              <a:defRPr sz="1300" b="1">
                <a:latin typeface="Arial" panose="020B0604020202020204" pitchFamily="34" charset="0"/>
                <a:cs typeface="Arial" panose="020B0604020202020204" pitchFamily="34" charset="0"/>
              </a:defRPr>
            </a:lvl1pPr>
            <a:lvl2pPr marL="703442" indent="-234481">
              <a:lnSpc>
                <a:spcPct val="100000"/>
              </a:lnSpc>
              <a:buFont typeface="Arial" panose="020B0604020202020204" pitchFamily="34" charset="0"/>
              <a:buChar char="•"/>
              <a:defRPr sz="1300">
                <a:latin typeface="Arial" panose="020B0604020202020204" pitchFamily="34" charset="0"/>
                <a:cs typeface="Arial" panose="020B0604020202020204" pitchFamily="34" charset="0"/>
              </a:defRPr>
            </a:lvl2pPr>
            <a:lvl3pPr marL="1172405" indent="-234481">
              <a:lnSpc>
                <a:spcPct val="100000"/>
              </a:lnSpc>
              <a:buFont typeface="Arial" panose="020B0604020202020204" pitchFamily="34" charset="0"/>
              <a:buChar char="−"/>
              <a:defRPr sz="1300">
                <a:latin typeface="Arial" panose="020B0604020202020204" pitchFamily="34" charset="0"/>
                <a:cs typeface="Arial" panose="020B0604020202020204" pitchFamily="34" charset="0"/>
              </a:defRPr>
            </a:lvl3pPr>
            <a:lvl4pPr marL="1641366" indent="-234481">
              <a:lnSpc>
                <a:spcPct val="100000"/>
              </a:lnSpc>
              <a:buFont typeface="Wingdings" panose="05000000000000000000" pitchFamily="2" charset="2"/>
              <a:buChar char="§"/>
              <a:defRPr sz="1300">
                <a:latin typeface="Arial" panose="020B0604020202020204" pitchFamily="34" charset="0"/>
                <a:cs typeface="Arial" panose="020B0604020202020204" pitchFamily="34" charset="0"/>
              </a:defRPr>
            </a:lvl4pPr>
            <a:lvl5pPr marL="2110328" indent="-234481">
              <a:lnSpc>
                <a:spcPct val="100000"/>
              </a:lnSpc>
              <a:buFont typeface="Courier New" panose="02070309020205020404" pitchFamily="49" charset="0"/>
              <a:buChar char="o"/>
              <a:defRPr sz="1300">
                <a:latin typeface="Arial" panose="020B0604020202020204" pitchFamily="34" charset="0"/>
                <a:cs typeface="Arial" panose="020B0604020202020204" pitchFamily="34" charset="0"/>
              </a:defRPr>
            </a:lvl5pPr>
            <a:lvl6pPr>
              <a:defRPr sz="1700">
                <a:latin typeface="Arial" panose="020B0604020202020204" pitchFamily="34" charset="0"/>
                <a:cs typeface="Arial" panose="020B0604020202020204" pitchFamily="34" charset="0"/>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a:p>
            <a:pPr lvl="5"/>
            <a:endParaRPr lang="en-US" dirty="0"/>
          </a:p>
        </p:txBody>
      </p:sp>
      <p:sp>
        <p:nvSpPr>
          <p:cNvPr id="22" name="Text Placeholder 2">
            <a:extLst>
              <a:ext uri="{FF2B5EF4-FFF2-40B4-BE49-F238E27FC236}">
                <a16:creationId xmlns:a16="http://schemas.microsoft.com/office/drawing/2014/main" id="{824A86E9-A51A-4935-8A96-CEC9B1D9EDD0}"/>
              </a:ext>
            </a:extLst>
          </p:cNvPr>
          <p:cNvSpPr>
            <a:spLocks noGrp="1"/>
          </p:cNvSpPr>
          <p:nvPr>
            <p:ph type="body" sz="quarter" idx="20"/>
          </p:nvPr>
        </p:nvSpPr>
        <p:spPr>
          <a:xfrm>
            <a:off x="8565587" y="3041896"/>
            <a:ext cx="3420264" cy="236446"/>
          </a:xfrm>
        </p:spPr>
        <p:txBody>
          <a:bodyPr anchor="ctr" anchorCtr="0">
            <a:normAutofit/>
          </a:bodyPr>
          <a:lstStyle>
            <a:lvl1pPr marL="0" indent="0" algn="ctr">
              <a:buFontTx/>
              <a:buNone/>
              <a:defRPr sz="1400" b="1">
                <a:solidFill>
                  <a:schemeClr val="bg1"/>
                </a:solidFill>
              </a:defRPr>
            </a:lvl1pPr>
          </a:lstStyle>
          <a:p>
            <a:pPr lvl="0"/>
            <a:r>
              <a:rPr lang="en-US" dirty="0"/>
              <a:t>Edit Master text styles</a:t>
            </a:r>
          </a:p>
        </p:txBody>
      </p:sp>
      <p:sp>
        <p:nvSpPr>
          <p:cNvPr id="23" name="Text Placeholder 21">
            <a:extLst>
              <a:ext uri="{FF2B5EF4-FFF2-40B4-BE49-F238E27FC236}">
                <a16:creationId xmlns:a16="http://schemas.microsoft.com/office/drawing/2014/main" id="{9CBFA26B-A9EF-431B-950D-456EEEF4810B}"/>
              </a:ext>
            </a:extLst>
          </p:cNvPr>
          <p:cNvSpPr>
            <a:spLocks noGrp="1"/>
          </p:cNvSpPr>
          <p:nvPr>
            <p:ph type="body" sz="quarter" idx="21"/>
          </p:nvPr>
        </p:nvSpPr>
        <p:spPr>
          <a:xfrm>
            <a:off x="8645797" y="5520905"/>
            <a:ext cx="3236600" cy="866026"/>
          </a:xfrm>
        </p:spPr>
        <p:txBody>
          <a:bodyPr>
            <a:normAutofit/>
          </a:bodyPr>
          <a:lstStyle>
            <a:lvl1pPr marL="0" indent="0">
              <a:lnSpc>
                <a:spcPct val="100000"/>
              </a:lnSpc>
              <a:buFontTx/>
              <a:buNone/>
              <a:defRPr sz="1300" b="1">
                <a:latin typeface="Arial" panose="020B0604020202020204" pitchFamily="34" charset="0"/>
                <a:cs typeface="Arial" panose="020B0604020202020204" pitchFamily="34" charset="0"/>
              </a:defRPr>
            </a:lvl1pPr>
            <a:lvl2pPr marL="703442" indent="-234481">
              <a:lnSpc>
                <a:spcPct val="100000"/>
              </a:lnSpc>
              <a:buFont typeface="Arial" panose="020B0604020202020204" pitchFamily="34" charset="0"/>
              <a:buChar char="•"/>
              <a:defRPr sz="1300">
                <a:latin typeface="Arial" panose="020B0604020202020204" pitchFamily="34" charset="0"/>
                <a:cs typeface="Arial" panose="020B0604020202020204" pitchFamily="34" charset="0"/>
              </a:defRPr>
            </a:lvl2pPr>
            <a:lvl3pPr marL="1172405" indent="-234481">
              <a:lnSpc>
                <a:spcPct val="100000"/>
              </a:lnSpc>
              <a:buFont typeface="Arial" panose="020B0604020202020204" pitchFamily="34" charset="0"/>
              <a:buChar char="−"/>
              <a:defRPr sz="1300">
                <a:latin typeface="Arial" panose="020B0604020202020204" pitchFamily="34" charset="0"/>
                <a:cs typeface="Arial" panose="020B0604020202020204" pitchFamily="34" charset="0"/>
              </a:defRPr>
            </a:lvl3pPr>
            <a:lvl4pPr marL="1641366" indent="-234481">
              <a:lnSpc>
                <a:spcPct val="100000"/>
              </a:lnSpc>
              <a:buFont typeface="Wingdings" panose="05000000000000000000" pitchFamily="2" charset="2"/>
              <a:buChar char="§"/>
              <a:defRPr sz="1300">
                <a:latin typeface="Arial" panose="020B0604020202020204" pitchFamily="34" charset="0"/>
                <a:cs typeface="Arial" panose="020B0604020202020204" pitchFamily="34" charset="0"/>
              </a:defRPr>
            </a:lvl4pPr>
            <a:lvl5pPr marL="2110328" indent="-234481">
              <a:lnSpc>
                <a:spcPct val="100000"/>
              </a:lnSpc>
              <a:buFont typeface="Courier New" panose="02070309020205020404" pitchFamily="49" charset="0"/>
              <a:buChar char="o"/>
              <a:defRPr sz="1300">
                <a:latin typeface="Arial" panose="020B0604020202020204" pitchFamily="34" charset="0"/>
                <a:cs typeface="Arial" panose="020B0604020202020204" pitchFamily="34" charset="0"/>
              </a:defRPr>
            </a:lvl5pPr>
            <a:lvl6pPr>
              <a:defRPr sz="1700">
                <a:latin typeface="Arial" panose="020B0604020202020204" pitchFamily="34" charset="0"/>
                <a:cs typeface="Arial" panose="020B0604020202020204" pitchFamily="34" charset="0"/>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a:p>
            <a:pPr lvl="5"/>
            <a:endParaRPr lang="en-US" dirty="0"/>
          </a:p>
        </p:txBody>
      </p:sp>
      <p:sp>
        <p:nvSpPr>
          <p:cNvPr id="24" name="Text Placeholder 2">
            <a:extLst>
              <a:ext uri="{FF2B5EF4-FFF2-40B4-BE49-F238E27FC236}">
                <a16:creationId xmlns:a16="http://schemas.microsoft.com/office/drawing/2014/main" id="{824A86E9-A51A-4935-8A96-CEC9B1D9EDD0}"/>
              </a:ext>
            </a:extLst>
          </p:cNvPr>
          <p:cNvSpPr>
            <a:spLocks noGrp="1"/>
          </p:cNvSpPr>
          <p:nvPr>
            <p:ph type="body" sz="quarter" idx="22"/>
          </p:nvPr>
        </p:nvSpPr>
        <p:spPr>
          <a:xfrm>
            <a:off x="8565587" y="5175004"/>
            <a:ext cx="3420264" cy="236446"/>
          </a:xfrm>
        </p:spPr>
        <p:txBody>
          <a:bodyPr anchor="ctr" anchorCtr="0">
            <a:normAutofit/>
          </a:bodyPr>
          <a:lstStyle>
            <a:lvl1pPr marL="0" indent="0" algn="ctr">
              <a:buFontTx/>
              <a:buNone/>
              <a:defRPr sz="1400" b="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36839188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Red Border Logo Top">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8AC5D4-5A38-45A9-8FFF-7D5DD054905A}"/>
              </a:ext>
            </a:extLst>
          </p:cNvPr>
          <p:cNvSpPr>
            <a:spLocks noChangeAspect="1"/>
          </p:cNvSpPr>
          <p:nvPr userDrawn="1"/>
        </p:nvSpPr>
        <p:spPr>
          <a:xfrm>
            <a:off x="203260" y="172480"/>
            <a:ext cx="11785495" cy="6530003"/>
          </a:xfrm>
          <a:prstGeom prst="rect">
            <a:avLst/>
          </a:prstGeom>
          <a:noFill/>
          <a:ln w="508000">
            <a:solidFill>
              <a:srgbClr val="7F1820"/>
            </a:solidFill>
          </a:ln>
        </p:spPr>
        <p:style>
          <a:lnRef idx="1">
            <a:schemeClr val="accent1"/>
          </a:lnRef>
          <a:fillRef idx="3">
            <a:schemeClr val="accent1"/>
          </a:fillRef>
          <a:effectRef idx="2">
            <a:schemeClr val="accent1"/>
          </a:effectRef>
          <a:fontRef idx="minor">
            <a:schemeClr val="lt1"/>
          </a:fontRef>
        </p:style>
        <p:txBody>
          <a:bodyPr lIns="19540" tIns="9770" rIns="19540" bIns="9770" rtlCol="0" anchor="ctr"/>
          <a:lstStyle/>
          <a:p>
            <a:pPr algn="ctr" defTabSz="97701"/>
            <a:endParaRPr lang="en-US" sz="400">
              <a:solidFill>
                <a:prstClr val="white"/>
              </a:solidFill>
            </a:endParaRPr>
          </a:p>
        </p:txBody>
      </p:sp>
      <p:pic>
        <p:nvPicPr>
          <p:cNvPr id="10" name="Picture 9">
            <a:extLst>
              <a:ext uri="{FF2B5EF4-FFF2-40B4-BE49-F238E27FC236}">
                <a16:creationId xmlns:a16="http://schemas.microsoft.com/office/drawing/2014/main" id="{A0920E51-DA48-4974-A15E-7B631AD693D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51000" y="6415721"/>
            <a:ext cx="8890000" cy="400341"/>
          </a:xfrm>
          <a:prstGeom prst="rect">
            <a:avLst/>
          </a:prstGeom>
        </p:spPr>
      </p:pic>
      <p:pic>
        <p:nvPicPr>
          <p:cNvPr id="14" name="Picture 13">
            <a:extLst>
              <a:ext uri="{FF2B5EF4-FFF2-40B4-BE49-F238E27FC236}">
                <a16:creationId xmlns:a16="http://schemas.microsoft.com/office/drawing/2014/main" id="{7E96F411-7689-4755-9B46-44B8B1C5225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1" y="331112"/>
            <a:ext cx="3048000" cy="828675"/>
          </a:xfrm>
          <a:prstGeom prst="rect">
            <a:avLst/>
          </a:prstGeom>
        </p:spPr>
      </p:pic>
      <p:sp>
        <p:nvSpPr>
          <p:cNvPr id="17" name="Text Placeholder 9">
            <a:extLst>
              <a:ext uri="{FF2B5EF4-FFF2-40B4-BE49-F238E27FC236}">
                <a16:creationId xmlns:a16="http://schemas.microsoft.com/office/drawing/2014/main" id="{498C06D9-AE6F-4352-BA89-00D049CAC14B}"/>
              </a:ext>
            </a:extLst>
          </p:cNvPr>
          <p:cNvSpPr>
            <a:spLocks noGrp="1"/>
          </p:cNvSpPr>
          <p:nvPr>
            <p:ph type="body" sz="quarter" idx="13"/>
          </p:nvPr>
        </p:nvSpPr>
        <p:spPr>
          <a:xfrm>
            <a:off x="653145" y="1317879"/>
            <a:ext cx="10885715" cy="677914"/>
          </a:xfrm>
          <a:prstGeom prst="rect">
            <a:avLst/>
          </a:prstGeom>
        </p:spPr>
        <p:txBody>
          <a:bodyPr lIns="0" tIns="0" rIns="0" bIns="0">
            <a:noAutofit/>
          </a:bodyPr>
          <a:lstStyle>
            <a:lvl1pPr marL="0" indent="0" algn="ctr">
              <a:buFontTx/>
              <a:buNone/>
              <a:defRPr sz="2600" b="1">
                <a:solidFill>
                  <a:srgbClr val="175895"/>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8" name="Text Placeholder 21">
            <a:extLst>
              <a:ext uri="{FF2B5EF4-FFF2-40B4-BE49-F238E27FC236}">
                <a16:creationId xmlns:a16="http://schemas.microsoft.com/office/drawing/2014/main" id="{AB430F4A-4AE2-4688-B0C4-0DDD767CA383}"/>
              </a:ext>
            </a:extLst>
          </p:cNvPr>
          <p:cNvSpPr>
            <a:spLocks noGrp="1"/>
          </p:cNvSpPr>
          <p:nvPr>
            <p:ph type="body" sz="quarter" idx="15"/>
          </p:nvPr>
        </p:nvSpPr>
        <p:spPr>
          <a:xfrm>
            <a:off x="6289597" y="2095157"/>
            <a:ext cx="5249271" cy="4047137"/>
          </a:xfrm>
        </p:spPr>
        <p:txBody>
          <a:bodyPr>
            <a:normAutofit/>
          </a:bodyPr>
          <a:lstStyle>
            <a:lvl1pPr marL="0" indent="0">
              <a:lnSpc>
                <a:spcPct val="100000"/>
              </a:lnSpc>
              <a:buFontTx/>
              <a:buNone/>
              <a:defRPr sz="2100" b="1">
                <a:latin typeface="Arial" panose="020B0604020202020204" pitchFamily="34" charset="0"/>
                <a:cs typeface="Arial" panose="020B0604020202020204" pitchFamily="34" charset="0"/>
              </a:defRPr>
            </a:lvl1pPr>
            <a:lvl2pPr marL="703442" indent="-234481">
              <a:lnSpc>
                <a:spcPct val="100000"/>
              </a:lnSpc>
              <a:buFont typeface="Arial" panose="020B0604020202020204" pitchFamily="34" charset="0"/>
              <a:buChar char="•"/>
              <a:defRPr sz="1700">
                <a:latin typeface="Arial" panose="020B0604020202020204" pitchFamily="34" charset="0"/>
                <a:cs typeface="Arial" panose="020B0604020202020204" pitchFamily="34" charset="0"/>
              </a:defRPr>
            </a:lvl2pPr>
            <a:lvl3pPr marL="1172405" indent="-234481">
              <a:lnSpc>
                <a:spcPct val="100000"/>
              </a:lnSpc>
              <a:buFont typeface="Arial" panose="020B0604020202020204" pitchFamily="34" charset="0"/>
              <a:buChar char="−"/>
              <a:defRPr sz="1700">
                <a:latin typeface="Arial" panose="020B0604020202020204" pitchFamily="34" charset="0"/>
                <a:cs typeface="Arial" panose="020B0604020202020204" pitchFamily="34" charset="0"/>
              </a:defRPr>
            </a:lvl3pPr>
            <a:lvl4pPr marL="1641366" indent="-234481">
              <a:lnSpc>
                <a:spcPct val="100000"/>
              </a:lnSpc>
              <a:buFont typeface="Wingdings" panose="05000000000000000000" pitchFamily="2" charset="2"/>
              <a:buChar char="§"/>
              <a:defRPr sz="1700">
                <a:latin typeface="Arial" panose="020B0604020202020204" pitchFamily="34" charset="0"/>
                <a:cs typeface="Arial" panose="020B0604020202020204" pitchFamily="34" charset="0"/>
              </a:defRPr>
            </a:lvl4pPr>
            <a:lvl5pPr marL="2110328" indent="-234481">
              <a:lnSpc>
                <a:spcPct val="100000"/>
              </a:lnSpc>
              <a:buFont typeface="Courier New" panose="02070309020205020404" pitchFamily="49" charset="0"/>
              <a:buChar char="o"/>
              <a:defRPr sz="1700">
                <a:latin typeface="Arial" panose="020B0604020202020204" pitchFamily="34" charset="0"/>
                <a:cs typeface="Arial" panose="020B0604020202020204" pitchFamily="34" charset="0"/>
              </a:defRPr>
            </a:lvl5pPr>
            <a:lvl6pPr>
              <a:defRPr sz="1700">
                <a:latin typeface="Arial" panose="020B0604020202020204" pitchFamily="34" charset="0"/>
                <a:cs typeface="Arial" panose="020B0604020202020204" pitchFamily="34" charset="0"/>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a:p>
            <a:pPr lvl="5"/>
            <a:endParaRPr lang="en-US" dirty="0"/>
          </a:p>
        </p:txBody>
      </p:sp>
      <p:sp>
        <p:nvSpPr>
          <p:cNvPr id="9" name="Text Placeholder 21">
            <a:extLst>
              <a:ext uri="{FF2B5EF4-FFF2-40B4-BE49-F238E27FC236}">
                <a16:creationId xmlns:a16="http://schemas.microsoft.com/office/drawing/2014/main" id="{5C9B20FB-5095-4694-BA3B-16C7E104D50D}"/>
              </a:ext>
            </a:extLst>
          </p:cNvPr>
          <p:cNvSpPr>
            <a:spLocks noGrp="1"/>
          </p:cNvSpPr>
          <p:nvPr>
            <p:ph type="body" sz="quarter" idx="16"/>
          </p:nvPr>
        </p:nvSpPr>
        <p:spPr>
          <a:xfrm>
            <a:off x="653144" y="2095157"/>
            <a:ext cx="5249271" cy="4047137"/>
          </a:xfrm>
        </p:spPr>
        <p:txBody>
          <a:bodyPr>
            <a:normAutofit/>
          </a:bodyPr>
          <a:lstStyle>
            <a:lvl1pPr marL="0" indent="0">
              <a:lnSpc>
                <a:spcPct val="100000"/>
              </a:lnSpc>
              <a:buFontTx/>
              <a:buNone/>
              <a:defRPr sz="2100" b="1">
                <a:latin typeface="Arial" panose="020B0604020202020204" pitchFamily="34" charset="0"/>
                <a:cs typeface="Arial" panose="020B0604020202020204" pitchFamily="34" charset="0"/>
              </a:defRPr>
            </a:lvl1pPr>
            <a:lvl2pPr marL="703442" indent="-234481">
              <a:lnSpc>
                <a:spcPct val="100000"/>
              </a:lnSpc>
              <a:buFont typeface="Arial" panose="020B0604020202020204" pitchFamily="34" charset="0"/>
              <a:buChar char="•"/>
              <a:defRPr sz="1700">
                <a:latin typeface="Arial" panose="020B0604020202020204" pitchFamily="34" charset="0"/>
                <a:cs typeface="Arial" panose="020B0604020202020204" pitchFamily="34" charset="0"/>
              </a:defRPr>
            </a:lvl2pPr>
            <a:lvl3pPr marL="1172405" indent="-234481">
              <a:lnSpc>
                <a:spcPct val="100000"/>
              </a:lnSpc>
              <a:buFont typeface="Arial" panose="020B0604020202020204" pitchFamily="34" charset="0"/>
              <a:buChar char="−"/>
              <a:defRPr sz="1700">
                <a:latin typeface="Arial" panose="020B0604020202020204" pitchFamily="34" charset="0"/>
                <a:cs typeface="Arial" panose="020B0604020202020204" pitchFamily="34" charset="0"/>
              </a:defRPr>
            </a:lvl3pPr>
            <a:lvl4pPr marL="1641366" indent="-234481">
              <a:lnSpc>
                <a:spcPct val="100000"/>
              </a:lnSpc>
              <a:buFont typeface="Wingdings" panose="05000000000000000000" pitchFamily="2" charset="2"/>
              <a:buChar char="§"/>
              <a:defRPr sz="1700">
                <a:latin typeface="Arial" panose="020B0604020202020204" pitchFamily="34" charset="0"/>
                <a:cs typeface="Arial" panose="020B0604020202020204" pitchFamily="34" charset="0"/>
              </a:defRPr>
            </a:lvl4pPr>
            <a:lvl5pPr marL="2110328" indent="-234481">
              <a:lnSpc>
                <a:spcPct val="100000"/>
              </a:lnSpc>
              <a:buFont typeface="Courier New" panose="02070309020205020404" pitchFamily="49" charset="0"/>
              <a:buChar char="o"/>
              <a:defRPr sz="1700">
                <a:latin typeface="Arial" panose="020B0604020202020204" pitchFamily="34" charset="0"/>
                <a:cs typeface="Arial" panose="020B0604020202020204" pitchFamily="34" charset="0"/>
              </a:defRPr>
            </a:lvl5pPr>
            <a:lvl6pPr>
              <a:defRPr sz="1700">
                <a:latin typeface="Arial" panose="020B0604020202020204" pitchFamily="34" charset="0"/>
                <a:cs typeface="Arial" panose="020B0604020202020204" pitchFamily="34" charset="0"/>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a:p>
            <a:pPr lvl="5"/>
            <a:endParaRPr lang="en-US" dirty="0"/>
          </a:p>
        </p:txBody>
      </p:sp>
      <p:pic>
        <p:nvPicPr>
          <p:cNvPr id="11" name="Picture 10">
            <a:extLst>
              <a:ext uri="{FF2B5EF4-FFF2-40B4-BE49-F238E27FC236}">
                <a16:creationId xmlns:a16="http://schemas.microsoft.com/office/drawing/2014/main" id="{F6DA7143-5694-4E11-BB05-F1F9F5F99490}"/>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5494436" y="6272263"/>
            <a:ext cx="1203128" cy="80434"/>
          </a:xfrm>
          <a:prstGeom prst="rect">
            <a:avLst/>
          </a:prstGeom>
        </p:spPr>
      </p:pic>
    </p:spTree>
    <p:extLst>
      <p:ext uri="{BB962C8B-B14F-4D97-AF65-F5344CB8AC3E}">
        <p14:creationId xmlns:p14="http://schemas.microsoft.com/office/powerpoint/2010/main" val="28249040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olid Blue Header Box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8AC5D4-5A38-45A9-8FFF-7D5DD054905A}"/>
              </a:ext>
            </a:extLst>
          </p:cNvPr>
          <p:cNvSpPr/>
          <p:nvPr userDrawn="1"/>
        </p:nvSpPr>
        <p:spPr>
          <a:xfrm>
            <a:off x="1" y="0"/>
            <a:ext cx="12192000" cy="857250"/>
          </a:xfrm>
          <a:prstGeom prst="rect">
            <a:avLst/>
          </a:prstGeom>
          <a:solidFill>
            <a:srgbClr val="7F1820"/>
          </a:solidFill>
          <a:ln w="952500">
            <a:noFill/>
          </a:ln>
        </p:spPr>
        <p:style>
          <a:lnRef idx="1">
            <a:schemeClr val="accent1"/>
          </a:lnRef>
          <a:fillRef idx="3">
            <a:schemeClr val="accent1"/>
          </a:fillRef>
          <a:effectRef idx="2">
            <a:schemeClr val="accent1"/>
          </a:effectRef>
          <a:fontRef idx="minor">
            <a:schemeClr val="lt1"/>
          </a:fontRef>
        </p:style>
        <p:txBody>
          <a:bodyPr lIns="19540" tIns="9770" rIns="19540" bIns="9770" rtlCol="0" anchor="ctr"/>
          <a:lstStyle/>
          <a:p>
            <a:pPr algn="ctr" defTabSz="97701"/>
            <a:endParaRPr lang="en-US" sz="400">
              <a:solidFill>
                <a:prstClr val="white"/>
              </a:solidFill>
            </a:endParaRPr>
          </a:p>
        </p:txBody>
      </p:sp>
      <p:sp>
        <p:nvSpPr>
          <p:cNvPr id="17" name="Text Placeholder 9">
            <a:extLst>
              <a:ext uri="{FF2B5EF4-FFF2-40B4-BE49-F238E27FC236}">
                <a16:creationId xmlns:a16="http://schemas.microsoft.com/office/drawing/2014/main" id="{498C06D9-AE6F-4352-BA89-00D049CAC14B}"/>
              </a:ext>
            </a:extLst>
          </p:cNvPr>
          <p:cNvSpPr>
            <a:spLocks noGrp="1"/>
          </p:cNvSpPr>
          <p:nvPr>
            <p:ph type="body" sz="quarter" idx="13" hasCustomPrompt="1"/>
          </p:nvPr>
        </p:nvSpPr>
        <p:spPr>
          <a:xfrm>
            <a:off x="148892" y="112168"/>
            <a:ext cx="11905527" cy="677914"/>
          </a:xfrm>
          <a:prstGeom prst="rect">
            <a:avLst/>
          </a:prstGeom>
        </p:spPr>
        <p:txBody>
          <a:bodyPr lIns="0" tIns="0" rIns="0" bIns="0" anchor="ctr" anchorCtr="0">
            <a:normAutofit/>
          </a:bodyPr>
          <a:lstStyle>
            <a:lvl1pPr marL="0" indent="0" algn="l">
              <a:lnSpc>
                <a:spcPct val="100000"/>
              </a:lnSpc>
              <a:buFontTx/>
              <a:buNone/>
              <a:defRPr sz="2600" b="1">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pic>
        <p:nvPicPr>
          <p:cNvPr id="14" name="Picture 13">
            <a:extLst>
              <a:ext uri="{FF2B5EF4-FFF2-40B4-BE49-F238E27FC236}">
                <a16:creationId xmlns:a16="http://schemas.microsoft.com/office/drawing/2014/main" id="{5A885FE4-53FB-4131-9927-FE2B2749A92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3080" y="6468142"/>
            <a:ext cx="1397000" cy="277814"/>
          </a:xfrm>
          <a:prstGeom prst="rect">
            <a:avLst/>
          </a:prstGeom>
        </p:spPr>
      </p:pic>
      <p:sp>
        <p:nvSpPr>
          <p:cNvPr id="10" name="Rectangle 5">
            <a:extLst>
              <a:ext uri="{FF2B5EF4-FFF2-40B4-BE49-F238E27FC236}">
                <a16:creationId xmlns:a16="http://schemas.microsoft.com/office/drawing/2014/main" id="{765DA99F-9533-40B6-90A8-EECD2BC40501}"/>
              </a:ext>
            </a:extLst>
          </p:cNvPr>
          <p:cNvSpPr>
            <a:spLocks noChangeArrowheads="1"/>
          </p:cNvSpPr>
          <p:nvPr userDrawn="1"/>
        </p:nvSpPr>
        <p:spPr bwMode="auto">
          <a:xfrm>
            <a:off x="4515842" y="1260125"/>
            <a:ext cx="7527497" cy="788038"/>
          </a:xfrm>
          <a:prstGeom prst="rect">
            <a:avLst/>
          </a:prstGeom>
          <a:solidFill>
            <a:schemeClr val="bg1">
              <a:lumMod val="95000"/>
            </a:schemeClr>
          </a:solidFill>
          <a:ln w="9525">
            <a:solidFill>
              <a:srgbClr val="7F1820"/>
            </a:solidFill>
            <a:miter lim="800000"/>
            <a:headEnd/>
            <a:tailEnd/>
          </a:ln>
        </p:spPr>
        <p:txBody>
          <a:bodyPr vert="horz" wrap="square" lIns="19540" tIns="9770" rIns="19540" bIns="9770" numCol="1" anchor="t" anchorCtr="0" compatLnSpc="1">
            <a:prstTxWarp prst="textNoShape">
              <a:avLst/>
            </a:prstTxWarp>
          </a:bodyPr>
          <a:lstStyle/>
          <a:p>
            <a:pPr defTabSz="97701"/>
            <a:endParaRPr lang="en-US" sz="400">
              <a:solidFill>
                <a:prstClr val="black"/>
              </a:solidFill>
            </a:endParaRPr>
          </a:p>
        </p:txBody>
      </p:sp>
      <p:sp>
        <p:nvSpPr>
          <p:cNvPr id="11" name="Rectangle 5">
            <a:extLst>
              <a:ext uri="{FF2B5EF4-FFF2-40B4-BE49-F238E27FC236}">
                <a16:creationId xmlns:a16="http://schemas.microsoft.com/office/drawing/2014/main" id="{2894C905-08C0-416E-A84C-6E7629B3DF6E}"/>
              </a:ext>
            </a:extLst>
          </p:cNvPr>
          <p:cNvSpPr>
            <a:spLocks noChangeArrowheads="1"/>
          </p:cNvSpPr>
          <p:nvPr userDrawn="1"/>
        </p:nvSpPr>
        <p:spPr bwMode="auto">
          <a:xfrm>
            <a:off x="4515842" y="967573"/>
            <a:ext cx="7527497" cy="302429"/>
          </a:xfrm>
          <a:prstGeom prst="rect">
            <a:avLst/>
          </a:prstGeom>
          <a:solidFill>
            <a:srgbClr val="7F1820"/>
          </a:solidFill>
          <a:ln w="9525">
            <a:solidFill>
              <a:srgbClr val="7F1820"/>
            </a:solidFill>
            <a:miter lim="800000"/>
            <a:headEnd/>
            <a:tailEnd/>
          </a:ln>
        </p:spPr>
        <p:txBody>
          <a:bodyPr vert="horz" wrap="square" lIns="19540" tIns="9770" rIns="19540" bIns="9770" numCol="1" anchor="ctr" anchorCtr="0" compatLnSpc="1">
            <a:prstTxWarp prst="textNoShape">
              <a:avLst/>
            </a:prstTxWarp>
            <a:normAutofit/>
          </a:bodyPr>
          <a:lstStyle/>
          <a:p>
            <a:pPr algn="ctr" defTabSz="97701">
              <a:lnSpc>
                <a:spcPct val="120000"/>
              </a:lnSpc>
            </a:pPr>
            <a:endParaRPr lang="en-US" sz="1300" b="1" dirty="0">
              <a:solidFill>
                <a:prstClr val="white"/>
              </a:solidFill>
              <a:latin typeface="Arial" panose="020B0604020202020204" pitchFamily="34" charset="0"/>
              <a:cs typeface="Arial" panose="020B0604020202020204" pitchFamily="34" charset="0"/>
            </a:endParaRPr>
          </a:p>
        </p:txBody>
      </p:sp>
      <p:sp>
        <p:nvSpPr>
          <p:cNvPr id="9" name="Text Placeholder 21">
            <a:extLst>
              <a:ext uri="{FF2B5EF4-FFF2-40B4-BE49-F238E27FC236}">
                <a16:creationId xmlns:a16="http://schemas.microsoft.com/office/drawing/2014/main" id="{E458AF60-35A8-484D-B9FB-AC3EF2D94AF9}"/>
              </a:ext>
            </a:extLst>
          </p:cNvPr>
          <p:cNvSpPr>
            <a:spLocks noGrp="1"/>
          </p:cNvSpPr>
          <p:nvPr>
            <p:ph type="body" sz="quarter" idx="15"/>
          </p:nvPr>
        </p:nvSpPr>
        <p:spPr>
          <a:xfrm>
            <a:off x="4640014" y="1360282"/>
            <a:ext cx="7271257" cy="592819"/>
          </a:xfrm>
        </p:spPr>
        <p:txBody>
          <a:bodyPr>
            <a:normAutofit/>
          </a:bodyPr>
          <a:lstStyle>
            <a:lvl1pPr marL="0" indent="0">
              <a:lnSpc>
                <a:spcPct val="100000"/>
              </a:lnSpc>
              <a:buFontTx/>
              <a:buNone/>
              <a:defRPr sz="1300" b="1">
                <a:latin typeface="Arial" panose="020B0604020202020204" pitchFamily="34" charset="0"/>
                <a:cs typeface="Arial" panose="020B0604020202020204" pitchFamily="34" charset="0"/>
              </a:defRPr>
            </a:lvl1pPr>
            <a:lvl2pPr marL="703442" indent="-234481">
              <a:lnSpc>
                <a:spcPct val="100000"/>
              </a:lnSpc>
              <a:buFont typeface="Arial" panose="020B0604020202020204" pitchFamily="34" charset="0"/>
              <a:buChar char="•"/>
              <a:defRPr sz="1300">
                <a:latin typeface="Arial" panose="020B0604020202020204" pitchFamily="34" charset="0"/>
                <a:cs typeface="Arial" panose="020B0604020202020204" pitchFamily="34" charset="0"/>
              </a:defRPr>
            </a:lvl2pPr>
            <a:lvl3pPr marL="1172405" indent="-234481">
              <a:lnSpc>
                <a:spcPct val="100000"/>
              </a:lnSpc>
              <a:buFont typeface="Arial" panose="020B0604020202020204" pitchFamily="34" charset="0"/>
              <a:buChar char="−"/>
              <a:defRPr sz="1300">
                <a:latin typeface="Arial" panose="020B0604020202020204" pitchFamily="34" charset="0"/>
                <a:cs typeface="Arial" panose="020B0604020202020204" pitchFamily="34" charset="0"/>
              </a:defRPr>
            </a:lvl3pPr>
            <a:lvl4pPr marL="1641366" indent="-234481">
              <a:lnSpc>
                <a:spcPct val="100000"/>
              </a:lnSpc>
              <a:buFont typeface="Wingdings" panose="05000000000000000000" pitchFamily="2" charset="2"/>
              <a:buChar char="§"/>
              <a:defRPr sz="1300">
                <a:latin typeface="Arial" panose="020B0604020202020204" pitchFamily="34" charset="0"/>
                <a:cs typeface="Arial" panose="020B0604020202020204" pitchFamily="34" charset="0"/>
              </a:defRPr>
            </a:lvl4pPr>
            <a:lvl5pPr marL="2110328" indent="-234481">
              <a:lnSpc>
                <a:spcPct val="100000"/>
              </a:lnSpc>
              <a:buFont typeface="Courier New" panose="02070309020205020404" pitchFamily="49" charset="0"/>
              <a:buChar char="o"/>
              <a:defRPr sz="1300">
                <a:latin typeface="Arial" panose="020B0604020202020204" pitchFamily="34" charset="0"/>
                <a:cs typeface="Arial" panose="020B0604020202020204" pitchFamily="34" charset="0"/>
              </a:defRPr>
            </a:lvl5pPr>
            <a:lvl6pPr>
              <a:defRPr sz="1700">
                <a:latin typeface="Arial" panose="020B0604020202020204" pitchFamily="34" charset="0"/>
                <a:cs typeface="Arial" panose="020B0604020202020204" pitchFamily="34" charset="0"/>
              </a:defRPr>
            </a:lvl6pPr>
          </a:lstStyle>
          <a:p>
            <a:pPr lvl="0"/>
            <a:r>
              <a:rPr lang="en-US" dirty="0"/>
              <a:t>Edit Master text styles</a:t>
            </a:r>
          </a:p>
          <a:p>
            <a:pPr lvl="1"/>
            <a:r>
              <a:rPr lang="en-US" dirty="0"/>
              <a:t>Second level</a:t>
            </a:r>
          </a:p>
          <a:p>
            <a:pPr lvl="2"/>
            <a:r>
              <a:rPr lang="en-US" dirty="0"/>
              <a:t>Third level</a:t>
            </a:r>
          </a:p>
        </p:txBody>
      </p:sp>
      <p:sp>
        <p:nvSpPr>
          <p:cNvPr id="3" name="Text Placeholder 2">
            <a:extLst>
              <a:ext uri="{FF2B5EF4-FFF2-40B4-BE49-F238E27FC236}">
                <a16:creationId xmlns:a16="http://schemas.microsoft.com/office/drawing/2014/main" id="{1206CA39-54D3-404F-A317-5468D057F49A}"/>
              </a:ext>
            </a:extLst>
          </p:cNvPr>
          <p:cNvSpPr>
            <a:spLocks noGrp="1"/>
          </p:cNvSpPr>
          <p:nvPr>
            <p:ph type="body" sz="quarter" idx="16"/>
          </p:nvPr>
        </p:nvSpPr>
        <p:spPr>
          <a:xfrm>
            <a:off x="4640016" y="1023678"/>
            <a:ext cx="7271257" cy="236446"/>
          </a:xfrm>
          <a:ln>
            <a:solidFill>
              <a:srgbClr val="7F1820"/>
            </a:solidFill>
          </a:ln>
        </p:spPr>
        <p:txBody>
          <a:bodyPr anchor="ctr" anchorCtr="0">
            <a:normAutofit/>
          </a:bodyPr>
          <a:lstStyle>
            <a:lvl1pPr marL="0" indent="0" algn="ctr">
              <a:buFontTx/>
              <a:buNone/>
              <a:defRPr sz="1400" b="1">
                <a:solidFill>
                  <a:schemeClr val="bg1"/>
                </a:solidFill>
              </a:defRPr>
            </a:lvl1pPr>
          </a:lstStyle>
          <a:p>
            <a:pPr lvl="0"/>
            <a:r>
              <a:rPr lang="en-US" dirty="0"/>
              <a:t>Edit Master text styles</a:t>
            </a:r>
          </a:p>
        </p:txBody>
      </p:sp>
      <p:sp>
        <p:nvSpPr>
          <p:cNvPr id="13" name="Rectangle 5">
            <a:extLst>
              <a:ext uri="{FF2B5EF4-FFF2-40B4-BE49-F238E27FC236}">
                <a16:creationId xmlns:a16="http://schemas.microsoft.com/office/drawing/2014/main" id="{95B95A90-F48D-48BC-98C4-21B06B981D2C}"/>
              </a:ext>
            </a:extLst>
          </p:cNvPr>
          <p:cNvSpPr>
            <a:spLocks noChangeArrowheads="1"/>
          </p:cNvSpPr>
          <p:nvPr userDrawn="1"/>
        </p:nvSpPr>
        <p:spPr bwMode="auto">
          <a:xfrm>
            <a:off x="148889" y="1261973"/>
            <a:ext cx="4245963" cy="4964371"/>
          </a:xfrm>
          <a:prstGeom prst="rect">
            <a:avLst/>
          </a:prstGeom>
          <a:solidFill>
            <a:schemeClr val="bg1">
              <a:lumMod val="95000"/>
            </a:schemeClr>
          </a:solidFill>
          <a:ln w="9525">
            <a:solidFill>
              <a:srgbClr val="7F1820"/>
            </a:solidFill>
            <a:miter lim="800000"/>
            <a:headEnd/>
            <a:tailEnd/>
          </a:ln>
        </p:spPr>
        <p:txBody>
          <a:bodyPr vert="horz" wrap="square" lIns="19540" tIns="9770" rIns="19540" bIns="9770" numCol="1" anchor="t" anchorCtr="0" compatLnSpc="1">
            <a:prstTxWarp prst="textNoShape">
              <a:avLst/>
            </a:prstTxWarp>
          </a:bodyPr>
          <a:lstStyle/>
          <a:p>
            <a:pPr defTabSz="97701"/>
            <a:endParaRPr lang="en-US" sz="400">
              <a:solidFill>
                <a:prstClr val="black"/>
              </a:solidFill>
            </a:endParaRPr>
          </a:p>
        </p:txBody>
      </p:sp>
      <p:sp>
        <p:nvSpPr>
          <p:cNvPr id="15" name="Rectangle 5">
            <a:extLst>
              <a:ext uri="{FF2B5EF4-FFF2-40B4-BE49-F238E27FC236}">
                <a16:creationId xmlns:a16="http://schemas.microsoft.com/office/drawing/2014/main" id="{FBF9556B-87D0-467A-9527-1D799D82A43D}"/>
              </a:ext>
            </a:extLst>
          </p:cNvPr>
          <p:cNvSpPr>
            <a:spLocks noChangeArrowheads="1"/>
          </p:cNvSpPr>
          <p:nvPr userDrawn="1"/>
        </p:nvSpPr>
        <p:spPr bwMode="auto">
          <a:xfrm>
            <a:off x="148889" y="969420"/>
            <a:ext cx="4245963" cy="302429"/>
          </a:xfrm>
          <a:prstGeom prst="rect">
            <a:avLst/>
          </a:prstGeom>
          <a:solidFill>
            <a:srgbClr val="7F1820"/>
          </a:solidFill>
          <a:ln w="9525">
            <a:solidFill>
              <a:srgbClr val="E72240"/>
            </a:solidFill>
            <a:miter lim="800000"/>
            <a:headEnd/>
            <a:tailEnd/>
          </a:ln>
        </p:spPr>
        <p:txBody>
          <a:bodyPr vert="horz" wrap="square" lIns="19540" tIns="9770" rIns="19540" bIns="9770" numCol="1" anchor="ctr" anchorCtr="0" compatLnSpc="1">
            <a:prstTxWarp prst="textNoShape">
              <a:avLst/>
            </a:prstTxWarp>
            <a:normAutofit/>
          </a:bodyPr>
          <a:lstStyle/>
          <a:p>
            <a:pPr algn="ctr" defTabSz="97701">
              <a:lnSpc>
                <a:spcPct val="120000"/>
              </a:lnSpc>
            </a:pPr>
            <a:endParaRPr lang="en-US" sz="1300" b="1" dirty="0">
              <a:solidFill>
                <a:prstClr val="white"/>
              </a:solidFill>
              <a:latin typeface="Arial" panose="020B0604020202020204" pitchFamily="34" charset="0"/>
              <a:cs typeface="Arial" panose="020B0604020202020204" pitchFamily="34" charset="0"/>
            </a:endParaRPr>
          </a:p>
        </p:txBody>
      </p:sp>
      <p:sp>
        <p:nvSpPr>
          <p:cNvPr id="16" name="Text Placeholder 21">
            <a:extLst>
              <a:ext uri="{FF2B5EF4-FFF2-40B4-BE49-F238E27FC236}">
                <a16:creationId xmlns:a16="http://schemas.microsoft.com/office/drawing/2014/main" id="{9CBFA26B-A9EF-431B-950D-456EEEF4810B}"/>
              </a:ext>
            </a:extLst>
          </p:cNvPr>
          <p:cNvSpPr>
            <a:spLocks noGrp="1"/>
          </p:cNvSpPr>
          <p:nvPr>
            <p:ph type="body" sz="quarter" idx="17"/>
          </p:nvPr>
        </p:nvSpPr>
        <p:spPr>
          <a:xfrm>
            <a:off x="292664" y="1362116"/>
            <a:ext cx="3881187" cy="4723858"/>
          </a:xfrm>
        </p:spPr>
        <p:txBody>
          <a:bodyPr>
            <a:normAutofit/>
          </a:bodyPr>
          <a:lstStyle>
            <a:lvl1pPr marL="0" indent="0">
              <a:lnSpc>
                <a:spcPct val="100000"/>
              </a:lnSpc>
              <a:buFontTx/>
              <a:buNone/>
              <a:defRPr sz="1300" b="1">
                <a:latin typeface="Arial" panose="020B0604020202020204" pitchFamily="34" charset="0"/>
                <a:cs typeface="Arial" panose="020B0604020202020204" pitchFamily="34" charset="0"/>
              </a:defRPr>
            </a:lvl1pPr>
            <a:lvl2pPr marL="703442" indent="-234481">
              <a:lnSpc>
                <a:spcPct val="100000"/>
              </a:lnSpc>
              <a:buFont typeface="Arial" panose="020B0604020202020204" pitchFamily="34" charset="0"/>
              <a:buChar char="•"/>
              <a:defRPr sz="1300">
                <a:latin typeface="Arial" panose="020B0604020202020204" pitchFamily="34" charset="0"/>
                <a:cs typeface="Arial" panose="020B0604020202020204" pitchFamily="34" charset="0"/>
              </a:defRPr>
            </a:lvl2pPr>
            <a:lvl3pPr marL="1172405" indent="-234481">
              <a:lnSpc>
                <a:spcPct val="100000"/>
              </a:lnSpc>
              <a:buFont typeface="Arial" panose="020B0604020202020204" pitchFamily="34" charset="0"/>
              <a:buChar char="−"/>
              <a:defRPr sz="1300">
                <a:latin typeface="Arial" panose="020B0604020202020204" pitchFamily="34" charset="0"/>
                <a:cs typeface="Arial" panose="020B0604020202020204" pitchFamily="34" charset="0"/>
              </a:defRPr>
            </a:lvl3pPr>
            <a:lvl4pPr marL="1641366" indent="-234481">
              <a:lnSpc>
                <a:spcPct val="100000"/>
              </a:lnSpc>
              <a:buFont typeface="Wingdings" panose="05000000000000000000" pitchFamily="2" charset="2"/>
              <a:buChar char="§"/>
              <a:defRPr sz="1300">
                <a:latin typeface="Arial" panose="020B0604020202020204" pitchFamily="34" charset="0"/>
                <a:cs typeface="Arial" panose="020B0604020202020204" pitchFamily="34" charset="0"/>
              </a:defRPr>
            </a:lvl4pPr>
            <a:lvl5pPr marL="2110328" indent="-234481">
              <a:lnSpc>
                <a:spcPct val="100000"/>
              </a:lnSpc>
              <a:buFont typeface="Courier New" panose="02070309020205020404" pitchFamily="49" charset="0"/>
              <a:buChar char="o"/>
              <a:defRPr sz="1300">
                <a:latin typeface="Arial" panose="020B0604020202020204" pitchFamily="34" charset="0"/>
                <a:cs typeface="Arial" panose="020B0604020202020204" pitchFamily="34" charset="0"/>
              </a:defRPr>
            </a:lvl5pPr>
            <a:lvl6pPr>
              <a:defRPr sz="1700">
                <a:latin typeface="Arial" panose="020B0604020202020204" pitchFamily="34" charset="0"/>
                <a:cs typeface="Arial" panose="020B0604020202020204" pitchFamily="34" charset="0"/>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a:p>
            <a:pPr lvl="5"/>
            <a:endParaRPr lang="en-US" dirty="0"/>
          </a:p>
        </p:txBody>
      </p:sp>
      <p:sp>
        <p:nvSpPr>
          <p:cNvPr id="18" name="Text Placeholder 2">
            <a:extLst>
              <a:ext uri="{FF2B5EF4-FFF2-40B4-BE49-F238E27FC236}">
                <a16:creationId xmlns:a16="http://schemas.microsoft.com/office/drawing/2014/main" id="{824A86E9-A51A-4935-8A96-CEC9B1D9EDD0}"/>
              </a:ext>
            </a:extLst>
          </p:cNvPr>
          <p:cNvSpPr>
            <a:spLocks noGrp="1"/>
          </p:cNvSpPr>
          <p:nvPr>
            <p:ph type="body" sz="quarter" idx="18"/>
          </p:nvPr>
        </p:nvSpPr>
        <p:spPr>
          <a:xfrm>
            <a:off x="212455" y="1025525"/>
            <a:ext cx="4101428" cy="236446"/>
          </a:xfrm>
        </p:spPr>
        <p:txBody>
          <a:bodyPr anchor="ctr" anchorCtr="0">
            <a:normAutofit/>
          </a:bodyPr>
          <a:lstStyle>
            <a:lvl1pPr marL="0" indent="0" algn="ctr">
              <a:buFontTx/>
              <a:buNone/>
              <a:defRPr sz="1400" b="1">
                <a:solidFill>
                  <a:schemeClr val="bg1"/>
                </a:solidFill>
              </a:defRPr>
            </a:lvl1pPr>
          </a:lstStyle>
          <a:p>
            <a:pPr lvl="0"/>
            <a:r>
              <a:rPr lang="en-US" dirty="0"/>
              <a:t>Edit Master text styles</a:t>
            </a:r>
          </a:p>
        </p:txBody>
      </p:sp>
      <p:pic>
        <p:nvPicPr>
          <p:cNvPr id="19" name="Picture 18">
            <a:extLst>
              <a:ext uri="{FF2B5EF4-FFF2-40B4-BE49-F238E27FC236}">
                <a16:creationId xmlns:a16="http://schemas.microsoft.com/office/drawing/2014/main" id="{92A39F52-35BA-4206-9D05-3FA3BF523FD9}"/>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610329" y="6541645"/>
            <a:ext cx="1432491" cy="95768"/>
          </a:xfrm>
          <a:prstGeom prst="rect">
            <a:avLst/>
          </a:prstGeom>
        </p:spPr>
      </p:pic>
      <p:sp>
        <p:nvSpPr>
          <p:cNvPr id="21" name="Rectangle 5">
            <a:extLst>
              <a:ext uri="{FF2B5EF4-FFF2-40B4-BE49-F238E27FC236}">
                <a16:creationId xmlns:a16="http://schemas.microsoft.com/office/drawing/2014/main" id="{765DA99F-9533-40B6-90A8-EECD2BC40501}"/>
              </a:ext>
            </a:extLst>
          </p:cNvPr>
          <p:cNvSpPr>
            <a:spLocks noChangeArrowheads="1"/>
          </p:cNvSpPr>
          <p:nvPr userDrawn="1"/>
        </p:nvSpPr>
        <p:spPr bwMode="auto">
          <a:xfrm>
            <a:off x="4526929" y="2432268"/>
            <a:ext cx="7527497" cy="2576288"/>
          </a:xfrm>
          <a:prstGeom prst="rect">
            <a:avLst/>
          </a:prstGeom>
          <a:solidFill>
            <a:schemeClr val="bg1">
              <a:lumMod val="95000"/>
            </a:schemeClr>
          </a:solidFill>
          <a:ln w="9525">
            <a:solidFill>
              <a:srgbClr val="7F1820"/>
            </a:solidFill>
            <a:miter lim="800000"/>
            <a:headEnd/>
            <a:tailEnd/>
          </a:ln>
        </p:spPr>
        <p:txBody>
          <a:bodyPr vert="horz" wrap="square" lIns="19540" tIns="9770" rIns="19540" bIns="9770" numCol="1" anchor="t" anchorCtr="0" compatLnSpc="1">
            <a:prstTxWarp prst="textNoShape">
              <a:avLst/>
            </a:prstTxWarp>
          </a:bodyPr>
          <a:lstStyle/>
          <a:p>
            <a:pPr defTabSz="97701"/>
            <a:endParaRPr lang="en-US" sz="400">
              <a:solidFill>
                <a:prstClr val="black"/>
              </a:solidFill>
            </a:endParaRPr>
          </a:p>
        </p:txBody>
      </p:sp>
      <p:sp>
        <p:nvSpPr>
          <p:cNvPr id="22" name="Rectangle 5">
            <a:extLst>
              <a:ext uri="{FF2B5EF4-FFF2-40B4-BE49-F238E27FC236}">
                <a16:creationId xmlns:a16="http://schemas.microsoft.com/office/drawing/2014/main" id="{2894C905-08C0-416E-A84C-6E7629B3DF6E}"/>
              </a:ext>
            </a:extLst>
          </p:cNvPr>
          <p:cNvSpPr>
            <a:spLocks noChangeArrowheads="1"/>
          </p:cNvSpPr>
          <p:nvPr userDrawn="1"/>
        </p:nvSpPr>
        <p:spPr bwMode="auto">
          <a:xfrm>
            <a:off x="4526929" y="2139727"/>
            <a:ext cx="7527497" cy="302429"/>
          </a:xfrm>
          <a:prstGeom prst="rect">
            <a:avLst/>
          </a:prstGeom>
          <a:solidFill>
            <a:srgbClr val="7F1820"/>
          </a:solidFill>
          <a:ln w="9525">
            <a:solidFill>
              <a:srgbClr val="7F1820"/>
            </a:solidFill>
            <a:miter lim="800000"/>
            <a:headEnd/>
            <a:tailEnd/>
          </a:ln>
        </p:spPr>
        <p:txBody>
          <a:bodyPr vert="horz" wrap="square" lIns="19540" tIns="9770" rIns="19540" bIns="9770" numCol="1" anchor="ctr" anchorCtr="0" compatLnSpc="1">
            <a:prstTxWarp prst="textNoShape">
              <a:avLst/>
            </a:prstTxWarp>
            <a:normAutofit/>
          </a:bodyPr>
          <a:lstStyle/>
          <a:p>
            <a:pPr algn="ctr" defTabSz="97701">
              <a:lnSpc>
                <a:spcPct val="120000"/>
              </a:lnSpc>
            </a:pPr>
            <a:endParaRPr lang="en-US" sz="1300" b="1" dirty="0">
              <a:solidFill>
                <a:prstClr val="white"/>
              </a:solidFill>
              <a:latin typeface="Arial" panose="020B0604020202020204" pitchFamily="34" charset="0"/>
              <a:cs typeface="Arial" panose="020B0604020202020204" pitchFamily="34" charset="0"/>
            </a:endParaRPr>
          </a:p>
        </p:txBody>
      </p:sp>
      <p:sp>
        <p:nvSpPr>
          <p:cNvPr id="23" name="Text Placeholder 21">
            <a:extLst>
              <a:ext uri="{FF2B5EF4-FFF2-40B4-BE49-F238E27FC236}">
                <a16:creationId xmlns:a16="http://schemas.microsoft.com/office/drawing/2014/main" id="{E458AF60-35A8-484D-B9FB-AC3EF2D94AF9}"/>
              </a:ext>
            </a:extLst>
          </p:cNvPr>
          <p:cNvSpPr>
            <a:spLocks noGrp="1"/>
          </p:cNvSpPr>
          <p:nvPr>
            <p:ph type="body" sz="quarter" idx="19"/>
          </p:nvPr>
        </p:nvSpPr>
        <p:spPr>
          <a:xfrm>
            <a:off x="4651099" y="2532414"/>
            <a:ext cx="7271257" cy="2356683"/>
          </a:xfrm>
        </p:spPr>
        <p:txBody>
          <a:bodyPr>
            <a:normAutofit/>
          </a:bodyPr>
          <a:lstStyle>
            <a:lvl1pPr marL="0" indent="0">
              <a:lnSpc>
                <a:spcPct val="100000"/>
              </a:lnSpc>
              <a:buFontTx/>
              <a:buNone/>
              <a:defRPr sz="1300" b="1">
                <a:latin typeface="Arial" panose="020B0604020202020204" pitchFamily="34" charset="0"/>
                <a:cs typeface="Arial" panose="020B0604020202020204" pitchFamily="34" charset="0"/>
              </a:defRPr>
            </a:lvl1pPr>
            <a:lvl2pPr marL="703442" indent="-234481">
              <a:lnSpc>
                <a:spcPct val="100000"/>
              </a:lnSpc>
              <a:buFont typeface="Arial" panose="020B0604020202020204" pitchFamily="34" charset="0"/>
              <a:buChar char="•"/>
              <a:defRPr sz="1300">
                <a:latin typeface="Arial" panose="020B0604020202020204" pitchFamily="34" charset="0"/>
                <a:cs typeface="Arial" panose="020B0604020202020204" pitchFamily="34" charset="0"/>
              </a:defRPr>
            </a:lvl2pPr>
            <a:lvl3pPr marL="1172405" indent="-234481">
              <a:lnSpc>
                <a:spcPct val="100000"/>
              </a:lnSpc>
              <a:buFont typeface="Arial" panose="020B0604020202020204" pitchFamily="34" charset="0"/>
              <a:buChar char="−"/>
              <a:defRPr sz="1300">
                <a:latin typeface="Arial" panose="020B0604020202020204" pitchFamily="34" charset="0"/>
                <a:cs typeface="Arial" panose="020B0604020202020204" pitchFamily="34" charset="0"/>
              </a:defRPr>
            </a:lvl3pPr>
            <a:lvl4pPr marL="1641366" indent="-234481">
              <a:lnSpc>
                <a:spcPct val="100000"/>
              </a:lnSpc>
              <a:buFont typeface="Wingdings" panose="05000000000000000000" pitchFamily="2" charset="2"/>
              <a:buChar char="§"/>
              <a:defRPr sz="1300">
                <a:latin typeface="Arial" panose="020B0604020202020204" pitchFamily="34" charset="0"/>
                <a:cs typeface="Arial" panose="020B0604020202020204" pitchFamily="34" charset="0"/>
              </a:defRPr>
            </a:lvl4pPr>
            <a:lvl5pPr marL="2110328" indent="-234481">
              <a:lnSpc>
                <a:spcPct val="100000"/>
              </a:lnSpc>
              <a:buFont typeface="Courier New" panose="02070309020205020404" pitchFamily="49" charset="0"/>
              <a:buChar char="o"/>
              <a:defRPr sz="1300">
                <a:latin typeface="Arial" panose="020B0604020202020204" pitchFamily="34" charset="0"/>
                <a:cs typeface="Arial" panose="020B0604020202020204" pitchFamily="34" charset="0"/>
              </a:defRPr>
            </a:lvl5pPr>
            <a:lvl6pPr>
              <a:defRPr sz="1700">
                <a:latin typeface="Arial" panose="020B0604020202020204" pitchFamily="34" charset="0"/>
                <a:cs typeface="Arial" panose="020B0604020202020204" pitchFamily="34" charset="0"/>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a:p>
            <a:pPr lvl="5"/>
            <a:endParaRPr lang="en-US" dirty="0"/>
          </a:p>
        </p:txBody>
      </p:sp>
      <p:sp>
        <p:nvSpPr>
          <p:cNvPr id="24" name="Text Placeholder 2">
            <a:extLst>
              <a:ext uri="{FF2B5EF4-FFF2-40B4-BE49-F238E27FC236}">
                <a16:creationId xmlns:a16="http://schemas.microsoft.com/office/drawing/2014/main" id="{1206CA39-54D3-404F-A317-5468D057F49A}"/>
              </a:ext>
            </a:extLst>
          </p:cNvPr>
          <p:cNvSpPr>
            <a:spLocks noGrp="1"/>
          </p:cNvSpPr>
          <p:nvPr>
            <p:ph type="body" sz="quarter" idx="20"/>
          </p:nvPr>
        </p:nvSpPr>
        <p:spPr>
          <a:xfrm>
            <a:off x="4651099" y="2131558"/>
            <a:ext cx="7271257" cy="300721"/>
          </a:xfrm>
        </p:spPr>
        <p:txBody>
          <a:bodyPr anchor="ctr" anchorCtr="0">
            <a:normAutofit/>
          </a:bodyPr>
          <a:lstStyle>
            <a:lvl1pPr marL="0" indent="0" algn="ctr">
              <a:buFontTx/>
              <a:buNone/>
              <a:defRPr sz="1400" b="1">
                <a:solidFill>
                  <a:schemeClr val="bg1"/>
                </a:solidFill>
              </a:defRPr>
            </a:lvl1pPr>
          </a:lstStyle>
          <a:p>
            <a:pPr lvl="0"/>
            <a:r>
              <a:rPr lang="en-US" dirty="0"/>
              <a:t>Edit Master text styles</a:t>
            </a:r>
          </a:p>
        </p:txBody>
      </p:sp>
      <p:sp>
        <p:nvSpPr>
          <p:cNvPr id="25" name="Rectangle 5">
            <a:extLst>
              <a:ext uri="{FF2B5EF4-FFF2-40B4-BE49-F238E27FC236}">
                <a16:creationId xmlns:a16="http://schemas.microsoft.com/office/drawing/2014/main" id="{765DA99F-9533-40B6-90A8-EECD2BC40501}"/>
              </a:ext>
            </a:extLst>
          </p:cNvPr>
          <p:cNvSpPr>
            <a:spLocks noChangeArrowheads="1"/>
          </p:cNvSpPr>
          <p:nvPr userDrawn="1"/>
        </p:nvSpPr>
        <p:spPr bwMode="auto">
          <a:xfrm>
            <a:off x="4526929" y="5426276"/>
            <a:ext cx="7527497" cy="814659"/>
          </a:xfrm>
          <a:prstGeom prst="rect">
            <a:avLst/>
          </a:prstGeom>
          <a:solidFill>
            <a:schemeClr val="bg1">
              <a:lumMod val="95000"/>
            </a:schemeClr>
          </a:solidFill>
          <a:ln w="9525">
            <a:solidFill>
              <a:srgbClr val="7F1820"/>
            </a:solidFill>
            <a:miter lim="800000"/>
            <a:headEnd/>
            <a:tailEnd/>
          </a:ln>
        </p:spPr>
        <p:txBody>
          <a:bodyPr vert="horz" wrap="square" lIns="19540" tIns="9770" rIns="19540" bIns="9770" numCol="1" anchor="t" anchorCtr="0" compatLnSpc="1">
            <a:prstTxWarp prst="textNoShape">
              <a:avLst/>
            </a:prstTxWarp>
          </a:bodyPr>
          <a:lstStyle/>
          <a:p>
            <a:pPr defTabSz="97701"/>
            <a:endParaRPr lang="en-US" sz="400">
              <a:solidFill>
                <a:prstClr val="black"/>
              </a:solidFill>
            </a:endParaRPr>
          </a:p>
        </p:txBody>
      </p:sp>
      <p:sp>
        <p:nvSpPr>
          <p:cNvPr id="26" name="Rectangle 5">
            <a:extLst>
              <a:ext uri="{FF2B5EF4-FFF2-40B4-BE49-F238E27FC236}">
                <a16:creationId xmlns:a16="http://schemas.microsoft.com/office/drawing/2014/main" id="{2894C905-08C0-416E-A84C-6E7629B3DF6E}"/>
              </a:ext>
            </a:extLst>
          </p:cNvPr>
          <p:cNvSpPr>
            <a:spLocks noChangeArrowheads="1"/>
          </p:cNvSpPr>
          <p:nvPr userDrawn="1"/>
        </p:nvSpPr>
        <p:spPr bwMode="auto">
          <a:xfrm>
            <a:off x="4526929" y="5133723"/>
            <a:ext cx="7527497" cy="302429"/>
          </a:xfrm>
          <a:prstGeom prst="rect">
            <a:avLst/>
          </a:prstGeom>
          <a:solidFill>
            <a:srgbClr val="7F1820"/>
          </a:solidFill>
          <a:ln w="9525">
            <a:solidFill>
              <a:srgbClr val="7F1820"/>
            </a:solidFill>
            <a:miter lim="800000"/>
            <a:headEnd/>
            <a:tailEnd/>
          </a:ln>
        </p:spPr>
        <p:txBody>
          <a:bodyPr vert="horz" wrap="square" lIns="19540" tIns="9770" rIns="19540" bIns="9770" numCol="1" anchor="ctr" anchorCtr="0" compatLnSpc="1">
            <a:prstTxWarp prst="textNoShape">
              <a:avLst/>
            </a:prstTxWarp>
            <a:normAutofit/>
          </a:bodyPr>
          <a:lstStyle/>
          <a:p>
            <a:pPr algn="ctr" defTabSz="97701">
              <a:lnSpc>
                <a:spcPct val="120000"/>
              </a:lnSpc>
            </a:pPr>
            <a:endParaRPr lang="en-US" sz="1300" b="1" dirty="0">
              <a:solidFill>
                <a:prstClr val="white"/>
              </a:solidFill>
              <a:latin typeface="Arial" panose="020B0604020202020204" pitchFamily="34" charset="0"/>
              <a:cs typeface="Arial" panose="020B0604020202020204" pitchFamily="34" charset="0"/>
            </a:endParaRPr>
          </a:p>
        </p:txBody>
      </p:sp>
      <p:sp>
        <p:nvSpPr>
          <p:cNvPr id="27" name="Text Placeholder 21">
            <a:extLst>
              <a:ext uri="{FF2B5EF4-FFF2-40B4-BE49-F238E27FC236}">
                <a16:creationId xmlns:a16="http://schemas.microsoft.com/office/drawing/2014/main" id="{E458AF60-35A8-484D-B9FB-AC3EF2D94AF9}"/>
              </a:ext>
            </a:extLst>
          </p:cNvPr>
          <p:cNvSpPr>
            <a:spLocks noGrp="1"/>
          </p:cNvSpPr>
          <p:nvPr>
            <p:ph type="body" sz="quarter" idx="21"/>
          </p:nvPr>
        </p:nvSpPr>
        <p:spPr>
          <a:xfrm>
            <a:off x="4651099" y="5526410"/>
            <a:ext cx="7271257" cy="589358"/>
          </a:xfrm>
        </p:spPr>
        <p:txBody>
          <a:bodyPr>
            <a:normAutofit/>
          </a:bodyPr>
          <a:lstStyle>
            <a:lvl1pPr marL="0" indent="0">
              <a:lnSpc>
                <a:spcPct val="100000"/>
              </a:lnSpc>
              <a:buFontTx/>
              <a:buNone/>
              <a:defRPr sz="1300" b="1">
                <a:latin typeface="Arial" panose="020B0604020202020204" pitchFamily="34" charset="0"/>
                <a:cs typeface="Arial" panose="020B0604020202020204" pitchFamily="34" charset="0"/>
              </a:defRPr>
            </a:lvl1pPr>
            <a:lvl2pPr marL="703442" indent="-234481">
              <a:lnSpc>
                <a:spcPct val="100000"/>
              </a:lnSpc>
              <a:buFont typeface="Arial" panose="020B0604020202020204" pitchFamily="34" charset="0"/>
              <a:buChar char="•"/>
              <a:defRPr sz="1300">
                <a:latin typeface="Arial" panose="020B0604020202020204" pitchFamily="34" charset="0"/>
                <a:cs typeface="Arial" panose="020B0604020202020204" pitchFamily="34" charset="0"/>
              </a:defRPr>
            </a:lvl2pPr>
            <a:lvl3pPr marL="1172405" indent="-234481">
              <a:lnSpc>
                <a:spcPct val="100000"/>
              </a:lnSpc>
              <a:buFont typeface="Arial" panose="020B0604020202020204" pitchFamily="34" charset="0"/>
              <a:buChar char="−"/>
              <a:defRPr sz="1300">
                <a:latin typeface="Arial" panose="020B0604020202020204" pitchFamily="34" charset="0"/>
                <a:cs typeface="Arial" panose="020B0604020202020204" pitchFamily="34" charset="0"/>
              </a:defRPr>
            </a:lvl3pPr>
            <a:lvl4pPr marL="1641366" indent="-234481">
              <a:lnSpc>
                <a:spcPct val="100000"/>
              </a:lnSpc>
              <a:buFont typeface="Wingdings" panose="05000000000000000000" pitchFamily="2" charset="2"/>
              <a:buChar char="§"/>
              <a:defRPr sz="1300">
                <a:latin typeface="Arial" panose="020B0604020202020204" pitchFamily="34" charset="0"/>
                <a:cs typeface="Arial" panose="020B0604020202020204" pitchFamily="34" charset="0"/>
              </a:defRPr>
            </a:lvl4pPr>
            <a:lvl5pPr marL="2110328" indent="-234481">
              <a:lnSpc>
                <a:spcPct val="100000"/>
              </a:lnSpc>
              <a:buFont typeface="Courier New" panose="02070309020205020404" pitchFamily="49" charset="0"/>
              <a:buChar char="o"/>
              <a:defRPr sz="1300">
                <a:latin typeface="Arial" panose="020B0604020202020204" pitchFamily="34" charset="0"/>
                <a:cs typeface="Arial" panose="020B0604020202020204" pitchFamily="34" charset="0"/>
              </a:defRPr>
            </a:lvl5pPr>
            <a:lvl6pPr>
              <a:defRPr sz="1700">
                <a:latin typeface="Arial" panose="020B0604020202020204" pitchFamily="34" charset="0"/>
                <a:cs typeface="Arial" panose="020B0604020202020204" pitchFamily="34" charset="0"/>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a:p>
            <a:pPr lvl="5"/>
            <a:endParaRPr lang="en-US" dirty="0"/>
          </a:p>
        </p:txBody>
      </p:sp>
      <p:sp>
        <p:nvSpPr>
          <p:cNvPr id="28" name="Text Placeholder 2">
            <a:extLst>
              <a:ext uri="{FF2B5EF4-FFF2-40B4-BE49-F238E27FC236}">
                <a16:creationId xmlns:a16="http://schemas.microsoft.com/office/drawing/2014/main" id="{1206CA39-54D3-404F-A317-5468D057F49A}"/>
              </a:ext>
            </a:extLst>
          </p:cNvPr>
          <p:cNvSpPr>
            <a:spLocks noGrp="1"/>
          </p:cNvSpPr>
          <p:nvPr>
            <p:ph type="body" sz="quarter" idx="22"/>
          </p:nvPr>
        </p:nvSpPr>
        <p:spPr>
          <a:xfrm>
            <a:off x="4651099" y="5189818"/>
            <a:ext cx="7271257" cy="236446"/>
          </a:xfrm>
        </p:spPr>
        <p:txBody>
          <a:bodyPr anchor="ctr" anchorCtr="0">
            <a:normAutofit/>
          </a:bodyPr>
          <a:lstStyle>
            <a:lvl1pPr marL="0" indent="0" algn="ctr">
              <a:buFontTx/>
              <a:buNone/>
              <a:defRPr sz="1400" b="1">
                <a:solidFill>
                  <a:schemeClr val="bg1"/>
                </a:solidFill>
              </a:defRPr>
            </a:lvl1pPr>
          </a:lstStyle>
          <a:p>
            <a:pPr lvl="0"/>
            <a:r>
              <a:rPr lang="en-US" dirty="0"/>
              <a:t>Edit Master text styles</a:t>
            </a:r>
          </a:p>
        </p:txBody>
      </p:sp>
      <p:pic>
        <p:nvPicPr>
          <p:cNvPr id="29" name="Picture 28">
            <a:extLst>
              <a:ext uri="{FF2B5EF4-FFF2-40B4-BE49-F238E27FC236}">
                <a16:creationId xmlns:a16="http://schemas.microsoft.com/office/drawing/2014/main" id="{A0920E51-DA48-4974-A15E-7B631AD693DD}"/>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651000" y="6415721"/>
            <a:ext cx="8890000" cy="400341"/>
          </a:xfrm>
          <a:prstGeom prst="rect">
            <a:avLst/>
          </a:prstGeom>
        </p:spPr>
      </p:pic>
    </p:spTree>
    <p:extLst>
      <p:ext uri="{BB962C8B-B14F-4D97-AF65-F5344CB8AC3E}">
        <p14:creationId xmlns:p14="http://schemas.microsoft.com/office/powerpoint/2010/main" val="32059647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olid Blue Header Box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8AC5D4-5A38-45A9-8FFF-7D5DD054905A}"/>
              </a:ext>
            </a:extLst>
          </p:cNvPr>
          <p:cNvSpPr/>
          <p:nvPr userDrawn="1"/>
        </p:nvSpPr>
        <p:spPr>
          <a:xfrm>
            <a:off x="1" y="0"/>
            <a:ext cx="12192000" cy="857250"/>
          </a:xfrm>
          <a:prstGeom prst="rect">
            <a:avLst/>
          </a:prstGeom>
          <a:solidFill>
            <a:srgbClr val="E72240"/>
          </a:solidFill>
          <a:ln w="952500">
            <a:noFill/>
          </a:ln>
        </p:spPr>
        <p:style>
          <a:lnRef idx="1">
            <a:schemeClr val="accent1"/>
          </a:lnRef>
          <a:fillRef idx="3">
            <a:schemeClr val="accent1"/>
          </a:fillRef>
          <a:effectRef idx="2">
            <a:schemeClr val="accent1"/>
          </a:effectRef>
          <a:fontRef idx="minor">
            <a:schemeClr val="lt1"/>
          </a:fontRef>
        </p:style>
        <p:txBody>
          <a:bodyPr lIns="19540" tIns="9770" rIns="19540" bIns="9770" rtlCol="0" anchor="ctr"/>
          <a:lstStyle/>
          <a:p>
            <a:pPr algn="ctr" defTabSz="97701"/>
            <a:endParaRPr lang="en-US" sz="400">
              <a:solidFill>
                <a:prstClr val="white"/>
              </a:solidFill>
            </a:endParaRPr>
          </a:p>
        </p:txBody>
      </p:sp>
      <p:sp>
        <p:nvSpPr>
          <p:cNvPr id="17" name="Text Placeholder 9">
            <a:extLst>
              <a:ext uri="{FF2B5EF4-FFF2-40B4-BE49-F238E27FC236}">
                <a16:creationId xmlns:a16="http://schemas.microsoft.com/office/drawing/2014/main" id="{498C06D9-AE6F-4352-BA89-00D049CAC14B}"/>
              </a:ext>
            </a:extLst>
          </p:cNvPr>
          <p:cNvSpPr>
            <a:spLocks noGrp="1"/>
          </p:cNvSpPr>
          <p:nvPr>
            <p:ph type="body" sz="quarter" idx="13" hasCustomPrompt="1"/>
          </p:nvPr>
        </p:nvSpPr>
        <p:spPr>
          <a:xfrm>
            <a:off x="148892" y="112168"/>
            <a:ext cx="11905527" cy="677914"/>
          </a:xfrm>
          <a:prstGeom prst="rect">
            <a:avLst/>
          </a:prstGeom>
        </p:spPr>
        <p:txBody>
          <a:bodyPr lIns="0" tIns="0" rIns="0" bIns="0" anchor="ctr" anchorCtr="0">
            <a:normAutofit/>
          </a:bodyPr>
          <a:lstStyle>
            <a:lvl1pPr marL="0" indent="0" algn="l">
              <a:lnSpc>
                <a:spcPct val="100000"/>
              </a:lnSpc>
              <a:buFontTx/>
              <a:buNone/>
              <a:defRPr sz="2600" b="1">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pic>
        <p:nvPicPr>
          <p:cNvPr id="14" name="Picture 13">
            <a:extLst>
              <a:ext uri="{FF2B5EF4-FFF2-40B4-BE49-F238E27FC236}">
                <a16:creationId xmlns:a16="http://schemas.microsoft.com/office/drawing/2014/main" id="{5A885FE4-53FB-4131-9927-FE2B2749A92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3080" y="6468142"/>
            <a:ext cx="1397000" cy="277814"/>
          </a:xfrm>
          <a:prstGeom prst="rect">
            <a:avLst/>
          </a:prstGeom>
        </p:spPr>
      </p:pic>
      <p:sp>
        <p:nvSpPr>
          <p:cNvPr id="10" name="Rectangle 5">
            <a:extLst>
              <a:ext uri="{FF2B5EF4-FFF2-40B4-BE49-F238E27FC236}">
                <a16:creationId xmlns:a16="http://schemas.microsoft.com/office/drawing/2014/main" id="{765DA99F-9533-40B6-90A8-EECD2BC40501}"/>
              </a:ext>
            </a:extLst>
          </p:cNvPr>
          <p:cNvSpPr>
            <a:spLocks noChangeArrowheads="1"/>
          </p:cNvSpPr>
          <p:nvPr userDrawn="1"/>
        </p:nvSpPr>
        <p:spPr bwMode="auto">
          <a:xfrm>
            <a:off x="4515842" y="1260125"/>
            <a:ext cx="7527497" cy="788038"/>
          </a:xfrm>
          <a:prstGeom prst="rect">
            <a:avLst/>
          </a:prstGeom>
          <a:solidFill>
            <a:schemeClr val="bg1">
              <a:lumMod val="95000"/>
            </a:schemeClr>
          </a:solidFill>
          <a:ln w="9525">
            <a:solidFill>
              <a:srgbClr val="E72240"/>
            </a:solidFill>
            <a:miter lim="800000"/>
            <a:headEnd/>
            <a:tailEnd/>
          </a:ln>
        </p:spPr>
        <p:txBody>
          <a:bodyPr vert="horz" wrap="square" lIns="19540" tIns="9770" rIns="19540" bIns="9770" numCol="1" anchor="t" anchorCtr="0" compatLnSpc="1">
            <a:prstTxWarp prst="textNoShape">
              <a:avLst/>
            </a:prstTxWarp>
          </a:bodyPr>
          <a:lstStyle/>
          <a:p>
            <a:pPr defTabSz="97701"/>
            <a:endParaRPr lang="en-US" sz="400">
              <a:solidFill>
                <a:prstClr val="black"/>
              </a:solidFill>
            </a:endParaRPr>
          </a:p>
        </p:txBody>
      </p:sp>
      <p:sp>
        <p:nvSpPr>
          <p:cNvPr id="11" name="Rectangle 5">
            <a:extLst>
              <a:ext uri="{FF2B5EF4-FFF2-40B4-BE49-F238E27FC236}">
                <a16:creationId xmlns:a16="http://schemas.microsoft.com/office/drawing/2014/main" id="{2894C905-08C0-416E-A84C-6E7629B3DF6E}"/>
              </a:ext>
            </a:extLst>
          </p:cNvPr>
          <p:cNvSpPr>
            <a:spLocks noChangeArrowheads="1"/>
          </p:cNvSpPr>
          <p:nvPr userDrawn="1"/>
        </p:nvSpPr>
        <p:spPr bwMode="auto">
          <a:xfrm>
            <a:off x="4515842" y="967573"/>
            <a:ext cx="7527497" cy="302429"/>
          </a:xfrm>
          <a:prstGeom prst="rect">
            <a:avLst/>
          </a:prstGeom>
          <a:solidFill>
            <a:srgbClr val="E72240"/>
          </a:solidFill>
          <a:ln w="9525">
            <a:solidFill>
              <a:srgbClr val="E72240"/>
            </a:solidFill>
            <a:miter lim="800000"/>
            <a:headEnd/>
            <a:tailEnd/>
          </a:ln>
        </p:spPr>
        <p:txBody>
          <a:bodyPr vert="horz" wrap="square" lIns="19540" tIns="9770" rIns="19540" bIns="9770" numCol="1" anchor="ctr" anchorCtr="0" compatLnSpc="1">
            <a:prstTxWarp prst="textNoShape">
              <a:avLst/>
            </a:prstTxWarp>
            <a:normAutofit/>
          </a:bodyPr>
          <a:lstStyle/>
          <a:p>
            <a:pPr algn="ctr" defTabSz="97701">
              <a:lnSpc>
                <a:spcPct val="120000"/>
              </a:lnSpc>
            </a:pPr>
            <a:endParaRPr lang="en-US" sz="1300" b="1" dirty="0">
              <a:solidFill>
                <a:prstClr val="white"/>
              </a:solidFill>
              <a:latin typeface="Arial" panose="020B0604020202020204" pitchFamily="34" charset="0"/>
              <a:cs typeface="Arial" panose="020B0604020202020204" pitchFamily="34" charset="0"/>
            </a:endParaRPr>
          </a:p>
        </p:txBody>
      </p:sp>
      <p:sp>
        <p:nvSpPr>
          <p:cNvPr id="9" name="Text Placeholder 21">
            <a:extLst>
              <a:ext uri="{FF2B5EF4-FFF2-40B4-BE49-F238E27FC236}">
                <a16:creationId xmlns:a16="http://schemas.microsoft.com/office/drawing/2014/main" id="{E458AF60-35A8-484D-B9FB-AC3EF2D94AF9}"/>
              </a:ext>
            </a:extLst>
          </p:cNvPr>
          <p:cNvSpPr>
            <a:spLocks noGrp="1"/>
          </p:cNvSpPr>
          <p:nvPr>
            <p:ph type="body" sz="quarter" idx="15"/>
          </p:nvPr>
        </p:nvSpPr>
        <p:spPr>
          <a:xfrm>
            <a:off x="4640014" y="1360282"/>
            <a:ext cx="7271257" cy="592819"/>
          </a:xfrm>
        </p:spPr>
        <p:txBody>
          <a:bodyPr>
            <a:normAutofit/>
          </a:bodyPr>
          <a:lstStyle>
            <a:lvl1pPr marL="0" indent="0">
              <a:lnSpc>
                <a:spcPct val="100000"/>
              </a:lnSpc>
              <a:buFontTx/>
              <a:buNone/>
              <a:defRPr sz="1300" b="1">
                <a:latin typeface="Arial" panose="020B0604020202020204" pitchFamily="34" charset="0"/>
                <a:cs typeface="Arial" panose="020B0604020202020204" pitchFamily="34" charset="0"/>
              </a:defRPr>
            </a:lvl1pPr>
            <a:lvl2pPr marL="703442" indent="-234481">
              <a:lnSpc>
                <a:spcPct val="100000"/>
              </a:lnSpc>
              <a:buFont typeface="Arial" panose="020B0604020202020204" pitchFamily="34" charset="0"/>
              <a:buChar char="•"/>
              <a:defRPr sz="1300">
                <a:latin typeface="Arial" panose="020B0604020202020204" pitchFamily="34" charset="0"/>
                <a:cs typeface="Arial" panose="020B0604020202020204" pitchFamily="34" charset="0"/>
              </a:defRPr>
            </a:lvl2pPr>
            <a:lvl3pPr marL="1172405" indent="-234481">
              <a:lnSpc>
                <a:spcPct val="100000"/>
              </a:lnSpc>
              <a:buFont typeface="Arial" panose="020B0604020202020204" pitchFamily="34" charset="0"/>
              <a:buChar char="−"/>
              <a:defRPr sz="1300">
                <a:latin typeface="Arial" panose="020B0604020202020204" pitchFamily="34" charset="0"/>
                <a:cs typeface="Arial" panose="020B0604020202020204" pitchFamily="34" charset="0"/>
              </a:defRPr>
            </a:lvl3pPr>
            <a:lvl4pPr marL="1641366" indent="-234481">
              <a:lnSpc>
                <a:spcPct val="100000"/>
              </a:lnSpc>
              <a:buFont typeface="Wingdings" panose="05000000000000000000" pitchFamily="2" charset="2"/>
              <a:buChar char="§"/>
              <a:defRPr sz="1300">
                <a:latin typeface="Arial" panose="020B0604020202020204" pitchFamily="34" charset="0"/>
                <a:cs typeface="Arial" panose="020B0604020202020204" pitchFamily="34" charset="0"/>
              </a:defRPr>
            </a:lvl4pPr>
            <a:lvl5pPr marL="2110328" indent="-234481">
              <a:lnSpc>
                <a:spcPct val="100000"/>
              </a:lnSpc>
              <a:buFont typeface="Courier New" panose="02070309020205020404" pitchFamily="49" charset="0"/>
              <a:buChar char="o"/>
              <a:defRPr sz="1300">
                <a:latin typeface="Arial" panose="020B0604020202020204" pitchFamily="34" charset="0"/>
                <a:cs typeface="Arial" panose="020B0604020202020204" pitchFamily="34" charset="0"/>
              </a:defRPr>
            </a:lvl5pPr>
            <a:lvl6pPr>
              <a:defRPr sz="1700">
                <a:latin typeface="Arial" panose="020B0604020202020204" pitchFamily="34" charset="0"/>
                <a:cs typeface="Arial" panose="020B0604020202020204" pitchFamily="34" charset="0"/>
              </a:defRPr>
            </a:lvl6pPr>
          </a:lstStyle>
          <a:p>
            <a:pPr lvl="0"/>
            <a:r>
              <a:rPr lang="en-US" dirty="0"/>
              <a:t>Edit Master text styles</a:t>
            </a:r>
          </a:p>
          <a:p>
            <a:pPr lvl="1"/>
            <a:r>
              <a:rPr lang="en-US" dirty="0"/>
              <a:t>Second level</a:t>
            </a:r>
          </a:p>
          <a:p>
            <a:pPr lvl="2"/>
            <a:r>
              <a:rPr lang="en-US" dirty="0"/>
              <a:t>Third level</a:t>
            </a:r>
          </a:p>
        </p:txBody>
      </p:sp>
      <p:sp>
        <p:nvSpPr>
          <p:cNvPr id="3" name="Text Placeholder 2">
            <a:extLst>
              <a:ext uri="{FF2B5EF4-FFF2-40B4-BE49-F238E27FC236}">
                <a16:creationId xmlns:a16="http://schemas.microsoft.com/office/drawing/2014/main" id="{1206CA39-54D3-404F-A317-5468D057F49A}"/>
              </a:ext>
            </a:extLst>
          </p:cNvPr>
          <p:cNvSpPr>
            <a:spLocks noGrp="1"/>
          </p:cNvSpPr>
          <p:nvPr>
            <p:ph type="body" sz="quarter" idx="16"/>
          </p:nvPr>
        </p:nvSpPr>
        <p:spPr>
          <a:xfrm>
            <a:off x="4640016" y="1023678"/>
            <a:ext cx="7271257" cy="236446"/>
          </a:xfrm>
          <a:ln>
            <a:solidFill>
              <a:srgbClr val="E72240"/>
            </a:solidFill>
          </a:ln>
        </p:spPr>
        <p:txBody>
          <a:bodyPr anchor="ctr" anchorCtr="0">
            <a:normAutofit/>
          </a:bodyPr>
          <a:lstStyle>
            <a:lvl1pPr marL="0" indent="0" algn="ctr">
              <a:buFontTx/>
              <a:buNone/>
              <a:defRPr sz="1400" b="1">
                <a:solidFill>
                  <a:schemeClr val="bg1"/>
                </a:solidFill>
              </a:defRPr>
            </a:lvl1pPr>
          </a:lstStyle>
          <a:p>
            <a:pPr lvl="0"/>
            <a:r>
              <a:rPr lang="en-US" dirty="0"/>
              <a:t>Edit Master text styles</a:t>
            </a:r>
          </a:p>
        </p:txBody>
      </p:sp>
      <p:sp>
        <p:nvSpPr>
          <p:cNvPr id="13" name="Rectangle 5">
            <a:extLst>
              <a:ext uri="{FF2B5EF4-FFF2-40B4-BE49-F238E27FC236}">
                <a16:creationId xmlns:a16="http://schemas.microsoft.com/office/drawing/2014/main" id="{95B95A90-F48D-48BC-98C4-21B06B981D2C}"/>
              </a:ext>
            </a:extLst>
          </p:cNvPr>
          <p:cNvSpPr>
            <a:spLocks noChangeArrowheads="1"/>
          </p:cNvSpPr>
          <p:nvPr userDrawn="1"/>
        </p:nvSpPr>
        <p:spPr bwMode="auto">
          <a:xfrm>
            <a:off x="148889" y="1261973"/>
            <a:ext cx="4245963" cy="4964371"/>
          </a:xfrm>
          <a:prstGeom prst="rect">
            <a:avLst/>
          </a:prstGeom>
          <a:solidFill>
            <a:schemeClr val="bg1">
              <a:lumMod val="95000"/>
            </a:schemeClr>
          </a:solidFill>
          <a:ln w="9525">
            <a:solidFill>
              <a:srgbClr val="E72240"/>
            </a:solidFill>
            <a:miter lim="800000"/>
            <a:headEnd/>
            <a:tailEnd/>
          </a:ln>
        </p:spPr>
        <p:txBody>
          <a:bodyPr vert="horz" wrap="square" lIns="19540" tIns="9770" rIns="19540" bIns="9770" numCol="1" anchor="t" anchorCtr="0" compatLnSpc="1">
            <a:prstTxWarp prst="textNoShape">
              <a:avLst/>
            </a:prstTxWarp>
          </a:bodyPr>
          <a:lstStyle/>
          <a:p>
            <a:pPr defTabSz="97701"/>
            <a:endParaRPr lang="en-US" sz="400">
              <a:solidFill>
                <a:prstClr val="black"/>
              </a:solidFill>
            </a:endParaRPr>
          </a:p>
        </p:txBody>
      </p:sp>
      <p:sp>
        <p:nvSpPr>
          <p:cNvPr id="15" name="Rectangle 5">
            <a:extLst>
              <a:ext uri="{FF2B5EF4-FFF2-40B4-BE49-F238E27FC236}">
                <a16:creationId xmlns:a16="http://schemas.microsoft.com/office/drawing/2014/main" id="{FBF9556B-87D0-467A-9527-1D799D82A43D}"/>
              </a:ext>
            </a:extLst>
          </p:cNvPr>
          <p:cNvSpPr>
            <a:spLocks noChangeArrowheads="1"/>
          </p:cNvSpPr>
          <p:nvPr userDrawn="1"/>
        </p:nvSpPr>
        <p:spPr bwMode="auto">
          <a:xfrm>
            <a:off x="148889" y="969420"/>
            <a:ext cx="4245963" cy="302429"/>
          </a:xfrm>
          <a:prstGeom prst="rect">
            <a:avLst/>
          </a:prstGeom>
          <a:solidFill>
            <a:srgbClr val="E72240"/>
          </a:solidFill>
          <a:ln w="9525">
            <a:solidFill>
              <a:srgbClr val="E72240"/>
            </a:solidFill>
            <a:miter lim="800000"/>
            <a:headEnd/>
            <a:tailEnd/>
          </a:ln>
        </p:spPr>
        <p:txBody>
          <a:bodyPr vert="horz" wrap="square" lIns="19540" tIns="9770" rIns="19540" bIns="9770" numCol="1" anchor="ctr" anchorCtr="0" compatLnSpc="1">
            <a:prstTxWarp prst="textNoShape">
              <a:avLst/>
            </a:prstTxWarp>
            <a:normAutofit/>
          </a:bodyPr>
          <a:lstStyle/>
          <a:p>
            <a:pPr algn="ctr" defTabSz="97701">
              <a:lnSpc>
                <a:spcPct val="120000"/>
              </a:lnSpc>
            </a:pPr>
            <a:endParaRPr lang="en-US" sz="1300" b="1" dirty="0">
              <a:solidFill>
                <a:prstClr val="white"/>
              </a:solidFill>
              <a:latin typeface="Arial" panose="020B0604020202020204" pitchFamily="34" charset="0"/>
              <a:cs typeface="Arial" panose="020B0604020202020204" pitchFamily="34" charset="0"/>
            </a:endParaRPr>
          </a:p>
        </p:txBody>
      </p:sp>
      <p:sp>
        <p:nvSpPr>
          <p:cNvPr id="16" name="Text Placeholder 21">
            <a:extLst>
              <a:ext uri="{FF2B5EF4-FFF2-40B4-BE49-F238E27FC236}">
                <a16:creationId xmlns:a16="http://schemas.microsoft.com/office/drawing/2014/main" id="{9CBFA26B-A9EF-431B-950D-456EEEF4810B}"/>
              </a:ext>
            </a:extLst>
          </p:cNvPr>
          <p:cNvSpPr>
            <a:spLocks noGrp="1"/>
          </p:cNvSpPr>
          <p:nvPr>
            <p:ph type="body" sz="quarter" idx="17"/>
          </p:nvPr>
        </p:nvSpPr>
        <p:spPr>
          <a:xfrm>
            <a:off x="292664" y="1362116"/>
            <a:ext cx="3881187" cy="4723858"/>
          </a:xfrm>
        </p:spPr>
        <p:txBody>
          <a:bodyPr>
            <a:normAutofit/>
          </a:bodyPr>
          <a:lstStyle>
            <a:lvl1pPr marL="0" indent="0">
              <a:lnSpc>
                <a:spcPct val="100000"/>
              </a:lnSpc>
              <a:buFontTx/>
              <a:buNone/>
              <a:defRPr sz="1300" b="1">
                <a:latin typeface="Arial" panose="020B0604020202020204" pitchFamily="34" charset="0"/>
                <a:cs typeface="Arial" panose="020B0604020202020204" pitchFamily="34" charset="0"/>
              </a:defRPr>
            </a:lvl1pPr>
            <a:lvl2pPr marL="703442" indent="-234481">
              <a:lnSpc>
                <a:spcPct val="100000"/>
              </a:lnSpc>
              <a:buFont typeface="Arial" panose="020B0604020202020204" pitchFamily="34" charset="0"/>
              <a:buChar char="•"/>
              <a:defRPr sz="1300">
                <a:latin typeface="Arial" panose="020B0604020202020204" pitchFamily="34" charset="0"/>
                <a:cs typeface="Arial" panose="020B0604020202020204" pitchFamily="34" charset="0"/>
              </a:defRPr>
            </a:lvl2pPr>
            <a:lvl3pPr marL="1172405" indent="-234481">
              <a:lnSpc>
                <a:spcPct val="100000"/>
              </a:lnSpc>
              <a:buFont typeface="Arial" panose="020B0604020202020204" pitchFamily="34" charset="0"/>
              <a:buChar char="−"/>
              <a:defRPr sz="1300">
                <a:latin typeface="Arial" panose="020B0604020202020204" pitchFamily="34" charset="0"/>
                <a:cs typeface="Arial" panose="020B0604020202020204" pitchFamily="34" charset="0"/>
              </a:defRPr>
            </a:lvl3pPr>
            <a:lvl4pPr marL="1641366" indent="-234481">
              <a:lnSpc>
                <a:spcPct val="100000"/>
              </a:lnSpc>
              <a:buFont typeface="Wingdings" panose="05000000000000000000" pitchFamily="2" charset="2"/>
              <a:buChar char="§"/>
              <a:defRPr sz="1300">
                <a:latin typeface="Arial" panose="020B0604020202020204" pitchFamily="34" charset="0"/>
                <a:cs typeface="Arial" panose="020B0604020202020204" pitchFamily="34" charset="0"/>
              </a:defRPr>
            </a:lvl4pPr>
            <a:lvl5pPr marL="2110328" indent="-234481">
              <a:lnSpc>
                <a:spcPct val="100000"/>
              </a:lnSpc>
              <a:buFont typeface="Courier New" panose="02070309020205020404" pitchFamily="49" charset="0"/>
              <a:buChar char="o"/>
              <a:defRPr sz="1300">
                <a:latin typeface="Arial" panose="020B0604020202020204" pitchFamily="34" charset="0"/>
                <a:cs typeface="Arial" panose="020B0604020202020204" pitchFamily="34" charset="0"/>
              </a:defRPr>
            </a:lvl5pPr>
            <a:lvl6pPr>
              <a:defRPr sz="1700">
                <a:latin typeface="Arial" panose="020B0604020202020204" pitchFamily="34" charset="0"/>
                <a:cs typeface="Arial" panose="020B0604020202020204" pitchFamily="34" charset="0"/>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a:p>
            <a:pPr lvl="5"/>
            <a:endParaRPr lang="en-US" dirty="0"/>
          </a:p>
        </p:txBody>
      </p:sp>
      <p:sp>
        <p:nvSpPr>
          <p:cNvPr id="18" name="Text Placeholder 2">
            <a:extLst>
              <a:ext uri="{FF2B5EF4-FFF2-40B4-BE49-F238E27FC236}">
                <a16:creationId xmlns:a16="http://schemas.microsoft.com/office/drawing/2014/main" id="{824A86E9-A51A-4935-8A96-CEC9B1D9EDD0}"/>
              </a:ext>
            </a:extLst>
          </p:cNvPr>
          <p:cNvSpPr>
            <a:spLocks noGrp="1"/>
          </p:cNvSpPr>
          <p:nvPr>
            <p:ph type="body" sz="quarter" idx="18"/>
          </p:nvPr>
        </p:nvSpPr>
        <p:spPr>
          <a:xfrm>
            <a:off x="212455" y="1025525"/>
            <a:ext cx="4101428" cy="236446"/>
          </a:xfrm>
        </p:spPr>
        <p:txBody>
          <a:bodyPr anchor="ctr" anchorCtr="0">
            <a:normAutofit/>
          </a:bodyPr>
          <a:lstStyle>
            <a:lvl1pPr marL="0" indent="0" algn="ctr">
              <a:buFontTx/>
              <a:buNone/>
              <a:defRPr sz="1400" b="1">
                <a:solidFill>
                  <a:schemeClr val="bg1"/>
                </a:solidFill>
              </a:defRPr>
            </a:lvl1pPr>
          </a:lstStyle>
          <a:p>
            <a:pPr lvl="0"/>
            <a:r>
              <a:rPr lang="en-US" dirty="0"/>
              <a:t>Edit Master text styles</a:t>
            </a:r>
          </a:p>
        </p:txBody>
      </p:sp>
      <p:pic>
        <p:nvPicPr>
          <p:cNvPr id="20" name="Picture 19">
            <a:extLst>
              <a:ext uri="{FF2B5EF4-FFF2-40B4-BE49-F238E27FC236}">
                <a16:creationId xmlns:a16="http://schemas.microsoft.com/office/drawing/2014/main" id="{00C1B068-0E10-44BF-A90A-F748DDBBB84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706408" y="6371283"/>
            <a:ext cx="8779189" cy="402539"/>
          </a:xfrm>
          <a:prstGeom prst="rect">
            <a:avLst/>
          </a:prstGeom>
        </p:spPr>
      </p:pic>
      <p:pic>
        <p:nvPicPr>
          <p:cNvPr id="19" name="Picture 18">
            <a:extLst>
              <a:ext uri="{FF2B5EF4-FFF2-40B4-BE49-F238E27FC236}">
                <a16:creationId xmlns:a16="http://schemas.microsoft.com/office/drawing/2014/main" id="{92A39F52-35BA-4206-9D05-3FA3BF523FD9}"/>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0610329" y="6541645"/>
            <a:ext cx="1432491" cy="95768"/>
          </a:xfrm>
          <a:prstGeom prst="rect">
            <a:avLst/>
          </a:prstGeom>
        </p:spPr>
      </p:pic>
      <p:sp>
        <p:nvSpPr>
          <p:cNvPr id="21" name="Rectangle 5">
            <a:extLst>
              <a:ext uri="{FF2B5EF4-FFF2-40B4-BE49-F238E27FC236}">
                <a16:creationId xmlns:a16="http://schemas.microsoft.com/office/drawing/2014/main" id="{765DA99F-9533-40B6-90A8-EECD2BC40501}"/>
              </a:ext>
            </a:extLst>
          </p:cNvPr>
          <p:cNvSpPr>
            <a:spLocks noChangeArrowheads="1"/>
          </p:cNvSpPr>
          <p:nvPr userDrawn="1"/>
        </p:nvSpPr>
        <p:spPr bwMode="auto">
          <a:xfrm>
            <a:off x="4526929" y="2432268"/>
            <a:ext cx="7527497" cy="2576288"/>
          </a:xfrm>
          <a:prstGeom prst="rect">
            <a:avLst/>
          </a:prstGeom>
          <a:solidFill>
            <a:schemeClr val="bg1">
              <a:lumMod val="95000"/>
            </a:schemeClr>
          </a:solidFill>
          <a:ln w="9525">
            <a:solidFill>
              <a:srgbClr val="E72240"/>
            </a:solidFill>
            <a:miter lim="800000"/>
            <a:headEnd/>
            <a:tailEnd/>
          </a:ln>
        </p:spPr>
        <p:txBody>
          <a:bodyPr vert="horz" wrap="square" lIns="19540" tIns="9770" rIns="19540" bIns="9770" numCol="1" anchor="t" anchorCtr="0" compatLnSpc="1">
            <a:prstTxWarp prst="textNoShape">
              <a:avLst/>
            </a:prstTxWarp>
          </a:bodyPr>
          <a:lstStyle/>
          <a:p>
            <a:pPr defTabSz="97701"/>
            <a:endParaRPr lang="en-US" sz="400">
              <a:solidFill>
                <a:prstClr val="black"/>
              </a:solidFill>
            </a:endParaRPr>
          </a:p>
        </p:txBody>
      </p:sp>
      <p:sp>
        <p:nvSpPr>
          <p:cNvPr id="22" name="Rectangle 5">
            <a:extLst>
              <a:ext uri="{FF2B5EF4-FFF2-40B4-BE49-F238E27FC236}">
                <a16:creationId xmlns:a16="http://schemas.microsoft.com/office/drawing/2014/main" id="{2894C905-08C0-416E-A84C-6E7629B3DF6E}"/>
              </a:ext>
            </a:extLst>
          </p:cNvPr>
          <p:cNvSpPr>
            <a:spLocks noChangeArrowheads="1"/>
          </p:cNvSpPr>
          <p:nvPr userDrawn="1"/>
        </p:nvSpPr>
        <p:spPr bwMode="auto">
          <a:xfrm>
            <a:off x="4526929" y="2139727"/>
            <a:ext cx="7527497" cy="302429"/>
          </a:xfrm>
          <a:prstGeom prst="rect">
            <a:avLst/>
          </a:prstGeom>
          <a:solidFill>
            <a:srgbClr val="E72240"/>
          </a:solidFill>
          <a:ln w="9525">
            <a:solidFill>
              <a:srgbClr val="E72240"/>
            </a:solidFill>
            <a:miter lim="800000"/>
            <a:headEnd/>
            <a:tailEnd/>
          </a:ln>
        </p:spPr>
        <p:txBody>
          <a:bodyPr vert="horz" wrap="square" lIns="19540" tIns="9770" rIns="19540" bIns="9770" numCol="1" anchor="ctr" anchorCtr="0" compatLnSpc="1">
            <a:prstTxWarp prst="textNoShape">
              <a:avLst/>
            </a:prstTxWarp>
            <a:normAutofit/>
          </a:bodyPr>
          <a:lstStyle/>
          <a:p>
            <a:pPr algn="ctr" defTabSz="97701">
              <a:lnSpc>
                <a:spcPct val="120000"/>
              </a:lnSpc>
            </a:pPr>
            <a:endParaRPr lang="en-US" sz="1300" b="1" dirty="0">
              <a:solidFill>
                <a:prstClr val="white"/>
              </a:solidFill>
              <a:latin typeface="Arial" panose="020B0604020202020204" pitchFamily="34" charset="0"/>
              <a:cs typeface="Arial" panose="020B0604020202020204" pitchFamily="34" charset="0"/>
            </a:endParaRPr>
          </a:p>
        </p:txBody>
      </p:sp>
      <p:sp>
        <p:nvSpPr>
          <p:cNvPr id="23" name="Text Placeholder 21">
            <a:extLst>
              <a:ext uri="{FF2B5EF4-FFF2-40B4-BE49-F238E27FC236}">
                <a16:creationId xmlns:a16="http://schemas.microsoft.com/office/drawing/2014/main" id="{E458AF60-35A8-484D-B9FB-AC3EF2D94AF9}"/>
              </a:ext>
            </a:extLst>
          </p:cNvPr>
          <p:cNvSpPr>
            <a:spLocks noGrp="1"/>
          </p:cNvSpPr>
          <p:nvPr>
            <p:ph type="body" sz="quarter" idx="19"/>
          </p:nvPr>
        </p:nvSpPr>
        <p:spPr>
          <a:xfrm>
            <a:off x="4651099" y="2532414"/>
            <a:ext cx="7271257" cy="2356683"/>
          </a:xfrm>
        </p:spPr>
        <p:txBody>
          <a:bodyPr>
            <a:normAutofit/>
          </a:bodyPr>
          <a:lstStyle>
            <a:lvl1pPr marL="0" indent="0">
              <a:lnSpc>
                <a:spcPct val="100000"/>
              </a:lnSpc>
              <a:buFontTx/>
              <a:buNone/>
              <a:defRPr sz="1300" b="1">
                <a:latin typeface="Arial" panose="020B0604020202020204" pitchFamily="34" charset="0"/>
                <a:cs typeface="Arial" panose="020B0604020202020204" pitchFamily="34" charset="0"/>
              </a:defRPr>
            </a:lvl1pPr>
            <a:lvl2pPr marL="703442" indent="-234481">
              <a:lnSpc>
                <a:spcPct val="100000"/>
              </a:lnSpc>
              <a:buFont typeface="Arial" panose="020B0604020202020204" pitchFamily="34" charset="0"/>
              <a:buChar char="•"/>
              <a:defRPr sz="1300">
                <a:latin typeface="Arial" panose="020B0604020202020204" pitchFamily="34" charset="0"/>
                <a:cs typeface="Arial" panose="020B0604020202020204" pitchFamily="34" charset="0"/>
              </a:defRPr>
            </a:lvl2pPr>
            <a:lvl3pPr marL="1172405" indent="-234481">
              <a:lnSpc>
                <a:spcPct val="100000"/>
              </a:lnSpc>
              <a:buFont typeface="Arial" panose="020B0604020202020204" pitchFamily="34" charset="0"/>
              <a:buChar char="−"/>
              <a:defRPr sz="1300">
                <a:latin typeface="Arial" panose="020B0604020202020204" pitchFamily="34" charset="0"/>
                <a:cs typeface="Arial" panose="020B0604020202020204" pitchFamily="34" charset="0"/>
              </a:defRPr>
            </a:lvl3pPr>
            <a:lvl4pPr marL="1641366" indent="-234481">
              <a:lnSpc>
                <a:spcPct val="100000"/>
              </a:lnSpc>
              <a:buFont typeface="Wingdings" panose="05000000000000000000" pitchFamily="2" charset="2"/>
              <a:buChar char="§"/>
              <a:defRPr sz="1300">
                <a:latin typeface="Arial" panose="020B0604020202020204" pitchFamily="34" charset="0"/>
                <a:cs typeface="Arial" panose="020B0604020202020204" pitchFamily="34" charset="0"/>
              </a:defRPr>
            </a:lvl4pPr>
            <a:lvl5pPr marL="2110328" indent="-234481">
              <a:lnSpc>
                <a:spcPct val="100000"/>
              </a:lnSpc>
              <a:buFont typeface="Courier New" panose="02070309020205020404" pitchFamily="49" charset="0"/>
              <a:buChar char="o"/>
              <a:defRPr sz="1300">
                <a:latin typeface="Arial" panose="020B0604020202020204" pitchFamily="34" charset="0"/>
                <a:cs typeface="Arial" panose="020B0604020202020204" pitchFamily="34" charset="0"/>
              </a:defRPr>
            </a:lvl5pPr>
            <a:lvl6pPr>
              <a:defRPr sz="1700">
                <a:latin typeface="Arial" panose="020B0604020202020204" pitchFamily="34" charset="0"/>
                <a:cs typeface="Arial" panose="020B0604020202020204" pitchFamily="34" charset="0"/>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a:p>
            <a:pPr lvl="5"/>
            <a:endParaRPr lang="en-US" dirty="0"/>
          </a:p>
        </p:txBody>
      </p:sp>
      <p:sp>
        <p:nvSpPr>
          <p:cNvPr id="24" name="Text Placeholder 2">
            <a:extLst>
              <a:ext uri="{FF2B5EF4-FFF2-40B4-BE49-F238E27FC236}">
                <a16:creationId xmlns:a16="http://schemas.microsoft.com/office/drawing/2014/main" id="{1206CA39-54D3-404F-A317-5468D057F49A}"/>
              </a:ext>
            </a:extLst>
          </p:cNvPr>
          <p:cNvSpPr>
            <a:spLocks noGrp="1"/>
          </p:cNvSpPr>
          <p:nvPr>
            <p:ph type="body" sz="quarter" idx="20"/>
          </p:nvPr>
        </p:nvSpPr>
        <p:spPr>
          <a:xfrm>
            <a:off x="4651099" y="2131558"/>
            <a:ext cx="7271257" cy="300721"/>
          </a:xfrm>
        </p:spPr>
        <p:txBody>
          <a:bodyPr anchor="ctr" anchorCtr="0">
            <a:normAutofit/>
          </a:bodyPr>
          <a:lstStyle>
            <a:lvl1pPr marL="0" indent="0" algn="ctr">
              <a:buFontTx/>
              <a:buNone/>
              <a:defRPr sz="1400" b="1">
                <a:solidFill>
                  <a:schemeClr val="bg1"/>
                </a:solidFill>
              </a:defRPr>
            </a:lvl1pPr>
          </a:lstStyle>
          <a:p>
            <a:pPr lvl="0"/>
            <a:r>
              <a:rPr lang="en-US" dirty="0"/>
              <a:t>Edit Master text styles</a:t>
            </a:r>
          </a:p>
        </p:txBody>
      </p:sp>
      <p:sp>
        <p:nvSpPr>
          <p:cNvPr id="25" name="Rectangle 5">
            <a:extLst>
              <a:ext uri="{FF2B5EF4-FFF2-40B4-BE49-F238E27FC236}">
                <a16:creationId xmlns:a16="http://schemas.microsoft.com/office/drawing/2014/main" id="{765DA99F-9533-40B6-90A8-EECD2BC40501}"/>
              </a:ext>
            </a:extLst>
          </p:cNvPr>
          <p:cNvSpPr>
            <a:spLocks noChangeArrowheads="1"/>
          </p:cNvSpPr>
          <p:nvPr userDrawn="1"/>
        </p:nvSpPr>
        <p:spPr bwMode="auto">
          <a:xfrm>
            <a:off x="4526929" y="5426276"/>
            <a:ext cx="7527497" cy="814659"/>
          </a:xfrm>
          <a:prstGeom prst="rect">
            <a:avLst/>
          </a:prstGeom>
          <a:solidFill>
            <a:schemeClr val="bg1">
              <a:lumMod val="95000"/>
            </a:schemeClr>
          </a:solidFill>
          <a:ln w="9525">
            <a:solidFill>
              <a:srgbClr val="E72240"/>
            </a:solidFill>
            <a:miter lim="800000"/>
            <a:headEnd/>
            <a:tailEnd/>
          </a:ln>
        </p:spPr>
        <p:txBody>
          <a:bodyPr vert="horz" wrap="square" lIns="19540" tIns="9770" rIns="19540" bIns="9770" numCol="1" anchor="t" anchorCtr="0" compatLnSpc="1">
            <a:prstTxWarp prst="textNoShape">
              <a:avLst/>
            </a:prstTxWarp>
          </a:bodyPr>
          <a:lstStyle/>
          <a:p>
            <a:pPr defTabSz="97701"/>
            <a:endParaRPr lang="en-US" sz="400">
              <a:solidFill>
                <a:prstClr val="black"/>
              </a:solidFill>
            </a:endParaRPr>
          </a:p>
        </p:txBody>
      </p:sp>
      <p:sp>
        <p:nvSpPr>
          <p:cNvPr id="26" name="Rectangle 5">
            <a:extLst>
              <a:ext uri="{FF2B5EF4-FFF2-40B4-BE49-F238E27FC236}">
                <a16:creationId xmlns:a16="http://schemas.microsoft.com/office/drawing/2014/main" id="{2894C905-08C0-416E-A84C-6E7629B3DF6E}"/>
              </a:ext>
            </a:extLst>
          </p:cNvPr>
          <p:cNvSpPr>
            <a:spLocks noChangeArrowheads="1"/>
          </p:cNvSpPr>
          <p:nvPr userDrawn="1"/>
        </p:nvSpPr>
        <p:spPr bwMode="auto">
          <a:xfrm>
            <a:off x="4526929" y="5133723"/>
            <a:ext cx="7527497" cy="302429"/>
          </a:xfrm>
          <a:prstGeom prst="rect">
            <a:avLst/>
          </a:prstGeom>
          <a:solidFill>
            <a:srgbClr val="E72240"/>
          </a:solidFill>
          <a:ln w="9525">
            <a:solidFill>
              <a:srgbClr val="E72240"/>
            </a:solidFill>
            <a:miter lim="800000"/>
            <a:headEnd/>
            <a:tailEnd/>
          </a:ln>
        </p:spPr>
        <p:txBody>
          <a:bodyPr vert="horz" wrap="square" lIns="19540" tIns="9770" rIns="19540" bIns="9770" numCol="1" anchor="ctr" anchorCtr="0" compatLnSpc="1">
            <a:prstTxWarp prst="textNoShape">
              <a:avLst/>
            </a:prstTxWarp>
            <a:normAutofit/>
          </a:bodyPr>
          <a:lstStyle/>
          <a:p>
            <a:pPr algn="ctr" defTabSz="97701">
              <a:lnSpc>
                <a:spcPct val="120000"/>
              </a:lnSpc>
            </a:pPr>
            <a:endParaRPr lang="en-US" sz="1300" b="1" dirty="0">
              <a:solidFill>
                <a:prstClr val="white"/>
              </a:solidFill>
              <a:latin typeface="Arial" panose="020B0604020202020204" pitchFamily="34" charset="0"/>
              <a:cs typeface="Arial" panose="020B0604020202020204" pitchFamily="34" charset="0"/>
            </a:endParaRPr>
          </a:p>
        </p:txBody>
      </p:sp>
      <p:sp>
        <p:nvSpPr>
          <p:cNvPr id="27" name="Text Placeholder 21">
            <a:extLst>
              <a:ext uri="{FF2B5EF4-FFF2-40B4-BE49-F238E27FC236}">
                <a16:creationId xmlns:a16="http://schemas.microsoft.com/office/drawing/2014/main" id="{E458AF60-35A8-484D-B9FB-AC3EF2D94AF9}"/>
              </a:ext>
            </a:extLst>
          </p:cNvPr>
          <p:cNvSpPr>
            <a:spLocks noGrp="1"/>
          </p:cNvSpPr>
          <p:nvPr>
            <p:ph type="body" sz="quarter" idx="21"/>
          </p:nvPr>
        </p:nvSpPr>
        <p:spPr>
          <a:xfrm>
            <a:off x="4651099" y="5526410"/>
            <a:ext cx="7271257" cy="589358"/>
          </a:xfrm>
        </p:spPr>
        <p:txBody>
          <a:bodyPr>
            <a:normAutofit/>
          </a:bodyPr>
          <a:lstStyle>
            <a:lvl1pPr marL="0" indent="0">
              <a:lnSpc>
                <a:spcPct val="100000"/>
              </a:lnSpc>
              <a:buFontTx/>
              <a:buNone/>
              <a:defRPr sz="1300" b="1">
                <a:latin typeface="Arial" panose="020B0604020202020204" pitchFamily="34" charset="0"/>
                <a:cs typeface="Arial" panose="020B0604020202020204" pitchFamily="34" charset="0"/>
              </a:defRPr>
            </a:lvl1pPr>
            <a:lvl2pPr marL="703442" indent="-234481">
              <a:lnSpc>
                <a:spcPct val="100000"/>
              </a:lnSpc>
              <a:buFont typeface="Arial" panose="020B0604020202020204" pitchFamily="34" charset="0"/>
              <a:buChar char="•"/>
              <a:defRPr sz="1300">
                <a:latin typeface="Arial" panose="020B0604020202020204" pitchFamily="34" charset="0"/>
                <a:cs typeface="Arial" panose="020B0604020202020204" pitchFamily="34" charset="0"/>
              </a:defRPr>
            </a:lvl2pPr>
            <a:lvl3pPr marL="1172405" indent="-234481">
              <a:lnSpc>
                <a:spcPct val="100000"/>
              </a:lnSpc>
              <a:buFont typeface="Arial" panose="020B0604020202020204" pitchFamily="34" charset="0"/>
              <a:buChar char="−"/>
              <a:defRPr sz="1300">
                <a:latin typeface="Arial" panose="020B0604020202020204" pitchFamily="34" charset="0"/>
                <a:cs typeface="Arial" panose="020B0604020202020204" pitchFamily="34" charset="0"/>
              </a:defRPr>
            </a:lvl3pPr>
            <a:lvl4pPr marL="1641366" indent="-234481">
              <a:lnSpc>
                <a:spcPct val="100000"/>
              </a:lnSpc>
              <a:buFont typeface="Wingdings" panose="05000000000000000000" pitchFamily="2" charset="2"/>
              <a:buChar char="§"/>
              <a:defRPr sz="1300">
                <a:latin typeface="Arial" panose="020B0604020202020204" pitchFamily="34" charset="0"/>
                <a:cs typeface="Arial" panose="020B0604020202020204" pitchFamily="34" charset="0"/>
              </a:defRPr>
            </a:lvl4pPr>
            <a:lvl5pPr marL="2110328" indent="-234481">
              <a:lnSpc>
                <a:spcPct val="100000"/>
              </a:lnSpc>
              <a:buFont typeface="Courier New" panose="02070309020205020404" pitchFamily="49" charset="0"/>
              <a:buChar char="o"/>
              <a:defRPr sz="1300">
                <a:latin typeface="Arial" panose="020B0604020202020204" pitchFamily="34" charset="0"/>
                <a:cs typeface="Arial" panose="020B0604020202020204" pitchFamily="34" charset="0"/>
              </a:defRPr>
            </a:lvl5pPr>
            <a:lvl6pPr>
              <a:defRPr sz="1700">
                <a:latin typeface="Arial" panose="020B0604020202020204" pitchFamily="34" charset="0"/>
                <a:cs typeface="Arial" panose="020B0604020202020204" pitchFamily="34" charset="0"/>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a:p>
            <a:pPr lvl="5"/>
            <a:endParaRPr lang="en-US" dirty="0"/>
          </a:p>
        </p:txBody>
      </p:sp>
      <p:sp>
        <p:nvSpPr>
          <p:cNvPr id="28" name="Text Placeholder 2">
            <a:extLst>
              <a:ext uri="{FF2B5EF4-FFF2-40B4-BE49-F238E27FC236}">
                <a16:creationId xmlns:a16="http://schemas.microsoft.com/office/drawing/2014/main" id="{1206CA39-54D3-404F-A317-5468D057F49A}"/>
              </a:ext>
            </a:extLst>
          </p:cNvPr>
          <p:cNvSpPr>
            <a:spLocks noGrp="1"/>
          </p:cNvSpPr>
          <p:nvPr>
            <p:ph type="body" sz="quarter" idx="22"/>
          </p:nvPr>
        </p:nvSpPr>
        <p:spPr>
          <a:xfrm>
            <a:off x="4651099" y="5189818"/>
            <a:ext cx="7271257" cy="236446"/>
          </a:xfrm>
        </p:spPr>
        <p:txBody>
          <a:bodyPr anchor="ctr" anchorCtr="0">
            <a:normAutofit/>
          </a:bodyPr>
          <a:lstStyle>
            <a:lvl1pPr marL="0" indent="0" algn="ctr">
              <a:buFontTx/>
              <a:buNone/>
              <a:defRPr sz="1400" b="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38609021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A437243-778D-4103-B9CE-85A5E5A75207}" type="datetimeFigureOut">
              <a:rPr lang="en-US" smtClean="0"/>
              <a:t>5/18/2021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55F872-608B-4232-955B-07B74F6D2A30}" type="slidenum">
              <a:rPr lang="en-US" smtClean="0"/>
              <a:t>‹#›</a:t>
            </a:fld>
            <a:endParaRPr lang="en-US"/>
          </a:p>
        </p:txBody>
      </p:sp>
    </p:spTree>
    <p:extLst>
      <p:ext uri="{BB962C8B-B14F-4D97-AF65-F5344CB8AC3E}">
        <p14:creationId xmlns:p14="http://schemas.microsoft.com/office/powerpoint/2010/main" val="9657147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9" indent="0" algn="ctr">
              <a:buNone/>
              <a:defRPr sz="2000"/>
            </a:lvl2pPr>
            <a:lvl3pPr marL="914418" indent="0" algn="ctr">
              <a:buNone/>
              <a:defRPr sz="1800"/>
            </a:lvl3pPr>
            <a:lvl4pPr marL="1371627" indent="0" algn="ctr">
              <a:buNone/>
              <a:defRPr sz="1600"/>
            </a:lvl4pPr>
            <a:lvl5pPr marL="1828837" indent="0" algn="ctr">
              <a:buNone/>
              <a:defRPr sz="1600"/>
            </a:lvl5pPr>
            <a:lvl6pPr marL="2286046" indent="0" algn="ctr">
              <a:buNone/>
              <a:defRPr sz="1600"/>
            </a:lvl6pPr>
            <a:lvl7pPr marL="2743255" indent="0" algn="ctr">
              <a:buNone/>
              <a:defRPr sz="1600"/>
            </a:lvl7pPr>
            <a:lvl8pPr marL="3200464" indent="0" algn="ctr">
              <a:buNone/>
              <a:defRPr sz="1600"/>
            </a:lvl8pPr>
            <a:lvl9pPr marL="365767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5E1698-7984-4ABE-B273-30958D7FDBB9}" type="datetime1">
              <a:rPr lang="en-US" smtClean="0">
                <a:solidFill>
                  <a:prstClr val="black">
                    <a:tint val="75000"/>
                  </a:prstClr>
                </a:solidFill>
              </a:rPr>
              <a:pPr/>
              <a:t>5/18/2021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C02BC4-ED84-4AD9-899F-B91775AAD2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39277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864C87-9203-44EE-9658-3DF6D38FE673}" type="datetime1">
              <a:rPr lang="en-US" smtClean="0">
                <a:solidFill>
                  <a:prstClr val="black">
                    <a:tint val="75000"/>
                  </a:prstClr>
                </a:solidFill>
              </a:rPr>
              <a:pPr/>
              <a:t>5/18/2021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C02BC4-ED84-4AD9-899F-B91775AAD2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1643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437243-778D-4103-B9CE-85A5E5A75207}" type="datetimeFigureOut">
              <a:rPr lang="en-US" smtClean="0"/>
              <a:t>5/18/2021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55F872-608B-4232-955B-07B74F6D2A30}" type="slidenum">
              <a:rPr lang="en-US" smtClean="0"/>
              <a:t>‹#›</a:t>
            </a:fld>
            <a:endParaRPr lang="en-US"/>
          </a:p>
        </p:txBody>
      </p:sp>
    </p:spTree>
    <p:extLst>
      <p:ext uri="{BB962C8B-B14F-4D97-AF65-F5344CB8AC3E}">
        <p14:creationId xmlns:p14="http://schemas.microsoft.com/office/powerpoint/2010/main" val="32165964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43"/>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49" y="4589474"/>
            <a:ext cx="10515600" cy="1500187"/>
          </a:xfrm>
        </p:spPr>
        <p:txBody>
          <a:bodyPr/>
          <a:lstStyle>
            <a:lvl1pPr marL="0" indent="0">
              <a:buNone/>
              <a:defRPr sz="2400">
                <a:solidFill>
                  <a:schemeClr val="tx1"/>
                </a:solidFill>
              </a:defRPr>
            </a:lvl1pPr>
            <a:lvl2pPr marL="457209" indent="0">
              <a:buNone/>
              <a:defRPr sz="2000">
                <a:solidFill>
                  <a:schemeClr val="tx1">
                    <a:tint val="75000"/>
                  </a:schemeClr>
                </a:solidFill>
              </a:defRPr>
            </a:lvl2pPr>
            <a:lvl3pPr marL="914418" indent="0">
              <a:buNone/>
              <a:defRPr sz="1800">
                <a:solidFill>
                  <a:schemeClr val="tx1">
                    <a:tint val="75000"/>
                  </a:schemeClr>
                </a:solidFill>
              </a:defRPr>
            </a:lvl3pPr>
            <a:lvl4pPr marL="1371627" indent="0">
              <a:buNone/>
              <a:defRPr sz="1600">
                <a:solidFill>
                  <a:schemeClr val="tx1">
                    <a:tint val="75000"/>
                  </a:schemeClr>
                </a:solidFill>
              </a:defRPr>
            </a:lvl4pPr>
            <a:lvl5pPr marL="1828837" indent="0">
              <a:buNone/>
              <a:defRPr sz="1600">
                <a:solidFill>
                  <a:schemeClr val="tx1">
                    <a:tint val="75000"/>
                  </a:schemeClr>
                </a:solidFill>
              </a:defRPr>
            </a:lvl5pPr>
            <a:lvl6pPr marL="2286046" indent="0">
              <a:buNone/>
              <a:defRPr sz="1600">
                <a:solidFill>
                  <a:schemeClr val="tx1">
                    <a:tint val="75000"/>
                  </a:schemeClr>
                </a:solidFill>
              </a:defRPr>
            </a:lvl6pPr>
            <a:lvl7pPr marL="2743255" indent="0">
              <a:buNone/>
              <a:defRPr sz="1600">
                <a:solidFill>
                  <a:schemeClr val="tx1">
                    <a:tint val="75000"/>
                  </a:schemeClr>
                </a:solidFill>
              </a:defRPr>
            </a:lvl7pPr>
            <a:lvl8pPr marL="3200464" indent="0">
              <a:buNone/>
              <a:defRPr sz="1600">
                <a:solidFill>
                  <a:schemeClr val="tx1">
                    <a:tint val="75000"/>
                  </a:schemeClr>
                </a:solidFill>
              </a:defRPr>
            </a:lvl8pPr>
            <a:lvl9pPr marL="3657673"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A5A539-AE4F-47EB-91E5-12E549F71C8C}" type="datetime1">
              <a:rPr lang="en-US" smtClean="0">
                <a:solidFill>
                  <a:prstClr val="black">
                    <a:tint val="75000"/>
                  </a:prstClr>
                </a:solidFill>
              </a:rPr>
              <a:pPr/>
              <a:t>5/18/2021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C02BC4-ED84-4AD9-899F-B91775AAD2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34899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502863-8A20-4A27-BA7A-C0B7F91D4798}" type="datetime1">
              <a:rPr lang="en-US" smtClean="0">
                <a:solidFill>
                  <a:prstClr val="black">
                    <a:tint val="75000"/>
                  </a:prstClr>
                </a:solidFill>
              </a:rPr>
              <a:pPr/>
              <a:t>5/18/2021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C02BC4-ED84-4AD9-899F-B91775AAD2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4905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9" indent="0">
              <a:buNone/>
              <a:defRPr sz="2000" b="1"/>
            </a:lvl2pPr>
            <a:lvl3pPr marL="914418" indent="0">
              <a:buNone/>
              <a:defRPr sz="1800" b="1"/>
            </a:lvl3pPr>
            <a:lvl4pPr marL="1371627" indent="0">
              <a:buNone/>
              <a:defRPr sz="1600" b="1"/>
            </a:lvl4pPr>
            <a:lvl5pPr marL="1828837" indent="0">
              <a:buNone/>
              <a:defRPr sz="1600" b="1"/>
            </a:lvl5pPr>
            <a:lvl6pPr marL="2286046" indent="0">
              <a:buNone/>
              <a:defRPr sz="1600" b="1"/>
            </a:lvl6pPr>
            <a:lvl7pPr marL="2743255" indent="0">
              <a:buNone/>
              <a:defRPr sz="1600" b="1"/>
            </a:lvl7pPr>
            <a:lvl8pPr marL="3200464" indent="0">
              <a:buNone/>
              <a:defRPr sz="1600" b="1"/>
            </a:lvl8pPr>
            <a:lvl9pPr marL="3657673"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9" indent="0">
              <a:buNone/>
              <a:defRPr sz="2000" b="1"/>
            </a:lvl2pPr>
            <a:lvl3pPr marL="914418" indent="0">
              <a:buNone/>
              <a:defRPr sz="1800" b="1"/>
            </a:lvl3pPr>
            <a:lvl4pPr marL="1371627" indent="0">
              <a:buNone/>
              <a:defRPr sz="1600" b="1"/>
            </a:lvl4pPr>
            <a:lvl5pPr marL="1828837" indent="0">
              <a:buNone/>
              <a:defRPr sz="1600" b="1"/>
            </a:lvl5pPr>
            <a:lvl6pPr marL="2286046" indent="0">
              <a:buNone/>
              <a:defRPr sz="1600" b="1"/>
            </a:lvl6pPr>
            <a:lvl7pPr marL="2743255" indent="0">
              <a:buNone/>
              <a:defRPr sz="1600" b="1"/>
            </a:lvl7pPr>
            <a:lvl8pPr marL="3200464" indent="0">
              <a:buNone/>
              <a:defRPr sz="1600" b="1"/>
            </a:lvl8pPr>
            <a:lvl9pPr marL="3657673"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32567F-6645-499D-884E-CFBFDE56EB57}" type="datetime1">
              <a:rPr lang="en-US" smtClean="0">
                <a:solidFill>
                  <a:prstClr val="black">
                    <a:tint val="75000"/>
                  </a:prstClr>
                </a:solidFill>
              </a:rPr>
              <a:pPr/>
              <a:t>5/18/2021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FC02BC4-ED84-4AD9-899F-B91775AAD2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13859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8857321-75A7-4B08-AC19-38F7EAA44B47}" type="datetime1">
              <a:rPr lang="en-US" smtClean="0">
                <a:solidFill>
                  <a:prstClr val="black">
                    <a:tint val="75000"/>
                  </a:prstClr>
                </a:solidFill>
              </a:rPr>
              <a:pPr/>
              <a:t>5/18/2021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FC02BC4-ED84-4AD9-899F-B91775AAD2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9905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582834-3623-4889-9951-079247310BA1}" type="datetime1">
              <a:rPr lang="en-US" smtClean="0">
                <a:solidFill>
                  <a:prstClr val="black">
                    <a:tint val="75000"/>
                  </a:prstClr>
                </a:solidFill>
              </a:rPr>
              <a:pPr/>
              <a:t>5/18/2021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FC02BC4-ED84-4AD9-899F-B91775AAD2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84616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275DA07-F754-4E14-A772-C81DD298F310}" type="datetime1">
              <a:rPr lang="en-US" smtClean="0">
                <a:solidFill>
                  <a:prstClr val="black">
                    <a:tint val="75000"/>
                  </a:prstClr>
                </a:solidFill>
              </a:rPr>
              <a:pPr/>
              <a:t>5/18/2021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C02BC4-ED84-4AD9-899F-B91775AAD2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8774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9" indent="0">
              <a:buNone/>
              <a:defRPr sz="2800"/>
            </a:lvl2pPr>
            <a:lvl3pPr marL="914418" indent="0">
              <a:buNone/>
              <a:defRPr sz="2400"/>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419BD75-FF1B-41C3-969E-F9E021513191}" type="datetime1">
              <a:rPr lang="en-US" smtClean="0">
                <a:solidFill>
                  <a:prstClr val="black">
                    <a:tint val="75000"/>
                  </a:prstClr>
                </a:solidFill>
              </a:rPr>
              <a:pPr/>
              <a:t>5/18/2021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C02BC4-ED84-4AD9-899F-B91775AAD2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14446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FEFAD0-62D6-40C1-9439-094CD0ABCB39}" type="datetime1">
              <a:rPr lang="en-US" smtClean="0">
                <a:solidFill>
                  <a:prstClr val="black">
                    <a:tint val="75000"/>
                  </a:prstClr>
                </a:solidFill>
              </a:rPr>
              <a:pPr/>
              <a:t>5/18/2021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C02BC4-ED84-4AD9-899F-B91775AAD2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34679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E2D96E-931D-4F5C-9DCE-B9BE6D02F10D}" type="datetime1">
              <a:rPr lang="en-US" smtClean="0">
                <a:solidFill>
                  <a:prstClr val="black">
                    <a:tint val="75000"/>
                  </a:prstClr>
                </a:solidFill>
              </a:rPr>
              <a:pPr/>
              <a:t>5/18/2021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C02BC4-ED84-4AD9-899F-B91775AAD2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6151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0"/>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D34FD0B-F5AF-4154-86E5-EB05DF155DAE}" type="datetimeFigureOut">
              <a:rPr lang="en-GB" smtClean="0">
                <a:solidFill>
                  <a:prstClr val="black">
                    <a:tint val="75000"/>
                  </a:prstClr>
                </a:solidFill>
              </a:rPr>
              <a:pPr/>
              <a:t>18/05/2021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2252A9A-9452-416D-8FBB-A03EBF7BF5B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89544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49" y="458947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A437243-778D-4103-B9CE-85A5E5A75207}" type="datetimeFigureOut">
              <a:rPr lang="en-US" smtClean="0"/>
              <a:t>5/18/2021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55F872-608B-4232-955B-07B74F6D2A30}" type="slidenum">
              <a:rPr lang="en-US" smtClean="0"/>
              <a:t>‹#›</a:t>
            </a:fld>
            <a:endParaRPr lang="en-US"/>
          </a:p>
        </p:txBody>
      </p:sp>
    </p:spTree>
    <p:extLst>
      <p:ext uri="{BB962C8B-B14F-4D97-AF65-F5344CB8AC3E}">
        <p14:creationId xmlns:p14="http://schemas.microsoft.com/office/powerpoint/2010/main" val="11179175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D34FD0B-F5AF-4154-86E5-EB05DF155DAE}" type="datetimeFigureOut">
              <a:rPr lang="en-GB" smtClean="0">
                <a:solidFill>
                  <a:prstClr val="black">
                    <a:tint val="75000"/>
                  </a:prstClr>
                </a:solidFill>
              </a:rPr>
              <a:pPr/>
              <a:t>18/05/2021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2252A9A-9452-416D-8FBB-A03EBF7BF5B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052577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5"/>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34FD0B-F5AF-4154-86E5-EB05DF155DAE}" type="datetimeFigureOut">
              <a:rPr lang="en-GB" smtClean="0">
                <a:solidFill>
                  <a:prstClr val="black">
                    <a:tint val="75000"/>
                  </a:prstClr>
                </a:solidFill>
              </a:rPr>
              <a:pPr/>
              <a:t>18/05/2021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2252A9A-9452-416D-8FBB-A03EBF7BF5B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564229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D34FD0B-F5AF-4154-86E5-EB05DF155DAE}" type="datetimeFigureOut">
              <a:rPr lang="en-GB" smtClean="0">
                <a:solidFill>
                  <a:prstClr val="black">
                    <a:tint val="75000"/>
                  </a:prstClr>
                </a:solidFill>
              </a:rPr>
              <a:pPr/>
              <a:t>18/05/2021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2252A9A-9452-416D-8FBB-A03EBF7BF5B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905528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D34FD0B-F5AF-4154-86E5-EB05DF155DAE}" type="datetimeFigureOut">
              <a:rPr lang="en-GB" smtClean="0">
                <a:solidFill>
                  <a:prstClr val="black">
                    <a:tint val="75000"/>
                  </a:prstClr>
                </a:solidFill>
              </a:rPr>
              <a:pPr/>
              <a:t>18/05/2021</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B2252A9A-9452-416D-8FBB-A03EBF7BF5B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054360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D34FD0B-F5AF-4154-86E5-EB05DF155DAE}" type="datetimeFigureOut">
              <a:rPr lang="en-GB" smtClean="0">
                <a:solidFill>
                  <a:prstClr val="black">
                    <a:tint val="75000"/>
                  </a:prstClr>
                </a:solidFill>
              </a:rPr>
              <a:pPr/>
              <a:t>18/05/2021</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B2252A9A-9452-416D-8FBB-A03EBF7BF5B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980940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34FD0B-F5AF-4154-86E5-EB05DF155DAE}" type="datetimeFigureOut">
              <a:rPr lang="en-GB" smtClean="0">
                <a:solidFill>
                  <a:prstClr val="black">
                    <a:tint val="75000"/>
                  </a:prstClr>
                </a:solidFill>
              </a:rPr>
              <a:pPr/>
              <a:t>18/05/2021</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B2252A9A-9452-416D-8FBB-A03EBF7BF5B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187491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34FD0B-F5AF-4154-86E5-EB05DF155DAE}" type="datetimeFigureOut">
              <a:rPr lang="en-GB" smtClean="0">
                <a:solidFill>
                  <a:prstClr val="black">
                    <a:tint val="75000"/>
                  </a:prstClr>
                </a:solidFill>
              </a:rPr>
              <a:pPr/>
              <a:t>18/05/2021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2252A9A-9452-416D-8FBB-A03EBF7BF5B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463490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34FD0B-F5AF-4154-86E5-EB05DF155DAE}" type="datetimeFigureOut">
              <a:rPr lang="en-GB" smtClean="0">
                <a:solidFill>
                  <a:prstClr val="black">
                    <a:tint val="75000"/>
                  </a:prstClr>
                </a:solidFill>
              </a:rPr>
              <a:pPr/>
              <a:t>18/05/2021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2252A9A-9452-416D-8FBB-A03EBF7BF5B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814488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D34FD0B-F5AF-4154-86E5-EB05DF155DAE}" type="datetimeFigureOut">
              <a:rPr lang="en-GB" smtClean="0">
                <a:solidFill>
                  <a:prstClr val="black">
                    <a:tint val="75000"/>
                  </a:prstClr>
                </a:solidFill>
              </a:rPr>
              <a:pPr/>
              <a:t>18/05/2021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2252A9A-9452-416D-8FBB-A03EBF7BF5B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418884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D34FD0B-F5AF-4154-86E5-EB05DF155DAE}" type="datetimeFigureOut">
              <a:rPr lang="en-GB" smtClean="0">
                <a:solidFill>
                  <a:prstClr val="black">
                    <a:tint val="75000"/>
                  </a:prstClr>
                </a:solidFill>
              </a:rPr>
              <a:pPr/>
              <a:t>18/05/2021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2252A9A-9452-416D-8FBB-A03EBF7BF5B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79588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A437243-778D-4103-B9CE-85A5E5A75207}" type="datetimeFigureOut">
              <a:rPr lang="en-US" smtClean="0"/>
              <a:t>5/18/2021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55F872-608B-4232-955B-07B74F6D2A30}" type="slidenum">
              <a:rPr lang="en-US" smtClean="0"/>
              <a:t>‹#›</a:t>
            </a:fld>
            <a:endParaRPr lang="en-US"/>
          </a:p>
        </p:txBody>
      </p:sp>
    </p:spTree>
    <p:extLst>
      <p:ext uri="{BB962C8B-B14F-4D97-AF65-F5344CB8AC3E}">
        <p14:creationId xmlns:p14="http://schemas.microsoft.com/office/powerpoint/2010/main" val="1760975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A437243-778D-4103-B9CE-85A5E5A75207}" type="datetimeFigureOut">
              <a:rPr lang="en-US" smtClean="0"/>
              <a:t>5/18/2021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55F872-608B-4232-955B-07B74F6D2A30}" type="slidenum">
              <a:rPr lang="en-US" smtClean="0"/>
              <a:t>‹#›</a:t>
            </a:fld>
            <a:endParaRPr lang="en-US"/>
          </a:p>
        </p:txBody>
      </p:sp>
    </p:spTree>
    <p:extLst>
      <p:ext uri="{BB962C8B-B14F-4D97-AF65-F5344CB8AC3E}">
        <p14:creationId xmlns:p14="http://schemas.microsoft.com/office/powerpoint/2010/main" val="1453022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A437243-778D-4103-B9CE-85A5E5A75207}" type="datetimeFigureOut">
              <a:rPr lang="en-US" smtClean="0"/>
              <a:t>5/18/2021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55F872-608B-4232-955B-07B74F6D2A30}" type="slidenum">
              <a:rPr lang="en-US" smtClean="0"/>
              <a:t>‹#›</a:t>
            </a:fld>
            <a:endParaRPr lang="en-US"/>
          </a:p>
        </p:txBody>
      </p:sp>
    </p:spTree>
    <p:extLst>
      <p:ext uri="{BB962C8B-B14F-4D97-AF65-F5344CB8AC3E}">
        <p14:creationId xmlns:p14="http://schemas.microsoft.com/office/powerpoint/2010/main" val="1252039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437243-778D-4103-B9CE-85A5E5A75207}" type="datetimeFigureOut">
              <a:rPr lang="en-US" smtClean="0"/>
              <a:t>5/18/2021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55F872-608B-4232-955B-07B74F6D2A30}" type="slidenum">
              <a:rPr lang="en-US" smtClean="0"/>
              <a:t>‹#›</a:t>
            </a:fld>
            <a:endParaRPr lang="en-US"/>
          </a:p>
        </p:txBody>
      </p:sp>
    </p:spTree>
    <p:extLst>
      <p:ext uri="{BB962C8B-B14F-4D97-AF65-F5344CB8AC3E}">
        <p14:creationId xmlns:p14="http://schemas.microsoft.com/office/powerpoint/2010/main" val="1085284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A437243-778D-4103-B9CE-85A5E5A75207}" type="datetimeFigureOut">
              <a:rPr lang="en-US" smtClean="0"/>
              <a:t>5/18/2021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55F872-608B-4232-955B-07B74F6D2A30}" type="slidenum">
              <a:rPr lang="en-US" smtClean="0"/>
              <a:t>‹#›</a:t>
            </a:fld>
            <a:endParaRPr lang="en-US"/>
          </a:p>
        </p:txBody>
      </p:sp>
    </p:spTree>
    <p:extLst>
      <p:ext uri="{BB962C8B-B14F-4D97-AF65-F5344CB8AC3E}">
        <p14:creationId xmlns:p14="http://schemas.microsoft.com/office/powerpoint/2010/main" val="4107837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A437243-778D-4103-B9CE-85A5E5A75207}" type="datetimeFigureOut">
              <a:rPr lang="en-US" smtClean="0"/>
              <a:t>5/18/2021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55F872-608B-4232-955B-07B74F6D2A30}" type="slidenum">
              <a:rPr lang="en-US" smtClean="0"/>
              <a:t>‹#›</a:t>
            </a:fld>
            <a:endParaRPr lang="en-US"/>
          </a:p>
        </p:txBody>
      </p:sp>
    </p:spTree>
    <p:extLst>
      <p:ext uri="{BB962C8B-B14F-4D97-AF65-F5344CB8AC3E}">
        <p14:creationId xmlns:p14="http://schemas.microsoft.com/office/powerpoint/2010/main" val="585188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6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437243-778D-4103-B9CE-85A5E5A75207}" type="datetimeFigureOut">
              <a:rPr lang="en-US" smtClean="0"/>
              <a:t>5/18/2021</a:t>
            </a:fld>
            <a:endParaRPr lang="en-US"/>
          </a:p>
        </p:txBody>
      </p:sp>
      <p:sp>
        <p:nvSpPr>
          <p:cNvPr id="5" name="Footer Placeholder 4"/>
          <p:cNvSpPr>
            <a:spLocks noGrp="1"/>
          </p:cNvSpPr>
          <p:nvPr>
            <p:ph type="ftr" sz="quarter" idx="3"/>
          </p:nvPr>
        </p:nvSpPr>
        <p:spPr>
          <a:xfrm>
            <a:off x="4038600" y="635636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5F872-608B-4232-955B-07B74F6D2A30}" type="slidenum">
              <a:rPr lang="en-US" smtClean="0"/>
              <a:t>‹#›</a:t>
            </a:fld>
            <a:endParaRPr lang="en-US"/>
          </a:p>
        </p:txBody>
      </p:sp>
    </p:spTree>
    <p:extLst>
      <p:ext uri="{BB962C8B-B14F-4D97-AF65-F5344CB8AC3E}">
        <p14:creationId xmlns:p14="http://schemas.microsoft.com/office/powerpoint/2010/main" val="39690104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19540" tIns="9770" rIns="19540" bIns="977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19540" tIns="9770" rIns="19540" bIns="977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62"/>
            <a:ext cx="2743200" cy="365125"/>
          </a:xfrm>
          <a:prstGeom prst="rect">
            <a:avLst/>
          </a:prstGeom>
        </p:spPr>
        <p:txBody>
          <a:bodyPr vert="horz" lIns="19540" tIns="9770" rIns="19540" bIns="9770" rtlCol="0" anchor="ctr"/>
          <a:lstStyle>
            <a:lvl1pPr algn="l">
              <a:defRPr sz="1200">
                <a:solidFill>
                  <a:schemeClr val="tx1">
                    <a:tint val="75000"/>
                  </a:schemeClr>
                </a:solidFill>
              </a:defRPr>
            </a:lvl1pPr>
          </a:lstStyle>
          <a:p>
            <a:pPr defTabSz="97701"/>
            <a:fld id="{29EDADBF-C19E-4367-8D78-0988518A1CF6}" type="datetimeFigureOut">
              <a:rPr lang="en-US" smtClean="0">
                <a:solidFill>
                  <a:prstClr val="black">
                    <a:tint val="75000"/>
                  </a:prstClr>
                </a:solidFill>
              </a:rPr>
              <a:pPr defTabSz="97701"/>
              <a:t>5/18/2021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62"/>
            <a:ext cx="4114800" cy="365125"/>
          </a:xfrm>
          <a:prstGeom prst="rect">
            <a:avLst/>
          </a:prstGeom>
        </p:spPr>
        <p:txBody>
          <a:bodyPr vert="horz" lIns="19540" tIns="9770" rIns="19540" bIns="9770" rtlCol="0" anchor="ctr"/>
          <a:lstStyle>
            <a:lvl1pPr algn="ctr">
              <a:defRPr sz="1200">
                <a:solidFill>
                  <a:schemeClr val="tx1">
                    <a:tint val="75000"/>
                  </a:schemeClr>
                </a:solidFill>
              </a:defRPr>
            </a:lvl1pPr>
          </a:lstStyle>
          <a:p>
            <a:pPr defTabSz="97701"/>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62"/>
            <a:ext cx="2743200" cy="365125"/>
          </a:xfrm>
          <a:prstGeom prst="rect">
            <a:avLst/>
          </a:prstGeom>
        </p:spPr>
        <p:txBody>
          <a:bodyPr vert="horz" lIns="19540" tIns="9770" rIns="19540" bIns="9770" rtlCol="0" anchor="ctr"/>
          <a:lstStyle>
            <a:lvl1pPr algn="r">
              <a:defRPr sz="1200">
                <a:solidFill>
                  <a:schemeClr val="tx1">
                    <a:tint val="75000"/>
                  </a:schemeClr>
                </a:solidFill>
              </a:defRPr>
            </a:lvl1pPr>
          </a:lstStyle>
          <a:p>
            <a:pPr defTabSz="97701"/>
            <a:fld id="{1D770971-746E-4023-AB4D-0430AF6FD8B5}" type="slidenum">
              <a:rPr lang="en-US" smtClean="0">
                <a:solidFill>
                  <a:prstClr val="black">
                    <a:tint val="75000"/>
                  </a:prstClr>
                </a:solidFill>
              </a:rPr>
              <a:pPr defTabSz="97701"/>
              <a:t>‹#›</a:t>
            </a:fld>
            <a:endParaRPr lang="en-US">
              <a:solidFill>
                <a:prstClr val="black">
                  <a:tint val="75000"/>
                </a:prstClr>
              </a:solidFill>
            </a:endParaRPr>
          </a:p>
        </p:txBody>
      </p:sp>
    </p:spTree>
    <p:extLst>
      <p:ext uri="{BB962C8B-B14F-4D97-AF65-F5344CB8AC3E}">
        <p14:creationId xmlns:p14="http://schemas.microsoft.com/office/powerpoint/2010/main" val="286215166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Lst>
  <p:txStyles>
    <p:titleStyle>
      <a:lvl1pPr algn="l" defTabSz="91390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477" indent="-228477" algn="l" defTabSz="913908" rtl="0" eaLnBrk="1" latinLnBrk="0" hangingPunct="1">
        <a:lnSpc>
          <a:spcPct val="90000"/>
        </a:lnSpc>
        <a:spcBef>
          <a:spcPts val="999"/>
        </a:spcBef>
        <a:buFont typeface="Arial" panose="020B0604020202020204" pitchFamily="34" charset="0"/>
        <a:buChar char="•"/>
        <a:defRPr sz="2800" kern="1200">
          <a:solidFill>
            <a:schemeClr val="tx1"/>
          </a:solidFill>
          <a:latin typeface="+mn-lt"/>
          <a:ea typeface="+mn-ea"/>
          <a:cs typeface="+mn-cs"/>
        </a:defRPr>
      </a:lvl1pPr>
      <a:lvl2pPr marL="685432" indent="-228477" algn="l" defTabSz="91390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386" indent="-228477" algn="l" defTabSz="91390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340" indent="-228477" algn="l" defTabSz="91390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295" indent="-228477" algn="l" defTabSz="91390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249" indent="-228477" algn="l" defTabSz="91390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203" indent="-228477" algn="l" defTabSz="91390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158" indent="-228477" algn="l" defTabSz="91390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112" indent="-228477" algn="l" defTabSz="91390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908" rtl="0" eaLnBrk="1" latinLnBrk="0" hangingPunct="1">
        <a:defRPr sz="1800" kern="1200">
          <a:solidFill>
            <a:schemeClr val="tx1"/>
          </a:solidFill>
          <a:latin typeface="+mn-lt"/>
          <a:ea typeface="+mn-ea"/>
          <a:cs typeface="+mn-cs"/>
        </a:defRPr>
      </a:lvl1pPr>
      <a:lvl2pPr marL="456955" algn="l" defTabSz="913908" rtl="0" eaLnBrk="1" latinLnBrk="0" hangingPunct="1">
        <a:defRPr sz="1800" kern="1200">
          <a:solidFill>
            <a:schemeClr val="tx1"/>
          </a:solidFill>
          <a:latin typeface="+mn-lt"/>
          <a:ea typeface="+mn-ea"/>
          <a:cs typeface="+mn-cs"/>
        </a:defRPr>
      </a:lvl2pPr>
      <a:lvl3pPr marL="913908" algn="l" defTabSz="913908" rtl="0" eaLnBrk="1" latinLnBrk="0" hangingPunct="1">
        <a:defRPr sz="1800" kern="1200">
          <a:solidFill>
            <a:schemeClr val="tx1"/>
          </a:solidFill>
          <a:latin typeface="+mn-lt"/>
          <a:ea typeface="+mn-ea"/>
          <a:cs typeface="+mn-cs"/>
        </a:defRPr>
      </a:lvl3pPr>
      <a:lvl4pPr marL="1370863" algn="l" defTabSz="913908" rtl="0" eaLnBrk="1" latinLnBrk="0" hangingPunct="1">
        <a:defRPr sz="1800" kern="1200">
          <a:solidFill>
            <a:schemeClr val="tx1"/>
          </a:solidFill>
          <a:latin typeface="+mn-lt"/>
          <a:ea typeface="+mn-ea"/>
          <a:cs typeface="+mn-cs"/>
        </a:defRPr>
      </a:lvl4pPr>
      <a:lvl5pPr marL="1827818" algn="l" defTabSz="913908" rtl="0" eaLnBrk="1" latinLnBrk="0" hangingPunct="1">
        <a:defRPr sz="1800" kern="1200">
          <a:solidFill>
            <a:schemeClr val="tx1"/>
          </a:solidFill>
          <a:latin typeface="+mn-lt"/>
          <a:ea typeface="+mn-ea"/>
          <a:cs typeface="+mn-cs"/>
        </a:defRPr>
      </a:lvl5pPr>
      <a:lvl6pPr marL="2284772" algn="l" defTabSz="913908" rtl="0" eaLnBrk="1" latinLnBrk="0" hangingPunct="1">
        <a:defRPr sz="1800" kern="1200">
          <a:solidFill>
            <a:schemeClr val="tx1"/>
          </a:solidFill>
          <a:latin typeface="+mn-lt"/>
          <a:ea typeface="+mn-ea"/>
          <a:cs typeface="+mn-cs"/>
        </a:defRPr>
      </a:lvl6pPr>
      <a:lvl7pPr marL="2741726" algn="l" defTabSz="913908" rtl="0" eaLnBrk="1" latinLnBrk="0" hangingPunct="1">
        <a:defRPr sz="1800" kern="1200">
          <a:solidFill>
            <a:schemeClr val="tx1"/>
          </a:solidFill>
          <a:latin typeface="+mn-lt"/>
          <a:ea typeface="+mn-ea"/>
          <a:cs typeface="+mn-cs"/>
        </a:defRPr>
      </a:lvl7pPr>
      <a:lvl8pPr marL="3198681" algn="l" defTabSz="913908" rtl="0" eaLnBrk="1" latinLnBrk="0" hangingPunct="1">
        <a:defRPr sz="1800" kern="1200">
          <a:solidFill>
            <a:schemeClr val="tx1"/>
          </a:solidFill>
          <a:latin typeface="+mn-lt"/>
          <a:ea typeface="+mn-ea"/>
          <a:cs typeface="+mn-cs"/>
        </a:defRPr>
      </a:lvl8pPr>
      <a:lvl9pPr marL="3655635" algn="l" defTabSz="91390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3482" userDrawn="1">
          <p15:clr>
            <a:srgbClr val="F26B43"/>
          </p15:clr>
        </p15:guide>
        <p15:guide id="2" orient="horz" pos="19901" userDrawn="1">
          <p15:clr>
            <a:srgbClr val="F26B43"/>
          </p15:clr>
        </p15:guide>
        <p15:guide id="3" pos="304" userDrawn="1">
          <p15:clr>
            <a:srgbClr val="F26B43"/>
          </p15:clr>
        </p15:guide>
        <p15:guide id="4" pos="26659" userDrawn="1">
          <p15:clr>
            <a:srgbClr val="F26B43"/>
          </p15:clr>
        </p15:guide>
        <p15:guide id="5" orient="horz" pos="304" userDrawn="1">
          <p15:clr>
            <a:srgbClr val="F26B43"/>
          </p15:clr>
        </p15:guide>
        <p15:guide id="6" orient="horz" pos="10103"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6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0011EC-EBD9-4820-BA7C-470FF8F78DE0}" type="datetime1">
              <a:rPr lang="en-US" smtClean="0">
                <a:solidFill>
                  <a:prstClr val="black">
                    <a:tint val="75000"/>
                  </a:prstClr>
                </a:solidFill>
              </a:rPr>
              <a:pPr/>
              <a:t>5/18/2021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6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6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C02BC4-ED84-4AD9-899F-B91775AAD2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01055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sldNum="0" hdr="0" ftr="0" dt="0"/>
  <p:txStyles>
    <p:titleStyle>
      <a:lvl1pPr algn="l" defTabSz="91441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1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8" rtl="0" eaLnBrk="1" latinLnBrk="0" hangingPunct="1">
        <a:defRPr sz="1800" kern="1200">
          <a:solidFill>
            <a:schemeClr val="tx1"/>
          </a:solidFill>
          <a:latin typeface="+mn-lt"/>
          <a:ea typeface="+mn-ea"/>
          <a:cs typeface="+mn-cs"/>
        </a:defRPr>
      </a:lvl1pPr>
      <a:lvl2pPr marL="457209" algn="l" defTabSz="914418" rtl="0" eaLnBrk="1" latinLnBrk="0" hangingPunct="1">
        <a:defRPr sz="1800" kern="1200">
          <a:solidFill>
            <a:schemeClr val="tx1"/>
          </a:solidFill>
          <a:latin typeface="+mn-lt"/>
          <a:ea typeface="+mn-ea"/>
          <a:cs typeface="+mn-cs"/>
        </a:defRPr>
      </a:lvl2pPr>
      <a:lvl3pPr marL="914418" algn="l" defTabSz="914418" rtl="0" eaLnBrk="1" latinLnBrk="0" hangingPunct="1">
        <a:defRPr sz="1800" kern="1200">
          <a:solidFill>
            <a:schemeClr val="tx1"/>
          </a:solidFill>
          <a:latin typeface="+mn-lt"/>
          <a:ea typeface="+mn-ea"/>
          <a:cs typeface="+mn-cs"/>
        </a:defRPr>
      </a:lvl3pPr>
      <a:lvl4pPr marL="1371627" algn="l" defTabSz="914418" rtl="0" eaLnBrk="1" latinLnBrk="0" hangingPunct="1">
        <a:defRPr sz="1800" kern="1200">
          <a:solidFill>
            <a:schemeClr val="tx1"/>
          </a:solidFill>
          <a:latin typeface="+mn-lt"/>
          <a:ea typeface="+mn-ea"/>
          <a:cs typeface="+mn-cs"/>
        </a:defRPr>
      </a:lvl4pPr>
      <a:lvl5pPr marL="1828837" algn="l" defTabSz="914418" rtl="0" eaLnBrk="1" latinLnBrk="0" hangingPunct="1">
        <a:defRPr sz="1800" kern="1200">
          <a:solidFill>
            <a:schemeClr val="tx1"/>
          </a:solidFill>
          <a:latin typeface="+mn-lt"/>
          <a:ea typeface="+mn-ea"/>
          <a:cs typeface="+mn-cs"/>
        </a:defRPr>
      </a:lvl5pPr>
      <a:lvl6pPr marL="2286046" algn="l" defTabSz="914418" rtl="0" eaLnBrk="1" latinLnBrk="0" hangingPunct="1">
        <a:defRPr sz="1800" kern="1200">
          <a:solidFill>
            <a:schemeClr val="tx1"/>
          </a:solidFill>
          <a:latin typeface="+mn-lt"/>
          <a:ea typeface="+mn-ea"/>
          <a:cs typeface="+mn-cs"/>
        </a:defRPr>
      </a:lvl6pPr>
      <a:lvl7pPr marL="2743255" algn="l" defTabSz="914418" rtl="0" eaLnBrk="1" latinLnBrk="0" hangingPunct="1">
        <a:defRPr sz="1800" kern="1200">
          <a:solidFill>
            <a:schemeClr val="tx1"/>
          </a:solidFill>
          <a:latin typeface="+mn-lt"/>
          <a:ea typeface="+mn-ea"/>
          <a:cs typeface="+mn-cs"/>
        </a:defRPr>
      </a:lvl7pPr>
      <a:lvl8pPr marL="3200464" algn="l" defTabSz="914418" rtl="0" eaLnBrk="1" latinLnBrk="0" hangingPunct="1">
        <a:defRPr sz="1800" kern="1200">
          <a:solidFill>
            <a:schemeClr val="tx1"/>
          </a:solidFill>
          <a:latin typeface="+mn-lt"/>
          <a:ea typeface="+mn-ea"/>
          <a:cs typeface="+mn-cs"/>
        </a:defRPr>
      </a:lvl8pPr>
      <a:lvl9pPr marL="3657673" algn="l" defTabSz="91441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6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34FD0B-F5AF-4154-86E5-EB05DF155DAE}" type="datetimeFigureOut">
              <a:rPr lang="en-GB" smtClean="0">
                <a:solidFill>
                  <a:prstClr val="black">
                    <a:tint val="75000"/>
                  </a:prstClr>
                </a:solidFill>
              </a:rPr>
              <a:pPr/>
              <a:t>18/05/2021</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6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6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252A9A-9452-416D-8FBB-A03EBF7BF5B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0820918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9.emf"/><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chart" Target="../charts/chart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9.emf"/><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13.xml"/><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17.xml"/><Relationship Id="rId6" Type="http://schemas.openxmlformats.org/officeDocument/2006/relationships/image" Target="../media/image22.png"/><Relationship Id="rId5" Type="http://schemas.openxmlformats.org/officeDocument/2006/relationships/image" Target="../media/image9.emf"/><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jpg"/><Relationship Id="rId7" Type="http://schemas.openxmlformats.org/officeDocument/2006/relationships/image" Target="../media/image23.jpeg"/><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9.emf"/><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chart" Target="../charts/chart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9.emf"/><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26.png"/><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35">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endParaRPr>
          </a:p>
        </p:txBody>
      </p:sp>
      <p:sp>
        <p:nvSpPr>
          <p:cNvPr id="2" name="Title 1">
            <a:extLst>
              <a:ext uri="{FF2B5EF4-FFF2-40B4-BE49-F238E27FC236}">
                <a16:creationId xmlns:a16="http://schemas.microsoft.com/office/drawing/2014/main" id="{06E549CA-2A58-4DD7-8EAD-47584353484B}"/>
              </a:ext>
            </a:extLst>
          </p:cNvPr>
          <p:cNvSpPr>
            <a:spLocks noGrp="1"/>
          </p:cNvSpPr>
          <p:nvPr>
            <p:ph type="ctrTitle"/>
          </p:nvPr>
        </p:nvSpPr>
        <p:spPr>
          <a:xfrm>
            <a:off x="217724" y="2864278"/>
            <a:ext cx="7582657" cy="3102885"/>
          </a:xfrm>
        </p:spPr>
        <p:txBody>
          <a:bodyPr anchor="ctr">
            <a:normAutofit fontScale="90000"/>
          </a:bodyPr>
          <a:lstStyle/>
          <a:p>
            <a:br>
              <a:rPr lang="en-GB" sz="4400" b="1" dirty="0"/>
            </a:br>
            <a:r>
              <a:rPr lang="en-GB" sz="4400" b="1" dirty="0"/>
              <a:t>COH Faith-engaged Community Posts (CPs) improving HIV case Finding, Retention, Suppression for men</a:t>
            </a:r>
            <a:endParaRPr lang="en-US" sz="4200" b="1" dirty="0"/>
          </a:p>
        </p:txBody>
      </p:sp>
      <p:sp>
        <p:nvSpPr>
          <p:cNvPr id="3" name="Subtitle 2">
            <a:extLst>
              <a:ext uri="{FF2B5EF4-FFF2-40B4-BE49-F238E27FC236}">
                <a16:creationId xmlns:a16="http://schemas.microsoft.com/office/drawing/2014/main" id="{A48B5804-9997-4502-80B8-AB4097828827}"/>
              </a:ext>
            </a:extLst>
          </p:cNvPr>
          <p:cNvSpPr>
            <a:spLocks noGrp="1"/>
          </p:cNvSpPr>
          <p:nvPr>
            <p:ph type="subTitle" idx="1"/>
          </p:nvPr>
        </p:nvSpPr>
        <p:spPr>
          <a:xfrm>
            <a:off x="8299401" y="4059243"/>
            <a:ext cx="3674872" cy="2377816"/>
          </a:xfrm>
        </p:spPr>
        <p:txBody>
          <a:bodyPr anchor="ctr">
            <a:normAutofit fontScale="92500" lnSpcReduction="10000"/>
          </a:bodyPr>
          <a:lstStyle/>
          <a:p>
            <a:pPr algn="l"/>
            <a:endParaRPr lang="en-US" dirty="0"/>
          </a:p>
          <a:p>
            <a:pPr algn="l"/>
            <a:r>
              <a:rPr lang="en-US" dirty="0"/>
              <a:t>Gibstar Makangila</a:t>
            </a:r>
          </a:p>
          <a:p>
            <a:pPr algn="l"/>
            <a:r>
              <a:rPr lang="en-US" dirty="0"/>
              <a:t>Executive Director</a:t>
            </a:r>
          </a:p>
          <a:p>
            <a:pPr algn="l"/>
            <a:r>
              <a:rPr lang="en-US" dirty="0"/>
              <a:t>Circle of Hope, Lusaka Zambia</a:t>
            </a:r>
          </a:p>
          <a:p>
            <a:pPr algn="l"/>
            <a:r>
              <a:rPr lang="en-US" dirty="0"/>
              <a:t>FCI New Foundations of Hope</a:t>
            </a:r>
          </a:p>
          <a:p>
            <a:pPr algn="l"/>
            <a:r>
              <a:rPr lang="en-US" dirty="0"/>
              <a:t>Webinar. May 19, 2021</a:t>
            </a:r>
          </a:p>
          <a:p>
            <a:pPr algn="l"/>
            <a:endParaRPr lang="en-US" sz="1800" dirty="0"/>
          </a:p>
        </p:txBody>
      </p:sp>
      <p:sp>
        <p:nvSpPr>
          <p:cNvPr id="43" name="Oval 37">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endParaRPr>
          </a:p>
        </p:txBody>
      </p:sp>
      <p:sp>
        <p:nvSpPr>
          <p:cNvPr id="42" name="Oval 41">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35" y="232799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endParaRPr>
          </a:p>
        </p:txBody>
      </p:sp>
      <p:sp>
        <p:nvSpPr>
          <p:cNvPr id="44" name="Freeform: Shape 43">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9"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endParaRPr>
          </a:p>
        </p:txBody>
      </p:sp>
      <p:cxnSp>
        <p:nvCxnSpPr>
          <p:cNvPr id="46" name="Straight Connector 45">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E4DD2E5B-0BBA-47AA-A339-8A83DFC5EA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0327" y="5967160"/>
            <a:ext cx="876220" cy="939800"/>
          </a:xfrm>
          <a:prstGeom prst="rect">
            <a:avLst/>
          </a:prstGeom>
        </p:spPr>
      </p:pic>
      <p:pic>
        <p:nvPicPr>
          <p:cNvPr id="12" name="Picture 11">
            <a:extLst>
              <a:ext uri="{FF2B5EF4-FFF2-40B4-BE49-F238E27FC236}">
                <a16:creationId xmlns:a16="http://schemas.microsoft.com/office/drawing/2014/main" id="{A1232BDE-9F30-4BC9-B0CC-D3B0B6C9CD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6969" y="6086338"/>
            <a:ext cx="1244487" cy="701463"/>
          </a:xfrm>
          <a:prstGeom prst="rect">
            <a:avLst/>
          </a:prstGeom>
        </p:spPr>
      </p:pic>
      <p:pic>
        <p:nvPicPr>
          <p:cNvPr id="13" name="Picture 12">
            <a:extLst>
              <a:ext uri="{FF2B5EF4-FFF2-40B4-BE49-F238E27FC236}">
                <a16:creationId xmlns:a16="http://schemas.microsoft.com/office/drawing/2014/main" id="{1A356832-FEC7-43CE-937E-746C6AD3E8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63263" y="6058679"/>
            <a:ext cx="1596768" cy="756762"/>
          </a:xfrm>
          <a:prstGeom prst="rect">
            <a:avLst/>
          </a:prstGeom>
        </p:spPr>
      </p:pic>
      <p:pic>
        <p:nvPicPr>
          <p:cNvPr id="14" name="Picture 13">
            <a:extLst>
              <a:ext uri="{FF2B5EF4-FFF2-40B4-BE49-F238E27FC236}">
                <a16:creationId xmlns:a16="http://schemas.microsoft.com/office/drawing/2014/main" id="{33493455-91E2-405D-A15F-4AE23D2A9005}"/>
              </a:ext>
            </a:extLst>
          </p:cNvPr>
          <p:cNvPicPr/>
          <p:nvPr/>
        </p:nvPicPr>
        <p:blipFill>
          <a:blip r:embed="rId6" cstate="print"/>
          <a:srcRect/>
          <a:stretch>
            <a:fillRect/>
          </a:stretch>
        </p:blipFill>
        <p:spPr bwMode="auto">
          <a:xfrm>
            <a:off x="3154677" y="-278121"/>
            <a:ext cx="3239443" cy="2899804"/>
          </a:xfrm>
          <a:prstGeom prst="rect">
            <a:avLst/>
          </a:prstGeom>
          <a:noFill/>
          <a:ln w="9525">
            <a:noFill/>
            <a:miter lim="800000"/>
            <a:headEnd/>
            <a:tailEnd/>
          </a:ln>
        </p:spPr>
      </p:pic>
    </p:spTree>
    <p:extLst>
      <p:ext uri="{BB962C8B-B14F-4D97-AF65-F5344CB8AC3E}">
        <p14:creationId xmlns:p14="http://schemas.microsoft.com/office/powerpoint/2010/main" val="1234808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071789"/>
          </a:xfrm>
          <a:solidFill>
            <a:schemeClr val="accent5">
              <a:lumMod val="40000"/>
              <a:lumOff val="60000"/>
            </a:schemeClr>
          </a:solidFill>
        </p:spPr>
        <p:txBody>
          <a:bodyPr>
            <a:normAutofit/>
          </a:bodyPr>
          <a:lstStyle/>
          <a:p>
            <a:pPr algn="ctr"/>
            <a:r>
              <a:rPr lang="en-US" sz="3200" b="1" dirty="0">
                <a:solidFill>
                  <a:schemeClr val="bg1"/>
                </a:solidFill>
              </a:rPr>
              <a:t>Faith –Engaged Community Post Data – HTS_Pos, Tx_New and True Linkage (%) – Lusaka Province – FY21Q1</a:t>
            </a:r>
          </a:p>
        </p:txBody>
      </p:sp>
      <p:graphicFrame>
        <p:nvGraphicFramePr>
          <p:cNvPr id="4" name="Content Placeholder 3"/>
          <p:cNvGraphicFramePr>
            <a:graphicFrameLocks noGrp="1"/>
          </p:cNvGraphicFramePr>
          <p:nvPr>
            <p:ph idx="1"/>
          </p:nvPr>
        </p:nvGraphicFramePr>
        <p:xfrm>
          <a:off x="214319" y="1436919"/>
          <a:ext cx="11872911" cy="4740049"/>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a:extLst>
              <a:ext uri="{FF2B5EF4-FFF2-40B4-BE49-F238E27FC236}">
                <a16:creationId xmlns:a16="http://schemas.microsoft.com/office/drawing/2014/main" id="{E4DD2E5B-0BBA-47AA-A339-8A83DFC5EA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2191" y="6256852"/>
            <a:ext cx="876220" cy="541867"/>
          </a:xfrm>
          <a:prstGeom prst="rect">
            <a:avLst/>
          </a:prstGeom>
        </p:spPr>
      </p:pic>
      <p:pic>
        <p:nvPicPr>
          <p:cNvPr id="6" name="Picture 5">
            <a:extLst>
              <a:ext uri="{FF2B5EF4-FFF2-40B4-BE49-F238E27FC236}">
                <a16:creationId xmlns:a16="http://schemas.microsoft.com/office/drawing/2014/main" id="{1A356832-FEC7-43CE-937E-746C6AD3E8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04287" y="6236357"/>
            <a:ext cx="1155780" cy="550357"/>
          </a:xfrm>
          <a:prstGeom prst="rect">
            <a:avLst/>
          </a:prstGeom>
        </p:spPr>
      </p:pic>
      <p:pic>
        <p:nvPicPr>
          <p:cNvPr id="7" name="Picture 6">
            <a:extLst>
              <a:ext uri="{FF2B5EF4-FFF2-40B4-BE49-F238E27FC236}">
                <a16:creationId xmlns:a16="http://schemas.microsoft.com/office/drawing/2014/main" id="{33493455-91E2-405D-A15F-4AE23D2A9005}"/>
              </a:ext>
            </a:extLst>
          </p:cNvPr>
          <p:cNvPicPr/>
          <p:nvPr/>
        </p:nvPicPr>
        <p:blipFill>
          <a:blip r:embed="rId5" cstate="print"/>
          <a:srcRect/>
          <a:stretch>
            <a:fillRect/>
          </a:stretch>
        </p:blipFill>
        <p:spPr bwMode="auto">
          <a:xfrm>
            <a:off x="11097077" y="6236357"/>
            <a:ext cx="942523" cy="553049"/>
          </a:xfrm>
          <a:prstGeom prst="rect">
            <a:avLst/>
          </a:prstGeom>
          <a:noFill/>
          <a:ln w="9525">
            <a:noFill/>
            <a:miter lim="800000"/>
            <a:headEnd/>
            <a:tailEnd/>
          </a:ln>
        </p:spPr>
      </p:pic>
      <p:pic>
        <p:nvPicPr>
          <p:cNvPr id="8" name="Picture 7"/>
          <p:cNvPicPr>
            <a:picLocks noChangeAspect="1"/>
          </p:cNvPicPr>
          <p:nvPr/>
        </p:nvPicPr>
        <p:blipFill>
          <a:blip r:embed="rId6"/>
          <a:stretch>
            <a:fillRect/>
          </a:stretch>
        </p:blipFill>
        <p:spPr>
          <a:xfrm>
            <a:off x="9985949" y="6236357"/>
            <a:ext cx="954993" cy="550357"/>
          </a:xfrm>
          <a:prstGeom prst="rect">
            <a:avLst/>
          </a:prstGeom>
        </p:spPr>
      </p:pic>
    </p:spTree>
    <p:extLst>
      <p:ext uri="{BB962C8B-B14F-4D97-AF65-F5344CB8AC3E}">
        <p14:creationId xmlns:p14="http://schemas.microsoft.com/office/powerpoint/2010/main" val="1647235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E799A-2C5E-4BBB-B0C3-E3222A1F106C}"/>
              </a:ext>
            </a:extLst>
          </p:cNvPr>
          <p:cNvSpPr>
            <a:spLocks noGrp="1"/>
          </p:cNvSpPr>
          <p:nvPr>
            <p:ph type="title"/>
          </p:nvPr>
        </p:nvSpPr>
        <p:spPr>
          <a:xfrm>
            <a:off x="20052" y="0"/>
            <a:ext cx="12171947" cy="801511"/>
          </a:xfrm>
        </p:spPr>
        <p:txBody>
          <a:bodyPr/>
          <a:lstStyle/>
          <a:p>
            <a:r>
              <a:rPr lang="en-US" dirty="0"/>
              <a:t>Circle of Hope model replication in Zimbabwe </a:t>
            </a:r>
          </a:p>
        </p:txBody>
      </p:sp>
      <p:sp>
        <p:nvSpPr>
          <p:cNvPr id="3" name="Content Placeholder 2">
            <a:extLst>
              <a:ext uri="{FF2B5EF4-FFF2-40B4-BE49-F238E27FC236}">
                <a16:creationId xmlns:a16="http://schemas.microsoft.com/office/drawing/2014/main" id="{3BE846D1-A93D-49AF-AAF9-F8F4802CF430}"/>
              </a:ext>
            </a:extLst>
          </p:cNvPr>
          <p:cNvSpPr>
            <a:spLocks noGrp="1"/>
          </p:cNvSpPr>
          <p:nvPr>
            <p:ph idx="1"/>
          </p:nvPr>
        </p:nvSpPr>
        <p:spPr>
          <a:xfrm>
            <a:off x="4854221" y="801511"/>
            <a:ext cx="7317727" cy="3982601"/>
          </a:xfrm>
        </p:spPr>
        <p:txBody>
          <a:bodyPr/>
          <a:lstStyle/>
          <a:p>
            <a:r>
              <a:rPr lang="en-US" dirty="0"/>
              <a:t>Priority 1: Engaging communities of faith to understand the epidemic, raise community awareness, and bring critical prevention and treatment interventions to reach men and children with testing and treatment services</a:t>
            </a:r>
          </a:p>
          <a:p>
            <a:r>
              <a:rPr lang="en-US" dirty="0"/>
              <a:t>Success in engaging faith communities </a:t>
            </a:r>
          </a:p>
          <a:p>
            <a:pPr lvl="1">
              <a:buFont typeface="Wingdings" panose="05000000000000000000" pitchFamily="2" charset="2"/>
              <a:buChar char="ü"/>
            </a:pPr>
            <a:r>
              <a:rPr lang="en-US" dirty="0"/>
              <a:t>Their participation critical in identification of CPs </a:t>
            </a:r>
          </a:p>
          <a:p>
            <a:pPr lvl="1">
              <a:buFont typeface="Wingdings" panose="05000000000000000000" pitchFamily="2" charset="2"/>
              <a:buChar char="ü"/>
            </a:pPr>
            <a:r>
              <a:rPr lang="en-US" dirty="0"/>
              <a:t>FCI champions are from the faith communities </a:t>
            </a:r>
          </a:p>
          <a:p>
            <a:pPr lvl="1">
              <a:buFont typeface="Wingdings" panose="05000000000000000000" pitchFamily="2" charset="2"/>
              <a:buChar char="ü"/>
            </a:pPr>
            <a:r>
              <a:rPr lang="en-US" dirty="0"/>
              <a:t>Dissemination of messages of hope </a:t>
            </a:r>
          </a:p>
        </p:txBody>
      </p:sp>
      <p:pic>
        <p:nvPicPr>
          <p:cNvPr id="4" name="Picture 3">
            <a:extLst>
              <a:ext uri="{FF2B5EF4-FFF2-40B4-BE49-F238E27FC236}">
                <a16:creationId xmlns:a16="http://schemas.microsoft.com/office/drawing/2014/main" id="{F7586CBF-46EC-4558-9986-34DD658B6852}"/>
              </a:ext>
            </a:extLst>
          </p:cNvPr>
          <p:cNvPicPr>
            <a:picLocks noChangeAspect="1"/>
          </p:cNvPicPr>
          <p:nvPr/>
        </p:nvPicPr>
        <p:blipFill>
          <a:blip r:embed="rId3"/>
          <a:stretch>
            <a:fillRect/>
          </a:stretch>
        </p:blipFill>
        <p:spPr>
          <a:xfrm>
            <a:off x="20052" y="801511"/>
            <a:ext cx="4834170" cy="6151383"/>
          </a:xfrm>
          <a:prstGeom prst="rect">
            <a:avLst/>
          </a:prstGeom>
        </p:spPr>
      </p:pic>
      <p:pic>
        <p:nvPicPr>
          <p:cNvPr id="5" name="Picture 4">
            <a:extLst>
              <a:ext uri="{FF2B5EF4-FFF2-40B4-BE49-F238E27FC236}">
                <a16:creationId xmlns:a16="http://schemas.microsoft.com/office/drawing/2014/main" id="{C568B2B0-334D-48CA-AA9F-2E0EE4596757}"/>
              </a:ext>
            </a:extLst>
          </p:cNvPr>
          <p:cNvPicPr>
            <a:picLocks noChangeAspect="1"/>
          </p:cNvPicPr>
          <p:nvPr/>
        </p:nvPicPr>
        <p:blipFill>
          <a:blip r:embed="rId4"/>
          <a:stretch>
            <a:fillRect/>
          </a:stretch>
        </p:blipFill>
        <p:spPr>
          <a:xfrm>
            <a:off x="4854221" y="4784112"/>
            <a:ext cx="2641601" cy="2073888"/>
          </a:xfrm>
          <a:prstGeom prst="rect">
            <a:avLst/>
          </a:prstGeom>
        </p:spPr>
      </p:pic>
    </p:spTree>
    <p:extLst>
      <p:ext uri="{BB962C8B-B14F-4D97-AF65-F5344CB8AC3E}">
        <p14:creationId xmlns:p14="http://schemas.microsoft.com/office/powerpoint/2010/main" val="261142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5FDCE-0FF6-49DC-AF12-0B9902759342}"/>
              </a:ext>
            </a:extLst>
          </p:cNvPr>
          <p:cNvSpPr>
            <a:spLocks noGrp="1"/>
          </p:cNvSpPr>
          <p:nvPr>
            <p:ph type="title"/>
          </p:nvPr>
        </p:nvSpPr>
        <p:spPr>
          <a:xfrm>
            <a:off x="0" y="0"/>
            <a:ext cx="12192000" cy="742316"/>
          </a:xfrm>
        </p:spPr>
        <p:txBody>
          <a:bodyPr>
            <a:noAutofit/>
          </a:bodyPr>
          <a:lstStyle/>
          <a:p>
            <a:r>
              <a:rPr lang="en-ZW" sz="3200" dirty="0"/>
              <a:t>Yield 14% higher than health facilities, optimum linkage to linkage ART </a:t>
            </a:r>
          </a:p>
        </p:txBody>
      </p:sp>
      <p:graphicFrame>
        <p:nvGraphicFramePr>
          <p:cNvPr id="4" name="Content Placeholder 3">
            <a:extLst>
              <a:ext uri="{FF2B5EF4-FFF2-40B4-BE49-F238E27FC236}">
                <a16:creationId xmlns:a16="http://schemas.microsoft.com/office/drawing/2014/main" id="{00000000-0008-0000-0100-000005000000}"/>
              </a:ext>
            </a:extLst>
          </p:cNvPr>
          <p:cNvGraphicFramePr>
            <a:graphicFrameLocks noGrp="1"/>
          </p:cNvGraphicFramePr>
          <p:nvPr>
            <p:ph idx="1"/>
            <p:extLst/>
          </p:nvPr>
        </p:nvGraphicFramePr>
        <p:xfrm>
          <a:off x="112890" y="910430"/>
          <a:ext cx="11881338" cy="5388769"/>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2">
            <a:extLst>
              <a:ext uri="{FF2B5EF4-FFF2-40B4-BE49-F238E27FC236}">
                <a16:creationId xmlns:a16="http://schemas.microsoft.com/office/drawing/2014/main" id="{05E8ED73-7F01-4ADF-8046-EBE7AB399D00}"/>
              </a:ext>
            </a:extLst>
          </p:cNvPr>
          <p:cNvGrpSpPr/>
          <p:nvPr/>
        </p:nvGrpSpPr>
        <p:grpSpPr>
          <a:xfrm>
            <a:off x="2251939" y="910431"/>
            <a:ext cx="9229325" cy="2936043"/>
            <a:chOff x="2251939" y="910431"/>
            <a:chExt cx="9229325" cy="2936043"/>
          </a:xfrm>
        </p:grpSpPr>
        <p:sp>
          <p:nvSpPr>
            <p:cNvPr id="5" name="Rectangle: Rounded Corners 4">
              <a:extLst>
                <a:ext uri="{FF2B5EF4-FFF2-40B4-BE49-F238E27FC236}">
                  <a16:creationId xmlns:a16="http://schemas.microsoft.com/office/drawing/2014/main" id="{B036915B-5DE8-4DFD-9DC1-F161C803179A}"/>
                </a:ext>
              </a:extLst>
            </p:cNvPr>
            <p:cNvSpPr/>
            <p:nvPr/>
          </p:nvSpPr>
          <p:spPr>
            <a:xfrm>
              <a:off x="2251939" y="910431"/>
              <a:ext cx="1139483" cy="54864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solidFill>
                    <a:prstClr val="black"/>
                  </a:solidFill>
                </a:rPr>
                <a:t>99% shared results </a:t>
              </a:r>
              <a:endParaRPr lang="en-ZW" sz="1400" b="1" dirty="0">
                <a:solidFill>
                  <a:prstClr val="black"/>
                </a:solidFill>
              </a:endParaRPr>
            </a:p>
          </p:txBody>
        </p:sp>
        <p:sp>
          <p:nvSpPr>
            <p:cNvPr id="6" name="Rectangle: Rounded Corners 5">
              <a:extLst>
                <a:ext uri="{FF2B5EF4-FFF2-40B4-BE49-F238E27FC236}">
                  <a16:creationId xmlns:a16="http://schemas.microsoft.com/office/drawing/2014/main" id="{C99792B5-1AAC-4601-A1B9-11E69B07096C}"/>
                </a:ext>
              </a:extLst>
            </p:cNvPr>
            <p:cNvSpPr/>
            <p:nvPr/>
          </p:nvSpPr>
          <p:spPr>
            <a:xfrm>
              <a:off x="4845116" y="3265846"/>
              <a:ext cx="1125416" cy="57677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solidFill>
                    <a:prstClr val="black"/>
                  </a:solidFill>
                </a:rPr>
                <a:t>14% reactive </a:t>
              </a:r>
              <a:endParaRPr lang="en-ZW" sz="1400" b="1" dirty="0">
                <a:solidFill>
                  <a:prstClr val="black"/>
                </a:solidFill>
              </a:endParaRPr>
            </a:p>
          </p:txBody>
        </p:sp>
        <p:sp>
          <p:nvSpPr>
            <p:cNvPr id="7" name="Rectangle: Rounded Corners 6">
              <a:extLst>
                <a:ext uri="{FF2B5EF4-FFF2-40B4-BE49-F238E27FC236}">
                  <a16:creationId xmlns:a16="http://schemas.microsoft.com/office/drawing/2014/main" id="{372CBE4C-C7BA-4B65-8331-FFC2B69BD43A}"/>
                </a:ext>
              </a:extLst>
            </p:cNvPr>
            <p:cNvSpPr/>
            <p:nvPr/>
          </p:nvSpPr>
          <p:spPr>
            <a:xfrm>
              <a:off x="6499040" y="3265846"/>
              <a:ext cx="1362150" cy="57677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solidFill>
                    <a:prstClr val="black"/>
                  </a:solidFill>
                </a:rPr>
                <a:t>94% confirmed at CP </a:t>
              </a:r>
              <a:endParaRPr lang="en-ZW" sz="1400" b="1" dirty="0">
                <a:solidFill>
                  <a:prstClr val="black"/>
                </a:solidFill>
              </a:endParaRPr>
            </a:p>
          </p:txBody>
        </p:sp>
        <p:sp>
          <p:nvSpPr>
            <p:cNvPr id="8" name="Rectangle: Rounded Corners 7">
              <a:extLst>
                <a:ext uri="{FF2B5EF4-FFF2-40B4-BE49-F238E27FC236}">
                  <a16:creationId xmlns:a16="http://schemas.microsoft.com/office/drawing/2014/main" id="{5B8D538D-3D94-4A81-BC4D-05C44DF0FD0E}"/>
                </a:ext>
              </a:extLst>
            </p:cNvPr>
            <p:cNvSpPr/>
            <p:nvPr/>
          </p:nvSpPr>
          <p:spPr>
            <a:xfrm>
              <a:off x="8340143" y="3265846"/>
              <a:ext cx="1362150" cy="57677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solidFill>
                    <a:prstClr val="black"/>
                  </a:solidFill>
                </a:rPr>
                <a:t>98% confirmed HIV positive </a:t>
              </a:r>
              <a:endParaRPr lang="en-ZW" sz="1400" b="1" dirty="0">
                <a:solidFill>
                  <a:prstClr val="black"/>
                </a:solidFill>
              </a:endParaRPr>
            </a:p>
          </p:txBody>
        </p:sp>
        <p:sp>
          <p:nvSpPr>
            <p:cNvPr id="9" name="Rectangle: Rounded Corners 8">
              <a:extLst>
                <a:ext uri="{FF2B5EF4-FFF2-40B4-BE49-F238E27FC236}">
                  <a16:creationId xmlns:a16="http://schemas.microsoft.com/office/drawing/2014/main" id="{60903112-DF34-44AC-AA70-956613B881F5}"/>
                </a:ext>
              </a:extLst>
            </p:cNvPr>
            <p:cNvSpPr/>
            <p:nvPr/>
          </p:nvSpPr>
          <p:spPr>
            <a:xfrm>
              <a:off x="10119114" y="3269696"/>
              <a:ext cx="1362150" cy="57677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solidFill>
                    <a:prstClr val="black"/>
                  </a:solidFill>
                </a:rPr>
                <a:t>97% initiated on ART</a:t>
              </a:r>
              <a:endParaRPr lang="en-ZW" sz="1400" b="1" dirty="0">
                <a:solidFill>
                  <a:prstClr val="black"/>
                </a:solidFill>
              </a:endParaRPr>
            </a:p>
          </p:txBody>
        </p:sp>
      </p:grpSp>
      <p:sp>
        <p:nvSpPr>
          <p:cNvPr id="10" name="TextBox 9"/>
          <p:cNvSpPr txBox="1"/>
          <p:nvPr/>
        </p:nvSpPr>
        <p:spPr>
          <a:xfrm flipH="1">
            <a:off x="197773" y="5380440"/>
            <a:ext cx="9042338" cy="307777"/>
          </a:xfrm>
          <a:prstGeom prst="rect">
            <a:avLst/>
          </a:prstGeom>
          <a:noFill/>
        </p:spPr>
        <p:txBody>
          <a:bodyPr wrap="square" rtlCol="0">
            <a:spAutoFit/>
          </a:bodyPr>
          <a:lstStyle/>
          <a:p>
            <a:pPr marL="285750" indent="-285750">
              <a:buFont typeface="Arial" panose="020B0604020202020204" pitchFamily="34" charset="0"/>
              <a:buChar char="•"/>
            </a:pPr>
            <a:endParaRPr lang="en-ZW" sz="1400" dirty="0">
              <a:solidFill>
                <a:prstClr val="black"/>
              </a:solidFill>
              <a:latin typeface="Gill Sans MT" panose="020B0502020104020203" pitchFamily="34" charset="0"/>
            </a:endParaRPr>
          </a:p>
        </p:txBody>
      </p:sp>
    </p:spTree>
    <p:extLst>
      <p:ext uri="{BB962C8B-B14F-4D97-AF65-F5344CB8AC3E}">
        <p14:creationId xmlns:p14="http://schemas.microsoft.com/office/powerpoint/2010/main" val="3227285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9525"/>
            <a:ext cx="12192000" cy="786384"/>
          </a:xfrm>
        </p:spPr>
        <p:txBody>
          <a:bodyPr>
            <a:normAutofit/>
          </a:bodyPr>
          <a:lstStyle/>
          <a:p>
            <a:r>
              <a:rPr lang="en-US" sz="3200" dirty="0"/>
              <a:t>More males being reached with testing, yield is higher among females</a:t>
            </a:r>
            <a:endParaRPr lang="en-ZW" sz="3200" dirty="0"/>
          </a:p>
        </p:txBody>
      </p:sp>
      <p:graphicFrame>
        <p:nvGraphicFramePr>
          <p:cNvPr id="5" name="Chart 4">
            <a:extLst>
              <a:ext uri="{FF2B5EF4-FFF2-40B4-BE49-F238E27FC236}">
                <a16:creationId xmlns:a16="http://schemas.microsoft.com/office/drawing/2014/main" id="{00000000-0008-0000-0000-00000A000000}"/>
              </a:ext>
            </a:extLst>
          </p:cNvPr>
          <p:cNvGraphicFramePr>
            <a:graphicFrameLocks/>
          </p:cNvGraphicFramePr>
          <p:nvPr>
            <p:extLst/>
          </p:nvPr>
        </p:nvGraphicFramePr>
        <p:xfrm>
          <a:off x="112889" y="921583"/>
          <a:ext cx="6865426" cy="57162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00000000-0008-0000-0000-00000C000000}"/>
              </a:ext>
            </a:extLst>
          </p:cNvPr>
          <p:cNvGraphicFramePr>
            <a:graphicFrameLocks/>
          </p:cNvGraphicFramePr>
          <p:nvPr>
            <p:extLst/>
          </p:nvPr>
        </p:nvGraphicFramePr>
        <p:xfrm>
          <a:off x="6978315" y="921583"/>
          <a:ext cx="4988398" cy="571628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00000000-0008-0000-0000-00000A000000}"/>
              </a:ext>
            </a:extLst>
          </p:cNvPr>
          <p:cNvGraphicFramePr>
            <a:graphicFrameLocks/>
          </p:cNvGraphicFramePr>
          <p:nvPr>
            <p:extLst/>
          </p:nvPr>
        </p:nvGraphicFramePr>
        <p:xfrm>
          <a:off x="112889" y="1032166"/>
          <a:ext cx="6890989" cy="56057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a:extLst>
              <a:ext uri="{FF2B5EF4-FFF2-40B4-BE49-F238E27FC236}">
                <a16:creationId xmlns:a16="http://schemas.microsoft.com/office/drawing/2014/main" id="{1F0E2ECE-C2A4-4113-B042-5DB60F433214}"/>
              </a:ext>
            </a:extLst>
          </p:cNvPr>
          <p:cNvGraphicFramePr>
            <a:graphicFrameLocks/>
          </p:cNvGraphicFramePr>
          <p:nvPr>
            <p:extLst/>
          </p:nvPr>
        </p:nvGraphicFramePr>
        <p:xfrm>
          <a:off x="7152476" y="1032165"/>
          <a:ext cx="4614511" cy="490425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25197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0"/>
            <a:ext cx="10959008" cy="1136073"/>
          </a:xfrm>
        </p:spPr>
        <p:txBody>
          <a:bodyPr>
            <a:normAutofit fontScale="90000"/>
          </a:bodyPr>
          <a:lstStyle/>
          <a:p>
            <a:br>
              <a:rPr lang="en-GB" dirty="0"/>
            </a:br>
            <a:r>
              <a:rPr lang="en-GB" sz="8900" dirty="0"/>
              <a:t>Thank You!</a:t>
            </a:r>
            <a:br>
              <a:rPr lang="en-GB" dirty="0">
                <a:solidFill>
                  <a:schemeClr val="bg1"/>
                </a:solidFill>
              </a:rPr>
            </a:br>
            <a:endParaRPr lang="en-GB" dirty="0">
              <a:solidFill>
                <a:schemeClr val="bg1"/>
              </a:solidFill>
            </a:endParaRPr>
          </a:p>
        </p:txBody>
      </p:sp>
      <p:pic>
        <p:nvPicPr>
          <p:cNvPr id="1026" name="Picture 2" descr="C:\Users\Gibstar M\Downloads\00d80327-cc7e-482f-99d7-870d98c6fc56.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3392" y="1628800"/>
            <a:ext cx="4567237" cy="452596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Gibstar M\Downloads\8c84a3ae-941c-4456-9e7c-f8fc2534fff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12776"/>
            <a:ext cx="12192000"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2973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107660" y="1111"/>
            <a:ext cx="11905527" cy="693666"/>
          </a:xfrm>
        </p:spPr>
        <p:txBody>
          <a:bodyPr>
            <a:normAutofit fontScale="92500" lnSpcReduction="10000"/>
          </a:bodyPr>
          <a:lstStyle/>
          <a:p>
            <a:pPr algn="ctr"/>
            <a:r>
              <a:rPr lang="en-US" dirty="0"/>
              <a:t>Faith-engaged community posts associated with over 1200% increase in new HIV case ascertainment, with high linkage and retention, Zambia</a:t>
            </a:r>
            <a:endParaRPr lang="en-GB" dirty="0"/>
          </a:p>
        </p:txBody>
      </p:sp>
      <p:sp>
        <p:nvSpPr>
          <p:cNvPr id="12" name="Text Placeholder 11"/>
          <p:cNvSpPr>
            <a:spLocks noGrp="1"/>
          </p:cNvSpPr>
          <p:nvPr>
            <p:ph type="body" sz="quarter" idx="15"/>
          </p:nvPr>
        </p:nvSpPr>
        <p:spPr>
          <a:xfrm>
            <a:off x="188032" y="1200592"/>
            <a:ext cx="11422471" cy="853487"/>
          </a:xfrm>
        </p:spPr>
        <p:txBody>
          <a:bodyPr>
            <a:normAutofit/>
          </a:bodyPr>
          <a:lstStyle/>
          <a:p>
            <a:pPr algn="ctr"/>
            <a:r>
              <a:rPr lang="en-US" sz="1700" b="0" dirty="0">
                <a:solidFill>
                  <a:srgbClr val="E72240"/>
                </a:solidFill>
                <a:latin typeface="Calibri" panose="020F0502020204030204" pitchFamily="34" charset="0"/>
                <a:cs typeface="Calibri" panose="020F0502020204030204" pitchFamily="34" charset="0"/>
              </a:rPr>
              <a:t>Circle of Hope is a Faith-Based Organization based in Lusaka, Zambia. </a:t>
            </a:r>
            <a:r>
              <a:rPr lang="en-US" sz="1700" b="0" dirty="0">
                <a:latin typeface="Calibri" panose="020F0502020204030204" pitchFamily="34" charset="0"/>
                <a:cs typeface="Calibri" panose="020F0502020204030204" pitchFamily="34" charset="0"/>
              </a:rPr>
              <a:t>In March 2018, to increase HIV case-finding, linkage, and retention particularly among men and children, Circle of Hope (</a:t>
            </a:r>
            <a:r>
              <a:rPr lang="en-US" sz="1700" b="0" dirty="0" err="1">
                <a:latin typeface="Calibri" panose="020F0502020204030204" pitchFamily="34" charset="0"/>
                <a:cs typeface="Calibri" panose="020F0502020204030204" pitchFamily="34" charset="0"/>
              </a:rPr>
              <a:t>CoH</a:t>
            </a:r>
            <a:r>
              <a:rPr lang="en-US" sz="1700" b="0" dirty="0">
                <a:latin typeface="Calibri" panose="020F0502020204030204" pitchFamily="34" charset="0"/>
                <a:cs typeface="Calibri" panose="020F0502020204030204" pitchFamily="34" charset="0"/>
              </a:rPr>
              <a:t>) started </a:t>
            </a:r>
            <a:r>
              <a:rPr lang="en-US" sz="1700" dirty="0">
                <a:latin typeface="Calibri" panose="020F0502020204030204" pitchFamily="34" charset="0"/>
                <a:cs typeface="Calibri" panose="020F0502020204030204" pitchFamily="34" charset="0"/>
              </a:rPr>
              <a:t>engaging faith leaders and deploying faith community members to de-centralized community posts (CPs) for effective service delivery.</a:t>
            </a:r>
            <a:endParaRPr lang="en-GB" sz="2500" dirty="0"/>
          </a:p>
        </p:txBody>
      </p:sp>
      <p:sp>
        <p:nvSpPr>
          <p:cNvPr id="13" name="Text Placeholder 12"/>
          <p:cNvSpPr>
            <a:spLocks noGrp="1"/>
          </p:cNvSpPr>
          <p:nvPr>
            <p:ph type="body" sz="quarter" idx="16"/>
          </p:nvPr>
        </p:nvSpPr>
        <p:spPr>
          <a:xfrm>
            <a:off x="188031" y="897609"/>
            <a:ext cx="11704921" cy="235422"/>
          </a:xfrm>
        </p:spPr>
        <p:txBody>
          <a:bodyPr/>
          <a:lstStyle/>
          <a:p>
            <a:r>
              <a:rPr lang="en-GB" dirty="0">
                <a:solidFill>
                  <a:schemeClr val="tx1"/>
                </a:solidFill>
              </a:rPr>
              <a:t>BACKGROUND &amp; DESCRIPTION</a:t>
            </a:r>
          </a:p>
        </p:txBody>
      </p:sp>
      <p:sp>
        <p:nvSpPr>
          <p:cNvPr id="20" name="Rectangle 19"/>
          <p:cNvSpPr/>
          <p:nvPr/>
        </p:nvSpPr>
        <p:spPr>
          <a:xfrm>
            <a:off x="488349" y="632898"/>
            <a:ext cx="11150640" cy="96675"/>
          </a:xfrm>
          <a:prstGeom prst="rect">
            <a:avLst/>
          </a:prstGeom>
        </p:spPr>
        <p:txBody>
          <a:bodyPr wrap="square" lIns="19539" tIns="9770" rIns="19539" bIns="9770">
            <a:spAutoFit/>
          </a:bodyPr>
          <a:lstStyle/>
          <a:p>
            <a:pPr algn="ctr" defTabSz="97698"/>
            <a:r>
              <a:rPr lang="en-US" sz="500" dirty="0">
                <a:solidFill>
                  <a:prstClr val="white"/>
                </a:solidFill>
              </a:rPr>
              <a:t>Gibstar Makangila</a:t>
            </a:r>
            <a:r>
              <a:rPr lang="en-US" sz="500" baseline="30000" dirty="0">
                <a:solidFill>
                  <a:prstClr val="white"/>
                </a:solidFill>
              </a:rPr>
              <a:t>1</a:t>
            </a:r>
            <a:r>
              <a:rPr lang="en-US" sz="500" dirty="0">
                <a:solidFill>
                  <a:prstClr val="white"/>
                </a:solidFill>
              </a:rPr>
              <a:t>, Albert Mwango</a:t>
            </a:r>
            <a:r>
              <a:rPr lang="en-US" sz="500" baseline="30000" dirty="0">
                <a:solidFill>
                  <a:prstClr val="white"/>
                </a:solidFill>
              </a:rPr>
              <a:t>2</a:t>
            </a:r>
            <a:r>
              <a:rPr lang="en-US" sz="500" dirty="0">
                <a:solidFill>
                  <a:prstClr val="white"/>
                </a:solidFill>
              </a:rPr>
              <a:t>, </a:t>
            </a:r>
            <a:r>
              <a:rPr lang="en-US" sz="500" dirty="0" err="1">
                <a:solidFill>
                  <a:prstClr val="white"/>
                </a:solidFill>
              </a:rPr>
              <a:t>Minesh</a:t>
            </a:r>
            <a:r>
              <a:rPr lang="en-US" sz="500" dirty="0">
                <a:solidFill>
                  <a:prstClr val="white"/>
                </a:solidFill>
              </a:rPr>
              <a:t> Shah</a:t>
            </a:r>
            <a:r>
              <a:rPr lang="en-US" sz="500" baseline="30000" dirty="0">
                <a:solidFill>
                  <a:prstClr val="white"/>
                </a:solidFill>
              </a:rPr>
              <a:t>3</a:t>
            </a:r>
            <a:r>
              <a:rPr lang="en-US" sz="500" dirty="0">
                <a:solidFill>
                  <a:prstClr val="white"/>
                </a:solidFill>
              </a:rPr>
              <a:t>, </a:t>
            </a:r>
            <a:r>
              <a:rPr lang="en-US" sz="500" dirty="0" err="1">
                <a:solidFill>
                  <a:prstClr val="white"/>
                </a:solidFill>
              </a:rPr>
              <a:t>Nzali</a:t>
            </a:r>
            <a:r>
              <a:rPr lang="en-US" sz="500" dirty="0">
                <a:solidFill>
                  <a:prstClr val="white"/>
                </a:solidFill>
              </a:rPr>
              <a:t> Kancheya</a:t>
            </a:r>
            <a:r>
              <a:rPr lang="en-US" sz="500" baseline="30000" dirty="0">
                <a:solidFill>
                  <a:prstClr val="white"/>
                </a:solidFill>
              </a:rPr>
              <a:t>4</a:t>
            </a:r>
            <a:r>
              <a:rPr lang="en-US" sz="500" dirty="0">
                <a:solidFill>
                  <a:prstClr val="white"/>
                </a:solidFill>
              </a:rPr>
              <a:t>, Kennedy Nkwemu</a:t>
            </a:r>
            <a:r>
              <a:rPr lang="en-US" sz="500" baseline="30000" dirty="0">
                <a:solidFill>
                  <a:prstClr val="white"/>
                </a:solidFill>
              </a:rPr>
              <a:t>4</a:t>
            </a:r>
            <a:r>
              <a:rPr lang="en-US" sz="500" dirty="0">
                <a:solidFill>
                  <a:prstClr val="white"/>
                </a:solidFill>
              </a:rPr>
              <a:t>, Isaac Zulu</a:t>
            </a:r>
            <a:r>
              <a:rPr lang="en-US" sz="500" baseline="30000" dirty="0">
                <a:solidFill>
                  <a:prstClr val="white"/>
                </a:solidFill>
              </a:rPr>
              <a:t>3</a:t>
            </a:r>
            <a:r>
              <a:rPr lang="en-US" sz="500" dirty="0">
                <a:solidFill>
                  <a:prstClr val="white"/>
                </a:solidFill>
              </a:rPr>
              <a:t>, </a:t>
            </a:r>
            <a:r>
              <a:rPr lang="en-US" sz="500" dirty="0" err="1">
                <a:solidFill>
                  <a:prstClr val="white"/>
                </a:solidFill>
              </a:rPr>
              <a:t>Idongesit</a:t>
            </a:r>
            <a:r>
              <a:rPr lang="en-US" sz="500" dirty="0">
                <a:solidFill>
                  <a:prstClr val="white"/>
                </a:solidFill>
              </a:rPr>
              <a:t> Essiet-Gibson</a:t>
            </a:r>
            <a:r>
              <a:rPr lang="en-US" sz="500" baseline="30000" dirty="0">
                <a:solidFill>
                  <a:prstClr val="white"/>
                </a:solidFill>
              </a:rPr>
              <a:t>3</a:t>
            </a:r>
            <a:r>
              <a:rPr lang="en-US" sz="500" dirty="0">
                <a:solidFill>
                  <a:prstClr val="white"/>
                </a:solidFill>
              </a:rPr>
              <a:t>, Lauren Erickson Mamane</a:t>
            </a:r>
            <a:r>
              <a:rPr lang="en-US" sz="500" baseline="30000" dirty="0">
                <a:solidFill>
                  <a:prstClr val="white"/>
                </a:solidFill>
              </a:rPr>
              <a:t>3</a:t>
            </a:r>
            <a:r>
              <a:rPr lang="en-US" sz="500" dirty="0">
                <a:solidFill>
                  <a:prstClr val="white"/>
                </a:solidFill>
              </a:rPr>
              <a:t>, Simon Agolory</a:t>
            </a:r>
            <a:r>
              <a:rPr lang="en-US" sz="500" baseline="30000" dirty="0">
                <a:solidFill>
                  <a:prstClr val="white"/>
                </a:solidFill>
              </a:rPr>
              <a:t>4</a:t>
            </a:r>
            <a:r>
              <a:rPr lang="en-US" sz="500" dirty="0">
                <a:solidFill>
                  <a:prstClr val="white"/>
                </a:solidFill>
              </a:rPr>
              <a:t>, Susan Hillis</a:t>
            </a:r>
            <a:r>
              <a:rPr lang="en-US" sz="500" baseline="30000" dirty="0">
                <a:solidFill>
                  <a:prstClr val="white"/>
                </a:solidFill>
              </a:rPr>
              <a:t>5 </a:t>
            </a:r>
            <a:r>
              <a:rPr lang="en-US" sz="500" dirty="0">
                <a:solidFill>
                  <a:prstClr val="white"/>
                </a:solidFill>
              </a:rPr>
              <a:t>1 Circle of Hope (COH), Lusaka, Zambia; 2 Catholic Relief Services (CRS), Lusaka Zambia; 3 CDC, Atlanta, GA, USA; 4 CDC, Lusaka, Zambia; 5 Office of the Global AIDS Coordinator, Washington, DC, USA</a:t>
            </a:r>
          </a:p>
        </p:txBody>
      </p:sp>
      <p:pic>
        <p:nvPicPr>
          <p:cNvPr id="2" name="Picture 1"/>
          <p:cNvPicPr>
            <a:picLocks noChangeAspect="1"/>
          </p:cNvPicPr>
          <p:nvPr/>
        </p:nvPicPr>
        <p:blipFill>
          <a:blip r:embed="rId4"/>
          <a:stretch>
            <a:fillRect/>
          </a:stretch>
        </p:blipFill>
        <p:spPr>
          <a:xfrm>
            <a:off x="46204" y="468543"/>
            <a:ext cx="425181" cy="284919"/>
          </a:xfrm>
          <a:prstGeom prst="rect">
            <a:avLst/>
          </a:prstGeom>
        </p:spPr>
      </p:pic>
      <p:pic>
        <p:nvPicPr>
          <p:cNvPr id="21" name="Picture 20">
            <a:extLst>
              <a:ext uri="{FF2B5EF4-FFF2-40B4-BE49-F238E27FC236}">
                <a16:creationId xmlns:a16="http://schemas.microsoft.com/office/drawing/2014/main" id="{3489739F-15A5-6740-8029-4D9E4B64F00A}"/>
              </a:ext>
            </a:extLst>
          </p:cNvPr>
          <p:cNvPicPr>
            <a:picLocks noChangeAspect="1"/>
          </p:cNvPicPr>
          <p:nvPr/>
        </p:nvPicPr>
        <p:blipFill>
          <a:blip r:embed="rId5"/>
          <a:stretch>
            <a:fillRect/>
          </a:stretch>
        </p:blipFill>
        <p:spPr>
          <a:xfrm>
            <a:off x="11638989" y="373922"/>
            <a:ext cx="529267" cy="177674"/>
          </a:xfrm>
          <a:prstGeom prst="rect">
            <a:avLst/>
          </a:prstGeom>
        </p:spPr>
      </p:pic>
      <p:pic>
        <p:nvPicPr>
          <p:cNvPr id="24" name="Picture 23">
            <a:extLst>
              <a:ext uri="{FF2B5EF4-FFF2-40B4-BE49-F238E27FC236}">
                <a16:creationId xmlns:a16="http://schemas.microsoft.com/office/drawing/2014/main" id="{49877F5F-27E3-574C-837C-BBA7EA2C17C6}"/>
              </a:ext>
            </a:extLst>
          </p:cNvPr>
          <p:cNvPicPr>
            <a:picLocks noChangeAspect="1"/>
          </p:cNvPicPr>
          <p:nvPr/>
        </p:nvPicPr>
        <p:blipFill rotWithShape="1">
          <a:blip r:embed="rId6"/>
          <a:srcRect l="2577" t="3848" r="3085"/>
          <a:stretch/>
        </p:blipFill>
        <p:spPr>
          <a:xfrm>
            <a:off x="11617637" y="582545"/>
            <a:ext cx="550619" cy="251904"/>
          </a:xfrm>
          <a:prstGeom prst="rect">
            <a:avLst/>
          </a:prstGeom>
        </p:spPr>
      </p:pic>
      <p:pic>
        <p:nvPicPr>
          <p:cNvPr id="17" name="Picture 16"/>
          <p:cNvPicPr>
            <a:picLocks noChangeAspect="1"/>
          </p:cNvPicPr>
          <p:nvPr/>
        </p:nvPicPr>
        <p:blipFill>
          <a:blip r:embed="rId7"/>
          <a:stretch>
            <a:fillRect/>
          </a:stretch>
        </p:blipFill>
        <p:spPr>
          <a:xfrm>
            <a:off x="6881291" y="2216781"/>
            <a:ext cx="5011660" cy="2830310"/>
          </a:xfrm>
          <a:prstGeom prst="rect">
            <a:avLst/>
          </a:prstGeom>
        </p:spPr>
      </p:pic>
      <p:pic>
        <p:nvPicPr>
          <p:cNvPr id="8" name="Picture 7"/>
          <p:cNvPicPr>
            <a:picLocks noChangeAspect="1"/>
          </p:cNvPicPr>
          <p:nvPr/>
        </p:nvPicPr>
        <p:blipFill>
          <a:blip r:embed="rId8"/>
          <a:stretch>
            <a:fillRect/>
          </a:stretch>
        </p:blipFill>
        <p:spPr>
          <a:xfrm>
            <a:off x="6999416" y="5134406"/>
            <a:ext cx="1068541" cy="802090"/>
          </a:xfrm>
          <a:prstGeom prst="rect">
            <a:avLst/>
          </a:prstGeom>
        </p:spPr>
      </p:pic>
      <p:pic>
        <p:nvPicPr>
          <p:cNvPr id="10" name="Picture 9"/>
          <p:cNvPicPr>
            <a:picLocks noChangeAspect="1"/>
          </p:cNvPicPr>
          <p:nvPr/>
        </p:nvPicPr>
        <p:blipFill>
          <a:blip r:embed="rId9"/>
          <a:stretch>
            <a:fillRect/>
          </a:stretch>
        </p:blipFill>
        <p:spPr>
          <a:xfrm>
            <a:off x="10595477" y="5134406"/>
            <a:ext cx="1015019" cy="761914"/>
          </a:xfrm>
          <a:prstGeom prst="rect">
            <a:avLst/>
          </a:prstGeom>
        </p:spPr>
      </p:pic>
      <p:pic>
        <p:nvPicPr>
          <p:cNvPr id="27" name="Circle of Hope Recording Mp3 - Final">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610495" y="5983634"/>
            <a:ext cx="538540" cy="404250"/>
          </a:xfrm>
          <a:prstGeom prst="rect">
            <a:avLst/>
          </a:prstGeom>
        </p:spPr>
      </p:pic>
      <p:pic>
        <p:nvPicPr>
          <p:cNvPr id="4" name="Picture 3"/>
          <p:cNvPicPr>
            <a:picLocks noChangeAspect="1"/>
          </p:cNvPicPr>
          <p:nvPr/>
        </p:nvPicPr>
        <p:blipFill rotWithShape="1">
          <a:blip r:embed="rId11" cstate="print">
            <a:extLst>
              <a:ext uri="{28A0092B-C50C-407E-A947-70E740481C1C}">
                <a14:useLocalDpi xmlns:a14="http://schemas.microsoft.com/office/drawing/2010/main" val="0"/>
              </a:ext>
            </a:extLst>
          </a:blip>
          <a:srcRect l="9999" t="9530" r="9574" b="10043"/>
          <a:stretch/>
        </p:blipFill>
        <p:spPr>
          <a:xfrm>
            <a:off x="8840174" y="5124902"/>
            <a:ext cx="1093903" cy="821127"/>
          </a:xfrm>
          <a:prstGeom prst="rect">
            <a:avLst/>
          </a:prstGeom>
        </p:spPr>
      </p:pic>
      <p:sp>
        <p:nvSpPr>
          <p:cNvPr id="18" name="Text Placeholder 12"/>
          <p:cNvSpPr>
            <a:spLocks noGrp="1"/>
          </p:cNvSpPr>
          <p:nvPr>
            <p:ph type="body" sz="quarter" idx="16"/>
          </p:nvPr>
        </p:nvSpPr>
        <p:spPr>
          <a:xfrm>
            <a:off x="623884" y="2220382"/>
            <a:ext cx="5216149" cy="203898"/>
          </a:xfrm>
        </p:spPr>
        <p:txBody>
          <a:bodyPr>
            <a:normAutofit fontScale="92500"/>
          </a:bodyPr>
          <a:lstStyle/>
          <a:p>
            <a:r>
              <a:rPr lang="en-GB" dirty="0">
                <a:solidFill>
                  <a:schemeClr val="tx1"/>
                </a:solidFill>
              </a:rPr>
              <a:t>BARRIERS TO ACCESS HIV TREATMENT OVERCOME BY THE COH CP MODEL</a:t>
            </a:r>
          </a:p>
        </p:txBody>
      </p:sp>
      <p:pic>
        <p:nvPicPr>
          <p:cNvPr id="3" name="Picture 2"/>
          <p:cNvPicPr>
            <a:picLocks noChangeAspect="1"/>
          </p:cNvPicPr>
          <p:nvPr/>
        </p:nvPicPr>
        <p:blipFill rotWithShape="1">
          <a:blip r:embed="rId12"/>
          <a:srcRect l="14331" r="15370"/>
          <a:stretch/>
        </p:blipFill>
        <p:spPr>
          <a:xfrm>
            <a:off x="623883" y="2502619"/>
            <a:ext cx="5336349" cy="3797288"/>
          </a:xfrm>
          <a:prstGeom prst="rect">
            <a:avLst/>
          </a:prstGeom>
        </p:spPr>
      </p:pic>
      <p:sp>
        <p:nvSpPr>
          <p:cNvPr id="5" name="TextBox 4">
            <a:extLst>
              <a:ext uri="{FF2B5EF4-FFF2-40B4-BE49-F238E27FC236}">
                <a16:creationId xmlns:a16="http://schemas.microsoft.com/office/drawing/2014/main" id="{697B845B-7D49-4F4F-B178-7A0B5A0511B0}"/>
              </a:ext>
            </a:extLst>
          </p:cNvPr>
          <p:cNvSpPr txBox="1"/>
          <p:nvPr/>
        </p:nvSpPr>
        <p:spPr>
          <a:xfrm>
            <a:off x="299049" y="2773933"/>
            <a:ext cx="1520576" cy="646331"/>
          </a:xfrm>
          <a:prstGeom prst="rect">
            <a:avLst/>
          </a:prstGeom>
          <a:solidFill>
            <a:schemeClr val="accent1"/>
          </a:solidFill>
          <a:ln w="38100">
            <a:solidFill>
              <a:schemeClr val="accent1">
                <a:lumMod val="75000"/>
              </a:schemeClr>
            </a:solidFill>
          </a:ln>
        </p:spPr>
        <p:txBody>
          <a:bodyPr wrap="square" rtlCol="0">
            <a:spAutoFit/>
          </a:bodyPr>
          <a:lstStyle/>
          <a:p>
            <a:r>
              <a:rPr lang="en-US" b="1" dirty="0">
                <a:solidFill>
                  <a:schemeClr val="bg1"/>
                </a:solidFill>
              </a:rPr>
              <a:t>Same barriers for COVID-19</a:t>
            </a:r>
          </a:p>
        </p:txBody>
      </p:sp>
    </p:spTree>
    <p:extLst>
      <p:ext uri="{BB962C8B-B14F-4D97-AF65-F5344CB8AC3E}">
        <p14:creationId xmlns:p14="http://schemas.microsoft.com/office/powerpoint/2010/main" val="2574444194"/>
      </p:ext>
    </p:extLst>
  </p:cSld>
  <p:clrMapOvr>
    <a:masterClrMapping/>
  </p:clrMapOvr>
  <p:transition advClick="0" advTm="106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fill="hold" display="0">
                  <p:stCondLst>
                    <p:cond delay="indefinite"/>
                  </p:stCondLst>
                  <p:endCondLst>
                    <p:cond evt="onStopAudio" delay="0">
                      <p:tgtEl>
                        <p:sldTgt/>
                      </p:tgtEl>
                    </p:cond>
                  </p:endCondLst>
                </p:cTn>
                <p:tgtEl>
                  <p:spTgt spid="2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5357812" cy="1313848"/>
          </a:xfrm>
        </p:spPr>
        <p:style>
          <a:lnRef idx="1">
            <a:schemeClr val="accent6"/>
          </a:lnRef>
          <a:fillRef idx="2">
            <a:schemeClr val="accent6"/>
          </a:fillRef>
          <a:effectRef idx="1">
            <a:schemeClr val="accent6"/>
          </a:effectRef>
          <a:fontRef idx="minor">
            <a:schemeClr val="dk1"/>
          </a:fontRef>
        </p:style>
        <p:txBody>
          <a:bodyPr>
            <a:normAutofit fontScale="90000"/>
          </a:bodyPr>
          <a:lstStyle/>
          <a:p>
            <a:pPr algn="ctr"/>
            <a:r>
              <a:rPr lang="en-US" b="1" dirty="0">
                <a:solidFill>
                  <a:schemeClr val="tx1"/>
                </a:solidFill>
              </a:rPr>
              <a:t>Faith-engaged community posts led to &gt;1,200% increase in case – finding for HIV</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97601" y="457200"/>
            <a:ext cx="5190067" cy="5411788"/>
          </a:xfrm>
          <a:prstGeom prst="rect">
            <a:avLst/>
          </a:prstGeom>
          <a:ln>
            <a:noFill/>
          </a:ln>
          <a:effectLst>
            <a:softEdge rad="112500"/>
          </a:effectLst>
        </p:spPr>
      </p:pic>
      <p:sp>
        <p:nvSpPr>
          <p:cNvPr id="4" name="Text Placeholder 3"/>
          <p:cNvSpPr>
            <a:spLocks noGrp="1"/>
          </p:cNvSpPr>
          <p:nvPr>
            <p:ph type="body" sz="half" idx="2"/>
          </p:nvPr>
        </p:nvSpPr>
        <p:spPr>
          <a:xfrm>
            <a:off x="839790" y="1896184"/>
            <a:ext cx="5357812" cy="3972811"/>
          </a:xfrm>
        </p:spPr>
        <p:style>
          <a:lnRef idx="2">
            <a:schemeClr val="accent6"/>
          </a:lnRef>
          <a:fillRef idx="1">
            <a:schemeClr val="lt1"/>
          </a:fillRef>
          <a:effectRef idx="0">
            <a:schemeClr val="accent6"/>
          </a:effectRef>
          <a:fontRef idx="minor">
            <a:schemeClr val="dk1"/>
          </a:fontRef>
        </p:style>
        <p:txBody>
          <a:bodyPr>
            <a:normAutofit lnSpcReduction="10000"/>
          </a:bodyPr>
          <a:lstStyle/>
          <a:p>
            <a:pPr algn="just"/>
            <a:r>
              <a:rPr lang="en-US" sz="1800" b="1" dirty="0">
                <a:solidFill>
                  <a:srgbClr val="FF0000"/>
                </a:solidFill>
              </a:rPr>
              <a:t>Local COH CHWs &amp; FCI</a:t>
            </a:r>
            <a:r>
              <a:rPr lang="en-US" sz="1800" b="1" dirty="0"/>
              <a:t> Champions go daily from community posts into their own communities, to care for those with HIV, and address COVID-19 </a:t>
            </a:r>
          </a:p>
          <a:p>
            <a:pPr algn="just"/>
            <a:r>
              <a:rPr lang="en-US" sz="1700" dirty="0"/>
              <a:t>By leveraging Community Gate Keepers, Faith Engaged Community CHWs and Community Relationships COH has enjoyed Community Trust, relationships and household access. This has helped in our seamless  integration of Covid 19 awareness and screening into our HIV services that has included case finding, contact tracing (leveraging </a:t>
            </a:r>
            <a:r>
              <a:rPr lang="en-US" sz="1700" dirty="0" err="1"/>
              <a:t>CoH’s</a:t>
            </a:r>
            <a:r>
              <a:rPr lang="en-US" sz="1700" dirty="0"/>
              <a:t> index testing skills)</a:t>
            </a:r>
          </a:p>
          <a:p>
            <a:pPr algn="just"/>
            <a:r>
              <a:rPr lang="en-US" sz="1700" dirty="0"/>
              <a:t>Circle of Hope has grown its </a:t>
            </a:r>
            <a:r>
              <a:rPr lang="en-US" sz="1700" dirty="0" err="1"/>
              <a:t>its</a:t>
            </a:r>
            <a:r>
              <a:rPr lang="en-US" sz="1700" dirty="0"/>
              <a:t> </a:t>
            </a:r>
            <a:r>
              <a:rPr lang="en-US" sz="1700" dirty="0" err="1"/>
              <a:t>Tx</a:t>
            </a:r>
            <a:r>
              <a:rPr lang="en-US" sz="1700" dirty="0"/>
              <a:t> </a:t>
            </a:r>
            <a:r>
              <a:rPr lang="en-US" sz="1700" dirty="0" err="1"/>
              <a:t>Curr</a:t>
            </a:r>
            <a:r>
              <a:rPr lang="en-US" sz="1700" dirty="0"/>
              <a:t> from 3,500 to &gt;23,000 in 2 </a:t>
            </a:r>
            <a:r>
              <a:rPr lang="en-US" sz="1700" dirty="0" err="1"/>
              <a:t>yrs</a:t>
            </a:r>
            <a:r>
              <a:rPr lang="en-US" sz="1700" dirty="0"/>
              <a:t> 8 months through its 35 Community Posts. </a:t>
            </a:r>
          </a:p>
          <a:p>
            <a:pPr algn="just"/>
            <a:r>
              <a:rPr lang="en-US" sz="1700" dirty="0"/>
              <a:t>COH has scaled up the CP model and replicated and opened over 100 CPs for its partners in the four CDC supported Provinces and in Nigeria (CDC) and Zimbabwe(CDC and USAID) with more Countries to follow.</a:t>
            </a:r>
          </a:p>
          <a:p>
            <a:pPr algn="just"/>
            <a:endParaRPr lang="en-US" dirty="0"/>
          </a:p>
        </p:txBody>
      </p:sp>
      <p:pic>
        <p:nvPicPr>
          <p:cNvPr id="6" name="Picture 5">
            <a:extLst>
              <a:ext uri="{FF2B5EF4-FFF2-40B4-BE49-F238E27FC236}">
                <a16:creationId xmlns:a16="http://schemas.microsoft.com/office/drawing/2014/main" id="{E4DD2E5B-0BBA-47AA-A339-8A83DFC5EA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3394" y="6066896"/>
            <a:ext cx="876220" cy="609600"/>
          </a:xfrm>
          <a:prstGeom prst="rect">
            <a:avLst/>
          </a:prstGeom>
        </p:spPr>
      </p:pic>
      <p:pic>
        <p:nvPicPr>
          <p:cNvPr id="7" name="Picture 6">
            <a:extLst>
              <a:ext uri="{FF2B5EF4-FFF2-40B4-BE49-F238E27FC236}">
                <a16:creationId xmlns:a16="http://schemas.microsoft.com/office/drawing/2014/main" id="{1A356832-FEC7-43CE-937E-746C6AD3E8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14743" y="6057355"/>
            <a:ext cx="1155780" cy="619151"/>
          </a:xfrm>
          <a:prstGeom prst="rect">
            <a:avLst/>
          </a:prstGeom>
        </p:spPr>
      </p:pic>
      <p:pic>
        <p:nvPicPr>
          <p:cNvPr id="8" name="Picture 7">
            <a:extLst>
              <a:ext uri="{FF2B5EF4-FFF2-40B4-BE49-F238E27FC236}">
                <a16:creationId xmlns:a16="http://schemas.microsoft.com/office/drawing/2014/main" id="{33493455-91E2-405D-A15F-4AE23D2A9005}"/>
              </a:ext>
            </a:extLst>
          </p:cNvPr>
          <p:cNvPicPr/>
          <p:nvPr/>
        </p:nvPicPr>
        <p:blipFill>
          <a:blip r:embed="rId5" cstate="print"/>
          <a:srcRect/>
          <a:stretch>
            <a:fillRect/>
          </a:stretch>
        </p:blipFill>
        <p:spPr bwMode="auto">
          <a:xfrm>
            <a:off x="10876551" y="5967673"/>
            <a:ext cx="1079340" cy="665401"/>
          </a:xfrm>
          <a:prstGeom prst="rect">
            <a:avLst/>
          </a:prstGeom>
          <a:noFill/>
          <a:ln w="9525">
            <a:noFill/>
            <a:miter lim="800000"/>
            <a:headEnd/>
            <a:tailEnd/>
          </a:ln>
        </p:spPr>
      </p:pic>
      <p:pic>
        <p:nvPicPr>
          <p:cNvPr id="9" name="Picture 8"/>
          <p:cNvPicPr>
            <a:picLocks noChangeAspect="1"/>
          </p:cNvPicPr>
          <p:nvPr/>
        </p:nvPicPr>
        <p:blipFill>
          <a:blip r:embed="rId6"/>
          <a:stretch>
            <a:fillRect/>
          </a:stretch>
        </p:blipFill>
        <p:spPr>
          <a:xfrm>
            <a:off x="9743610" y="6057354"/>
            <a:ext cx="954993" cy="619151"/>
          </a:xfrm>
          <a:prstGeom prst="rect">
            <a:avLst/>
          </a:prstGeom>
        </p:spPr>
      </p:pic>
    </p:spTree>
    <p:extLst>
      <p:ext uri="{BB962C8B-B14F-4D97-AF65-F5344CB8AC3E}">
        <p14:creationId xmlns:p14="http://schemas.microsoft.com/office/powerpoint/2010/main" val="1879569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782031"/>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n-US" sz="2800" dirty="0"/>
              <a:t>COH: Faith-engaged community posts led to &gt;1,200% increase in case – finding for HIV</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84929282"/>
              </p:ext>
            </p:extLst>
          </p:nvPr>
        </p:nvGraphicFramePr>
        <p:xfrm>
          <a:off x="838200" y="1147156"/>
          <a:ext cx="10515600" cy="5029807"/>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a:extLst>
              <a:ext uri="{FF2B5EF4-FFF2-40B4-BE49-F238E27FC236}">
                <a16:creationId xmlns:a16="http://schemas.microsoft.com/office/drawing/2014/main" id="{E4DD2E5B-0BBA-47AA-A339-8A83DFC5EA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6791" y="6176963"/>
            <a:ext cx="876220" cy="609600"/>
          </a:xfrm>
          <a:prstGeom prst="rect">
            <a:avLst/>
          </a:prstGeom>
        </p:spPr>
      </p:pic>
      <p:pic>
        <p:nvPicPr>
          <p:cNvPr id="6" name="Picture 5">
            <a:extLst>
              <a:ext uri="{FF2B5EF4-FFF2-40B4-BE49-F238E27FC236}">
                <a16:creationId xmlns:a16="http://schemas.microsoft.com/office/drawing/2014/main" id="{1A356832-FEC7-43CE-937E-746C6AD3E8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78887" y="6147400"/>
            <a:ext cx="1155780" cy="619151"/>
          </a:xfrm>
          <a:prstGeom prst="rect">
            <a:avLst/>
          </a:prstGeom>
        </p:spPr>
      </p:pic>
      <p:pic>
        <p:nvPicPr>
          <p:cNvPr id="7" name="Picture 6">
            <a:extLst>
              <a:ext uri="{FF2B5EF4-FFF2-40B4-BE49-F238E27FC236}">
                <a16:creationId xmlns:a16="http://schemas.microsoft.com/office/drawing/2014/main" id="{33493455-91E2-405D-A15F-4AE23D2A9005}"/>
              </a:ext>
            </a:extLst>
          </p:cNvPr>
          <p:cNvPicPr/>
          <p:nvPr/>
        </p:nvPicPr>
        <p:blipFill>
          <a:blip r:embed="rId5" cstate="print"/>
          <a:srcRect/>
          <a:stretch>
            <a:fillRect/>
          </a:stretch>
        </p:blipFill>
        <p:spPr bwMode="auto">
          <a:xfrm>
            <a:off x="11071677" y="6066896"/>
            <a:ext cx="940651" cy="609600"/>
          </a:xfrm>
          <a:prstGeom prst="rect">
            <a:avLst/>
          </a:prstGeom>
          <a:noFill/>
          <a:ln w="9525">
            <a:noFill/>
            <a:miter lim="800000"/>
            <a:headEnd/>
            <a:tailEnd/>
          </a:ln>
        </p:spPr>
      </p:pic>
      <p:pic>
        <p:nvPicPr>
          <p:cNvPr id="8" name="Picture 7"/>
          <p:cNvPicPr>
            <a:picLocks noChangeAspect="1"/>
          </p:cNvPicPr>
          <p:nvPr/>
        </p:nvPicPr>
        <p:blipFill>
          <a:blip r:embed="rId6"/>
          <a:stretch>
            <a:fillRect/>
          </a:stretch>
        </p:blipFill>
        <p:spPr>
          <a:xfrm>
            <a:off x="9960549" y="6147400"/>
            <a:ext cx="954993" cy="619151"/>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30269" y="1147162"/>
            <a:ext cx="1741411" cy="1303867"/>
          </a:xfrm>
          <a:prstGeom prst="rect">
            <a:avLst/>
          </a:prstGeom>
        </p:spPr>
      </p:pic>
      <p:pic>
        <p:nvPicPr>
          <p:cNvPr id="9" name="Picture 8">
            <a:extLst>
              <a:ext uri="{FF2B5EF4-FFF2-40B4-BE49-F238E27FC236}">
                <a16:creationId xmlns:a16="http://schemas.microsoft.com/office/drawing/2014/main" id="{1F0848FD-7154-4292-8E95-B104EE05683A}"/>
              </a:ext>
            </a:extLst>
          </p:cNvPr>
          <p:cNvPicPr>
            <a:picLocks noChangeAspect="1"/>
          </p:cNvPicPr>
          <p:nvPr/>
        </p:nvPicPr>
        <p:blipFill>
          <a:blip r:embed="rId8"/>
          <a:stretch>
            <a:fillRect/>
          </a:stretch>
        </p:blipFill>
        <p:spPr>
          <a:xfrm>
            <a:off x="1348194" y="1438234"/>
            <a:ext cx="2799041" cy="1772958"/>
          </a:xfrm>
          <a:prstGeom prst="rect">
            <a:avLst/>
          </a:prstGeom>
        </p:spPr>
      </p:pic>
    </p:spTree>
    <p:extLst>
      <p:ext uri="{BB962C8B-B14F-4D97-AF65-F5344CB8AC3E}">
        <p14:creationId xmlns:p14="http://schemas.microsoft.com/office/powerpoint/2010/main" val="2032749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hart 22">
            <a:extLst>
              <a:ext uri="{FF2B5EF4-FFF2-40B4-BE49-F238E27FC236}">
                <a16:creationId xmlns:a16="http://schemas.microsoft.com/office/drawing/2014/main" id="{58A34715-CCE6-475D-8692-80E669BE8127}"/>
              </a:ext>
            </a:extLst>
          </p:cNvPr>
          <p:cNvGraphicFramePr>
            <a:graphicFrameLocks/>
          </p:cNvGraphicFramePr>
          <p:nvPr/>
        </p:nvGraphicFramePr>
        <p:xfrm>
          <a:off x="6428876" y="2406316"/>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4" name="Chart 23">
            <a:extLst>
              <a:ext uri="{FF2B5EF4-FFF2-40B4-BE49-F238E27FC236}">
                <a16:creationId xmlns:a16="http://schemas.microsoft.com/office/drawing/2014/main" id="{58A34715-CCE6-475D-8692-80E669BE8127}"/>
              </a:ext>
            </a:extLst>
          </p:cNvPr>
          <p:cNvGraphicFramePr>
            <a:graphicFrameLocks/>
          </p:cNvGraphicFramePr>
          <p:nvPr>
            <p:extLst>
              <p:ext uri="{D42A27DB-BD31-4B8C-83A1-F6EECF244321}">
                <p14:modId xmlns:p14="http://schemas.microsoft.com/office/powerpoint/2010/main" val="4262185966"/>
              </p:ext>
            </p:extLst>
          </p:nvPr>
        </p:nvGraphicFramePr>
        <p:xfrm>
          <a:off x="7399427" y="1082842"/>
          <a:ext cx="4295273" cy="52818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 name="Chart 28">
            <a:extLst>
              <a:ext uri="{FF2B5EF4-FFF2-40B4-BE49-F238E27FC236}">
                <a16:creationId xmlns:a16="http://schemas.microsoft.com/office/drawing/2014/main" id="{DD2D21BD-6C61-486B-A5DA-8AE3BAD424C1}"/>
              </a:ext>
            </a:extLst>
          </p:cNvPr>
          <p:cNvGraphicFramePr>
            <a:graphicFrameLocks/>
          </p:cNvGraphicFramePr>
          <p:nvPr>
            <p:extLst>
              <p:ext uri="{D42A27DB-BD31-4B8C-83A1-F6EECF244321}">
                <p14:modId xmlns:p14="http://schemas.microsoft.com/office/powerpoint/2010/main" val="582184379"/>
              </p:ext>
            </p:extLst>
          </p:nvPr>
        </p:nvGraphicFramePr>
        <p:xfrm>
          <a:off x="377240" y="1082842"/>
          <a:ext cx="6781549" cy="5281863"/>
        </p:xfrm>
        <a:graphic>
          <a:graphicData uri="http://schemas.openxmlformats.org/drawingml/2006/chart">
            <c:chart xmlns:c="http://schemas.openxmlformats.org/drawingml/2006/chart" xmlns:r="http://schemas.openxmlformats.org/officeDocument/2006/relationships" r:id="rId4"/>
          </a:graphicData>
        </a:graphic>
      </p:graphicFrame>
      <p:pic>
        <p:nvPicPr>
          <p:cNvPr id="30" name="chart">
            <a:extLst>
              <a:ext uri="{FF2B5EF4-FFF2-40B4-BE49-F238E27FC236}">
                <a16:creationId xmlns:a16="http://schemas.microsoft.com/office/drawing/2014/main" id="{82032C4B-80E8-4DA5-BE34-763CA56ECEC4}"/>
              </a:ext>
            </a:extLst>
          </p:cNvPr>
          <p:cNvPicPr>
            <a:picLocks noChangeAspect="1"/>
          </p:cNvPicPr>
          <p:nvPr/>
        </p:nvPicPr>
        <p:blipFill>
          <a:blip r:embed="rId5"/>
          <a:stretch>
            <a:fillRect/>
          </a:stretch>
        </p:blipFill>
        <p:spPr>
          <a:xfrm>
            <a:off x="7399421" y="1084473"/>
            <a:ext cx="4090736" cy="405835"/>
          </a:xfrm>
          <a:prstGeom prst="rect">
            <a:avLst/>
          </a:prstGeom>
        </p:spPr>
      </p:pic>
      <p:sp>
        <p:nvSpPr>
          <p:cNvPr id="32" name="Rectangle 31">
            <a:extLst>
              <a:ext uri="{FF2B5EF4-FFF2-40B4-BE49-F238E27FC236}">
                <a16:creationId xmlns:a16="http://schemas.microsoft.com/office/drawing/2014/main" id="{E98F661A-42F9-424F-9E95-19040443C0A8}"/>
              </a:ext>
            </a:extLst>
          </p:cNvPr>
          <p:cNvSpPr/>
          <p:nvPr/>
        </p:nvSpPr>
        <p:spPr>
          <a:xfrm>
            <a:off x="2237279" y="1082842"/>
            <a:ext cx="2423548" cy="369332"/>
          </a:xfrm>
          <a:prstGeom prst="rect">
            <a:avLst/>
          </a:prstGeom>
        </p:spPr>
        <p:txBody>
          <a:bodyPr wrap="none">
            <a:spAutoFit/>
          </a:bodyPr>
          <a:lstStyle/>
          <a:p>
            <a:pPr algn="ctr">
              <a:defRPr sz="1800" b="1" i="0" u="sng" strike="noStrike" kern="1200" spc="0" baseline="0">
                <a:solidFill>
                  <a:prstClr val="black">
                    <a:lumMod val="65000"/>
                    <a:lumOff val="35000"/>
                  </a:prstClr>
                </a:solidFill>
                <a:latin typeface="+mn-lt"/>
                <a:ea typeface="+mn-ea"/>
                <a:cs typeface="+mn-cs"/>
              </a:defRPr>
            </a:pPr>
            <a:r>
              <a:rPr lang="en-ZW" b="1" u="sng" dirty="0"/>
              <a:t>HTS Cascade by Gender</a:t>
            </a:r>
          </a:p>
        </p:txBody>
      </p:sp>
      <p:sp>
        <p:nvSpPr>
          <p:cNvPr id="35" name="Rectangle 34">
            <a:extLst>
              <a:ext uri="{FF2B5EF4-FFF2-40B4-BE49-F238E27FC236}">
                <a16:creationId xmlns:a16="http://schemas.microsoft.com/office/drawing/2014/main" id="{5EDF04FF-585A-4C7C-8A89-181B3E674D64}"/>
              </a:ext>
            </a:extLst>
          </p:cNvPr>
          <p:cNvSpPr/>
          <p:nvPr/>
        </p:nvSpPr>
        <p:spPr>
          <a:xfrm>
            <a:off x="298912" y="101614"/>
            <a:ext cx="11594181" cy="523220"/>
          </a:xfrm>
          <a:prstGeom prst="rect">
            <a:avLst/>
          </a:prstGeom>
          <a:solidFill>
            <a:schemeClr val="accent6"/>
          </a:solidFill>
        </p:spPr>
        <p:txBody>
          <a:bodyPr wrap="square">
            <a:spAutoFit/>
          </a:bodyPr>
          <a:lstStyle/>
          <a:p>
            <a:r>
              <a:rPr lang="en-US" sz="2800" dirty="0">
                <a:solidFill>
                  <a:schemeClr val="bg1"/>
                </a:solidFill>
              </a:rPr>
              <a:t>COH: More males being reached with testing, yield is higher among females</a:t>
            </a:r>
          </a:p>
        </p:txBody>
      </p:sp>
      <p:sp>
        <p:nvSpPr>
          <p:cNvPr id="36" name="Rectangle 35">
            <a:extLst>
              <a:ext uri="{FF2B5EF4-FFF2-40B4-BE49-F238E27FC236}">
                <a16:creationId xmlns:a16="http://schemas.microsoft.com/office/drawing/2014/main" id="{3F37324B-D0C6-48A8-BB92-F860BCB1F92A}"/>
              </a:ext>
            </a:extLst>
          </p:cNvPr>
          <p:cNvSpPr/>
          <p:nvPr/>
        </p:nvSpPr>
        <p:spPr>
          <a:xfrm>
            <a:off x="3296657" y="624833"/>
            <a:ext cx="5598697" cy="39426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FY20Q1 TO FY20Q4</a:t>
            </a:r>
            <a:endParaRPr lang="en-US" dirty="0">
              <a:solidFill>
                <a:schemeClr val="bg1"/>
              </a:solidFill>
            </a:endParaRPr>
          </a:p>
        </p:txBody>
      </p:sp>
    </p:spTree>
    <p:extLst>
      <p:ext uri="{BB962C8B-B14F-4D97-AF65-F5344CB8AC3E}">
        <p14:creationId xmlns:p14="http://schemas.microsoft.com/office/powerpoint/2010/main" val="620427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66516"/>
          </a:xfrm>
          <a:solidFill>
            <a:schemeClr val="accent6"/>
          </a:solidFill>
        </p:spPr>
        <p:style>
          <a:lnRef idx="1">
            <a:schemeClr val="accent5"/>
          </a:lnRef>
          <a:fillRef idx="2">
            <a:schemeClr val="accent5"/>
          </a:fillRef>
          <a:effectRef idx="1">
            <a:schemeClr val="accent5"/>
          </a:effectRef>
          <a:fontRef idx="minor">
            <a:schemeClr val="dk1"/>
          </a:fontRef>
        </p:style>
        <p:txBody>
          <a:bodyPr>
            <a:normAutofit/>
          </a:bodyPr>
          <a:lstStyle/>
          <a:p>
            <a:pPr algn="ctr"/>
            <a:r>
              <a:rPr lang="en-US" sz="3200" dirty="0">
                <a:solidFill>
                  <a:schemeClr val="bg1"/>
                </a:solidFill>
              </a:rPr>
              <a:t>COH: Faith – Engaged Community Post Data –</a:t>
            </a:r>
            <a:r>
              <a:rPr lang="en-US" sz="3200" dirty="0" err="1">
                <a:solidFill>
                  <a:schemeClr val="bg1"/>
                </a:solidFill>
              </a:rPr>
              <a:t>Tx_Curr</a:t>
            </a:r>
            <a:r>
              <a:rPr lang="en-US" sz="3200">
                <a:solidFill>
                  <a:schemeClr val="bg1"/>
                </a:solidFill>
              </a:rPr>
              <a:t> Trend</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0841525"/>
              </p:ext>
            </p:extLst>
          </p:nvPr>
        </p:nvGraphicFramePr>
        <p:xfrm>
          <a:off x="838200" y="1520892"/>
          <a:ext cx="10515600" cy="4656073"/>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1810146" y="6298173"/>
            <a:ext cx="970383" cy="13995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a:solidFill>
                  <a:schemeClr val="tx1"/>
                </a:solidFill>
              </a:rPr>
              <a:t>FY20Q1</a:t>
            </a:r>
          </a:p>
        </p:txBody>
      </p:sp>
      <p:sp>
        <p:nvSpPr>
          <p:cNvPr id="6" name="Rectangle 5"/>
          <p:cNvSpPr/>
          <p:nvPr/>
        </p:nvSpPr>
        <p:spPr>
          <a:xfrm>
            <a:off x="3819337" y="6296666"/>
            <a:ext cx="970383" cy="13995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a:solidFill>
                  <a:schemeClr val="tx1"/>
                </a:solidFill>
              </a:rPr>
              <a:t>FY20Q2</a:t>
            </a:r>
          </a:p>
        </p:txBody>
      </p:sp>
      <p:sp>
        <p:nvSpPr>
          <p:cNvPr id="7" name="Rectangle 6"/>
          <p:cNvSpPr/>
          <p:nvPr/>
        </p:nvSpPr>
        <p:spPr>
          <a:xfrm>
            <a:off x="5828527" y="6296665"/>
            <a:ext cx="970383" cy="13995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a:solidFill>
                  <a:schemeClr val="tx1"/>
                </a:solidFill>
              </a:rPr>
              <a:t>FY20Q3</a:t>
            </a:r>
          </a:p>
        </p:txBody>
      </p:sp>
      <p:sp>
        <p:nvSpPr>
          <p:cNvPr id="8" name="Rectangle 7"/>
          <p:cNvSpPr/>
          <p:nvPr/>
        </p:nvSpPr>
        <p:spPr>
          <a:xfrm>
            <a:off x="7837719" y="6296664"/>
            <a:ext cx="970383" cy="13995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a:solidFill>
                  <a:schemeClr val="tx1"/>
                </a:solidFill>
              </a:rPr>
              <a:t>FY20Q4</a:t>
            </a:r>
          </a:p>
        </p:txBody>
      </p:sp>
      <p:sp>
        <p:nvSpPr>
          <p:cNvPr id="9" name="Rectangle 8"/>
          <p:cNvSpPr/>
          <p:nvPr/>
        </p:nvSpPr>
        <p:spPr>
          <a:xfrm>
            <a:off x="9846910" y="6295108"/>
            <a:ext cx="970383" cy="13995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a:solidFill>
                  <a:schemeClr val="tx1"/>
                </a:solidFill>
              </a:rPr>
              <a:t>FY21Q1</a:t>
            </a:r>
          </a:p>
        </p:txBody>
      </p:sp>
    </p:spTree>
    <p:extLst>
      <p:ext uri="{BB962C8B-B14F-4D97-AF65-F5344CB8AC3E}">
        <p14:creationId xmlns:p14="http://schemas.microsoft.com/office/powerpoint/2010/main" val="4272951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23595"/>
          </a:xfrm>
          <a:solidFill>
            <a:schemeClr val="accent6"/>
          </a:solidFill>
        </p:spPr>
        <p:txBody>
          <a:bodyPr>
            <a:normAutofit fontScale="90000"/>
          </a:bodyPr>
          <a:lstStyle/>
          <a:p>
            <a:pPr algn="ctr"/>
            <a:r>
              <a:rPr lang="en-US" sz="3200" b="1" dirty="0">
                <a:solidFill>
                  <a:schemeClr val="bg1"/>
                </a:solidFill>
              </a:rPr>
              <a:t>COH: Faith – Engaged Community Post Data – Viral Load Suppression (%)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38798886"/>
              </p:ext>
            </p:extLst>
          </p:nvPr>
        </p:nvGraphicFramePr>
        <p:xfrm>
          <a:off x="838200" y="1511559"/>
          <a:ext cx="10619792" cy="4665404"/>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3">
            <a:extLst>
              <a:ext uri="{FF2B5EF4-FFF2-40B4-BE49-F238E27FC236}">
                <a16:creationId xmlns:a16="http://schemas.microsoft.com/office/drawing/2014/main" id="{E4DD2E5B-0BBA-47AA-A339-8A83DFC5EA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2191" y="6256852"/>
            <a:ext cx="876220" cy="541867"/>
          </a:xfrm>
          <a:prstGeom prst="rect">
            <a:avLst/>
          </a:prstGeom>
        </p:spPr>
      </p:pic>
      <p:pic>
        <p:nvPicPr>
          <p:cNvPr id="6" name="Picture 5">
            <a:extLst>
              <a:ext uri="{FF2B5EF4-FFF2-40B4-BE49-F238E27FC236}">
                <a16:creationId xmlns:a16="http://schemas.microsoft.com/office/drawing/2014/main" id="{1A356832-FEC7-43CE-937E-746C6AD3E8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04287" y="6236357"/>
            <a:ext cx="1155780" cy="550357"/>
          </a:xfrm>
          <a:prstGeom prst="rect">
            <a:avLst/>
          </a:prstGeom>
        </p:spPr>
      </p:pic>
      <p:pic>
        <p:nvPicPr>
          <p:cNvPr id="7" name="Picture 6">
            <a:extLst>
              <a:ext uri="{FF2B5EF4-FFF2-40B4-BE49-F238E27FC236}">
                <a16:creationId xmlns:a16="http://schemas.microsoft.com/office/drawing/2014/main" id="{33493455-91E2-405D-A15F-4AE23D2A9005}"/>
              </a:ext>
            </a:extLst>
          </p:cNvPr>
          <p:cNvPicPr/>
          <p:nvPr/>
        </p:nvPicPr>
        <p:blipFill>
          <a:blip r:embed="rId5" cstate="print"/>
          <a:srcRect/>
          <a:stretch>
            <a:fillRect/>
          </a:stretch>
        </p:blipFill>
        <p:spPr bwMode="auto">
          <a:xfrm>
            <a:off x="11097077" y="6236357"/>
            <a:ext cx="942523" cy="553049"/>
          </a:xfrm>
          <a:prstGeom prst="rect">
            <a:avLst/>
          </a:prstGeom>
          <a:noFill/>
          <a:ln w="9525">
            <a:noFill/>
            <a:miter lim="800000"/>
            <a:headEnd/>
            <a:tailEnd/>
          </a:ln>
        </p:spPr>
      </p:pic>
      <p:pic>
        <p:nvPicPr>
          <p:cNvPr id="8" name="Picture 7"/>
          <p:cNvPicPr>
            <a:picLocks noChangeAspect="1"/>
          </p:cNvPicPr>
          <p:nvPr/>
        </p:nvPicPr>
        <p:blipFill>
          <a:blip r:embed="rId6"/>
          <a:stretch>
            <a:fillRect/>
          </a:stretch>
        </p:blipFill>
        <p:spPr>
          <a:xfrm>
            <a:off x="9985949" y="6236357"/>
            <a:ext cx="954993" cy="550357"/>
          </a:xfrm>
          <a:prstGeom prst="rect">
            <a:avLst/>
          </a:prstGeom>
        </p:spPr>
      </p:pic>
      <p:sp>
        <p:nvSpPr>
          <p:cNvPr id="9" name="TextBox 8">
            <a:extLst>
              <a:ext uri="{FF2B5EF4-FFF2-40B4-BE49-F238E27FC236}">
                <a16:creationId xmlns:a16="http://schemas.microsoft.com/office/drawing/2014/main" id="{2199D4AE-13E1-4B7B-8478-716EC9C0F238}"/>
              </a:ext>
            </a:extLst>
          </p:cNvPr>
          <p:cNvSpPr txBox="1"/>
          <p:nvPr/>
        </p:nvSpPr>
        <p:spPr>
          <a:xfrm>
            <a:off x="7120140" y="4566615"/>
            <a:ext cx="2639927" cy="369332"/>
          </a:xfrm>
          <a:prstGeom prst="rect">
            <a:avLst/>
          </a:prstGeom>
          <a:solidFill>
            <a:schemeClr val="bg1"/>
          </a:solidFill>
          <a:ln w="38100">
            <a:solidFill>
              <a:schemeClr val="accent2">
                <a:lumMod val="75000"/>
              </a:schemeClr>
            </a:solidFill>
          </a:ln>
        </p:spPr>
        <p:txBody>
          <a:bodyPr wrap="square" rtlCol="0">
            <a:spAutoFit/>
          </a:bodyPr>
          <a:lstStyle/>
          <a:p>
            <a:pPr algn="ctr"/>
            <a:r>
              <a:rPr lang="en-US" b="1" dirty="0"/>
              <a:t>COVID-19 Surge</a:t>
            </a:r>
          </a:p>
        </p:txBody>
      </p:sp>
    </p:spTree>
    <p:extLst>
      <p:ext uri="{BB962C8B-B14F-4D97-AF65-F5344CB8AC3E}">
        <p14:creationId xmlns:p14="http://schemas.microsoft.com/office/powerpoint/2010/main" val="1627444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010" y="149089"/>
            <a:ext cx="10959790" cy="1455448"/>
          </a:xfrm>
        </p:spPr>
        <p:style>
          <a:lnRef idx="2">
            <a:schemeClr val="accent6">
              <a:shade val="50000"/>
            </a:schemeClr>
          </a:lnRef>
          <a:fillRef idx="1">
            <a:schemeClr val="accent6"/>
          </a:fillRef>
          <a:effectRef idx="0">
            <a:schemeClr val="accent6"/>
          </a:effectRef>
          <a:fontRef idx="minor">
            <a:schemeClr val="lt1"/>
          </a:fontRef>
        </p:style>
        <p:txBody>
          <a:bodyPr>
            <a:noAutofit/>
          </a:bodyPr>
          <a:lstStyle/>
          <a:p>
            <a:pPr algn="ctr"/>
            <a:r>
              <a:rPr lang="en-US" sz="3800" dirty="0"/>
              <a:t>COH Faith-Engaged Community Post Sustains Exceptional Performance on Index Testing Cascade during COVID-19 Surge : FY2021 Q1</a:t>
            </a:r>
          </a:p>
        </p:txBody>
      </p:sp>
      <p:graphicFrame>
        <p:nvGraphicFramePr>
          <p:cNvPr id="4" name="Content Placeholder 3">
            <a:extLst>
              <a:ext uri="{FF2B5EF4-FFF2-40B4-BE49-F238E27FC236}">
                <a16:creationId xmlns:a16="http://schemas.microsoft.com/office/drawing/2014/main" id="{FAFA5086-5812-4983-A176-80DE467F0669}"/>
              </a:ext>
            </a:extLst>
          </p:cNvPr>
          <p:cNvGraphicFramePr>
            <a:graphicFrameLocks noGrp="1"/>
          </p:cNvGraphicFramePr>
          <p:nvPr>
            <p:ph idx="1"/>
            <p:extLst>
              <p:ext uri="{D42A27DB-BD31-4B8C-83A1-F6EECF244321}">
                <p14:modId xmlns:p14="http://schemas.microsoft.com/office/powerpoint/2010/main" val="533329037"/>
              </p:ext>
            </p:extLst>
          </p:nvPr>
        </p:nvGraphicFramePr>
        <p:xfrm>
          <a:off x="838200" y="1232457"/>
          <a:ext cx="10515600" cy="494451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5">
            <a:extLst>
              <a:ext uri="{FF2B5EF4-FFF2-40B4-BE49-F238E27FC236}">
                <a16:creationId xmlns:a16="http://schemas.microsoft.com/office/drawing/2014/main" id="{90FB8C92-7530-475D-9CE3-636E187EC2E4}"/>
              </a:ext>
            </a:extLst>
          </p:cNvPr>
          <p:cNvSpPr txBox="1"/>
          <p:nvPr/>
        </p:nvSpPr>
        <p:spPr>
          <a:xfrm>
            <a:off x="9376797" y="3347258"/>
            <a:ext cx="833135" cy="430887"/>
          </a:xfrm>
          <a:prstGeom prst="rect">
            <a:avLst/>
          </a:prstGeom>
          <a:solidFill>
            <a:schemeClr val="bg1"/>
          </a:solidFill>
          <a:ln w="19050">
            <a:solidFill>
              <a:schemeClr val="accent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b="1" dirty="0">
                <a:solidFill>
                  <a:prstClr val="black"/>
                </a:solidFill>
              </a:rPr>
              <a:t>100%</a:t>
            </a:r>
          </a:p>
          <a:p>
            <a:pPr algn="ctr"/>
            <a:r>
              <a:rPr lang="en-US" b="1" dirty="0">
                <a:solidFill>
                  <a:prstClr val="black"/>
                </a:solidFill>
              </a:rPr>
              <a:t>Linkage</a:t>
            </a:r>
          </a:p>
        </p:txBody>
      </p:sp>
      <p:sp>
        <p:nvSpPr>
          <p:cNvPr id="3" name="Rectangle 2"/>
          <p:cNvSpPr/>
          <p:nvPr/>
        </p:nvSpPr>
        <p:spPr>
          <a:xfrm>
            <a:off x="8547235" y="1684421"/>
            <a:ext cx="2473692" cy="38501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a:t>Index Pos contribution</a:t>
            </a:r>
            <a:r>
              <a:rPr lang="en-US" sz="1400" b="1" baseline="0" dirty="0"/>
              <a:t> = 60%</a:t>
            </a:r>
            <a:endParaRPr lang="en-US" sz="1400" b="1" dirty="0"/>
          </a:p>
        </p:txBody>
      </p:sp>
      <p:pic>
        <p:nvPicPr>
          <p:cNvPr id="6" name="Picture 5">
            <a:extLst>
              <a:ext uri="{FF2B5EF4-FFF2-40B4-BE49-F238E27FC236}">
                <a16:creationId xmlns:a16="http://schemas.microsoft.com/office/drawing/2014/main" id="{E4DD2E5B-0BBA-47AA-A339-8A83DFC5EA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02191" y="6256852"/>
            <a:ext cx="876220" cy="541867"/>
          </a:xfrm>
          <a:prstGeom prst="rect">
            <a:avLst/>
          </a:prstGeom>
        </p:spPr>
      </p:pic>
      <p:pic>
        <p:nvPicPr>
          <p:cNvPr id="7" name="Picture 6">
            <a:extLst>
              <a:ext uri="{FF2B5EF4-FFF2-40B4-BE49-F238E27FC236}">
                <a16:creationId xmlns:a16="http://schemas.microsoft.com/office/drawing/2014/main" id="{1A356832-FEC7-43CE-937E-746C6AD3E8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04287" y="6236357"/>
            <a:ext cx="1155780" cy="550357"/>
          </a:xfrm>
          <a:prstGeom prst="rect">
            <a:avLst/>
          </a:prstGeom>
        </p:spPr>
      </p:pic>
      <p:pic>
        <p:nvPicPr>
          <p:cNvPr id="8" name="Picture 7">
            <a:extLst>
              <a:ext uri="{FF2B5EF4-FFF2-40B4-BE49-F238E27FC236}">
                <a16:creationId xmlns:a16="http://schemas.microsoft.com/office/drawing/2014/main" id="{33493455-91E2-405D-A15F-4AE23D2A9005}"/>
              </a:ext>
            </a:extLst>
          </p:cNvPr>
          <p:cNvPicPr/>
          <p:nvPr/>
        </p:nvPicPr>
        <p:blipFill>
          <a:blip r:embed="rId6" cstate="print"/>
          <a:srcRect/>
          <a:stretch>
            <a:fillRect/>
          </a:stretch>
        </p:blipFill>
        <p:spPr bwMode="auto">
          <a:xfrm>
            <a:off x="11097077" y="6236357"/>
            <a:ext cx="942523" cy="553049"/>
          </a:xfrm>
          <a:prstGeom prst="rect">
            <a:avLst/>
          </a:prstGeom>
          <a:noFill/>
          <a:ln w="9525">
            <a:noFill/>
            <a:miter lim="800000"/>
            <a:headEnd/>
            <a:tailEnd/>
          </a:ln>
        </p:spPr>
      </p:pic>
      <p:pic>
        <p:nvPicPr>
          <p:cNvPr id="9" name="Picture 8"/>
          <p:cNvPicPr>
            <a:picLocks noChangeAspect="1"/>
          </p:cNvPicPr>
          <p:nvPr/>
        </p:nvPicPr>
        <p:blipFill>
          <a:blip r:embed="rId7"/>
          <a:stretch>
            <a:fillRect/>
          </a:stretch>
        </p:blipFill>
        <p:spPr>
          <a:xfrm>
            <a:off x="9985949" y="6236357"/>
            <a:ext cx="954993" cy="550357"/>
          </a:xfrm>
          <a:prstGeom prst="rect">
            <a:avLst/>
          </a:prstGeom>
        </p:spPr>
      </p:pic>
    </p:spTree>
    <p:extLst>
      <p:ext uri="{BB962C8B-B14F-4D97-AF65-F5344CB8AC3E}">
        <p14:creationId xmlns:p14="http://schemas.microsoft.com/office/powerpoint/2010/main" val="528373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041671C-FFCF-4638-9EB5-63B853C8DF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733" y="323426"/>
            <a:ext cx="5923280" cy="5557520"/>
          </a:xfrm>
          <a:prstGeom prst="rect">
            <a:avLst/>
          </a:prstGeom>
          <a:ln>
            <a:noFill/>
          </a:ln>
          <a:effectLst>
            <a:softEdge rad="112500"/>
          </a:effectLst>
        </p:spPr>
      </p:pic>
      <p:sp>
        <p:nvSpPr>
          <p:cNvPr id="3" name="TextBox 2">
            <a:extLst>
              <a:ext uri="{FF2B5EF4-FFF2-40B4-BE49-F238E27FC236}">
                <a16:creationId xmlns:a16="http://schemas.microsoft.com/office/drawing/2014/main" id="{070D682D-199A-4747-8525-D9C8FBE60640}"/>
              </a:ext>
            </a:extLst>
          </p:cNvPr>
          <p:cNvSpPr txBox="1"/>
          <p:nvPr/>
        </p:nvSpPr>
        <p:spPr>
          <a:xfrm>
            <a:off x="519770" y="5880956"/>
            <a:ext cx="5496025" cy="276999"/>
          </a:xfrm>
          <a:prstGeom prst="rect">
            <a:avLst/>
          </a:prstGeom>
          <a:noFill/>
        </p:spPr>
        <p:txBody>
          <a:bodyPr wrap="square" rtlCol="0">
            <a:spAutoFit/>
          </a:bodyPr>
          <a:lstStyle/>
          <a:p>
            <a:r>
              <a:rPr lang="en-US" sz="1200" b="1" i="1" dirty="0"/>
              <a:t>A Faith champion disseminating messages of hope to his congregation</a:t>
            </a:r>
            <a:endParaRPr lang="x-none" sz="1200" b="1" i="1" dirty="0"/>
          </a:p>
        </p:txBody>
      </p:sp>
      <p:sp>
        <p:nvSpPr>
          <p:cNvPr id="6" name="TextBox 5"/>
          <p:cNvSpPr txBox="1"/>
          <p:nvPr/>
        </p:nvSpPr>
        <p:spPr>
          <a:xfrm>
            <a:off x="6815667" y="1253067"/>
            <a:ext cx="4724400" cy="35394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800" dirty="0"/>
              <a:t>Faith-engaged community posts case – finding for HIV and linkage:</a:t>
            </a:r>
          </a:p>
          <a:p>
            <a:endParaRPr lang="en-US" sz="2800" dirty="0"/>
          </a:p>
          <a:p>
            <a:pPr marL="457200" indent="-457200">
              <a:buFont typeface="Arial" panose="020B0604020202020204" pitchFamily="34" charset="0"/>
              <a:buChar char="•"/>
            </a:pPr>
            <a:r>
              <a:rPr lang="en-US" sz="2800" dirty="0"/>
              <a:t>Lusaka Province</a:t>
            </a:r>
          </a:p>
          <a:p>
            <a:pPr marL="457200" indent="-457200">
              <a:buFont typeface="Arial" panose="020B0604020202020204" pitchFamily="34" charset="0"/>
              <a:buChar char="•"/>
            </a:pPr>
            <a:r>
              <a:rPr lang="en-US" sz="2800" dirty="0"/>
              <a:t>Southern Province</a:t>
            </a:r>
          </a:p>
          <a:p>
            <a:pPr marL="457200" indent="-457200">
              <a:buFont typeface="Arial" panose="020B0604020202020204" pitchFamily="34" charset="0"/>
              <a:buChar char="•"/>
            </a:pPr>
            <a:r>
              <a:rPr lang="en-US" sz="2800" dirty="0"/>
              <a:t>Eastern Province</a:t>
            </a:r>
          </a:p>
          <a:p>
            <a:pPr marL="457200" indent="-457200">
              <a:buFont typeface="Arial" panose="020B0604020202020204" pitchFamily="34" charset="0"/>
              <a:buChar char="•"/>
            </a:pPr>
            <a:r>
              <a:rPr lang="en-US" sz="2800" dirty="0"/>
              <a:t>Western Province</a:t>
            </a:r>
          </a:p>
        </p:txBody>
      </p:sp>
    </p:spTree>
    <p:extLst>
      <p:ext uri="{BB962C8B-B14F-4D97-AF65-F5344CB8AC3E}">
        <p14:creationId xmlns:p14="http://schemas.microsoft.com/office/powerpoint/2010/main" val="16556595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3BAF8D91D3BE84D98494D174352DE89" ma:contentTypeVersion="13" ma:contentTypeDescription="Create a new document." ma:contentTypeScope="" ma:versionID="1cc6ae947bf9f74c4851f3fa2d20d4d9">
  <xsd:schema xmlns:xsd="http://www.w3.org/2001/XMLSchema" xmlns:xs="http://www.w3.org/2001/XMLSchema" xmlns:p="http://schemas.microsoft.com/office/2006/metadata/properties" xmlns:ns3="0579786a-1f45-402e-b56a-a81c78ac6018" xmlns:ns4="a343ffe8-a55f-493c-8fdf-1901bf26e463" targetNamespace="http://schemas.microsoft.com/office/2006/metadata/properties" ma:root="true" ma:fieldsID="6c210fec24a9c27b96bb2e7691ea3fa1" ns3:_="" ns4:_="">
    <xsd:import namespace="0579786a-1f45-402e-b56a-a81c78ac6018"/>
    <xsd:import namespace="a343ffe8-a55f-493c-8fdf-1901bf26e46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DateTaken" minOccurs="0"/>
                <xsd:element ref="ns4:MediaServiceLocation"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79786a-1f45-402e-b56a-a81c78ac601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343ffe8-a55f-493c-8fdf-1901bf26e46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F1B5C7C-CA56-4EED-B81F-009E98C549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79786a-1f45-402e-b56a-a81c78ac6018"/>
    <ds:schemaRef ds:uri="a343ffe8-a55f-493c-8fdf-1901bf26e4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DAA45BF-2023-405D-A7EE-B7F7E25ECECC}">
  <ds:schemaRefs>
    <ds:schemaRef ds:uri="http://schemas.microsoft.com/sharepoint/v3/contenttype/forms"/>
  </ds:schemaRefs>
</ds:datastoreItem>
</file>

<file path=customXml/itemProps3.xml><?xml version="1.0" encoding="utf-8"?>
<ds:datastoreItem xmlns:ds="http://schemas.openxmlformats.org/officeDocument/2006/customXml" ds:itemID="{F0D7D38B-230D-48CD-B608-B800CF5B0B01}">
  <ds:schemaRefs>
    <ds:schemaRef ds:uri="http://schemas.microsoft.com/office/2006/documentManagement/types"/>
    <ds:schemaRef ds:uri="http://www.w3.org/XML/1998/namespace"/>
    <ds:schemaRef ds:uri="http://purl.org/dc/elements/1.1/"/>
    <ds:schemaRef ds:uri="http://schemas.microsoft.com/office/2006/metadata/properties"/>
    <ds:schemaRef ds:uri="http://purl.org/dc/terms/"/>
    <ds:schemaRef ds:uri="http://schemas.microsoft.com/office/infopath/2007/PartnerControls"/>
    <ds:schemaRef ds:uri="http://purl.org/dc/dcmitype/"/>
    <ds:schemaRef ds:uri="http://schemas.openxmlformats.org/package/2006/metadata/core-properties"/>
    <ds:schemaRef ds:uri="a343ffe8-a55f-493c-8fdf-1901bf26e463"/>
    <ds:schemaRef ds:uri="0579786a-1f45-402e-b56a-a81c78ac6018"/>
  </ds:schemaRefs>
</ds:datastoreItem>
</file>

<file path=docProps/app.xml><?xml version="1.0" encoding="utf-8"?>
<Properties xmlns="http://schemas.openxmlformats.org/officeDocument/2006/extended-properties" xmlns:vt="http://schemas.openxmlformats.org/officeDocument/2006/docPropsVTypes">
  <TotalTime>3012</TotalTime>
  <Words>1078</Words>
  <Application>Microsoft Office PowerPoint</Application>
  <PresentationFormat>Widescreen</PresentationFormat>
  <Paragraphs>100</Paragraphs>
  <Slides>14</Slides>
  <Notes>6</Notes>
  <HiddenSlides>0</HiddenSlides>
  <MMClips>1</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14</vt:i4>
      </vt:variant>
    </vt:vector>
  </HeadingPairs>
  <TitlesOfParts>
    <vt:vector size="24" baseType="lpstr">
      <vt:lpstr>Arial</vt:lpstr>
      <vt:lpstr>Calibri</vt:lpstr>
      <vt:lpstr>Calibri Light</vt:lpstr>
      <vt:lpstr>Courier New</vt:lpstr>
      <vt:lpstr>Gill Sans MT</vt:lpstr>
      <vt:lpstr>Wingdings</vt:lpstr>
      <vt:lpstr>Office Theme</vt:lpstr>
      <vt:lpstr>5_Office Theme</vt:lpstr>
      <vt:lpstr>1_Office Theme</vt:lpstr>
      <vt:lpstr>3_Office Theme</vt:lpstr>
      <vt:lpstr> COH Faith-engaged Community Posts (CPs) improving HIV case Finding, Retention, Suppression for men</vt:lpstr>
      <vt:lpstr>PowerPoint Presentation</vt:lpstr>
      <vt:lpstr>Faith-engaged community posts led to &gt;1,200% increase in case – finding for HIV</vt:lpstr>
      <vt:lpstr>COH: Faith-engaged community posts led to &gt;1,200% increase in case – finding for HIV</vt:lpstr>
      <vt:lpstr>PowerPoint Presentation</vt:lpstr>
      <vt:lpstr>COH: Faith – Engaged Community Post Data –Tx_Curr Trend</vt:lpstr>
      <vt:lpstr>COH: Faith – Engaged Community Post Data – Viral Load Suppression (%) </vt:lpstr>
      <vt:lpstr>COH Faith-Engaged Community Post Sustains Exceptional Performance on Index Testing Cascade during COVID-19 Surge : FY2021 Q1</vt:lpstr>
      <vt:lpstr>PowerPoint Presentation</vt:lpstr>
      <vt:lpstr>Faith –Engaged Community Post Data – HTS_Pos, Tx_New and True Linkage (%) – Lusaka Province – FY21Q1</vt:lpstr>
      <vt:lpstr>Circle of Hope model replication in Zimbabwe </vt:lpstr>
      <vt:lpstr>Yield 14% higher than health facilities, optimum linkage to linkage ART </vt:lpstr>
      <vt:lpstr>More males being reached with testing, yield is higher among females</vt:lpstr>
      <vt:lpstr> Thank You! </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Andrea Uehling</cp:lastModifiedBy>
  <cp:revision>102</cp:revision>
  <dcterms:created xsi:type="dcterms:W3CDTF">2021-02-03T07:56:47Z</dcterms:created>
  <dcterms:modified xsi:type="dcterms:W3CDTF">2021-05-18T16:05:52Z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2021-03-22T15:28:17Z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283c1061-1333-4e8b-96ae-3f718dd734d5</vt:lpwstr>
  </property>
  <property fmtid="{D5CDD505-2E9C-101B-9397-08002B2CF9AE}" pid="8" name="MSIP_Label_7b94a7b8-f06c-4dfe-bdcc-9b548fd58c31_ContentBits">
    <vt:lpwstr>0</vt:lpwstr>
  </property>
  <property fmtid="{D5CDD505-2E9C-101B-9397-08002B2CF9AE}" pid="9" name="ContentTypeId">
    <vt:lpwstr>0x010100C3BAF8D91D3BE84D98494D174352DE89</vt:lpwstr>
  </property>
</Properties>
</file>