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95" r:id="rId6"/>
    <p:sldMasterId id="2147483704" r:id="rId7"/>
    <p:sldMasterId id="2147483752" r:id="rId8"/>
    <p:sldMasterId id="2147483736" r:id="rId9"/>
    <p:sldMasterId id="2147483763" r:id="rId10"/>
  </p:sldMasterIdLst>
  <p:notesMasterIdLst>
    <p:notesMasterId r:id="rId44"/>
  </p:notesMasterIdLst>
  <p:sldIdLst>
    <p:sldId id="304" r:id="rId11"/>
    <p:sldId id="3784" r:id="rId12"/>
    <p:sldId id="482" r:id="rId13"/>
    <p:sldId id="297" r:id="rId14"/>
    <p:sldId id="3785" r:id="rId15"/>
    <p:sldId id="524" r:id="rId16"/>
    <p:sldId id="483" r:id="rId17"/>
    <p:sldId id="484" r:id="rId18"/>
    <p:sldId id="299" r:id="rId19"/>
    <p:sldId id="300" r:id="rId20"/>
    <p:sldId id="3779" r:id="rId21"/>
    <p:sldId id="444" r:id="rId22"/>
    <p:sldId id="583" r:id="rId23"/>
    <p:sldId id="582" r:id="rId24"/>
    <p:sldId id="3790" r:id="rId25"/>
    <p:sldId id="585" r:id="rId26"/>
    <p:sldId id="591" r:id="rId27"/>
    <p:sldId id="277" r:id="rId28"/>
    <p:sldId id="256" r:id="rId29"/>
    <p:sldId id="257" r:id="rId30"/>
    <p:sldId id="258" r:id="rId31"/>
    <p:sldId id="259" r:id="rId32"/>
    <p:sldId id="260" r:id="rId33"/>
    <p:sldId id="261" r:id="rId34"/>
    <p:sldId id="262" r:id="rId35"/>
    <p:sldId id="263" r:id="rId36"/>
    <p:sldId id="264" r:id="rId37"/>
    <p:sldId id="3786" r:id="rId38"/>
    <p:sldId id="266" r:id="rId39"/>
    <p:sldId id="3795" r:id="rId40"/>
    <p:sldId id="3783" r:id="rId41"/>
    <p:sldId id="3776" r:id="rId42"/>
    <p:sldId id="48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Ishak, Laurie I. (CDC/OD/OADPS)" initials="I(" lastIdx="19" clrIdx="6">
    <p:extLst>
      <p:ext uri="{19B8F6BF-5375-455C-9EA6-DF929625EA0E}">
        <p15:presenceInfo xmlns:p15="http://schemas.microsoft.com/office/powerpoint/2012/main" userId="S::cfi0@cdc.gov::abdf2fb3-118a-451b-9572-da26af1f3c19" providerId="AD"/>
      </p:ext>
    </p:extLst>
  </p:cmAuthor>
  <p:cmAuthor id="1" name="Butryn, Deena (CDC/DDNID/NCEH/DLS)" initials="BD(" lastIdx="10" clrIdx="0">
    <p:extLst>
      <p:ext uri="{19B8F6BF-5375-455C-9EA6-DF929625EA0E}">
        <p15:presenceInfo xmlns:p15="http://schemas.microsoft.com/office/powerpoint/2012/main" userId="S::odx9@cdc.gov::77f029cf-e026-4cb7-b154-2e67d5a76ea3" providerId="AD"/>
      </p:ext>
    </p:extLst>
  </p:cmAuthor>
  <p:cmAuthor id="8" name="Rajakumar, Augustine (CDC/DDID/NCIRD/OD) (CTR)" initials="R(" lastIdx="17" clrIdx="7">
    <p:extLst>
      <p:ext uri="{19B8F6BF-5375-455C-9EA6-DF929625EA0E}">
        <p15:presenceInfo xmlns:p15="http://schemas.microsoft.com/office/powerpoint/2012/main" userId="S::rux4@cdc.gov::0d40b22a-669d-414e-9fce-dba91f056159" providerId="AD"/>
      </p:ext>
    </p:extLst>
  </p:cmAuthor>
  <p:cmAuthor id="2" name="Erickson Mamane, Lauren (CDC/DDPHSIS/CGH/DGHT)" initials="E(" lastIdx="45" clrIdx="1">
    <p:extLst>
      <p:ext uri="{19B8F6BF-5375-455C-9EA6-DF929625EA0E}">
        <p15:presenceInfo xmlns:p15="http://schemas.microsoft.com/office/powerpoint/2012/main" userId="S::nki4@cdc.gov::2dd2b25f-4f25-4cf2-b269-d9fa2afce13e" providerId="AD"/>
      </p:ext>
    </p:extLst>
  </p:cmAuthor>
  <p:cmAuthor id="3" name="Senhaji Rhazi, Zainab (CDC/DDID/NCIRD/OD) (CTR)" initials="S(" lastIdx="21" clrIdx="2">
    <p:extLst>
      <p:ext uri="{19B8F6BF-5375-455C-9EA6-DF929625EA0E}">
        <p15:presenceInfo xmlns:p15="http://schemas.microsoft.com/office/powerpoint/2012/main" userId="S::smi1@cdc.gov::43e48c9e-f8f3-4cc2-8bb0-3a33e82aea2d" providerId="AD"/>
      </p:ext>
    </p:extLst>
  </p:cmAuthor>
  <p:cmAuthor id="4" name="ITF ADS" initials="NA(" lastIdx="12" clrIdx="3">
    <p:extLst>
      <p:ext uri="{19B8F6BF-5375-455C-9EA6-DF929625EA0E}">
        <p15:presenceInfo xmlns:p15="http://schemas.microsoft.com/office/powerpoint/2012/main" userId="ITF ADS" providerId="None"/>
      </p:ext>
    </p:extLst>
  </p:cmAuthor>
  <p:cmAuthor id="5" name="Kurylo, Elizabeth (CDC/DDPHSIS/CGH/OD)" initials="KE(" lastIdx="9" clrIdx="4">
    <p:extLst>
      <p:ext uri="{19B8F6BF-5375-455C-9EA6-DF929625EA0E}">
        <p15:presenceInfo xmlns:p15="http://schemas.microsoft.com/office/powerpoint/2012/main" userId="S::kwq1@cdc.gov::82b53044-fb81-4cd8-8a40-25a8bcec9264" providerId="AD"/>
      </p:ext>
    </p:extLst>
  </p:cmAuthor>
  <p:cmAuthor id="6" name="ITF Mitigation Team: FA" initials="FA" lastIdx="1" clrIdx="5">
    <p:extLst>
      <p:ext uri="{19B8F6BF-5375-455C-9EA6-DF929625EA0E}">
        <p15:presenceInfo xmlns:p15="http://schemas.microsoft.com/office/powerpoint/2012/main" userId="ITF Mitigation Team: F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8" d="100"/>
          <a:sy n="38" d="100"/>
        </p:scale>
        <p:origin x="92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kson Mamane, Lauren (CDC/DDPHSIS/CGH/DGHT)" userId="2dd2b25f-4f25-4cf2-b269-d9fa2afce13e" providerId="ADAL" clId="{C57EBC51-D587-4E2A-AE42-EEAFD5060252}"/>
    <pc:docChg chg="custSel modSld">
      <pc:chgData name="Erickson Mamane, Lauren (CDC/DDPHSIS/CGH/DGHT)" userId="2dd2b25f-4f25-4cf2-b269-d9fa2afce13e" providerId="ADAL" clId="{C57EBC51-D587-4E2A-AE42-EEAFD5060252}" dt="2021-12-06T16:01:59.403" v="174" actId="1592"/>
      <pc:docMkLst>
        <pc:docMk/>
      </pc:docMkLst>
      <pc:sldChg chg="delCm">
        <pc:chgData name="Erickson Mamane, Lauren (CDC/DDPHSIS/CGH/DGHT)" userId="2dd2b25f-4f25-4cf2-b269-d9fa2afce13e" providerId="ADAL" clId="{C57EBC51-D587-4E2A-AE42-EEAFD5060252}" dt="2021-12-06T13:50:32.867" v="124" actId="1592"/>
        <pc:sldMkLst>
          <pc:docMk/>
          <pc:sldMk cId="0" sldId="256"/>
        </pc:sldMkLst>
      </pc:sldChg>
      <pc:sldChg chg="delCm">
        <pc:chgData name="Erickson Mamane, Lauren (CDC/DDPHSIS/CGH/DGHT)" userId="2dd2b25f-4f25-4cf2-b269-d9fa2afce13e" providerId="ADAL" clId="{C57EBC51-D587-4E2A-AE42-EEAFD5060252}" dt="2021-12-06T13:50:42.982" v="127" actId="1592"/>
        <pc:sldMkLst>
          <pc:docMk/>
          <pc:sldMk cId="0" sldId="257"/>
        </pc:sldMkLst>
      </pc:sldChg>
      <pc:sldChg chg="delCm">
        <pc:chgData name="Erickson Mamane, Lauren (CDC/DDPHSIS/CGH/DGHT)" userId="2dd2b25f-4f25-4cf2-b269-d9fa2afce13e" providerId="ADAL" clId="{C57EBC51-D587-4E2A-AE42-EEAFD5060252}" dt="2021-12-06T13:51:06.139" v="130" actId="1592"/>
        <pc:sldMkLst>
          <pc:docMk/>
          <pc:sldMk cId="0" sldId="258"/>
        </pc:sldMkLst>
      </pc:sldChg>
      <pc:sldChg chg="delCm">
        <pc:chgData name="Erickson Mamane, Lauren (CDC/DDPHSIS/CGH/DGHT)" userId="2dd2b25f-4f25-4cf2-b269-d9fa2afce13e" providerId="ADAL" clId="{C57EBC51-D587-4E2A-AE42-EEAFD5060252}" dt="2021-12-06T13:51:17.214" v="132" actId="1592"/>
        <pc:sldMkLst>
          <pc:docMk/>
          <pc:sldMk cId="0" sldId="259"/>
        </pc:sldMkLst>
      </pc:sldChg>
      <pc:sldChg chg="delCm">
        <pc:chgData name="Erickson Mamane, Lauren (CDC/DDPHSIS/CGH/DGHT)" userId="2dd2b25f-4f25-4cf2-b269-d9fa2afce13e" providerId="ADAL" clId="{C57EBC51-D587-4E2A-AE42-EEAFD5060252}" dt="2021-12-06T13:51:25.389" v="134" actId="1592"/>
        <pc:sldMkLst>
          <pc:docMk/>
          <pc:sldMk cId="0" sldId="260"/>
        </pc:sldMkLst>
      </pc:sldChg>
      <pc:sldChg chg="delCm">
        <pc:chgData name="Erickson Mamane, Lauren (CDC/DDPHSIS/CGH/DGHT)" userId="2dd2b25f-4f25-4cf2-b269-d9fa2afce13e" providerId="ADAL" clId="{C57EBC51-D587-4E2A-AE42-EEAFD5060252}" dt="2021-12-06T13:51:31.387" v="135" actId="1592"/>
        <pc:sldMkLst>
          <pc:docMk/>
          <pc:sldMk cId="0" sldId="261"/>
        </pc:sldMkLst>
      </pc:sldChg>
      <pc:sldChg chg="delSp mod delCm">
        <pc:chgData name="Erickson Mamane, Lauren (CDC/DDPHSIS/CGH/DGHT)" userId="2dd2b25f-4f25-4cf2-b269-d9fa2afce13e" providerId="ADAL" clId="{C57EBC51-D587-4E2A-AE42-EEAFD5060252}" dt="2021-12-06T13:54:47.956" v="171" actId="478"/>
        <pc:sldMkLst>
          <pc:docMk/>
          <pc:sldMk cId="0" sldId="262"/>
        </pc:sldMkLst>
        <pc:spChg chg="del">
          <ac:chgData name="Erickson Mamane, Lauren (CDC/DDPHSIS/CGH/DGHT)" userId="2dd2b25f-4f25-4cf2-b269-d9fa2afce13e" providerId="ADAL" clId="{C57EBC51-D587-4E2A-AE42-EEAFD5060252}" dt="2021-12-06T13:54:47.956" v="171" actId="478"/>
          <ac:spMkLst>
            <pc:docMk/>
            <pc:sldMk cId="0" sldId="262"/>
            <ac:spMk id="215" creationId="{00000000-0000-0000-0000-000000000000}"/>
          </ac:spMkLst>
        </pc:spChg>
      </pc:sldChg>
      <pc:sldChg chg="modSp mod delCm">
        <pc:chgData name="Erickson Mamane, Lauren (CDC/DDPHSIS/CGH/DGHT)" userId="2dd2b25f-4f25-4cf2-b269-d9fa2afce13e" providerId="ADAL" clId="{C57EBC51-D587-4E2A-AE42-EEAFD5060252}" dt="2021-12-06T13:51:52.825" v="142" actId="1592"/>
        <pc:sldMkLst>
          <pc:docMk/>
          <pc:sldMk cId="0" sldId="263"/>
        </pc:sldMkLst>
        <pc:spChg chg="mod">
          <ac:chgData name="Erickson Mamane, Lauren (CDC/DDPHSIS/CGH/DGHT)" userId="2dd2b25f-4f25-4cf2-b269-d9fa2afce13e" providerId="ADAL" clId="{C57EBC51-D587-4E2A-AE42-EEAFD5060252}" dt="2021-12-06T13:51:49.797" v="141" actId="20577"/>
          <ac:spMkLst>
            <pc:docMk/>
            <pc:sldMk cId="0" sldId="263"/>
            <ac:spMk id="223" creationId="{00000000-0000-0000-0000-000000000000}"/>
          </ac:spMkLst>
        </pc:spChg>
      </pc:sldChg>
      <pc:sldChg chg="delCm">
        <pc:chgData name="Erickson Mamane, Lauren (CDC/DDPHSIS/CGH/DGHT)" userId="2dd2b25f-4f25-4cf2-b269-d9fa2afce13e" providerId="ADAL" clId="{C57EBC51-D587-4E2A-AE42-EEAFD5060252}" dt="2021-12-06T13:52:18.910" v="145" actId="1592"/>
        <pc:sldMkLst>
          <pc:docMk/>
          <pc:sldMk cId="0" sldId="266"/>
        </pc:sldMkLst>
      </pc:sldChg>
      <pc:sldChg chg="delCm">
        <pc:chgData name="Erickson Mamane, Lauren (CDC/DDPHSIS/CGH/DGHT)" userId="2dd2b25f-4f25-4cf2-b269-d9fa2afce13e" providerId="ADAL" clId="{C57EBC51-D587-4E2A-AE42-EEAFD5060252}" dt="2021-12-06T13:50:27.253" v="123" actId="1592"/>
        <pc:sldMkLst>
          <pc:docMk/>
          <pc:sldMk cId="2431692364" sldId="277"/>
        </pc:sldMkLst>
      </pc:sldChg>
      <pc:sldChg chg="delCm">
        <pc:chgData name="Erickson Mamane, Lauren (CDC/DDPHSIS/CGH/DGHT)" userId="2dd2b25f-4f25-4cf2-b269-d9fa2afce13e" providerId="ADAL" clId="{C57EBC51-D587-4E2A-AE42-EEAFD5060252}" dt="2021-12-06T13:46:19.665" v="73" actId="1592"/>
        <pc:sldMkLst>
          <pc:docMk/>
          <pc:sldMk cId="3387432178" sldId="297"/>
        </pc:sldMkLst>
      </pc:sldChg>
      <pc:sldChg chg="delCm">
        <pc:chgData name="Erickson Mamane, Lauren (CDC/DDPHSIS/CGH/DGHT)" userId="2dd2b25f-4f25-4cf2-b269-d9fa2afce13e" providerId="ADAL" clId="{C57EBC51-D587-4E2A-AE42-EEAFD5060252}" dt="2021-12-06T16:01:59.403" v="174" actId="1592"/>
        <pc:sldMkLst>
          <pc:docMk/>
          <pc:sldMk cId="3382038031" sldId="299"/>
        </pc:sldMkLst>
      </pc:sldChg>
      <pc:sldChg chg="delCm">
        <pc:chgData name="Erickson Mamane, Lauren (CDC/DDPHSIS/CGH/DGHT)" userId="2dd2b25f-4f25-4cf2-b269-d9fa2afce13e" providerId="ADAL" clId="{C57EBC51-D587-4E2A-AE42-EEAFD5060252}" dt="2021-12-06T13:47:06.887" v="81" actId="1592"/>
        <pc:sldMkLst>
          <pc:docMk/>
          <pc:sldMk cId="3262231151" sldId="300"/>
        </pc:sldMkLst>
      </pc:sldChg>
      <pc:sldChg chg="delCm modCm">
        <pc:chgData name="Erickson Mamane, Lauren (CDC/DDPHSIS/CGH/DGHT)" userId="2dd2b25f-4f25-4cf2-b269-d9fa2afce13e" providerId="ADAL" clId="{C57EBC51-D587-4E2A-AE42-EEAFD5060252}" dt="2021-12-06T13:45:11.475" v="2" actId="1592"/>
        <pc:sldMkLst>
          <pc:docMk/>
          <pc:sldMk cId="160155439" sldId="304"/>
        </pc:sldMkLst>
      </pc:sldChg>
      <pc:sldChg chg="modSp mod delCm modCm">
        <pc:chgData name="Erickson Mamane, Lauren (CDC/DDPHSIS/CGH/DGHT)" userId="2dd2b25f-4f25-4cf2-b269-d9fa2afce13e" providerId="ADAL" clId="{C57EBC51-D587-4E2A-AE42-EEAFD5060252}" dt="2021-12-06T16:01:48.932" v="173" actId="1592"/>
        <pc:sldMkLst>
          <pc:docMk/>
          <pc:sldMk cId="3873954900" sldId="483"/>
        </pc:sldMkLst>
        <pc:spChg chg="mod">
          <ac:chgData name="Erickson Mamane, Lauren (CDC/DDPHSIS/CGH/DGHT)" userId="2dd2b25f-4f25-4cf2-b269-d9fa2afce13e" providerId="ADAL" clId="{C57EBC51-D587-4E2A-AE42-EEAFD5060252}" dt="2021-12-06T13:54:22.226" v="169" actId="20577"/>
          <ac:spMkLst>
            <pc:docMk/>
            <pc:sldMk cId="3873954900" sldId="483"/>
            <ac:spMk id="6" creationId="{D728E1E6-8B8C-429A-A68D-2470AD1E38F6}"/>
          </ac:spMkLst>
        </pc:spChg>
      </pc:sldChg>
      <pc:sldChg chg="delCm">
        <pc:chgData name="Erickson Mamane, Lauren (CDC/DDPHSIS/CGH/DGHT)" userId="2dd2b25f-4f25-4cf2-b269-d9fa2afce13e" providerId="ADAL" clId="{C57EBC51-D587-4E2A-AE42-EEAFD5060252}" dt="2021-12-06T13:46:40.781" v="76" actId="1592"/>
        <pc:sldMkLst>
          <pc:docMk/>
          <pc:sldMk cId="1049966360" sldId="484"/>
        </pc:sldMkLst>
      </pc:sldChg>
      <pc:sldChg chg="delCm">
        <pc:chgData name="Erickson Mamane, Lauren (CDC/DDPHSIS/CGH/DGHT)" userId="2dd2b25f-4f25-4cf2-b269-d9fa2afce13e" providerId="ADAL" clId="{C57EBC51-D587-4E2A-AE42-EEAFD5060252}" dt="2021-12-06T13:46:27.681" v="74" actId="1592"/>
        <pc:sldMkLst>
          <pc:docMk/>
          <pc:sldMk cId="4147600561" sldId="524"/>
        </pc:sldMkLst>
      </pc:sldChg>
      <pc:sldChg chg="delCm">
        <pc:chgData name="Erickson Mamane, Lauren (CDC/DDPHSIS/CGH/DGHT)" userId="2dd2b25f-4f25-4cf2-b269-d9fa2afce13e" providerId="ADAL" clId="{C57EBC51-D587-4E2A-AE42-EEAFD5060252}" dt="2021-12-06T13:49:51.192" v="119" actId="1592"/>
        <pc:sldMkLst>
          <pc:docMk/>
          <pc:sldMk cId="4217940521" sldId="582"/>
        </pc:sldMkLst>
      </pc:sldChg>
      <pc:sldChg chg="delCm">
        <pc:chgData name="Erickson Mamane, Lauren (CDC/DDPHSIS/CGH/DGHT)" userId="2dd2b25f-4f25-4cf2-b269-d9fa2afce13e" providerId="ADAL" clId="{C57EBC51-D587-4E2A-AE42-EEAFD5060252}" dt="2021-12-06T13:49:46.024" v="118" actId="1592"/>
        <pc:sldMkLst>
          <pc:docMk/>
          <pc:sldMk cId="1623676859" sldId="583"/>
        </pc:sldMkLst>
      </pc:sldChg>
      <pc:sldChg chg="delCm">
        <pc:chgData name="Erickson Mamane, Lauren (CDC/DDPHSIS/CGH/DGHT)" userId="2dd2b25f-4f25-4cf2-b269-d9fa2afce13e" providerId="ADAL" clId="{C57EBC51-D587-4E2A-AE42-EEAFD5060252}" dt="2021-12-06T13:50:09.215" v="121" actId="1592"/>
        <pc:sldMkLst>
          <pc:docMk/>
          <pc:sldMk cId="1723076216" sldId="585"/>
        </pc:sldMkLst>
      </pc:sldChg>
      <pc:sldChg chg="delCm">
        <pc:chgData name="Erickson Mamane, Lauren (CDC/DDPHSIS/CGH/DGHT)" userId="2dd2b25f-4f25-4cf2-b269-d9fa2afce13e" providerId="ADAL" clId="{C57EBC51-D587-4E2A-AE42-EEAFD5060252}" dt="2021-12-06T13:50:19.326" v="122" actId="1592"/>
        <pc:sldMkLst>
          <pc:docMk/>
          <pc:sldMk cId="1525806848" sldId="591"/>
        </pc:sldMkLst>
      </pc:sldChg>
      <pc:sldChg chg="delCm">
        <pc:chgData name="Erickson Mamane, Lauren (CDC/DDPHSIS/CGH/DGHT)" userId="2dd2b25f-4f25-4cf2-b269-d9fa2afce13e" providerId="ADAL" clId="{C57EBC51-D587-4E2A-AE42-EEAFD5060252}" dt="2021-12-06T13:53:44.155" v="162" actId="1592"/>
        <pc:sldMkLst>
          <pc:docMk/>
          <pc:sldMk cId="3801072529" sldId="3776"/>
        </pc:sldMkLst>
      </pc:sldChg>
      <pc:sldChg chg="modSp mod delCm">
        <pc:chgData name="Erickson Mamane, Lauren (CDC/DDPHSIS/CGH/DGHT)" userId="2dd2b25f-4f25-4cf2-b269-d9fa2afce13e" providerId="ADAL" clId="{C57EBC51-D587-4E2A-AE42-EEAFD5060252}" dt="2021-12-06T13:49:28.811" v="114" actId="1592"/>
        <pc:sldMkLst>
          <pc:docMk/>
          <pc:sldMk cId="2603642106" sldId="3779"/>
        </pc:sldMkLst>
        <pc:spChg chg="mod">
          <ac:chgData name="Erickson Mamane, Lauren (CDC/DDPHSIS/CGH/DGHT)" userId="2dd2b25f-4f25-4cf2-b269-d9fa2afce13e" providerId="ADAL" clId="{C57EBC51-D587-4E2A-AE42-EEAFD5060252}" dt="2021-12-06T13:49:25.439" v="113" actId="108"/>
          <ac:spMkLst>
            <pc:docMk/>
            <pc:sldMk cId="2603642106" sldId="3779"/>
            <ac:spMk id="3" creationId="{CC39D2B9-FF4C-4944-8C6B-8EB2264B3C91}"/>
          </ac:spMkLst>
        </pc:spChg>
      </pc:sldChg>
      <pc:sldChg chg="addCm delCm modCm">
        <pc:chgData name="Erickson Mamane, Lauren (CDC/DDPHSIS/CGH/DGHT)" userId="2dd2b25f-4f25-4cf2-b269-d9fa2afce13e" providerId="ADAL" clId="{C57EBC51-D587-4E2A-AE42-EEAFD5060252}" dt="2021-12-06T13:53:12.784" v="153" actId="1592"/>
        <pc:sldMkLst>
          <pc:docMk/>
          <pc:sldMk cId="2980983328" sldId="3783"/>
        </pc:sldMkLst>
      </pc:sldChg>
      <pc:sldChg chg="modSp mod delCm">
        <pc:chgData name="Erickson Mamane, Lauren (CDC/DDPHSIS/CGH/DGHT)" userId="2dd2b25f-4f25-4cf2-b269-d9fa2afce13e" providerId="ADAL" clId="{C57EBC51-D587-4E2A-AE42-EEAFD5060252}" dt="2021-12-06T13:46:02.824" v="70" actId="1592"/>
        <pc:sldMkLst>
          <pc:docMk/>
          <pc:sldMk cId="3934433664" sldId="3784"/>
        </pc:sldMkLst>
        <pc:spChg chg="mod">
          <ac:chgData name="Erickson Mamane, Lauren (CDC/DDPHSIS/CGH/DGHT)" userId="2dd2b25f-4f25-4cf2-b269-d9fa2afce13e" providerId="ADAL" clId="{C57EBC51-D587-4E2A-AE42-EEAFD5060252}" dt="2021-12-06T13:45:54.746" v="69" actId="20577"/>
          <ac:spMkLst>
            <pc:docMk/>
            <pc:sldMk cId="3934433664" sldId="3784"/>
            <ac:spMk id="6" creationId="{31A6448E-B3CB-4086-B832-694725770662}"/>
          </ac:spMkLst>
        </pc:spChg>
      </pc:sldChg>
      <pc:sldChg chg="delCm">
        <pc:chgData name="Erickson Mamane, Lauren (CDC/DDPHSIS/CGH/DGHT)" userId="2dd2b25f-4f25-4cf2-b269-d9fa2afce13e" providerId="ADAL" clId="{C57EBC51-D587-4E2A-AE42-EEAFD5060252}" dt="2021-12-06T13:52:01.789" v="143" actId="1592"/>
        <pc:sldMkLst>
          <pc:docMk/>
          <pc:sldMk cId="1082910559" sldId="3786"/>
        </pc:sldMkLst>
      </pc:sldChg>
      <pc:sldChg chg="delCm">
        <pc:chgData name="Erickson Mamane, Lauren (CDC/DDPHSIS/CGH/DGHT)" userId="2dd2b25f-4f25-4cf2-b269-d9fa2afce13e" providerId="ADAL" clId="{C57EBC51-D587-4E2A-AE42-EEAFD5060252}" dt="2021-12-06T13:49:59.676" v="120" actId="1592"/>
        <pc:sldMkLst>
          <pc:docMk/>
          <pc:sldMk cId="2776927801" sldId="3790"/>
        </pc:sldMkLst>
      </pc:sldChg>
    </pc:docChg>
  </pc:docChgLst>
  <pc:docChgLst>
    <pc:chgData name="Andrea Uehling" userId="0c8b016d-0992-4a5f-bef4-3fc9974dc8e6" providerId="ADAL" clId="{1BA53E0D-06CC-49AE-917B-4FB55C00880C}"/>
    <pc:docChg chg="modSld">
      <pc:chgData name="Andrea Uehling" userId="0c8b016d-0992-4a5f-bef4-3fc9974dc8e6" providerId="ADAL" clId="{1BA53E0D-06CC-49AE-917B-4FB55C00880C}" dt="2021-12-07T19:19:30.692" v="9" actId="14100"/>
      <pc:docMkLst>
        <pc:docMk/>
      </pc:docMkLst>
      <pc:sldChg chg="delCm">
        <pc:chgData name="Andrea Uehling" userId="0c8b016d-0992-4a5f-bef4-3fc9974dc8e6" providerId="ADAL" clId="{1BA53E0D-06CC-49AE-917B-4FB55C00880C}" dt="2021-12-06T16:09:00.366" v="0"/>
        <pc:sldMkLst>
          <pc:docMk/>
          <pc:sldMk cId="0" sldId="260"/>
        </pc:sldMkLst>
      </pc:sldChg>
      <pc:sldChg chg="modSp modNotesTx">
        <pc:chgData name="Andrea Uehling" userId="0c8b016d-0992-4a5f-bef4-3fc9974dc8e6" providerId="ADAL" clId="{1BA53E0D-06CC-49AE-917B-4FB55C00880C}" dt="2021-12-06T16:22:54.302" v="4" actId="20577"/>
        <pc:sldMkLst>
          <pc:docMk/>
          <pc:sldMk cId="3387432178" sldId="297"/>
        </pc:sldMkLst>
        <pc:spChg chg="mod">
          <ac:chgData name="Andrea Uehling" userId="0c8b016d-0992-4a5f-bef4-3fc9974dc8e6" providerId="ADAL" clId="{1BA53E0D-06CC-49AE-917B-4FB55C00880C}" dt="2021-12-06T16:22:41.051" v="2" actId="20577"/>
          <ac:spMkLst>
            <pc:docMk/>
            <pc:sldMk cId="3387432178" sldId="297"/>
            <ac:spMk id="6" creationId="{C24547C6-5AF2-469A-9FAE-77C45661605F}"/>
          </ac:spMkLst>
        </pc:spChg>
      </pc:sldChg>
      <pc:sldChg chg="modSp">
        <pc:chgData name="Andrea Uehling" userId="0c8b016d-0992-4a5f-bef4-3fc9974dc8e6" providerId="ADAL" clId="{1BA53E0D-06CC-49AE-917B-4FB55C00880C}" dt="2021-12-07T19:19:30.692" v="9" actId="14100"/>
        <pc:sldMkLst>
          <pc:docMk/>
          <pc:sldMk cId="2980983328" sldId="3783"/>
        </pc:sldMkLst>
        <pc:spChg chg="mod">
          <ac:chgData name="Andrea Uehling" userId="0c8b016d-0992-4a5f-bef4-3fc9974dc8e6" providerId="ADAL" clId="{1BA53E0D-06CC-49AE-917B-4FB55C00880C}" dt="2021-12-07T19:19:30.692" v="9" actId="14100"/>
          <ac:spMkLst>
            <pc:docMk/>
            <pc:sldMk cId="2980983328" sldId="3783"/>
            <ac:spMk id="3" creationId="{4E51F003-02DE-430E-A1D3-B0E1414DC9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6AD5A-19CC-4D57-9191-1982923E81A1}"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71C6F-4E6A-41E3-A6A5-BC10F93BF47F}" type="slidenum">
              <a:rPr lang="en-US" smtClean="0"/>
              <a:t>‹#›</a:t>
            </a:fld>
            <a:endParaRPr lang="en-US"/>
          </a:p>
        </p:txBody>
      </p:sp>
    </p:spTree>
    <p:extLst>
      <p:ext uri="{BB962C8B-B14F-4D97-AF65-F5344CB8AC3E}">
        <p14:creationId xmlns:p14="http://schemas.microsoft.com/office/powerpoint/2010/main" val="126836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a:cs typeface="Calibri"/>
              </a:rPr>
              <a:t>CDC ITF was requested by US Mission, CDC/Ukraine, and the Ministry of Health to assist with COVID-19 mitigation measures for a religious mass gathering in </a:t>
            </a:r>
            <a:r>
              <a:rPr lang="en-US" sz="1200" err="1">
                <a:latin typeface="Calibri"/>
                <a:cs typeface="Calibri"/>
              </a:rPr>
              <a:t>Uman</a:t>
            </a:r>
            <a:r>
              <a:rPr lang="en-US" sz="1200">
                <a:latin typeface="Calibri"/>
                <a:cs typeface="Calibri"/>
              </a:rPr>
              <a:t> Ukraine</a:t>
            </a:r>
            <a:endParaRPr lang="en-US"/>
          </a:p>
        </p:txBody>
      </p:sp>
      <p:sp>
        <p:nvSpPr>
          <p:cNvPr id="4" name="Slide Number Placeholder 3"/>
          <p:cNvSpPr>
            <a:spLocks noGrp="1"/>
          </p:cNvSpPr>
          <p:nvPr>
            <p:ph type="sldNum" sz="quarter" idx="5"/>
          </p:nvPr>
        </p:nvSpPr>
        <p:spPr/>
        <p:txBody>
          <a:bodyPr/>
          <a:lstStyle/>
          <a:p>
            <a:fld id="{11B71C6F-4E6A-41E3-A6A5-BC10F93BF47F}" type="slidenum">
              <a:rPr lang="en-US" smtClean="0"/>
              <a:t>1</a:t>
            </a:fld>
            <a:endParaRPr lang="en-US"/>
          </a:p>
        </p:txBody>
      </p:sp>
    </p:spTree>
    <p:extLst>
      <p:ext uri="{BB962C8B-B14F-4D97-AF65-F5344CB8AC3E}">
        <p14:creationId xmlns:p14="http://schemas.microsoft.com/office/powerpoint/2010/main" val="144396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4" name="Google Shape;174;p3: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4" name="Google Shape;184;p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4" name="Google Shape;194;p5: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3" name="Google Shape;203;p6: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3" name="Google Shape;213;p7: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8: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1" name="Google Shape;221;p8: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0" name="Google Shape;230;p9: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558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701041" y="4473893"/>
            <a:ext cx="5608320" cy="3660458"/>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248" name="Google Shape;248;p11:notes"/>
          <p:cNvSpPr txBox="1">
            <a:spLocks noGrp="1"/>
          </p:cNvSpPr>
          <p:nvPr>
            <p:ph type="sldNum" idx="12"/>
          </p:nvPr>
        </p:nvSpPr>
        <p:spPr>
          <a:xfrm>
            <a:off x="3970939" y="8829968"/>
            <a:ext cx="3037840" cy="466434"/>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5557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solidFill>
                  <a:srgbClr val="000000"/>
                </a:solidFill>
              </a:rPr>
              <a:t>2020 COVID-19 travel restrictions, ~3,000 pilgrims at border between Belarus and Ukraine</a:t>
            </a:r>
            <a:r>
              <a:rPr lang="en-US" sz="1200" b="0" baseline="30000">
                <a:solidFill>
                  <a:srgbClr val="000000"/>
                </a:solidFill>
              </a:rPr>
              <a:t>1</a:t>
            </a:r>
            <a:br>
              <a:rPr lang="en-US" sz="1200">
                <a:solidFill>
                  <a:srgbClr val="000000"/>
                </a:solidFill>
              </a:rPr>
            </a:br>
            <a:endParaRPr lang="en-US" sz="1200">
              <a:solidFill>
                <a:srgbClr val="000000"/>
              </a:solidFill>
            </a:endParaRPr>
          </a:p>
          <a:p>
            <a:r>
              <a:rPr lang="en-US" sz="1200" b="0">
                <a:solidFill>
                  <a:srgbClr val="000000"/>
                </a:solidFill>
              </a:rPr>
              <a:t>CDC was requested to assist with mitigation measures among 2021 pilgrims</a:t>
            </a:r>
          </a:p>
          <a:p>
            <a:endParaRPr lang="en-US"/>
          </a:p>
        </p:txBody>
      </p:sp>
      <p:sp>
        <p:nvSpPr>
          <p:cNvPr id="4" name="Slide Number Placeholder 3"/>
          <p:cNvSpPr>
            <a:spLocks noGrp="1"/>
          </p:cNvSpPr>
          <p:nvPr>
            <p:ph type="sldNum" sz="quarter" idx="5"/>
          </p:nvPr>
        </p:nvSpPr>
        <p:spPr/>
        <p:txBody>
          <a:bodyPr/>
          <a:lstStyle/>
          <a:p>
            <a:fld id="{11B71C6F-4E6A-41E3-A6A5-BC10F93BF47F}" type="slidenum">
              <a:rPr lang="en-US" smtClean="0"/>
              <a:t>3</a:t>
            </a:fld>
            <a:endParaRPr lang="en-US"/>
          </a:p>
        </p:txBody>
      </p:sp>
    </p:spTree>
    <p:extLst>
      <p:ext uri="{BB962C8B-B14F-4D97-AF65-F5344CB8AC3E}">
        <p14:creationId xmlns:p14="http://schemas.microsoft.com/office/powerpoint/2010/main" val="4063163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a:buChar char="•"/>
            </a:pPr>
            <a:endParaRPr lang="en-US">
              <a:cs typeface="Calibri"/>
            </a:endParaRPr>
          </a:p>
          <a:p>
            <a:pPr marL="171450" indent="-171450">
              <a:spcBef>
                <a:spcPts val="0"/>
              </a:spcBef>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92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year approximately 30,000 Hasidic and other Jews travel to </a:t>
            </a:r>
            <a:r>
              <a:rPr lang="en-US" sz="1200" kern="1200" dirty="0" err="1">
                <a:solidFill>
                  <a:schemeClr val="tx1"/>
                </a:solidFill>
                <a:effectLst/>
                <a:latin typeface="+mn-lt"/>
                <a:ea typeface="+mn-ea"/>
                <a:cs typeface="+mn-cs"/>
              </a:rPr>
              <a:t>Uman</a:t>
            </a:r>
            <a:r>
              <a:rPr lang="en-US" sz="1200" kern="1200" dirty="0">
                <a:solidFill>
                  <a:schemeClr val="tx1"/>
                </a:solidFill>
                <a:effectLst/>
                <a:latin typeface="+mn-lt"/>
                <a:ea typeface="+mn-ea"/>
                <a:cs typeface="+mn-cs"/>
              </a:rPr>
              <a:t>, Ukraine during Rosh Hashanah (Jewish New Year) to daven (pray)at the burial place of Rabbi Nachman, an 18th-century luminary who founded the </a:t>
            </a:r>
            <a:r>
              <a:rPr lang="en-US" sz="1200" kern="1200" dirty="0" err="1">
                <a:solidFill>
                  <a:schemeClr val="tx1"/>
                </a:solidFill>
                <a:effectLst/>
                <a:latin typeface="+mn-lt"/>
                <a:ea typeface="+mn-ea"/>
                <a:cs typeface="+mn-cs"/>
              </a:rPr>
              <a:t>Breslov</a:t>
            </a:r>
            <a:r>
              <a:rPr lang="en-US" sz="1200" kern="1200" dirty="0">
                <a:solidFill>
                  <a:schemeClr val="tx1"/>
                </a:solidFill>
                <a:effectLst/>
                <a:latin typeface="+mn-lt"/>
                <a:ea typeface="+mn-ea"/>
                <a:cs typeface="+mn-cs"/>
              </a:rPr>
              <a:t> Hasidic movement. In 2021, </a:t>
            </a:r>
            <a:r>
              <a:rPr lang="en-US" sz="1200" kern="1200">
                <a:solidFill>
                  <a:schemeClr val="tx1"/>
                </a:solidFill>
                <a:effectLst/>
                <a:latin typeface="+mn-lt"/>
                <a:ea typeface="+mn-ea"/>
                <a:cs typeface="+mn-cs"/>
              </a:rPr>
              <a:t>Rosh Hashanah </a:t>
            </a:r>
            <a:r>
              <a:rPr lang="en-US" sz="1200" kern="1200" dirty="0">
                <a:solidFill>
                  <a:schemeClr val="tx1"/>
                </a:solidFill>
                <a:effectLst/>
                <a:latin typeface="+mn-lt"/>
                <a:ea typeface="+mn-ea"/>
                <a:cs typeface="+mn-cs"/>
              </a:rPr>
              <a:t>begins at Sundown Sunday September 6 and goes through September 8. The bulk of pilgrims who come from the US, are particularly from the northeast region. </a:t>
            </a:r>
            <a:endParaRPr lang="en-US" dirty="0"/>
          </a:p>
        </p:txBody>
      </p:sp>
      <p:sp>
        <p:nvSpPr>
          <p:cNvPr id="4" name="Slide Number Placeholder 3"/>
          <p:cNvSpPr>
            <a:spLocks noGrp="1"/>
          </p:cNvSpPr>
          <p:nvPr>
            <p:ph type="sldNum" sz="quarter" idx="5"/>
          </p:nvPr>
        </p:nvSpPr>
        <p:spPr/>
        <p:txBody>
          <a:bodyPr/>
          <a:lstStyle/>
          <a:p>
            <a:fld id="{F5346DA7-76A3-44EA-BBC4-61AB919C79C3}" type="slidenum">
              <a:rPr lang="en-US" smtClean="0"/>
              <a:t>4</a:t>
            </a:fld>
            <a:endParaRPr lang="en-US"/>
          </a:p>
        </p:txBody>
      </p:sp>
    </p:spTree>
    <p:extLst>
      <p:ext uri="{BB962C8B-B14F-4D97-AF65-F5344CB8AC3E}">
        <p14:creationId xmlns:p14="http://schemas.microsoft.com/office/powerpoint/2010/main" val="296566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346DA7-76A3-44EA-BBC4-61AB919C79C3}" type="slidenum">
              <a:rPr lang="en-US" smtClean="0"/>
              <a:t>9</a:t>
            </a:fld>
            <a:endParaRPr lang="en-US"/>
          </a:p>
        </p:txBody>
      </p:sp>
    </p:spTree>
    <p:extLst>
      <p:ext uri="{BB962C8B-B14F-4D97-AF65-F5344CB8AC3E}">
        <p14:creationId xmlns:p14="http://schemas.microsoft.com/office/powerpoint/2010/main" val="89473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late September, following Rosh Hashanah and the annual </a:t>
            </a:r>
            <a:r>
              <a:rPr lang="en-US" sz="1200" b="0" i="0" kern="1200" err="1">
                <a:solidFill>
                  <a:schemeClr val="tx1"/>
                </a:solidFill>
                <a:effectLst/>
                <a:latin typeface="+mn-lt"/>
                <a:ea typeface="+mn-ea"/>
                <a:cs typeface="+mn-cs"/>
              </a:rPr>
              <a:t>Uman</a:t>
            </a:r>
            <a:r>
              <a:rPr lang="en-US" sz="1200" b="0" i="0" kern="1200">
                <a:solidFill>
                  <a:schemeClr val="tx1"/>
                </a:solidFill>
                <a:effectLst/>
                <a:latin typeface="+mn-lt"/>
                <a:ea typeface="+mn-ea"/>
                <a:cs typeface="+mn-cs"/>
              </a:rPr>
              <a:t> pilgrimage, measles cases exploded in Israel, to 949 in October</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Meanwhile, a measles outbreak in New York began in October with a child in the Bensonhurst section of Brooklyn who had visited Israel</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Clark County, Washington, the measles outbreak is concentrated among a Russian-speaking community.</a:t>
            </a:r>
          </a:p>
          <a:p>
            <a:r>
              <a:rPr lang="en-US" sz="1200" b="0" i="0" kern="1200">
                <a:solidFill>
                  <a:schemeClr val="tx1"/>
                </a:solidFill>
                <a:effectLst/>
                <a:latin typeface="+mn-lt"/>
                <a:ea typeface="+mn-ea"/>
                <a:cs typeface="+mn-cs"/>
              </a:rPr>
              <a:t>A child brought the virus back from Ukraine in December and it spread to 74 other people, mostly children, through schools, supermarkets and a bowling alley.</a:t>
            </a: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5346DA7-76A3-44EA-BBC4-61AB919C79C3}" type="slidenum">
              <a:rPr lang="en-US" smtClean="0"/>
              <a:t>10</a:t>
            </a:fld>
            <a:endParaRPr lang="en-US"/>
          </a:p>
        </p:txBody>
      </p:sp>
    </p:spTree>
    <p:extLst>
      <p:ext uri="{BB962C8B-B14F-4D97-AF65-F5344CB8AC3E}">
        <p14:creationId xmlns:p14="http://schemas.microsoft.com/office/powerpoint/2010/main" val="114676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15304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22764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 name="Google Shape;159;p1: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701041"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5.xml"/><Relationship Id="rId5" Type="http://schemas.openxmlformats.org/officeDocument/2006/relationships/image" Target="../media/image1.jpe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5.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7.xml"/><Relationship Id="rId5" Type="http://schemas.openxmlformats.org/officeDocument/2006/relationships/image" Target="../media/image1.jpeg"/><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7.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8"/>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2"/>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userDrawn="1">
            <p:ph type="title"/>
          </p:nvPr>
        </p:nvSpPr>
        <p:spPr>
          <a:xfrm>
            <a:off x="696688" y="12131"/>
            <a:ext cx="11495315" cy="1155779"/>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000" b="1" baseline="0">
                <a:solidFill>
                  <a:srgbClr val="2D2D2D"/>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8"/>
            <a:ext cx="10156192" cy="1039317"/>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56209" y="5654844"/>
            <a:ext cx="1672779" cy="899343"/>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2" y="4"/>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616120" y="5795759"/>
            <a:ext cx="5575883" cy="400110"/>
          </a:xfrm>
          <a:prstGeom prst="rect">
            <a:avLst/>
          </a:prstGeom>
          <a:solidFill>
            <a:srgbClr val="FBAB18"/>
          </a:solidFill>
        </p:spPr>
        <p:txBody>
          <a:bodyPr wrap="square" rtlCol="0">
            <a:spAutoFit/>
          </a:bodyPr>
          <a:lstStyle/>
          <a:p>
            <a:pPr marL="285743" marR="0" lvl="0" indent="0" algn="l" defTabSz="914378" rtl="0" eaLnBrk="0" fontAlgn="base" latinLnBrk="0" hangingPunct="0">
              <a:lnSpc>
                <a:spcPct val="100000"/>
              </a:lnSpc>
              <a:spcBef>
                <a:spcPct val="0"/>
              </a:spcBef>
              <a:spcAft>
                <a:spcPct val="0"/>
              </a:spcAft>
              <a:buClrTx/>
              <a:buSzTx/>
              <a:buFontTx/>
              <a:buNone/>
              <a:tabLst/>
              <a:defRPr/>
            </a:pPr>
            <a:r>
              <a:rPr lang="en-US" sz="2000" b="1">
                <a:solidFill>
                  <a:srgbClr val="2D2D2D"/>
                </a:solidFill>
                <a:latin typeface="Calibri" panose="020F0502020204030204" pitchFamily="34" charset="0"/>
                <a:cs typeface="Calibri" panose="020F0502020204030204" pitchFamily="34" charset="0"/>
              </a:rPr>
              <a:t>cdc.gov/coronavirus</a:t>
            </a:r>
          </a:p>
        </p:txBody>
      </p:sp>
      <p:sp>
        <p:nvSpPr>
          <p:cNvPr id="2" name="TextBox 1">
            <a:extLst>
              <a:ext uri="{FF2B5EF4-FFF2-40B4-BE49-F238E27FC236}">
                <a16:creationId xmlns:a16="http://schemas.microsoft.com/office/drawing/2014/main" id="{37589CB5-1A67-4FF8-965E-CE464DDBD7CD}"/>
              </a:ext>
            </a:extLst>
          </p:cNvPr>
          <p:cNvSpPr txBox="1"/>
          <p:nvPr userDrawn="1"/>
        </p:nvSpPr>
        <p:spPr>
          <a:xfrm>
            <a:off x="6616121" y="6329241"/>
            <a:ext cx="4093365" cy="307777"/>
          </a:xfrm>
          <a:prstGeom prst="rect">
            <a:avLst/>
          </a:prstGeom>
          <a:noFill/>
        </p:spPr>
        <p:txBody>
          <a:bodyPr wrap="none" rtlCol="0">
            <a:spAutoFit/>
          </a:bodyPr>
          <a:lstStyle/>
          <a:p>
            <a:r>
              <a:rPr lang="en-US" sz="1400">
                <a:solidFill>
                  <a:srgbClr val="000000"/>
                </a:solidFill>
                <a:latin typeface="Calibri" panose="020F0502020204030204" pitchFamily="34" charset="0"/>
              </a:rPr>
              <a:t>www.cdc.gov/coronavirus/2019-ncov/global-covid-19</a:t>
            </a:r>
          </a:p>
        </p:txBody>
      </p:sp>
    </p:spTree>
    <p:extLst>
      <p:ext uri="{BB962C8B-B14F-4D97-AF65-F5344CB8AC3E}">
        <p14:creationId xmlns:p14="http://schemas.microsoft.com/office/powerpoint/2010/main" val="67209872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5"/>
            <a:ext cx="8852455"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90"/>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9638650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Y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1" name="Oval 10">
            <a:extLst>
              <a:ext uri="{FF2B5EF4-FFF2-40B4-BE49-F238E27FC236}">
                <a16:creationId xmlns:a16="http://schemas.microsoft.com/office/drawing/2014/main" id="{A7F2192F-867D-41C2-A535-636DBEA1784E}"/>
              </a:ext>
            </a:extLst>
          </p:cNvPr>
          <p:cNvSpPr/>
          <p:nvPr userDrawn="1"/>
        </p:nvSpPr>
        <p:spPr>
          <a:xfrm>
            <a:off x="121920" y="121287"/>
            <a:ext cx="609600" cy="6096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defRPr/>
            </a:pPr>
            <a:r>
              <a:rPr lang="en-US" sz="2400">
                <a:solidFill>
                  <a:srgbClr val="000000"/>
                </a:solidFill>
                <a:latin typeface="Myriad Web Pro"/>
                <a:cs typeface="Calibri"/>
              </a:rPr>
              <a:t>Y</a:t>
            </a:r>
          </a:p>
        </p:txBody>
      </p:sp>
      <p:sp>
        <p:nvSpPr>
          <p:cNvPr id="13" name="TextBox 12">
            <a:extLst>
              <a:ext uri="{FF2B5EF4-FFF2-40B4-BE49-F238E27FC236}">
                <a16:creationId xmlns:a16="http://schemas.microsoft.com/office/drawing/2014/main" id="{B34EB76D-6E33-4E91-BD55-DEA95A30D95E}"/>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E5600D79-7445-41A8-967A-F2E6B5670EF9}"/>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93DB51FA-8508-4416-B3D4-EFB8CDAED8B6}"/>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192792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 - Content w Title, Bar - No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9865"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pic>
        <p:nvPicPr>
          <p:cNvPr id="11" name="Picture 10">
            <a:extLst>
              <a:ext uri="{FF2B5EF4-FFF2-40B4-BE49-F238E27FC236}">
                <a16:creationId xmlns:a16="http://schemas.microsoft.com/office/drawing/2014/main" id="{CA35F0EC-DF05-4CA0-9F9E-A1CDD2A32B0D}"/>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0" name="TextBox 9">
            <a:extLst>
              <a:ext uri="{FF2B5EF4-FFF2-40B4-BE49-F238E27FC236}">
                <a16:creationId xmlns:a16="http://schemas.microsoft.com/office/drawing/2014/main" id="{BB095CED-867D-4D61-8BBA-22D801E0752F}"/>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sp>
        <p:nvSpPr>
          <p:cNvPr id="13" name="Oval 12">
            <a:extLst>
              <a:ext uri="{FF2B5EF4-FFF2-40B4-BE49-F238E27FC236}">
                <a16:creationId xmlns:a16="http://schemas.microsoft.com/office/drawing/2014/main" id="{219E27C1-0884-4111-A745-7D4741248C86}"/>
              </a:ext>
            </a:extLst>
          </p:cNvPr>
          <p:cNvSpPr/>
          <p:nvPr userDrawn="1"/>
        </p:nvSpPr>
        <p:spPr>
          <a:xfrm>
            <a:off x="118196" y="121868"/>
            <a:ext cx="609600" cy="60960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a:solidFill>
                  <a:srgbClr val="000000"/>
                </a:solidFill>
                <a:latin typeface="Myriad Web Pro"/>
                <a:cs typeface="Calibri"/>
              </a:rPr>
              <a:t>R</a:t>
            </a:r>
          </a:p>
        </p:txBody>
      </p:sp>
    </p:spTree>
    <p:extLst>
      <p:ext uri="{BB962C8B-B14F-4D97-AF65-F5344CB8AC3E}">
        <p14:creationId xmlns:p14="http://schemas.microsoft.com/office/powerpoint/2010/main" val="374427963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1" name="Oval 10">
            <a:extLst>
              <a:ext uri="{FF2B5EF4-FFF2-40B4-BE49-F238E27FC236}">
                <a16:creationId xmlns:a16="http://schemas.microsoft.com/office/drawing/2014/main" id="{9D74AEA8-F110-4B35-B5E5-01B814F20178}"/>
              </a:ext>
            </a:extLst>
          </p:cNvPr>
          <p:cNvSpPr/>
          <p:nvPr userDrawn="1"/>
        </p:nvSpPr>
        <p:spPr>
          <a:xfrm>
            <a:off x="118196" y="121868"/>
            <a:ext cx="609600" cy="60960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a:solidFill>
                  <a:srgbClr val="000000"/>
                </a:solidFill>
                <a:latin typeface="Myriad Web Pro"/>
                <a:cs typeface="Calibri"/>
              </a:rPr>
              <a:t>R</a:t>
            </a:r>
          </a:p>
        </p:txBody>
      </p:sp>
      <p:sp>
        <p:nvSpPr>
          <p:cNvPr id="13" name="TextBox 12">
            <a:extLst>
              <a:ext uri="{FF2B5EF4-FFF2-40B4-BE49-F238E27FC236}">
                <a16:creationId xmlns:a16="http://schemas.microsoft.com/office/drawing/2014/main" id="{6B7A734E-45C1-43FC-A511-EEEBCEA30609}"/>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E377132B-602B-4E76-AED1-3D185BB7D920}"/>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D7130BCB-3EC8-41BA-8CF6-87505762B8D3}"/>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4411826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Y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14" name="Picture 13">
            <a:extLst>
              <a:ext uri="{FF2B5EF4-FFF2-40B4-BE49-F238E27FC236}">
                <a16:creationId xmlns:a16="http://schemas.microsoft.com/office/drawing/2014/main" id="{E5600D79-7445-41A8-967A-F2E6B5670EF9}"/>
              </a:ext>
            </a:extLst>
          </p:cNvPr>
          <p:cNvPicPr>
            <a:picLocks noChangeAspect="1"/>
          </p:cNvPicPr>
          <p:nvPr userDrawn="1"/>
        </p:nvPicPr>
        <p:blipFill>
          <a:blip r:embed="rId3"/>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93DB51FA-8508-4416-B3D4-EFB8CDAED8B6}"/>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73780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4500"/>
            </a:lvl1pPr>
          </a:lstStyle>
          <a:p>
            <a:r>
              <a:rPr lang="en-US"/>
              <a:t>Enter section title</a:t>
            </a:r>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 subtitle</a:t>
            </a:r>
          </a:p>
        </p:txBody>
      </p:sp>
      <p:sp>
        <p:nvSpPr>
          <p:cNvPr id="4" name="Date Placeholder 3"/>
          <p:cNvSpPr>
            <a:spLocks noGrp="1"/>
          </p:cNvSpPr>
          <p:nvPr>
            <p:ph type="dt" sz="half" idx="10"/>
          </p:nvPr>
        </p:nvSpPr>
        <p:spPr/>
        <p:txBody>
          <a:bodyPr/>
          <a:lstStyle/>
          <a:p>
            <a:fld id="{6B99CD10-6727-4580-8F9A-D4A0D31D01F4}" type="datetime1">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Tree>
    <p:extLst>
      <p:ext uri="{BB962C8B-B14F-4D97-AF65-F5344CB8AC3E}">
        <p14:creationId xmlns:p14="http://schemas.microsoft.com/office/powerpoint/2010/main" val="1863250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08101"/>
            <a:ext cx="9144000" cy="2201863"/>
          </a:xfrm>
        </p:spPr>
        <p:txBody>
          <a:bodyPr anchor="b"/>
          <a:lstStyle>
            <a:lvl1pPr algn="l">
              <a:defRPr sz="4500"/>
            </a:lvl1pPr>
          </a:lstStyle>
          <a:p>
            <a:r>
              <a:rPr lang="en-US"/>
              <a:t>Enter presentation title</a:t>
            </a:r>
          </a:p>
        </p:txBody>
      </p:sp>
      <p:sp>
        <p:nvSpPr>
          <p:cNvPr id="3" name="Subtitle 2"/>
          <p:cNvSpPr>
            <a:spLocks noGrp="1"/>
          </p:cNvSpPr>
          <p:nvPr>
            <p:ph type="subTitle" idx="1" hasCustomPrompt="1"/>
          </p:nvPr>
        </p:nvSpPr>
        <p:spPr>
          <a:xfrm>
            <a:off x="1524000" y="3602038"/>
            <a:ext cx="9144000" cy="11731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Enter presentation subtitle</a:t>
            </a:r>
          </a:p>
        </p:txBody>
      </p:sp>
      <p:sp>
        <p:nvSpPr>
          <p:cNvPr id="9" name="Text Placeholder 8"/>
          <p:cNvSpPr>
            <a:spLocks noGrp="1"/>
          </p:cNvSpPr>
          <p:nvPr>
            <p:ph type="body" sz="quarter" idx="13" hasCustomPrompt="1"/>
          </p:nvPr>
        </p:nvSpPr>
        <p:spPr>
          <a:xfrm>
            <a:off x="1524000" y="4867276"/>
            <a:ext cx="6400800" cy="1152524"/>
          </a:xfrm>
        </p:spPr>
        <p:txBody>
          <a:bodyPr anchor="b">
            <a:normAutofit/>
          </a:bodyPr>
          <a:lstStyle>
            <a:lvl1pPr marL="0" indent="0">
              <a:buNone/>
              <a:defRPr sz="1800" baseline="0"/>
            </a:lvl1pPr>
          </a:lstStyle>
          <a:p>
            <a:r>
              <a:rPr lang="en-US"/>
              <a:t>Weekday, Month DD, YYYY</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4729" y="5620422"/>
            <a:ext cx="3621971" cy="853236"/>
          </a:xfrm>
          <a:prstGeom prst="rect">
            <a:avLst/>
          </a:prstGeom>
        </p:spPr>
      </p:pic>
    </p:spTree>
    <p:extLst>
      <p:ext uri="{BB962C8B-B14F-4D97-AF65-F5344CB8AC3E}">
        <p14:creationId xmlns:p14="http://schemas.microsoft.com/office/powerpoint/2010/main" val="3885671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Enter slide title</a:t>
            </a:r>
          </a:p>
        </p:txBody>
      </p:sp>
      <p:sp>
        <p:nvSpPr>
          <p:cNvPr id="3" name="Content Placeholder 2"/>
          <p:cNvSpPr>
            <a:spLocks noGrp="1"/>
          </p:cNvSpPr>
          <p:nvPr>
            <p:ph idx="1" hasCustomPrompt="1"/>
          </p:nvPr>
        </p:nvSpPr>
        <p:spPr/>
        <p:txBody>
          <a:bodyPr/>
          <a:lstStyle>
            <a:lvl1pPr>
              <a:defRPr b="1">
                <a:solidFill>
                  <a:schemeClr val="accent1"/>
                </a:solidFill>
              </a:defRPr>
            </a:lvl1pPr>
            <a:lvl2pPr>
              <a:buClr>
                <a:schemeClr val="accent1"/>
              </a:buClr>
              <a:defRPr/>
            </a:lvl2pPr>
            <a:lvl3pPr>
              <a:buClr>
                <a:schemeClr val="accent3"/>
              </a:buClr>
              <a:defRPr baseline="0"/>
            </a:lvl3pPr>
            <a:lvl4pPr>
              <a:defRPr/>
            </a:lvl4pPr>
            <a:lvl5pPr>
              <a:defRPr/>
            </a:lvl5pPr>
          </a:lstStyle>
          <a:p>
            <a:pPr lvl="0"/>
            <a:r>
              <a:rPr lang="en-US"/>
              <a:t>First-level bullet</a:t>
            </a:r>
          </a:p>
          <a:p>
            <a:pPr lvl="1"/>
            <a:r>
              <a:rPr lang="en-US"/>
              <a:t>Second-level bullet</a:t>
            </a:r>
          </a:p>
          <a:p>
            <a:pPr lvl="2"/>
            <a:r>
              <a:rPr lang="en-US"/>
              <a:t>Third-level bullet</a:t>
            </a:r>
          </a:p>
          <a:p>
            <a:pPr lvl="3"/>
            <a:r>
              <a:rPr lang="en-US"/>
              <a:t>Fourth-level bullet</a:t>
            </a:r>
          </a:p>
          <a:p>
            <a:pPr lvl="4"/>
            <a:r>
              <a:rPr lang="en-US"/>
              <a:t>Fifth-level bullet</a:t>
            </a:r>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a:t>Enter citation</a:t>
            </a:r>
          </a:p>
        </p:txBody>
      </p:sp>
    </p:spTree>
    <p:extLst>
      <p:ext uri="{BB962C8B-B14F-4D97-AF65-F5344CB8AC3E}">
        <p14:creationId xmlns:p14="http://schemas.microsoft.com/office/powerpoint/2010/main" val="3197378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4500"/>
            </a:lvl1pPr>
          </a:lstStyle>
          <a:p>
            <a:r>
              <a:rPr lang="en-US"/>
              <a:t>Enter section title</a:t>
            </a:r>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 subtitle</a:t>
            </a:r>
          </a:p>
        </p:txBody>
      </p:sp>
      <p:sp>
        <p:nvSpPr>
          <p:cNvPr id="4" name="Date Placeholder 3"/>
          <p:cNvSpPr>
            <a:spLocks noGrp="1"/>
          </p:cNvSpPr>
          <p:nvPr>
            <p:ph type="dt" sz="half" idx="10"/>
          </p:nvPr>
        </p:nvSpPr>
        <p:spPr/>
        <p:txBody>
          <a:bodyPr/>
          <a:lstStyle/>
          <a:p>
            <a:fld id="{6B99CD10-6727-4580-8F9A-D4A0D31D01F4}" type="datetime1">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9E477-088D-487D-A482-1547B74FD154}" type="slidenum">
              <a:rPr lang="en-US" smtClean="0"/>
              <a:t>‹#›</a:t>
            </a:fld>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Tree>
    <p:extLst>
      <p:ext uri="{BB962C8B-B14F-4D97-AF65-F5344CB8AC3E}">
        <p14:creationId xmlns:p14="http://schemas.microsoft.com/office/powerpoint/2010/main" val="4073175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b="1">
                <a:solidFill>
                  <a:schemeClr val="accent1"/>
                </a:solidFill>
              </a:defRPr>
            </a:lvl1pPr>
            <a:lvl2pPr marL="5143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a:lvl3pPr>
            <a:lvl4pPr marL="1200150" marR="0" indent="-171450"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5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mn-lt"/>
                <a:ea typeface="+mn-ea"/>
                <a:cs typeface="+mn-cs"/>
              </a:rPr>
              <a:t>First-level bullet</a:t>
            </a:r>
          </a:p>
          <a:p>
            <a:pPr marL="514350" marR="0" lvl="1"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Second-level bullet</a:t>
            </a:r>
          </a:p>
          <a:p>
            <a:pPr marL="857250" marR="0" lvl="2"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Third-level bullet</a:t>
            </a:r>
          </a:p>
          <a:p>
            <a:pPr marL="1200150" marR="0" lvl="3" indent="-171450"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a:pPr>
            <a:r>
              <a:rPr kumimoji="0" lang="en-US" sz="1350" b="0" i="0" u="none" strike="noStrike" kern="1200" cap="none" spc="0" normalizeH="0" baseline="0" noProof="0">
                <a:ln>
                  <a:noFill/>
                </a:ln>
                <a:solidFill>
                  <a:prstClr val="black"/>
                </a:solidFill>
                <a:effectLst/>
                <a:uLnTx/>
                <a:uFillTx/>
                <a:latin typeface="+mn-lt"/>
                <a:ea typeface="+mn-ea"/>
                <a:cs typeface="+mn-cs"/>
              </a:rPr>
              <a:t>Fourth-level bullet</a:t>
            </a:r>
          </a:p>
          <a:p>
            <a: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mn-lt"/>
                <a:ea typeface="+mn-ea"/>
                <a:cs typeface="+mn-cs"/>
              </a:rPr>
              <a:t>Fifth-level bullet</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a:t>Enter citation</a:t>
            </a:r>
          </a:p>
        </p:txBody>
      </p:sp>
    </p:spTree>
    <p:extLst>
      <p:ext uri="{BB962C8B-B14F-4D97-AF65-F5344CB8AC3E}">
        <p14:creationId xmlns:p14="http://schemas.microsoft.com/office/powerpoint/2010/main" val="226606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userDrawn="1">
            <p:ph type="title"/>
          </p:nvPr>
        </p:nvSpPr>
        <p:spPr>
          <a:xfrm>
            <a:off x="914401" y="12131"/>
            <a:ext cx="11277600" cy="1155779"/>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3" y="1415968"/>
            <a:ext cx="9938477" cy="457200"/>
          </a:xfrm>
          <a:prstGeom prst="rect">
            <a:avLst/>
          </a:prstGeom>
        </p:spPr>
        <p:txBody>
          <a:bodyPr/>
          <a:lstStyle>
            <a:lvl1pPr marL="0" indent="0" algn="l">
              <a:buNone/>
              <a:defRPr sz="2000" b="1" baseline="0">
                <a:solidFill>
                  <a:schemeClr val="tx2"/>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8"/>
            <a:ext cx="9858531" cy="1039317"/>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7920" y="5736644"/>
            <a:ext cx="1672779" cy="899343"/>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388711374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039E477-088D-487D-A482-1547B74FD154}"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11"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a:t>Enter citation</a:t>
            </a:r>
          </a:p>
        </p:txBody>
      </p:sp>
    </p:spTree>
    <p:extLst>
      <p:ext uri="{BB962C8B-B14F-4D97-AF65-F5344CB8AC3E}">
        <p14:creationId xmlns:p14="http://schemas.microsoft.com/office/powerpoint/2010/main" val="560623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039E477-088D-487D-A482-1547B74FD154}" type="slidenum">
              <a:rPr lang="en-US" smtClean="0"/>
              <a:t>‹#›</a:t>
            </a:fld>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7"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a:t>Enter citation</a:t>
            </a:r>
          </a:p>
        </p:txBody>
      </p:sp>
    </p:spTree>
    <p:extLst>
      <p:ext uri="{BB962C8B-B14F-4D97-AF65-F5344CB8AC3E}">
        <p14:creationId xmlns:p14="http://schemas.microsoft.com/office/powerpoint/2010/main" val="2905649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39E477-088D-487D-A482-1547B74FD154}" type="slidenum">
              <a:rPr lang="en-US" smtClean="0"/>
              <a:t>‹#›</a:t>
            </a:fld>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6"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a:t>Enter citation</a:t>
            </a:r>
          </a:p>
        </p:txBody>
      </p:sp>
    </p:spTree>
    <p:extLst>
      <p:ext uri="{BB962C8B-B14F-4D97-AF65-F5344CB8AC3E}">
        <p14:creationId xmlns:p14="http://schemas.microsoft.com/office/powerpoint/2010/main" val="2684012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a:t>Enter citation</a:t>
            </a:r>
          </a:p>
        </p:txBody>
      </p:sp>
    </p:spTree>
    <p:extLst>
      <p:ext uri="{BB962C8B-B14F-4D97-AF65-F5344CB8AC3E}">
        <p14:creationId xmlns:p14="http://schemas.microsoft.com/office/powerpoint/2010/main" val="921827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6039E477-088D-487D-A482-1547B74FD154}"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a:t>Enter citation</a:t>
            </a:r>
          </a:p>
        </p:txBody>
      </p:sp>
    </p:spTree>
    <p:extLst>
      <p:ext uri="{BB962C8B-B14F-4D97-AF65-F5344CB8AC3E}">
        <p14:creationId xmlns:p14="http://schemas.microsoft.com/office/powerpoint/2010/main" val="2322936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522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1F7F4DB-CE84-47AB-A658-E4AD4D0981FA}" type="datetimeFigureOut">
              <a:rPr lang="en-US" smtClean="0"/>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57DF9-042A-4A02-AD9B-6BDB8898C7F6}" type="slidenum">
              <a:rPr lang="en-US" smtClean="0"/>
              <a:t>‹#›</a:t>
            </a:fld>
            <a:endParaRPr lang="en-US"/>
          </a:p>
        </p:txBody>
      </p:sp>
    </p:spTree>
    <p:extLst>
      <p:ext uri="{BB962C8B-B14F-4D97-AF65-F5344CB8AC3E}">
        <p14:creationId xmlns:p14="http://schemas.microsoft.com/office/powerpoint/2010/main" val="461089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532E63"/>
                </a:solidFill>
                <a:effectLst/>
                <a:latin typeface="Calibri" pitchFamily="34" charset="0"/>
              </a:defRPr>
            </a:lvl1pPr>
          </a:lstStyle>
          <a:p>
            <a:r>
              <a:rPr lang="en-US"/>
              <a:t>Bottom band: CGH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6336"/>
          <a:stretch/>
        </p:blipFill>
        <p:spPr>
          <a:xfrm>
            <a:off x="0" y="6662263"/>
            <a:ext cx="12192000" cy="195739"/>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342892" indent="-342892">
              <a:buClr>
                <a:srgbClr val="A59988"/>
              </a:buClr>
              <a:buFont typeface="Wingdings" panose="05000000000000000000" pitchFamily="2" charset="2"/>
              <a:buChar char="§"/>
              <a:defRPr sz="2000">
                <a:solidFill>
                  <a:srgbClr val="532E63"/>
                </a:solidFill>
              </a:defRPr>
            </a:lvl1pPr>
            <a:lvl2pPr>
              <a:buClr>
                <a:srgbClr val="5E9732"/>
              </a:buClr>
              <a:defRPr sz="2000">
                <a:solidFill>
                  <a:srgbClr val="532E63"/>
                </a:solidFill>
              </a:defRPr>
            </a:lvl2pPr>
            <a:lvl3pPr>
              <a:buClr>
                <a:srgbClr val="D59F0F"/>
              </a:buClr>
              <a:defRPr sz="2000">
                <a:solidFill>
                  <a:srgbClr val="532E63"/>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22487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Y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1" name="Oval 10">
            <a:extLst>
              <a:ext uri="{FF2B5EF4-FFF2-40B4-BE49-F238E27FC236}">
                <a16:creationId xmlns:a16="http://schemas.microsoft.com/office/drawing/2014/main" id="{A7F2192F-867D-41C2-A535-636DBEA1784E}"/>
              </a:ext>
            </a:extLst>
          </p:cNvPr>
          <p:cNvSpPr/>
          <p:nvPr userDrawn="1"/>
        </p:nvSpPr>
        <p:spPr>
          <a:xfrm>
            <a:off x="121920" y="121287"/>
            <a:ext cx="609600" cy="6096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defRPr/>
            </a:pPr>
            <a:r>
              <a:rPr lang="en-US" sz="2400">
                <a:solidFill>
                  <a:srgbClr val="000000"/>
                </a:solidFill>
                <a:latin typeface="Myriad Web Pro"/>
                <a:cs typeface="Calibri"/>
              </a:rPr>
              <a:t>Y</a:t>
            </a:r>
          </a:p>
        </p:txBody>
      </p:sp>
      <p:sp>
        <p:nvSpPr>
          <p:cNvPr id="13" name="TextBox 12">
            <a:extLst>
              <a:ext uri="{FF2B5EF4-FFF2-40B4-BE49-F238E27FC236}">
                <a16:creationId xmlns:a16="http://schemas.microsoft.com/office/drawing/2014/main" id="{B34EB76D-6E33-4E91-BD55-DEA95A30D95E}"/>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E5600D79-7445-41A8-967A-F2E6B5670EF9}"/>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93DB51FA-8508-4416-B3D4-EFB8CDAED8B6}"/>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10988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Y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sp>
        <p:nvSpPr>
          <p:cNvPr id="15" name="Text Placeholder 7">
            <a:extLst>
              <a:ext uri="{FF2B5EF4-FFF2-40B4-BE49-F238E27FC236}">
                <a16:creationId xmlns:a16="http://schemas.microsoft.com/office/drawing/2014/main" id="{93DB51FA-8508-4416-B3D4-EFB8CDAED8B6}"/>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22499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7920" y="6022129"/>
            <a:ext cx="1158819" cy="623020"/>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169868945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R - Content w Title, Bar - No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9865"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pic>
        <p:nvPicPr>
          <p:cNvPr id="11" name="Picture 10">
            <a:extLst>
              <a:ext uri="{FF2B5EF4-FFF2-40B4-BE49-F238E27FC236}">
                <a16:creationId xmlns:a16="http://schemas.microsoft.com/office/drawing/2014/main" id="{CA35F0EC-DF05-4CA0-9F9E-A1CDD2A32B0D}"/>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0" name="TextBox 9">
            <a:extLst>
              <a:ext uri="{FF2B5EF4-FFF2-40B4-BE49-F238E27FC236}">
                <a16:creationId xmlns:a16="http://schemas.microsoft.com/office/drawing/2014/main" id="{BB095CED-867D-4D61-8BBA-22D801E0752F}"/>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sp>
        <p:nvSpPr>
          <p:cNvPr id="13" name="Oval 12">
            <a:extLst>
              <a:ext uri="{FF2B5EF4-FFF2-40B4-BE49-F238E27FC236}">
                <a16:creationId xmlns:a16="http://schemas.microsoft.com/office/drawing/2014/main" id="{219E27C1-0884-4111-A745-7D4741248C86}"/>
              </a:ext>
            </a:extLst>
          </p:cNvPr>
          <p:cNvSpPr/>
          <p:nvPr userDrawn="1"/>
        </p:nvSpPr>
        <p:spPr>
          <a:xfrm>
            <a:off x="118196" y="121868"/>
            <a:ext cx="609600" cy="60960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a:solidFill>
                  <a:srgbClr val="000000"/>
                </a:solidFill>
                <a:latin typeface="Myriad Web Pro"/>
                <a:cs typeface="Calibri"/>
              </a:rPr>
              <a:t>R</a:t>
            </a:r>
          </a:p>
        </p:txBody>
      </p:sp>
    </p:spTree>
    <p:extLst>
      <p:ext uri="{BB962C8B-B14F-4D97-AF65-F5344CB8AC3E}">
        <p14:creationId xmlns:p14="http://schemas.microsoft.com/office/powerpoint/2010/main" val="211594951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1" name="Oval 10">
            <a:extLst>
              <a:ext uri="{FF2B5EF4-FFF2-40B4-BE49-F238E27FC236}">
                <a16:creationId xmlns:a16="http://schemas.microsoft.com/office/drawing/2014/main" id="{9D74AEA8-F110-4B35-B5E5-01B814F20178}"/>
              </a:ext>
            </a:extLst>
          </p:cNvPr>
          <p:cNvSpPr/>
          <p:nvPr userDrawn="1"/>
        </p:nvSpPr>
        <p:spPr>
          <a:xfrm>
            <a:off x="118196" y="121868"/>
            <a:ext cx="609600" cy="60960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a:solidFill>
                  <a:srgbClr val="000000"/>
                </a:solidFill>
                <a:latin typeface="Myriad Web Pro"/>
                <a:cs typeface="Calibri"/>
              </a:rPr>
              <a:t>R</a:t>
            </a:r>
          </a:p>
        </p:txBody>
      </p:sp>
      <p:sp>
        <p:nvSpPr>
          <p:cNvPr id="13" name="TextBox 12">
            <a:extLst>
              <a:ext uri="{FF2B5EF4-FFF2-40B4-BE49-F238E27FC236}">
                <a16:creationId xmlns:a16="http://schemas.microsoft.com/office/drawing/2014/main" id="{6B7A734E-45C1-43FC-A511-EEEBCEA30609}"/>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E377132B-602B-4E76-AED1-3D185BB7D920}"/>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D7130BCB-3EC8-41BA-8CF6-87505762B8D3}"/>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6395730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256" cy="6867144"/>
          </a:xfrm>
          <a:prstGeom prst="rect">
            <a:avLst/>
          </a:prstGeom>
        </p:spPr>
      </p:pic>
      <p:sp>
        <p:nvSpPr>
          <p:cNvPr id="2" name="Title 1"/>
          <p:cNvSpPr>
            <a:spLocks noGrp="1"/>
          </p:cNvSpPr>
          <p:nvPr>
            <p:ph type="ctrTitle"/>
          </p:nvPr>
        </p:nvSpPr>
        <p:spPr>
          <a:xfrm>
            <a:off x="914401" y="1435315"/>
            <a:ext cx="7702633" cy="2148634"/>
          </a:xfrm>
        </p:spPr>
        <p:txBody>
          <a:bodyPr anchor="t">
            <a:normAutofit/>
          </a:bodyPr>
          <a:lstStyle>
            <a:lvl1pPr algn="l">
              <a:lnSpc>
                <a:spcPts val="3600"/>
              </a:lnSpc>
              <a:defRPr sz="3375" b="1">
                <a:solidFill>
                  <a:srgbClr val="FFFFFF"/>
                </a:solidFill>
                <a:latin typeface="+mj-lt"/>
                <a:cs typeface="Times New Roman"/>
              </a:defRPr>
            </a:lvl1pPr>
          </a:lstStyle>
          <a:p>
            <a:r>
              <a:rPr lang="en-US"/>
              <a:t>Click to edit Master title style</a:t>
            </a:r>
          </a:p>
        </p:txBody>
      </p:sp>
      <p:sp>
        <p:nvSpPr>
          <p:cNvPr id="3" name="Subtitle 2"/>
          <p:cNvSpPr>
            <a:spLocks noGrp="1"/>
          </p:cNvSpPr>
          <p:nvPr>
            <p:ph type="subTitle" idx="1"/>
          </p:nvPr>
        </p:nvSpPr>
        <p:spPr>
          <a:xfrm>
            <a:off x="914400" y="3705736"/>
            <a:ext cx="6241333" cy="1791975"/>
          </a:xfrm>
        </p:spPr>
        <p:txBody>
          <a:bodyPr>
            <a:normAutofit/>
          </a:bodyPr>
          <a:lstStyle>
            <a:lvl1pPr marL="0" indent="0" algn="l">
              <a:lnSpc>
                <a:spcPts val="2025"/>
              </a:lnSpc>
              <a:buNone/>
              <a:defRPr sz="1725">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99795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250">
                <a:solidFill>
                  <a:srgbClr val="FFFFFF"/>
                </a:solidFill>
                <a:latin typeface="+mj-lt"/>
              </a:defRPr>
            </a:lvl1pPr>
          </a:lstStyle>
          <a:p>
            <a:r>
              <a:rPr lang="en-US"/>
              <a:t>Click to edit Master title style</a:t>
            </a:r>
          </a:p>
        </p:txBody>
      </p:sp>
      <p:sp>
        <p:nvSpPr>
          <p:cNvPr id="8" name="Content Placeholder 7"/>
          <p:cNvSpPr>
            <a:spLocks noGrp="1"/>
          </p:cNvSpPr>
          <p:nvPr>
            <p:ph sz="quarter" idx="10"/>
          </p:nvPr>
        </p:nvSpPr>
        <p:spPr>
          <a:xfrm>
            <a:off x="609600" y="1493586"/>
            <a:ext cx="10972800" cy="4688266"/>
          </a:xfrm>
        </p:spPr>
        <p:txBody>
          <a:bodyPr>
            <a:normAutofit/>
          </a:bodyPr>
          <a:lstStyle>
            <a:lvl1pPr marL="342900" indent="-342900">
              <a:lnSpc>
                <a:spcPct val="150000"/>
              </a:lnSpc>
              <a:buSzPct val="100000"/>
              <a:buFont typeface="+mj-lt"/>
              <a:buAutoNum type="arabicPeriod"/>
              <a:defRPr sz="1725">
                <a:solidFill>
                  <a:schemeClr val="bg1"/>
                </a:solidFill>
              </a:defRPr>
            </a:lvl1pPr>
            <a:lvl2pPr marL="600075" indent="-257175">
              <a:buFont typeface="+mj-lt"/>
              <a:buAutoNum type="arabicPeriod"/>
              <a:defRPr>
                <a:solidFill>
                  <a:schemeClr val="bg1"/>
                </a:solidFill>
              </a:defRPr>
            </a:lvl2pPr>
            <a:lvl3pPr marL="942975" indent="-257175">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16553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3"/>
            <a:ext cx="10363200" cy="2700106"/>
          </a:xfrm>
        </p:spPr>
        <p:txBody>
          <a:bodyPr anchor="ctr">
            <a:noAutofit/>
          </a:bodyPr>
          <a:lstStyle>
            <a:lvl1pPr algn="ctr">
              <a:lnSpc>
                <a:spcPts val="3600"/>
              </a:lnSpc>
              <a:defRPr sz="3375" b="1" cap="none">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657167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250">
                <a:latin typeface="+mj-lt"/>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99335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755"/>
            <a:ext cx="10972800" cy="625171"/>
          </a:xfrm>
        </p:spPr>
        <p:txBody>
          <a:bodyPr>
            <a:normAutofit/>
          </a:bodyPr>
          <a:lstStyle>
            <a:lvl1pPr>
              <a:defRPr sz="2250">
                <a:latin typeface="+mj-lt"/>
              </a:defRPr>
            </a:lvl1pPr>
          </a:lstStyle>
          <a:p>
            <a:r>
              <a:rPr lang="en-US"/>
              <a:t>Click to edit Master title style</a:t>
            </a:r>
          </a:p>
        </p:txBody>
      </p:sp>
      <p:sp>
        <p:nvSpPr>
          <p:cNvPr id="3" name="Content Placeholder 2"/>
          <p:cNvSpPr>
            <a:spLocks noGrp="1"/>
          </p:cNvSpPr>
          <p:nvPr>
            <p:ph idx="1"/>
          </p:nvPr>
        </p:nvSpPr>
        <p:spPr>
          <a:xfrm>
            <a:off x="609600" y="1265240"/>
            <a:ext cx="10972800" cy="4525963"/>
          </a:xfrm>
        </p:spPr>
        <p:txBody>
          <a:bodyPr/>
          <a:lstStyle>
            <a:lvl1pPr>
              <a:lnSpc>
                <a:spcPts val="1725"/>
              </a:lnSpc>
              <a:defRPr sz="1500"/>
            </a:lvl1pPr>
            <a:lvl2pPr>
              <a:defRPr sz="1350"/>
            </a:lvl2pPr>
            <a:lvl3pPr>
              <a:defRPr sz="1200"/>
            </a:lvl3pPr>
            <a:lvl4pPr>
              <a:defRPr sz="1050">
                <a:latin typeface="Arial"/>
                <a:cs typeface="Arial"/>
              </a:defRPr>
            </a:lvl4pPr>
            <a:lvl5pPr>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93856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3"/>
            <a:ext cx="10363200" cy="2700106"/>
          </a:xfrm>
        </p:spPr>
        <p:txBody>
          <a:bodyPr anchor="t">
            <a:noAutofit/>
          </a:bodyPr>
          <a:lstStyle>
            <a:lvl1pPr algn="l">
              <a:lnSpc>
                <a:spcPts val="3600"/>
              </a:lnSpc>
              <a:defRPr sz="3375"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284833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p>
        </p:txBody>
      </p:sp>
      <p:sp>
        <p:nvSpPr>
          <p:cNvPr id="3" name="Content Placeholder 2"/>
          <p:cNvSpPr>
            <a:spLocks noGrp="1"/>
          </p:cNvSpPr>
          <p:nvPr>
            <p:ph idx="1"/>
          </p:nvPr>
        </p:nvSpPr>
        <p:spPr>
          <a:xfrm>
            <a:off x="609600" y="1600203"/>
            <a:ext cx="4693920" cy="4525963"/>
          </a:xfrm>
        </p:spPr>
        <p:txBody>
          <a:bodyPr>
            <a:noAutofit/>
          </a:bodyPr>
          <a:lstStyle>
            <a:lvl1pPr marL="0" indent="0">
              <a:lnSpc>
                <a:spcPts val="1725"/>
              </a:lnSpc>
              <a:spcBef>
                <a:spcPts val="0"/>
              </a:spcBef>
              <a:buNone/>
              <a:defRPr sz="1275">
                <a:solidFill>
                  <a:schemeClr val="accent1"/>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defRPr>
            </a:lvl5pPr>
          </a:lstStyle>
          <a:p>
            <a:pPr lvl="0"/>
            <a:r>
              <a:rPr lang="en-US"/>
              <a:t>Edit Master text styles</a:t>
            </a:r>
          </a:p>
        </p:txBody>
      </p:sp>
      <p:sp>
        <p:nvSpPr>
          <p:cNvPr id="5" name="Footer Placeholder 4"/>
          <p:cNvSpPr>
            <a:spLocks noGrp="1"/>
          </p:cNvSpPr>
          <p:nvPr>
            <p:ph type="ftr" sz="quarter" idx="11"/>
          </p:nvPr>
        </p:nvSpPr>
        <p:spPr>
          <a:xfrm>
            <a:off x="609600" y="6356353"/>
            <a:ext cx="3860800" cy="365125"/>
          </a:xfrm>
          <a:prstGeom prst="rect">
            <a:avLst/>
          </a:prstGeom>
        </p:spPr>
        <p:txBody>
          <a:bodyPr/>
          <a:lstStyle/>
          <a:p>
            <a:r>
              <a:rPr lang="en-US"/>
              <a:t>Mount Sinai / Presentation Name / Date</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
        <p:nvSpPr>
          <p:cNvPr id="8" name="Text Placeholder 7"/>
          <p:cNvSpPr>
            <a:spLocks noGrp="1"/>
          </p:cNvSpPr>
          <p:nvPr>
            <p:ph type="body" sz="quarter" idx="13"/>
          </p:nvPr>
        </p:nvSpPr>
        <p:spPr>
          <a:xfrm>
            <a:off x="6754368" y="1600203"/>
            <a:ext cx="4693920" cy="4525963"/>
          </a:xfrm>
        </p:spPr>
        <p:txBody>
          <a:bodyPr>
            <a:noAutofit/>
          </a:bodyPr>
          <a:lstStyle>
            <a:lvl1pPr marL="0" indent="0">
              <a:lnSpc>
                <a:spcPts val="1425"/>
              </a:lnSpc>
              <a:spcBef>
                <a:spcPts val="0"/>
              </a:spcBef>
              <a:buNone/>
              <a:defRPr sz="1050"/>
            </a:lvl1pPr>
            <a:lvl2pPr>
              <a:buNone/>
              <a:defRPr/>
            </a:lvl2pPr>
            <a:lvl3pPr>
              <a:buNone/>
              <a:defRPr/>
            </a:lvl3pPr>
            <a:lvl4pPr>
              <a:buNone/>
              <a:defRPr/>
            </a:lvl4pPr>
            <a:lvl5pPr>
              <a:buNone/>
              <a:defRPr/>
            </a:lvl5pPr>
          </a:lstStyle>
          <a:p>
            <a:pPr lvl="0"/>
            <a:r>
              <a:rPr lang="en-US"/>
              <a:t>Edit Master text styles</a:t>
            </a:r>
          </a:p>
        </p:txBody>
      </p:sp>
      <p:pic>
        <p:nvPicPr>
          <p:cNvPr id="9" name="Picture 8" descr="footer.png">
            <a:extLst>
              <a:ext uri="{FF2B5EF4-FFF2-40B4-BE49-F238E27FC236}">
                <a16:creationId xmlns:a16="http://schemas.microsoft.com/office/drawing/2014/main" id="{53175252-E8DF-EA4C-B46B-4F0F2ABBCA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5"/>
            <a:ext cx="12192000" cy="140208"/>
          </a:xfrm>
          <a:prstGeom prst="rect">
            <a:avLst/>
          </a:prstGeom>
        </p:spPr>
      </p:pic>
    </p:spTree>
    <p:extLst>
      <p:ext uri="{BB962C8B-B14F-4D97-AF65-F5344CB8AC3E}">
        <p14:creationId xmlns:p14="http://schemas.microsoft.com/office/powerpoint/2010/main" val="2996982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p>
        </p:txBody>
      </p:sp>
      <p:sp>
        <p:nvSpPr>
          <p:cNvPr id="4" name="Footer Placeholder 3"/>
          <p:cNvSpPr>
            <a:spLocks noGrp="1"/>
          </p:cNvSpPr>
          <p:nvPr>
            <p:ph type="ftr" sz="quarter" idx="11"/>
          </p:nvPr>
        </p:nvSpPr>
        <p:spPr>
          <a:xfrm>
            <a:off x="609600" y="6356353"/>
            <a:ext cx="3860800" cy="365125"/>
          </a:xfrm>
          <a:prstGeom prst="rect">
            <a:avLst/>
          </a:prstGeom>
        </p:spPr>
        <p:txBody>
          <a:bodyPr/>
          <a:lstStyle/>
          <a:p>
            <a:r>
              <a:rPr lang="en-US"/>
              <a:t>Mount Sinai / Presentation Name / Date</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609600" y="1739781"/>
            <a:ext cx="10972800" cy="4197252"/>
          </a:xfrm>
        </p:spPr>
        <p:txBody>
          <a:bodyPr anchor="t">
            <a:normAutofit/>
          </a:bodyPr>
          <a:lstStyle>
            <a:lvl1pPr marL="0" indent="0">
              <a:lnSpc>
                <a:spcPts val="3150"/>
              </a:lnSpc>
              <a:buNone/>
              <a:defRPr sz="2700" b="1">
                <a:solidFill>
                  <a:schemeClr val="accent1"/>
                </a:solidFill>
                <a:latin typeface="Times New Roman"/>
                <a:cs typeface="Times New Roman"/>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pic>
        <p:nvPicPr>
          <p:cNvPr id="8" name="Picture 7" descr="footer.png">
            <a:extLst>
              <a:ext uri="{FF2B5EF4-FFF2-40B4-BE49-F238E27FC236}">
                <a16:creationId xmlns:a16="http://schemas.microsoft.com/office/drawing/2014/main" id="{79BA4351-791C-044C-9F37-D90112642F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1475"/>
            <a:ext cx="12192000" cy="140208"/>
          </a:xfrm>
          <a:prstGeom prst="rect">
            <a:avLst/>
          </a:prstGeom>
        </p:spPr>
      </p:pic>
    </p:spTree>
    <p:extLst>
      <p:ext uri="{BB962C8B-B14F-4D97-AF65-F5344CB8AC3E}">
        <p14:creationId xmlns:p14="http://schemas.microsoft.com/office/powerpoint/2010/main" val="4197566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99753068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8" name="Google Shape;18;p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1" name="Google Shape;21;p13"/>
          <p:cNvPicPr preferRelativeResize="0"/>
          <p:nvPr/>
        </p:nvPicPr>
        <p:blipFill rotWithShape="1">
          <a:blip r:embed="rId3">
            <a:alphaModFix/>
          </a:blip>
          <a:srcRect t="86336"/>
          <a:stretch/>
        </p:blipFill>
        <p:spPr>
          <a:xfrm>
            <a:off x="0" y="6597038"/>
            <a:ext cx="12192000" cy="260962"/>
          </a:xfrm>
          <a:prstGeom prst="rect">
            <a:avLst/>
          </a:prstGeom>
          <a:noFill/>
          <a:ln>
            <a:noFill/>
          </a:ln>
        </p:spPr>
      </p:pic>
    </p:spTree>
    <p:extLst>
      <p:ext uri="{BB962C8B-B14F-4D97-AF65-F5344CB8AC3E}">
        <p14:creationId xmlns:p14="http://schemas.microsoft.com/office/powerpoint/2010/main" val="2270730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accent1"/>
              </a:buClr>
              <a:buSzPts val="2100"/>
              <a:buChar char="•"/>
              <a:defRPr b="1">
                <a:solidFill>
                  <a:schemeClr val="accent1"/>
                </a:solidFill>
              </a:defRPr>
            </a:lvl1pPr>
            <a:lvl2pPr marL="914400" lvl="1" indent="-342900" algn="l">
              <a:lnSpc>
                <a:spcPct val="90000"/>
              </a:lnSpc>
              <a:spcBef>
                <a:spcPts val="375"/>
              </a:spcBef>
              <a:spcAft>
                <a:spcPts val="0"/>
              </a:spcAft>
              <a:buClr>
                <a:schemeClr val="accent1"/>
              </a:buClr>
              <a:buSzPts val="1800"/>
              <a:buChar char="–"/>
              <a:defRPr/>
            </a:lvl2pPr>
            <a:lvl3pPr marL="1371600" lvl="2" indent="-323850" algn="l">
              <a:lnSpc>
                <a:spcPct val="90000"/>
              </a:lnSpc>
              <a:spcBef>
                <a:spcPts val="375"/>
              </a:spcBef>
              <a:spcAft>
                <a:spcPts val="0"/>
              </a:spcAft>
              <a:buClr>
                <a:schemeClr val="accent3"/>
              </a:buClr>
              <a:buSzPts val="1500"/>
              <a:buChar char="▪"/>
              <a:defRPr/>
            </a:lvl3pPr>
            <a:lvl4pPr marL="1828800" lvl="3" indent="-314325" algn="l">
              <a:lnSpc>
                <a:spcPct val="90000"/>
              </a:lnSpc>
              <a:spcBef>
                <a:spcPts val="375"/>
              </a:spcBef>
              <a:spcAft>
                <a:spcPts val="0"/>
              </a:spcAft>
              <a:buClr>
                <a:schemeClr val="dk1"/>
              </a:buClr>
              <a:buSzPts val="1350"/>
              <a:buChar char="o"/>
              <a:defRPr/>
            </a:lvl4pPr>
            <a:lvl5pPr marL="2286000" lvl="4" indent="-314325" algn="l">
              <a:lnSpc>
                <a:spcPct val="9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6" name="Google Shape;26;p14"/>
          <p:cNvPicPr preferRelativeResize="0"/>
          <p:nvPr/>
        </p:nvPicPr>
        <p:blipFill rotWithShape="1">
          <a:blip r:embed="rId2">
            <a:alphaModFix/>
          </a:blip>
          <a:srcRect t="86336"/>
          <a:stretch/>
        </p:blipFill>
        <p:spPr>
          <a:xfrm>
            <a:off x="0" y="6597038"/>
            <a:ext cx="12192000" cy="260962"/>
          </a:xfrm>
          <a:prstGeom prst="rect">
            <a:avLst/>
          </a:prstGeom>
          <a:noFill/>
          <a:ln>
            <a:noFill/>
          </a:ln>
        </p:spPr>
      </p:pic>
      <p:sp>
        <p:nvSpPr>
          <p:cNvPr id="27" name="Google Shape;27;p14"/>
          <p:cNvSpPr txBox="1">
            <a:spLocks noGrp="1"/>
          </p:cNvSpPr>
          <p:nvPr>
            <p:ph type="body" idx="2"/>
          </p:nvPr>
        </p:nvSpPr>
        <p:spPr>
          <a:xfrm>
            <a:off x="838200" y="6356352"/>
            <a:ext cx="7772400"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888888"/>
              </a:buClr>
              <a:buSzPts val="900"/>
              <a:buNone/>
              <a:defRPr sz="900">
                <a:solidFill>
                  <a:srgbClr val="888888"/>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81209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
        <p:cNvGrpSpPr/>
        <p:nvPr/>
      </p:nvGrpSpPr>
      <p:grpSpPr>
        <a:xfrm>
          <a:off x="0" y="0"/>
          <a:ext cx="0" cy="0"/>
          <a:chOff x="0" y="0"/>
          <a:chExt cx="0" cy="0"/>
        </a:xfrm>
      </p:grpSpPr>
      <p:sp>
        <p:nvSpPr>
          <p:cNvPr id="29" name="Google Shape;29;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30" name="Google Shape;30;p15"/>
          <p:cNvPicPr preferRelativeResize="0"/>
          <p:nvPr/>
        </p:nvPicPr>
        <p:blipFill rotWithShape="1">
          <a:blip r:embed="rId2">
            <a:alphaModFix/>
          </a:blip>
          <a:srcRect t="86336"/>
          <a:stretch/>
        </p:blipFill>
        <p:spPr>
          <a:xfrm>
            <a:off x="0" y="6597038"/>
            <a:ext cx="12192000" cy="260962"/>
          </a:xfrm>
          <a:prstGeom prst="rect">
            <a:avLst/>
          </a:prstGeom>
          <a:noFill/>
          <a:ln>
            <a:noFill/>
          </a:ln>
        </p:spPr>
      </p:pic>
      <p:sp>
        <p:nvSpPr>
          <p:cNvPr id="31" name="Google Shape;31;p15"/>
          <p:cNvSpPr txBox="1">
            <a:spLocks noGrp="1"/>
          </p:cNvSpPr>
          <p:nvPr>
            <p:ph type="body" idx="1"/>
          </p:nvPr>
        </p:nvSpPr>
        <p:spPr>
          <a:xfrm>
            <a:off x="838200" y="6356352"/>
            <a:ext cx="7772400"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888888"/>
              </a:buClr>
              <a:buSzPts val="900"/>
              <a:buNone/>
              <a:defRPr sz="900">
                <a:solidFill>
                  <a:srgbClr val="888888"/>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5255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6"/>
          <p:cNvSpPr txBox="1">
            <a:spLocks noGrp="1"/>
          </p:cNvSpPr>
          <p:nvPr>
            <p:ph type="ctrTitle"/>
          </p:nvPr>
        </p:nvSpPr>
        <p:spPr>
          <a:xfrm>
            <a:off x="1524000" y="1308101"/>
            <a:ext cx="9144000" cy="22018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subTitle" idx="1"/>
          </p:nvPr>
        </p:nvSpPr>
        <p:spPr>
          <a:xfrm>
            <a:off x="1524000" y="3602038"/>
            <a:ext cx="9144000" cy="11731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5" name="Google Shape;35;p16"/>
          <p:cNvSpPr txBox="1">
            <a:spLocks noGrp="1"/>
          </p:cNvSpPr>
          <p:nvPr>
            <p:ph type="body" idx="2"/>
          </p:nvPr>
        </p:nvSpPr>
        <p:spPr>
          <a:xfrm>
            <a:off x="1524000" y="4867276"/>
            <a:ext cx="6400800" cy="11525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6" name="Google Shape;36;p16"/>
          <p:cNvPicPr preferRelativeResize="0"/>
          <p:nvPr/>
        </p:nvPicPr>
        <p:blipFill rotWithShape="1">
          <a:blip r:embed="rId3">
            <a:alphaModFix/>
          </a:blip>
          <a:srcRect/>
          <a:stretch/>
        </p:blipFill>
        <p:spPr>
          <a:xfrm>
            <a:off x="8294729" y="5620422"/>
            <a:ext cx="3621971" cy="853236"/>
          </a:xfrm>
          <a:prstGeom prst="rect">
            <a:avLst/>
          </a:prstGeom>
          <a:noFill/>
          <a:ln>
            <a:noFill/>
          </a:ln>
        </p:spPr>
      </p:pic>
    </p:spTree>
    <p:extLst>
      <p:ext uri="{BB962C8B-B14F-4D97-AF65-F5344CB8AC3E}">
        <p14:creationId xmlns:p14="http://schemas.microsoft.com/office/powerpoint/2010/main" val="3355248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chemeClr val="accent1"/>
              </a:buClr>
              <a:buSzPts val="2100"/>
              <a:buFont typeface="Arial"/>
              <a:buChar char="•"/>
              <a:defRPr b="1">
                <a:solidFill>
                  <a:schemeClr val="accent1"/>
                </a:solidFill>
              </a:defRPr>
            </a:lvl1pPr>
            <a:lvl2pPr marL="914400" marR="0" lvl="1" indent="-342900" algn="l">
              <a:lnSpc>
                <a:spcPct val="90000"/>
              </a:lnSpc>
              <a:spcBef>
                <a:spcPts val="375"/>
              </a:spcBef>
              <a:spcAft>
                <a:spcPts val="0"/>
              </a:spcAft>
              <a:buClr>
                <a:schemeClr val="dk1"/>
              </a:buClr>
              <a:buSzPts val="1800"/>
              <a:buFont typeface="Calibri"/>
              <a:buChar char="–"/>
              <a:defRPr/>
            </a:lvl2pPr>
            <a:lvl3pPr marL="1371600" marR="0" lvl="2" indent="-323850" algn="l">
              <a:lnSpc>
                <a:spcPct val="90000"/>
              </a:lnSpc>
              <a:spcBef>
                <a:spcPts val="375"/>
              </a:spcBef>
              <a:spcAft>
                <a:spcPts val="0"/>
              </a:spcAft>
              <a:buClr>
                <a:schemeClr val="dk1"/>
              </a:buClr>
              <a:buSzPts val="1500"/>
              <a:buFont typeface="Noto Sans Symbols"/>
              <a:buChar char="▪"/>
              <a:defRPr/>
            </a:lvl3pPr>
            <a:lvl4pPr marL="1828800" marR="0" lvl="3" indent="-314325" algn="l">
              <a:lnSpc>
                <a:spcPct val="90000"/>
              </a:lnSpc>
              <a:spcBef>
                <a:spcPts val="375"/>
              </a:spcBef>
              <a:spcAft>
                <a:spcPts val="0"/>
              </a:spcAft>
              <a:buClr>
                <a:schemeClr val="dk1"/>
              </a:buClr>
              <a:buSzPts val="1350"/>
              <a:buFont typeface="Courier New"/>
              <a:buChar char="o"/>
              <a:defRPr/>
            </a:lvl4pPr>
            <a:lvl5pPr marL="2286000" marR="0" lvl="4" indent="-314325" algn="l">
              <a:lnSpc>
                <a:spcPct val="90000"/>
              </a:lnSpc>
              <a:spcBef>
                <a:spcPts val="375"/>
              </a:spcBef>
              <a:spcAft>
                <a:spcPts val="0"/>
              </a:spcAft>
              <a:buClr>
                <a:schemeClr val="dk1"/>
              </a:buClr>
              <a:buSzPts val="1350"/>
              <a:buFont typeface="Arial"/>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42" name="Google Shape;42;p17"/>
          <p:cNvPicPr preferRelativeResize="0"/>
          <p:nvPr/>
        </p:nvPicPr>
        <p:blipFill rotWithShape="1">
          <a:blip r:embed="rId2">
            <a:alphaModFix/>
          </a:blip>
          <a:srcRect t="86336"/>
          <a:stretch/>
        </p:blipFill>
        <p:spPr>
          <a:xfrm>
            <a:off x="0" y="6597038"/>
            <a:ext cx="12192000" cy="260962"/>
          </a:xfrm>
          <a:prstGeom prst="rect">
            <a:avLst/>
          </a:prstGeom>
          <a:noFill/>
          <a:ln>
            <a:noFill/>
          </a:ln>
        </p:spPr>
      </p:pic>
      <p:sp>
        <p:nvSpPr>
          <p:cNvPr id="43" name="Google Shape;43;p17"/>
          <p:cNvSpPr txBox="1">
            <a:spLocks noGrp="1"/>
          </p:cNvSpPr>
          <p:nvPr>
            <p:ph type="body" idx="3"/>
          </p:nvPr>
        </p:nvSpPr>
        <p:spPr>
          <a:xfrm>
            <a:off x="838200" y="6356352"/>
            <a:ext cx="7772400"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888888"/>
              </a:buClr>
              <a:buSzPts val="900"/>
              <a:buNone/>
              <a:defRPr sz="900">
                <a:solidFill>
                  <a:srgbClr val="888888"/>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08711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1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1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1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51" name="Google Shape;51;p18"/>
          <p:cNvPicPr preferRelativeResize="0"/>
          <p:nvPr/>
        </p:nvPicPr>
        <p:blipFill rotWithShape="1">
          <a:blip r:embed="rId2">
            <a:alphaModFix/>
          </a:blip>
          <a:srcRect t="86336"/>
          <a:stretch/>
        </p:blipFill>
        <p:spPr>
          <a:xfrm>
            <a:off x="0" y="6597038"/>
            <a:ext cx="12192000" cy="260962"/>
          </a:xfrm>
          <a:prstGeom prst="rect">
            <a:avLst/>
          </a:prstGeom>
          <a:noFill/>
          <a:ln>
            <a:noFill/>
          </a:ln>
        </p:spPr>
      </p:pic>
      <p:sp>
        <p:nvSpPr>
          <p:cNvPr id="52" name="Google Shape;52;p18"/>
          <p:cNvSpPr txBox="1">
            <a:spLocks noGrp="1"/>
          </p:cNvSpPr>
          <p:nvPr>
            <p:ph type="body" idx="5"/>
          </p:nvPr>
        </p:nvSpPr>
        <p:spPr>
          <a:xfrm>
            <a:off x="838200" y="6356352"/>
            <a:ext cx="7772400"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888888"/>
              </a:buClr>
              <a:buSzPts val="900"/>
              <a:buNone/>
              <a:defRPr sz="900">
                <a:solidFill>
                  <a:srgbClr val="888888"/>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71580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3"/>
        <p:cNvGrpSpPr/>
        <p:nvPr/>
      </p:nvGrpSpPr>
      <p:grpSpPr>
        <a:xfrm>
          <a:off x="0" y="0"/>
          <a:ext cx="0" cy="0"/>
          <a:chOff x="0" y="0"/>
          <a:chExt cx="0" cy="0"/>
        </a:xfrm>
      </p:grpSpPr>
      <p:sp>
        <p:nvSpPr>
          <p:cNvPr id="54" name="Google Shape;54;p1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56" name="Google Shape;56;p19"/>
          <p:cNvPicPr preferRelativeResize="0"/>
          <p:nvPr/>
        </p:nvPicPr>
        <p:blipFill rotWithShape="1">
          <a:blip r:embed="rId2">
            <a:alphaModFix/>
          </a:blip>
          <a:srcRect t="86336"/>
          <a:stretch/>
        </p:blipFill>
        <p:spPr>
          <a:xfrm>
            <a:off x="0" y="6597038"/>
            <a:ext cx="12192000" cy="260962"/>
          </a:xfrm>
          <a:prstGeom prst="rect">
            <a:avLst/>
          </a:prstGeom>
          <a:noFill/>
          <a:ln>
            <a:noFill/>
          </a:ln>
        </p:spPr>
      </p:pic>
      <p:sp>
        <p:nvSpPr>
          <p:cNvPr id="57" name="Google Shape;57;p19"/>
          <p:cNvSpPr txBox="1">
            <a:spLocks noGrp="1"/>
          </p:cNvSpPr>
          <p:nvPr>
            <p:ph type="body" idx="1"/>
          </p:nvPr>
        </p:nvSpPr>
        <p:spPr>
          <a:xfrm>
            <a:off x="838200" y="6356352"/>
            <a:ext cx="7772400"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888888"/>
              </a:buClr>
              <a:buSzPts val="900"/>
              <a:buNone/>
              <a:defRPr sz="900">
                <a:solidFill>
                  <a:srgbClr val="888888"/>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6246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o"/>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63" name="Google Shape;63;p20"/>
          <p:cNvPicPr preferRelativeResize="0"/>
          <p:nvPr/>
        </p:nvPicPr>
        <p:blipFill rotWithShape="1">
          <a:blip r:embed="rId2">
            <a:alphaModFix/>
          </a:blip>
          <a:srcRect t="86336"/>
          <a:stretch/>
        </p:blipFill>
        <p:spPr>
          <a:xfrm>
            <a:off x="0" y="6597038"/>
            <a:ext cx="12192000" cy="260962"/>
          </a:xfrm>
          <a:prstGeom prst="rect">
            <a:avLst/>
          </a:prstGeom>
          <a:noFill/>
          <a:ln>
            <a:noFill/>
          </a:ln>
        </p:spPr>
      </p:pic>
      <p:sp>
        <p:nvSpPr>
          <p:cNvPr id="64" name="Google Shape;64;p20"/>
          <p:cNvSpPr txBox="1">
            <a:spLocks noGrp="1"/>
          </p:cNvSpPr>
          <p:nvPr>
            <p:ph type="body" idx="3"/>
          </p:nvPr>
        </p:nvSpPr>
        <p:spPr>
          <a:xfrm>
            <a:off x="838200" y="6356352"/>
            <a:ext cx="7772400"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888888"/>
              </a:buClr>
              <a:buSzPts val="900"/>
              <a:buNone/>
              <a:defRPr sz="900">
                <a:solidFill>
                  <a:srgbClr val="888888"/>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021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7"/>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70" name="Google Shape;70;p21"/>
          <p:cNvPicPr preferRelativeResize="0"/>
          <p:nvPr/>
        </p:nvPicPr>
        <p:blipFill rotWithShape="1">
          <a:blip r:embed="rId2">
            <a:alphaModFix/>
          </a:blip>
          <a:srcRect t="86336"/>
          <a:stretch/>
        </p:blipFill>
        <p:spPr>
          <a:xfrm>
            <a:off x="0" y="6597038"/>
            <a:ext cx="12192000" cy="260962"/>
          </a:xfrm>
          <a:prstGeom prst="rect">
            <a:avLst/>
          </a:prstGeom>
          <a:noFill/>
          <a:ln>
            <a:noFill/>
          </a:ln>
        </p:spPr>
      </p:pic>
      <p:sp>
        <p:nvSpPr>
          <p:cNvPr id="71" name="Google Shape;71;p21"/>
          <p:cNvSpPr txBox="1">
            <a:spLocks noGrp="1"/>
          </p:cNvSpPr>
          <p:nvPr>
            <p:ph type="body" idx="3"/>
          </p:nvPr>
        </p:nvSpPr>
        <p:spPr>
          <a:xfrm>
            <a:off x="838200" y="6356352"/>
            <a:ext cx="7772400" cy="3651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888888"/>
              </a:buClr>
              <a:buSzPts val="900"/>
              <a:buNone/>
              <a:defRPr sz="900">
                <a:solidFill>
                  <a:srgbClr val="888888"/>
                </a:solidFill>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8060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2"/>
        <p:cNvGrpSpPr/>
        <p:nvPr/>
      </p:nvGrpSpPr>
      <p:grpSpPr>
        <a:xfrm>
          <a:off x="0" y="0"/>
          <a:ext cx="0" cy="0"/>
          <a:chOff x="0" y="0"/>
          <a:chExt cx="0" cy="0"/>
        </a:xfrm>
      </p:grpSpPr>
    </p:spTree>
    <p:extLst>
      <p:ext uri="{BB962C8B-B14F-4D97-AF65-F5344CB8AC3E}">
        <p14:creationId xmlns:p14="http://schemas.microsoft.com/office/powerpoint/2010/main" val="392494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7920" y="5736644"/>
            <a:ext cx="1672779" cy="899343"/>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8526412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73"/>
        <p:cNvGrpSpPr/>
        <p:nvPr/>
      </p:nvGrpSpPr>
      <p:grpSpPr>
        <a:xfrm>
          <a:off x="0" y="0"/>
          <a:ext cx="0" cy="0"/>
          <a:chOff x="0" y="0"/>
          <a:chExt cx="0" cy="0"/>
        </a:xfrm>
      </p:grpSpPr>
      <p:sp>
        <p:nvSpPr>
          <p:cNvPr id="74" name="Google Shape;74;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6" name="Google Shape;76;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61900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Data Slide (for content heavy tables and charts)">
  <p:cSld name="3_Data Slide (for content heavy tables and charts)">
    <p:spTree>
      <p:nvGrpSpPr>
        <p:cNvPr id="1" name="Shape 79"/>
        <p:cNvGrpSpPr/>
        <p:nvPr/>
      </p:nvGrpSpPr>
      <p:grpSpPr>
        <a:xfrm>
          <a:off x="0" y="0"/>
          <a:ext cx="0" cy="0"/>
          <a:chOff x="0" y="0"/>
          <a:chExt cx="0" cy="0"/>
        </a:xfrm>
      </p:grpSpPr>
      <p:sp>
        <p:nvSpPr>
          <p:cNvPr id="80" name="Google Shape;80;p2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b" anchorCtr="0">
            <a:normAutofit/>
          </a:bodyPr>
          <a:lstStyle>
            <a:lvl1pPr lvl="0" algn="l">
              <a:lnSpc>
                <a:spcPct val="107142"/>
              </a:lnSpc>
              <a:spcBef>
                <a:spcPts val="0"/>
              </a:spcBef>
              <a:spcAft>
                <a:spcPts val="0"/>
              </a:spcAft>
              <a:buClr>
                <a:srgbClr val="532E63"/>
              </a:buClr>
              <a:buSzPts val="2800"/>
              <a:buFont typeface="Calibri"/>
              <a:buNone/>
              <a:defRPr sz="2800" b="1">
                <a:solidFill>
                  <a:srgbClr val="532E63"/>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 name="Google Shape;81;p24"/>
          <p:cNvPicPr preferRelativeResize="0"/>
          <p:nvPr/>
        </p:nvPicPr>
        <p:blipFill rotWithShape="1">
          <a:blip r:embed="rId2">
            <a:alphaModFix/>
          </a:blip>
          <a:srcRect t="86336"/>
          <a:stretch/>
        </p:blipFill>
        <p:spPr>
          <a:xfrm>
            <a:off x="0" y="6662263"/>
            <a:ext cx="12192000" cy="195739"/>
          </a:xfrm>
          <a:prstGeom prst="rect">
            <a:avLst/>
          </a:prstGeom>
          <a:noFill/>
          <a:ln>
            <a:noFill/>
          </a:ln>
        </p:spPr>
      </p:pic>
      <p:sp>
        <p:nvSpPr>
          <p:cNvPr id="82" name="Google Shape;82;p24"/>
          <p:cNvSpPr txBox="1">
            <a:spLocks noGrp="1"/>
          </p:cNvSpPr>
          <p:nvPr>
            <p:ph type="body" idx="1"/>
          </p:nvPr>
        </p:nvSpPr>
        <p:spPr>
          <a:xfrm>
            <a:off x="609600" y="1545167"/>
            <a:ext cx="10972800" cy="445558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750"/>
              </a:spcBef>
              <a:spcAft>
                <a:spcPts val="0"/>
              </a:spcAft>
              <a:buClr>
                <a:srgbClr val="A59988"/>
              </a:buClr>
              <a:buSzPts val="2000"/>
              <a:buFont typeface="Noto Sans Symbols"/>
              <a:buChar char="▪"/>
              <a:defRPr sz="2000">
                <a:solidFill>
                  <a:srgbClr val="532E63"/>
                </a:solidFill>
              </a:defRPr>
            </a:lvl1pPr>
            <a:lvl2pPr marL="914400" lvl="1" indent="-355600" algn="l">
              <a:lnSpc>
                <a:spcPct val="90000"/>
              </a:lnSpc>
              <a:spcBef>
                <a:spcPts val="375"/>
              </a:spcBef>
              <a:spcAft>
                <a:spcPts val="0"/>
              </a:spcAft>
              <a:buClr>
                <a:srgbClr val="5E9732"/>
              </a:buClr>
              <a:buSzPts val="2000"/>
              <a:buChar char="–"/>
              <a:defRPr sz="2000">
                <a:solidFill>
                  <a:srgbClr val="532E63"/>
                </a:solidFill>
              </a:defRPr>
            </a:lvl2pPr>
            <a:lvl3pPr marL="1371600" lvl="2" indent="-355600" algn="l">
              <a:lnSpc>
                <a:spcPct val="90000"/>
              </a:lnSpc>
              <a:spcBef>
                <a:spcPts val="375"/>
              </a:spcBef>
              <a:spcAft>
                <a:spcPts val="0"/>
              </a:spcAft>
              <a:buClr>
                <a:srgbClr val="D59F0F"/>
              </a:buClr>
              <a:buSzPts val="2000"/>
              <a:buChar char="▪"/>
              <a:defRPr sz="2000">
                <a:solidFill>
                  <a:srgbClr val="532E63"/>
                </a:solidFill>
              </a:defRPr>
            </a:lvl3pPr>
            <a:lvl4pPr marL="1828800" lvl="3" indent="-355600" algn="l">
              <a:lnSpc>
                <a:spcPct val="90000"/>
              </a:lnSpc>
              <a:spcBef>
                <a:spcPts val="375"/>
              </a:spcBef>
              <a:spcAft>
                <a:spcPts val="0"/>
              </a:spcAft>
              <a:buClr>
                <a:srgbClr val="851120"/>
              </a:buClr>
              <a:buSzPts val="2000"/>
              <a:buChar char="o"/>
              <a:defRPr sz="2000">
                <a:solidFill>
                  <a:srgbClr val="851120"/>
                </a:solidFill>
              </a:defRPr>
            </a:lvl4pPr>
            <a:lvl5pPr marL="2286000" lvl="4" indent="-355600" algn="l">
              <a:lnSpc>
                <a:spcPct val="90000"/>
              </a:lnSpc>
              <a:spcBef>
                <a:spcPts val="375"/>
              </a:spcBef>
              <a:spcAft>
                <a:spcPts val="0"/>
              </a:spcAft>
              <a:buClr>
                <a:srgbClr val="851120"/>
              </a:buClr>
              <a:buSzPts val="2000"/>
              <a:buChar char="•"/>
              <a:defRPr sz="2000">
                <a:solidFill>
                  <a:srgbClr val="85112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305913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Highlighted Text Dark Red">
  <p:cSld name="1_Highlighted Text Dark Red">
    <p:spTree>
      <p:nvGrpSpPr>
        <p:cNvPr id="1" name="Shape 83"/>
        <p:cNvGrpSpPr/>
        <p:nvPr/>
      </p:nvGrpSpPr>
      <p:grpSpPr>
        <a:xfrm>
          <a:off x="0" y="0"/>
          <a:ext cx="0" cy="0"/>
          <a:chOff x="0" y="0"/>
          <a:chExt cx="0" cy="0"/>
        </a:xfrm>
      </p:grpSpPr>
      <p:pic>
        <p:nvPicPr>
          <p:cNvPr id="84" name="Google Shape;84;p25"/>
          <p:cNvPicPr preferRelativeResize="0"/>
          <p:nvPr/>
        </p:nvPicPr>
        <p:blipFill rotWithShape="1">
          <a:blip r:embed="rId2">
            <a:alphaModFix/>
          </a:blip>
          <a:srcRect t="3324" r="15226" b="19218"/>
          <a:stretch/>
        </p:blipFill>
        <p:spPr>
          <a:xfrm>
            <a:off x="6618758" y="240633"/>
            <a:ext cx="5284485" cy="6400800"/>
          </a:xfrm>
          <a:prstGeom prst="rect">
            <a:avLst/>
          </a:prstGeom>
          <a:noFill/>
          <a:ln>
            <a:noFill/>
          </a:ln>
        </p:spPr>
      </p:pic>
      <p:sp>
        <p:nvSpPr>
          <p:cNvPr id="85" name="Google Shape;85;p25"/>
          <p:cNvSpPr/>
          <p:nvPr/>
        </p:nvSpPr>
        <p:spPr>
          <a:xfrm>
            <a:off x="7186085" y="228600"/>
            <a:ext cx="4701116" cy="640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 name="Google Shape;86;p25"/>
          <p:cNvPicPr preferRelativeResize="0"/>
          <p:nvPr/>
        </p:nvPicPr>
        <p:blipFill rotWithShape="1">
          <a:blip r:embed="rId3">
            <a:alphaModFix/>
          </a:blip>
          <a:srcRect/>
          <a:stretch/>
        </p:blipFill>
        <p:spPr>
          <a:xfrm>
            <a:off x="268945" y="6417176"/>
            <a:ext cx="1549161" cy="308071"/>
          </a:xfrm>
          <a:prstGeom prst="rect">
            <a:avLst/>
          </a:prstGeom>
          <a:noFill/>
          <a:ln>
            <a:noFill/>
          </a:ln>
        </p:spPr>
      </p:pic>
      <p:sp>
        <p:nvSpPr>
          <p:cNvPr id="87" name="Google Shape;87;p25"/>
          <p:cNvSpPr txBox="1"/>
          <p:nvPr/>
        </p:nvSpPr>
        <p:spPr>
          <a:xfrm>
            <a:off x="11421985" y="639855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900">
              <a:solidFill>
                <a:schemeClr val="lt1"/>
              </a:solidFill>
              <a:latin typeface="Calibri"/>
              <a:ea typeface="Calibri"/>
              <a:cs typeface="Calibri"/>
              <a:sym typeface="Calibri"/>
            </a:endParaRPr>
          </a:p>
        </p:txBody>
      </p:sp>
      <p:sp>
        <p:nvSpPr>
          <p:cNvPr id="88" name="Google Shape;88;p25"/>
          <p:cNvSpPr txBox="1">
            <a:spLocks noGrp="1"/>
          </p:cNvSpPr>
          <p:nvPr>
            <p:ph type="body" idx="1"/>
          </p:nvPr>
        </p:nvSpPr>
        <p:spPr>
          <a:xfrm>
            <a:off x="715781" y="594112"/>
            <a:ext cx="6650219" cy="325398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750"/>
              </a:spcBef>
              <a:spcAft>
                <a:spcPts val="0"/>
              </a:spcAft>
              <a:buClr>
                <a:schemeClr val="dk2"/>
              </a:buClr>
              <a:buSzPts val="6600"/>
              <a:buFont typeface="Arial"/>
              <a:buNone/>
              <a:defRPr sz="6600">
                <a:solidFill>
                  <a:schemeClr val="dk2"/>
                </a:solidFill>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25"/>
          <p:cNvSpPr/>
          <p:nvPr/>
        </p:nvSpPr>
        <p:spPr>
          <a:xfrm>
            <a:off x="248218" y="228600"/>
            <a:ext cx="11638983" cy="6400800"/>
          </a:xfrm>
          <a:prstGeom prst="rect">
            <a:avLst/>
          </a:prstGeom>
          <a:noFill/>
          <a:ln w="76200" cap="flat" cmpd="sng">
            <a:solidFill>
              <a:srgbClr val="931A1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 name="Google Shape;90;p25"/>
          <p:cNvPicPr preferRelativeResize="0"/>
          <p:nvPr/>
        </p:nvPicPr>
        <p:blipFill rotWithShape="1">
          <a:blip r:embed="rId4">
            <a:alphaModFix/>
          </a:blip>
          <a:srcRect/>
          <a:stretch/>
        </p:blipFill>
        <p:spPr>
          <a:xfrm>
            <a:off x="715782" y="6121328"/>
            <a:ext cx="1549161" cy="308071"/>
          </a:xfrm>
          <a:prstGeom prst="rect">
            <a:avLst/>
          </a:prstGeom>
          <a:noFill/>
          <a:ln>
            <a:noFill/>
          </a:ln>
        </p:spPr>
      </p:pic>
    </p:spTree>
    <p:extLst>
      <p:ext uri="{BB962C8B-B14F-4D97-AF65-F5344CB8AC3E}">
        <p14:creationId xmlns:p14="http://schemas.microsoft.com/office/powerpoint/2010/main" val="738520253"/>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91"/>
        <p:cNvGrpSpPr/>
        <p:nvPr/>
      </p:nvGrpSpPr>
      <p:grpSpPr>
        <a:xfrm>
          <a:off x="0" y="0"/>
          <a:ext cx="0" cy="0"/>
          <a:chOff x="0" y="0"/>
          <a:chExt cx="0" cy="0"/>
        </a:xfrm>
      </p:grpSpPr>
      <p:sp>
        <p:nvSpPr>
          <p:cNvPr id="92" name="Google Shape;92;p26"/>
          <p:cNvSpPr txBox="1">
            <a:spLocks noGrp="1"/>
          </p:cNvSpPr>
          <p:nvPr>
            <p:ph type="body" idx="1"/>
          </p:nvPr>
        </p:nvSpPr>
        <p:spPr>
          <a:xfrm>
            <a:off x="693750" y="4544203"/>
            <a:ext cx="7314871" cy="311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50"/>
              </a:spcBef>
              <a:spcAft>
                <a:spcPts val="0"/>
              </a:spcAft>
              <a:buClr>
                <a:schemeClr val="dk1"/>
              </a:buClr>
              <a:buSzPts val="1050"/>
              <a:buNone/>
              <a:defRPr sz="1050"/>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26"/>
          <p:cNvSpPr txBox="1">
            <a:spLocks noGrp="1"/>
          </p:cNvSpPr>
          <p:nvPr>
            <p:ph type="body" idx="2"/>
          </p:nvPr>
        </p:nvSpPr>
        <p:spPr>
          <a:xfrm>
            <a:off x="685033" y="4052066"/>
            <a:ext cx="7323587" cy="539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50"/>
              </a:spcBef>
              <a:spcAft>
                <a:spcPts val="0"/>
              </a:spcAft>
              <a:buClr>
                <a:schemeClr val="dk1"/>
              </a:buClr>
              <a:buSzPts val="2100"/>
              <a:buNone/>
              <a:defRPr>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26"/>
          <p:cNvSpPr txBox="1">
            <a:spLocks noGrp="1"/>
          </p:cNvSpPr>
          <p:nvPr>
            <p:ph type="ctrTitle"/>
          </p:nvPr>
        </p:nvSpPr>
        <p:spPr>
          <a:xfrm>
            <a:off x="707747" y="2404678"/>
            <a:ext cx="10744200" cy="73866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450"/>
              </a:spcBef>
              <a:spcAft>
                <a:spcPts val="0"/>
              </a:spcAft>
              <a:buClr>
                <a:schemeClr val="dk1"/>
              </a:buClr>
              <a:buSzPts val="3300"/>
              <a:buFont typeface="Calibri"/>
              <a:buNone/>
              <a:defRPr/>
            </a:lvl1pPr>
            <a:lvl2pPr lvl="1">
              <a:spcBef>
                <a:spcPts val="45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5" name="Google Shape;95;p26"/>
          <p:cNvPicPr preferRelativeResize="0"/>
          <p:nvPr/>
        </p:nvPicPr>
        <p:blipFill rotWithShape="1">
          <a:blip r:embed="rId2">
            <a:alphaModFix/>
          </a:blip>
          <a:srcRect/>
          <a:stretch/>
        </p:blipFill>
        <p:spPr>
          <a:xfrm>
            <a:off x="685034" y="533401"/>
            <a:ext cx="2272772" cy="1012141"/>
          </a:xfrm>
          <a:prstGeom prst="rect">
            <a:avLst/>
          </a:prstGeom>
          <a:noFill/>
          <a:ln>
            <a:noFill/>
          </a:ln>
        </p:spPr>
      </p:pic>
    </p:spTree>
    <p:extLst>
      <p:ext uri="{BB962C8B-B14F-4D97-AF65-F5344CB8AC3E}">
        <p14:creationId xmlns:p14="http://schemas.microsoft.com/office/powerpoint/2010/main" val="3973033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agram">
  <p:cSld name="Diagram">
    <p:spTree>
      <p:nvGrpSpPr>
        <p:cNvPr id="1" name="Shape 96"/>
        <p:cNvGrpSpPr/>
        <p:nvPr/>
      </p:nvGrpSpPr>
      <p:grpSpPr>
        <a:xfrm>
          <a:off x="0" y="0"/>
          <a:ext cx="0" cy="0"/>
          <a:chOff x="0" y="0"/>
          <a:chExt cx="0" cy="0"/>
        </a:xfrm>
      </p:grpSpPr>
      <p:pic>
        <p:nvPicPr>
          <p:cNvPr id="97" name="Google Shape;97;p27"/>
          <p:cNvPicPr preferRelativeResize="0"/>
          <p:nvPr/>
        </p:nvPicPr>
        <p:blipFill rotWithShape="1">
          <a:blip r:embed="rId2">
            <a:alphaModFix/>
          </a:blip>
          <a:srcRect/>
          <a:stretch/>
        </p:blipFill>
        <p:spPr>
          <a:xfrm>
            <a:off x="379377" y="386899"/>
            <a:ext cx="1513457" cy="673993"/>
          </a:xfrm>
          <a:prstGeom prst="rect">
            <a:avLst/>
          </a:prstGeom>
          <a:noFill/>
          <a:ln>
            <a:noFill/>
          </a:ln>
        </p:spPr>
      </p:pic>
      <p:sp>
        <p:nvSpPr>
          <p:cNvPr id="98" name="Google Shape;98;p27"/>
          <p:cNvSpPr txBox="1">
            <a:spLocks noGrp="1"/>
          </p:cNvSpPr>
          <p:nvPr>
            <p:ph type="body" idx="1"/>
          </p:nvPr>
        </p:nvSpPr>
        <p:spPr>
          <a:xfrm>
            <a:off x="320703" y="1441834"/>
            <a:ext cx="11550595" cy="366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latin typeface="Calibri"/>
                <a:ea typeface="Calibri"/>
                <a:cs typeface="Calibri"/>
                <a:sym typeface="Calibri"/>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27"/>
          <p:cNvSpPr>
            <a:spLocks noGrp="1"/>
          </p:cNvSpPr>
          <p:nvPr>
            <p:ph type="chart" idx="2"/>
          </p:nvPr>
        </p:nvSpPr>
        <p:spPr>
          <a:xfrm>
            <a:off x="3014079" y="2352714"/>
            <a:ext cx="6559128" cy="389723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Courier New"/>
              <a:buChar char="o"/>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81488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00"/>
        <p:cNvGrpSpPr/>
        <p:nvPr/>
      </p:nvGrpSpPr>
      <p:grpSpPr>
        <a:xfrm>
          <a:off x="0" y="0"/>
          <a:ext cx="0" cy="0"/>
          <a:chOff x="0" y="0"/>
          <a:chExt cx="0" cy="0"/>
        </a:xfrm>
      </p:grpSpPr>
      <p:sp>
        <p:nvSpPr>
          <p:cNvPr id="101" name="Google Shape;101;p28"/>
          <p:cNvSpPr txBox="1">
            <a:spLocks noGrp="1"/>
          </p:cNvSpPr>
          <p:nvPr>
            <p:ph type="body" idx="1"/>
          </p:nvPr>
        </p:nvSpPr>
        <p:spPr>
          <a:xfrm>
            <a:off x="693750" y="4544203"/>
            <a:ext cx="7314871" cy="311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50"/>
              </a:spcBef>
              <a:spcAft>
                <a:spcPts val="0"/>
              </a:spcAft>
              <a:buClr>
                <a:schemeClr val="dk1"/>
              </a:buClr>
              <a:buSzPts val="1050"/>
              <a:buNone/>
              <a:defRPr sz="1050"/>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28"/>
          <p:cNvSpPr txBox="1">
            <a:spLocks noGrp="1"/>
          </p:cNvSpPr>
          <p:nvPr>
            <p:ph type="body" idx="2"/>
          </p:nvPr>
        </p:nvSpPr>
        <p:spPr>
          <a:xfrm>
            <a:off x="685033" y="4052066"/>
            <a:ext cx="7323587" cy="539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50"/>
              </a:spcBef>
              <a:spcAft>
                <a:spcPts val="0"/>
              </a:spcAft>
              <a:buClr>
                <a:schemeClr val="dk1"/>
              </a:buClr>
              <a:buSzPts val="2100"/>
              <a:buNone/>
              <a:defRPr>
                <a:latin typeface="Arial"/>
                <a:ea typeface="Arial"/>
                <a:cs typeface="Arial"/>
                <a:sym typeface="Aria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o"/>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28"/>
          <p:cNvSpPr txBox="1">
            <a:spLocks noGrp="1"/>
          </p:cNvSpPr>
          <p:nvPr>
            <p:ph type="ctrTitle"/>
          </p:nvPr>
        </p:nvSpPr>
        <p:spPr>
          <a:xfrm>
            <a:off x="707747" y="2404678"/>
            <a:ext cx="10744200" cy="73866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450"/>
              </a:spcBef>
              <a:spcAft>
                <a:spcPts val="0"/>
              </a:spcAft>
              <a:buClr>
                <a:schemeClr val="dk1"/>
              </a:buClr>
              <a:buSzPts val="3300"/>
              <a:buFont typeface="Calibri"/>
              <a:buNone/>
              <a:defRPr/>
            </a:lvl1pPr>
            <a:lvl2pPr lvl="1">
              <a:spcBef>
                <a:spcPts val="45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28"/>
          <p:cNvPicPr preferRelativeResize="0"/>
          <p:nvPr/>
        </p:nvPicPr>
        <p:blipFill rotWithShape="1">
          <a:blip r:embed="rId2">
            <a:alphaModFix/>
          </a:blip>
          <a:srcRect/>
          <a:stretch/>
        </p:blipFill>
        <p:spPr>
          <a:xfrm>
            <a:off x="685034" y="533401"/>
            <a:ext cx="2272772" cy="1012141"/>
          </a:xfrm>
          <a:prstGeom prst="rect">
            <a:avLst/>
          </a:prstGeom>
          <a:noFill/>
          <a:ln>
            <a:noFill/>
          </a:ln>
        </p:spPr>
      </p:pic>
    </p:spTree>
    <p:extLst>
      <p:ext uri="{BB962C8B-B14F-4D97-AF65-F5344CB8AC3E}">
        <p14:creationId xmlns:p14="http://schemas.microsoft.com/office/powerpoint/2010/main" val="2261345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8"/>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2"/>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userDrawn="1">
            <p:ph type="title"/>
          </p:nvPr>
        </p:nvSpPr>
        <p:spPr>
          <a:xfrm>
            <a:off x="696688" y="12131"/>
            <a:ext cx="11495315" cy="1155779"/>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000" b="1" baseline="0">
                <a:solidFill>
                  <a:srgbClr val="2D2D2D"/>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8"/>
            <a:ext cx="10156192" cy="1039317"/>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56209" y="5654844"/>
            <a:ext cx="1672779" cy="899343"/>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2" y="4"/>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616120" y="5795759"/>
            <a:ext cx="5575883" cy="400110"/>
          </a:xfrm>
          <a:prstGeom prst="rect">
            <a:avLst/>
          </a:prstGeom>
          <a:solidFill>
            <a:srgbClr val="FBAB18"/>
          </a:solidFill>
        </p:spPr>
        <p:txBody>
          <a:bodyPr wrap="square" rtlCol="0">
            <a:spAutoFit/>
          </a:bodyPr>
          <a:lstStyle/>
          <a:p>
            <a:pPr marL="285743" marR="0" lvl="0" indent="0" algn="l" defTabSz="914378" rtl="0" eaLnBrk="0" fontAlgn="base" latinLnBrk="0" hangingPunct="0">
              <a:lnSpc>
                <a:spcPct val="100000"/>
              </a:lnSpc>
              <a:spcBef>
                <a:spcPct val="0"/>
              </a:spcBef>
              <a:spcAft>
                <a:spcPct val="0"/>
              </a:spcAft>
              <a:buClrTx/>
              <a:buSzTx/>
              <a:buFontTx/>
              <a:buNone/>
              <a:tabLst/>
              <a:defRPr/>
            </a:pPr>
            <a:r>
              <a:rPr lang="en-US" sz="2000" b="1">
                <a:solidFill>
                  <a:srgbClr val="2D2D2D"/>
                </a:solidFill>
                <a:latin typeface="Calibri" panose="020F0502020204030204" pitchFamily="34" charset="0"/>
                <a:cs typeface="Calibri" panose="020F0502020204030204" pitchFamily="34" charset="0"/>
              </a:rPr>
              <a:t>cdc.gov/coronavirus</a:t>
            </a:r>
          </a:p>
        </p:txBody>
      </p:sp>
      <p:sp>
        <p:nvSpPr>
          <p:cNvPr id="2" name="TextBox 1">
            <a:extLst>
              <a:ext uri="{FF2B5EF4-FFF2-40B4-BE49-F238E27FC236}">
                <a16:creationId xmlns:a16="http://schemas.microsoft.com/office/drawing/2014/main" id="{37589CB5-1A67-4FF8-965E-CE464DDBD7CD}"/>
              </a:ext>
            </a:extLst>
          </p:cNvPr>
          <p:cNvSpPr txBox="1"/>
          <p:nvPr userDrawn="1"/>
        </p:nvSpPr>
        <p:spPr>
          <a:xfrm>
            <a:off x="6616121" y="6329241"/>
            <a:ext cx="4093365" cy="307777"/>
          </a:xfrm>
          <a:prstGeom prst="rect">
            <a:avLst/>
          </a:prstGeom>
          <a:noFill/>
        </p:spPr>
        <p:txBody>
          <a:bodyPr wrap="none" rtlCol="0">
            <a:spAutoFit/>
          </a:bodyPr>
          <a:lstStyle/>
          <a:p>
            <a:r>
              <a:rPr lang="en-US" sz="1400">
                <a:solidFill>
                  <a:srgbClr val="000000"/>
                </a:solidFill>
                <a:latin typeface="Calibri" panose="020F0502020204030204" pitchFamily="34" charset="0"/>
              </a:rPr>
              <a:t>www.cdc.gov/coronavirus/2019-ncov/global-covid-19</a:t>
            </a:r>
          </a:p>
        </p:txBody>
      </p:sp>
    </p:spTree>
    <p:extLst>
      <p:ext uri="{BB962C8B-B14F-4D97-AF65-F5344CB8AC3E}">
        <p14:creationId xmlns:p14="http://schemas.microsoft.com/office/powerpoint/2010/main" val="185734035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userDrawn="1">
            <p:ph type="title"/>
          </p:nvPr>
        </p:nvSpPr>
        <p:spPr>
          <a:xfrm>
            <a:off x="914401" y="12131"/>
            <a:ext cx="11277600" cy="1155779"/>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3" y="1415968"/>
            <a:ext cx="9938477" cy="457200"/>
          </a:xfrm>
          <a:prstGeom prst="rect">
            <a:avLst/>
          </a:prstGeom>
        </p:spPr>
        <p:txBody>
          <a:bodyPr/>
          <a:lstStyle>
            <a:lvl1pPr marL="0" indent="0" algn="l">
              <a:buNone/>
              <a:defRPr sz="2000" b="1" baseline="0">
                <a:solidFill>
                  <a:schemeClr val="tx2"/>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8"/>
            <a:ext cx="9858531" cy="1039317"/>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7920" y="5736644"/>
            <a:ext cx="1672779" cy="899343"/>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71591918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7920" y="6022129"/>
            <a:ext cx="1158819" cy="623020"/>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04634806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 name="Title 1"/>
          <p:cNvSpPr>
            <a:spLocks noGrp="1"/>
          </p:cNvSpPr>
          <p:nvPr userDrawn="1">
            <p:ph type="title" hasCustomPrompt="1"/>
          </p:nvPr>
        </p:nvSpPr>
        <p:spPr>
          <a:xfrm>
            <a:off x="609600" y="274641"/>
            <a:ext cx="10972800" cy="919455"/>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230183" indent="-230183">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7389960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361774215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pic>
        <p:nvPicPr>
          <p:cNvPr id="21" name="Picture 20">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7920" y="5736644"/>
            <a:ext cx="1672779" cy="899343"/>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247413485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3"/>
            <a:ext cx="804111" cy="121584"/>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3"/>
            <a:ext cx="804111" cy="121584"/>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3"/>
            <a:ext cx="804765" cy="121584"/>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5" y="6727353"/>
            <a:ext cx="1697737" cy="121584"/>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72332" cy="121584"/>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3"/>
            <a:ext cx="804111" cy="121584"/>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Tree>
    <p:extLst>
      <p:ext uri="{BB962C8B-B14F-4D97-AF65-F5344CB8AC3E}">
        <p14:creationId xmlns:p14="http://schemas.microsoft.com/office/powerpoint/2010/main" val="177126685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6" y="3255153"/>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4"/>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9640" y="5736644"/>
            <a:ext cx="1672779" cy="899343"/>
          </a:xfrm>
          <a:prstGeom prst="rect">
            <a:avLst/>
          </a:prstGeom>
        </p:spPr>
      </p:pic>
    </p:spTree>
    <p:extLst>
      <p:ext uri="{BB962C8B-B14F-4D97-AF65-F5344CB8AC3E}">
        <p14:creationId xmlns:p14="http://schemas.microsoft.com/office/powerpoint/2010/main" val="258000076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7"/>
            <a:ext cx="5979136" cy="5795163"/>
          </a:xfrm>
          <a:prstGeom prst="rect">
            <a:avLst/>
          </a:prstGeom>
        </p:spPr>
      </p:pic>
      <p:sp>
        <p:nvSpPr>
          <p:cNvPr id="2" name="Title 1"/>
          <p:cNvSpPr>
            <a:spLocks noGrp="1"/>
          </p:cNvSpPr>
          <p:nvPr>
            <p:ph type="title"/>
          </p:nvPr>
        </p:nvSpPr>
        <p:spPr>
          <a:xfrm>
            <a:off x="239486" y="3255153"/>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4"/>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9640" y="5736644"/>
            <a:ext cx="1672779" cy="899343"/>
          </a:xfrm>
          <a:prstGeom prst="rect">
            <a:avLst/>
          </a:prstGeom>
        </p:spPr>
      </p:pic>
    </p:spTree>
    <p:extLst>
      <p:ext uri="{BB962C8B-B14F-4D97-AF65-F5344CB8AC3E}">
        <p14:creationId xmlns:p14="http://schemas.microsoft.com/office/powerpoint/2010/main" val="253694779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5"/>
            <a:ext cx="8852455"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90"/>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90"/>
            <a:ext cx="4913032" cy="4634459"/>
          </a:xfrm>
          <a:prstGeom prst="rect">
            <a:avLst/>
          </a:prstGeom>
        </p:spPr>
      </p:pic>
    </p:spTree>
    <p:extLst>
      <p:ext uri="{BB962C8B-B14F-4D97-AF65-F5344CB8AC3E}">
        <p14:creationId xmlns:p14="http://schemas.microsoft.com/office/powerpoint/2010/main" val="326333194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5"/>
            <a:ext cx="8852455"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90"/>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51272954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Y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1" name="Oval 10">
            <a:extLst>
              <a:ext uri="{FF2B5EF4-FFF2-40B4-BE49-F238E27FC236}">
                <a16:creationId xmlns:a16="http://schemas.microsoft.com/office/drawing/2014/main" id="{A7F2192F-867D-41C2-A535-636DBEA1784E}"/>
              </a:ext>
            </a:extLst>
          </p:cNvPr>
          <p:cNvSpPr/>
          <p:nvPr userDrawn="1"/>
        </p:nvSpPr>
        <p:spPr>
          <a:xfrm>
            <a:off x="121920" y="121287"/>
            <a:ext cx="609600" cy="6096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defRPr/>
            </a:pPr>
            <a:r>
              <a:rPr lang="en-US" sz="2400">
                <a:solidFill>
                  <a:srgbClr val="000000"/>
                </a:solidFill>
                <a:latin typeface="Myriad Web Pro"/>
                <a:cs typeface="Calibri"/>
              </a:rPr>
              <a:t>Y</a:t>
            </a:r>
          </a:p>
        </p:txBody>
      </p:sp>
      <p:sp>
        <p:nvSpPr>
          <p:cNvPr id="13" name="TextBox 12">
            <a:extLst>
              <a:ext uri="{FF2B5EF4-FFF2-40B4-BE49-F238E27FC236}">
                <a16:creationId xmlns:a16="http://schemas.microsoft.com/office/drawing/2014/main" id="{B34EB76D-6E33-4E91-BD55-DEA95A30D95E}"/>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E5600D79-7445-41A8-967A-F2E6B5670EF9}"/>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93DB51FA-8508-4416-B3D4-EFB8CDAED8B6}"/>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4401323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R - Content w Title, Bar - No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9865"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pic>
        <p:nvPicPr>
          <p:cNvPr id="11" name="Picture 10">
            <a:extLst>
              <a:ext uri="{FF2B5EF4-FFF2-40B4-BE49-F238E27FC236}">
                <a16:creationId xmlns:a16="http://schemas.microsoft.com/office/drawing/2014/main" id="{CA35F0EC-DF05-4CA0-9F9E-A1CDD2A32B0D}"/>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0" name="TextBox 9">
            <a:extLst>
              <a:ext uri="{FF2B5EF4-FFF2-40B4-BE49-F238E27FC236}">
                <a16:creationId xmlns:a16="http://schemas.microsoft.com/office/drawing/2014/main" id="{BB095CED-867D-4D61-8BBA-22D801E0752F}"/>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sp>
        <p:nvSpPr>
          <p:cNvPr id="13" name="Oval 12">
            <a:extLst>
              <a:ext uri="{FF2B5EF4-FFF2-40B4-BE49-F238E27FC236}">
                <a16:creationId xmlns:a16="http://schemas.microsoft.com/office/drawing/2014/main" id="{219E27C1-0884-4111-A745-7D4741248C86}"/>
              </a:ext>
            </a:extLst>
          </p:cNvPr>
          <p:cNvSpPr/>
          <p:nvPr userDrawn="1"/>
        </p:nvSpPr>
        <p:spPr>
          <a:xfrm>
            <a:off x="118196" y="121868"/>
            <a:ext cx="609600" cy="60960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a:solidFill>
                  <a:srgbClr val="000000"/>
                </a:solidFill>
                <a:latin typeface="Myriad Web Pro"/>
                <a:cs typeface="Calibri"/>
              </a:rPr>
              <a:t>R</a:t>
            </a:r>
          </a:p>
        </p:txBody>
      </p:sp>
    </p:spTree>
    <p:extLst>
      <p:ext uri="{BB962C8B-B14F-4D97-AF65-F5344CB8AC3E}">
        <p14:creationId xmlns:p14="http://schemas.microsoft.com/office/powerpoint/2010/main" val="411259782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R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1" name="Oval 10">
            <a:extLst>
              <a:ext uri="{FF2B5EF4-FFF2-40B4-BE49-F238E27FC236}">
                <a16:creationId xmlns:a16="http://schemas.microsoft.com/office/drawing/2014/main" id="{9D74AEA8-F110-4B35-B5E5-01B814F20178}"/>
              </a:ext>
            </a:extLst>
          </p:cNvPr>
          <p:cNvSpPr/>
          <p:nvPr userDrawn="1"/>
        </p:nvSpPr>
        <p:spPr>
          <a:xfrm>
            <a:off x="118196" y="121868"/>
            <a:ext cx="609600" cy="60960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a:solidFill>
                  <a:srgbClr val="000000"/>
                </a:solidFill>
                <a:latin typeface="Myriad Web Pro"/>
                <a:cs typeface="Calibri"/>
              </a:rPr>
              <a:t>R</a:t>
            </a:r>
          </a:p>
        </p:txBody>
      </p:sp>
      <p:sp>
        <p:nvSpPr>
          <p:cNvPr id="13" name="TextBox 12">
            <a:extLst>
              <a:ext uri="{FF2B5EF4-FFF2-40B4-BE49-F238E27FC236}">
                <a16:creationId xmlns:a16="http://schemas.microsoft.com/office/drawing/2014/main" id="{6B7A734E-45C1-43FC-A511-EEEBCEA30609}"/>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E377132B-602B-4E76-AED1-3D185BB7D920}"/>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D7130BCB-3EC8-41BA-8CF6-87505762B8D3}"/>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4634035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59B0C1-90F0-49B0-A985-160281427C33}"/>
              </a:ext>
            </a:extLst>
          </p:cNvPr>
          <p:cNvSpPr>
            <a:spLocks noGrp="1"/>
          </p:cNvSpPr>
          <p:nvPr>
            <p:ph type="pic" sz="quarter" idx="10" hasCustomPrompt="1"/>
          </p:nvPr>
        </p:nvSpPr>
        <p:spPr>
          <a:xfrm>
            <a:off x="0" y="0"/>
            <a:ext cx="12192000" cy="6858000"/>
          </a:xfrm>
          <a:prstGeom prst="rect">
            <a:avLst/>
          </a:prstGeom>
          <a:noFill/>
        </p:spPr>
        <p:txBody>
          <a:bodyPr/>
          <a:lstStyle>
            <a:lvl1pPr marL="0" indent="0">
              <a:buNone/>
              <a:defRPr sz="20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50607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6" y="3255153"/>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4"/>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9640" y="5736644"/>
            <a:ext cx="1672779" cy="899343"/>
          </a:xfrm>
          <a:prstGeom prst="rect">
            <a:avLst/>
          </a:prstGeom>
        </p:spPr>
      </p:pic>
    </p:spTree>
    <p:extLst>
      <p:ext uri="{BB962C8B-B14F-4D97-AF65-F5344CB8AC3E}">
        <p14:creationId xmlns:p14="http://schemas.microsoft.com/office/powerpoint/2010/main" val="94063279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69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952785F-81B2-4A72-BFD2-48D5C57ACE1D}"/>
              </a:ext>
            </a:extLst>
          </p:cNvPr>
          <p:cNvSpPr/>
          <p:nvPr userDrawn="1"/>
        </p:nvSpPr>
        <p:spPr>
          <a:xfrm>
            <a:off x="3" y="2"/>
            <a:ext cx="6934199" cy="6857999"/>
          </a:xfrm>
          <a:custGeom>
            <a:avLst/>
            <a:gdLst>
              <a:gd name="connsiteX0" fmla="*/ 0 w 6934199"/>
              <a:gd name="connsiteY0" fmla="*/ 0 h 6857999"/>
              <a:gd name="connsiteX1" fmla="*/ 4597856 w 6934199"/>
              <a:gd name="connsiteY1" fmla="*/ 0 h 6857999"/>
              <a:gd name="connsiteX2" fmla="*/ 4607441 w 6934199"/>
              <a:gd name="connsiteY2" fmla="*/ 164244 h 6857999"/>
              <a:gd name="connsiteX3" fmla="*/ 4396674 w 6934199"/>
              <a:gd name="connsiteY3" fmla="*/ 1711081 h 6857999"/>
              <a:gd name="connsiteX4" fmla="*/ 6033960 w 6934199"/>
              <a:gd name="connsiteY4" fmla="*/ 5239591 h 6857999"/>
              <a:gd name="connsiteX5" fmla="*/ 6927411 w 6934199"/>
              <a:gd name="connsiteY5" fmla="*/ 6786501 h 6857999"/>
              <a:gd name="connsiteX6" fmla="*/ 6934199 w 6934199"/>
              <a:gd name="connsiteY6" fmla="*/ 6857999 h 6857999"/>
              <a:gd name="connsiteX7" fmla="*/ 0 w 6934199"/>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4199" h="6857999">
                <a:moveTo>
                  <a:pt x="0" y="0"/>
                </a:moveTo>
                <a:lnTo>
                  <a:pt x="4597856" y="0"/>
                </a:lnTo>
                <a:lnTo>
                  <a:pt x="4607441" y="164244"/>
                </a:lnTo>
                <a:cubicBezTo>
                  <a:pt x="4612929" y="568571"/>
                  <a:pt x="4517278" y="1036982"/>
                  <a:pt x="4396674" y="1711081"/>
                </a:cubicBezTo>
                <a:cubicBezTo>
                  <a:pt x="4076072" y="3508680"/>
                  <a:pt x="4974361" y="4326712"/>
                  <a:pt x="6033960" y="5239591"/>
                </a:cubicBezTo>
                <a:cubicBezTo>
                  <a:pt x="6696209" y="5811065"/>
                  <a:pt x="6881541" y="6414379"/>
                  <a:pt x="6927411" y="6786501"/>
                </a:cubicBezTo>
                <a:lnTo>
                  <a:pt x="6934199" y="6857999"/>
                </a:lnTo>
                <a:lnTo>
                  <a:pt x="0" y="6857999"/>
                </a:lnTo>
                <a:close/>
              </a:path>
            </a:pathLst>
          </a:custGeom>
          <a:gradFill>
            <a:gsLst>
              <a:gs pos="300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92247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694F039-912F-4A69-AE67-0F04446F345A}"/>
              </a:ext>
            </a:extLst>
          </p:cNvPr>
          <p:cNvSpPr>
            <a:spLocks noGrp="1"/>
          </p:cNvSpPr>
          <p:nvPr>
            <p:ph type="pic" sz="quarter" idx="10"/>
          </p:nvPr>
        </p:nvSpPr>
        <p:spPr>
          <a:xfrm>
            <a:off x="6405595" y="854487"/>
            <a:ext cx="4669342" cy="4669342"/>
          </a:xfrm>
          <a:custGeom>
            <a:avLst/>
            <a:gdLst>
              <a:gd name="connsiteX0" fmla="*/ 2334671 w 4669342"/>
              <a:gd name="connsiteY0" fmla="*/ 0 h 4669342"/>
              <a:gd name="connsiteX1" fmla="*/ 4669342 w 4669342"/>
              <a:gd name="connsiteY1" fmla="*/ 2334671 h 4669342"/>
              <a:gd name="connsiteX2" fmla="*/ 2334671 w 4669342"/>
              <a:gd name="connsiteY2" fmla="*/ 4669342 h 4669342"/>
              <a:gd name="connsiteX3" fmla="*/ 0 w 4669342"/>
              <a:gd name="connsiteY3" fmla="*/ 2334671 h 4669342"/>
              <a:gd name="connsiteX4" fmla="*/ 2334671 w 4669342"/>
              <a:gd name="connsiteY4" fmla="*/ 0 h 46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342" h="4669342">
                <a:moveTo>
                  <a:pt x="2334671" y="0"/>
                </a:moveTo>
                <a:cubicBezTo>
                  <a:pt x="3624074" y="0"/>
                  <a:pt x="4669342" y="1045268"/>
                  <a:pt x="4669342" y="2334671"/>
                </a:cubicBezTo>
                <a:cubicBezTo>
                  <a:pt x="4669342" y="3624074"/>
                  <a:pt x="3624074" y="4669342"/>
                  <a:pt x="2334671" y="4669342"/>
                </a:cubicBezTo>
                <a:cubicBezTo>
                  <a:pt x="1045268" y="4669342"/>
                  <a:pt x="0" y="3624074"/>
                  <a:pt x="0" y="2334671"/>
                </a:cubicBezTo>
                <a:cubicBezTo>
                  <a:pt x="0" y="1045268"/>
                  <a:pt x="1045268" y="0"/>
                  <a:pt x="2334671" y="0"/>
                </a:cubicBezTo>
                <a:close/>
              </a:path>
            </a:pathLst>
          </a:custGeom>
        </p:spPr>
        <p:txBody>
          <a:bodyPr wrap="square">
            <a:noAutofit/>
          </a:bodyPr>
          <a:lstStyle/>
          <a:p>
            <a:endParaRPr lang="en-US"/>
          </a:p>
        </p:txBody>
      </p:sp>
      <p:sp>
        <p:nvSpPr>
          <p:cNvPr id="3" name="Picture Placeholder 9">
            <a:extLst>
              <a:ext uri="{FF2B5EF4-FFF2-40B4-BE49-F238E27FC236}">
                <a16:creationId xmlns:a16="http://schemas.microsoft.com/office/drawing/2014/main" id="{9FBF7515-E4FC-4407-BCF8-210D1EBA1A6E}"/>
              </a:ext>
            </a:extLst>
          </p:cNvPr>
          <p:cNvSpPr>
            <a:spLocks noGrp="1"/>
          </p:cNvSpPr>
          <p:nvPr>
            <p:ph type="pic" sz="quarter" idx="11"/>
          </p:nvPr>
        </p:nvSpPr>
        <p:spPr>
          <a:xfrm>
            <a:off x="6285674" y="3834734"/>
            <a:ext cx="1868975" cy="1868975"/>
          </a:xfrm>
          <a:custGeom>
            <a:avLst/>
            <a:gdLst>
              <a:gd name="connsiteX0" fmla="*/ 2334671 w 4669342"/>
              <a:gd name="connsiteY0" fmla="*/ 0 h 4669342"/>
              <a:gd name="connsiteX1" fmla="*/ 4669342 w 4669342"/>
              <a:gd name="connsiteY1" fmla="*/ 2334671 h 4669342"/>
              <a:gd name="connsiteX2" fmla="*/ 2334671 w 4669342"/>
              <a:gd name="connsiteY2" fmla="*/ 4669342 h 4669342"/>
              <a:gd name="connsiteX3" fmla="*/ 0 w 4669342"/>
              <a:gd name="connsiteY3" fmla="*/ 2334671 h 4669342"/>
              <a:gd name="connsiteX4" fmla="*/ 2334671 w 4669342"/>
              <a:gd name="connsiteY4" fmla="*/ 0 h 46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342" h="4669342">
                <a:moveTo>
                  <a:pt x="2334671" y="0"/>
                </a:moveTo>
                <a:cubicBezTo>
                  <a:pt x="3624074" y="0"/>
                  <a:pt x="4669342" y="1045268"/>
                  <a:pt x="4669342" y="2334671"/>
                </a:cubicBezTo>
                <a:cubicBezTo>
                  <a:pt x="4669342" y="3624074"/>
                  <a:pt x="3624074" y="4669342"/>
                  <a:pt x="2334671" y="4669342"/>
                </a:cubicBezTo>
                <a:cubicBezTo>
                  <a:pt x="1045268" y="4669342"/>
                  <a:pt x="0" y="3624074"/>
                  <a:pt x="0" y="2334671"/>
                </a:cubicBezTo>
                <a:cubicBezTo>
                  <a:pt x="0" y="1045268"/>
                  <a:pt x="1045268" y="0"/>
                  <a:pt x="2334671" y="0"/>
                </a:cubicBezTo>
                <a:close/>
              </a:path>
            </a:pathLst>
          </a:custGeom>
          <a:ln w="57150">
            <a:solidFill>
              <a:schemeClr val="bg1"/>
            </a:solidFill>
          </a:ln>
        </p:spPr>
        <p:txBody>
          <a:bodyPr wrap="square">
            <a:noAutofit/>
          </a:bodyPr>
          <a:lstStyle/>
          <a:p>
            <a:endParaRPr lang="en-US"/>
          </a:p>
        </p:txBody>
      </p:sp>
    </p:spTree>
    <p:extLst>
      <p:ext uri="{BB962C8B-B14F-4D97-AF65-F5344CB8AC3E}">
        <p14:creationId xmlns:p14="http://schemas.microsoft.com/office/powerpoint/2010/main" val="210402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6E9287-9BA1-48A9-BF8C-043DCBB6D981}"/>
              </a:ext>
            </a:extLst>
          </p:cNvPr>
          <p:cNvSpPr>
            <a:spLocks noGrp="1"/>
          </p:cNvSpPr>
          <p:nvPr>
            <p:ph type="pic" sz="quarter" idx="10"/>
          </p:nvPr>
        </p:nvSpPr>
        <p:spPr>
          <a:xfrm>
            <a:off x="3" y="1373038"/>
            <a:ext cx="5675698" cy="4111924"/>
          </a:xfrm>
          <a:custGeom>
            <a:avLst/>
            <a:gdLst>
              <a:gd name="connsiteX0" fmla="*/ 0 w 6445103"/>
              <a:gd name="connsiteY0" fmla="*/ 0 h 4669342"/>
              <a:gd name="connsiteX1" fmla="*/ 4110432 w 6445103"/>
              <a:gd name="connsiteY1" fmla="*/ 0 h 4669342"/>
              <a:gd name="connsiteX2" fmla="*/ 6445103 w 6445103"/>
              <a:gd name="connsiteY2" fmla="*/ 2334671 h 4669342"/>
              <a:gd name="connsiteX3" fmla="*/ 4110432 w 6445103"/>
              <a:gd name="connsiteY3" fmla="*/ 4669342 h 4669342"/>
              <a:gd name="connsiteX4" fmla="*/ 0 w 6445103"/>
              <a:gd name="connsiteY4" fmla="*/ 4669342 h 466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103" h="4669342">
                <a:moveTo>
                  <a:pt x="0" y="0"/>
                </a:moveTo>
                <a:lnTo>
                  <a:pt x="4110432" y="0"/>
                </a:lnTo>
                <a:cubicBezTo>
                  <a:pt x="5399835" y="0"/>
                  <a:pt x="6445103" y="1045268"/>
                  <a:pt x="6445103" y="2334671"/>
                </a:cubicBezTo>
                <a:cubicBezTo>
                  <a:pt x="6445103" y="3624074"/>
                  <a:pt x="5399835" y="4669342"/>
                  <a:pt x="4110432" y="4669342"/>
                </a:cubicBezTo>
                <a:lnTo>
                  <a:pt x="0" y="4669342"/>
                </a:lnTo>
                <a:close/>
              </a:path>
            </a:pathLst>
          </a:custGeom>
        </p:spPr>
        <p:txBody>
          <a:bodyPr wrap="square">
            <a:noAutofit/>
          </a:bodyPr>
          <a:lstStyle/>
          <a:p>
            <a:endParaRPr lang="en-US"/>
          </a:p>
        </p:txBody>
      </p:sp>
    </p:spTree>
    <p:extLst>
      <p:ext uri="{BB962C8B-B14F-4D97-AF65-F5344CB8AC3E}">
        <p14:creationId xmlns:p14="http://schemas.microsoft.com/office/powerpoint/2010/main" val="3377033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56_Custom Layout">
    <p:bg>
      <p:bgPr>
        <a:gradFill>
          <a:gsLst>
            <a:gs pos="3000">
              <a:schemeClr val="accent1"/>
            </a:gs>
            <a:gs pos="100000">
              <a:schemeClr val="accent2"/>
            </a:gs>
          </a:gsLst>
          <a:lin ang="27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C0F123-1A1C-4F3D-9F76-AE1D68B79675}"/>
              </a:ext>
            </a:extLst>
          </p:cNvPr>
          <p:cNvSpPr/>
          <p:nvPr userDrawn="1"/>
        </p:nvSpPr>
        <p:spPr>
          <a:xfrm>
            <a:off x="2976656" y="6199094"/>
            <a:ext cx="6329269" cy="174811"/>
          </a:xfrm>
          <a:prstGeom prst="roundRect">
            <a:avLst>
              <a:gd name="adj" fmla="val 5000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46DCEF-3EC7-46FF-A936-70803912748C}"/>
              </a:ext>
            </a:extLst>
          </p:cNvPr>
          <p:cNvSpPr txBox="1"/>
          <p:nvPr userDrawn="1"/>
        </p:nvSpPr>
        <p:spPr>
          <a:xfrm>
            <a:off x="830853" y="6141844"/>
            <a:ext cx="2145803" cy="301621"/>
          </a:xfrm>
          <a:prstGeom prst="rect">
            <a:avLst/>
          </a:prstGeom>
          <a:noFill/>
        </p:spPr>
        <p:txBody>
          <a:bodyPr wrap="square" rtlCol="0">
            <a:spAutoFit/>
          </a:bodyPr>
          <a:lstStyle/>
          <a:p>
            <a:pPr>
              <a:lnSpc>
                <a:spcPct val="80000"/>
              </a:lnSpc>
            </a:pPr>
            <a:r>
              <a:rPr lang="en-US" sz="1600" b="1" spc="0">
                <a:solidFill>
                  <a:schemeClr val="bg1">
                    <a:alpha val="40000"/>
                  </a:schemeClr>
                </a:solidFill>
                <a:latin typeface="Nexa Bold" panose="02000000000000000000" pitchFamily="50" charset="0"/>
              </a:rPr>
              <a:t>2019 Epic </a:t>
            </a:r>
            <a:r>
              <a:rPr lang="en-US" sz="1600" b="1" spc="0">
                <a:solidFill>
                  <a:schemeClr val="bg1">
                    <a:alpha val="40000"/>
                  </a:schemeClr>
                </a:solidFill>
                <a:latin typeface="Nexa Light" panose="02000000000000000000" pitchFamily="50" charset="0"/>
              </a:rPr>
              <a:t>Business</a:t>
            </a:r>
            <a:endParaRPr lang="en-US" sz="1600" b="0" spc="0">
              <a:solidFill>
                <a:schemeClr val="bg1">
                  <a:alpha val="40000"/>
                </a:schemeClr>
              </a:solidFill>
              <a:latin typeface="Nexa Light" panose="02000000000000000000" pitchFamily="50" charset="0"/>
            </a:endParaRPr>
          </a:p>
        </p:txBody>
      </p:sp>
      <p:grpSp>
        <p:nvGrpSpPr>
          <p:cNvPr id="4" name="Group 3">
            <a:extLst>
              <a:ext uri="{FF2B5EF4-FFF2-40B4-BE49-F238E27FC236}">
                <a16:creationId xmlns:a16="http://schemas.microsoft.com/office/drawing/2014/main" id="{1B270491-BBEC-4B27-8AB5-273A515040F4}"/>
              </a:ext>
            </a:extLst>
          </p:cNvPr>
          <p:cNvGrpSpPr/>
          <p:nvPr userDrawn="1"/>
        </p:nvGrpSpPr>
        <p:grpSpPr>
          <a:xfrm>
            <a:off x="9596438" y="6169620"/>
            <a:ext cx="1300925" cy="233758"/>
            <a:chOff x="7252748" y="4797701"/>
            <a:chExt cx="1834865" cy="329700"/>
          </a:xfrm>
          <a:solidFill>
            <a:schemeClr val="bg1">
              <a:alpha val="20000"/>
            </a:schemeClr>
          </a:solidFill>
        </p:grpSpPr>
        <p:sp>
          <p:nvSpPr>
            <p:cNvPr id="5" name="Freeform 85">
              <a:extLst>
                <a:ext uri="{FF2B5EF4-FFF2-40B4-BE49-F238E27FC236}">
                  <a16:creationId xmlns:a16="http://schemas.microsoft.com/office/drawing/2014/main" id="{014D3B4C-EBF9-4F58-8E63-24A9FA07C340}"/>
                </a:ext>
              </a:extLst>
            </p:cNvPr>
            <p:cNvSpPr>
              <a:spLocks noChangeArrowheads="1"/>
            </p:cNvSpPr>
            <p:nvPr userDrawn="1"/>
          </p:nvSpPr>
          <p:spPr bwMode="auto">
            <a:xfrm>
              <a:off x="8738820" y="4846267"/>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grpFill/>
            <a:ln>
              <a:noFill/>
            </a:ln>
            <a:effectLst/>
          </p:spPr>
          <p:txBody>
            <a:bodyPr wrap="none" lIns="34290" tIns="17145" rIns="34290" bIns="17145" anchor="ctr"/>
            <a:lstStyle/>
            <a:p>
              <a:endParaRPr lang="en-US"/>
            </a:p>
          </p:txBody>
        </p:sp>
        <p:sp>
          <p:nvSpPr>
            <p:cNvPr id="6" name="Freeform 87">
              <a:extLst>
                <a:ext uri="{FF2B5EF4-FFF2-40B4-BE49-F238E27FC236}">
                  <a16:creationId xmlns:a16="http://schemas.microsoft.com/office/drawing/2014/main" id="{1B424BAF-5C9F-4A5C-A322-38CAD4DD32DC}"/>
                </a:ext>
              </a:extLst>
            </p:cNvPr>
            <p:cNvSpPr>
              <a:spLocks noChangeArrowheads="1"/>
            </p:cNvSpPr>
            <p:nvPr userDrawn="1"/>
          </p:nvSpPr>
          <p:spPr bwMode="auto">
            <a:xfrm>
              <a:off x="7995784" y="4797701"/>
              <a:ext cx="322302" cy="328925"/>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pFill/>
            <a:ln>
              <a:noFill/>
            </a:ln>
            <a:effectLst/>
          </p:spPr>
          <p:txBody>
            <a:bodyPr wrap="none" lIns="34290" tIns="17145" rIns="34290" bIns="17145" anchor="ctr"/>
            <a:lstStyle/>
            <a:p>
              <a:endParaRPr lang="en-US"/>
            </a:p>
          </p:txBody>
        </p:sp>
        <p:sp>
          <p:nvSpPr>
            <p:cNvPr id="7" name="Freeform 106">
              <a:extLst>
                <a:ext uri="{FF2B5EF4-FFF2-40B4-BE49-F238E27FC236}">
                  <a16:creationId xmlns:a16="http://schemas.microsoft.com/office/drawing/2014/main" id="{790CCE42-78C1-42EC-82CF-4393E2C91682}"/>
                </a:ext>
              </a:extLst>
            </p:cNvPr>
            <p:cNvSpPr>
              <a:spLocks noChangeArrowheads="1"/>
            </p:cNvSpPr>
            <p:nvPr userDrawn="1"/>
          </p:nvSpPr>
          <p:spPr bwMode="auto">
            <a:xfrm>
              <a:off x="7252748" y="4802892"/>
              <a:ext cx="322302" cy="324509"/>
            </a:xfrm>
            <a:custGeom>
              <a:avLst/>
              <a:gdLst>
                <a:gd name="T0" fmla="*/ 202395 w 426"/>
                <a:gd name="T1" fmla="*/ 0 h 427"/>
                <a:gd name="T2" fmla="*/ 202395 w 426"/>
                <a:gd name="T3" fmla="*/ 0 h 427"/>
                <a:gd name="T4" fmla="*/ 28836 w 426"/>
                <a:gd name="T5" fmla="*/ 0 h 427"/>
                <a:gd name="T6" fmla="*/ 0 w 426"/>
                <a:gd name="T7" fmla="*/ 28965 h 427"/>
                <a:gd name="T8" fmla="*/ 0 w 426"/>
                <a:gd name="T9" fmla="*/ 203304 h 427"/>
                <a:gd name="T10" fmla="*/ 28836 w 426"/>
                <a:gd name="T11" fmla="*/ 232815 h 427"/>
                <a:gd name="T12" fmla="*/ 115888 w 426"/>
                <a:gd name="T13" fmla="*/ 232815 h 427"/>
                <a:gd name="T14" fmla="*/ 115888 w 426"/>
                <a:gd name="T15" fmla="*/ 149745 h 427"/>
                <a:gd name="T16" fmla="*/ 87052 w 426"/>
                <a:gd name="T17" fmla="*/ 149745 h 427"/>
                <a:gd name="T18" fmla="*/ 87052 w 426"/>
                <a:gd name="T19" fmla="*/ 111489 h 427"/>
                <a:gd name="T20" fmla="*/ 115888 w 426"/>
                <a:gd name="T21" fmla="*/ 111489 h 427"/>
                <a:gd name="T22" fmla="*/ 115888 w 426"/>
                <a:gd name="T23" fmla="*/ 91815 h 427"/>
                <a:gd name="T24" fmla="*/ 163766 w 426"/>
                <a:gd name="T25" fmla="*/ 43721 h 427"/>
                <a:gd name="T26" fmla="*/ 188249 w 426"/>
                <a:gd name="T27" fmla="*/ 43721 h 427"/>
                <a:gd name="T28" fmla="*/ 188249 w 426"/>
                <a:gd name="T29" fmla="*/ 87442 h 427"/>
                <a:gd name="T30" fmla="*/ 168663 w 426"/>
                <a:gd name="T31" fmla="*/ 87442 h 427"/>
                <a:gd name="T32" fmla="*/ 158869 w 426"/>
                <a:gd name="T33" fmla="*/ 91815 h 427"/>
                <a:gd name="T34" fmla="*/ 158869 w 426"/>
                <a:gd name="T35" fmla="*/ 111489 h 427"/>
                <a:gd name="T36" fmla="*/ 188249 w 426"/>
                <a:gd name="T37" fmla="*/ 111489 h 427"/>
                <a:gd name="T38" fmla="*/ 188249 w 426"/>
                <a:gd name="T39" fmla="*/ 149745 h 427"/>
                <a:gd name="T40" fmla="*/ 158869 w 426"/>
                <a:gd name="T41" fmla="*/ 149745 h 427"/>
                <a:gd name="T42" fmla="*/ 158869 w 426"/>
                <a:gd name="T43" fmla="*/ 232815 h 427"/>
                <a:gd name="T44" fmla="*/ 202395 w 426"/>
                <a:gd name="T45" fmla="*/ 232815 h 427"/>
                <a:gd name="T46" fmla="*/ 231231 w 426"/>
                <a:gd name="T47" fmla="*/ 203304 h 427"/>
                <a:gd name="T48" fmla="*/ 231231 w 426"/>
                <a:gd name="T49" fmla="*/ 28965 h 427"/>
                <a:gd name="T50" fmla="*/ 202395 w 426"/>
                <a:gd name="T51" fmla="*/ 0 h 4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grpFill/>
            <a:ln>
              <a:noFill/>
            </a:ln>
            <a:effectLst/>
          </p:spPr>
          <p:txBody>
            <a:bodyPr wrap="none" lIns="34290" tIns="17145" rIns="34290" bIns="17145" anchor="ctr"/>
            <a:lstStyle/>
            <a:p>
              <a:endParaRPr lang="en-US"/>
            </a:p>
          </p:txBody>
        </p:sp>
      </p:grpSp>
      <p:sp>
        <p:nvSpPr>
          <p:cNvPr id="8" name="Freeform: Shape 7">
            <a:extLst>
              <a:ext uri="{FF2B5EF4-FFF2-40B4-BE49-F238E27FC236}">
                <a16:creationId xmlns:a16="http://schemas.microsoft.com/office/drawing/2014/main" id="{2C4B23B8-56CE-4644-BFE2-0865A1A49EF6}"/>
              </a:ext>
            </a:extLst>
          </p:cNvPr>
          <p:cNvSpPr/>
          <p:nvPr userDrawn="1"/>
        </p:nvSpPr>
        <p:spPr>
          <a:xfrm>
            <a:off x="11768220" y="2144806"/>
            <a:ext cx="423780" cy="2568388"/>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1CD0F5-1D31-47A2-966E-C8FD0ECE0BB3}"/>
              </a:ext>
            </a:extLst>
          </p:cNvPr>
          <p:cNvSpPr txBox="1"/>
          <p:nvPr userDrawn="1"/>
        </p:nvSpPr>
        <p:spPr>
          <a:xfrm rot="16200000">
            <a:off x="10907208" y="3304350"/>
            <a:ext cx="2145803" cy="249299"/>
          </a:xfrm>
          <a:prstGeom prst="rect">
            <a:avLst/>
          </a:prstGeom>
          <a:noFill/>
        </p:spPr>
        <p:txBody>
          <a:bodyPr wrap="square" rtlCol="0">
            <a:spAutoFit/>
          </a:bodyPr>
          <a:lstStyle/>
          <a:p>
            <a:pPr algn="ctr">
              <a:lnSpc>
                <a:spcPct val="80000"/>
              </a:lnSpc>
            </a:pPr>
            <a:r>
              <a:rPr lang="en-US" sz="1200" b="0" spc="300">
                <a:solidFill>
                  <a:schemeClr val="bg1"/>
                </a:solidFill>
                <a:latin typeface="Nexa Light" panose="02000000000000000000" pitchFamily="50" charset="0"/>
              </a:rPr>
              <a:t>www.website.com</a:t>
            </a:r>
          </a:p>
        </p:txBody>
      </p:sp>
      <p:sp>
        <p:nvSpPr>
          <p:cNvPr id="10" name="TextBox 9">
            <a:extLst>
              <a:ext uri="{FF2B5EF4-FFF2-40B4-BE49-F238E27FC236}">
                <a16:creationId xmlns:a16="http://schemas.microsoft.com/office/drawing/2014/main" id="{6C3E2F8F-737A-4743-B363-462607B8F705}"/>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alpha val="12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a:solidFill>
                <a:schemeClr val="bg1">
                  <a:lumMod val="95000"/>
                  <a:alpha val="12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sp>
        <p:nvSpPr>
          <p:cNvPr id="14" name="Picture Placeholder 13">
            <a:extLst>
              <a:ext uri="{FF2B5EF4-FFF2-40B4-BE49-F238E27FC236}">
                <a16:creationId xmlns:a16="http://schemas.microsoft.com/office/drawing/2014/main" id="{7C219A4A-26B6-4226-A74B-CEF2AD7F4ECF}"/>
              </a:ext>
            </a:extLst>
          </p:cNvPr>
          <p:cNvSpPr>
            <a:spLocks noGrp="1"/>
          </p:cNvSpPr>
          <p:nvPr>
            <p:ph type="pic" sz="quarter" idx="10"/>
          </p:nvPr>
        </p:nvSpPr>
        <p:spPr>
          <a:xfrm>
            <a:off x="5379721" y="1428749"/>
            <a:ext cx="6187440" cy="5429251"/>
          </a:xfrm>
          <a:prstGeom prst="round2SameRect">
            <a:avLst>
              <a:gd name="adj1" fmla="val 9278"/>
              <a:gd name="adj2" fmla="val 0"/>
            </a:avLst>
          </a:prstGeom>
        </p:spPr>
        <p:txBody>
          <a:bodyPr wrap="square">
            <a:noAutofit/>
          </a:bodyPr>
          <a:lstStyle/>
          <a:p>
            <a:endParaRPr lang="en-US"/>
          </a:p>
        </p:txBody>
      </p:sp>
    </p:spTree>
    <p:extLst>
      <p:ext uri="{BB962C8B-B14F-4D97-AF65-F5344CB8AC3E}">
        <p14:creationId xmlns:p14="http://schemas.microsoft.com/office/powerpoint/2010/main" val="652569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E043FF11-ACFB-49C8-979D-1C9A66A4DF63}"/>
              </a:ext>
            </a:extLst>
          </p:cNvPr>
          <p:cNvSpPr>
            <a:spLocks noGrp="1"/>
          </p:cNvSpPr>
          <p:nvPr>
            <p:ph type="pic" sz="quarter" idx="11"/>
          </p:nvPr>
        </p:nvSpPr>
        <p:spPr>
          <a:xfrm>
            <a:off x="605554" y="856555"/>
            <a:ext cx="4942168" cy="4631094"/>
          </a:xfrm>
          <a:custGeom>
            <a:avLst/>
            <a:gdLst>
              <a:gd name="connsiteX0" fmla="*/ 5319115 w 9363936"/>
              <a:gd name="connsiteY0" fmla="*/ 7680565 h 8774545"/>
              <a:gd name="connsiteX1" fmla="*/ 5294644 w 9363936"/>
              <a:gd name="connsiteY1" fmla="*/ 7818709 h 8774545"/>
              <a:gd name="connsiteX2" fmla="*/ 5486586 w 9363936"/>
              <a:gd name="connsiteY2" fmla="*/ 8170639 h 8774545"/>
              <a:gd name="connsiteX3" fmla="*/ 5095157 w 9363936"/>
              <a:gd name="connsiteY3" fmla="*/ 8495499 h 8774545"/>
              <a:gd name="connsiteX4" fmla="*/ 4770298 w 9363936"/>
              <a:gd name="connsiteY4" fmla="*/ 8104069 h 8774545"/>
              <a:gd name="connsiteX5" fmla="*/ 4926735 w 9363936"/>
              <a:gd name="connsiteY5" fmla="*/ 7841565 h 8774545"/>
              <a:gd name="connsiteX6" fmla="*/ 4892623 w 9363936"/>
              <a:gd name="connsiteY6" fmla="*/ 7718244 h 8774545"/>
              <a:gd name="connsiteX7" fmla="*/ 4969671 w 9363936"/>
              <a:gd name="connsiteY7" fmla="*/ 7716296 h 8774545"/>
              <a:gd name="connsiteX8" fmla="*/ 5315114 w 9363936"/>
              <a:gd name="connsiteY8" fmla="*/ 7681279 h 8774545"/>
              <a:gd name="connsiteX9" fmla="*/ 3798160 w 9363936"/>
              <a:gd name="connsiteY9" fmla="*/ 7510489 h 8774545"/>
              <a:gd name="connsiteX10" fmla="*/ 3798160 w 9363936"/>
              <a:gd name="connsiteY10" fmla="*/ 7510490 h 8774545"/>
              <a:gd name="connsiteX11" fmla="*/ 4026330 w 9363936"/>
              <a:gd name="connsiteY11" fmla="*/ 7571814 h 8774545"/>
              <a:gd name="connsiteX12" fmla="*/ 4200546 w 9363936"/>
              <a:gd name="connsiteY12" fmla="*/ 7607355 h 8774545"/>
              <a:gd name="connsiteX13" fmla="*/ 4235734 w 9363936"/>
              <a:gd name="connsiteY13" fmla="*/ 7612611 h 8774545"/>
              <a:gd name="connsiteX14" fmla="*/ 4259141 w 9363936"/>
              <a:gd name="connsiteY14" fmla="*/ 7617172 h 8774545"/>
              <a:gd name="connsiteX15" fmla="*/ 4298334 w 9363936"/>
              <a:gd name="connsiteY15" fmla="*/ 7621963 h 8774545"/>
              <a:gd name="connsiteX16" fmla="*/ 4377038 w 9363936"/>
              <a:gd name="connsiteY16" fmla="*/ 7633720 h 8774545"/>
              <a:gd name="connsiteX17" fmla="*/ 4456140 w 9363936"/>
              <a:gd name="connsiteY17" fmla="*/ 7641254 h 8774545"/>
              <a:gd name="connsiteX18" fmla="*/ 4495800 w 9363936"/>
              <a:gd name="connsiteY18" fmla="*/ 7646102 h 8774545"/>
              <a:gd name="connsiteX19" fmla="*/ 4519586 w 9363936"/>
              <a:gd name="connsiteY19" fmla="*/ 7647296 h 8774545"/>
              <a:gd name="connsiteX20" fmla="*/ 4555472 w 9363936"/>
              <a:gd name="connsiteY20" fmla="*/ 7650714 h 8774545"/>
              <a:gd name="connsiteX21" fmla="*/ 4735516 w 9363936"/>
              <a:gd name="connsiteY21" fmla="*/ 7658139 h 8774545"/>
              <a:gd name="connsiteX22" fmla="*/ 4875148 w 9363936"/>
              <a:gd name="connsiteY22" fmla="*/ 7655066 h 8774545"/>
              <a:gd name="connsiteX23" fmla="*/ 4875147 w 9363936"/>
              <a:gd name="connsiteY23" fmla="*/ 7655065 h 8774545"/>
              <a:gd name="connsiteX24" fmla="*/ 4735516 w 9363936"/>
              <a:gd name="connsiteY24" fmla="*/ 7658138 h 8774545"/>
              <a:gd name="connsiteX25" fmla="*/ 4519586 w 9363936"/>
              <a:gd name="connsiteY25" fmla="*/ 7647296 h 8774545"/>
              <a:gd name="connsiteX26" fmla="*/ 4456140 w 9363936"/>
              <a:gd name="connsiteY26" fmla="*/ 7641254 h 8774545"/>
              <a:gd name="connsiteX27" fmla="*/ 4298334 w 9363936"/>
              <a:gd name="connsiteY27" fmla="*/ 7621963 h 8774545"/>
              <a:gd name="connsiteX28" fmla="*/ 4235734 w 9363936"/>
              <a:gd name="connsiteY28" fmla="*/ 7612611 h 8774545"/>
              <a:gd name="connsiteX29" fmla="*/ 4026331 w 9363936"/>
              <a:gd name="connsiteY29" fmla="*/ 7571813 h 8774545"/>
              <a:gd name="connsiteX30" fmla="*/ 3798160 w 9363936"/>
              <a:gd name="connsiteY30" fmla="*/ 7510489 h 8774545"/>
              <a:gd name="connsiteX31" fmla="*/ 3129886 w 9363936"/>
              <a:gd name="connsiteY31" fmla="*/ 7289745 h 8774545"/>
              <a:gd name="connsiteX32" fmla="*/ 3160343 w 9363936"/>
              <a:gd name="connsiteY32" fmla="*/ 7307256 h 8774545"/>
              <a:gd name="connsiteX33" fmla="*/ 3615402 w 9363936"/>
              <a:gd name="connsiteY33" fmla="*/ 7512867 h 8774545"/>
              <a:gd name="connsiteX34" fmla="*/ 3770441 w 9363936"/>
              <a:gd name="connsiteY34" fmla="*/ 7565326 h 8774545"/>
              <a:gd name="connsiteX35" fmla="*/ 3471080 w 9363936"/>
              <a:gd name="connsiteY35" fmla="*/ 8157548 h 8774545"/>
              <a:gd name="connsiteX36" fmla="*/ 3553180 w 9363936"/>
              <a:gd name="connsiteY36" fmla="*/ 8549864 h 8774545"/>
              <a:gd name="connsiteX37" fmla="*/ 3084534 w 9363936"/>
              <a:gd name="connsiteY37" fmla="*/ 8748022 h 8774545"/>
              <a:gd name="connsiteX38" fmla="*/ 2886376 w 9363936"/>
              <a:gd name="connsiteY38" fmla="*/ 8279372 h 8774545"/>
              <a:gd name="connsiteX39" fmla="*/ 3112048 w 9363936"/>
              <a:gd name="connsiteY39" fmla="*/ 8073004 h 8774545"/>
              <a:gd name="connsiteX40" fmla="*/ 2261468 w 9363936"/>
              <a:gd name="connsiteY40" fmla="*/ 6519377 h 8774545"/>
              <a:gd name="connsiteX41" fmla="*/ 2367495 w 9363936"/>
              <a:gd name="connsiteY41" fmla="*/ 6639115 h 8774545"/>
              <a:gd name="connsiteX42" fmla="*/ 3131353 w 9363936"/>
              <a:gd name="connsiteY42" fmla="*/ 7225350 h 8774545"/>
              <a:gd name="connsiteX43" fmla="*/ 3129886 w 9363936"/>
              <a:gd name="connsiteY43" fmla="*/ 7289745 h 8774545"/>
              <a:gd name="connsiteX44" fmla="*/ 3016873 w 9363936"/>
              <a:gd name="connsiteY44" fmla="*/ 7224763 h 8774545"/>
              <a:gd name="connsiteX45" fmla="*/ 2370835 w 9363936"/>
              <a:gd name="connsiteY45" fmla="*/ 6717308 h 8774545"/>
              <a:gd name="connsiteX46" fmla="*/ 2213277 w 9363936"/>
              <a:gd name="connsiteY46" fmla="*/ 6543950 h 8774545"/>
              <a:gd name="connsiteX47" fmla="*/ 8211025 w 9363936"/>
              <a:gd name="connsiteY47" fmla="*/ 4521965 h 8774545"/>
              <a:gd name="connsiteX48" fmla="*/ 8746941 w 9363936"/>
              <a:gd name="connsiteY48" fmla="*/ 4792895 h 8774545"/>
              <a:gd name="connsiteX49" fmla="*/ 9139257 w 9363936"/>
              <a:gd name="connsiteY49" fmla="*/ 4710791 h 8774545"/>
              <a:gd name="connsiteX50" fmla="*/ 9337412 w 9363936"/>
              <a:gd name="connsiteY50" fmla="*/ 5179441 h 8774545"/>
              <a:gd name="connsiteX51" fmla="*/ 8868762 w 9363936"/>
              <a:gd name="connsiteY51" fmla="*/ 5377596 h 8774545"/>
              <a:gd name="connsiteX52" fmla="*/ 8662398 w 9363936"/>
              <a:gd name="connsiteY52" fmla="*/ 5151926 h 8774545"/>
              <a:gd name="connsiteX53" fmla="*/ 8114176 w 9363936"/>
              <a:gd name="connsiteY53" fmla="*/ 5139354 h 8774545"/>
              <a:gd name="connsiteX54" fmla="*/ 8149748 w 9363936"/>
              <a:gd name="connsiteY54" fmla="*/ 4985227 h 8774545"/>
              <a:gd name="connsiteX55" fmla="*/ 8201664 w 9363936"/>
              <a:gd name="connsiteY55" fmla="*/ 4645059 h 8774545"/>
              <a:gd name="connsiteX56" fmla="*/ 375854 w 9363936"/>
              <a:gd name="connsiteY56" fmla="*/ 3743983 h 8774545"/>
              <a:gd name="connsiteX57" fmla="*/ 447934 w 9363936"/>
              <a:gd name="connsiteY57" fmla="*/ 3754631 h 8774545"/>
              <a:gd name="connsiteX58" fmla="*/ 683369 w 9363936"/>
              <a:gd name="connsiteY58" fmla="*/ 3949681 h 8774545"/>
              <a:gd name="connsiteX59" fmla="*/ 1394879 w 9363936"/>
              <a:gd name="connsiteY59" fmla="*/ 3867350 h 8774545"/>
              <a:gd name="connsiteX60" fmla="*/ 1385078 w 9363936"/>
              <a:gd name="connsiteY60" fmla="*/ 3944488 h 8774545"/>
              <a:gd name="connsiteX61" fmla="*/ 1367390 w 9363936"/>
              <a:gd name="connsiteY61" fmla="*/ 4294772 h 8774545"/>
              <a:gd name="connsiteX62" fmla="*/ 1367390 w 9363936"/>
              <a:gd name="connsiteY62" fmla="*/ 4294773 h 8774545"/>
              <a:gd name="connsiteX63" fmla="*/ 1367390 w 9363936"/>
              <a:gd name="connsiteY63" fmla="*/ 4294773 h 8774545"/>
              <a:gd name="connsiteX64" fmla="*/ 1371847 w 9363936"/>
              <a:gd name="connsiteY64" fmla="*/ 4471074 h 8774545"/>
              <a:gd name="connsiteX65" fmla="*/ 1379135 w 9363936"/>
              <a:gd name="connsiteY65" fmla="*/ 4566917 h 8774545"/>
              <a:gd name="connsiteX66" fmla="*/ 648974 w 9363936"/>
              <a:gd name="connsiteY66" fmla="*/ 4316921 h 8774545"/>
              <a:gd name="connsiteX67" fmla="*/ 271747 w 9363936"/>
              <a:gd name="connsiteY67" fmla="*/ 4452280 h 8774545"/>
              <a:gd name="connsiteX68" fmla="*/ 11017 w 9363936"/>
              <a:gd name="connsiteY68" fmla="*/ 4015363 h 8774545"/>
              <a:gd name="connsiteX69" fmla="*/ 375854 w 9363936"/>
              <a:gd name="connsiteY69" fmla="*/ 3743983 h 8774545"/>
              <a:gd name="connsiteX70" fmla="*/ 7004370 w 9363936"/>
              <a:gd name="connsiteY70" fmla="*/ 3716891 h 8774545"/>
              <a:gd name="connsiteX71" fmla="*/ 6957550 w 9363936"/>
              <a:gd name="connsiteY71" fmla="*/ 3725341 h 8774545"/>
              <a:gd name="connsiteX72" fmla="*/ 6796451 w 9363936"/>
              <a:gd name="connsiteY72" fmla="*/ 4015584 h 8774545"/>
              <a:gd name="connsiteX73" fmla="*/ 7086694 w 9363936"/>
              <a:gd name="connsiteY73" fmla="*/ 4176685 h 8774545"/>
              <a:gd name="connsiteX74" fmla="*/ 7247793 w 9363936"/>
              <a:gd name="connsiteY74" fmla="*/ 3886441 h 8774545"/>
              <a:gd name="connsiteX75" fmla="*/ 7050519 w 9363936"/>
              <a:gd name="connsiteY75" fmla="*/ 3717904 h 8774545"/>
              <a:gd name="connsiteX76" fmla="*/ 7004370 w 9363936"/>
              <a:gd name="connsiteY76" fmla="*/ 3716891 h 8774545"/>
              <a:gd name="connsiteX77" fmla="*/ 8434990 w 9363936"/>
              <a:gd name="connsiteY77" fmla="*/ 2376234 h 8774545"/>
              <a:gd name="connsiteX78" fmla="*/ 8793095 w 9363936"/>
              <a:gd name="connsiteY78" fmla="*/ 2656229 h 8774545"/>
              <a:gd name="connsiteX79" fmla="*/ 8521715 w 9363936"/>
              <a:gd name="connsiteY79" fmla="*/ 3086714 h 8774545"/>
              <a:gd name="connsiteX80" fmla="*/ 8223484 w 9363936"/>
              <a:gd name="connsiteY80" fmla="*/ 3019478 h 8774545"/>
              <a:gd name="connsiteX81" fmla="*/ 8023420 w 9363936"/>
              <a:gd name="connsiteY81" fmla="*/ 3152141 h 8774545"/>
              <a:gd name="connsiteX82" fmla="*/ 8011464 w 9363936"/>
              <a:gd name="connsiteY82" fmla="*/ 3116808 h 8774545"/>
              <a:gd name="connsiteX83" fmla="*/ 7881513 w 9363936"/>
              <a:gd name="connsiteY83" fmla="*/ 2809469 h 8774545"/>
              <a:gd name="connsiteX84" fmla="*/ 7831987 w 9363936"/>
              <a:gd name="connsiteY84" fmla="*/ 2712772 h 8774545"/>
              <a:gd name="connsiteX85" fmla="*/ 8087682 w 9363936"/>
              <a:gd name="connsiteY85" fmla="*/ 2676644 h 8774545"/>
              <a:gd name="connsiteX86" fmla="*/ 8362613 w 9363936"/>
              <a:gd name="connsiteY86" fmla="*/ 2385070 h 8774545"/>
              <a:gd name="connsiteX87" fmla="*/ 8434990 w 9363936"/>
              <a:gd name="connsiteY87" fmla="*/ 2376234 h 8774545"/>
              <a:gd name="connsiteX88" fmla="*/ 5367713 w 9363936"/>
              <a:gd name="connsiteY88" fmla="*/ 2016219 h 8774545"/>
              <a:gd name="connsiteX89" fmla="*/ 5277334 w 9363936"/>
              <a:gd name="connsiteY89" fmla="*/ 2032476 h 8774545"/>
              <a:gd name="connsiteX90" fmla="*/ 4949976 w 9363936"/>
              <a:gd name="connsiteY90" fmla="*/ 2502456 h 8774545"/>
              <a:gd name="connsiteX91" fmla="*/ 4959590 w 9363936"/>
              <a:gd name="connsiteY91" fmla="*/ 2555862 h 8774545"/>
              <a:gd name="connsiteX92" fmla="*/ 4793369 w 9363936"/>
              <a:gd name="connsiteY92" fmla="*/ 2547469 h 8774545"/>
              <a:gd name="connsiteX93" fmla="*/ 3445064 w 9363936"/>
              <a:gd name="connsiteY93" fmla="*/ 3183327 h 8774545"/>
              <a:gd name="connsiteX94" fmla="*/ 3390023 w 9363936"/>
              <a:gd name="connsiteY94" fmla="*/ 3256933 h 8774545"/>
              <a:gd name="connsiteX95" fmla="*/ 3379982 w 9363936"/>
              <a:gd name="connsiteY95" fmla="*/ 3238768 h 8774545"/>
              <a:gd name="connsiteX96" fmla="*/ 3106217 w 9363936"/>
              <a:gd name="connsiteY96" fmla="*/ 3068853 h 8774545"/>
              <a:gd name="connsiteX97" fmla="*/ 2954722 w 9363936"/>
              <a:gd name="connsiteY97" fmla="*/ 3080946 h 8774545"/>
              <a:gd name="connsiteX98" fmla="*/ 2692216 w 9363936"/>
              <a:gd name="connsiteY98" fmla="*/ 3554034 h 8774545"/>
              <a:gd name="connsiteX99" fmla="*/ 3089068 w 9363936"/>
              <a:gd name="connsiteY99" fmla="*/ 3830283 h 8774545"/>
              <a:gd name="connsiteX100" fmla="*/ 3111491 w 9363936"/>
              <a:gd name="connsiteY100" fmla="*/ 3826241 h 8774545"/>
              <a:gd name="connsiteX101" fmla="*/ 3081563 w 9363936"/>
              <a:gd name="connsiteY101" fmla="*/ 3942632 h 8774545"/>
              <a:gd name="connsiteX102" fmla="*/ 3046064 w 9363936"/>
              <a:gd name="connsiteY102" fmla="*/ 4294772 h 8774545"/>
              <a:gd name="connsiteX103" fmla="*/ 3256955 w 9363936"/>
              <a:gd name="connsiteY103" fmla="*/ 5127643 h 8774545"/>
              <a:gd name="connsiteX104" fmla="*/ 3287044 w 9363936"/>
              <a:gd name="connsiteY104" fmla="*/ 5177169 h 8774545"/>
              <a:gd name="connsiteX105" fmla="*/ 3245171 w 9363936"/>
              <a:gd name="connsiteY105" fmla="*/ 5193837 h 8774545"/>
              <a:gd name="connsiteX106" fmla="*/ 2947401 w 9363936"/>
              <a:gd name="connsiteY106" fmla="*/ 5887969 h 8774545"/>
              <a:gd name="connsiteX107" fmla="*/ 3686321 w 9363936"/>
              <a:gd name="connsiteY107" fmla="*/ 6298259 h 8774545"/>
              <a:gd name="connsiteX108" fmla="*/ 4090404 w 9363936"/>
              <a:gd name="connsiteY108" fmla="*/ 5908651 h 8774545"/>
              <a:gd name="connsiteX109" fmla="*/ 4093390 w 9363936"/>
              <a:gd name="connsiteY109" fmla="*/ 5895205 h 8774545"/>
              <a:gd name="connsiteX110" fmla="*/ 4113240 w 9363936"/>
              <a:gd name="connsiteY110" fmla="*/ 5904767 h 8774545"/>
              <a:gd name="connsiteX111" fmla="*/ 4793369 w 9363936"/>
              <a:gd name="connsiteY111" fmla="*/ 6042079 h 8774545"/>
              <a:gd name="connsiteX112" fmla="*/ 5312964 w 9363936"/>
              <a:gd name="connsiteY112" fmla="*/ 5963524 h 8774545"/>
              <a:gd name="connsiteX113" fmla="*/ 5437430 w 9363936"/>
              <a:gd name="connsiteY113" fmla="*/ 5917969 h 8774545"/>
              <a:gd name="connsiteX114" fmla="*/ 5439985 w 9363936"/>
              <a:gd name="connsiteY114" fmla="*/ 5932125 h 8774545"/>
              <a:gd name="connsiteX115" fmla="*/ 5730231 w 9363936"/>
              <a:gd name="connsiteY115" fmla="*/ 6093222 h 8774545"/>
              <a:gd name="connsiteX116" fmla="*/ 5891328 w 9363936"/>
              <a:gd name="connsiteY116" fmla="*/ 5802978 h 8774545"/>
              <a:gd name="connsiteX117" fmla="*/ 5861963 w 9363936"/>
              <a:gd name="connsiteY117" fmla="*/ 5738844 h 8774545"/>
              <a:gd name="connsiteX118" fmla="*/ 5827922 w 9363936"/>
              <a:gd name="connsiteY118" fmla="*/ 5700581 h 8774545"/>
              <a:gd name="connsiteX119" fmla="*/ 5904819 w 9363936"/>
              <a:gd name="connsiteY119" fmla="*/ 5643079 h 8774545"/>
              <a:gd name="connsiteX120" fmla="*/ 6540676 w 9363936"/>
              <a:gd name="connsiteY120" fmla="*/ 4294772 h 8774545"/>
              <a:gd name="connsiteX121" fmla="*/ 5770305 w 9363936"/>
              <a:gd name="connsiteY121" fmla="*/ 2845881 h 8774545"/>
              <a:gd name="connsiteX122" fmla="*/ 5702894 w 9363936"/>
              <a:gd name="connsiteY122" fmla="*/ 2804928 h 8774545"/>
              <a:gd name="connsiteX123" fmla="*/ 5748901 w 9363936"/>
              <a:gd name="connsiteY123" fmla="*/ 2759785 h 8774545"/>
              <a:gd name="connsiteX124" fmla="*/ 5837627 w 9363936"/>
              <a:gd name="connsiteY124" fmla="*/ 2343577 h 8774545"/>
              <a:gd name="connsiteX125" fmla="*/ 5367713 w 9363936"/>
              <a:gd name="connsiteY125" fmla="*/ 2016219 h 8774545"/>
              <a:gd name="connsiteX126" fmla="*/ 1356305 w 9363936"/>
              <a:gd name="connsiteY126" fmla="*/ 1834537 h 8774545"/>
              <a:gd name="connsiteX127" fmla="*/ 1616896 w 9363936"/>
              <a:gd name="connsiteY127" fmla="*/ 1923518 h 8774545"/>
              <a:gd name="connsiteX128" fmla="*/ 1737166 w 9363936"/>
              <a:gd name="connsiteY128" fmla="*/ 2204663 h 8774545"/>
              <a:gd name="connsiteX129" fmla="*/ 2007230 w 9363936"/>
              <a:gd name="connsiteY129" fmla="*/ 2306077 h 8774545"/>
              <a:gd name="connsiteX130" fmla="*/ 1952493 w 9363936"/>
              <a:gd name="connsiteY130" fmla="*/ 2379276 h 8774545"/>
              <a:gd name="connsiteX131" fmla="*/ 1780887 w 9363936"/>
              <a:gd name="connsiteY131" fmla="*/ 2661748 h 8774545"/>
              <a:gd name="connsiteX132" fmla="*/ 1745765 w 9363936"/>
              <a:gd name="connsiteY132" fmla="*/ 2730323 h 8774545"/>
              <a:gd name="connsiteX133" fmla="*/ 1539011 w 9363936"/>
              <a:gd name="connsiteY133" fmla="*/ 2515544 h 8774545"/>
              <a:gd name="connsiteX134" fmla="*/ 1141591 w 9363936"/>
              <a:gd name="connsiteY134" fmla="*/ 2463620 h 8774545"/>
              <a:gd name="connsiteX135" fmla="*/ 1109193 w 9363936"/>
              <a:gd name="connsiteY135" fmla="*/ 1955916 h 8774545"/>
              <a:gd name="connsiteX136" fmla="*/ 1356305 w 9363936"/>
              <a:gd name="connsiteY136" fmla="*/ 1834537 h 8774545"/>
              <a:gd name="connsiteX137" fmla="*/ 2692214 w 9363936"/>
              <a:gd name="connsiteY137" fmla="*/ 1646151 h 8774545"/>
              <a:gd name="connsiteX138" fmla="*/ 2514460 w 9363936"/>
              <a:gd name="connsiteY138" fmla="*/ 1795111 h 8774545"/>
              <a:gd name="connsiteX139" fmla="*/ 2376786 w 9363936"/>
              <a:gd name="connsiteY139" fmla="*/ 1931255 h 8774545"/>
              <a:gd name="connsiteX140" fmla="*/ 2318576 w 9363936"/>
              <a:gd name="connsiteY140" fmla="*/ 1988817 h 8774545"/>
              <a:gd name="connsiteX141" fmla="*/ 2139862 w 9363936"/>
              <a:gd name="connsiteY141" fmla="*/ 2197012 h 8774545"/>
              <a:gd name="connsiteX142" fmla="*/ 2107513 w 9363936"/>
              <a:gd name="connsiteY142" fmla="*/ 2242831 h 8774545"/>
              <a:gd name="connsiteX143" fmla="*/ 2051201 w 9363936"/>
              <a:gd name="connsiteY143" fmla="*/ 2322589 h 8774545"/>
              <a:gd name="connsiteX144" fmla="*/ 2051202 w 9363936"/>
              <a:gd name="connsiteY144" fmla="*/ 2322589 h 8774545"/>
              <a:gd name="connsiteX145" fmla="*/ 2107513 w 9363936"/>
              <a:gd name="connsiteY145" fmla="*/ 2242831 h 8774545"/>
              <a:gd name="connsiteX146" fmla="*/ 2139862 w 9363936"/>
              <a:gd name="connsiteY146" fmla="*/ 2197013 h 8774545"/>
              <a:gd name="connsiteX147" fmla="*/ 2318575 w 9363936"/>
              <a:gd name="connsiteY147" fmla="*/ 1988818 h 8774545"/>
              <a:gd name="connsiteX148" fmla="*/ 2376786 w 9363936"/>
              <a:gd name="connsiteY148" fmla="*/ 1931255 h 8774545"/>
              <a:gd name="connsiteX149" fmla="*/ 2514461 w 9363936"/>
              <a:gd name="connsiteY149" fmla="*/ 1795111 h 8774545"/>
              <a:gd name="connsiteX150" fmla="*/ 5055504 w 9363936"/>
              <a:gd name="connsiteY150" fmla="*/ 153 h 8774545"/>
              <a:gd name="connsiteX151" fmla="*/ 5127776 w 9363936"/>
              <a:gd name="connsiteY151" fmla="*/ 9643 h 8774545"/>
              <a:gd name="connsiteX152" fmla="*/ 5395163 w 9363936"/>
              <a:gd name="connsiteY152" fmla="*/ 442124 h 8774545"/>
              <a:gd name="connsiteX153" fmla="*/ 5203887 w 9363936"/>
              <a:gd name="connsiteY153" fmla="*/ 680666 h 8774545"/>
              <a:gd name="connsiteX154" fmla="*/ 5232553 w 9363936"/>
              <a:gd name="connsiteY154" fmla="*/ 897777 h 8774545"/>
              <a:gd name="connsiteX155" fmla="*/ 5143656 w 9363936"/>
              <a:gd name="connsiteY155" fmla="*/ 886482 h 8774545"/>
              <a:gd name="connsiteX156" fmla="*/ 5232553 w 9363936"/>
              <a:gd name="connsiteY156" fmla="*/ 897778 h 8774545"/>
              <a:gd name="connsiteX157" fmla="*/ 5239757 w 9363936"/>
              <a:gd name="connsiteY157" fmla="*/ 952344 h 8774545"/>
              <a:gd name="connsiteX158" fmla="*/ 5451684 w 9363936"/>
              <a:gd name="connsiteY158" fmla="*/ 985320 h 8774545"/>
              <a:gd name="connsiteX159" fmla="*/ 6332239 w 9363936"/>
              <a:gd name="connsiteY159" fmla="*/ 1296878 h 8774545"/>
              <a:gd name="connsiteX160" fmla="*/ 6372102 w 9363936"/>
              <a:gd name="connsiteY160" fmla="*/ 1254483 h 8774545"/>
              <a:gd name="connsiteX161" fmla="*/ 6873674 w 9363936"/>
              <a:gd name="connsiteY161" fmla="*/ 721051 h 8774545"/>
              <a:gd name="connsiteX162" fmla="*/ 6905848 w 9363936"/>
              <a:gd name="connsiteY162" fmla="*/ 321410 h 8774545"/>
              <a:gd name="connsiteX163" fmla="*/ 7215625 w 9363936"/>
              <a:gd name="connsiteY163" fmla="*/ 186753 h 8774545"/>
              <a:gd name="connsiteX164" fmla="*/ 7411332 w 9363936"/>
              <a:gd name="connsiteY164" fmla="*/ 263937 h 8774545"/>
              <a:gd name="connsiteX165" fmla="*/ 7469026 w 9363936"/>
              <a:gd name="connsiteY165" fmla="*/ 769424 h 8774545"/>
              <a:gd name="connsiteX166" fmla="*/ 7194316 w 9363936"/>
              <a:gd name="connsiteY166" fmla="*/ 903453 h 8774545"/>
              <a:gd name="connsiteX167" fmla="*/ 6958537 w 9363936"/>
              <a:gd name="connsiteY167" fmla="*/ 1640596 h 8774545"/>
              <a:gd name="connsiteX168" fmla="*/ 6939798 w 9363936"/>
              <a:gd name="connsiteY168" fmla="*/ 1699180 h 8774545"/>
              <a:gd name="connsiteX169" fmla="*/ 7597119 w 9363936"/>
              <a:gd name="connsiteY169" fmla="*/ 2433499 h 8774545"/>
              <a:gd name="connsiteX170" fmla="*/ 7758032 w 9363936"/>
              <a:gd name="connsiteY170" fmla="*/ 2723221 h 8774545"/>
              <a:gd name="connsiteX171" fmla="*/ 7831986 w 9363936"/>
              <a:gd name="connsiteY171" fmla="*/ 2712773 h 8774545"/>
              <a:gd name="connsiteX172" fmla="*/ 7881512 w 9363936"/>
              <a:gd name="connsiteY172" fmla="*/ 2809472 h 8774545"/>
              <a:gd name="connsiteX173" fmla="*/ 8011463 w 9363936"/>
              <a:gd name="connsiteY173" fmla="*/ 3116809 h 8774545"/>
              <a:gd name="connsiteX174" fmla="*/ 8023419 w 9363936"/>
              <a:gd name="connsiteY174" fmla="*/ 3152143 h 8774545"/>
              <a:gd name="connsiteX175" fmla="*/ 7960470 w 9363936"/>
              <a:gd name="connsiteY175" fmla="*/ 3193884 h 8774545"/>
              <a:gd name="connsiteX176" fmla="*/ 8022441 w 9363936"/>
              <a:gd name="connsiteY176" fmla="*/ 3361206 h 8774545"/>
              <a:gd name="connsiteX177" fmla="*/ 8146484 w 9363936"/>
              <a:gd name="connsiteY177" fmla="*/ 4489337 h 8774545"/>
              <a:gd name="connsiteX178" fmla="*/ 8211024 w 9363936"/>
              <a:gd name="connsiteY178" fmla="*/ 4521965 h 8774545"/>
              <a:gd name="connsiteX179" fmla="*/ 8201663 w 9363936"/>
              <a:gd name="connsiteY179" fmla="*/ 4645059 h 8774545"/>
              <a:gd name="connsiteX180" fmla="*/ 8149747 w 9363936"/>
              <a:gd name="connsiteY180" fmla="*/ 4985227 h 8774545"/>
              <a:gd name="connsiteX181" fmla="*/ 8114175 w 9363936"/>
              <a:gd name="connsiteY181" fmla="*/ 5139354 h 8774545"/>
              <a:gd name="connsiteX182" fmla="*/ 8043078 w 9363936"/>
              <a:gd name="connsiteY182" fmla="*/ 5137724 h 8774545"/>
              <a:gd name="connsiteX183" fmla="*/ 7723490 w 9363936"/>
              <a:gd name="connsiteY183" fmla="*/ 5931475 h 8774545"/>
              <a:gd name="connsiteX184" fmla="*/ 7597708 w 9363936"/>
              <a:gd name="connsiteY184" fmla="*/ 6135981 h 8774545"/>
              <a:gd name="connsiteX185" fmla="*/ 7641611 w 9363936"/>
              <a:gd name="connsiteY185" fmla="*/ 6198784 h 8774545"/>
              <a:gd name="connsiteX186" fmla="*/ 7718439 w 9363936"/>
              <a:gd name="connsiteY186" fmla="*/ 6308685 h 8774545"/>
              <a:gd name="connsiteX187" fmla="*/ 8102989 w 9363936"/>
              <a:gd name="connsiteY187" fmla="*/ 6422076 h 8774545"/>
              <a:gd name="connsiteX188" fmla="*/ 8055947 w 9363936"/>
              <a:gd name="connsiteY188" fmla="*/ 6928671 h 8774545"/>
              <a:gd name="connsiteX189" fmla="*/ 7549352 w 9363936"/>
              <a:gd name="connsiteY189" fmla="*/ 6881629 h 8774545"/>
              <a:gd name="connsiteX190" fmla="*/ 7474351 w 9363936"/>
              <a:gd name="connsiteY190" fmla="*/ 6585169 h 8774545"/>
              <a:gd name="connsiteX191" fmla="*/ 7383033 w 9363936"/>
              <a:gd name="connsiteY191" fmla="*/ 6533419 h 8774545"/>
              <a:gd name="connsiteX192" fmla="*/ 7321634 w 9363936"/>
              <a:gd name="connsiteY192" fmla="*/ 6498625 h 8774545"/>
              <a:gd name="connsiteX193" fmla="*/ 7215223 w 9363936"/>
              <a:gd name="connsiteY193" fmla="*/ 6619816 h 8774545"/>
              <a:gd name="connsiteX194" fmla="*/ 6782028 w 9363936"/>
              <a:gd name="connsiteY194" fmla="*/ 7001010 h 8774545"/>
              <a:gd name="connsiteX195" fmla="*/ 6799877 w 9363936"/>
              <a:gd name="connsiteY195" fmla="*/ 7067595 h 8774545"/>
              <a:gd name="connsiteX196" fmla="*/ 6974635 w 9363936"/>
              <a:gd name="connsiteY196" fmla="*/ 7719519 h 8774545"/>
              <a:gd name="connsiteX197" fmla="*/ 7297498 w 9363936"/>
              <a:gd name="connsiteY197" fmla="*/ 7957173 h 8774545"/>
              <a:gd name="connsiteX198" fmla="*/ 7080481 w 9363936"/>
              <a:gd name="connsiteY198" fmla="*/ 8417391 h 8774545"/>
              <a:gd name="connsiteX199" fmla="*/ 6620264 w 9363936"/>
              <a:gd name="connsiteY199" fmla="*/ 8200375 h 8774545"/>
              <a:gd name="connsiteX200" fmla="*/ 6650888 w 9363936"/>
              <a:gd name="connsiteY200" fmla="*/ 7896150 h 8774545"/>
              <a:gd name="connsiteX201" fmla="*/ 6230850 w 9363936"/>
              <a:gd name="connsiteY201" fmla="*/ 7404536 h 8774545"/>
              <a:gd name="connsiteX202" fmla="*/ 6186009 w 9363936"/>
              <a:gd name="connsiteY202" fmla="*/ 7352055 h 8774545"/>
              <a:gd name="connsiteX203" fmla="*/ 5709149 w 9363936"/>
              <a:gd name="connsiteY203" fmla="*/ 7528020 h 8774545"/>
              <a:gd name="connsiteX204" fmla="*/ 5465105 w 9363936"/>
              <a:gd name="connsiteY204" fmla="*/ 7588217 h 8774545"/>
              <a:gd name="connsiteX205" fmla="*/ 5331454 w 9363936"/>
              <a:gd name="connsiteY205" fmla="*/ 7610906 h 8774545"/>
              <a:gd name="connsiteX206" fmla="*/ 5319114 w 9363936"/>
              <a:gd name="connsiteY206" fmla="*/ 7680565 h 8774545"/>
              <a:gd name="connsiteX207" fmla="*/ 5315113 w 9363936"/>
              <a:gd name="connsiteY207" fmla="*/ 7681279 h 8774545"/>
              <a:gd name="connsiteX208" fmla="*/ 4969670 w 9363936"/>
              <a:gd name="connsiteY208" fmla="*/ 7716296 h 8774545"/>
              <a:gd name="connsiteX209" fmla="*/ 4892623 w 9363936"/>
              <a:gd name="connsiteY209" fmla="*/ 7718244 h 8774545"/>
              <a:gd name="connsiteX210" fmla="*/ 4892623 w 9363936"/>
              <a:gd name="connsiteY210" fmla="*/ 7718245 h 8774545"/>
              <a:gd name="connsiteX211" fmla="*/ 4793370 w 9363936"/>
              <a:gd name="connsiteY211" fmla="*/ 7720754 h 8774545"/>
              <a:gd name="connsiteX212" fmla="*/ 3774588 w 9363936"/>
              <a:gd name="connsiteY212" fmla="*/ 7566728 h 8774545"/>
              <a:gd name="connsiteX213" fmla="*/ 3770442 w 9363936"/>
              <a:gd name="connsiteY213" fmla="*/ 7565326 h 8774545"/>
              <a:gd name="connsiteX214" fmla="*/ 3770443 w 9363936"/>
              <a:gd name="connsiteY214" fmla="*/ 7565324 h 8774545"/>
              <a:gd name="connsiteX215" fmla="*/ 3615404 w 9363936"/>
              <a:gd name="connsiteY215" fmla="*/ 7512866 h 8774545"/>
              <a:gd name="connsiteX216" fmla="*/ 3160345 w 9363936"/>
              <a:gd name="connsiteY216" fmla="*/ 7307255 h 8774545"/>
              <a:gd name="connsiteX217" fmla="*/ 3129887 w 9363936"/>
              <a:gd name="connsiteY217" fmla="*/ 7289744 h 8774545"/>
              <a:gd name="connsiteX218" fmla="*/ 3131354 w 9363936"/>
              <a:gd name="connsiteY218" fmla="*/ 7225349 h 8774545"/>
              <a:gd name="connsiteX219" fmla="*/ 2367496 w 9363936"/>
              <a:gd name="connsiteY219" fmla="*/ 6639115 h 8774545"/>
              <a:gd name="connsiteX220" fmla="*/ 2261469 w 9363936"/>
              <a:gd name="connsiteY220" fmla="*/ 6519376 h 8774545"/>
              <a:gd name="connsiteX221" fmla="*/ 2213278 w 9363936"/>
              <a:gd name="connsiteY221" fmla="*/ 6543949 h 8774545"/>
              <a:gd name="connsiteX222" fmla="*/ 2035398 w 9363936"/>
              <a:gd name="connsiteY222" fmla="*/ 6634653 h 8774545"/>
              <a:gd name="connsiteX223" fmla="*/ 1870082 w 9363936"/>
              <a:gd name="connsiteY223" fmla="*/ 6999900 h 8774545"/>
              <a:gd name="connsiteX224" fmla="*/ 1374805 w 9363936"/>
              <a:gd name="connsiteY224" fmla="*/ 6883402 h 8774545"/>
              <a:gd name="connsiteX225" fmla="*/ 1491303 w 9363936"/>
              <a:gd name="connsiteY225" fmla="*/ 6388126 h 8774545"/>
              <a:gd name="connsiteX226" fmla="*/ 1795303 w 9363936"/>
              <a:gd name="connsiteY226" fmla="*/ 6354840 h 8774545"/>
              <a:gd name="connsiteX227" fmla="*/ 1931392 w 9363936"/>
              <a:gd name="connsiteY227" fmla="*/ 6177357 h 8774545"/>
              <a:gd name="connsiteX228" fmla="*/ 1952493 w 9363936"/>
              <a:gd name="connsiteY228" fmla="*/ 6210270 h 8774545"/>
              <a:gd name="connsiteX229" fmla="*/ 1931393 w 9363936"/>
              <a:gd name="connsiteY229" fmla="*/ 6177357 h 8774545"/>
              <a:gd name="connsiteX230" fmla="*/ 1931392 w 9363936"/>
              <a:gd name="connsiteY230" fmla="*/ 6177357 h 8774545"/>
              <a:gd name="connsiteX231" fmla="*/ 1863381 w 9363936"/>
              <a:gd name="connsiteY231" fmla="*/ 6071269 h 8774545"/>
              <a:gd name="connsiteX232" fmla="*/ 1385078 w 9363936"/>
              <a:gd name="connsiteY232" fmla="*/ 4645060 h 8774545"/>
              <a:gd name="connsiteX233" fmla="*/ 1379135 w 9363936"/>
              <a:gd name="connsiteY233" fmla="*/ 4566917 h 8774545"/>
              <a:gd name="connsiteX234" fmla="*/ 1425397 w 9363936"/>
              <a:gd name="connsiteY234" fmla="*/ 4582756 h 8774545"/>
              <a:gd name="connsiteX235" fmla="*/ 1542339 w 9363936"/>
              <a:gd name="connsiteY235" fmla="*/ 5214946 h 8774545"/>
              <a:gd name="connsiteX236" fmla="*/ 1959986 w 9363936"/>
              <a:gd name="connsiteY236" fmla="*/ 6130859 h 8774545"/>
              <a:gd name="connsiteX237" fmla="*/ 1963417 w 9363936"/>
              <a:gd name="connsiteY237" fmla="*/ 6135590 h 8774545"/>
              <a:gd name="connsiteX238" fmla="*/ 1959987 w 9363936"/>
              <a:gd name="connsiteY238" fmla="*/ 6130858 h 8774545"/>
              <a:gd name="connsiteX239" fmla="*/ 1542340 w 9363936"/>
              <a:gd name="connsiteY239" fmla="*/ 5214945 h 8774545"/>
              <a:gd name="connsiteX240" fmla="*/ 1425398 w 9363936"/>
              <a:gd name="connsiteY240" fmla="*/ 4582756 h 8774545"/>
              <a:gd name="connsiteX241" fmla="*/ 1379135 w 9363936"/>
              <a:gd name="connsiteY241" fmla="*/ 4566916 h 8774545"/>
              <a:gd name="connsiteX242" fmla="*/ 1371848 w 9363936"/>
              <a:gd name="connsiteY242" fmla="*/ 4471073 h 8774545"/>
              <a:gd name="connsiteX243" fmla="*/ 1367390 w 9363936"/>
              <a:gd name="connsiteY243" fmla="*/ 4294773 h 8774545"/>
              <a:gd name="connsiteX244" fmla="*/ 1385078 w 9363936"/>
              <a:gd name="connsiteY244" fmla="*/ 3944488 h 8774545"/>
              <a:gd name="connsiteX245" fmla="*/ 1394880 w 9363936"/>
              <a:gd name="connsiteY245" fmla="*/ 3867350 h 8774545"/>
              <a:gd name="connsiteX246" fmla="*/ 1438934 w 9363936"/>
              <a:gd name="connsiteY246" fmla="*/ 3862253 h 8774545"/>
              <a:gd name="connsiteX247" fmla="*/ 1752563 w 9363936"/>
              <a:gd name="connsiteY247" fmla="*/ 2813451 h 8774545"/>
              <a:gd name="connsiteX248" fmla="*/ 1779360 w 9363936"/>
              <a:gd name="connsiteY248" fmla="*/ 2765220 h 8774545"/>
              <a:gd name="connsiteX249" fmla="*/ 1747973 w 9363936"/>
              <a:gd name="connsiteY249" fmla="*/ 2732617 h 8774545"/>
              <a:gd name="connsiteX250" fmla="*/ 1779359 w 9363936"/>
              <a:gd name="connsiteY250" fmla="*/ 2765219 h 8774545"/>
              <a:gd name="connsiteX251" fmla="*/ 1752563 w 9363936"/>
              <a:gd name="connsiteY251" fmla="*/ 2813450 h 8774545"/>
              <a:gd name="connsiteX252" fmla="*/ 1438932 w 9363936"/>
              <a:gd name="connsiteY252" fmla="*/ 3862252 h 8774545"/>
              <a:gd name="connsiteX253" fmla="*/ 1394879 w 9363936"/>
              <a:gd name="connsiteY253" fmla="*/ 3867350 h 8774545"/>
              <a:gd name="connsiteX254" fmla="*/ 1406864 w 9363936"/>
              <a:gd name="connsiteY254" fmla="*/ 3773032 h 8774545"/>
              <a:gd name="connsiteX255" fmla="*/ 1705228 w 9363936"/>
              <a:gd name="connsiteY255" fmla="*/ 2809470 h 8774545"/>
              <a:gd name="connsiteX256" fmla="*/ 1745765 w 9363936"/>
              <a:gd name="connsiteY256" fmla="*/ 2730323 h 8774545"/>
              <a:gd name="connsiteX257" fmla="*/ 1745766 w 9363936"/>
              <a:gd name="connsiteY257" fmla="*/ 2730324 h 8774545"/>
              <a:gd name="connsiteX258" fmla="*/ 1780888 w 9363936"/>
              <a:gd name="connsiteY258" fmla="*/ 2661749 h 8774545"/>
              <a:gd name="connsiteX259" fmla="*/ 1952493 w 9363936"/>
              <a:gd name="connsiteY259" fmla="*/ 2379276 h 8774545"/>
              <a:gd name="connsiteX260" fmla="*/ 2007230 w 9363936"/>
              <a:gd name="connsiteY260" fmla="*/ 2306078 h 8774545"/>
              <a:gd name="connsiteX261" fmla="*/ 2149718 w 9363936"/>
              <a:gd name="connsiteY261" fmla="*/ 2115533 h 8774545"/>
              <a:gd name="connsiteX262" fmla="*/ 2877873 w 9363936"/>
              <a:gd name="connsiteY262" fmla="*/ 1453898 h 8774545"/>
              <a:gd name="connsiteX263" fmla="*/ 2945834 w 9363936"/>
              <a:gd name="connsiteY263" fmla="*/ 1410328 h 8774545"/>
              <a:gd name="connsiteX264" fmla="*/ 2954946 w 9363936"/>
              <a:gd name="connsiteY264" fmla="*/ 1456201 h 8774545"/>
              <a:gd name="connsiteX265" fmla="*/ 2954946 w 9363936"/>
              <a:gd name="connsiteY265" fmla="*/ 1456200 h 8774545"/>
              <a:gd name="connsiteX266" fmla="*/ 2945834 w 9363936"/>
              <a:gd name="connsiteY266" fmla="*/ 1410328 h 8774545"/>
              <a:gd name="connsiteX267" fmla="*/ 2819366 w 9363936"/>
              <a:gd name="connsiteY267" fmla="*/ 773640 h 8774545"/>
              <a:gd name="connsiteX268" fmla="*/ 2512924 w 9363936"/>
              <a:gd name="connsiteY268" fmla="*/ 515351 h 8774545"/>
              <a:gd name="connsiteX269" fmla="*/ 2759896 w 9363936"/>
              <a:gd name="connsiteY269" fmla="*/ 70445 h 8774545"/>
              <a:gd name="connsiteX270" fmla="*/ 2831629 w 9363936"/>
              <a:gd name="connsiteY270" fmla="*/ 57546 h 8774545"/>
              <a:gd name="connsiteX271" fmla="*/ 2902338 w 9363936"/>
              <a:gd name="connsiteY271" fmla="*/ 59137 h 8774545"/>
              <a:gd name="connsiteX272" fmla="*/ 3204803 w 9363936"/>
              <a:gd name="connsiteY272" fmla="*/ 317416 h 8774545"/>
              <a:gd name="connsiteX273" fmla="*/ 3154210 w 9363936"/>
              <a:gd name="connsiteY273" fmla="*/ 618976 h 8774545"/>
              <a:gd name="connsiteX274" fmla="*/ 3522970 w 9363936"/>
              <a:gd name="connsiteY274" fmla="*/ 1113128 h 8774545"/>
              <a:gd name="connsiteX275" fmla="*/ 3522970 w 9363936"/>
              <a:gd name="connsiteY275" fmla="*/ 1113127 h 8774545"/>
              <a:gd name="connsiteX276" fmla="*/ 3551631 w 9363936"/>
              <a:gd name="connsiteY276" fmla="*/ 1151534 h 8774545"/>
              <a:gd name="connsiteX277" fmla="*/ 3701606 w 9363936"/>
              <a:gd name="connsiteY277" fmla="*/ 1096614 h 8774545"/>
              <a:gd name="connsiteX278" fmla="*/ 3807957 w 9363936"/>
              <a:gd name="connsiteY278" fmla="*/ 1063241 h 8774545"/>
              <a:gd name="connsiteX279" fmla="*/ 3855411 w 9363936"/>
              <a:gd name="connsiteY279" fmla="*/ 1048350 h 8774545"/>
              <a:gd name="connsiteX280" fmla="*/ 3912190 w 9363936"/>
              <a:gd name="connsiteY280" fmla="*/ 1033585 h 8774545"/>
              <a:gd name="connsiteX281" fmla="*/ 4017047 w 9363936"/>
              <a:gd name="connsiteY281" fmla="*/ 1006318 h 8774545"/>
              <a:gd name="connsiteX282" fmla="*/ 4502068 w 9363936"/>
              <a:gd name="connsiteY282" fmla="*/ 929446 h 8774545"/>
              <a:gd name="connsiteX283" fmla="*/ 4749407 w 9363936"/>
              <a:gd name="connsiteY283" fmla="*/ 920550 h 8774545"/>
              <a:gd name="connsiteX284" fmla="*/ 4749407 w 9363936"/>
              <a:gd name="connsiteY284" fmla="*/ 920549 h 8774545"/>
              <a:gd name="connsiteX285" fmla="*/ 4502069 w 9363936"/>
              <a:gd name="connsiteY285" fmla="*/ 929445 h 8774545"/>
              <a:gd name="connsiteX286" fmla="*/ 4017048 w 9363936"/>
              <a:gd name="connsiteY286" fmla="*/ 1006317 h 8774545"/>
              <a:gd name="connsiteX287" fmla="*/ 3912190 w 9363936"/>
              <a:gd name="connsiteY287" fmla="*/ 1033585 h 8774545"/>
              <a:gd name="connsiteX288" fmla="*/ 3855410 w 9363936"/>
              <a:gd name="connsiteY288" fmla="*/ 1048350 h 8774545"/>
              <a:gd name="connsiteX289" fmla="*/ 3807957 w 9363936"/>
              <a:gd name="connsiteY289" fmla="*/ 1063241 h 8774545"/>
              <a:gd name="connsiteX290" fmla="*/ 3701607 w 9363936"/>
              <a:gd name="connsiteY290" fmla="*/ 1096613 h 8774545"/>
              <a:gd name="connsiteX291" fmla="*/ 3551632 w 9363936"/>
              <a:gd name="connsiteY291" fmla="*/ 1151533 h 8774545"/>
              <a:gd name="connsiteX292" fmla="*/ 3522971 w 9363936"/>
              <a:gd name="connsiteY292" fmla="*/ 1113127 h 8774545"/>
              <a:gd name="connsiteX293" fmla="*/ 3615405 w 9363936"/>
              <a:gd name="connsiteY293" fmla="*/ 1076681 h 8774545"/>
              <a:gd name="connsiteX294" fmla="*/ 4617070 w 9363936"/>
              <a:gd name="connsiteY294" fmla="*/ 873251 h 8774545"/>
              <a:gd name="connsiteX295" fmla="*/ 4765983 w 9363936"/>
              <a:gd name="connsiteY295" fmla="*/ 869486 h 8774545"/>
              <a:gd name="connsiteX296" fmla="*/ 4765983 w 9363936"/>
              <a:gd name="connsiteY296" fmla="*/ 869486 h 8774545"/>
              <a:gd name="connsiteX297" fmla="*/ 4793369 w 9363936"/>
              <a:gd name="connsiteY297" fmla="*/ 868794 h 8774545"/>
              <a:gd name="connsiteX298" fmla="*/ 4765983 w 9363936"/>
              <a:gd name="connsiteY298" fmla="*/ 869486 h 8774545"/>
              <a:gd name="connsiteX299" fmla="*/ 4836423 w 9363936"/>
              <a:gd name="connsiteY299" fmla="*/ 652483 h 8774545"/>
              <a:gd name="connsiteX300" fmla="*/ 4695072 w 9363936"/>
              <a:gd name="connsiteY300" fmla="*/ 277473 h 8774545"/>
              <a:gd name="connsiteX301" fmla="*/ 4984963 w 9363936"/>
              <a:gd name="connsiteY301" fmla="*/ 5091 h 8774545"/>
              <a:gd name="connsiteX302" fmla="*/ 5055504 w 9363936"/>
              <a:gd name="connsiteY302" fmla="*/ 153 h 87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9363936" h="8774545">
                <a:moveTo>
                  <a:pt x="5319115" y="7680565"/>
                </a:moveTo>
                <a:lnTo>
                  <a:pt x="5294644" y="7818709"/>
                </a:lnTo>
                <a:cubicBezTo>
                  <a:pt x="5420237" y="7884169"/>
                  <a:pt x="5500566" y="8020859"/>
                  <a:pt x="5486586" y="8170639"/>
                </a:cubicBezTo>
                <a:cubicBezTo>
                  <a:pt x="5468167" y="8368352"/>
                  <a:pt x="5293090" y="8513917"/>
                  <a:pt x="5095157" y="8495499"/>
                </a:cubicBezTo>
                <a:cubicBezTo>
                  <a:pt x="4897444" y="8477083"/>
                  <a:pt x="4751880" y="8302004"/>
                  <a:pt x="4770298" y="8104069"/>
                </a:cubicBezTo>
                <a:cubicBezTo>
                  <a:pt x="4780504" y="7993120"/>
                  <a:pt x="4841306" y="7899923"/>
                  <a:pt x="4926735" y="7841565"/>
                </a:cubicBezTo>
                <a:lnTo>
                  <a:pt x="4892623" y="7718244"/>
                </a:lnTo>
                <a:lnTo>
                  <a:pt x="4969671" y="7716296"/>
                </a:lnTo>
                <a:cubicBezTo>
                  <a:pt x="5086457" y="7710376"/>
                  <a:pt x="5201700" y="7698608"/>
                  <a:pt x="5315114" y="7681279"/>
                </a:cubicBezTo>
                <a:close/>
                <a:moveTo>
                  <a:pt x="3798160" y="7510489"/>
                </a:moveTo>
                <a:lnTo>
                  <a:pt x="3798160" y="7510490"/>
                </a:lnTo>
                <a:lnTo>
                  <a:pt x="4026330" y="7571814"/>
                </a:lnTo>
                <a:cubicBezTo>
                  <a:pt x="4083986" y="7585168"/>
                  <a:pt x="4142076" y="7597026"/>
                  <a:pt x="4200546" y="7607355"/>
                </a:cubicBezTo>
                <a:lnTo>
                  <a:pt x="4235734" y="7612611"/>
                </a:lnTo>
                <a:lnTo>
                  <a:pt x="4259141" y="7617172"/>
                </a:lnTo>
                <a:lnTo>
                  <a:pt x="4298334" y="7621963"/>
                </a:lnTo>
                <a:lnTo>
                  <a:pt x="4377038" y="7633720"/>
                </a:lnTo>
                <a:lnTo>
                  <a:pt x="4456140" y="7641254"/>
                </a:lnTo>
                <a:lnTo>
                  <a:pt x="4495800" y="7646102"/>
                </a:lnTo>
                <a:lnTo>
                  <a:pt x="4519586" y="7647296"/>
                </a:lnTo>
                <a:lnTo>
                  <a:pt x="4555472" y="7650714"/>
                </a:lnTo>
                <a:cubicBezTo>
                  <a:pt x="4615237" y="7654794"/>
                  <a:pt x="4675270" y="7657280"/>
                  <a:pt x="4735516" y="7658139"/>
                </a:cubicBezTo>
                <a:lnTo>
                  <a:pt x="4875148" y="7655066"/>
                </a:lnTo>
                <a:lnTo>
                  <a:pt x="4875147" y="7655065"/>
                </a:lnTo>
                <a:lnTo>
                  <a:pt x="4735516" y="7658138"/>
                </a:lnTo>
                <a:lnTo>
                  <a:pt x="4519586" y="7647296"/>
                </a:lnTo>
                <a:lnTo>
                  <a:pt x="4456140" y="7641254"/>
                </a:lnTo>
                <a:lnTo>
                  <a:pt x="4298334" y="7621963"/>
                </a:lnTo>
                <a:lnTo>
                  <a:pt x="4235734" y="7612611"/>
                </a:lnTo>
                <a:lnTo>
                  <a:pt x="4026331" y="7571813"/>
                </a:lnTo>
                <a:cubicBezTo>
                  <a:pt x="3949457" y="7554006"/>
                  <a:pt x="3873356" y="7533539"/>
                  <a:pt x="3798160" y="7510489"/>
                </a:cubicBezTo>
                <a:close/>
                <a:moveTo>
                  <a:pt x="3129886" y="7289745"/>
                </a:moveTo>
                <a:lnTo>
                  <a:pt x="3160343" y="7307256"/>
                </a:lnTo>
                <a:cubicBezTo>
                  <a:pt x="3305975" y="7386369"/>
                  <a:pt x="3457984" y="7455228"/>
                  <a:pt x="3615402" y="7512867"/>
                </a:cubicBezTo>
                <a:lnTo>
                  <a:pt x="3770441" y="7565326"/>
                </a:lnTo>
                <a:lnTo>
                  <a:pt x="3471080" y="8157548"/>
                </a:lnTo>
                <a:cubicBezTo>
                  <a:pt x="3572265" y="8256516"/>
                  <a:pt x="3609765" y="8410512"/>
                  <a:pt x="3553180" y="8549864"/>
                </a:cubicBezTo>
                <a:cubicBezTo>
                  <a:pt x="3478402" y="8734042"/>
                  <a:pt x="3268708" y="8822802"/>
                  <a:pt x="3084534" y="8748022"/>
                </a:cubicBezTo>
                <a:cubicBezTo>
                  <a:pt x="2900356" y="8673241"/>
                  <a:pt x="2811597" y="8463547"/>
                  <a:pt x="2886376" y="8279372"/>
                </a:cubicBezTo>
                <a:cubicBezTo>
                  <a:pt x="2928316" y="8175966"/>
                  <a:pt x="3013302" y="8104291"/>
                  <a:pt x="3112048" y="8073004"/>
                </a:cubicBezTo>
                <a:close/>
                <a:moveTo>
                  <a:pt x="2261468" y="6519377"/>
                </a:moveTo>
                <a:lnTo>
                  <a:pt x="2367495" y="6639115"/>
                </a:lnTo>
                <a:cubicBezTo>
                  <a:pt x="2593648" y="6870887"/>
                  <a:pt x="2851345" y="7067996"/>
                  <a:pt x="3131353" y="7225350"/>
                </a:cubicBezTo>
                <a:lnTo>
                  <a:pt x="3129886" y="7289745"/>
                </a:lnTo>
                <a:lnTo>
                  <a:pt x="3016873" y="7224763"/>
                </a:lnTo>
                <a:cubicBezTo>
                  <a:pt x="2781420" y="7081698"/>
                  <a:pt x="2564579" y="6911052"/>
                  <a:pt x="2370835" y="6717308"/>
                </a:cubicBezTo>
                <a:lnTo>
                  <a:pt x="2213277" y="6543950"/>
                </a:lnTo>
                <a:close/>
                <a:moveTo>
                  <a:pt x="8211025" y="4521965"/>
                </a:moveTo>
                <a:lnTo>
                  <a:pt x="8746941" y="4792895"/>
                </a:lnTo>
                <a:cubicBezTo>
                  <a:pt x="8845908" y="4691709"/>
                  <a:pt x="8999905" y="4654206"/>
                  <a:pt x="9139257" y="4710791"/>
                </a:cubicBezTo>
                <a:cubicBezTo>
                  <a:pt x="9323434" y="4785570"/>
                  <a:pt x="9412194" y="4995266"/>
                  <a:pt x="9337412" y="5179441"/>
                </a:cubicBezTo>
                <a:cubicBezTo>
                  <a:pt x="9262632" y="5363618"/>
                  <a:pt x="9052939" y="5452379"/>
                  <a:pt x="8868762" y="5377596"/>
                </a:cubicBezTo>
                <a:cubicBezTo>
                  <a:pt x="8765359" y="5335659"/>
                  <a:pt x="8693684" y="5250671"/>
                  <a:pt x="8662398" y="5151926"/>
                </a:cubicBezTo>
                <a:lnTo>
                  <a:pt x="8114176" y="5139354"/>
                </a:lnTo>
                <a:lnTo>
                  <a:pt x="8149748" y="4985227"/>
                </a:lnTo>
                <a:cubicBezTo>
                  <a:pt x="8172567" y="4873715"/>
                  <a:pt x="8189967" y="4760231"/>
                  <a:pt x="8201664" y="4645059"/>
                </a:cubicBezTo>
                <a:close/>
                <a:moveTo>
                  <a:pt x="375854" y="3743983"/>
                </a:moveTo>
                <a:cubicBezTo>
                  <a:pt x="399734" y="3745066"/>
                  <a:pt x="423858" y="3748557"/>
                  <a:pt x="447934" y="3754631"/>
                </a:cubicBezTo>
                <a:cubicBezTo>
                  <a:pt x="556221" y="3781926"/>
                  <a:pt x="638989" y="3856260"/>
                  <a:pt x="683369" y="3949681"/>
                </a:cubicBezTo>
                <a:lnTo>
                  <a:pt x="1394879" y="3867350"/>
                </a:lnTo>
                <a:lnTo>
                  <a:pt x="1385078" y="3944488"/>
                </a:lnTo>
                <a:cubicBezTo>
                  <a:pt x="1373381" y="4059660"/>
                  <a:pt x="1367390" y="4176518"/>
                  <a:pt x="1367390" y="4294772"/>
                </a:cubicBezTo>
                <a:lnTo>
                  <a:pt x="1367390" y="4294773"/>
                </a:lnTo>
                <a:lnTo>
                  <a:pt x="1367390" y="4294773"/>
                </a:lnTo>
                <a:cubicBezTo>
                  <a:pt x="1367390" y="4353902"/>
                  <a:pt x="1368888" y="4412681"/>
                  <a:pt x="1371847" y="4471074"/>
                </a:cubicBezTo>
                <a:lnTo>
                  <a:pt x="1379135" y="4566917"/>
                </a:lnTo>
                <a:lnTo>
                  <a:pt x="648974" y="4316921"/>
                </a:lnTo>
                <a:cubicBezTo>
                  <a:pt x="564876" y="4430754"/>
                  <a:pt x="417536" y="4489114"/>
                  <a:pt x="271747" y="4452280"/>
                </a:cubicBezTo>
                <a:cubicBezTo>
                  <a:pt x="79138" y="4403683"/>
                  <a:pt x="-37580" y="4207971"/>
                  <a:pt x="11017" y="4015363"/>
                </a:cubicBezTo>
                <a:cubicBezTo>
                  <a:pt x="53537" y="3846830"/>
                  <a:pt x="208698" y="3736401"/>
                  <a:pt x="375854" y="3743983"/>
                </a:cubicBezTo>
                <a:close/>
                <a:moveTo>
                  <a:pt x="7004370" y="3716891"/>
                </a:moveTo>
                <a:cubicBezTo>
                  <a:pt x="6988810" y="3718094"/>
                  <a:pt x="6973139" y="3720875"/>
                  <a:pt x="6957550" y="3725341"/>
                </a:cubicBezTo>
                <a:cubicBezTo>
                  <a:pt x="6832845" y="3761068"/>
                  <a:pt x="6760726" y="3890878"/>
                  <a:pt x="6796451" y="4015584"/>
                </a:cubicBezTo>
                <a:cubicBezTo>
                  <a:pt x="6832178" y="4140294"/>
                  <a:pt x="6961988" y="4212409"/>
                  <a:pt x="7086694" y="4176685"/>
                </a:cubicBezTo>
                <a:cubicBezTo>
                  <a:pt x="7211402" y="4140959"/>
                  <a:pt x="7283519" y="4011147"/>
                  <a:pt x="7247793" y="3886441"/>
                </a:cubicBezTo>
                <a:cubicBezTo>
                  <a:pt x="7221166" y="3792910"/>
                  <a:pt x="7141366" y="3728962"/>
                  <a:pt x="7050519" y="3717904"/>
                </a:cubicBezTo>
                <a:cubicBezTo>
                  <a:pt x="7035378" y="3716062"/>
                  <a:pt x="7019930" y="3715688"/>
                  <a:pt x="7004370" y="3716891"/>
                </a:cubicBezTo>
                <a:close/>
                <a:moveTo>
                  <a:pt x="8434990" y="2376234"/>
                </a:moveTo>
                <a:cubicBezTo>
                  <a:pt x="8602382" y="2372826"/>
                  <a:pt x="8754653" y="2486920"/>
                  <a:pt x="8793095" y="2656229"/>
                </a:cubicBezTo>
                <a:cubicBezTo>
                  <a:pt x="8837033" y="2850170"/>
                  <a:pt x="8715433" y="3042779"/>
                  <a:pt x="8521715" y="3086714"/>
                </a:cubicBezTo>
                <a:cubicBezTo>
                  <a:pt x="8412984" y="3111345"/>
                  <a:pt x="8305364" y="3082720"/>
                  <a:pt x="8223484" y="3019478"/>
                </a:cubicBezTo>
                <a:lnTo>
                  <a:pt x="8023420" y="3152141"/>
                </a:lnTo>
                <a:lnTo>
                  <a:pt x="8011464" y="3116808"/>
                </a:lnTo>
                <a:cubicBezTo>
                  <a:pt x="7973039" y="3011862"/>
                  <a:pt x="7929626" y="2909320"/>
                  <a:pt x="7881513" y="2809469"/>
                </a:cubicBezTo>
                <a:lnTo>
                  <a:pt x="7831987" y="2712772"/>
                </a:lnTo>
                <a:lnTo>
                  <a:pt x="8087682" y="2676644"/>
                </a:lnTo>
                <a:cubicBezTo>
                  <a:pt x="8110981" y="2537070"/>
                  <a:pt x="8215938" y="2418353"/>
                  <a:pt x="8362613" y="2385070"/>
                </a:cubicBezTo>
                <a:cubicBezTo>
                  <a:pt x="8386855" y="2379604"/>
                  <a:pt x="8411077" y="2376720"/>
                  <a:pt x="8434990" y="2376234"/>
                </a:cubicBezTo>
                <a:close/>
                <a:moveTo>
                  <a:pt x="5367713" y="2016219"/>
                </a:moveTo>
                <a:cubicBezTo>
                  <a:pt x="5337681" y="2018527"/>
                  <a:pt x="5307431" y="2023877"/>
                  <a:pt x="5277334" y="2032476"/>
                </a:cubicBezTo>
                <a:cubicBezTo>
                  <a:pt x="5066669" y="2092664"/>
                  <a:pt x="4933814" y="2292336"/>
                  <a:pt x="4949976" y="2502456"/>
                </a:cubicBezTo>
                <a:lnTo>
                  <a:pt x="4959590" y="2555862"/>
                </a:lnTo>
                <a:lnTo>
                  <a:pt x="4793369" y="2547469"/>
                </a:lnTo>
                <a:cubicBezTo>
                  <a:pt x="4250553" y="2547469"/>
                  <a:pt x="3765547" y="2794992"/>
                  <a:pt x="3445064" y="3183327"/>
                </a:cubicBezTo>
                <a:lnTo>
                  <a:pt x="3390023" y="3256933"/>
                </a:lnTo>
                <a:lnTo>
                  <a:pt x="3379982" y="3238768"/>
                </a:lnTo>
                <a:cubicBezTo>
                  <a:pt x="3318092" y="3144322"/>
                  <a:pt x="3217227" y="3082367"/>
                  <a:pt x="3106217" y="3068853"/>
                </a:cubicBezTo>
                <a:cubicBezTo>
                  <a:pt x="3056880" y="3062850"/>
                  <a:pt x="3005539" y="3066412"/>
                  <a:pt x="2954722" y="3080946"/>
                </a:cubicBezTo>
                <a:cubicBezTo>
                  <a:pt x="2751685" y="3139086"/>
                  <a:pt x="2634080" y="3351000"/>
                  <a:pt x="2692216" y="3554034"/>
                </a:cubicBezTo>
                <a:cubicBezTo>
                  <a:pt x="2743087" y="3731693"/>
                  <a:pt x="2911693" y="3843944"/>
                  <a:pt x="3089068" y="3830283"/>
                </a:cubicBezTo>
                <a:lnTo>
                  <a:pt x="3111491" y="3826241"/>
                </a:lnTo>
                <a:lnTo>
                  <a:pt x="3081563" y="3942632"/>
                </a:lnTo>
                <a:cubicBezTo>
                  <a:pt x="3058288" y="4056378"/>
                  <a:pt x="3046064" y="4174149"/>
                  <a:pt x="3046064" y="4294772"/>
                </a:cubicBezTo>
                <a:cubicBezTo>
                  <a:pt x="3046064" y="4596339"/>
                  <a:pt x="3122461" y="4880061"/>
                  <a:pt x="3256955" y="5127643"/>
                </a:cubicBezTo>
                <a:lnTo>
                  <a:pt x="3287044" y="5177169"/>
                </a:lnTo>
                <a:lnTo>
                  <a:pt x="3245171" y="5193837"/>
                </a:lnTo>
                <a:cubicBezTo>
                  <a:pt x="2998562" y="5322302"/>
                  <a:pt x="2867989" y="5610317"/>
                  <a:pt x="2947401" y="5887969"/>
                </a:cubicBezTo>
                <a:cubicBezTo>
                  <a:pt x="3038156" y="6205504"/>
                  <a:pt x="3369008" y="6389015"/>
                  <a:pt x="3686321" y="6298259"/>
                </a:cubicBezTo>
                <a:cubicBezTo>
                  <a:pt x="3884783" y="6241537"/>
                  <a:pt x="4030889" y="6091027"/>
                  <a:pt x="4090404" y="5908651"/>
                </a:cubicBezTo>
                <a:lnTo>
                  <a:pt x="4093390" y="5895205"/>
                </a:lnTo>
                <a:lnTo>
                  <a:pt x="4113240" y="5904767"/>
                </a:lnTo>
                <a:cubicBezTo>
                  <a:pt x="4322285" y="5993186"/>
                  <a:pt x="4552118" y="6042079"/>
                  <a:pt x="4793369" y="6042079"/>
                </a:cubicBezTo>
                <a:cubicBezTo>
                  <a:pt x="4974309" y="6042079"/>
                  <a:pt x="5148825" y="6014577"/>
                  <a:pt x="5312964" y="5963524"/>
                </a:cubicBezTo>
                <a:lnTo>
                  <a:pt x="5437430" y="5917969"/>
                </a:lnTo>
                <a:lnTo>
                  <a:pt x="5439985" y="5932125"/>
                </a:lnTo>
                <a:cubicBezTo>
                  <a:pt x="5475713" y="6056831"/>
                  <a:pt x="5605522" y="6128948"/>
                  <a:pt x="5730231" y="6093222"/>
                </a:cubicBezTo>
                <a:cubicBezTo>
                  <a:pt x="5854936" y="6057497"/>
                  <a:pt x="5927053" y="5927687"/>
                  <a:pt x="5891328" y="5802978"/>
                </a:cubicBezTo>
                <a:cubicBezTo>
                  <a:pt x="5884629" y="5779638"/>
                  <a:pt x="5874623" y="5758138"/>
                  <a:pt x="5861963" y="5738844"/>
                </a:cubicBezTo>
                <a:lnTo>
                  <a:pt x="5827922" y="5700581"/>
                </a:lnTo>
                <a:lnTo>
                  <a:pt x="5904819" y="5643079"/>
                </a:lnTo>
                <a:cubicBezTo>
                  <a:pt x="6293153" y="5322597"/>
                  <a:pt x="6540676" y="4837591"/>
                  <a:pt x="6540676" y="4294772"/>
                </a:cubicBezTo>
                <a:cubicBezTo>
                  <a:pt x="6540676" y="3691643"/>
                  <a:pt x="6235092" y="3159886"/>
                  <a:pt x="5770305" y="2845881"/>
                </a:cubicBezTo>
                <a:lnTo>
                  <a:pt x="5702894" y="2804928"/>
                </a:lnTo>
                <a:lnTo>
                  <a:pt x="5748901" y="2759785"/>
                </a:lnTo>
                <a:cubicBezTo>
                  <a:pt x="5842396" y="2648325"/>
                  <a:pt x="5880620" y="2493914"/>
                  <a:pt x="5837627" y="2343577"/>
                </a:cubicBezTo>
                <a:cubicBezTo>
                  <a:pt x="5777438" y="2132911"/>
                  <a:pt x="5577937" y="2000056"/>
                  <a:pt x="5367713" y="2016219"/>
                </a:cubicBezTo>
                <a:close/>
                <a:moveTo>
                  <a:pt x="1356305" y="1834537"/>
                </a:moveTo>
                <a:cubicBezTo>
                  <a:pt x="1448198" y="1828656"/>
                  <a:pt x="1542339" y="1857836"/>
                  <a:pt x="1616896" y="1923518"/>
                </a:cubicBezTo>
                <a:cubicBezTo>
                  <a:pt x="1700554" y="1997189"/>
                  <a:pt x="1740272" y="2101261"/>
                  <a:pt x="1737166" y="2204663"/>
                </a:cubicBezTo>
                <a:lnTo>
                  <a:pt x="2007230" y="2306077"/>
                </a:lnTo>
                <a:lnTo>
                  <a:pt x="1952493" y="2379276"/>
                </a:lnTo>
                <a:cubicBezTo>
                  <a:pt x="1890926" y="2470406"/>
                  <a:pt x="1833629" y="2564660"/>
                  <a:pt x="1780887" y="2661748"/>
                </a:cubicBezTo>
                <a:lnTo>
                  <a:pt x="1745765" y="2730323"/>
                </a:lnTo>
                <a:lnTo>
                  <a:pt x="1539011" y="2515544"/>
                </a:lnTo>
                <a:cubicBezTo>
                  <a:pt x="1412086" y="2578563"/>
                  <a:pt x="1254315" y="2563031"/>
                  <a:pt x="1141591" y="2463620"/>
                </a:cubicBezTo>
                <a:cubicBezTo>
                  <a:pt x="992475" y="2332477"/>
                  <a:pt x="977829" y="2105032"/>
                  <a:pt x="1109193" y="1955916"/>
                </a:cubicBezTo>
                <a:cubicBezTo>
                  <a:pt x="1174764" y="1881359"/>
                  <a:pt x="1264411" y="1840417"/>
                  <a:pt x="1356305" y="1834537"/>
                </a:cubicBezTo>
                <a:close/>
                <a:moveTo>
                  <a:pt x="2692214" y="1646151"/>
                </a:moveTo>
                <a:lnTo>
                  <a:pt x="2514460" y="1795111"/>
                </a:lnTo>
                <a:lnTo>
                  <a:pt x="2376786" y="1931255"/>
                </a:lnTo>
                <a:lnTo>
                  <a:pt x="2318576" y="1988817"/>
                </a:lnTo>
                <a:cubicBezTo>
                  <a:pt x="2256104" y="2055871"/>
                  <a:pt x="2196493" y="2125339"/>
                  <a:pt x="2139862" y="2197012"/>
                </a:cubicBezTo>
                <a:lnTo>
                  <a:pt x="2107513" y="2242831"/>
                </a:lnTo>
                <a:lnTo>
                  <a:pt x="2051201" y="2322589"/>
                </a:lnTo>
                <a:lnTo>
                  <a:pt x="2051202" y="2322589"/>
                </a:lnTo>
                <a:lnTo>
                  <a:pt x="2107513" y="2242831"/>
                </a:lnTo>
                <a:lnTo>
                  <a:pt x="2139862" y="2197013"/>
                </a:lnTo>
                <a:cubicBezTo>
                  <a:pt x="2196493" y="2125340"/>
                  <a:pt x="2256103" y="2055872"/>
                  <a:pt x="2318575" y="1988818"/>
                </a:cubicBezTo>
                <a:lnTo>
                  <a:pt x="2376786" y="1931255"/>
                </a:lnTo>
                <a:lnTo>
                  <a:pt x="2514461" y="1795111"/>
                </a:lnTo>
                <a:close/>
                <a:moveTo>
                  <a:pt x="5055504" y="153"/>
                </a:moveTo>
                <a:cubicBezTo>
                  <a:pt x="5079402" y="853"/>
                  <a:pt x="5103590" y="3955"/>
                  <a:pt x="5127776" y="9643"/>
                </a:cubicBezTo>
                <a:cubicBezTo>
                  <a:pt x="5321271" y="55131"/>
                  <a:pt x="5441096" y="248848"/>
                  <a:pt x="5395163" y="442124"/>
                </a:cubicBezTo>
                <a:cubicBezTo>
                  <a:pt x="5369643" y="550853"/>
                  <a:pt x="5296640" y="634732"/>
                  <a:pt x="5203887" y="680666"/>
                </a:cubicBezTo>
                <a:lnTo>
                  <a:pt x="5232553" y="897777"/>
                </a:lnTo>
                <a:lnTo>
                  <a:pt x="5143656" y="886482"/>
                </a:lnTo>
                <a:lnTo>
                  <a:pt x="5232553" y="897778"/>
                </a:lnTo>
                <a:lnTo>
                  <a:pt x="5239757" y="952344"/>
                </a:lnTo>
                <a:lnTo>
                  <a:pt x="5451684" y="985320"/>
                </a:lnTo>
                <a:cubicBezTo>
                  <a:pt x="5759503" y="1048147"/>
                  <a:pt x="6055811" y="1153586"/>
                  <a:pt x="6332239" y="1296878"/>
                </a:cubicBezTo>
                <a:lnTo>
                  <a:pt x="6372102" y="1254483"/>
                </a:lnTo>
                <a:lnTo>
                  <a:pt x="6873674" y="721051"/>
                </a:lnTo>
                <a:cubicBezTo>
                  <a:pt x="6804441" y="597452"/>
                  <a:pt x="6812206" y="439240"/>
                  <a:pt x="6905848" y="321410"/>
                </a:cubicBezTo>
                <a:cubicBezTo>
                  <a:pt x="6983096" y="224329"/>
                  <a:pt x="7100477" y="177782"/>
                  <a:pt x="7215625" y="186753"/>
                </a:cubicBezTo>
                <a:cubicBezTo>
                  <a:pt x="7284715" y="192136"/>
                  <a:pt x="7353001" y="217505"/>
                  <a:pt x="7411332" y="263937"/>
                </a:cubicBezTo>
                <a:cubicBezTo>
                  <a:pt x="7566884" y="387760"/>
                  <a:pt x="7592625" y="614097"/>
                  <a:pt x="7469026" y="769424"/>
                </a:cubicBezTo>
                <a:cubicBezTo>
                  <a:pt x="7399572" y="856632"/>
                  <a:pt x="7297720" y="901453"/>
                  <a:pt x="7194316" y="903453"/>
                </a:cubicBezTo>
                <a:lnTo>
                  <a:pt x="6958537" y="1640596"/>
                </a:lnTo>
                <a:lnTo>
                  <a:pt x="6939798" y="1699180"/>
                </a:lnTo>
                <a:cubicBezTo>
                  <a:pt x="7191099" y="1908210"/>
                  <a:pt x="7413440" y="2154738"/>
                  <a:pt x="7597119" y="2433499"/>
                </a:cubicBezTo>
                <a:lnTo>
                  <a:pt x="7758032" y="2723221"/>
                </a:lnTo>
                <a:lnTo>
                  <a:pt x="7831986" y="2712773"/>
                </a:lnTo>
                <a:lnTo>
                  <a:pt x="7881512" y="2809472"/>
                </a:lnTo>
                <a:cubicBezTo>
                  <a:pt x="7929625" y="2909322"/>
                  <a:pt x="7973038" y="3011863"/>
                  <a:pt x="8011463" y="3116809"/>
                </a:cubicBezTo>
                <a:lnTo>
                  <a:pt x="8023419" y="3152143"/>
                </a:lnTo>
                <a:lnTo>
                  <a:pt x="7960470" y="3193884"/>
                </a:lnTo>
                <a:lnTo>
                  <a:pt x="8022441" y="3361206"/>
                </a:lnTo>
                <a:cubicBezTo>
                  <a:pt x="8130283" y="3738434"/>
                  <a:pt x="8168673" y="4118768"/>
                  <a:pt x="8146484" y="4489337"/>
                </a:cubicBezTo>
                <a:lnTo>
                  <a:pt x="8211024" y="4521965"/>
                </a:lnTo>
                <a:lnTo>
                  <a:pt x="8201663" y="4645059"/>
                </a:lnTo>
                <a:cubicBezTo>
                  <a:pt x="8189966" y="4760231"/>
                  <a:pt x="8172566" y="4873715"/>
                  <a:pt x="8149747" y="4985227"/>
                </a:cubicBezTo>
                <a:lnTo>
                  <a:pt x="8114175" y="5139354"/>
                </a:lnTo>
                <a:lnTo>
                  <a:pt x="8043078" y="5137724"/>
                </a:lnTo>
                <a:cubicBezTo>
                  <a:pt x="7970351" y="5415570"/>
                  <a:pt x="7862644" y="5682307"/>
                  <a:pt x="7723490" y="5931475"/>
                </a:cubicBezTo>
                <a:lnTo>
                  <a:pt x="7597708" y="6135981"/>
                </a:lnTo>
                <a:lnTo>
                  <a:pt x="7641611" y="6198784"/>
                </a:lnTo>
                <a:lnTo>
                  <a:pt x="7718439" y="6308685"/>
                </a:lnTo>
                <a:cubicBezTo>
                  <a:pt x="7853575" y="6266301"/>
                  <a:pt x="8006908" y="6306022"/>
                  <a:pt x="8102989" y="6422076"/>
                </a:cubicBezTo>
                <a:cubicBezTo>
                  <a:pt x="8229915" y="6574963"/>
                  <a:pt x="8208834" y="6801745"/>
                  <a:pt x="8055947" y="6928671"/>
                </a:cubicBezTo>
                <a:cubicBezTo>
                  <a:pt x="7903059" y="7055598"/>
                  <a:pt x="7676277" y="7034517"/>
                  <a:pt x="7549352" y="6881629"/>
                </a:cubicBezTo>
                <a:cubicBezTo>
                  <a:pt x="7478123" y="6795754"/>
                  <a:pt x="7455267" y="6686800"/>
                  <a:pt x="7474351" y="6585169"/>
                </a:cubicBezTo>
                <a:lnTo>
                  <a:pt x="7383033" y="6533419"/>
                </a:lnTo>
                <a:lnTo>
                  <a:pt x="7321634" y="6498625"/>
                </a:lnTo>
                <a:lnTo>
                  <a:pt x="7215223" y="6619816"/>
                </a:lnTo>
                <a:cubicBezTo>
                  <a:pt x="7082883" y="6758197"/>
                  <a:pt x="6938134" y="6885901"/>
                  <a:pt x="6782028" y="7001010"/>
                </a:cubicBezTo>
                <a:lnTo>
                  <a:pt x="6799877" y="7067595"/>
                </a:lnTo>
                <a:lnTo>
                  <a:pt x="6974635" y="7719519"/>
                </a:lnTo>
                <a:cubicBezTo>
                  <a:pt x="7116208" y="7725732"/>
                  <a:pt x="7246684" y="7815601"/>
                  <a:pt x="7297498" y="7957173"/>
                </a:cubicBezTo>
                <a:cubicBezTo>
                  <a:pt x="7364734" y="8144233"/>
                  <a:pt x="7267542" y="8350378"/>
                  <a:pt x="7080481" y="8417391"/>
                </a:cubicBezTo>
                <a:cubicBezTo>
                  <a:pt x="6893422" y="8484627"/>
                  <a:pt x="6687500" y="8387434"/>
                  <a:pt x="6620264" y="8200375"/>
                </a:cubicBezTo>
                <a:cubicBezTo>
                  <a:pt x="6582543" y="8095415"/>
                  <a:pt x="6598075" y="7985132"/>
                  <a:pt x="6650888" y="7896150"/>
                </a:cubicBezTo>
                <a:lnTo>
                  <a:pt x="6230850" y="7404536"/>
                </a:lnTo>
                <a:lnTo>
                  <a:pt x="6186009" y="7352055"/>
                </a:lnTo>
                <a:cubicBezTo>
                  <a:pt x="6034009" y="7421508"/>
                  <a:pt x="5874907" y="7480535"/>
                  <a:pt x="5709149" y="7528020"/>
                </a:cubicBezTo>
                <a:cubicBezTo>
                  <a:pt x="5627908" y="7551265"/>
                  <a:pt x="5546515" y="7571305"/>
                  <a:pt x="5465105" y="7588217"/>
                </a:cubicBezTo>
                <a:lnTo>
                  <a:pt x="5331454" y="7610906"/>
                </a:lnTo>
                <a:lnTo>
                  <a:pt x="5319114" y="7680565"/>
                </a:lnTo>
                <a:lnTo>
                  <a:pt x="5315113" y="7681279"/>
                </a:lnTo>
                <a:cubicBezTo>
                  <a:pt x="5201699" y="7698608"/>
                  <a:pt x="5086456" y="7710376"/>
                  <a:pt x="4969670" y="7716296"/>
                </a:cubicBezTo>
                <a:lnTo>
                  <a:pt x="4892623" y="7718244"/>
                </a:lnTo>
                <a:lnTo>
                  <a:pt x="4892623" y="7718245"/>
                </a:lnTo>
                <a:lnTo>
                  <a:pt x="4793370" y="7720754"/>
                </a:lnTo>
                <a:cubicBezTo>
                  <a:pt x="4438598" y="7720754"/>
                  <a:pt x="4096421" y="7666830"/>
                  <a:pt x="3774588" y="7566728"/>
                </a:cubicBezTo>
                <a:lnTo>
                  <a:pt x="3770442" y="7565326"/>
                </a:lnTo>
                <a:lnTo>
                  <a:pt x="3770443" y="7565324"/>
                </a:lnTo>
                <a:lnTo>
                  <a:pt x="3615404" y="7512866"/>
                </a:lnTo>
                <a:cubicBezTo>
                  <a:pt x="3457986" y="7455228"/>
                  <a:pt x="3305977" y="7386368"/>
                  <a:pt x="3160345" y="7307255"/>
                </a:cubicBezTo>
                <a:lnTo>
                  <a:pt x="3129887" y="7289744"/>
                </a:lnTo>
                <a:lnTo>
                  <a:pt x="3131354" y="7225349"/>
                </a:lnTo>
                <a:cubicBezTo>
                  <a:pt x="2851347" y="7067996"/>
                  <a:pt x="2593649" y="6870887"/>
                  <a:pt x="2367496" y="6639115"/>
                </a:cubicBezTo>
                <a:lnTo>
                  <a:pt x="2261469" y="6519376"/>
                </a:lnTo>
                <a:lnTo>
                  <a:pt x="2213278" y="6543949"/>
                </a:lnTo>
                <a:lnTo>
                  <a:pt x="2035398" y="6634653"/>
                </a:lnTo>
                <a:cubicBezTo>
                  <a:pt x="2058698" y="6774451"/>
                  <a:pt x="1998120" y="6920683"/>
                  <a:pt x="1870082" y="6999900"/>
                </a:cubicBezTo>
                <a:cubicBezTo>
                  <a:pt x="1700997" y="7104637"/>
                  <a:pt x="1479319" y="7052269"/>
                  <a:pt x="1374805" y="6883402"/>
                </a:cubicBezTo>
                <a:cubicBezTo>
                  <a:pt x="1270069" y="6714316"/>
                  <a:pt x="1322437" y="6492638"/>
                  <a:pt x="1491303" y="6388126"/>
                </a:cubicBezTo>
                <a:cubicBezTo>
                  <a:pt x="1586275" y="6329544"/>
                  <a:pt x="1697225" y="6321778"/>
                  <a:pt x="1795303" y="6354840"/>
                </a:cubicBezTo>
                <a:lnTo>
                  <a:pt x="1931392" y="6177357"/>
                </a:lnTo>
                <a:lnTo>
                  <a:pt x="1952493" y="6210270"/>
                </a:lnTo>
                <a:lnTo>
                  <a:pt x="1931393" y="6177357"/>
                </a:lnTo>
                <a:lnTo>
                  <a:pt x="1931392" y="6177357"/>
                </a:lnTo>
                <a:lnTo>
                  <a:pt x="1863381" y="6071269"/>
                </a:lnTo>
                <a:cubicBezTo>
                  <a:pt x="1605864" y="5647453"/>
                  <a:pt x="1437711" y="5163332"/>
                  <a:pt x="1385078" y="4645060"/>
                </a:cubicBezTo>
                <a:lnTo>
                  <a:pt x="1379135" y="4566917"/>
                </a:lnTo>
                <a:lnTo>
                  <a:pt x="1425397" y="4582756"/>
                </a:lnTo>
                <a:cubicBezTo>
                  <a:pt x="1444037" y="4793117"/>
                  <a:pt x="1482203" y="5004586"/>
                  <a:pt x="1542339" y="5214946"/>
                </a:cubicBezTo>
                <a:cubicBezTo>
                  <a:pt x="1637700" y="5548127"/>
                  <a:pt x="1779993" y="5855129"/>
                  <a:pt x="1959986" y="6130859"/>
                </a:cubicBezTo>
                <a:lnTo>
                  <a:pt x="1963417" y="6135590"/>
                </a:lnTo>
                <a:lnTo>
                  <a:pt x="1959987" y="6130858"/>
                </a:lnTo>
                <a:cubicBezTo>
                  <a:pt x="1779993" y="5855128"/>
                  <a:pt x="1637700" y="5548127"/>
                  <a:pt x="1542340" y="5214945"/>
                </a:cubicBezTo>
                <a:cubicBezTo>
                  <a:pt x="1482203" y="5004585"/>
                  <a:pt x="1444038" y="4793116"/>
                  <a:pt x="1425398" y="4582756"/>
                </a:cubicBezTo>
                <a:lnTo>
                  <a:pt x="1379135" y="4566916"/>
                </a:lnTo>
                <a:lnTo>
                  <a:pt x="1371848" y="4471073"/>
                </a:lnTo>
                <a:lnTo>
                  <a:pt x="1367390" y="4294773"/>
                </a:lnTo>
                <a:lnTo>
                  <a:pt x="1385078" y="3944488"/>
                </a:lnTo>
                <a:lnTo>
                  <a:pt x="1394880" y="3867350"/>
                </a:lnTo>
                <a:lnTo>
                  <a:pt x="1438934" y="3862253"/>
                </a:lnTo>
                <a:cubicBezTo>
                  <a:pt x="1485867" y="3495289"/>
                  <a:pt x="1592897" y="3141210"/>
                  <a:pt x="1752563" y="2813451"/>
                </a:cubicBezTo>
                <a:lnTo>
                  <a:pt x="1779360" y="2765220"/>
                </a:lnTo>
                <a:lnTo>
                  <a:pt x="1747973" y="2732617"/>
                </a:lnTo>
                <a:lnTo>
                  <a:pt x="1779359" y="2765219"/>
                </a:lnTo>
                <a:lnTo>
                  <a:pt x="1752563" y="2813450"/>
                </a:lnTo>
                <a:cubicBezTo>
                  <a:pt x="1592897" y="3141209"/>
                  <a:pt x="1485866" y="3495288"/>
                  <a:pt x="1438932" y="3862252"/>
                </a:cubicBezTo>
                <a:lnTo>
                  <a:pt x="1394879" y="3867350"/>
                </a:lnTo>
                <a:lnTo>
                  <a:pt x="1406864" y="3773032"/>
                </a:lnTo>
                <a:cubicBezTo>
                  <a:pt x="1458852" y="3432792"/>
                  <a:pt x="1560889" y="3109022"/>
                  <a:pt x="1705228" y="2809470"/>
                </a:cubicBezTo>
                <a:lnTo>
                  <a:pt x="1745765" y="2730323"/>
                </a:lnTo>
                <a:lnTo>
                  <a:pt x="1745766" y="2730324"/>
                </a:lnTo>
                <a:lnTo>
                  <a:pt x="1780888" y="2661749"/>
                </a:lnTo>
                <a:cubicBezTo>
                  <a:pt x="1833629" y="2564661"/>
                  <a:pt x="1890927" y="2470408"/>
                  <a:pt x="1952493" y="2379276"/>
                </a:cubicBezTo>
                <a:lnTo>
                  <a:pt x="2007230" y="2306078"/>
                </a:lnTo>
                <a:lnTo>
                  <a:pt x="2149718" y="2115533"/>
                </a:lnTo>
                <a:cubicBezTo>
                  <a:pt x="2359176" y="1861729"/>
                  <a:pt x="2604477" y="1638600"/>
                  <a:pt x="2877873" y="1453898"/>
                </a:cubicBezTo>
                <a:lnTo>
                  <a:pt x="2945834" y="1410328"/>
                </a:lnTo>
                <a:lnTo>
                  <a:pt x="2954946" y="1456201"/>
                </a:lnTo>
                <a:lnTo>
                  <a:pt x="2954946" y="1456200"/>
                </a:lnTo>
                <a:lnTo>
                  <a:pt x="2945834" y="1410328"/>
                </a:lnTo>
                <a:lnTo>
                  <a:pt x="2819366" y="773640"/>
                </a:lnTo>
                <a:cubicBezTo>
                  <a:pt x="2678681" y="758108"/>
                  <a:pt x="2554417" y="660027"/>
                  <a:pt x="2512924" y="515351"/>
                </a:cubicBezTo>
                <a:cubicBezTo>
                  <a:pt x="2458336" y="324295"/>
                  <a:pt x="2568843" y="125030"/>
                  <a:pt x="2759896" y="70445"/>
                </a:cubicBezTo>
                <a:cubicBezTo>
                  <a:pt x="2783779" y="63620"/>
                  <a:pt x="2807790" y="59377"/>
                  <a:pt x="2831629" y="57546"/>
                </a:cubicBezTo>
                <a:cubicBezTo>
                  <a:pt x="2855469" y="55717"/>
                  <a:pt x="2879139" y="56302"/>
                  <a:pt x="2902338" y="59137"/>
                </a:cubicBezTo>
                <a:cubicBezTo>
                  <a:pt x="3041542" y="76143"/>
                  <a:pt x="3163864" y="174126"/>
                  <a:pt x="3204803" y="317416"/>
                </a:cubicBezTo>
                <a:cubicBezTo>
                  <a:pt x="3235426" y="424814"/>
                  <a:pt x="3212791" y="533546"/>
                  <a:pt x="3154210" y="618976"/>
                </a:cubicBezTo>
                <a:lnTo>
                  <a:pt x="3522970" y="1113128"/>
                </a:lnTo>
                <a:lnTo>
                  <a:pt x="3522970" y="1113127"/>
                </a:lnTo>
                <a:lnTo>
                  <a:pt x="3551631" y="1151534"/>
                </a:lnTo>
                <a:cubicBezTo>
                  <a:pt x="3601003" y="1132229"/>
                  <a:pt x="3650986" y="1113867"/>
                  <a:pt x="3701606" y="1096614"/>
                </a:cubicBezTo>
                <a:lnTo>
                  <a:pt x="3807957" y="1063241"/>
                </a:lnTo>
                <a:lnTo>
                  <a:pt x="3855411" y="1048350"/>
                </a:lnTo>
                <a:lnTo>
                  <a:pt x="3912190" y="1033585"/>
                </a:lnTo>
                <a:lnTo>
                  <a:pt x="4017047" y="1006318"/>
                </a:lnTo>
                <a:cubicBezTo>
                  <a:pt x="4178810" y="968454"/>
                  <a:pt x="4340832" y="943027"/>
                  <a:pt x="4502068" y="929446"/>
                </a:cubicBezTo>
                <a:lnTo>
                  <a:pt x="4749407" y="920550"/>
                </a:lnTo>
                <a:lnTo>
                  <a:pt x="4749407" y="920549"/>
                </a:lnTo>
                <a:lnTo>
                  <a:pt x="4502069" y="929445"/>
                </a:lnTo>
                <a:cubicBezTo>
                  <a:pt x="4340832" y="943027"/>
                  <a:pt x="4178810" y="968453"/>
                  <a:pt x="4017048" y="1006317"/>
                </a:cubicBezTo>
                <a:lnTo>
                  <a:pt x="3912190" y="1033585"/>
                </a:lnTo>
                <a:lnTo>
                  <a:pt x="3855410" y="1048350"/>
                </a:lnTo>
                <a:lnTo>
                  <a:pt x="3807957" y="1063241"/>
                </a:lnTo>
                <a:lnTo>
                  <a:pt x="3701607" y="1096613"/>
                </a:lnTo>
                <a:cubicBezTo>
                  <a:pt x="3650987" y="1113866"/>
                  <a:pt x="3601004" y="1132228"/>
                  <a:pt x="3551632" y="1151533"/>
                </a:cubicBezTo>
                <a:lnTo>
                  <a:pt x="3522971" y="1113127"/>
                </a:lnTo>
                <a:lnTo>
                  <a:pt x="3615405" y="1076681"/>
                </a:lnTo>
                <a:cubicBezTo>
                  <a:pt x="3930241" y="961404"/>
                  <a:pt x="4266713" y="891011"/>
                  <a:pt x="4617070" y="873251"/>
                </a:cubicBezTo>
                <a:lnTo>
                  <a:pt x="4765983" y="869486"/>
                </a:lnTo>
                <a:lnTo>
                  <a:pt x="4765983" y="869486"/>
                </a:lnTo>
                <a:lnTo>
                  <a:pt x="4793369" y="868794"/>
                </a:lnTo>
                <a:lnTo>
                  <a:pt x="4765983" y="869486"/>
                </a:lnTo>
                <a:lnTo>
                  <a:pt x="4836423" y="652483"/>
                </a:lnTo>
                <a:cubicBezTo>
                  <a:pt x="4721259" y="570158"/>
                  <a:pt x="4660682" y="423927"/>
                  <a:pt x="4695072" y="277473"/>
                </a:cubicBezTo>
                <a:cubicBezTo>
                  <a:pt x="4729358" y="132352"/>
                  <a:pt x="4846770" y="28669"/>
                  <a:pt x="4984963" y="5091"/>
                </a:cubicBezTo>
                <a:cubicBezTo>
                  <a:pt x="5007996" y="1161"/>
                  <a:pt x="5031606" y="-545"/>
                  <a:pt x="5055504" y="153"/>
                </a:cubicBezTo>
                <a:close/>
              </a:path>
            </a:pathLst>
          </a:custGeom>
        </p:spPr>
        <p:txBody>
          <a:bodyPr wrap="square">
            <a:noAutofit/>
          </a:bodyPr>
          <a:lstStyle/>
          <a:p>
            <a:endParaRPr lang="en-US"/>
          </a:p>
        </p:txBody>
      </p:sp>
    </p:spTree>
    <p:extLst>
      <p:ext uri="{BB962C8B-B14F-4D97-AF65-F5344CB8AC3E}">
        <p14:creationId xmlns:p14="http://schemas.microsoft.com/office/powerpoint/2010/main" val="1446014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8B24729-2FA7-4712-B083-E08EA1448E9F}"/>
              </a:ext>
            </a:extLst>
          </p:cNvPr>
          <p:cNvSpPr>
            <a:spLocks noGrp="1"/>
          </p:cNvSpPr>
          <p:nvPr>
            <p:ph type="pic" sz="quarter" idx="11"/>
          </p:nvPr>
        </p:nvSpPr>
        <p:spPr>
          <a:xfrm>
            <a:off x="4853560" y="1849345"/>
            <a:ext cx="2878831" cy="2095500"/>
          </a:xfrm>
          <a:custGeom>
            <a:avLst/>
            <a:gdLst>
              <a:gd name="connsiteX0" fmla="*/ 95240 w 2878831"/>
              <a:gd name="connsiteY0" fmla="*/ 0 h 2095500"/>
              <a:gd name="connsiteX1" fmla="*/ 2783591 w 2878831"/>
              <a:gd name="connsiteY1" fmla="*/ 0 h 2095500"/>
              <a:gd name="connsiteX2" fmla="*/ 2878831 w 2878831"/>
              <a:gd name="connsiteY2" fmla="*/ 95240 h 2095500"/>
              <a:gd name="connsiteX3" fmla="*/ 2878831 w 2878831"/>
              <a:gd name="connsiteY3" fmla="*/ 2000260 h 2095500"/>
              <a:gd name="connsiteX4" fmla="*/ 2783591 w 2878831"/>
              <a:gd name="connsiteY4" fmla="*/ 2095500 h 2095500"/>
              <a:gd name="connsiteX5" fmla="*/ 95240 w 2878831"/>
              <a:gd name="connsiteY5" fmla="*/ 2095500 h 2095500"/>
              <a:gd name="connsiteX6" fmla="*/ 0 w 2878831"/>
              <a:gd name="connsiteY6" fmla="*/ 2000260 h 2095500"/>
              <a:gd name="connsiteX7" fmla="*/ 0 w 2878831"/>
              <a:gd name="connsiteY7" fmla="*/ 95240 h 2095500"/>
              <a:gd name="connsiteX8" fmla="*/ 95240 w 2878831"/>
              <a:gd name="connsiteY8" fmla="*/ 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31" h="2095500">
                <a:moveTo>
                  <a:pt x="95240" y="0"/>
                </a:moveTo>
                <a:lnTo>
                  <a:pt x="2783591" y="0"/>
                </a:lnTo>
                <a:cubicBezTo>
                  <a:pt x="2836191" y="0"/>
                  <a:pt x="2878831" y="42640"/>
                  <a:pt x="2878831" y="95240"/>
                </a:cubicBezTo>
                <a:lnTo>
                  <a:pt x="2878831" y="2000260"/>
                </a:lnTo>
                <a:cubicBezTo>
                  <a:pt x="2878831" y="2052860"/>
                  <a:pt x="2836191" y="2095500"/>
                  <a:pt x="2783591" y="2095500"/>
                </a:cubicBezTo>
                <a:lnTo>
                  <a:pt x="95240" y="2095500"/>
                </a:lnTo>
                <a:cubicBezTo>
                  <a:pt x="42640" y="2095500"/>
                  <a:pt x="0" y="2052860"/>
                  <a:pt x="0" y="2000260"/>
                </a:cubicBezTo>
                <a:lnTo>
                  <a:pt x="0" y="95240"/>
                </a:lnTo>
                <a:cubicBezTo>
                  <a:pt x="0" y="42640"/>
                  <a:pt x="42640" y="0"/>
                  <a:pt x="95240" y="0"/>
                </a:cubicBezTo>
                <a:close/>
              </a:path>
            </a:pathLst>
          </a:custGeom>
        </p:spPr>
        <p:txBody>
          <a:bodyPr wrap="square">
            <a:noAutofit/>
          </a:bodyPr>
          <a:lstStyle>
            <a:lvl1pPr marL="0" indent="0">
              <a:buNone/>
              <a:defRPr sz="1800"/>
            </a:lvl1pPr>
          </a:lstStyle>
          <a:p>
            <a:endParaRPr lang="en-US"/>
          </a:p>
        </p:txBody>
      </p:sp>
      <p:sp>
        <p:nvSpPr>
          <p:cNvPr id="14" name="Picture Placeholder 13">
            <a:extLst>
              <a:ext uri="{FF2B5EF4-FFF2-40B4-BE49-F238E27FC236}">
                <a16:creationId xmlns:a16="http://schemas.microsoft.com/office/drawing/2014/main" id="{F52A0DF8-DF20-4E0C-B47E-921B7BBA61BA}"/>
              </a:ext>
            </a:extLst>
          </p:cNvPr>
          <p:cNvSpPr>
            <a:spLocks noGrp="1"/>
          </p:cNvSpPr>
          <p:nvPr>
            <p:ph type="pic" sz="quarter" idx="12"/>
          </p:nvPr>
        </p:nvSpPr>
        <p:spPr>
          <a:xfrm>
            <a:off x="8346851" y="1849345"/>
            <a:ext cx="2878831" cy="2095500"/>
          </a:xfrm>
          <a:custGeom>
            <a:avLst/>
            <a:gdLst>
              <a:gd name="connsiteX0" fmla="*/ 95240 w 2878831"/>
              <a:gd name="connsiteY0" fmla="*/ 0 h 2095500"/>
              <a:gd name="connsiteX1" fmla="*/ 2783591 w 2878831"/>
              <a:gd name="connsiteY1" fmla="*/ 0 h 2095500"/>
              <a:gd name="connsiteX2" fmla="*/ 2878831 w 2878831"/>
              <a:gd name="connsiteY2" fmla="*/ 95240 h 2095500"/>
              <a:gd name="connsiteX3" fmla="*/ 2878831 w 2878831"/>
              <a:gd name="connsiteY3" fmla="*/ 2000260 h 2095500"/>
              <a:gd name="connsiteX4" fmla="*/ 2783591 w 2878831"/>
              <a:gd name="connsiteY4" fmla="*/ 2095500 h 2095500"/>
              <a:gd name="connsiteX5" fmla="*/ 95240 w 2878831"/>
              <a:gd name="connsiteY5" fmla="*/ 2095500 h 2095500"/>
              <a:gd name="connsiteX6" fmla="*/ 0 w 2878831"/>
              <a:gd name="connsiteY6" fmla="*/ 2000260 h 2095500"/>
              <a:gd name="connsiteX7" fmla="*/ 0 w 2878831"/>
              <a:gd name="connsiteY7" fmla="*/ 95240 h 2095500"/>
              <a:gd name="connsiteX8" fmla="*/ 95240 w 2878831"/>
              <a:gd name="connsiteY8" fmla="*/ 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31" h="2095500">
                <a:moveTo>
                  <a:pt x="95240" y="0"/>
                </a:moveTo>
                <a:lnTo>
                  <a:pt x="2783591" y="0"/>
                </a:lnTo>
                <a:cubicBezTo>
                  <a:pt x="2836191" y="0"/>
                  <a:pt x="2878831" y="42640"/>
                  <a:pt x="2878831" y="95240"/>
                </a:cubicBezTo>
                <a:lnTo>
                  <a:pt x="2878831" y="2000260"/>
                </a:lnTo>
                <a:cubicBezTo>
                  <a:pt x="2878831" y="2052860"/>
                  <a:pt x="2836191" y="2095500"/>
                  <a:pt x="2783591" y="2095500"/>
                </a:cubicBezTo>
                <a:lnTo>
                  <a:pt x="95240" y="2095500"/>
                </a:lnTo>
                <a:cubicBezTo>
                  <a:pt x="42640" y="2095500"/>
                  <a:pt x="0" y="2052860"/>
                  <a:pt x="0" y="2000260"/>
                </a:cubicBezTo>
                <a:lnTo>
                  <a:pt x="0" y="95240"/>
                </a:lnTo>
                <a:cubicBezTo>
                  <a:pt x="0" y="42640"/>
                  <a:pt x="42640" y="0"/>
                  <a:pt x="95240" y="0"/>
                </a:cubicBezTo>
                <a:close/>
              </a:path>
            </a:pathLst>
          </a:custGeom>
        </p:spPr>
        <p:txBody>
          <a:bodyPr wrap="square">
            <a:noAutofit/>
          </a:bodyPr>
          <a:lstStyle>
            <a:lvl1pPr marL="0" indent="0">
              <a:buNone/>
              <a:defRPr sz="1800"/>
            </a:lvl1pPr>
          </a:lstStyle>
          <a:p>
            <a:endParaRPr lang="en-US"/>
          </a:p>
        </p:txBody>
      </p:sp>
      <p:sp>
        <p:nvSpPr>
          <p:cNvPr id="16" name="Picture Placeholder 15">
            <a:extLst>
              <a:ext uri="{FF2B5EF4-FFF2-40B4-BE49-F238E27FC236}">
                <a16:creationId xmlns:a16="http://schemas.microsoft.com/office/drawing/2014/main" id="{07D6A6BD-EC67-4A9D-8369-DC698D995272}"/>
              </a:ext>
            </a:extLst>
          </p:cNvPr>
          <p:cNvSpPr>
            <a:spLocks noGrp="1"/>
          </p:cNvSpPr>
          <p:nvPr>
            <p:ph type="pic" sz="quarter" idx="10"/>
          </p:nvPr>
        </p:nvSpPr>
        <p:spPr>
          <a:xfrm>
            <a:off x="1273550" y="1849345"/>
            <a:ext cx="2878831" cy="2095500"/>
          </a:xfrm>
          <a:custGeom>
            <a:avLst/>
            <a:gdLst>
              <a:gd name="connsiteX0" fmla="*/ 95240 w 2878831"/>
              <a:gd name="connsiteY0" fmla="*/ 0 h 2095500"/>
              <a:gd name="connsiteX1" fmla="*/ 2783591 w 2878831"/>
              <a:gd name="connsiteY1" fmla="*/ 0 h 2095500"/>
              <a:gd name="connsiteX2" fmla="*/ 2878831 w 2878831"/>
              <a:gd name="connsiteY2" fmla="*/ 95240 h 2095500"/>
              <a:gd name="connsiteX3" fmla="*/ 2878831 w 2878831"/>
              <a:gd name="connsiteY3" fmla="*/ 2000260 h 2095500"/>
              <a:gd name="connsiteX4" fmla="*/ 2783591 w 2878831"/>
              <a:gd name="connsiteY4" fmla="*/ 2095500 h 2095500"/>
              <a:gd name="connsiteX5" fmla="*/ 95240 w 2878831"/>
              <a:gd name="connsiteY5" fmla="*/ 2095500 h 2095500"/>
              <a:gd name="connsiteX6" fmla="*/ 0 w 2878831"/>
              <a:gd name="connsiteY6" fmla="*/ 2000260 h 2095500"/>
              <a:gd name="connsiteX7" fmla="*/ 0 w 2878831"/>
              <a:gd name="connsiteY7" fmla="*/ 95240 h 2095500"/>
              <a:gd name="connsiteX8" fmla="*/ 95240 w 2878831"/>
              <a:gd name="connsiteY8" fmla="*/ 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831" h="2095500">
                <a:moveTo>
                  <a:pt x="95240" y="0"/>
                </a:moveTo>
                <a:lnTo>
                  <a:pt x="2783591" y="0"/>
                </a:lnTo>
                <a:cubicBezTo>
                  <a:pt x="2836191" y="0"/>
                  <a:pt x="2878831" y="42640"/>
                  <a:pt x="2878831" y="95240"/>
                </a:cubicBezTo>
                <a:lnTo>
                  <a:pt x="2878831" y="2000260"/>
                </a:lnTo>
                <a:cubicBezTo>
                  <a:pt x="2878831" y="2052860"/>
                  <a:pt x="2836191" y="2095500"/>
                  <a:pt x="2783591" y="2095500"/>
                </a:cubicBezTo>
                <a:lnTo>
                  <a:pt x="95240" y="2095500"/>
                </a:lnTo>
                <a:cubicBezTo>
                  <a:pt x="42640" y="2095500"/>
                  <a:pt x="0" y="2052860"/>
                  <a:pt x="0" y="2000260"/>
                </a:cubicBezTo>
                <a:lnTo>
                  <a:pt x="0" y="95240"/>
                </a:lnTo>
                <a:cubicBezTo>
                  <a:pt x="0" y="42640"/>
                  <a:pt x="42640" y="0"/>
                  <a:pt x="95240" y="0"/>
                </a:cubicBezTo>
                <a:close/>
              </a:path>
            </a:pathLst>
          </a:custGeom>
        </p:spPr>
        <p:txBody>
          <a:bodyPr wrap="square">
            <a:noAutofit/>
          </a:bodyPr>
          <a:lstStyle>
            <a:lvl1pPr marL="0" indent="0">
              <a:buNone/>
              <a:defRPr sz="1800"/>
            </a:lvl1pPr>
          </a:lstStyle>
          <a:p>
            <a:endParaRPr lang="en-US"/>
          </a:p>
        </p:txBody>
      </p:sp>
    </p:spTree>
    <p:extLst>
      <p:ext uri="{BB962C8B-B14F-4D97-AF65-F5344CB8AC3E}">
        <p14:creationId xmlns:p14="http://schemas.microsoft.com/office/powerpoint/2010/main" val="2154148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0210B3-14BF-4E6D-974F-1069152FF007}"/>
              </a:ext>
            </a:extLst>
          </p:cNvPr>
          <p:cNvSpPr>
            <a:spLocks noGrp="1"/>
          </p:cNvSpPr>
          <p:nvPr>
            <p:ph type="pic" sz="quarter" idx="10"/>
          </p:nvPr>
        </p:nvSpPr>
        <p:spPr>
          <a:xfrm>
            <a:off x="1043574" y="2336195"/>
            <a:ext cx="2975976" cy="3017326"/>
          </a:xfrm>
          <a:custGeom>
            <a:avLst/>
            <a:gdLst>
              <a:gd name="connsiteX0" fmla="*/ 140079 w 2975976"/>
              <a:gd name="connsiteY0" fmla="*/ 0 h 3017326"/>
              <a:gd name="connsiteX1" fmla="*/ 2835897 w 2975976"/>
              <a:gd name="connsiteY1" fmla="*/ 0 h 3017326"/>
              <a:gd name="connsiteX2" fmla="*/ 2975976 w 2975976"/>
              <a:gd name="connsiteY2" fmla="*/ 140079 h 3017326"/>
              <a:gd name="connsiteX3" fmla="*/ 2975976 w 2975976"/>
              <a:gd name="connsiteY3" fmla="*/ 2877247 h 3017326"/>
              <a:gd name="connsiteX4" fmla="*/ 2835897 w 2975976"/>
              <a:gd name="connsiteY4" fmla="*/ 3017326 h 3017326"/>
              <a:gd name="connsiteX5" fmla="*/ 140079 w 2975976"/>
              <a:gd name="connsiteY5" fmla="*/ 3017326 h 3017326"/>
              <a:gd name="connsiteX6" fmla="*/ 0 w 2975976"/>
              <a:gd name="connsiteY6" fmla="*/ 2877247 h 3017326"/>
              <a:gd name="connsiteX7" fmla="*/ 0 w 2975976"/>
              <a:gd name="connsiteY7" fmla="*/ 140079 h 3017326"/>
              <a:gd name="connsiteX8" fmla="*/ 140079 w 2975976"/>
              <a:gd name="connsiteY8" fmla="*/ 0 h 301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5976" h="3017326">
                <a:moveTo>
                  <a:pt x="140079" y="0"/>
                </a:moveTo>
                <a:lnTo>
                  <a:pt x="2835897" y="0"/>
                </a:lnTo>
                <a:cubicBezTo>
                  <a:pt x="2913260" y="0"/>
                  <a:pt x="2975976" y="62716"/>
                  <a:pt x="2975976" y="140079"/>
                </a:cubicBezTo>
                <a:lnTo>
                  <a:pt x="2975976" y="2877247"/>
                </a:lnTo>
                <a:cubicBezTo>
                  <a:pt x="2975976" y="2954610"/>
                  <a:pt x="2913260" y="3017326"/>
                  <a:pt x="2835897" y="3017326"/>
                </a:cubicBezTo>
                <a:lnTo>
                  <a:pt x="140079" y="3017326"/>
                </a:lnTo>
                <a:cubicBezTo>
                  <a:pt x="62716" y="3017326"/>
                  <a:pt x="0" y="2954610"/>
                  <a:pt x="0" y="2877247"/>
                </a:cubicBezTo>
                <a:lnTo>
                  <a:pt x="0" y="140079"/>
                </a:lnTo>
                <a:cubicBezTo>
                  <a:pt x="0" y="62716"/>
                  <a:pt x="62716" y="0"/>
                  <a:pt x="140079" y="0"/>
                </a:cubicBezTo>
                <a:close/>
              </a:path>
            </a:pathLst>
          </a:custGeom>
        </p:spPr>
        <p:txBody>
          <a:bodyPr wrap="square">
            <a:noAutofit/>
          </a:bodyPr>
          <a:lstStyle>
            <a:lvl1pPr marL="0" indent="0" algn="ctr">
              <a:buNone/>
              <a:defRPr sz="2000"/>
            </a:lvl1pPr>
          </a:lstStyle>
          <a:p>
            <a:endParaRPr lang="en-US"/>
          </a:p>
        </p:txBody>
      </p:sp>
    </p:spTree>
    <p:extLst>
      <p:ext uri="{BB962C8B-B14F-4D97-AF65-F5344CB8AC3E}">
        <p14:creationId xmlns:p14="http://schemas.microsoft.com/office/powerpoint/2010/main" val="235847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355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10" name="Picture 9" descr="Logos of the U.S. Department of Health and Human Services and Centers for Disease Control and Prevention" title="LOGOS">
            <a:extLst>
              <a:ext uri="{FF2B5EF4-FFF2-40B4-BE49-F238E27FC236}">
                <a16:creationId xmlns:a16="http://schemas.microsoft.com/office/drawing/2014/main" id="{D78E6F11-4F6C-433F-AB6D-BE5FFA1D3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10" y="5740917"/>
            <a:ext cx="1561260" cy="895068"/>
          </a:xfrm>
          <a:prstGeom prst="rect">
            <a:avLst/>
          </a:prstGeom>
        </p:spPr>
      </p:pic>
    </p:spTree>
    <p:extLst>
      <p:ext uri="{BB962C8B-B14F-4D97-AF65-F5344CB8AC3E}">
        <p14:creationId xmlns:p14="http://schemas.microsoft.com/office/powerpoint/2010/main" val="392959408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7"/>
            <a:ext cx="5979136" cy="5795163"/>
          </a:xfrm>
          <a:prstGeom prst="rect">
            <a:avLst/>
          </a:prstGeom>
        </p:spPr>
      </p:pic>
      <p:sp>
        <p:nvSpPr>
          <p:cNvPr id="2" name="Title 1"/>
          <p:cNvSpPr>
            <a:spLocks noGrp="1"/>
          </p:cNvSpPr>
          <p:nvPr>
            <p:ph type="title"/>
          </p:nvPr>
        </p:nvSpPr>
        <p:spPr>
          <a:xfrm>
            <a:off x="239486" y="3255153"/>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4"/>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4" name="Picture 3">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9640" y="5736644"/>
            <a:ext cx="1672779" cy="899343"/>
          </a:xfrm>
          <a:prstGeom prst="rect">
            <a:avLst/>
          </a:prstGeom>
        </p:spPr>
      </p:pic>
    </p:spTree>
    <p:extLst>
      <p:ext uri="{BB962C8B-B14F-4D97-AF65-F5344CB8AC3E}">
        <p14:creationId xmlns:p14="http://schemas.microsoft.com/office/powerpoint/2010/main" val="408987339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
        <p:nvSpPr>
          <p:cNvPr id="15" name="TextBox 14">
            <a:extLst>
              <a:ext uri="{FF2B5EF4-FFF2-40B4-BE49-F238E27FC236}">
                <a16:creationId xmlns:a16="http://schemas.microsoft.com/office/drawing/2014/main" id="{09BD1C4C-C47F-41C5-821F-BF3E70A52702}"/>
              </a:ext>
            </a:extLst>
          </p:cNvPr>
          <p:cNvSpPr txBox="1"/>
          <p:nvPr userDrawn="1"/>
        </p:nvSpPr>
        <p:spPr>
          <a:xfrm>
            <a:off x="6616119" y="5795759"/>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sp>
        <p:nvSpPr>
          <p:cNvPr id="16" name="TextBox 15">
            <a:extLst>
              <a:ext uri="{FF2B5EF4-FFF2-40B4-BE49-F238E27FC236}">
                <a16:creationId xmlns:a16="http://schemas.microsoft.com/office/drawing/2014/main" id="{411A4EE6-CE0F-4A99-92EC-CFE29CE36FC4}"/>
              </a:ext>
            </a:extLst>
          </p:cNvPr>
          <p:cNvSpPr txBox="1"/>
          <p:nvPr userDrawn="1"/>
        </p:nvSpPr>
        <p:spPr>
          <a:xfrm>
            <a:off x="6616120" y="6329239"/>
            <a:ext cx="5391925" cy="379656"/>
          </a:xfrm>
          <a:prstGeom prst="rect">
            <a:avLst/>
          </a:prstGeom>
          <a:noFill/>
        </p:spPr>
        <p:txBody>
          <a:bodyPr wrap="none" rtlCol="0">
            <a:spAutoFit/>
          </a:bodyPr>
          <a:lstStyle/>
          <a:p>
            <a:r>
              <a:rPr lang="en-US" sz="1867">
                <a:solidFill>
                  <a:srgbClr val="000000"/>
                </a:solidFill>
                <a:latin typeface="Calibri" panose="020F0502020204030204" pitchFamily="34" charset="0"/>
              </a:rPr>
              <a:t>www.cdc.gov/coronavirus/2019-ncov/global-covid-19</a:t>
            </a:r>
          </a:p>
        </p:txBody>
      </p:sp>
      <p:pic>
        <p:nvPicPr>
          <p:cNvPr id="19" name="Picture 18" descr="Logos of the U.S. Department of Health and Human Services and Centers for Disease Control and Prevention" title="LOGOS">
            <a:extLst>
              <a:ext uri="{FF2B5EF4-FFF2-40B4-BE49-F238E27FC236}">
                <a16:creationId xmlns:a16="http://schemas.microsoft.com/office/drawing/2014/main" id="{098BD5DD-1164-499F-9183-CC99AE5803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153022010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10" name="Picture 9" descr="Logos of the U.S. Department of Health and Human Services and Centers for Disease Control and Prevention" title="LOGOS">
            <a:extLst>
              <a:ext uri="{FF2B5EF4-FFF2-40B4-BE49-F238E27FC236}">
                <a16:creationId xmlns:a16="http://schemas.microsoft.com/office/drawing/2014/main" id="{D78E6F11-4F6C-433F-AB6D-BE5FFA1D3B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10" y="5740917"/>
            <a:ext cx="1561260" cy="895068"/>
          </a:xfrm>
          <a:prstGeom prst="rect">
            <a:avLst/>
          </a:prstGeom>
        </p:spPr>
      </p:pic>
    </p:spTree>
    <p:extLst>
      <p:ext uri="{BB962C8B-B14F-4D97-AF65-F5344CB8AC3E}">
        <p14:creationId xmlns:p14="http://schemas.microsoft.com/office/powerpoint/2010/main" val="7321060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21396785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14" name="Picture 13" descr="Logos of the U.S. Department of Health and Human Services and Centers for Disease Control and Prevention" title="LOGOS">
            <a:extLst>
              <a:ext uri="{FF2B5EF4-FFF2-40B4-BE49-F238E27FC236}">
                <a16:creationId xmlns:a16="http://schemas.microsoft.com/office/drawing/2014/main" id="{A20C8A97-BA3D-4259-9219-72F03F272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09" y="5939319"/>
            <a:ext cx="1158819" cy="664349"/>
          </a:xfrm>
          <a:prstGeom prst="rect">
            <a:avLst/>
          </a:prstGeom>
        </p:spPr>
      </p:pic>
    </p:spTree>
    <p:extLst>
      <p:ext uri="{BB962C8B-B14F-4D97-AF65-F5344CB8AC3E}">
        <p14:creationId xmlns:p14="http://schemas.microsoft.com/office/powerpoint/2010/main" val="260700991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05386247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pic>
        <p:nvPicPr>
          <p:cNvPr id="22" name="Picture 21" descr="Logos of the U.S. Department of Health and Human Services and Centers for Disease Control and Prevention" title="LOGOS">
            <a:extLst>
              <a:ext uri="{FF2B5EF4-FFF2-40B4-BE49-F238E27FC236}">
                <a16:creationId xmlns:a16="http://schemas.microsoft.com/office/drawing/2014/main" id="{CCD9B5AD-61DF-45B1-BCD3-91B0BC9A0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61360"/>
            <a:ext cx="1577631" cy="904453"/>
          </a:xfrm>
          <a:prstGeom prst="rect">
            <a:avLst/>
          </a:prstGeom>
        </p:spPr>
      </p:pic>
    </p:spTree>
    <p:extLst>
      <p:ext uri="{BB962C8B-B14F-4D97-AF65-F5344CB8AC3E}">
        <p14:creationId xmlns:p14="http://schemas.microsoft.com/office/powerpoint/2010/main" val="215032827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descr="Logos of the U.S. Department of Health and Human Services and Centers for Disease Control and Prevention" title="LOGOS">
            <a:extLst>
              <a:ext uri="{FF2B5EF4-FFF2-40B4-BE49-F238E27FC236}">
                <a16:creationId xmlns:a16="http://schemas.microsoft.com/office/drawing/2014/main" id="{D6605476-4711-4F2E-AF25-E1B57C88F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197448561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7" name="Picture 6" descr="Logos of the U.S. Department of Health and Human Services and Centers for Disease Control and Prevention" title="LOGOS">
            <a:extLst>
              <a:ext uri="{FF2B5EF4-FFF2-40B4-BE49-F238E27FC236}">
                <a16:creationId xmlns:a16="http://schemas.microsoft.com/office/drawing/2014/main" id="{33FCCE1E-325B-4451-BEFB-16F813A4F9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Tree>
    <p:extLst>
      <p:ext uri="{BB962C8B-B14F-4D97-AF65-F5344CB8AC3E}">
        <p14:creationId xmlns:p14="http://schemas.microsoft.com/office/powerpoint/2010/main" val="138634568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131383336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349432614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5"/>
            <a:ext cx="8852455" cy="1384995"/>
          </a:xfrm>
          <a:prstGeom prst="rect">
            <a:avLst/>
          </a:prstGeom>
          <a:noFill/>
        </p:spPr>
        <p:txBody>
          <a:bodyPr wrap="square" rtlCol="0">
            <a:spAutoFit/>
          </a:bodyPr>
          <a:lstStyle/>
          <a:p>
            <a:r>
              <a:rPr lang="en-US" sz="1200">
                <a:solidFill>
                  <a:srgbClr val="2D2D2D"/>
                </a:solidFill>
                <a:latin typeface="Calibri" panose="020F0502020204030204" pitchFamily="34" charset="0"/>
              </a:rPr>
              <a:t>For more information, contact CDC</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1-800-CDC-INFO (232-4636)</a:t>
            </a: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TTY:  1-888-232-6348    www.cdc.gov</a:t>
            </a: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br>
              <a:rPr lang="en-US" sz="1200">
                <a:solidFill>
                  <a:srgbClr val="2D2D2D"/>
                </a:solidFill>
                <a:latin typeface="Calibri" panose="020F0502020204030204" pitchFamily="34" charset="0"/>
              </a:rPr>
            </a:br>
            <a:r>
              <a:rPr lang="en-US" sz="12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90"/>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90"/>
            <a:ext cx="4913032" cy="4634459"/>
          </a:xfrm>
          <a:prstGeom prst="rect">
            <a:avLst/>
          </a:prstGeom>
        </p:spPr>
      </p:pic>
    </p:spTree>
    <p:extLst>
      <p:ext uri="{BB962C8B-B14F-4D97-AF65-F5344CB8AC3E}">
        <p14:creationId xmlns:p14="http://schemas.microsoft.com/office/powerpoint/2010/main" val="34511335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7.jpeg"/><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0.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7.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576483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669" r:id="rId9"/>
    <p:sldLayoutId id="2147483670" r:id="rId10"/>
    <p:sldLayoutId id="2147483749" r:id="rId11"/>
    <p:sldLayoutId id="2147483750" r:id="rId12"/>
    <p:sldLayoutId id="2147483751" r:id="rId13"/>
    <p:sldLayoutId id="2147483671" r:id="rId14"/>
    <p:sldLayoutId id="2147483735" r:id="rId15"/>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ADDC8D8-BB57-4847-8E7B-598B7ADB7CA6}" type="datetime1">
              <a:rPr lang="en-US" smtClean="0"/>
              <a:t>12/7/2021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39E477-088D-487D-A482-1547B74FD154}" type="slidenum">
              <a:rPr lang="en-US" smtClean="0"/>
              <a:t>‹#›</a:t>
            </a:fld>
            <a:endParaRPr lang="en-US"/>
          </a:p>
        </p:txBody>
      </p:sp>
    </p:spTree>
    <p:extLst>
      <p:ext uri="{BB962C8B-B14F-4D97-AF65-F5344CB8AC3E}">
        <p14:creationId xmlns:p14="http://schemas.microsoft.com/office/powerpoint/2010/main" val="12926350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90" r:id="rId13"/>
    <p:sldLayoutId id="2147483694" r:id="rId14"/>
    <p:sldLayoutId id="2147483691" r:id="rId15"/>
    <p:sldLayoutId id="2147483692"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alibri" panose="020F050202020403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76000"/>
              </a:schemeClr>
            </a:gs>
            <a:gs pos="38000">
              <a:schemeClr val="accent1">
                <a:lumMod val="45000"/>
                <a:lumOff val="55000"/>
              </a:schemeClr>
            </a:gs>
            <a:gs pos="67000">
              <a:schemeClr val="accent1">
                <a:lumMod val="33000"/>
                <a:lumOff val="67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3"/>
            <a:ext cx="10972800" cy="625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2954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52295" y="6356353"/>
            <a:ext cx="2844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fld id="{E7D63523-73D7-614F-B62C-31315533CF74}" type="datetime1">
              <a:rPr lang="en-US" smtClean="0">
                <a:solidFill>
                  <a:srgbClr val="000000">
                    <a:tint val="75000"/>
                  </a:srgbClr>
                </a:solidFill>
              </a:rPr>
              <a:pPr/>
              <a:t>12/7/2021</a:t>
            </a:fld>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615">
                <a:solidFill>
                  <a:schemeClr val="tx1">
                    <a:tint val="75000"/>
                  </a:schemeClr>
                </a:solidFill>
                <a:latin typeface="Arial"/>
                <a:cs typeface="Arial"/>
              </a:defRPr>
            </a:lvl1p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3"/>
            <a:ext cx="3860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r>
              <a:rPr lang="en-US">
                <a:solidFill>
                  <a:srgbClr val="000000">
                    <a:tint val="75000"/>
                  </a:srgbClr>
                </a:solidFill>
              </a:rPr>
              <a:t>Mount Sinai / Presentation Slide / December 5, 2012</a:t>
            </a:r>
          </a:p>
        </p:txBody>
      </p:sp>
      <p:pic>
        <p:nvPicPr>
          <p:cNvPr id="9" name="Picture 8" descr="pptback-02.jp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096" y="6721475"/>
            <a:ext cx="12204192" cy="146450"/>
          </a:xfrm>
          <a:prstGeom prst="rect">
            <a:avLst/>
          </a:prstGeom>
        </p:spPr>
      </p:pic>
    </p:spTree>
    <p:extLst>
      <p:ext uri="{BB962C8B-B14F-4D97-AF65-F5344CB8AC3E}">
        <p14:creationId xmlns:p14="http://schemas.microsoft.com/office/powerpoint/2010/main" val="120577589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dt="0"/>
  <p:txStyles>
    <p:titleStyle>
      <a:lvl1pPr algn="l" defTabSz="342900" rtl="0" eaLnBrk="1" latinLnBrk="0" hangingPunct="1">
        <a:spcBef>
          <a:spcPct val="0"/>
        </a:spcBef>
        <a:buNone/>
        <a:defRPr sz="2250" b="1" kern="1200">
          <a:solidFill>
            <a:schemeClr val="accent1"/>
          </a:solidFill>
          <a:latin typeface="+mj-lt"/>
          <a:ea typeface="+mj-ea"/>
          <a:cs typeface="Times New Roman"/>
        </a:defRPr>
      </a:lvl1pPr>
    </p:titleStyle>
    <p:bodyStyle>
      <a:lvl1pPr marL="257175" indent="-257175" algn="l" defTabSz="342900" rtl="0" eaLnBrk="1" latinLnBrk="0" hangingPunct="1">
        <a:spcBef>
          <a:spcPct val="20000"/>
        </a:spcBef>
        <a:buSzPct val="70000"/>
        <a:buFont typeface="Lucida Grande"/>
        <a:buChar char="▶"/>
        <a:defRPr sz="1500" kern="1200">
          <a:solidFill>
            <a:srgbClr val="333333"/>
          </a:solidFill>
          <a:latin typeface="Arial"/>
          <a:ea typeface="+mn-ea"/>
          <a:cs typeface="Arial"/>
        </a:defRPr>
      </a:lvl1pPr>
      <a:lvl2pPr marL="557213" indent="-214313" algn="l" defTabSz="342900" rtl="0" eaLnBrk="1" latinLnBrk="0" hangingPunct="1">
        <a:spcBef>
          <a:spcPct val="20000"/>
        </a:spcBef>
        <a:buFont typeface="Arial"/>
        <a:buChar char="–"/>
        <a:defRPr sz="1350" kern="1200">
          <a:solidFill>
            <a:srgbClr val="333333"/>
          </a:solidFill>
          <a:latin typeface="Arial"/>
          <a:ea typeface="+mn-ea"/>
          <a:cs typeface="Arial"/>
        </a:defRPr>
      </a:lvl2pPr>
      <a:lvl3pPr marL="857250" indent="-171450" algn="l" defTabSz="342900" rtl="0" eaLnBrk="1" latinLnBrk="0" hangingPunct="1">
        <a:spcBef>
          <a:spcPct val="20000"/>
        </a:spcBef>
        <a:buFont typeface="Arial"/>
        <a:buChar char="•"/>
        <a:defRPr sz="1200" kern="1200">
          <a:solidFill>
            <a:srgbClr val="333333"/>
          </a:solidFill>
          <a:latin typeface="Arial"/>
          <a:ea typeface="+mn-ea"/>
          <a:cs typeface="Arial"/>
        </a:defRPr>
      </a:lvl3pPr>
      <a:lvl4pPr marL="1200150" indent="-171450" algn="l" defTabSz="342900" rtl="0" eaLnBrk="1" latinLnBrk="0" hangingPunct="1">
        <a:spcBef>
          <a:spcPct val="20000"/>
        </a:spcBef>
        <a:buFont typeface="Arial"/>
        <a:buChar char="–"/>
        <a:defRPr sz="1050" kern="1200">
          <a:solidFill>
            <a:srgbClr val="333333"/>
          </a:solidFill>
          <a:latin typeface="Arial"/>
          <a:ea typeface="+mn-ea"/>
          <a:cs typeface="Arial"/>
        </a:defRPr>
      </a:lvl4pPr>
      <a:lvl5pPr marL="1543050" indent="-171450" algn="l" defTabSz="342900" rtl="0" eaLnBrk="1" latinLnBrk="0" hangingPunct="1">
        <a:spcBef>
          <a:spcPct val="20000"/>
        </a:spcBef>
        <a:buFont typeface="Arial"/>
        <a:buChar char="»"/>
        <a:defRPr sz="788"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Courier New"/>
              <a:buChar char="o"/>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3355094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4430327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29" r:id="rId8"/>
    <p:sldLayoutId id="2147483730" r:id="rId9"/>
    <p:sldLayoutId id="2147483731" r:id="rId10"/>
    <p:sldLayoutId id="2147483732" r:id="rId11"/>
    <p:sldLayoutId id="2147483733" r:id="rId12"/>
    <p:sldLayoutId id="2147483734" r:id="rId13"/>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9A0D36C-70A3-4214-8EB0-737D70F16535}"/>
              </a:ext>
            </a:extLst>
          </p:cNvPr>
          <p:cNvSpPr/>
          <p:nvPr userDrawn="1"/>
        </p:nvSpPr>
        <p:spPr>
          <a:xfrm>
            <a:off x="2976656" y="6199094"/>
            <a:ext cx="6329269" cy="174811"/>
          </a:xfrm>
          <a:prstGeom prst="roundRect">
            <a:avLst>
              <a:gd name="adj" fmla="val 50000"/>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A7E1DB-1BB4-4199-AD48-69BE5E6CE819}"/>
              </a:ext>
            </a:extLst>
          </p:cNvPr>
          <p:cNvSpPr txBox="1"/>
          <p:nvPr userDrawn="1"/>
        </p:nvSpPr>
        <p:spPr>
          <a:xfrm>
            <a:off x="830853" y="6141844"/>
            <a:ext cx="3641756" cy="301621"/>
          </a:xfrm>
          <a:prstGeom prst="rect">
            <a:avLst/>
          </a:prstGeom>
          <a:noFill/>
        </p:spPr>
        <p:txBody>
          <a:bodyPr wrap="square" rtlCol="0">
            <a:spAutoFit/>
          </a:bodyPr>
          <a:lstStyle/>
          <a:p>
            <a:pPr>
              <a:lnSpc>
                <a:spcPct val="80000"/>
              </a:lnSpc>
            </a:pPr>
            <a:r>
              <a:rPr lang="en-US" sz="1600" b="1" spc="0">
                <a:solidFill>
                  <a:srgbClr val="1A428A"/>
                </a:solidFill>
                <a:latin typeface="Nexa Bold" panose="02000000000000000000" pitchFamily="50" charset="0"/>
              </a:rPr>
              <a:t>2021 </a:t>
            </a:r>
            <a:r>
              <a:rPr lang="en-US" sz="1600" b="1" spc="0" err="1">
                <a:solidFill>
                  <a:srgbClr val="1A428A"/>
                </a:solidFill>
                <a:latin typeface="Nexa Bold" panose="02000000000000000000" pitchFamily="50" charset="0"/>
              </a:rPr>
              <a:t>Amudim#Uman</a:t>
            </a:r>
            <a:r>
              <a:rPr lang="en-US" sz="1600" b="1" spc="0">
                <a:solidFill>
                  <a:srgbClr val="1A428A"/>
                </a:solidFill>
                <a:latin typeface="Nexa Bold" panose="02000000000000000000" pitchFamily="50" charset="0"/>
              </a:rPr>
              <a:t> </a:t>
            </a:r>
            <a:r>
              <a:rPr lang="en-US" sz="1600" b="1" spc="0">
                <a:solidFill>
                  <a:schemeClr val="bg1">
                    <a:lumMod val="75000"/>
                  </a:schemeClr>
                </a:solidFill>
                <a:latin typeface="Nexa Light" panose="02000000000000000000" pitchFamily="50" charset="0"/>
              </a:rPr>
              <a:t>COVID-19</a:t>
            </a:r>
            <a:endParaRPr lang="en-US" sz="1600" b="0" spc="0">
              <a:solidFill>
                <a:schemeClr val="bg1">
                  <a:lumMod val="75000"/>
                </a:schemeClr>
              </a:solidFill>
              <a:latin typeface="Nexa Light" panose="02000000000000000000" pitchFamily="50" charset="0"/>
            </a:endParaRPr>
          </a:p>
        </p:txBody>
      </p:sp>
      <p:sp>
        <p:nvSpPr>
          <p:cNvPr id="10" name="Freeform: Shape 9">
            <a:extLst>
              <a:ext uri="{FF2B5EF4-FFF2-40B4-BE49-F238E27FC236}">
                <a16:creationId xmlns:a16="http://schemas.microsoft.com/office/drawing/2014/main" id="{D1A33C07-2026-417E-985A-094D20486C12}"/>
              </a:ext>
            </a:extLst>
          </p:cNvPr>
          <p:cNvSpPr/>
          <p:nvPr userDrawn="1"/>
        </p:nvSpPr>
        <p:spPr>
          <a:xfrm>
            <a:off x="11768220" y="2643809"/>
            <a:ext cx="423780" cy="1646800"/>
          </a:xfrm>
          <a:custGeom>
            <a:avLst/>
            <a:gdLst>
              <a:gd name="connsiteX0" fmla="*/ 219640 w 423780"/>
              <a:gd name="connsiteY0" fmla="*/ 0 h 2568388"/>
              <a:gd name="connsiteX1" fmla="*/ 423780 w 423780"/>
              <a:gd name="connsiteY1" fmla="*/ 0 h 2568388"/>
              <a:gd name="connsiteX2" fmla="*/ 423780 w 423780"/>
              <a:gd name="connsiteY2" fmla="*/ 2568388 h 2568388"/>
              <a:gd name="connsiteX3" fmla="*/ 219640 w 423780"/>
              <a:gd name="connsiteY3" fmla="*/ 2568388 h 2568388"/>
              <a:gd name="connsiteX4" fmla="*/ 0 w 423780"/>
              <a:gd name="connsiteY4" fmla="*/ 2348748 h 2568388"/>
              <a:gd name="connsiteX5" fmla="*/ 0 w 423780"/>
              <a:gd name="connsiteY5" fmla="*/ 219640 h 2568388"/>
              <a:gd name="connsiteX6" fmla="*/ 219640 w 423780"/>
              <a:gd name="connsiteY6" fmla="*/ 0 h 2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80" h="2568388">
                <a:moveTo>
                  <a:pt x="219640" y="0"/>
                </a:moveTo>
                <a:lnTo>
                  <a:pt x="423780" y="0"/>
                </a:lnTo>
                <a:lnTo>
                  <a:pt x="423780" y="2568388"/>
                </a:lnTo>
                <a:lnTo>
                  <a:pt x="219640" y="2568388"/>
                </a:lnTo>
                <a:cubicBezTo>
                  <a:pt x="98336" y="2568388"/>
                  <a:pt x="0" y="2470052"/>
                  <a:pt x="0" y="2348748"/>
                </a:cubicBezTo>
                <a:lnTo>
                  <a:pt x="0" y="219640"/>
                </a:lnTo>
                <a:cubicBezTo>
                  <a:pt x="0" y="98336"/>
                  <a:pt x="98336" y="0"/>
                  <a:pt x="21964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9415CC-6626-41E2-996B-FE0669AC17A6}"/>
              </a:ext>
            </a:extLst>
          </p:cNvPr>
          <p:cNvSpPr txBox="1"/>
          <p:nvPr userDrawn="1"/>
        </p:nvSpPr>
        <p:spPr>
          <a:xfrm rot="16200000">
            <a:off x="10907208" y="3304350"/>
            <a:ext cx="2145803" cy="249299"/>
          </a:xfrm>
          <a:prstGeom prst="rect">
            <a:avLst/>
          </a:prstGeom>
          <a:noFill/>
        </p:spPr>
        <p:txBody>
          <a:bodyPr wrap="square" rtlCol="0">
            <a:spAutoFit/>
          </a:bodyPr>
          <a:lstStyle/>
          <a:p>
            <a:pPr algn="ctr">
              <a:lnSpc>
                <a:spcPct val="80000"/>
              </a:lnSpc>
            </a:pPr>
            <a:r>
              <a:rPr lang="en-US" sz="1200" b="0" spc="300" err="1">
                <a:solidFill>
                  <a:schemeClr val="bg1"/>
                </a:solidFill>
                <a:latin typeface="Nexa Light" panose="02000000000000000000" pitchFamily="50" charset="0"/>
              </a:rPr>
              <a:t>Amudim.org</a:t>
            </a:r>
            <a:endParaRPr lang="en-US" sz="1200" b="0" spc="300">
              <a:solidFill>
                <a:schemeClr val="bg1"/>
              </a:solidFill>
              <a:latin typeface="Nexa Light" panose="02000000000000000000" pitchFamily="50" charset="0"/>
            </a:endParaRPr>
          </a:p>
        </p:txBody>
      </p:sp>
      <p:sp>
        <p:nvSpPr>
          <p:cNvPr id="12" name="TextBox 11">
            <a:extLst>
              <a:ext uri="{FF2B5EF4-FFF2-40B4-BE49-F238E27FC236}">
                <a16:creationId xmlns:a16="http://schemas.microsoft.com/office/drawing/2014/main" id="{B5FA3381-4280-4B17-966F-0918E7183690}"/>
              </a:ext>
            </a:extLst>
          </p:cNvPr>
          <p:cNvSpPr txBox="1"/>
          <p:nvPr userDrawn="1"/>
        </p:nvSpPr>
        <p:spPr>
          <a:xfrm>
            <a:off x="8972787" y="157648"/>
            <a:ext cx="2987231" cy="1446550"/>
          </a:xfrm>
          <a:prstGeom prst="rect">
            <a:avLst/>
          </a:prstGeom>
          <a:noFill/>
        </p:spPr>
        <p:txBody>
          <a:bodyPr wrap="square" rtlCol="0">
            <a:spAutoFit/>
          </a:bodyPr>
          <a:lstStyle/>
          <a:p>
            <a:pPr algn="r"/>
            <a:fld id="{260E2A6B-A809-4840-BF14-8648BC0BDF87}" type="slidenum">
              <a:rPr lang="id-ID" sz="8800" b="0" i="0" strike="noStrike" spc="0" smtClean="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rPr>
              <a:pPr algn="r"/>
              <a:t>‹#›</a:t>
            </a:fld>
            <a:endParaRPr lang="id-ID" sz="11500" b="0" i="0" strike="noStrike" spc="0">
              <a:solidFill>
                <a:schemeClr val="bg1">
                  <a:lumMod val="95000"/>
                </a:schemeClr>
              </a:solidFill>
              <a:latin typeface="Nexa Light" panose="02000000000000000000" pitchFamily="50" charset="0"/>
              <a:ea typeface="Open Sans Semibold" panose="020B0706030804020204" pitchFamily="34" charset="0"/>
              <a:cs typeface="Segoe UI" panose="020B0502040204020203" pitchFamily="34" charset="0"/>
            </a:endParaRPr>
          </a:p>
        </p:txBody>
      </p:sp>
      <p:pic>
        <p:nvPicPr>
          <p:cNvPr id="9" name="Picture 8">
            <a:extLst>
              <a:ext uri="{FF2B5EF4-FFF2-40B4-BE49-F238E27FC236}">
                <a16:creationId xmlns:a16="http://schemas.microsoft.com/office/drawing/2014/main" id="{F012D712-1611-A540-B1DB-D9607C26491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80420" y="5736924"/>
            <a:ext cx="924339" cy="924339"/>
          </a:xfrm>
          <a:prstGeom prst="rect">
            <a:avLst/>
          </a:prstGeom>
        </p:spPr>
      </p:pic>
    </p:spTree>
    <p:extLst>
      <p:ext uri="{BB962C8B-B14F-4D97-AF65-F5344CB8AC3E}">
        <p14:creationId xmlns:p14="http://schemas.microsoft.com/office/powerpoint/2010/main" val="3429564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61" r:id="rId1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1534865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hyperlink" Target="https://www.nytimes.com/2019/03/26/nyregion/measles-outbreak-rockland-county.html" TargetMode="External"/><Relationship Id="rId3" Type="http://schemas.openxmlformats.org/officeDocument/2006/relationships/image" Target="../media/image40.png"/><Relationship Id="rId7" Type="http://schemas.openxmlformats.org/officeDocument/2006/relationships/hyperlink" Target="https://www.jta.org/quick-reads/israels-measles-outbreak-began-in-uman-ukraine"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dx.doi.org/10.15585/mmwr.mm6819a4"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8.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6.xm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fhH_gte-uc0Dz68lN227vY1NLwcNV4uD/view?usp=sharing" TargetMode="Externa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visitukraine.toda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hyperlink" Target="https://www.nytimes.com/2020/09/18/world/europe/ukraine-border-belarus-pilgrims-coronaviru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www.publicdomainpictures.net/view-image.php?image=273672&amp;picture=-" TargetMode="External"/><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atin typeface="Times New Roman" panose="02020603050405020304" pitchFamily="18" charset="0"/>
                <a:ea typeface="Calibri" panose="020F0502020204030204" pitchFamily="34" charset="0"/>
              </a:rPr>
              <a:t>Faith Community Engagement to Mitigate COVID-19 Transmission Associated with a Religious Mass Gathering in </a:t>
            </a:r>
            <a:r>
              <a:rPr lang="en-US" err="1">
                <a:latin typeface="Times New Roman" panose="02020603050405020304" pitchFamily="18" charset="0"/>
                <a:ea typeface="Calibri" panose="020F0502020204030204" pitchFamily="34" charset="0"/>
              </a:rPr>
              <a:t>Uman</a:t>
            </a:r>
            <a:r>
              <a:rPr lang="en-US">
                <a:latin typeface="Times New Roman" panose="02020603050405020304" pitchFamily="18" charset="0"/>
                <a:ea typeface="Calibri" panose="020F0502020204030204" pitchFamily="34" charset="0"/>
              </a:rPr>
              <a:t>, Ukraine</a:t>
            </a:r>
            <a:br>
              <a:rPr lang="en-US"/>
            </a:br>
            <a:endParaRPr lang="en-US"/>
          </a:p>
        </p:txBody>
      </p:sp>
      <p:sp>
        <p:nvSpPr>
          <p:cNvPr id="2" name="Text Placeholder 1">
            <a:extLst>
              <a:ext uri="{FF2B5EF4-FFF2-40B4-BE49-F238E27FC236}">
                <a16:creationId xmlns:a16="http://schemas.microsoft.com/office/drawing/2014/main" id="{911B8AAA-6D9C-4928-B806-57E8BC7F6CE0}"/>
              </a:ext>
            </a:extLst>
          </p:cNvPr>
          <p:cNvSpPr>
            <a:spLocks noGrp="1"/>
          </p:cNvSpPr>
          <p:nvPr>
            <p:ph type="body" idx="1"/>
          </p:nvPr>
        </p:nvSpPr>
        <p:spPr/>
        <p:txBody>
          <a:bodyPr/>
          <a:lstStyle/>
          <a:p>
            <a:r>
              <a:rPr lang="en-US"/>
              <a:t>PEPFAR Faith and Community Initiative</a:t>
            </a:r>
          </a:p>
          <a:p>
            <a:r>
              <a:rPr lang="en-US"/>
              <a:t>New Foundations of Hope Webinar Series</a:t>
            </a:r>
          </a:p>
          <a:p>
            <a:r>
              <a:rPr lang="en-US"/>
              <a:t>December 8, 2021</a:t>
            </a:r>
          </a:p>
        </p:txBody>
      </p:sp>
    </p:spTree>
    <p:extLst>
      <p:ext uri="{BB962C8B-B14F-4D97-AF65-F5344CB8AC3E}">
        <p14:creationId xmlns:p14="http://schemas.microsoft.com/office/powerpoint/2010/main" val="160155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9DFAC-9C70-412E-A68F-60BAC87FE769}"/>
              </a:ext>
            </a:extLst>
          </p:cNvPr>
          <p:cNvSpPr>
            <a:spLocks noGrp="1"/>
          </p:cNvSpPr>
          <p:nvPr>
            <p:ph type="title"/>
          </p:nvPr>
        </p:nvSpPr>
        <p:spPr/>
        <p:txBody>
          <a:bodyPr lIns="91440" tIns="45720" rIns="91440" bIns="45720" anchor="b" anchorCtr="0"/>
          <a:lstStyle/>
          <a:p>
            <a:r>
              <a:rPr lang="en-US" sz="3700">
                <a:latin typeface="Calibri"/>
                <a:cs typeface="Calibri"/>
              </a:rPr>
              <a:t>Potential Super-spreader Event?</a:t>
            </a:r>
          </a:p>
        </p:txBody>
      </p:sp>
      <p:sp>
        <p:nvSpPr>
          <p:cNvPr id="3" name="Content Placeholder 2">
            <a:extLst>
              <a:ext uri="{FF2B5EF4-FFF2-40B4-BE49-F238E27FC236}">
                <a16:creationId xmlns:a16="http://schemas.microsoft.com/office/drawing/2014/main" id="{769C8F92-F3F5-4A43-83C9-F214F4264FB8}"/>
              </a:ext>
            </a:extLst>
          </p:cNvPr>
          <p:cNvSpPr>
            <a:spLocks noGrp="1"/>
          </p:cNvSpPr>
          <p:nvPr>
            <p:ph type="body" sz="quarter" idx="10"/>
          </p:nvPr>
        </p:nvSpPr>
        <p:spPr>
          <a:xfrm>
            <a:off x="609600" y="1545166"/>
            <a:ext cx="6106510" cy="4943511"/>
          </a:xfrm>
        </p:spPr>
        <p:txBody>
          <a:bodyPr>
            <a:normAutofit/>
          </a:bodyPr>
          <a:lstStyle/>
          <a:p>
            <a:pPr marL="456565" indent="-456565"/>
            <a:r>
              <a:rPr lang="en-US" sz="2300">
                <a:latin typeface="Calibri"/>
                <a:cs typeface="Calibri"/>
              </a:rPr>
              <a:t>2019 Measles Outbreak in Israel linked to Uman Pilgrimage</a:t>
            </a:r>
            <a:br>
              <a:rPr lang="en-US" sz="2300"/>
            </a:br>
            <a:endParaRPr lang="en-US" sz="2300">
              <a:cs typeface="Calibri"/>
            </a:endParaRPr>
          </a:p>
          <a:p>
            <a:pPr marL="456565" indent="-456565"/>
            <a:r>
              <a:rPr lang="en-US" sz="2300">
                <a:latin typeface="Calibri"/>
                <a:cs typeface="Calibri"/>
              </a:rPr>
              <a:t>Subsequent outbreak of Measles in Brooklyn, NY</a:t>
            </a:r>
          </a:p>
          <a:p>
            <a:pPr marL="835660" lvl="1" indent="-380365"/>
            <a:r>
              <a:rPr lang="en-US" sz="2300">
                <a:latin typeface="Calibri"/>
                <a:cs typeface="Calibri"/>
              </a:rPr>
              <a:t>Index case, child who traveled to Israel in October, 2019</a:t>
            </a:r>
            <a:br>
              <a:rPr lang="en-US" sz="2300"/>
            </a:br>
            <a:endParaRPr lang="en-US" sz="2300">
              <a:cs typeface="Calibri"/>
            </a:endParaRPr>
          </a:p>
          <a:p>
            <a:pPr marL="456565" indent="-456565"/>
            <a:r>
              <a:rPr lang="en-US" sz="2300">
                <a:latin typeface="Calibri"/>
                <a:cs typeface="Calibri"/>
              </a:rPr>
              <a:t>Clark County, Washington  measles outbreak </a:t>
            </a:r>
            <a:endParaRPr lang="en-US" sz="2300">
              <a:cs typeface="Calibri"/>
            </a:endParaRPr>
          </a:p>
          <a:p>
            <a:pPr marL="835660" lvl="1" indent="-380365"/>
            <a:r>
              <a:rPr lang="en-US" sz="2300">
                <a:latin typeface="Calibri"/>
                <a:cs typeface="Calibri"/>
              </a:rPr>
              <a:t>A child brought the virus back from Ukraine</a:t>
            </a:r>
          </a:p>
          <a:p>
            <a:pPr marL="835660" lvl="1" indent="-380365"/>
            <a:r>
              <a:rPr lang="en-US" sz="2300">
                <a:latin typeface="Calibri"/>
                <a:cs typeface="Calibri"/>
              </a:rPr>
              <a:t>Spread to 74 other people</a:t>
            </a:r>
          </a:p>
        </p:txBody>
      </p:sp>
      <p:pic>
        <p:nvPicPr>
          <p:cNvPr id="9" name="Content Placeholder 8">
            <a:extLst>
              <a:ext uri="{FF2B5EF4-FFF2-40B4-BE49-F238E27FC236}">
                <a16:creationId xmlns:a16="http://schemas.microsoft.com/office/drawing/2014/main" id="{3F187AAA-1B8B-46D5-AD40-C9C63B699D5E}"/>
              </a:ext>
            </a:extLst>
          </p:cNvPr>
          <p:cNvPicPr>
            <a:picLocks noGrp="1" noChangeAspect="1"/>
          </p:cNvPicPr>
          <p:nvPr>
            <p:ph sz="half" idx="4294967295"/>
          </p:nvPr>
        </p:nvPicPr>
        <p:blipFill>
          <a:blip r:embed="rId3"/>
          <a:stretch>
            <a:fillRect/>
          </a:stretch>
        </p:blipFill>
        <p:spPr>
          <a:xfrm>
            <a:off x="6435436" y="4042639"/>
            <a:ext cx="5181600" cy="1865313"/>
          </a:xfrm>
          <a:prstGeom prst="rect">
            <a:avLst/>
          </a:prstGeom>
        </p:spPr>
      </p:pic>
      <p:pic>
        <p:nvPicPr>
          <p:cNvPr id="10" name="Picture 9">
            <a:extLst>
              <a:ext uri="{FF2B5EF4-FFF2-40B4-BE49-F238E27FC236}">
                <a16:creationId xmlns:a16="http://schemas.microsoft.com/office/drawing/2014/main" id="{1354A96E-C3A1-49F2-8150-256257AF6664}"/>
              </a:ext>
            </a:extLst>
          </p:cNvPr>
          <p:cNvPicPr>
            <a:picLocks noChangeAspect="1"/>
          </p:cNvPicPr>
          <p:nvPr/>
        </p:nvPicPr>
        <p:blipFill>
          <a:blip r:embed="rId4"/>
          <a:stretch>
            <a:fillRect/>
          </a:stretch>
        </p:blipFill>
        <p:spPr>
          <a:xfrm>
            <a:off x="7609827" y="2938138"/>
            <a:ext cx="4391792" cy="978512"/>
          </a:xfrm>
          <a:prstGeom prst="rect">
            <a:avLst/>
          </a:prstGeom>
        </p:spPr>
      </p:pic>
      <p:pic>
        <p:nvPicPr>
          <p:cNvPr id="11" name="Picture 10">
            <a:extLst>
              <a:ext uri="{FF2B5EF4-FFF2-40B4-BE49-F238E27FC236}">
                <a16:creationId xmlns:a16="http://schemas.microsoft.com/office/drawing/2014/main" id="{2A01197E-3769-41D5-86E8-836A925A4119}"/>
              </a:ext>
            </a:extLst>
          </p:cNvPr>
          <p:cNvPicPr>
            <a:picLocks noChangeAspect="1"/>
          </p:cNvPicPr>
          <p:nvPr/>
        </p:nvPicPr>
        <p:blipFill>
          <a:blip r:embed="rId5"/>
          <a:stretch>
            <a:fillRect/>
          </a:stretch>
        </p:blipFill>
        <p:spPr>
          <a:xfrm>
            <a:off x="6969284" y="1591017"/>
            <a:ext cx="4616131" cy="930617"/>
          </a:xfrm>
          <a:prstGeom prst="rect">
            <a:avLst/>
          </a:prstGeom>
        </p:spPr>
      </p:pic>
      <p:sp>
        <p:nvSpPr>
          <p:cNvPr id="4" name="TextBox 3">
            <a:extLst>
              <a:ext uri="{FF2B5EF4-FFF2-40B4-BE49-F238E27FC236}">
                <a16:creationId xmlns:a16="http://schemas.microsoft.com/office/drawing/2014/main" id="{91E826AD-CE9D-4666-81CD-043DA6489B72}"/>
              </a:ext>
            </a:extLst>
          </p:cNvPr>
          <p:cNvSpPr txBox="1"/>
          <p:nvPr/>
        </p:nvSpPr>
        <p:spPr>
          <a:xfrm>
            <a:off x="732559" y="6187786"/>
            <a:ext cx="1101263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800">
                <a:solidFill>
                  <a:srgbClr val="FF0000"/>
                </a:solidFill>
                <a:ea typeface="+mn-lt"/>
                <a:cs typeface="+mn-lt"/>
              </a:rPr>
              <a:t>McDonald R, Ruppert PS, Souto M, Johns D, McKay L, Bessette N, et al. Notes from the Field: Measles Outbreaks from Imported Cases in Orthodox Jewish Communities — New York and New Jersey, 2018–2019. MMWR Morb Mortal Wkly Rep 2019;68:444–445. DOI: </a:t>
            </a:r>
            <a:r>
              <a:rPr lang="en-US" sz="800" u="sng">
                <a:solidFill>
                  <a:srgbClr val="FF0000"/>
                </a:solidFill>
                <a:ea typeface="+mn-lt"/>
                <a:cs typeface="+mn-lt"/>
                <a:hlinkClick r:id="rId6">
                  <a:extLst>
                    <a:ext uri="{A12FA001-AC4F-418D-AE19-62706E023703}">
                      <ahyp:hlinkClr xmlns:ahyp="http://schemas.microsoft.com/office/drawing/2018/hyperlinkcolor" val="tx"/>
                    </a:ext>
                  </a:extLst>
                </a:hlinkClick>
              </a:rPr>
              <a:t>http://dx.doi.org/10.15585/mmwr.mm6819a4external icon</a:t>
            </a:r>
            <a:r>
              <a:rPr lang="en-US" sz="800" u="sng">
                <a:solidFill>
                  <a:srgbClr val="FF0000"/>
                </a:solidFill>
                <a:ea typeface="+mn-lt"/>
                <a:cs typeface="+mn-lt"/>
              </a:rPr>
              <a:t>.</a:t>
            </a:r>
            <a:endParaRPr lang="en-US" sz="800">
              <a:solidFill>
                <a:srgbClr val="FF0000"/>
              </a:solidFill>
              <a:ea typeface="+mn-lt"/>
              <a:cs typeface="+mn-lt"/>
            </a:endParaRPr>
          </a:p>
          <a:p>
            <a:pPr marL="285750" indent="-285750">
              <a:buFont typeface="Arial"/>
              <a:buChar char="•"/>
            </a:pPr>
            <a:r>
              <a:rPr lang="en-US" sz="800">
                <a:solidFill>
                  <a:srgbClr val="FF0000"/>
                </a:solidFill>
                <a:ea typeface="+mn-lt"/>
                <a:cs typeface="+mn-lt"/>
              </a:rPr>
              <a:t>Oster M.. Jewish Telegraphic Agency. 2019. </a:t>
            </a:r>
            <a:r>
              <a:rPr lang="en-US" sz="800" u="sng">
                <a:solidFill>
                  <a:srgbClr val="FF0000"/>
                </a:solidFill>
                <a:ea typeface="+mn-lt"/>
                <a:cs typeface="+mn-lt"/>
                <a:hlinkClick r:id="rId7">
                  <a:extLst>
                    <a:ext uri="{A12FA001-AC4F-418D-AE19-62706E023703}">
                      <ahyp:hlinkClr xmlns:ahyp="http://schemas.microsoft.com/office/drawing/2018/hyperlinkcolor" val="tx"/>
                    </a:ext>
                  </a:extLst>
                </a:hlinkClick>
              </a:rPr>
              <a:t>https://www.jta.org/quick-reads/israels-measles-outbreak-began-in-uman-ukraine</a:t>
            </a:r>
            <a:endParaRPr lang="en-US" sz="800">
              <a:solidFill>
                <a:srgbClr val="FF0000"/>
              </a:solidFill>
              <a:ea typeface="+mn-lt"/>
              <a:cs typeface="+mn-lt"/>
            </a:endParaRPr>
          </a:p>
          <a:p>
            <a:pPr marL="285750" indent="-285750">
              <a:buFont typeface="Arial"/>
              <a:buChar char="•"/>
            </a:pPr>
            <a:r>
              <a:rPr lang="en-US" sz="800">
                <a:solidFill>
                  <a:srgbClr val="FF0000"/>
                </a:solidFill>
                <a:ea typeface="+mn-lt"/>
                <a:cs typeface="+mn-lt"/>
              </a:rPr>
              <a:t>Gold M., Pager T. New York Times. 2019. </a:t>
            </a:r>
            <a:r>
              <a:rPr lang="en-US" sz="800">
                <a:ea typeface="+mn-lt"/>
                <a:cs typeface="+mn-lt"/>
                <a:hlinkClick r:id="rId8"/>
              </a:rPr>
              <a:t>New York Suburb Declares Measles Emergency, Barring Unvaccinated Children From Public - The New York Times (nytimes.com)</a:t>
            </a:r>
            <a:endParaRPr lang="en-US" sz="800" u="sng">
              <a:solidFill>
                <a:srgbClr val="FF0000"/>
              </a:solidFill>
              <a:latin typeface="Myriad Web Pro"/>
              <a:cs typeface="Calibri"/>
            </a:endParaRPr>
          </a:p>
          <a:p>
            <a:pPr>
              <a:buFont typeface="Arial"/>
            </a:pPr>
            <a:endParaRPr lang="en-US" sz="800" u="sng">
              <a:solidFill>
                <a:srgbClr val="FF0000"/>
              </a:solidFill>
              <a:latin typeface="Myriad Web Pro"/>
              <a:cs typeface="Calibri"/>
            </a:endParaRPr>
          </a:p>
          <a:p>
            <a:endParaRPr lang="en-US" sz="1000">
              <a:solidFill>
                <a:srgbClr val="FF0000"/>
              </a:solidFill>
              <a:latin typeface="Calibri"/>
              <a:cs typeface="Calibri"/>
            </a:endParaRPr>
          </a:p>
        </p:txBody>
      </p:sp>
    </p:spTree>
    <p:extLst>
      <p:ext uri="{BB962C8B-B14F-4D97-AF65-F5344CB8AC3E}">
        <p14:creationId xmlns:p14="http://schemas.microsoft.com/office/powerpoint/2010/main" val="32622311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12E7-5664-4271-8925-4C24B6DE8CD6}"/>
              </a:ext>
            </a:extLst>
          </p:cNvPr>
          <p:cNvSpPr>
            <a:spLocks noGrp="1"/>
          </p:cNvSpPr>
          <p:nvPr>
            <p:ph type="title"/>
          </p:nvPr>
        </p:nvSpPr>
        <p:spPr/>
        <p:txBody>
          <a:bodyPr vert="horz" lIns="121920" tIns="60960" rIns="121920" bIns="60960" rtlCol="0" anchor="b" anchorCtr="0">
            <a:normAutofit/>
          </a:bodyPr>
          <a:lstStyle/>
          <a:p>
            <a:r>
              <a:rPr lang="en-US" sz="3700">
                <a:latin typeface="Calibri"/>
                <a:cs typeface="Calibri"/>
              </a:rPr>
              <a:t>Multi-faceted Mitigation Strategy</a:t>
            </a:r>
          </a:p>
        </p:txBody>
      </p:sp>
      <p:sp>
        <p:nvSpPr>
          <p:cNvPr id="3" name="Text Placeholder 2">
            <a:extLst>
              <a:ext uri="{FF2B5EF4-FFF2-40B4-BE49-F238E27FC236}">
                <a16:creationId xmlns:a16="http://schemas.microsoft.com/office/drawing/2014/main" id="{CC39D2B9-FF4C-4944-8C6B-8EB2264B3C91}"/>
              </a:ext>
            </a:extLst>
          </p:cNvPr>
          <p:cNvSpPr>
            <a:spLocks noGrp="1"/>
          </p:cNvSpPr>
          <p:nvPr>
            <p:ph type="body" sz="quarter" idx="10"/>
          </p:nvPr>
        </p:nvSpPr>
        <p:spPr>
          <a:xfrm>
            <a:off x="609599" y="1545166"/>
            <a:ext cx="6817895" cy="4943511"/>
          </a:xfrm>
        </p:spPr>
        <p:txBody>
          <a:bodyPr/>
          <a:lstStyle/>
          <a:p>
            <a:pPr marL="456565" indent="-456565"/>
            <a:r>
              <a:rPr lang="en-US" sz="2200">
                <a:latin typeface="Calibri"/>
                <a:cs typeface="Calibri"/>
              </a:rPr>
              <a:t>Close collaboration with key advisors/partners and domestic task forces</a:t>
            </a:r>
            <a:br>
              <a:rPr lang="en-US" sz="2200">
                <a:latin typeface="Calibri"/>
                <a:cs typeface="Calibri"/>
              </a:rPr>
            </a:br>
            <a:endParaRPr lang="en-US" sz="2200">
              <a:latin typeface="Calibri"/>
              <a:cs typeface="Calibri"/>
            </a:endParaRPr>
          </a:p>
          <a:p>
            <a:pPr marL="456565" indent="-456565"/>
            <a:r>
              <a:rPr lang="en-US" sz="2200">
                <a:latin typeface="Calibri"/>
                <a:cs typeface="Calibri"/>
              </a:rPr>
              <a:t>Multi-faceted communications strategy:  </a:t>
            </a:r>
          </a:p>
          <a:p>
            <a:pPr marL="835660" lvl="1" indent="-380365"/>
            <a:r>
              <a:rPr lang="en-US" sz="2200">
                <a:latin typeface="Calibri"/>
                <a:cs typeface="Calibri"/>
              </a:rPr>
              <a:t>Fact sheet in US Orthodox newspapers and </a:t>
            </a:r>
            <a:r>
              <a:rPr lang="en-US" sz="2200" err="1">
                <a:latin typeface="Calibri"/>
                <a:cs typeface="Calibri"/>
              </a:rPr>
              <a:t>Uman</a:t>
            </a:r>
            <a:endParaRPr lang="en-US" sz="2200">
              <a:latin typeface="Calibri"/>
              <a:cs typeface="Calibri"/>
            </a:endParaRPr>
          </a:p>
          <a:p>
            <a:pPr marL="835660" lvl="1" indent="-380365"/>
            <a:r>
              <a:rPr lang="en-US" sz="2200">
                <a:latin typeface="Calibri"/>
                <a:cs typeface="Calibri"/>
              </a:rPr>
              <a:t>WhatsApp blasts </a:t>
            </a:r>
          </a:p>
          <a:p>
            <a:pPr marL="835660" lvl="1" indent="-380365"/>
            <a:r>
              <a:rPr lang="en-US" sz="2200">
                <a:latin typeface="Calibri"/>
                <a:cs typeface="Calibri"/>
              </a:rPr>
              <a:t>Messages via Orthodox/Yiddish news hotline</a:t>
            </a:r>
          </a:p>
          <a:p>
            <a:pPr marL="835660" lvl="1" indent="-380365"/>
            <a:r>
              <a:rPr lang="en-US" sz="2200">
                <a:latin typeface="Calibri"/>
                <a:cs typeface="Calibri"/>
              </a:rPr>
              <a:t>Rabbinical Alliance of America YouTube show</a:t>
            </a:r>
            <a:br>
              <a:rPr lang="en-US" sz="2200">
                <a:latin typeface="Calibri"/>
                <a:cs typeface="Calibri"/>
              </a:rPr>
            </a:br>
            <a:r>
              <a:rPr lang="en-US" sz="2200">
                <a:latin typeface="Calibri"/>
                <a:cs typeface="Calibri"/>
              </a:rPr>
              <a:t>with Orthodox Rabbi/Medical Epidemiologist </a:t>
            </a:r>
          </a:p>
          <a:p>
            <a:pPr marL="0" indent="0">
              <a:buNone/>
            </a:pPr>
            <a:endParaRPr lang="en-US" sz="2200">
              <a:cs typeface="Calibri" panose="020F0502020204030204" pitchFamily="34" charset="0"/>
            </a:endParaRPr>
          </a:p>
          <a:p>
            <a:pPr marL="456565" indent="-456565"/>
            <a:r>
              <a:rPr lang="en-US" sz="2200">
                <a:latin typeface="Calibri"/>
                <a:cs typeface="Calibri"/>
              </a:rPr>
              <a:t>Coronavirus Aid, Relief, and Economic Security Act (CARES) funding for the Public Health Center of the MOH of Ukraine supported activities in </a:t>
            </a:r>
            <a:r>
              <a:rPr lang="en-US" sz="2200" err="1">
                <a:latin typeface="Calibri"/>
                <a:cs typeface="Calibri"/>
              </a:rPr>
              <a:t>Uman</a:t>
            </a:r>
            <a:r>
              <a:rPr lang="en-US" sz="2200">
                <a:latin typeface="Calibri"/>
                <a:cs typeface="Calibri"/>
              </a:rPr>
              <a:t> City</a:t>
            </a:r>
          </a:p>
          <a:p>
            <a:pPr marL="454660" lvl="1" indent="0">
              <a:buNone/>
            </a:pPr>
            <a:endParaRPr lang="en-US" sz="1867">
              <a:latin typeface="Calibri"/>
              <a:cs typeface="Calibri"/>
            </a:endParaRPr>
          </a:p>
          <a:p>
            <a:pPr marL="835660" lvl="1" indent="-380365"/>
            <a:endParaRPr lang="en-US" sz="1867">
              <a:cs typeface="Calibri"/>
            </a:endParaRPr>
          </a:p>
          <a:p>
            <a:pPr marL="835025" lvl="1" indent="-380365"/>
            <a:endParaRPr lang="en-US" sz="1867">
              <a:cs typeface="Calibri" panose="020F0502020204030204" pitchFamily="34" charset="0"/>
            </a:endParaRPr>
          </a:p>
          <a:p>
            <a:pPr marL="456565" indent="-456565"/>
            <a:endParaRPr lang="en-US">
              <a:cs typeface="Calibri" panose="020F0502020204030204" pitchFamily="34" charset="0"/>
            </a:endParaRPr>
          </a:p>
        </p:txBody>
      </p:sp>
      <p:pic>
        <p:nvPicPr>
          <p:cNvPr id="5" name="Picture 4">
            <a:extLst>
              <a:ext uri="{FF2B5EF4-FFF2-40B4-BE49-F238E27FC236}">
                <a16:creationId xmlns:a16="http://schemas.microsoft.com/office/drawing/2014/main" id="{5A451C67-8ED0-4815-A52A-58FC4ED55700}"/>
              </a:ext>
            </a:extLst>
          </p:cNvPr>
          <p:cNvPicPr>
            <a:picLocks noChangeAspect="1"/>
          </p:cNvPicPr>
          <p:nvPr/>
        </p:nvPicPr>
        <p:blipFill>
          <a:blip r:embed="rId3"/>
          <a:stretch>
            <a:fillRect/>
          </a:stretch>
        </p:blipFill>
        <p:spPr>
          <a:xfrm>
            <a:off x="7635627" y="1545166"/>
            <a:ext cx="2842132" cy="3958856"/>
          </a:xfrm>
          <a:prstGeom prst="rect">
            <a:avLst/>
          </a:prstGeom>
        </p:spPr>
      </p:pic>
      <p:pic>
        <p:nvPicPr>
          <p:cNvPr id="6" name="Content Placeholder 11">
            <a:extLst>
              <a:ext uri="{FF2B5EF4-FFF2-40B4-BE49-F238E27FC236}">
                <a16:creationId xmlns:a16="http://schemas.microsoft.com/office/drawing/2014/main" id="{6B476991-00F9-408B-9528-05C352891EE1}"/>
              </a:ext>
            </a:extLst>
          </p:cNvPr>
          <p:cNvPicPr>
            <a:picLocks noChangeAspect="1"/>
          </p:cNvPicPr>
          <p:nvPr/>
        </p:nvPicPr>
        <p:blipFill>
          <a:blip r:embed="rId4"/>
          <a:stretch>
            <a:fillRect/>
          </a:stretch>
        </p:blipFill>
        <p:spPr bwMode="auto">
          <a:xfrm>
            <a:off x="8989666" y="2719044"/>
            <a:ext cx="2976186" cy="386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6421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7F5B3E5-0DB1-42FE-BA8E-3BEF40CFE8F4}"/>
              </a:ext>
            </a:extLst>
          </p:cNvPr>
          <p:cNvSpPr/>
          <p:nvPr/>
        </p:nvSpPr>
        <p:spPr>
          <a:xfrm>
            <a:off x="2312308" y="2286001"/>
            <a:ext cx="1655658" cy="1655656"/>
          </a:xfrm>
          <a:prstGeom prst="ellipse">
            <a:avLst/>
          </a:prstGeom>
          <a:gradFill flip="none" rotWithShape="1">
            <a:gsLst>
              <a:gs pos="0">
                <a:schemeClr val="accent2"/>
              </a:gs>
              <a:gs pos="100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2DFEA45-9F49-452A-94CF-FDD2B9278433}"/>
              </a:ext>
            </a:extLst>
          </p:cNvPr>
          <p:cNvSpPr txBox="1"/>
          <p:nvPr/>
        </p:nvSpPr>
        <p:spPr>
          <a:xfrm>
            <a:off x="6023942" y="2246337"/>
            <a:ext cx="4573378" cy="1348061"/>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9600" b="0" i="0" u="none" strike="noStrike" kern="1200" cap="none" spc="0" normalizeH="0" baseline="0" noProof="0">
                <a:ln>
                  <a:noFill/>
                </a:ln>
                <a:gradFill>
                  <a:gsLst>
                    <a:gs pos="4000">
                      <a:srgbClr val="2F3790"/>
                    </a:gs>
                    <a:gs pos="100000">
                      <a:srgbClr val="27BFBB"/>
                    </a:gs>
                  </a:gsLst>
                  <a:lin ang="2700000" scaled="1"/>
                </a:gradFill>
                <a:effectLst/>
                <a:uLnTx/>
                <a:uFillTx/>
                <a:latin typeface="Nexa Bold" panose="02000000000000000000" pitchFamily="50" charset="0"/>
                <a:ea typeface="+mn-ea"/>
                <a:cs typeface="+mn-cs"/>
              </a:rPr>
              <a:t>2021</a:t>
            </a:r>
            <a:endParaRPr kumimoji="0" lang="en-US" sz="8800" b="0" i="0" u="none" strike="noStrike" kern="1200" cap="none" spc="0" normalizeH="0" baseline="0" noProof="0">
              <a:ln>
                <a:noFill/>
              </a:ln>
              <a:gradFill>
                <a:gsLst>
                  <a:gs pos="4000">
                    <a:srgbClr val="2F3790"/>
                  </a:gs>
                  <a:gs pos="100000">
                    <a:srgbClr val="27BFBB"/>
                  </a:gs>
                </a:gsLst>
                <a:lin ang="2700000" scaled="1"/>
              </a:gradFill>
              <a:effectLst/>
              <a:uLnTx/>
              <a:uFillTx/>
              <a:latin typeface="Nexa Bold" panose="02000000000000000000" pitchFamily="50" charset="0"/>
              <a:ea typeface="+mn-ea"/>
              <a:cs typeface="+mn-cs"/>
            </a:endParaRPr>
          </a:p>
        </p:txBody>
      </p:sp>
      <p:sp>
        <p:nvSpPr>
          <p:cNvPr id="32" name="TextBox 31">
            <a:extLst>
              <a:ext uri="{FF2B5EF4-FFF2-40B4-BE49-F238E27FC236}">
                <a16:creationId xmlns:a16="http://schemas.microsoft.com/office/drawing/2014/main" id="{61921BF3-FB02-45E8-B0E9-0DCE2ACC9F1A}"/>
              </a:ext>
            </a:extLst>
          </p:cNvPr>
          <p:cNvSpPr txBox="1"/>
          <p:nvPr/>
        </p:nvSpPr>
        <p:spPr>
          <a:xfrm>
            <a:off x="7732092" y="4178202"/>
            <a:ext cx="2961308" cy="353943"/>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600" normalizeH="0" baseline="0" noProof="0">
                <a:ln>
                  <a:noFill/>
                </a:ln>
                <a:gradFill>
                  <a:gsLst>
                    <a:gs pos="4000">
                      <a:srgbClr val="27BFBB">
                        <a:alpha val="80000"/>
                      </a:srgbClr>
                    </a:gs>
                    <a:gs pos="100000">
                      <a:srgbClr val="2F3790">
                        <a:alpha val="80000"/>
                      </a:srgbClr>
                    </a:gs>
                  </a:gsLst>
                  <a:lin ang="0" scaled="1"/>
                </a:gradFill>
                <a:effectLst>
                  <a:outerShdw blurRad="482600" dist="38100" dir="5400000" algn="t" rotWithShape="0">
                    <a:srgbClr val="27BFBB">
                      <a:alpha val="15000"/>
                    </a:srgbClr>
                  </a:outerShdw>
                </a:effectLst>
                <a:uLnTx/>
                <a:uFillTx/>
                <a:latin typeface="Nexa Bold" panose="02000000000000000000" pitchFamily="50" charset="0"/>
                <a:ea typeface="+mn-ea"/>
                <a:cs typeface="+mn-cs"/>
              </a:rPr>
              <a:t>debrief</a:t>
            </a:r>
          </a:p>
        </p:txBody>
      </p:sp>
      <p:sp>
        <p:nvSpPr>
          <p:cNvPr id="33" name="TextBox 32">
            <a:extLst>
              <a:ext uri="{FF2B5EF4-FFF2-40B4-BE49-F238E27FC236}">
                <a16:creationId xmlns:a16="http://schemas.microsoft.com/office/drawing/2014/main" id="{73F4FE8A-58CD-47D3-8853-2B1E39933588}"/>
              </a:ext>
            </a:extLst>
          </p:cNvPr>
          <p:cNvSpPr txBox="1"/>
          <p:nvPr/>
        </p:nvSpPr>
        <p:spPr>
          <a:xfrm>
            <a:off x="6033467" y="3406223"/>
            <a:ext cx="5269474" cy="807913"/>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6000" b="0" i="0" u="none" strike="noStrike" kern="1200" cap="none" spc="0" normalizeH="0" baseline="0" noProof="0" err="1">
                <a:ln>
                  <a:noFill/>
                </a:ln>
                <a:solidFill>
                  <a:prstClr val="black">
                    <a:lumMod val="85000"/>
                    <a:lumOff val="15000"/>
                  </a:prstClr>
                </a:solidFill>
                <a:effectLst/>
                <a:uLnTx/>
                <a:uFillTx/>
                <a:latin typeface="Nexa Bold" panose="02000000000000000000" pitchFamily="50" charset="0"/>
                <a:ea typeface="+mn-ea"/>
                <a:cs typeface="+mn-cs"/>
              </a:rPr>
              <a:t>Uman</a:t>
            </a:r>
            <a:r>
              <a:rPr kumimoji="0" lang="en-US" sz="60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 </a:t>
            </a:r>
            <a:r>
              <a:rPr kumimoji="0" lang="en-US" sz="3600" b="0" i="0" u="none" strike="noStrike" kern="1200" cap="none" spc="0" normalizeH="0" baseline="0" noProof="0">
                <a:ln>
                  <a:noFill/>
                </a:ln>
                <a:solidFill>
                  <a:prstClr val="black">
                    <a:lumMod val="85000"/>
                    <a:lumOff val="15000"/>
                  </a:prstClr>
                </a:solidFill>
                <a:effectLst/>
                <a:uLnTx/>
                <a:uFillTx/>
                <a:latin typeface="Nexa Light" panose="02000000000000000000" pitchFamily="50" charset="0"/>
                <a:ea typeface="+mn-ea"/>
                <a:cs typeface="+mn-cs"/>
              </a:rPr>
              <a:t>COVID-19</a:t>
            </a:r>
          </a:p>
        </p:txBody>
      </p:sp>
      <p:pic>
        <p:nvPicPr>
          <p:cNvPr id="6" name="Picture Placeholder 5">
            <a:extLst>
              <a:ext uri="{FF2B5EF4-FFF2-40B4-BE49-F238E27FC236}">
                <a16:creationId xmlns:a16="http://schemas.microsoft.com/office/drawing/2014/main" id="{8A993411-80A4-324B-8A11-985930E5E91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142" r="15142"/>
          <a:stretch/>
        </p:blipFill>
        <p:spPr>
          <a:xfrm>
            <a:off x="605554" y="856555"/>
            <a:ext cx="4942168" cy="4631094"/>
          </a:xfrm>
        </p:spPr>
      </p:pic>
      <p:pic>
        <p:nvPicPr>
          <p:cNvPr id="8" name="Picture 7">
            <a:extLst>
              <a:ext uri="{FF2B5EF4-FFF2-40B4-BE49-F238E27FC236}">
                <a16:creationId xmlns:a16="http://schemas.microsoft.com/office/drawing/2014/main" id="{48B1910A-C35F-1147-A8ED-A7FFEADAE69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454961" y="2356337"/>
            <a:ext cx="1370351" cy="1370351"/>
          </a:xfrm>
          <a:prstGeom prst="rect">
            <a:avLst/>
          </a:prstGeom>
        </p:spPr>
      </p:pic>
    </p:spTree>
    <p:extLst>
      <p:ext uri="{BB962C8B-B14F-4D97-AF65-F5344CB8AC3E}">
        <p14:creationId xmlns:p14="http://schemas.microsoft.com/office/powerpoint/2010/main" val="2599533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8FC2340-0BC9-4FDB-80A9-6F019AD66094}"/>
              </a:ext>
            </a:extLst>
          </p:cNvPr>
          <p:cNvSpPr/>
          <p:nvPr/>
        </p:nvSpPr>
        <p:spPr>
          <a:xfrm>
            <a:off x="-160614" y="4363065"/>
            <a:ext cx="1818362" cy="1703906"/>
          </a:xfrm>
          <a:custGeom>
            <a:avLst/>
            <a:gdLst>
              <a:gd name="connsiteX0" fmla="*/ 2444160 w 4019471"/>
              <a:gd name="connsiteY0" fmla="*/ 2418635 h 3766468"/>
              <a:gd name="connsiteX1" fmla="*/ 2404267 w 4019471"/>
              <a:gd name="connsiteY1" fmla="*/ 2421774 h 3766468"/>
              <a:gd name="connsiteX2" fmla="*/ 2335115 w 4019471"/>
              <a:gd name="connsiteY2" fmla="*/ 2546361 h 3766468"/>
              <a:gd name="connsiteX3" fmla="*/ 2459703 w 4019471"/>
              <a:gd name="connsiteY3" fmla="*/ 2615512 h 3766468"/>
              <a:gd name="connsiteX4" fmla="*/ 2528854 w 4019471"/>
              <a:gd name="connsiteY4" fmla="*/ 2490925 h 3766468"/>
              <a:gd name="connsiteX5" fmla="*/ 2444160 w 4019471"/>
              <a:gd name="connsiteY5" fmla="*/ 2418635 h 3766468"/>
              <a:gd name="connsiteX6" fmla="*/ 1492427 w 4019471"/>
              <a:gd name="connsiteY6" fmla="*/ 2201047 h 3766468"/>
              <a:gd name="connsiteX7" fmla="*/ 1441289 w 4019471"/>
              <a:gd name="connsiteY7" fmla="*/ 2210224 h 3766468"/>
              <a:gd name="connsiteX8" fmla="*/ 1265172 w 4019471"/>
              <a:gd name="connsiteY8" fmla="*/ 2527407 h 3766468"/>
              <a:gd name="connsiteX9" fmla="*/ 1582354 w 4019471"/>
              <a:gd name="connsiteY9" fmla="*/ 2703524 h 3766468"/>
              <a:gd name="connsiteX10" fmla="*/ 1758472 w 4019471"/>
              <a:gd name="connsiteY10" fmla="*/ 2386341 h 3766468"/>
              <a:gd name="connsiteX11" fmla="*/ 1492427 w 4019471"/>
              <a:gd name="connsiteY11" fmla="*/ 2201047 h 3766468"/>
              <a:gd name="connsiteX12" fmla="*/ 3026437 w 4019471"/>
              <a:gd name="connsiteY12" fmla="*/ 1595907 h 3766468"/>
              <a:gd name="connsiteX13" fmla="*/ 2986530 w 4019471"/>
              <a:gd name="connsiteY13" fmla="*/ 1599099 h 3766468"/>
              <a:gd name="connsiteX14" fmla="*/ 2917378 w 4019471"/>
              <a:gd name="connsiteY14" fmla="*/ 1723686 h 3766468"/>
              <a:gd name="connsiteX15" fmla="*/ 3041965 w 4019471"/>
              <a:gd name="connsiteY15" fmla="*/ 1792838 h 3766468"/>
              <a:gd name="connsiteX16" fmla="*/ 3111117 w 4019471"/>
              <a:gd name="connsiteY16" fmla="*/ 1668251 h 3766468"/>
              <a:gd name="connsiteX17" fmla="*/ 3026437 w 4019471"/>
              <a:gd name="connsiteY17" fmla="*/ 1595907 h 3766468"/>
              <a:gd name="connsiteX18" fmla="*/ 2021005 w 4019471"/>
              <a:gd name="connsiteY18" fmla="*/ 1586126 h 3766468"/>
              <a:gd name="connsiteX19" fmla="*/ 1980023 w 4019471"/>
              <a:gd name="connsiteY19" fmla="*/ 1593480 h 3766468"/>
              <a:gd name="connsiteX20" fmla="*/ 1838958 w 4019471"/>
              <a:gd name="connsiteY20" fmla="*/ 1847607 h 3766468"/>
              <a:gd name="connsiteX21" fmla="*/ 2093085 w 4019471"/>
              <a:gd name="connsiteY21" fmla="*/ 1988672 h 3766468"/>
              <a:gd name="connsiteX22" fmla="*/ 2234150 w 4019471"/>
              <a:gd name="connsiteY22" fmla="*/ 1734545 h 3766468"/>
              <a:gd name="connsiteX23" fmla="*/ 2021005 w 4019471"/>
              <a:gd name="connsiteY23" fmla="*/ 1586126 h 3766468"/>
              <a:gd name="connsiteX24" fmla="*/ 1333344 w 4019471"/>
              <a:gd name="connsiteY24" fmla="*/ 1317302 h 3766468"/>
              <a:gd name="connsiteX25" fmla="*/ 1268315 w 4019471"/>
              <a:gd name="connsiteY25" fmla="*/ 1322493 h 3766468"/>
              <a:gd name="connsiteX26" fmla="*/ 1155634 w 4019471"/>
              <a:gd name="connsiteY26" fmla="*/ 1525566 h 3766468"/>
              <a:gd name="connsiteX27" fmla="*/ 1358707 w 4019471"/>
              <a:gd name="connsiteY27" fmla="*/ 1638247 h 3766468"/>
              <a:gd name="connsiteX28" fmla="*/ 1471388 w 4019471"/>
              <a:gd name="connsiteY28" fmla="*/ 1435174 h 3766468"/>
              <a:gd name="connsiteX29" fmla="*/ 1333344 w 4019471"/>
              <a:gd name="connsiteY29" fmla="*/ 1317302 h 3766468"/>
              <a:gd name="connsiteX30" fmla="*/ 2304092 w 4019471"/>
              <a:gd name="connsiteY30" fmla="*/ 865460 h 3766468"/>
              <a:gd name="connsiteX31" fmla="*/ 2265297 w 4019471"/>
              <a:gd name="connsiteY31" fmla="*/ 872438 h 3766468"/>
              <a:gd name="connsiteX32" fmla="*/ 2131757 w 4019471"/>
              <a:gd name="connsiteY32" fmla="*/ 1112944 h 3766468"/>
              <a:gd name="connsiteX33" fmla="*/ 2372263 w 4019471"/>
              <a:gd name="connsiteY33" fmla="*/ 1246484 h 3766468"/>
              <a:gd name="connsiteX34" fmla="*/ 2505803 w 4019471"/>
              <a:gd name="connsiteY34" fmla="*/ 1005978 h 3766468"/>
              <a:gd name="connsiteX35" fmla="*/ 2304092 w 4019471"/>
              <a:gd name="connsiteY35" fmla="*/ 865460 h 3766468"/>
              <a:gd name="connsiteX36" fmla="*/ 2139797 w 4019471"/>
              <a:gd name="connsiteY36" fmla="*/ 2184 h 3766468"/>
              <a:gd name="connsiteX37" fmla="*/ 2201099 w 4019471"/>
              <a:gd name="connsiteY37" fmla="*/ 4138 h 3766468"/>
              <a:gd name="connsiteX38" fmla="*/ 2315875 w 4019471"/>
              <a:gd name="connsiteY38" fmla="*/ 189780 h 3766468"/>
              <a:gd name="connsiteX39" fmla="*/ 2233770 w 4019471"/>
              <a:gd name="connsiteY39" fmla="*/ 292174 h 3766468"/>
              <a:gd name="connsiteX40" fmla="*/ 2249167 w 4019471"/>
              <a:gd name="connsiteY40" fmla="*/ 408792 h 3766468"/>
              <a:gd name="connsiteX41" fmla="*/ 2340137 w 4019471"/>
              <a:gd name="connsiteY41" fmla="*/ 422947 h 3766468"/>
              <a:gd name="connsiteX42" fmla="*/ 2718115 w 4019471"/>
              <a:gd name="connsiteY42" fmla="*/ 556683 h 3766468"/>
              <a:gd name="connsiteX43" fmla="*/ 2950526 w 4019471"/>
              <a:gd name="connsiteY43" fmla="*/ 309510 h 3766468"/>
              <a:gd name="connsiteX44" fmla="*/ 2964337 w 4019471"/>
              <a:gd name="connsiteY44" fmla="*/ 137964 h 3766468"/>
              <a:gd name="connsiteX45" fmla="*/ 3181316 w 4019471"/>
              <a:gd name="connsiteY45" fmla="*/ 113294 h 3766468"/>
              <a:gd name="connsiteX46" fmla="*/ 3206081 w 4019471"/>
              <a:gd name="connsiteY46" fmla="*/ 330274 h 3766468"/>
              <a:gd name="connsiteX47" fmla="*/ 3088162 w 4019471"/>
              <a:gd name="connsiteY47" fmla="*/ 387806 h 3766468"/>
              <a:gd name="connsiteX48" fmla="*/ 2978910 w 4019471"/>
              <a:gd name="connsiteY48" fmla="*/ 729371 h 3766468"/>
              <a:gd name="connsiteX49" fmla="*/ 3261065 w 4019471"/>
              <a:gd name="connsiteY49" fmla="*/ 1044577 h 3766468"/>
              <a:gd name="connsiteX50" fmla="*/ 3330137 w 4019471"/>
              <a:gd name="connsiteY50" fmla="*/ 1168940 h 3766468"/>
              <a:gd name="connsiteX51" fmla="*/ 3471639 w 4019471"/>
              <a:gd name="connsiteY51" fmla="*/ 1148947 h 3766468"/>
              <a:gd name="connsiteX52" fmla="*/ 3589653 w 4019471"/>
              <a:gd name="connsiteY52" fmla="*/ 1023789 h 3766468"/>
              <a:gd name="connsiteX53" fmla="*/ 3774438 w 4019471"/>
              <a:gd name="connsiteY53" fmla="*/ 1140184 h 3766468"/>
              <a:gd name="connsiteX54" fmla="*/ 3657948 w 4019471"/>
              <a:gd name="connsiteY54" fmla="*/ 1324969 h 3766468"/>
              <a:gd name="connsiteX55" fmla="*/ 3529932 w 4019471"/>
              <a:gd name="connsiteY55" fmla="*/ 1296108 h 3766468"/>
              <a:gd name="connsiteX56" fmla="*/ 3417034 w 4019471"/>
              <a:gd name="connsiteY56" fmla="*/ 1370971 h 3766468"/>
              <a:gd name="connsiteX57" fmla="*/ 3443635 w 4019471"/>
              <a:gd name="connsiteY57" fmla="*/ 1442794 h 3766468"/>
              <a:gd name="connsiteX58" fmla="*/ 3496880 w 4019471"/>
              <a:gd name="connsiteY58" fmla="*/ 1927045 h 3766468"/>
              <a:gd name="connsiteX59" fmla="*/ 3754626 w 4019471"/>
              <a:gd name="connsiteY59" fmla="*/ 2057347 h 3766468"/>
              <a:gd name="connsiteX60" fmla="*/ 3923028 w 4019471"/>
              <a:gd name="connsiteY60" fmla="*/ 2022104 h 3766468"/>
              <a:gd name="connsiteX61" fmla="*/ 4008086 w 4019471"/>
              <a:gd name="connsiteY61" fmla="*/ 2223272 h 3766468"/>
              <a:gd name="connsiteX62" fmla="*/ 3806918 w 4019471"/>
              <a:gd name="connsiteY62" fmla="*/ 2308330 h 3766468"/>
              <a:gd name="connsiteX63" fmla="*/ 3718336 w 4019471"/>
              <a:gd name="connsiteY63" fmla="*/ 2211461 h 3766468"/>
              <a:gd name="connsiteX64" fmla="*/ 3452493 w 4019471"/>
              <a:gd name="connsiteY64" fmla="*/ 2205365 h 3766468"/>
              <a:gd name="connsiteX65" fmla="*/ 3315310 w 4019471"/>
              <a:gd name="connsiteY65" fmla="*/ 2546082 h 3766468"/>
              <a:gd name="connsiteX66" fmla="*/ 3261318 w 4019471"/>
              <a:gd name="connsiteY66" fmla="*/ 2633866 h 3766468"/>
              <a:gd name="connsiteX67" fmla="*/ 3313142 w 4019471"/>
              <a:gd name="connsiteY67" fmla="*/ 2707999 h 3766468"/>
              <a:gd name="connsiteX68" fmla="*/ 3478210 w 4019471"/>
              <a:gd name="connsiteY68" fmla="*/ 2756672 h 3766468"/>
              <a:gd name="connsiteX69" fmla="*/ 3458017 w 4019471"/>
              <a:gd name="connsiteY69" fmla="*/ 2974128 h 3766468"/>
              <a:gd name="connsiteX70" fmla="*/ 3240561 w 4019471"/>
              <a:gd name="connsiteY70" fmla="*/ 2953935 h 3766468"/>
              <a:gd name="connsiteX71" fmla="*/ 3208367 w 4019471"/>
              <a:gd name="connsiteY71" fmla="*/ 2826680 h 3766468"/>
              <a:gd name="connsiteX72" fmla="*/ 3142813 w 4019471"/>
              <a:gd name="connsiteY72" fmla="*/ 2789531 h 3766468"/>
              <a:gd name="connsiteX73" fmla="*/ 3097136 w 4019471"/>
              <a:gd name="connsiteY73" fmla="*/ 2841552 h 3766468"/>
              <a:gd name="connsiteX74" fmla="*/ 2911187 w 4019471"/>
              <a:gd name="connsiteY74" fmla="*/ 3005179 h 3766468"/>
              <a:gd name="connsiteX75" fmla="*/ 2993864 w 4019471"/>
              <a:gd name="connsiteY75" fmla="*/ 3313599 h 3766468"/>
              <a:gd name="connsiteX76" fmla="*/ 3132453 w 4019471"/>
              <a:gd name="connsiteY76" fmla="*/ 3415612 h 3766468"/>
              <a:gd name="connsiteX77" fmla="*/ 3039298 w 4019471"/>
              <a:gd name="connsiteY77" fmla="*/ 3613160 h 3766468"/>
              <a:gd name="connsiteX78" fmla="*/ 2841750 w 4019471"/>
              <a:gd name="connsiteY78" fmla="*/ 3520006 h 3766468"/>
              <a:gd name="connsiteX79" fmla="*/ 2854895 w 4019471"/>
              <a:gd name="connsiteY79" fmla="*/ 3389418 h 3766468"/>
              <a:gd name="connsiteX80" fmla="*/ 2655346 w 4019471"/>
              <a:gd name="connsiteY80" fmla="*/ 3155865 h 3766468"/>
              <a:gd name="connsiteX81" fmla="*/ 2450654 w 4019471"/>
              <a:gd name="connsiteY81" fmla="*/ 3231398 h 3766468"/>
              <a:gd name="connsiteX82" fmla="*/ 2345898 w 4019471"/>
              <a:gd name="connsiteY82" fmla="*/ 3257238 h 3766468"/>
              <a:gd name="connsiteX83" fmla="*/ 2288528 w 4019471"/>
              <a:gd name="connsiteY83" fmla="*/ 3266977 h 3766468"/>
              <a:gd name="connsiteX84" fmla="*/ 2272727 w 4019471"/>
              <a:gd name="connsiteY84" fmla="*/ 3356176 h 3766468"/>
              <a:gd name="connsiteX85" fmla="*/ 2355118 w 4019471"/>
              <a:gd name="connsiteY85" fmla="*/ 3507242 h 3766468"/>
              <a:gd name="connsiteX86" fmla="*/ 2187097 w 4019471"/>
              <a:gd name="connsiteY86" fmla="*/ 3646688 h 3766468"/>
              <a:gd name="connsiteX87" fmla="*/ 2047651 w 4019471"/>
              <a:gd name="connsiteY87" fmla="*/ 3478667 h 3766468"/>
              <a:gd name="connsiteX88" fmla="*/ 2114802 w 4019471"/>
              <a:gd name="connsiteY88" fmla="*/ 3365987 h 3766468"/>
              <a:gd name="connsiteX89" fmla="*/ 2092658 w 4019471"/>
              <a:gd name="connsiteY89" fmla="*/ 3285932 h 3766468"/>
              <a:gd name="connsiteX90" fmla="*/ 2032721 w 4019471"/>
              <a:gd name="connsiteY90" fmla="*/ 3287251 h 3766468"/>
              <a:gd name="connsiteX91" fmla="*/ 1630361 w 4019471"/>
              <a:gd name="connsiteY91" fmla="*/ 3223873 h 3766468"/>
              <a:gd name="connsiteX92" fmla="*/ 1489962 w 4019471"/>
              <a:gd name="connsiteY92" fmla="*/ 3501622 h 3766468"/>
              <a:gd name="connsiteX93" fmla="*/ 1525204 w 4019471"/>
              <a:gd name="connsiteY93" fmla="*/ 3670024 h 3766468"/>
              <a:gd name="connsiteX94" fmla="*/ 1324037 w 4019471"/>
              <a:gd name="connsiteY94" fmla="*/ 3755083 h 3766468"/>
              <a:gd name="connsiteX95" fmla="*/ 1238978 w 4019471"/>
              <a:gd name="connsiteY95" fmla="*/ 3553915 h 3766468"/>
              <a:gd name="connsiteX96" fmla="*/ 1335848 w 4019471"/>
              <a:gd name="connsiteY96" fmla="*/ 3465332 h 3766468"/>
              <a:gd name="connsiteX97" fmla="*/ 1344134 w 4019471"/>
              <a:gd name="connsiteY97" fmla="*/ 3101477 h 3766468"/>
              <a:gd name="connsiteX98" fmla="*/ 1016248 w 4019471"/>
              <a:gd name="connsiteY98" fmla="*/ 2849836 h 3766468"/>
              <a:gd name="connsiteX99" fmla="*/ 970736 w 4019471"/>
              <a:gd name="connsiteY99" fmla="*/ 2798438 h 3766468"/>
              <a:gd name="connsiteX100" fmla="*/ 873695 w 4019471"/>
              <a:gd name="connsiteY100" fmla="*/ 2847921 h 3766468"/>
              <a:gd name="connsiteX101" fmla="*/ 802733 w 4019471"/>
              <a:gd name="connsiteY101" fmla="*/ 3004703 h 3766468"/>
              <a:gd name="connsiteX102" fmla="*/ 590135 w 4019471"/>
              <a:gd name="connsiteY102" fmla="*/ 2954696 h 3766468"/>
              <a:gd name="connsiteX103" fmla="*/ 640142 w 4019471"/>
              <a:gd name="connsiteY103" fmla="*/ 2742099 h 3766468"/>
              <a:gd name="connsiteX104" fmla="*/ 770634 w 4019471"/>
              <a:gd name="connsiteY104" fmla="*/ 2727811 h 3766468"/>
              <a:gd name="connsiteX105" fmla="*/ 842797 w 4019471"/>
              <a:gd name="connsiteY105" fmla="*/ 2633698 h 3766468"/>
              <a:gd name="connsiteX106" fmla="*/ 841324 w 4019471"/>
              <a:gd name="connsiteY106" fmla="*/ 2631667 h 3766468"/>
              <a:gd name="connsiteX107" fmla="*/ 662049 w 4019471"/>
              <a:gd name="connsiteY107" fmla="*/ 2238512 h 3766468"/>
              <a:gd name="connsiteX108" fmla="*/ 611852 w 4019471"/>
              <a:gd name="connsiteY108" fmla="*/ 1967145 h 3766468"/>
              <a:gd name="connsiteX109" fmla="*/ 278572 w 4019471"/>
              <a:gd name="connsiteY109" fmla="*/ 1853035 h 3766468"/>
              <a:gd name="connsiteX110" fmla="*/ 116647 w 4019471"/>
              <a:gd name="connsiteY110" fmla="*/ 1911138 h 3766468"/>
              <a:gd name="connsiteX111" fmla="*/ 4729 w 4019471"/>
              <a:gd name="connsiteY111" fmla="*/ 1723591 h 3766468"/>
              <a:gd name="connsiteX112" fmla="*/ 192276 w 4019471"/>
              <a:gd name="connsiteY112" fmla="*/ 1611672 h 3766468"/>
              <a:gd name="connsiteX113" fmla="*/ 293336 w 4019471"/>
              <a:gd name="connsiteY113" fmla="*/ 1695397 h 3766468"/>
              <a:gd name="connsiteX114" fmla="*/ 617662 w 4019471"/>
              <a:gd name="connsiteY114" fmla="*/ 1657868 h 3766468"/>
              <a:gd name="connsiteX115" fmla="*/ 752288 w 4019471"/>
              <a:gd name="connsiteY115" fmla="*/ 1207671 h 3766468"/>
              <a:gd name="connsiteX116" fmla="*/ 763790 w 4019471"/>
              <a:gd name="connsiteY116" fmla="*/ 1186968 h 3766468"/>
              <a:gd name="connsiteX117" fmla="*/ 660621 w 4019471"/>
              <a:gd name="connsiteY117" fmla="*/ 1079795 h 3766468"/>
              <a:gd name="connsiteX118" fmla="*/ 490028 w 4019471"/>
              <a:gd name="connsiteY118" fmla="*/ 1057507 h 3766468"/>
              <a:gd name="connsiteX119" fmla="*/ 476121 w 4019471"/>
              <a:gd name="connsiteY119" fmla="*/ 839575 h 3766468"/>
              <a:gd name="connsiteX120" fmla="*/ 694053 w 4019471"/>
              <a:gd name="connsiteY120" fmla="*/ 825668 h 3766468"/>
              <a:gd name="connsiteX121" fmla="*/ 745679 w 4019471"/>
              <a:gd name="connsiteY121" fmla="*/ 946350 h 3766468"/>
              <a:gd name="connsiteX122" fmla="*/ 880478 w 4019471"/>
              <a:gd name="connsiteY122" fmla="*/ 996969 h 3766468"/>
              <a:gd name="connsiteX123" fmla="*/ 918536 w 4019471"/>
              <a:gd name="connsiteY123" fmla="*/ 943065 h 3766468"/>
              <a:gd name="connsiteX124" fmla="*/ 1268411 w 4019471"/>
              <a:gd name="connsiteY124" fmla="*/ 625072 h 3766468"/>
              <a:gd name="connsiteX125" fmla="*/ 1210213 w 4019471"/>
              <a:gd name="connsiteY125" fmla="*/ 332083 h 3766468"/>
              <a:gd name="connsiteX126" fmla="*/ 1078673 w 4019471"/>
              <a:gd name="connsiteY126" fmla="*/ 221213 h 3766468"/>
              <a:gd name="connsiteX127" fmla="*/ 1184686 w 4019471"/>
              <a:gd name="connsiteY127" fmla="*/ 30237 h 3766468"/>
              <a:gd name="connsiteX128" fmla="*/ 1245829 w 4019471"/>
              <a:gd name="connsiteY128" fmla="*/ 25383 h 3766468"/>
              <a:gd name="connsiteX129" fmla="*/ 1375662 w 4019471"/>
              <a:gd name="connsiteY129" fmla="*/ 136249 h 3766468"/>
              <a:gd name="connsiteX130" fmla="*/ 1353945 w 4019471"/>
              <a:gd name="connsiteY130" fmla="*/ 265694 h 3766468"/>
              <a:gd name="connsiteX131" fmla="*/ 1524538 w 4019471"/>
              <a:gd name="connsiteY131" fmla="*/ 494294 h 3766468"/>
              <a:gd name="connsiteX132" fmla="*/ 1654935 w 4019471"/>
              <a:gd name="connsiteY132" fmla="*/ 450003 h 3766468"/>
              <a:gd name="connsiteX133" fmla="*/ 1932513 w 4019471"/>
              <a:gd name="connsiteY133" fmla="*/ 398963 h 3766468"/>
              <a:gd name="connsiteX134" fmla="*/ 2038684 w 4019471"/>
              <a:gd name="connsiteY134" fmla="*/ 395144 h 3766468"/>
              <a:gd name="connsiteX135" fmla="*/ 2076036 w 4019471"/>
              <a:gd name="connsiteY135" fmla="*/ 280077 h 3766468"/>
              <a:gd name="connsiteX136" fmla="*/ 2015361 w 4019471"/>
              <a:gd name="connsiteY136" fmla="*/ 119104 h 3766468"/>
              <a:gd name="connsiteX137" fmla="*/ 2139797 w 4019471"/>
              <a:gd name="connsiteY137" fmla="*/ 2184 h 376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19471" h="3766468">
                <a:moveTo>
                  <a:pt x="2444160" y="2418635"/>
                </a:moveTo>
                <a:cubicBezTo>
                  <a:pt x="2431169" y="2417041"/>
                  <a:pt x="2417650" y="2417964"/>
                  <a:pt x="2404267" y="2421774"/>
                </a:cubicBezTo>
                <a:cubicBezTo>
                  <a:pt x="2350736" y="2437109"/>
                  <a:pt x="2319780" y="2492830"/>
                  <a:pt x="2335115" y="2546361"/>
                </a:cubicBezTo>
                <a:cubicBezTo>
                  <a:pt x="2350451" y="2599891"/>
                  <a:pt x="2406172" y="2630847"/>
                  <a:pt x="2459703" y="2615512"/>
                </a:cubicBezTo>
                <a:cubicBezTo>
                  <a:pt x="2513233" y="2600177"/>
                  <a:pt x="2544189" y="2544456"/>
                  <a:pt x="2528854" y="2490925"/>
                </a:cubicBezTo>
                <a:cubicBezTo>
                  <a:pt x="2517353" y="2450849"/>
                  <a:pt x="2483134" y="2423417"/>
                  <a:pt x="2444160" y="2418635"/>
                </a:cubicBezTo>
                <a:close/>
                <a:moveTo>
                  <a:pt x="1492427" y="2201047"/>
                </a:moveTo>
                <a:cubicBezTo>
                  <a:pt x="1475432" y="2202347"/>
                  <a:pt x="1458315" y="2205366"/>
                  <a:pt x="1441289" y="2210224"/>
                </a:cubicBezTo>
                <a:cubicBezTo>
                  <a:pt x="1304986" y="2249181"/>
                  <a:pt x="1226215" y="2391199"/>
                  <a:pt x="1265172" y="2527407"/>
                </a:cubicBezTo>
                <a:cubicBezTo>
                  <a:pt x="1304129" y="2663709"/>
                  <a:pt x="1446147" y="2742481"/>
                  <a:pt x="1582354" y="2703524"/>
                </a:cubicBezTo>
                <a:cubicBezTo>
                  <a:pt x="1718657" y="2664567"/>
                  <a:pt x="1797429" y="2522549"/>
                  <a:pt x="1758472" y="2386341"/>
                </a:cubicBezTo>
                <a:cubicBezTo>
                  <a:pt x="1724385" y="2267160"/>
                  <a:pt x="1611391" y="2191953"/>
                  <a:pt x="1492427" y="2201047"/>
                </a:cubicBezTo>
                <a:close/>
                <a:moveTo>
                  <a:pt x="3026437" y="1595907"/>
                </a:moveTo>
                <a:cubicBezTo>
                  <a:pt x="3013438" y="1594325"/>
                  <a:pt x="2999913" y="1595265"/>
                  <a:pt x="2986530" y="1599099"/>
                </a:cubicBezTo>
                <a:cubicBezTo>
                  <a:pt x="2933000" y="1614435"/>
                  <a:pt x="2902043" y="1670156"/>
                  <a:pt x="2917378" y="1723686"/>
                </a:cubicBezTo>
                <a:cubicBezTo>
                  <a:pt x="2932714" y="1777217"/>
                  <a:pt x="2988435" y="1808173"/>
                  <a:pt x="3041965" y="1792838"/>
                </a:cubicBezTo>
                <a:cubicBezTo>
                  <a:pt x="3095496" y="1777503"/>
                  <a:pt x="3126452" y="1721781"/>
                  <a:pt x="3111117" y="1668251"/>
                </a:cubicBezTo>
                <a:cubicBezTo>
                  <a:pt x="3099687" y="1628103"/>
                  <a:pt x="3065433" y="1600653"/>
                  <a:pt x="3026437" y="1595907"/>
                </a:cubicBezTo>
                <a:close/>
                <a:moveTo>
                  <a:pt x="2021005" y="1586126"/>
                </a:moveTo>
                <a:cubicBezTo>
                  <a:pt x="2007385" y="1587167"/>
                  <a:pt x="1993668" y="1589587"/>
                  <a:pt x="1980023" y="1593480"/>
                </a:cubicBezTo>
                <a:cubicBezTo>
                  <a:pt x="1870867" y="1624722"/>
                  <a:pt x="1807716" y="1738451"/>
                  <a:pt x="1838958" y="1847607"/>
                </a:cubicBezTo>
                <a:cubicBezTo>
                  <a:pt x="1870200" y="1956764"/>
                  <a:pt x="1983928" y="2019914"/>
                  <a:pt x="2093085" y="1988672"/>
                </a:cubicBezTo>
                <a:cubicBezTo>
                  <a:pt x="2202241" y="1957430"/>
                  <a:pt x="2265392" y="1843702"/>
                  <a:pt x="2234150" y="1734545"/>
                </a:cubicBezTo>
                <a:cubicBezTo>
                  <a:pt x="2206897" y="1639117"/>
                  <a:pt x="2116344" y="1578838"/>
                  <a:pt x="2021005" y="1586126"/>
                </a:cubicBezTo>
                <a:close/>
                <a:moveTo>
                  <a:pt x="1333344" y="1317302"/>
                </a:moveTo>
                <a:cubicBezTo>
                  <a:pt x="1312166" y="1314725"/>
                  <a:pt x="1290128" y="1316254"/>
                  <a:pt x="1268315" y="1322493"/>
                </a:cubicBezTo>
                <a:cubicBezTo>
                  <a:pt x="1181161" y="1347449"/>
                  <a:pt x="1130679" y="1438413"/>
                  <a:pt x="1155634" y="1525566"/>
                </a:cubicBezTo>
                <a:cubicBezTo>
                  <a:pt x="1180590" y="1612720"/>
                  <a:pt x="1271554" y="1663203"/>
                  <a:pt x="1358707" y="1638247"/>
                </a:cubicBezTo>
                <a:cubicBezTo>
                  <a:pt x="1445861" y="1613292"/>
                  <a:pt x="1496344" y="1522328"/>
                  <a:pt x="1471388" y="1435174"/>
                </a:cubicBezTo>
                <a:cubicBezTo>
                  <a:pt x="1452672" y="1369737"/>
                  <a:pt x="1396879" y="1325036"/>
                  <a:pt x="1333344" y="1317302"/>
                </a:cubicBezTo>
                <a:close/>
                <a:moveTo>
                  <a:pt x="2304092" y="865460"/>
                </a:moveTo>
                <a:cubicBezTo>
                  <a:pt x="2291201" y="866451"/>
                  <a:pt x="2278216" y="868747"/>
                  <a:pt x="2265297" y="872438"/>
                </a:cubicBezTo>
                <a:cubicBezTo>
                  <a:pt x="2161951" y="901965"/>
                  <a:pt x="2102229" y="1009693"/>
                  <a:pt x="2131757" y="1112944"/>
                </a:cubicBezTo>
                <a:cubicBezTo>
                  <a:pt x="2161284" y="1216290"/>
                  <a:pt x="2269012" y="1276012"/>
                  <a:pt x="2372263" y="1246484"/>
                </a:cubicBezTo>
                <a:cubicBezTo>
                  <a:pt x="2475609" y="1216957"/>
                  <a:pt x="2535331" y="1109229"/>
                  <a:pt x="2505803" y="1005978"/>
                </a:cubicBezTo>
                <a:cubicBezTo>
                  <a:pt x="2479967" y="915550"/>
                  <a:pt x="2394331" y="858522"/>
                  <a:pt x="2304092" y="865460"/>
                </a:cubicBezTo>
                <a:close/>
                <a:moveTo>
                  <a:pt x="2139797" y="2184"/>
                </a:moveTo>
                <a:cubicBezTo>
                  <a:pt x="2159570" y="-1190"/>
                  <a:pt x="2180335" y="-744"/>
                  <a:pt x="2201099" y="4138"/>
                </a:cubicBezTo>
                <a:cubicBezTo>
                  <a:pt x="2284157" y="23664"/>
                  <a:pt x="2335592" y="106817"/>
                  <a:pt x="2315875" y="189780"/>
                </a:cubicBezTo>
                <a:cubicBezTo>
                  <a:pt x="2304921" y="236452"/>
                  <a:pt x="2273584" y="272457"/>
                  <a:pt x="2233770" y="292174"/>
                </a:cubicBezTo>
                <a:lnTo>
                  <a:pt x="2249167" y="408792"/>
                </a:lnTo>
                <a:lnTo>
                  <a:pt x="2340137" y="422947"/>
                </a:lnTo>
                <a:cubicBezTo>
                  <a:pt x="2472268" y="449915"/>
                  <a:pt x="2599458" y="495175"/>
                  <a:pt x="2718115" y="556683"/>
                </a:cubicBezTo>
                <a:lnTo>
                  <a:pt x="2950526" y="309510"/>
                </a:lnTo>
                <a:cubicBezTo>
                  <a:pt x="2920808" y="256455"/>
                  <a:pt x="2924141" y="188543"/>
                  <a:pt x="2964337" y="137964"/>
                </a:cubicBezTo>
                <a:cubicBezTo>
                  <a:pt x="3017391" y="71289"/>
                  <a:pt x="3114546" y="60145"/>
                  <a:pt x="3181316" y="113294"/>
                </a:cubicBezTo>
                <a:cubicBezTo>
                  <a:pt x="3248087" y="166445"/>
                  <a:pt x="3259136" y="263600"/>
                  <a:pt x="3206081" y="330274"/>
                </a:cubicBezTo>
                <a:cubicBezTo>
                  <a:pt x="3176268" y="367708"/>
                  <a:pt x="3132548" y="386947"/>
                  <a:pt x="3088162" y="387806"/>
                </a:cubicBezTo>
                <a:lnTo>
                  <a:pt x="2978910" y="729371"/>
                </a:lnTo>
                <a:cubicBezTo>
                  <a:pt x="3086781" y="819097"/>
                  <a:pt x="3182221" y="924919"/>
                  <a:pt x="3261065" y="1044577"/>
                </a:cubicBezTo>
                <a:lnTo>
                  <a:pt x="3330137" y="1168940"/>
                </a:lnTo>
                <a:lnTo>
                  <a:pt x="3471639" y="1148947"/>
                </a:lnTo>
                <a:cubicBezTo>
                  <a:pt x="3481640" y="1089035"/>
                  <a:pt x="3526693" y="1038076"/>
                  <a:pt x="3589653" y="1023789"/>
                </a:cubicBezTo>
                <a:cubicBezTo>
                  <a:pt x="3672902" y="1005024"/>
                  <a:pt x="3755579" y="1057126"/>
                  <a:pt x="3774438" y="1140184"/>
                </a:cubicBezTo>
                <a:cubicBezTo>
                  <a:pt x="3793298" y="1223433"/>
                  <a:pt x="3741101" y="1306110"/>
                  <a:pt x="3657948" y="1324969"/>
                </a:cubicBezTo>
                <a:cubicBezTo>
                  <a:pt x="3611275" y="1335542"/>
                  <a:pt x="3565079" y="1323255"/>
                  <a:pt x="3529932" y="1296108"/>
                </a:cubicBezTo>
                <a:lnTo>
                  <a:pt x="3417034" y="1370971"/>
                </a:lnTo>
                <a:lnTo>
                  <a:pt x="3443635" y="1442794"/>
                </a:lnTo>
                <a:cubicBezTo>
                  <a:pt x="3489926" y="1604719"/>
                  <a:pt x="3506405" y="1767977"/>
                  <a:pt x="3496880" y="1927045"/>
                </a:cubicBezTo>
                <a:lnTo>
                  <a:pt x="3754626" y="2057347"/>
                </a:lnTo>
                <a:cubicBezTo>
                  <a:pt x="3797108" y="2013913"/>
                  <a:pt x="3863211" y="1997815"/>
                  <a:pt x="3923028" y="2022104"/>
                </a:cubicBezTo>
                <a:cubicBezTo>
                  <a:pt x="4002086" y="2054203"/>
                  <a:pt x="4040186" y="2144215"/>
                  <a:pt x="4008086" y="2223272"/>
                </a:cubicBezTo>
                <a:cubicBezTo>
                  <a:pt x="3975987" y="2302330"/>
                  <a:pt x="3885976" y="2340430"/>
                  <a:pt x="3806918" y="2308330"/>
                </a:cubicBezTo>
                <a:cubicBezTo>
                  <a:pt x="3762532" y="2290328"/>
                  <a:pt x="3731766" y="2253847"/>
                  <a:pt x="3718336" y="2211461"/>
                </a:cubicBezTo>
                <a:lnTo>
                  <a:pt x="3452493" y="2205365"/>
                </a:lnTo>
                <a:cubicBezTo>
                  <a:pt x="3421275" y="2324630"/>
                  <a:pt x="3375042" y="2439127"/>
                  <a:pt x="3315310" y="2546082"/>
                </a:cubicBezTo>
                <a:lnTo>
                  <a:pt x="3261318" y="2633866"/>
                </a:lnTo>
                <a:lnTo>
                  <a:pt x="3313142" y="2707999"/>
                </a:lnTo>
                <a:cubicBezTo>
                  <a:pt x="3371149" y="2689806"/>
                  <a:pt x="3436967" y="2706856"/>
                  <a:pt x="3478210" y="2756672"/>
                </a:cubicBezTo>
                <a:cubicBezTo>
                  <a:pt x="3532693" y="2822299"/>
                  <a:pt x="3523644" y="2919645"/>
                  <a:pt x="3458017" y="2974128"/>
                </a:cubicBezTo>
                <a:cubicBezTo>
                  <a:pt x="3392390" y="3028611"/>
                  <a:pt x="3295044" y="3019562"/>
                  <a:pt x="3240561" y="2953935"/>
                </a:cubicBezTo>
                <a:cubicBezTo>
                  <a:pt x="3209986" y="2917073"/>
                  <a:pt x="3200175" y="2870305"/>
                  <a:pt x="3208367" y="2826680"/>
                </a:cubicBezTo>
                <a:lnTo>
                  <a:pt x="3142813" y="2789531"/>
                </a:lnTo>
                <a:lnTo>
                  <a:pt x="3097136" y="2841552"/>
                </a:lnTo>
                <a:cubicBezTo>
                  <a:pt x="3040329" y="2900952"/>
                  <a:pt x="2978196" y="2955769"/>
                  <a:pt x="2911187" y="3005179"/>
                </a:cubicBezTo>
                <a:lnTo>
                  <a:pt x="2993864" y="3313599"/>
                </a:lnTo>
                <a:cubicBezTo>
                  <a:pt x="3054634" y="3316266"/>
                  <a:pt x="3110641" y="3354842"/>
                  <a:pt x="3132453" y="3415612"/>
                </a:cubicBezTo>
                <a:cubicBezTo>
                  <a:pt x="3161314" y="3495907"/>
                  <a:pt x="3119594" y="3584395"/>
                  <a:pt x="3039298" y="3613160"/>
                </a:cubicBezTo>
                <a:cubicBezTo>
                  <a:pt x="2959003" y="3642021"/>
                  <a:pt x="2870611" y="3600301"/>
                  <a:pt x="2841750" y="3520006"/>
                </a:cubicBezTo>
                <a:cubicBezTo>
                  <a:pt x="2825558" y="3474952"/>
                  <a:pt x="2832225" y="3427613"/>
                  <a:pt x="2854895" y="3389418"/>
                </a:cubicBezTo>
                <a:lnTo>
                  <a:pt x="2655346" y="3155865"/>
                </a:lnTo>
                <a:cubicBezTo>
                  <a:pt x="2590100" y="3185678"/>
                  <a:pt x="2521805" y="3211015"/>
                  <a:pt x="2450654" y="3231398"/>
                </a:cubicBezTo>
                <a:cubicBezTo>
                  <a:pt x="2415781" y="3241376"/>
                  <a:pt x="2380843" y="3249978"/>
                  <a:pt x="2345898" y="3257238"/>
                </a:cubicBezTo>
                <a:lnTo>
                  <a:pt x="2288528" y="3266977"/>
                </a:lnTo>
                <a:lnTo>
                  <a:pt x="2272727" y="3356176"/>
                </a:lnTo>
                <a:cubicBezTo>
                  <a:pt x="2326638" y="3384275"/>
                  <a:pt x="2361119" y="3442949"/>
                  <a:pt x="2355118" y="3507242"/>
                </a:cubicBezTo>
                <a:cubicBezTo>
                  <a:pt x="2347212" y="3592110"/>
                  <a:pt x="2272060" y="3654594"/>
                  <a:pt x="2187097" y="3646688"/>
                </a:cubicBezTo>
                <a:cubicBezTo>
                  <a:pt x="2102229" y="3638783"/>
                  <a:pt x="2039745" y="3563630"/>
                  <a:pt x="2047651" y="3478667"/>
                </a:cubicBezTo>
                <a:cubicBezTo>
                  <a:pt x="2052032" y="3431042"/>
                  <a:pt x="2078131" y="3391037"/>
                  <a:pt x="2114802" y="3365987"/>
                </a:cubicBezTo>
                <a:lnTo>
                  <a:pt x="2092658" y="3285932"/>
                </a:lnTo>
                <a:lnTo>
                  <a:pt x="2032721" y="3287251"/>
                </a:lnTo>
                <a:cubicBezTo>
                  <a:pt x="1894799" y="3285286"/>
                  <a:pt x="1759472" y="3263450"/>
                  <a:pt x="1630361" y="3223873"/>
                </a:cubicBezTo>
                <a:lnTo>
                  <a:pt x="1489962" y="3501622"/>
                </a:lnTo>
                <a:cubicBezTo>
                  <a:pt x="1533396" y="3544104"/>
                  <a:pt x="1549493" y="3610207"/>
                  <a:pt x="1525204" y="3670024"/>
                </a:cubicBezTo>
                <a:cubicBezTo>
                  <a:pt x="1493105" y="3749082"/>
                  <a:pt x="1403094" y="3787182"/>
                  <a:pt x="1324037" y="3755083"/>
                </a:cubicBezTo>
                <a:cubicBezTo>
                  <a:pt x="1244979" y="3722983"/>
                  <a:pt x="1206879" y="3632972"/>
                  <a:pt x="1238978" y="3553915"/>
                </a:cubicBezTo>
                <a:cubicBezTo>
                  <a:pt x="1256981" y="3509528"/>
                  <a:pt x="1293461" y="3478762"/>
                  <a:pt x="1335848" y="3465332"/>
                </a:cubicBezTo>
                <a:lnTo>
                  <a:pt x="1344134" y="3101477"/>
                </a:lnTo>
                <a:cubicBezTo>
                  <a:pt x="1223941" y="3033933"/>
                  <a:pt x="1113324" y="2949324"/>
                  <a:pt x="1016248" y="2849836"/>
                </a:cubicBezTo>
                <a:lnTo>
                  <a:pt x="970736" y="2798438"/>
                </a:lnTo>
                <a:lnTo>
                  <a:pt x="873695" y="2847921"/>
                </a:lnTo>
                <a:cubicBezTo>
                  <a:pt x="883696" y="2907929"/>
                  <a:pt x="857693" y="2970699"/>
                  <a:pt x="802733" y="3004703"/>
                </a:cubicBezTo>
                <a:cubicBezTo>
                  <a:pt x="730153" y="3049661"/>
                  <a:pt x="634998" y="3027182"/>
                  <a:pt x="590135" y="2954696"/>
                </a:cubicBezTo>
                <a:cubicBezTo>
                  <a:pt x="545177" y="2882116"/>
                  <a:pt x="567656" y="2786961"/>
                  <a:pt x="640142" y="2742099"/>
                </a:cubicBezTo>
                <a:cubicBezTo>
                  <a:pt x="680909" y="2716953"/>
                  <a:pt x="728534" y="2713619"/>
                  <a:pt x="770634" y="2727811"/>
                </a:cubicBezTo>
                <a:lnTo>
                  <a:pt x="842797" y="2633698"/>
                </a:lnTo>
                <a:lnTo>
                  <a:pt x="841324" y="2631667"/>
                </a:lnTo>
                <a:cubicBezTo>
                  <a:pt x="764062" y="2513310"/>
                  <a:pt x="702983" y="2381530"/>
                  <a:pt x="662049" y="2238512"/>
                </a:cubicBezTo>
                <a:cubicBezTo>
                  <a:pt x="636236" y="2148215"/>
                  <a:pt x="619853" y="2057442"/>
                  <a:pt x="611852" y="1967145"/>
                </a:cubicBezTo>
                <a:lnTo>
                  <a:pt x="278572" y="1853035"/>
                </a:lnTo>
                <a:cubicBezTo>
                  <a:pt x="242473" y="1901898"/>
                  <a:pt x="179227" y="1926949"/>
                  <a:pt x="116647" y="1911138"/>
                </a:cubicBezTo>
                <a:cubicBezTo>
                  <a:pt x="33970" y="1890278"/>
                  <a:pt x="-16131" y="1806268"/>
                  <a:pt x="4729" y="1723591"/>
                </a:cubicBezTo>
                <a:cubicBezTo>
                  <a:pt x="25588" y="1640914"/>
                  <a:pt x="109599" y="1590812"/>
                  <a:pt x="192276" y="1611672"/>
                </a:cubicBezTo>
                <a:cubicBezTo>
                  <a:pt x="238758" y="1623388"/>
                  <a:pt x="274286" y="1655296"/>
                  <a:pt x="293336" y="1695397"/>
                </a:cubicBezTo>
                <a:lnTo>
                  <a:pt x="617662" y="1657868"/>
                </a:lnTo>
                <a:cubicBezTo>
                  <a:pt x="637808" y="1500349"/>
                  <a:pt x="683751" y="1348361"/>
                  <a:pt x="752288" y="1207671"/>
                </a:cubicBezTo>
                <a:lnTo>
                  <a:pt x="763790" y="1186968"/>
                </a:lnTo>
                <a:lnTo>
                  <a:pt x="660621" y="1079795"/>
                </a:lnTo>
                <a:cubicBezTo>
                  <a:pt x="606138" y="1106846"/>
                  <a:pt x="538415" y="1100179"/>
                  <a:pt x="490028" y="1057507"/>
                </a:cubicBezTo>
                <a:cubicBezTo>
                  <a:pt x="426020" y="1001214"/>
                  <a:pt x="419733" y="903583"/>
                  <a:pt x="476121" y="839575"/>
                </a:cubicBezTo>
                <a:cubicBezTo>
                  <a:pt x="532414" y="775567"/>
                  <a:pt x="630045" y="769280"/>
                  <a:pt x="694053" y="825668"/>
                </a:cubicBezTo>
                <a:cubicBezTo>
                  <a:pt x="729963" y="857291"/>
                  <a:pt x="747012" y="901964"/>
                  <a:pt x="745679" y="946350"/>
                </a:cubicBezTo>
                <a:lnTo>
                  <a:pt x="880478" y="996969"/>
                </a:lnTo>
                <a:lnTo>
                  <a:pt x="918536" y="943065"/>
                </a:lnTo>
                <a:cubicBezTo>
                  <a:pt x="1015772" y="820003"/>
                  <a:pt x="1133466" y="712083"/>
                  <a:pt x="1268411" y="625072"/>
                </a:cubicBezTo>
                <a:lnTo>
                  <a:pt x="1210213" y="332083"/>
                </a:lnTo>
                <a:cubicBezTo>
                  <a:pt x="1149824" y="325416"/>
                  <a:pt x="1096484" y="283315"/>
                  <a:pt x="1078673" y="221213"/>
                </a:cubicBezTo>
                <a:cubicBezTo>
                  <a:pt x="1055241" y="139202"/>
                  <a:pt x="1102676" y="53668"/>
                  <a:pt x="1184686" y="30237"/>
                </a:cubicBezTo>
                <a:cubicBezTo>
                  <a:pt x="1205189" y="24378"/>
                  <a:pt x="1225912" y="22950"/>
                  <a:pt x="1245829" y="25383"/>
                </a:cubicBezTo>
                <a:cubicBezTo>
                  <a:pt x="1305582" y="32683"/>
                  <a:pt x="1358089" y="74742"/>
                  <a:pt x="1375662" y="136249"/>
                </a:cubicBezTo>
                <a:cubicBezTo>
                  <a:pt x="1388807" y="182350"/>
                  <a:pt x="1379091" y="229023"/>
                  <a:pt x="1353945" y="265694"/>
                </a:cubicBezTo>
                <a:lnTo>
                  <a:pt x="1524538" y="494294"/>
                </a:lnTo>
                <a:cubicBezTo>
                  <a:pt x="1566924" y="477721"/>
                  <a:pt x="1610358" y="462766"/>
                  <a:pt x="1654935" y="450003"/>
                </a:cubicBezTo>
                <a:cubicBezTo>
                  <a:pt x="1747352" y="423548"/>
                  <a:pt x="1840232" y="406736"/>
                  <a:pt x="1932513" y="398963"/>
                </a:cubicBezTo>
                <a:lnTo>
                  <a:pt x="2038684" y="395144"/>
                </a:lnTo>
                <a:lnTo>
                  <a:pt x="2076036" y="280077"/>
                </a:lnTo>
                <a:cubicBezTo>
                  <a:pt x="2026601" y="244739"/>
                  <a:pt x="2000598" y="181969"/>
                  <a:pt x="2015361" y="119104"/>
                </a:cubicBezTo>
                <a:cubicBezTo>
                  <a:pt x="2030078" y="56811"/>
                  <a:pt x="2080477" y="12305"/>
                  <a:pt x="2139797" y="2184"/>
                </a:cubicBezTo>
                <a:close/>
              </a:path>
            </a:pathLst>
          </a:custGeom>
          <a:gradFill>
            <a:gsLst>
              <a:gs pos="4000">
                <a:schemeClr val="accent1">
                  <a:alpha val="13000"/>
                </a:schemeClr>
              </a:gs>
              <a:gs pos="100000">
                <a:schemeClr val="accent2">
                  <a:alpha val="24000"/>
                </a:schemeClr>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8AAFB5A-359A-4C0C-B901-A3C2D47CCBE2}"/>
              </a:ext>
            </a:extLst>
          </p:cNvPr>
          <p:cNvSpPr/>
          <p:nvPr/>
        </p:nvSpPr>
        <p:spPr>
          <a:xfrm>
            <a:off x="992716" y="2676497"/>
            <a:ext cx="3028285" cy="1256954"/>
          </a:xfrm>
          <a:prstGeom prst="roundRect">
            <a:avLst>
              <a:gd name="adj" fmla="val 6505"/>
            </a:avLst>
          </a:prstGeom>
          <a:solidFill>
            <a:schemeClr val="bg1"/>
          </a:solidFill>
          <a:ln w="6350">
            <a:solidFill>
              <a:schemeClr val="bg1">
                <a:lumMod val="95000"/>
              </a:schemeClr>
            </a:solidFill>
          </a:ln>
          <a:effectLst>
            <a:outerShdw blurRad="2159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6" name="TextBox 5">
            <a:extLst>
              <a:ext uri="{FF2B5EF4-FFF2-40B4-BE49-F238E27FC236}">
                <a16:creationId xmlns:a16="http://schemas.microsoft.com/office/drawing/2014/main" id="{F30B0A13-CF30-4ACC-9C0F-2151273A4739}"/>
              </a:ext>
            </a:extLst>
          </p:cNvPr>
          <p:cNvSpPr txBox="1"/>
          <p:nvPr/>
        </p:nvSpPr>
        <p:spPr>
          <a:xfrm>
            <a:off x="1545552" y="2986810"/>
            <a:ext cx="2292569" cy="636328"/>
          </a:xfrm>
          <a:prstGeom prst="rect">
            <a:avLst/>
          </a:prstGeom>
          <a:noFill/>
        </p:spPr>
        <p:txBody>
          <a:bodyPr wrap="square" rtlCol="0">
            <a:spAutoFit/>
          </a:bodyPr>
          <a:lstStyle>
            <a:defPPr>
              <a:defRPr lang="en-US"/>
            </a:defPPr>
            <a:lvl1pPr>
              <a:lnSpc>
                <a:spcPct val="80000"/>
              </a:lnSpc>
              <a:defRPr sz="1400">
                <a:solidFill>
                  <a:schemeClr val="tx1">
                    <a:lumMod val="85000"/>
                    <a:lumOff val="15000"/>
                  </a:schemeClr>
                </a:solidFill>
                <a:latin typeface="Nexa Bold" panose="02000000000000000000" pitchFamily="50" charset="0"/>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40,000 pilgrims</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20+ countries</a:t>
            </a:r>
          </a:p>
        </p:txBody>
      </p:sp>
      <p:sp>
        <p:nvSpPr>
          <p:cNvPr id="11" name="Rectangle: Rounded Corners 10">
            <a:extLst>
              <a:ext uri="{FF2B5EF4-FFF2-40B4-BE49-F238E27FC236}">
                <a16:creationId xmlns:a16="http://schemas.microsoft.com/office/drawing/2014/main" id="{D44A8A39-22E4-4EE6-B462-5F323C9F8CE9}"/>
              </a:ext>
            </a:extLst>
          </p:cNvPr>
          <p:cNvSpPr/>
          <p:nvPr/>
        </p:nvSpPr>
        <p:spPr>
          <a:xfrm>
            <a:off x="4675375" y="2676497"/>
            <a:ext cx="3028285" cy="1256954"/>
          </a:xfrm>
          <a:prstGeom prst="roundRect">
            <a:avLst>
              <a:gd name="adj" fmla="val 6505"/>
            </a:avLst>
          </a:prstGeom>
          <a:solidFill>
            <a:schemeClr val="bg1"/>
          </a:solidFill>
          <a:ln w="6350">
            <a:solidFill>
              <a:schemeClr val="bg1">
                <a:lumMod val="95000"/>
              </a:schemeClr>
            </a:solidFill>
          </a:ln>
          <a:effectLst>
            <a:outerShdw blurRad="2159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13" name="TextBox 12">
            <a:extLst>
              <a:ext uri="{FF2B5EF4-FFF2-40B4-BE49-F238E27FC236}">
                <a16:creationId xmlns:a16="http://schemas.microsoft.com/office/drawing/2014/main" id="{D959B056-6C05-4560-95B0-56E6B8E793F0}"/>
              </a:ext>
            </a:extLst>
          </p:cNvPr>
          <p:cNvSpPr txBox="1"/>
          <p:nvPr/>
        </p:nvSpPr>
        <p:spPr>
          <a:xfrm>
            <a:off x="5212587" y="2986810"/>
            <a:ext cx="2292569" cy="636328"/>
          </a:xfrm>
          <a:prstGeom prst="rect">
            <a:avLst/>
          </a:prstGeom>
          <a:noFill/>
        </p:spPr>
        <p:txBody>
          <a:bodyPr wrap="square" rtlCol="0">
            <a:spAutoFit/>
          </a:bodyPr>
          <a:lstStyle>
            <a:defPPr>
              <a:defRPr lang="en-US"/>
            </a:defPPr>
            <a:lvl1pPr>
              <a:lnSpc>
                <a:spcPct val="80000"/>
              </a:lnSpc>
              <a:defRPr sz="1400">
                <a:solidFill>
                  <a:schemeClr val="tx1">
                    <a:lumMod val="85000"/>
                    <a:lumOff val="15000"/>
                  </a:schemeClr>
                </a:solidFill>
                <a:latin typeface="Nexa Bold" panose="02000000000000000000" pitchFamily="50" charset="0"/>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Rapidly changing profile of COVID-19 in the world</a:t>
            </a:r>
          </a:p>
        </p:txBody>
      </p:sp>
      <p:sp>
        <p:nvSpPr>
          <p:cNvPr id="18" name="Rectangle: Rounded Corners 17">
            <a:extLst>
              <a:ext uri="{FF2B5EF4-FFF2-40B4-BE49-F238E27FC236}">
                <a16:creationId xmlns:a16="http://schemas.microsoft.com/office/drawing/2014/main" id="{3CE5EE93-E60D-4630-A28E-BEDA3B9B4E43}"/>
              </a:ext>
            </a:extLst>
          </p:cNvPr>
          <p:cNvSpPr/>
          <p:nvPr/>
        </p:nvSpPr>
        <p:spPr>
          <a:xfrm>
            <a:off x="992716" y="4245837"/>
            <a:ext cx="3028285" cy="1256954"/>
          </a:xfrm>
          <a:prstGeom prst="roundRect">
            <a:avLst>
              <a:gd name="adj" fmla="val 6505"/>
            </a:avLst>
          </a:prstGeom>
          <a:solidFill>
            <a:schemeClr val="bg1"/>
          </a:solidFill>
          <a:ln w="6350">
            <a:solidFill>
              <a:schemeClr val="bg1">
                <a:lumMod val="95000"/>
              </a:schemeClr>
            </a:solidFill>
          </a:ln>
          <a:effectLst>
            <a:outerShdw blurRad="2159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20" name="TextBox 19">
            <a:extLst>
              <a:ext uri="{FF2B5EF4-FFF2-40B4-BE49-F238E27FC236}">
                <a16:creationId xmlns:a16="http://schemas.microsoft.com/office/drawing/2014/main" id="{DC612638-5FFC-4181-963B-00CE56247F6D}"/>
              </a:ext>
            </a:extLst>
          </p:cNvPr>
          <p:cNvSpPr txBox="1"/>
          <p:nvPr/>
        </p:nvSpPr>
        <p:spPr>
          <a:xfrm>
            <a:off x="1545552" y="4556150"/>
            <a:ext cx="2292569" cy="636328"/>
          </a:xfrm>
          <a:prstGeom prst="rect">
            <a:avLst/>
          </a:prstGeom>
          <a:noFill/>
        </p:spPr>
        <p:txBody>
          <a:bodyPr wrap="square" lIns="91440" tIns="45720" rIns="91440" bIns="45720" rtlCol="0" anchor="t">
            <a:spAutoFit/>
          </a:bodyPr>
          <a:lstStyle>
            <a:defPPr>
              <a:defRPr lang="en-US"/>
            </a:defPPr>
            <a:lvl1pPr>
              <a:lnSpc>
                <a:spcPct val="80000"/>
              </a:lnSpc>
              <a:defRPr sz="1400">
                <a:solidFill>
                  <a:schemeClr val="tx1">
                    <a:lumMod val="85000"/>
                    <a:lumOff val="15000"/>
                  </a:schemeClr>
                </a:solidFill>
                <a:latin typeface="Nexa Bold" panose="02000000000000000000" pitchFamily="50" charset="0"/>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Nexa Bold"/>
              </a:rPr>
              <a:t>At peak</a:t>
            </a:r>
            <a:r>
              <a:rPr lang="en-US">
                <a:latin typeface="Nexa Bold"/>
              </a:rPr>
              <a:t>,</a:t>
            </a:r>
            <a:r>
              <a:rPr kumimoji="0" lang="en-US" sz="1400" b="0" i="0" u="none" strike="noStrike" kern="1200" cap="none" spc="0" normalizeH="0" baseline="0" noProof="0">
                <a:ln>
                  <a:noFill/>
                </a:ln>
                <a:effectLst/>
                <a:uLnTx/>
                <a:uFillTx/>
                <a:latin typeface="Nexa Bold"/>
              </a:rPr>
              <a:t> more than two meals served per second</a:t>
            </a:r>
          </a:p>
        </p:txBody>
      </p:sp>
      <p:sp>
        <p:nvSpPr>
          <p:cNvPr id="25" name="Rectangle: Rounded Corners 24">
            <a:extLst>
              <a:ext uri="{FF2B5EF4-FFF2-40B4-BE49-F238E27FC236}">
                <a16:creationId xmlns:a16="http://schemas.microsoft.com/office/drawing/2014/main" id="{0DA3A901-8236-4876-9B98-5CC068E6A26A}"/>
              </a:ext>
            </a:extLst>
          </p:cNvPr>
          <p:cNvSpPr/>
          <p:nvPr/>
        </p:nvSpPr>
        <p:spPr>
          <a:xfrm>
            <a:off x="4675375" y="4245837"/>
            <a:ext cx="3028285" cy="1256954"/>
          </a:xfrm>
          <a:prstGeom prst="roundRect">
            <a:avLst>
              <a:gd name="adj" fmla="val 6505"/>
            </a:avLst>
          </a:prstGeom>
          <a:solidFill>
            <a:schemeClr val="bg1"/>
          </a:solidFill>
          <a:ln w="6350">
            <a:solidFill>
              <a:schemeClr val="bg1">
                <a:lumMod val="95000"/>
              </a:schemeClr>
            </a:solidFill>
          </a:ln>
          <a:effectLst>
            <a:outerShdw blurRad="2159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27" name="TextBox 26">
            <a:extLst>
              <a:ext uri="{FF2B5EF4-FFF2-40B4-BE49-F238E27FC236}">
                <a16:creationId xmlns:a16="http://schemas.microsoft.com/office/drawing/2014/main" id="{1402F4E5-280A-4837-A07F-1348735B3F59}"/>
              </a:ext>
            </a:extLst>
          </p:cNvPr>
          <p:cNvSpPr txBox="1"/>
          <p:nvPr/>
        </p:nvSpPr>
        <p:spPr>
          <a:xfrm>
            <a:off x="5212587" y="4425526"/>
            <a:ext cx="2292569" cy="909929"/>
          </a:xfrm>
          <a:prstGeom prst="rect">
            <a:avLst/>
          </a:prstGeom>
          <a:noFill/>
        </p:spPr>
        <p:txBody>
          <a:bodyPr wrap="square" rtlCol="0">
            <a:spAutoFit/>
          </a:bodyPr>
          <a:lstStyle>
            <a:defPPr>
              <a:defRPr lang="en-US"/>
            </a:defPPr>
            <a:lvl1pPr>
              <a:lnSpc>
                <a:spcPct val="80000"/>
              </a:lnSpc>
              <a:defRPr sz="1400">
                <a:solidFill>
                  <a:schemeClr val="tx1">
                    <a:lumMod val="85000"/>
                    <a:lumOff val="15000"/>
                  </a:schemeClr>
                </a:solidFill>
                <a:latin typeface="Nexa Bold" panose="02000000000000000000" pitchFamily="50" charset="0"/>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People often lower their guard (masks) while waiting for the meals</a:t>
            </a:r>
          </a:p>
        </p:txBody>
      </p:sp>
      <p:sp>
        <p:nvSpPr>
          <p:cNvPr id="32" name="Rectangle: Rounded Corners 31">
            <a:extLst>
              <a:ext uri="{FF2B5EF4-FFF2-40B4-BE49-F238E27FC236}">
                <a16:creationId xmlns:a16="http://schemas.microsoft.com/office/drawing/2014/main" id="{CF415FFB-1C82-48C5-B4F8-3E3CF1837E4F}"/>
              </a:ext>
            </a:extLst>
          </p:cNvPr>
          <p:cNvSpPr/>
          <p:nvPr/>
        </p:nvSpPr>
        <p:spPr>
          <a:xfrm>
            <a:off x="8358034" y="4245837"/>
            <a:ext cx="3028285" cy="1256954"/>
          </a:xfrm>
          <a:prstGeom prst="roundRect">
            <a:avLst>
              <a:gd name="adj" fmla="val 6505"/>
            </a:avLst>
          </a:prstGeom>
          <a:solidFill>
            <a:schemeClr val="bg1"/>
          </a:solidFill>
          <a:ln w="6350">
            <a:solidFill>
              <a:schemeClr val="bg1">
                <a:lumMod val="95000"/>
              </a:schemeClr>
            </a:solidFill>
          </a:ln>
          <a:effectLst>
            <a:outerShdw blurRad="2159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34" name="TextBox 33">
            <a:extLst>
              <a:ext uri="{FF2B5EF4-FFF2-40B4-BE49-F238E27FC236}">
                <a16:creationId xmlns:a16="http://schemas.microsoft.com/office/drawing/2014/main" id="{262E6F74-A5AF-47EE-B357-64EE773FB9FE}"/>
              </a:ext>
            </a:extLst>
          </p:cNvPr>
          <p:cNvSpPr txBox="1"/>
          <p:nvPr/>
        </p:nvSpPr>
        <p:spPr>
          <a:xfrm>
            <a:off x="8910870" y="4365238"/>
            <a:ext cx="2292569" cy="916405"/>
          </a:xfrm>
          <a:prstGeom prst="rect">
            <a:avLst/>
          </a:prstGeom>
          <a:noFill/>
        </p:spPr>
        <p:txBody>
          <a:bodyPr wrap="square" rtlCol="0">
            <a:spAutoFit/>
          </a:bodyPr>
          <a:lstStyle>
            <a:defPPr>
              <a:defRPr lang="en-US"/>
            </a:defPPr>
            <a:lvl1pPr>
              <a:lnSpc>
                <a:spcPct val="80000"/>
              </a:lnSpc>
              <a:defRPr sz="1400">
                <a:solidFill>
                  <a:schemeClr val="tx1">
                    <a:lumMod val="85000"/>
                    <a:lumOff val="15000"/>
                  </a:schemeClr>
                </a:solidFill>
                <a:latin typeface="Nexa Bold" panose="02000000000000000000" pitchFamily="50" charset="0"/>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All measures need to be well-coordinated with multiple governments</a:t>
            </a:r>
          </a:p>
        </p:txBody>
      </p:sp>
      <p:sp>
        <p:nvSpPr>
          <p:cNvPr id="39" name="Rectangle: Rounded Corners 38">
            <a:extLst>
              <a:ext uri="{FF2B5EF4-FFF2-40B4-BE49-F238E27FC236}">
                <a16:creationId xmlns:a16="http://schemas.microsoft.com/office/drawing/2014/main" id="{C5FDED1B-DB62-4C4B-A4B5-68D73FAD1CD9}"/>
              </a:ext>
            </a:extLst>
          </p:cNvPr>
          <p:cNvSpPr/>
          <p:nvPr/>
        </p:nvSpPr>
        <p:spPr>
          <a:xfrm>
            <a:off x="8358034" y="2676497"/>
            <a:ext cx="3028285" cy="1256954"/>
          </a:xfrm>
          <a:prstGeom prst="roundRect">
            <a:avLst>
              <a:gd name="adj" fmla="val 6505"/>
            </a:avLst>
          </a:prstGeom>
          <a:solidFill>
            <a:schemeClr val="bg1"/>
          </a:solidFill>
          <a:ln w="6350">
            <a:solidFill>
              <a:schemeClr val="bg1">
                <a:lumMod val="95000"/>
              </a:schemeClr>
            </a:solidFill>
          </a:ln>
          <a:effectLst>
            <a:outerShdw blurRad="2159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41" name="TextBox 40">
            <a:extLst>
              <a:ext uri="{FF2B5EF4-FFF2-40B4-BE49-F238E27FC236}">
                <a16:creationId xmlns:a16="http://schemas.microsoft.com/office/drawing/2014/main" id="{7A16C668-BC37-4A98-982E-F7D65CDEEC72}"/>
              </a:ext>
            </a:extLst>
          </p:cNvPr>
          <p:cNvSpPr txBox="1"/>
          <p:nvPr/>
        </p:nvSpPr>
        <p:spPr>
          <a:xfrm>
            <a:off x="8910870" y="2876282"/>
            <a:ext cx="2292569" cy="916405"/>
          </a:xfrm>
          <a:prstGeom prst="rect">
            <a:avLst/>
          </a:prstGeom>
          <a:noFill/>
        </p:spPr>
        <p:txBody>
          <a:bodyPr wrap="square" rtlCol="0">
            <a:spAutoFit/>
          </a:bodyPr>
          <a:lstStyle>
            <a:defPPr>
              <a:defRPr lang="en-US"/>
            </a:defPPr>
            <a:lvl1pPr>
              <a:lnSpc>
                <a:spcPct val="80000"/>
              </a:lnSpc>
              <a:defRPr sz="1400">
                <a:solidFill>
                  <a:schemeClr val="tx1">
                    <a:lumMod val="85000"/>
                    <a:lumOff val="15000"/>
                  </a:schemeClr>
                </a:solidFill>
                <a:latin typeface="Nexa Bold" panose="02000000000000000000" pitchFamily="50" charset="0"/>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Food is the most hygiene sensitive component of the pilgrimage</a:t>
            </a:r>
          </a:p>
        </p:txBody>
      </p:sp>
      <p:sp>
        <p:nvSpPr>
          <p:cNvPr id="50" name="Arrow: Right 157">
            <a:extLst>
              <a:ext uri="{FF2B5EF4-FFF2-40B4-BE49-F238E27FC236}">
                <a16:creationId xmlns:a16="http://schemas.microsoft.com/office/drawing/2014/main" id="{22CF1DE3-0DA7-4685-BBD7-378B001FB337}"/>
              </a:ext>
            </a:extLst>
          </p:cNvPr>
          <p:cNvSpPr/>
          <p:nvPr/>
        </p:nvSpPr>
        <p:spPr>
          <a:xfrm>
            <a:off x="626956" y="2939214"/>
            <a:ext cx="731520" cy="731520"/>
          </a:xfrm>
          <a:prstGeom prst="roundRect">
            <a:avLst>
              <a:gd name="adj" fmla="val 6505"/>
            </a:avLst>
          </a:prstGeom>
          <a:gradFill flip="none" rotWithShape="1">
            <a:gsLst>
              <a:gs pos="100000">
                <a:schemeClr val="accent1"/>
              </a:gs>
              <a:gs pos="0">
                <a:schemeClr val="accent2"/>
              </a:gs>
            </a:gsLst>
            <a:lin ang="2700000" scaled="1"/>
            <a:tileRect/>
          </a:gradFill>
          <a:ln w="6350">
            <a:noFill/>
          </a:ln>
          <a:effectLst>
            <a:outerShdw blurRad="342900" dist="2413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51" name="Rectangle: Rounded Corners 50">
            <a:extLst>
              <a:ext uri="{FF2B5EF4-FFF2-40B4-BE49-F238E27FC236}">
                <a16:creationId xmlns:a16="http://schemas.microsoft.com/office/drawing/2014/main" id="{024D4B20-410C-43B5-AE1C-45B3DD5C4164}"/>
              </a:ext>
            </a:extLst>
          </p:cNvPr>
          <p:cNvSpPr/>
          <p:nvPr/>
        </p:nvSpPr>
        <p:spPr>
          <a:xfrm>
            <a:off x="4293991" y="2939214"/>
            <a:ext cx="731520" cy="731520"/>
          </a:xfrm>
          <a:prstGeom prst="roundRect">
            <a:avLst>
              <a:gd name="adj" fmla="val 6505"/>
            </a:avLst>
          </a:prstGeom>
          <a:gradFill flip="none" rotWithShape="1">
            <a:gsLst>
              <a:gs pos="100000">
                <a:schemeClr val="accent1"/>
              </a:gs>
              <a:gs pos="0">
                <a:schemeClr val="accent2"/>
              </a:gs>
            </a:gsLst>
            <a:lin ang="2700000" scaled="1"/>
            <a:tileRect/>
          </a:gradFill>
          <a:ln w="6350">
            <a:noFill/>
          </a:ln>
          <a:effectLst>
            <a:outerShdw blurRad="342900" dist="2413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52" name="Rectangle: Rounded Corners 51">
            <a:extLst>
              <a:ext uri="{FF2B5EF4-FFF2-40B4-BE49-F238E27FC236}">
                <a16:creationId xmlns:a16="http://schemas.microsoft.com/office/drawing/2014/main" id="{A260901E-8454-4E34-8B60-9C08A207B46C}"/>
              </a:ext>
            </a:extLst>
          </p:cNvPr>
          <p:cNvSpPr/>
          <p:nvPr/>
        </p:nvSpPr>
        <p:spPr>
          <a:xfrm>
            <a:off x="626956" y="4508554"/>
            <a:ext cx="731520" cy="731520"/>
          </a:xfrm>
          <a:prstGeom prst="roundRect">
            <a:avLst>
              <a:gd name="adj" fmla="val 6505"/>
            </a:avLst>
          </a:prstGeom>
          <a:gradFill flip="none" rotWithShape="1">
            <a:gsLst>
              <a:gs pos="100000">
                <a:schemeClr val="accent1"/>
              </a:gs>
              <a:gs pos="0">
                <a:schemeClr val="accent2"/>
              </a:gs>
            </a:gsLst>
            <a:lin ang="2700000" scaled="1"/>
            <a:tileRect/>
          </a:gradFill>
          <a:ln w="6350">
            <a:noFill/>
          </a:ln>
          <a:effectLst>
            <a:outerShdw blurRad="342900" dist="2413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53" name="Rectangle: Rounded Corners 52">
            <a:extLst>
              <a:ext uri="{FF2B5EF4-FFF2-40B4-BE49-F238E27FC236}">
                <a16:creationId xmlns:a16="http://schemas.microsoft.com/office/drawing/2014/main" id="{26AE92B6-537A-4D54-A144-BE922A0F58FA}"/>
              </a:ext>
            </a:extLst>
          </p:cNvPr>
          <p:cNvSpPr/>
          <p:nvPr/>
        </p:nvSpPr>
        <p:spPr>
          <a:xfrm>
            <a:off x="4293991" y="4508554"/>
            <a:ext cx="731520" cy="731520"/>
          </a:xfrm>
          <a:prstGeom prst="roundRect">
            <a:avLst>
              <a:gd name="adj" fmla="val 6505"/>
            </a:avLst>
          </a:prstGeom>
          <a:gradFill flip="none" rotWithShape="1">
            <a:gsLst>
              <a:gs pos="100000">
                <a:schemeClr val="accent1"/>
              </a:gs>
              <a:gs pos="0">
                <a:schemeClr val="accent2"/>
              </a:gs>
            </a:gsLst>
            <a:lin ang="2700000" scaled="1"/>
            <a:tileRect/>
          </a:gradFill>
          <a:ln w="6350">
            <a:noFill/>
          </a:ln>
          <a:effectLst>
            <a:outerShdw blurRad="342900" dist="2413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54" name="Rectangle: Rounded Corners 53">
            <a:extLst>
              <a:ext uri="{FF2B5EF4-FFF2-40B4-BE49-F238E27FC236}">
                <a16:creationId xmlns:a16="http://schemas.microsoft.com/office/drawing/2014/main" id="{C24DF0DD-BF0B-44E7-B14F-FCA61AD3BE4A}"/>
              </a:ext>
            </a:extLst>
          </p:cNvPr>
          <p:cNvSpPr/>
          <p:nvPr/>
        </p:nvSpPr>
        <p:spPr>
          <a:xfrm>
            <a:off x="7992274" y="4508554"/>
            <a:ext cx="731520" cy="731520"/>
          </a:xfrm>
          <a:prstGeom prst="roundRect">
            <a:avLst>
              <a:gd name="adj" fmla="val 6505"/>
            </a:avLst>
          </a:prstGeom>
          <a:gradFill flip="none" rotWithShape="1">
            <a:gsLst>
              <a:gs pos="100000">
                <a:schemeClr val="accent1"/>
              </a:gs>
              <a:gs pos="0">
                <a:schemeClr val="accent2"/>
              </a:gs>
            </a:gsLst>
            <a:lin ang="2700000" scaled="1"/>
            <a:tileRect/>
          </a:gradFill>
          <a:ln w="6350">
            <a:noFill/>
          </a:ln>
          <a:effectLst>
            <a:outerShdw blurRad="342900" dist="2413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55" name="Rectangle: Rounded Corners 54">
            <a:extLst>
              <a:ext uri="{FF2B5EF4-FFF2-40B4-BE49-F238E27FC236}">
                <a16:creationId xmlns:a16="http://schemas.microsoft.com/office/drawing/2014/main" id="{11519542-C896-4445-AE57-BAAFA529FDBC}"/>
              </a:ext>
            </a:extLst>
          </p:cNvPr>
          <p:cNvSpPr/>
          <p:nvPr/>
        </p:nvSpPr>
        <p:spPr>
          <a:xfrm>
            <a:off x="7992274" y="2939214"/>
            <a:ext cx="731520" cy="731520"/>
          </a:xfrm>
          <a:prstGeom prst="roundRect">
            <a:avLst>
              <a:gd name="adj" fmla="val 6505"/>
            </a:avLst>
          </a:prstGeom>
          <a:gradFill flip="none" rotWithShape="1">
            <a:gsLst>
              <a:gs pos="100000">
                <a:schemeClr val="accent1"/>
              </a:gs>
              <a:gs pos="0">
                <a:schemeClr val="accent2"/>
              </a:gs>
            </a:gsLst>
            <a:lin ang="2700000" scaled="1"/>
            <a:tileRect/>
          </a:gradFill>
          <a:ln w="6350">
            <a:noFill/>
          </a:ln>
          <a:effectLst>
            <a:outerShdw blurRad="342900" dist="2413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Nexa Bold" panose="02000000000000000000" pitchFamily="50" charset="0"/>
              <a:ea typeface="+mn-ea"/>
              <a:cs typeface="+mn-cs"/>
            </a:endParaRPr>
          </a:p>
        </p:txBody>
      </p:sp>
      <p:sp>
        <p:nvSpPr>
          <p:cNvPr id="56" name="TextBox 55">
            <a:extLst>
              <a:ext uri="{FF2B5EF4-FFF2-40B4-BE49-F238E27FC236}">
                <a16:creationId xmlns:a16="http://schemas.microsoft.com/office/drawing/2014/main" id="{274691A4-76BE-4BAF-940A-90F93040B876}"/>
              </a:ext>
            </a:extLst>
          </p:cNvPr>
          <p:cNvSpPr txBox="1"/>
          <p:nvPr/>
        </p:nvSpPr>
        <p:spPr>
          <a:xfrm>
            <a:off x="1126816" y="956506"/>
            <a:ext cx="6580928" cy="555537"/>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Safety and Security First</a:t>
            </a:r>
          </a:p>
        </p:txBody>
      </p:sp>
      <p:sp>
        <p:nvSpPr>
          <p:cNvPr id="57" name="Rectangle 56">
            <a:extLst>
              <a:ext uri="{FF2B5EF4-FFF2-40B4-BE49-F238E27FC236}">
                <a16:creationId xmlns:a16="http://schemas.microsoft.com/office/drawing/2014/main" id="{3005714A-0304-4972-A899-C172320D85FC}"/>
              </a:ext>
            </a:extLst>
          </p:cNvPr>
          <p:cNvSpPr/>
          <p:nvPr/>
        </p:nvSpPr>
        <p:spPr>
          <a:xfrm>
            <a:off x="1117044" y="1580718"/>
            <a:ext cx="9236324" cy="903196"/>
          </a:xfrm>
          <a:prstGeom prst="rect">
            <a:avLst/>
          </a:prstGeom>
        </p:spPr>
        <p:txBody>
          <a:bodyPr wrap="square" lIns="91440" tIns="45720" rIns="91440" bIns="45720" anchor="t">
            <a:spAutoFit/>
          </a:bodyPr>
          <a:lstStyle/>
          <a:p>
            <a:pPr>
              <a:lnSpc>
                <a:spcPct val="130000"/>
              </a:lnSpc>
              <a:defRPr/>
            </a:pPr>
            <a:r>
              <a:rPr kumimoji="0" lang="en-US" sz="1400" b="0" i="0" u="none" strike="noStrike" kern="1200" cap="none" spc="0" normalizeH="0" baseline="0" noProof="0">
                <a:ln>
                  <a:noFill/>
                </a:ln>
                <a:effectLst/>
                <a:uLnTx/>
                <a:uFillTx/>
                <a:latin typeface="Segoe UI"/>
                <a:cs typeface="Segoe UI"/>
              </a:rPr>
              <a:t>As a provider of meals for pilgrims, </a:t>
            </a:r>
            <a:r>
              <a:rPr kumimoji="0" lang="en-US" sz="1400" b="0" i="0" u="none" strike="noStrike" kern="1200" cap="none" spc="0" normalizeH="0" baseline="0" noProof="0" err="1">
                <a:ln>
                  <a:noFill/>
                </a:ln>
                <a:effectLst/>
                <a:uLnTx/>
                <a:uFillTx/>
                <a:latin typeface="Segoe UI"/>
                <a:cs typeface="Segoe UI"/>
              </a:rPr>
              <a:t>Amudim</a:t>
            </a:r>
            <a:r>
              <a:rPr kumimoji="0" lang="en-US" sz="1400" b="0" i="0" u="none" strike="noStrike" kern="1200" cap="none" spc="0" normalizeH="0" baseline="0" noProof="0">
                <a:ln>
                  <a:noFill/>
                </a:ln>
                <a:effectLst/>
                <a:uLnTx/>
                <a:uFillTx/>
                <a:latin typeface="Segoe UI"/>
                <a:cs typeface="Segoe UI"/>
              </a:rPr>
              <a:t> was tasked to guard over the safety and security of thousands of pilgrims that</a:t>
            </a:r>
            <a:r>
              <a:rPr lang="en-US" sz="1400">
                <a:latin typeface="Segoe UI"/>
                <a:cs typeface="Segoe UI"/>
              </a:rPr>
              <a:t> </a:t>
            </a:r>
            <a:r>
              <a:rPr kumimoji="0" lang="en-US" sz="1400" b="0" i="0" u="none" strike="noStrike" kern="1200" cap="none" spc="0" normalizeH="0" baseline="0" noProof="0">
                <a:ln>
                  <a:noFill/>
                </a:ln>
                <a:effectLst/>
                <a:uLnTx/>
                <a:uFillTx/>
                <a:latin typeface="Segoe UI"/>
                <a:cs typeface="Segoe UI"/>
              </a:rPr>
              <a:t>rely on the largest event-based soup-kitchen in the Ukraine</a:t>
            </a:r>
            <a:r>
              <a:rPr lang="en-US" sz="1400">
                <a:latin typeface="Segoe UI"/>
                <a:cs typeface="Segoe UI"/>
              </a:rPr>
              <a:t> </a:t>
            </a:r>
            <a:r>
              <a:rPr lang="en-US" sz="1400">
                <a:latin typeface="Segoe UI"/>
                <a:ea typeface="+mn-lt"/>
                <a:cs typeface="+mn-lt"/>
              </a:rPr>
              <a:t>every year</a:t>
            </a:r>
            <a:r>
              <a:rPr kumimoji="0" lang="en-US" sz="1400" b="0" i="0" u="none" strike="noStrike" kern="1200" cap="none" spc="0" normalizeH="0" baseline="0" noProof="0">
                <a:ln>
                  <a:noFill/>
                </a:ln>
                <a:effectLst/>
                <a:uLnTx/>
                <a:uFillTx/>
                <a:latin typeface="Segoe UI"/>
                <a:cs typeface="Segoe UI"/>
              </a:rPr>
              <a:t>. These are some of the many challenges we faced:</a:t>
            </a:r>
          </a:p>
        </p:txBody>
      </p:sp>
      <p:cxnSp>
        <p:nvCxnSpPr>
          <p:cNvPr id="58" name="Straight Connector 57">
            <a:extLst>
              <a:ext uri="{FF2B5EF4-FFF2-40B4-BE49-F238E27FC236}">
                <a16:creationId xmlns:a16="http://schemas.microsoft.com/office/drawing/2014/main" id="{DEDBBD24-E9F2-425C-ABA0-0C9A0E793E4B}"/>
              </a:ext>
            </a:extLst>
          </p:cNvPr>
          <p:cNvCxnSpPr>
            <a:cxnSpLocks/>
          </p:cNvCxnSpPr>
          <p:nvPr/>
        </p:nvCxnSpPr>
        <p:spPr>
          <a:xfrm>
            <a:off x="1232464" y="837952"/>
            <a:ext cx="76993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4443E3F4-5462-4361-B863-5C8097767A31}"/>
              </a:ext>
            </a:extLst>
          </p:cNvPr>
          <p:cNvSpPr/>
          <p:nvPr/>
        </p:nvSpPr>
        <p:spPr>
          <a:xfrm>
            <a:off x="2053202" y="704936"/>
            <a:ext cx="2735856" cy="235642"/>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30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The Challenge</a:t>
            </a:r>
          </a:p>
        </p:txBody>
      </p:sp>
      <p:sp>
        <p:nvSpPr>
          <p:cNvPr id="60" name="Freeform: Shape 59">
            <a:extLst>
              <a:ext uri="{FF2B5EF4-FFF2-40B4-BE49-F238E27FC236}">
                <a16:creationId xmlns:a16="http://schemas.microsoft.com/office/drawing/2014/main" id="{349EC014-0552-4BD4-BA20-3BB2BB0AEC64}"/>
              </a:ext>
            </a:extLst>
          </p:cNvPr>
          <p:cNvSpPr/>
          <p:nvPr/>
        </p:nvSpPr>
        <p:spPr>
          <a:xfrm>
            <a:off x="10447531" y="1948250"/>
            <a:ext cx="981944" cy="920136"/>
          </a:xfrm>
          <a:custGeom>
            <a:avLst/>
            <a:gdLst>
              <a:gd name="connsiteX0" fmla="*/ 2444160 w 4019471"/>
              <a:gd name="connsiteY0" fmla="*/ 2418635 h 3766468"/>
              <a:gd name="connsiteX1" fmla="*/ 2404267 w 4019471"/>
              <a:gd name="connsiteY1" fmla="*/ 2421774 h 3766468"/>
              <a:gd name="connsiteX2" fmla="*/ 2335115 w 4019471"/>
              <a:gd name="connsiteY2" fmla="*/ 2546361 h 3766468"/>
              <a:gd name="connsiteX3" fmla="*/ 2459703 w 4019471"/>
              <a:gd name="connsiteY3" fmla="*/ 2615512 h 3766468"/>
              <a:gd name="connsiteX4" fmla="*/ 2528854 w 4019471"/>
              <a:gd name="connsiteY4" fmla="*/ 2490925 h 3766468"/>
              <a:gd name="connsiteX5" fmla="*/ 2444160 w 4019471"/>
              <a:gd name="connsiteY5" fmla="*/ 2418635 h 3766468"/>
              <a:gd name="connsiteX6" fmla="*/ 1492427 w 4019471"/>
              <a:gd name="connsiteY6" fmla="*/ 2201047 h 3766468"/>
              <a:gd name="connsiteX7" fmla="*/ 1441289 w 4019471"/>
              <a:gd name="connsiteY7" fmla="*/ 2210224 h 3766468"/>
              <a:gd name="connsiteX8" fmla="*/ 1265172 w 4019471"/>
              <a:gd name="connsiteY8" fmla="*/ 2527407 h 3766468"/>
              <a:gd name="connsiteX9" fmla="*/ 1582354 w 4019471"/>
              <a:gd name="connsiteY9" fmla="*/ 2703524 h 3766468"/>
              <a:gd name="connsiteX10" fmla="*/ 1758472 w 4019471"/>
              <a:gd name="connsiteY10" fmla="*/ 2386341 h 3766468"/>
              <a:gd name="connsiteX11" fmla="*/ 1492427 w 4019471"/>
              <a:gd name="connsiteY11" fmla="*/ 2201047 h 3766468"/>
              <a:gd name="connsiteX12" fmla="*/ 3026437 w 4019471"/>
              <a:gd name="connsiteY12" fmla="*/ 1595907 h 3766468"/>
              <a:gd name="connsiteX13" fmla="*/ 2986530 w 4019471"/>
              <a:gd name="connsiteY13" fmla="*/ 1599099 h 3766468"/>
              <a:gd name="connsiteX14" fmla="*/ 2917378 w 4019471"/>
              <a:gd name="connsiteY14" fmla="*/ 1723686 h 3766468"/>
              <a:gd name="connsiteX15" fmla="*/ 3041965 w 4019471"/>
              <a:gd name="connsiteY15" fmla="*/ 1792838 h 3766468"/>
              <a:gd name="connsiteX16" fmla="*/ 3111117 w 4019471"/>
              <a:gd name="connsiteY16" fmla="*/ 1668251 h 3766468"/>
              <a:gd name="connsiteX17" fmla="*/ 3026437 w 4019471"/>
              <a:gd name="connsiteY17" fmla="*/ 1595907 h 3766468"/>
              <a:gd name="connsiteX18" fmla="*/ 2021005 w 4019471"/>
              <a:gd name="connsiteY18" fmla="*/ 1586126 h 3766468"/>
              <a:gd name="connsiteX19" fmla="*/ 1980023 w 4019471"/>
              <a:gd name="connsiteY19" fmla="*/ 1593480 h 3766468"/>
              <a:gd name="connsiteX20" fmla="*/ 1838958 w 4019471"/>
              <a:gd name="connsiteY20" fmla="*/ 1847607 h 3766468"/>
              <a:gd name="connsiteX21" fmla="*/ 2093085 w 4019471"/>
              <a:gd name="connsiteY21" fmla="*/ 1988672 h 3766468"/>
              <a:gd name="connsiteX22" fmla="*/ 2234150 w 4019471"/>
              <a:gd name="connsiteY22" fmla="*/ 1734545 h 3766468"/>
              <a:gd name="connsiteX23" fmla="*/ 2021005 w 4019471"/>
              <a:gd name="connsiteY23" fmla="*/ 1586126 h 3766468"/>
              <a:gd name="connsiteX24" fmla="*/ 1333344 w 4019471"/>
              <a:gd name="connsiteY24" fmla="*/ 1317302 h 3766468"/>
              <a:gd name="connsiteX25" fmla="*/ 1268315 w 4019471"/>
              <a:gd name="connsiteY25" fmla="*/ 1322493 h 3766468"/>
              <a:gd name="connsiteX26" fmla="*/ 1155634 w 4019471"/>
              <a:gd name="connsiteY26" fmla="*/ 1525566 h 3766468"/>
              <a:gd name="connsiteX27" fmla="*/ 1358707 w 4019471"/>
              <a:gd name="connsiteY27" fmla="*/ 1638247 h 3766468"/>
              <a:gd name="connsiteX28" fmla="*/ 1471388 w 4019471"/>
              <a:gd name="connsiteY28" fmla="*/ 1435174 h 3766468"/>
              <a:gd name="connsiteX29" fmla="*/ 1333344 w 4019471"/>
              <a:gd name="connsiteY29" fmla="*/ 1317302 h 3766468"/>
              <a:gd name="connsiteX30" fmla="*/ 2304092 w 4019471"/>
              <a:gd name="connsiteY30" fmla="*/ 865460 h 3766468"/>
              <a:gd name="connsiteX31" fmla="*/ 2265297 w 4019471"/>
              <a:gd name="connsiteY31" fmla="*/ 872438 h 3766468"/>
              <a:gd name="connsiteX32" fmla="*/ 2131757 w 4019471"/>
              <a:gd name="connsiteY32" fmla="*/ 1112944 h 3766468"/>
              <a:gd name="connsiteX33" fmla="*/ 2372263 w 4019471"/>
              <a:gd name="connsiteY33" fmla="*/ 1246484 h 3766468"/>
              <a:gd name="connsiteX34" fmla="*/ 2505803 w 4019471"/>
              <a:gd name="connsiteY34" fmla="*/ 1005978 h 3766468"/>
              <a:gd name="connsiteX35" fmla="*/ 2304092 w 4019471"/>
              <a:gd name="connsiteY35" fmla="*/ 865460 h 3766468"/>
              <a:gd name="connsiteX36" fmla="*/ 2139797 w 4019471"/>
              <a:gd name="connsiteY36" fmla="*/ 2184 h 3766468"/>
              <a:gd name="connsiteX37" fmla="*/ 2201099 w 4019471"/>
              <a:gd name="connsiteY37" fmla="*/ 4138 h 3766468"/>
              <a:gd name="connsiteX38" fmla="*/ 2315875 w 4019471"/>
              <a:gd name="connsiteY38" fmla="*/ 189780 h 3766468"/>
              <a:gd name="connsiteX39" fmla="*/ 2233770 w 4019471"/>
              <a:gd name="connsiteY39" fmla="*/ 292174 h 3766468"/>
              <a:gd name="connsiteX40" fmla="*/ 2249167 w 4019471"/>
              <a:gd name="connsiteY40" fmla="*/ 408792 h 3766468"/>
              <a:gd name="connsiteX41" fmla="*/ 2340137 w 4019471"/>
              <a:gd name="connsiteY41" fmla="*/ 422947 h 3766468"/>
              <a:gd name="connsiteX42" fmla="*/ 2718115 w 4019471"/>
              <a:gd name="connsiteY42" fmla="*/ 556683 h 3766468"/>
              <a:gd name="connsiteX43" fmla="*/ 2950526 w 4019471"/>
              <a:gd name="connsiteY43" fmla="*/ 309510 h 3766468"/>
              <a:gd name="connsiteX44" fmla="*/ 2964337 w 4019471"/>
              <a:gd name="connsiteY44" fmla="*/ 137964 h 3766468"/>
              <a:gd name="connsiteX45" fmla="*/ 3181316 w 4019471"/>
              <a:gd name="connsiteY45" fmla="*/ 113294 h 3766468"/>
              <a:gd name="connsiteX46" fmla="*/ 3206081 w 4019471"/>
              <a:gd name="connsiteY46" fmla="*/ 330274 h 3766468"/>
              <a:gd name="connsiteX47" fmla="*/ 3088162 w 4019471"/>
              <a:gd name="connsiteY47" fmla="*/ 387806 h 3766468"/>
              <a:gd name="connsiteX48" fmla="*/ 2978910 w 4019471"/>
              <a:gd name="connsiteY48" fmla="*/ 729371 h 3766468"/>
              <a:gd name="connsiteX49" fmla="*/ 3261065 w 4019471"/>
              <a:gd name="connsiteY49" fmla="*/ 1044577 h 3766468"/>
              <a:gd name="connsiteX50" fmla="*/ 3330137 w 4019471"/>
              <a:gd name="connsiteY50" fmla="*/ 1168940 h 3766468"/>
              <a:gd name="connsiteX51" fmla="*/ 3471639 w 4019471"/>
              <a:gd name="connsiteY51" fmla="*/ 1148947 h 3766468"/>
              <a:gd name="connsiteX52" fmla="*/ 3589653 w 4019471"/>
              <a:gd name="connsiteY52" fmla="*/ 1023789 h 3766468"/>
              <a:gd name="connsiteX53" fmla="*/ 3774438 w 4019471"/>
              <a:gd name="connsiteY53" fmla="*/ 1140184 h 3766468"/>
              <a:gd name="connsiteX54" fmla="*/ 3657948 w 4019471"/>
              <a:gd name="connsiteY54" fmla="*/ 1324969 h 3766468"/>
              <a:gd name="connsiteX55" fmla="*/ 3529932 w 4019471"/>
              <a:gd name="connsiteY55" fmla="*/ 1296108 h 3766468"/>
              <a:gd name="connsiteX56" fmla="*/ 3417034 w 4019471"/>
              <a:gd name="connsiteY56" fmla="*/ 1370971 h 3766468"/>
              <a:gd name="connsiteX57" fmla="*/ 3443635 w 4019471"/>
              <a:gd name="connsiteY57" fmla="*/ 1442794 h 3766468"/>
              <a:gd name="connsiteX58" fmla="*/ 3496880 w 4019471"/>
              <a:gd name="connsiteY58" fmla="*/ 1927045 h 3766468"/>
              <a:gd name="connsiteX59" fmla="*/ 3754626 w 4019471"/>
              <a:gd name="connsiteY59" fmla="*/ 2057347 h 3766468"/>
              <a:gd name="connsiteX60" fmla="*/ 3923028 w 4019471"/>
              <a:gd name="connsiteY60" fmla="*/ 2022104 h 3766468"/>
              <a:gd name="connsiteX61" fmla="*/ 4008086 w 4019471"/>
              <a:gd name="connsiteY61" fmla="*/ 2223272 h 3766468"/>
              <a:gd name="connsiteX62" fmla="*/ 3806918 w 4019471"/>
              <a:gd name="connsiteY62" fmla="*/ 2308330 h 3766468"/>
              <a:gd name="connsiteX63" fmla="*/ 3718336 w 4019471"/>
              <a:gd name="connsiteY63" fmla="*/ 2211461 h 3766468"/>
              <a:gd name="connsiteX64" fmla="*/ 3452493 w 4019471"/>
              <a:gd name="connsiteY64" fmla="*/ 2205365 h 3766468"/>
              <a:gd name="connsiteX65" fmla="*/ 3315310 w 4019471"/>
              <a:gd name="connsiteY65" fmla="*/ 2546082 h 3766468"/>
              <a:gd name="connsiteX66" fmla="*/ 3261318 w 4019471"/>
              <a:gd name="connsiteY66" fmla="*/ 2633866 h 3766468"/>
              <a:gd name="connsiteX67" fmla="*/ 3313142 w 4019471"/>
              <a:gd name="connsiteY67" fmla="*/ 2707999 h 3766468"/>
              <a:gd name="connsiteX68" fmla="*/ 3478210 w 4019471"/>
              <a:gd name="connsiteY68" fmla="*/ 2756672 h 3766468"/>
              <a:gd name="connsiteX69" fmla="*/ 3458017 w 4019471"/>
              <a:gd name="connsiteY69" fmla="*/ 2974128 h 3766468"/>
              <a:gd name="connsiteX70" fmla="*/ 3240561 w 4019471"/>
              <a:gd name="connsiteY70" fmla="*/ 2953935 h 3766468"/>
              <a:gd name="connsiteX71" fmla="*/ 3208367 w 4019471"/>
              <a:gd name="connsiteY71" fmla="*/ 2826680 h 3766468"/>
              <a:gd name="connsiteX72" fmla="*/ 3142813 w 4019471"/>
              <a:gd name="connsiteY72" fmla="*/ 2789531 h 3766468"/>
              <a:gd name="connsiteX73" fmla="*/ 3097136 w 4019471"/>
              <a:gd name="connsiteY73" fmla="*/ 2841552 h 3766468"/>
              <a:gd name="connsiteX74" fmla="*/ 2911187 w 4019471"/>
              <a:gd name="connsiteY74" fmla="*/ 3005179 h 3766468"/>
              <a:gd name="connsiteX75" fmla="*/ 2993864 w 4019471"/>
              <a:gd name="connsiteY75" fmla="*/ 3313599 h 3766468"/>
              <a:gd name="connsiteX76" fmla="*/ 3132453 w 4019471"/>
              <a:gd name="connsiteY76" fmla="*/ 3415612 h 3766468"/>
              <a:gd name="connsiteX77" fmla="*/ 3039298 w 4019471"/>
              <a:gd name="connsiteY77" fmla="*/ 3613160 h 3766468"/>
              <a:gd name="connsiteX78" fmla="*/ 2841750 w 4019471"/>
              <a:gd name="connsiteY78" fmla="*/ 3520006 h 3766468"/>
              <a:gd name="connsiteX79" fmla="*/ 2854895 w 4019471"/>
              <a:gd name="connsiteY79" fmla="*/ 3389418 h 3766468"/>
              <a:gd name="connsiteX80" fmla="*/ 2655346 w 4019471"/>
              <a:gd name="connsiteY80" fmla="*/ 3155865 h 3766468"/>
              <a:gd name="connsiteX81" fmla="*/ 2450654 w 4019471"/>
              <a:gd name="connsiteY81" fmla="*/ 3231398 h 3766468"/>
              <a:gd name="connsiteX82" fmla="*/ 2345898 w 4019471"/>
              <a:gd name="connsiteY82" fmla="*/ 3257238 h 3766468"/>
              <a:gd name="connsiteX83" fmla="*/ 2288528 w 4019471"/>
              <a:gd name="connsiteY83" fmla="*/ 3266977 h 3766468"/>
              <a:gd name="connsiteX84" fmla="*/ 2272727 w 4019471"/>
              <a:gd name="connsiteY84" fmla="*/ 3356176 h 3766468"/>
              <a:gd name="connsiteX85" fmla="*/ 2355118 w 4019471"/>
              <a:gd name="connsiteY85" fmla="*/ 3507242 h 3766468"/>
              <a:gd name="connsiteX86" fmla="*/ 2187097 w 4019471"/>
              <a:gd name="connsiteY86" fmla="*/ 3646688 h 3766468"/>
              <a:gd name="connsiteX87" fmla="*/ 2047651 w 4019471"/>
              <a:gd name="connsiteY87" fmla="*/ 3478667 h 3766468"/>
              <a:gd name="connsiteX88" fmla="*/ 2114802 w 4019471"/>
              <a:gd name="connsiteY88" fmla="*/ 3365987 h 3766468"/>
              <a:gd name="connsiteX89" fmla="*/ 2092658 w 4019471"/>
              <a:gd name="connsiteY89" fmla="*/ 3285932 h 3766468"/>
              <a:gd name="connsiteX90" fmla="*/ 2032721 w 4019471"/>
              <a:gd name="connsiteY90" fmla="*/ 3287251 h 3766468"/>
              <a:gd name="connsiteX91" fmla="*/ 1630361 w 4019471"/>
              <a:gd name="connsiteY91" fmla="*/ 3223873 h 3766468"/>
              <a:gd name="connsiteX92" fmla="*/ 1489962 w 4019471"/>
              <a:gd name="connsiteY92" fmla="*/ 3501622 h 3766468"/>
              <a:gd name="connsiteX93" fmla="*/ 1525204 w 4019471"/>
              <a:gd name="connsiteY93" fmla="*/ 3670024 h 3766468"/>
              <a:gd name="connsiteX94" fmla="*/ 1324037 w 4019471"/>
              <a:gd name="connsiteY94" fmla="*/ 3755083 h 3766468"/>
              <a:gd name="connsiteX95" fmla="*/ 1238978 w 4019471"/>
              <a:gd name="connsiteY95" fmla="*/ 3553915 h 3766468"/>
              <a:gd name="connsiteX96" fmla="*/ 1335848 w 4019471"/>
              <a:gd name="connsiteY96" fmla="*/ 3465332 h 3766468"/>
              <a:gd name="connsiteX97" fmla="*/ 1344134 w 4019471"/>
              <a:gd name="connsiteY97" fmla="*/ 3101477 h 3766468"/>
              <a:gd name="connsiteX98" fmla="*/ 1016248 w 4019471"/>
              <a:gd name="connsiteY98" fmla="*/ 2849836 h 3766468"/>
              <a:gd name="connsiteX99" fmla="*/ 970736 w 4019471"/>
              <a:gd name="connsiteY99" fmla="*/ 2798438 h 3766468"/>
              <a:gd name="connsiteX100" fmla="*/ 873695 w 4019471"/>
              <a:gd name="connsiteY100" fmla="*/ 2847921 h 3766468"/>
              <a:gd name="connsiteX101" fmla="*/ 802733 w 4019471"/>
              <a:gd name="connsiteY101" fmla="*/ 3004703 h 3766468"/>
              <a:gd name="connsiteX102" fmla="*/ 590135 w 4019471"/>
              <a:gd name="connsiteY102" fmla="*/ 2954696 h 3766468"/>
              <a:gd name="connsiteX103" fmla="*/ 640142 w 4019471"/>
              <a:gd name="connsiteY103" fmla="*/ 2742099 h 3766468"/>
              <a:gd name="connsiteX104" fmla="*/ 770634 w 4019471"/>
              <a:gd name="connsiteY104" fmla="*/ 2727811 h 3766468"/>
              <a:gd name="connsiteX105" fmla="*/ 842797 w 4019471"/>
              <a:gd name="connsiteY105" fmla="*/ 2633698 h 3766468"/>
              <a:gd name="connsiteX106" fmla="*/ 841324 w 4019471"/>
              <a:gd name="connsiteY106" fmla="*/ 2631667 h 3766468"/>
              <a:gd name="connsiteX107" fmla="*/ 662049 w 4019471"/>
              <a:gd name="connsiteY107" fmla="*/ 2238512 h 3766468"/>
              <a:gd name="connsiteX108" fmla="*/ 611852 w 4019471"/>
              <a:gd name="connsiteY108" fmla="*/ 1967145 h 3766468"/>
              <a:gd name="connsiteX109" fmla="*/ 278572 w 4019471"/>
              <a:gd name="connsiteY109" fmla="*/ 1853035 h 3766468"/>
              <a:gd name="connsiteX110" fmla="*/ 116647 w 4019471"/>
              <a:gd name="connsiteY110" fmla="*/ 1911138 h 3766468"/>
              <a:gd name="connsiteX111" fmla="*/ 4729 w 4019471"/>
              <a:gd name="connsiteY111" fmla="*/ 1723591 h 3766468"/>
              <a:gd name="connsiteX112" fmla="*/ 192276 w 4019471"/>
              <a:gd name="connsiteY112" fmla="*/ 1611672 h 3766468"/>
              <a:gd name="connsiteX113" fmla="*/ 293336 w 4019471"/>
              <a:gd name="connsiteY113" fmla="*/ 1695397 h 3766468"/>
              <a:gd name="connsiteX114" fmla="*/ 617662 w 4019471"/>
              <a:gd name="connsiteY114" fmla="*/ 1657868 h 3766468"/>
              <a:gd name="connsiteX115" fmla="*/ 752288 w 4019471"/>
              <a:gd name="connsiteY115" fmla="*/ 1207671 h 3766468"/>
              <a:gd name="connsiteX116" fmla="*/ 763790 w 4019471"/>
              <a:gd name="connsiteY116" fmla="*/ 1186968 h 3766468"/>
              <a:gd name="connsiteX117" fmla="*/ 660621 w 4019471"/>
              <a:gd name="connsiteY117" fmla="*/ 1079795 h 3766468"/>
              <a:gd name="connsiteX118" fmla="*/ 490028 w 4019471"/>
              <a:gd name="connsiteY118" fmla="*/ 1057507 h 3766468"/>
              <a:gd name="connsiteX119" fmla="*/ 476121 w 4019471"/>
              <a:gd name="connsiteY119" fmla="*/ 839575 h 3766468"/>
              <a:gd name="connsiteX120" fmla="*/ 694053 w 4019471"/>
              <a:gd name="connsiteY120" fmla="*/ 825668 h 3766468"/>
              <a:gd name="connsiteX121" fmla="*/ 745679 w 4019471"/>
              <a:gd name="connsiteY121" fmla="*/ 946350 h 3766468"/>
              <a:gd name="connsiteX122" fmla="*/ 880478 w 4019471"/>
              <a:gd name="connsiteY122" fmla="*/ 996969 h 3766468"/>
              <a:gd name="connsiteX123" fmla="*/ 918536 w 4019471"/>
              <a:gd name="connsiteY123" fmla="*/ 943065 h 3766468"/>
              <a:gd name="connsiteX124" fmla="*/ 1268411 w 4019471"/>
              <a:gd name="connsiteY124" fmla="*/ 625072 h 3766468"/>
              <a:gd name="connsiteX125" fmla="*/ 1210213 w 4019471"/>
              <a:gd name="connsiteY125" fmla="*/ 332083 h 3766468"/>
              <a:gd name="connsiteX126" fmla="*/ 1078673 w 4019471"/>
              <a:gd name="connsiteY126" fmla="*/ 221213 h 3766468"/>
              <a:gd name="connsiteX127" fmla="*/ 1184686 w 4019471"/>
              <a:gd name="connsiteY127" fmla="*/ 30237 h 3766468"/>
              <a:gd name="connsiteX128" fmla="*/ 1245829 w 4019471"/>
              <a:gd name="connsiteY128" fmla="*/ 25383 h 3766468"/>
              <a:gd name="connsiteX129" fmla="*/ 1375662 w 4019471"/>
              <a:gd name="connsiteY129" fmla="*/ 136249 h 3766468"/>
              <a:gd name="connsiteX130" fmla="*/ 1353945 w 4019471"/>
              <a:gd name="connsiteY130" fmla="*/ 265694 h 3766468"/>
              <a:gd name="connsiteX131" fmla="*/ 1524538 w 4019471"/>
              <a:gd name="connsiteY131" fmla="*/ 494294 h 3766468"/>
              <a:gd name="connsiteX132" fmla="*/ 1654935 w 4019471"/>
              <a:gd name="connsiteY132" fmla="*/ 450003 h 3766468"/>
              <a:gd name="connsiteX133" fmla="*/ 1932513 w 4019471"/>
              <a:gd name="connsiteY133" fmla="*/ 398963 h 3766468"/>
              <a:gd name="connsiteX134" fmla="*/ 2038684 w 4019471"/>
              <a:gd name="connsiteY134" fmla="*/ 395144 h 3766468"/>
              <a:gd name="connsiteX135" fmla="*/ 2076036 w 4019471"/>
              <a:gd name="connsiteY135" fmla="*/ 280077 h 3766468"/>
              <a:gd name="connsiteX136" fmla="*/ 2015361 w 4019471"/>
              <a:gd name="connsiteY136" fmla="*/ 119104 h 3766468"/>
              <a:gd name="connsiteX137" fmla="*/ 2139797 w 4019471"/>
              <a:gd name="connsiteY137" fmla="*/ 2184 h 376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19471" h="3766468">
                <a:moveTo>
                  <a:pt x="2444160" y="2418635"/>
                </a:moveTo>
                <a:cubicBezTo>
                  <a:pt x="2431169" y="2417041"/>
                  <a:pt x="2417650" y="2417964"/>
                  <a:pt x="2404267" y="2421774"/>
                </a:cubicBezTo>
                <a:cubicBezTo>
                  <a:pt x="2350736" y="2437109"/>
                  <a:pt x="2319780" y="2492830"/>
                  <a:pt x="2335115" y="2546361"/>
                </a:cubicBezTo>
                <a:cubicBezTo>
                  <a:pt x="2350451" y="2599891"/>
                  <a:pt x="2406172" y="2630847"/>
                  <a:pt x="2459703" y="2615512"/>
                </a:cubicBezTo>
                <a:cubicBezTo>
                  <a:pt x="2513233" y="2600177"/>
                  <a:pt x="2544189" y="2544456"/>
                  <a:pt x="2528854" y="2490925"/>
                </a:cubicBezTo>
                <a:cubicBezTo>
                  <a:pt x="2517353" y="2450849"/>
                  <a:pt x="2483134" y="2423417"/>
                  <a:pt x="2444160" y="2418635"/>
                </a:cubicBezTo>
                <a:close/>
                <a:moveTo>
                  <a:pt x="1492427" y="2201047"/>
                </a:moveTo>
                <a:cubicBezTo>
                  <a:pt x="1475432" y="2202347"/>
                  <a:pt x="1458315" y="2205366"/>
                  <a:pt x="1441289" y="2210224"/>
                </a:cubicBezTo>
                <a:cubicBezTo>
                  <a:pt x="1304986" y="2249181"/>
                  <a:pt x="1226215" y="2391199"/>
                  <a:pt x="1265172" y="2527407"/>
                </a:cubicBezTo>
                <a:cubicBezTo>
                  <a:pt x="1304129" y="2663709"/>
                  <a:pt x="1446147" y="2742481"/>
                  <a:pt x="1582354" y="2703524"/>
                </a:cubicBezTo>
                <a:cubicBezTo>
                  <a:pt x="1718657" y="2664567"/>
                  <a:pt x="1797429" y="2522549"/>
                  <a:pt x="1758472" y="2386341"/>
                </a:cubicBezTo>
                <a:cubicBezTo>
                  <a:pt x="1724385" y="2267160"/>
                  <a:pt x="1611391" y="2191953"/>
                  <a:pt x="1492427" y="2201047"/>
                </a:cubicBezTo>
                <a:close/>
                <a:moveTo>
                  <a:pt x="3026437" y="1595907"/>
                </a:moveTo>
                <a:cubicBezTo>
                  <a:pt x="3013438" y="1594325"/>
                  <a:pt x="2999913" y="1595265"/>
                  <a:pt x="2986530" y="1599099"/>
                </a:cubicBezTo>
                <a:cubicBezTo>
                  <a:pt x="2933000" y="1614435"/>
                  <a:pt x="2902043" y="1670156"/>
                  <a:pt x="2917378" y="1723686"/>
                </a:cubicBezTo>
                <a:cubicBezTo>
                  <a:pt x="2932714" y="1777217"/>
                  <a:pt x="2988435" y="1808173"/>
                  <a:pt x="3041965" y="1792838"/>
                </a:cubicBezTo>
                <a:cubicBezTo>
                  <a:pt x="3095496" y="1777503"/>
                  <a:pt x="3126452" y="1721781"/>
                  <a:pt x="3111117" y="1668251"/>
                </a:cubicBezTo>
                <a:cubicBezTo>
                  <a:pt x="3099687" y="1628103"/>
                  <a:pt x="3065433" y="1600653"/>
                  <a:pt x="3026437" y="1595907"/>
                </a:cubicBezTo>
                <a:close/>
                <a:moveTo>
                  <a:pt x="2021005" y="1586126"/>
                </a:moveTo>
                <a:cubicBezTo>
                  <a:pt x="2007385" y="1587167"/>
                  <a:pt x="1993668" y="1589587"/>
                  <a:pt x="1980023" y="1593480"/>
                </a:cubicBezTo>
                <a:cubicBezTo>
                  <a:pt x="1870867" y="1624722"/>
                  <a:pt x="1807716" y="1738451"/>
                  <a:pt x="1838958" y="1847607"/>
                </a:cubicBezTo>
                <a:cubicBezTo>
                  <a:pt x="1870200" y="1956764"/>
                  <a:pt x="1983928" y="2019914"/>
                  <a:pt x="2093085" y="1988672"/>
                </a:cubicBezTo>
                <a:cubicBezTo>
                  <a:pt x="2202241" y="1957430"/>
                  <a:pt x="2265392" y="1843702"/>
                  <a:pt x="2234150" y="1734545"/>
                </a:cubicBezTo>
                <a:cubicBezTo>
                  <a:pt x="2206897" y="1639117"/>
                  <a:pt x="2116344" y="1578838"/>
                  <a:pt x="2021005" y="1586126"/>
                </a:cubicBezTo>
                <a:close/>
                <a:moveTo>
                  <a:pt x="1333344" y="1317302"/>
                </a:moveTo>
                <a:cubicBezTo>
                  <a:pt x="1312166" y="1314725"/>
                  <a:pt x="1290128" y="1316254"/>
                  <a:pt x="1268315" y="1322493"/>
                </a:cubicBezTo>
                <a:cubicBezTo>
                  <a:pt x="1181161" y="1347449"/>
                  <a:pt x="1130679" y="1438413"/>
                  <a:pt x="1155634" y="1525566"/>
                </a:cubicBezTo>
                <a:cubicBezTo>
                  <a:pt x="1180590" y="1612720"/>
                  <a:pt x="1271554" y="1663203"/>
                  <a:pt x="1358707" y="1638247"/>
                </a:cubicBezTo>
                <a:cubicBezTo>
                  <a:pt x="1445861" y="1613292"/>
                  <a:pt x="1496344" y="1522328"/>
                  <a:pt x="1471388" y="1435174"/>
                </a:cubicBezTo>
                <a:cubicBezTo>
                  <a:pt x="1452672" y="1369737"/>
                  <a:pt x="1396879" y="1325036"/>
                  <a:pt x="1333344" y="1317302"/>
                </a:cubicBezTo>
                <a:close/>
                <a:moveTo>
                  <a:pt x="2304092" y="865460"/>
                </a:moveTo>
                <a:cubicBezTo>
                  <a:pt x="2291201" y="866451"/>
                  <a:pt x="2278216" y="868747"/>
                  <a:pt x="2265297" y="872438"/>
                </a:cubicBezTo>
                <a:cubicBezTo>
                  <a:pt x="2161951" y="901965"/>
                  <a:pt x="2102229" y="1009693"/>
                  <a:pt x="2131757" y="1112944"/>
                </a:cubicBezTo>
                <a:cubicBezTo>
                  <a:pt x="2161284" y="1216290"/>
                  <a:pt x="2269012" y="1276012"/>
                  <a:pt x="2372263" y="1246484"/>
                </a:cubicBezTo>
                <a:cubicBezTo>
                  <a:pt x="2475609" y="1216957"/>
                  <a:pt x="2535331" y="1109229"/>
                  <a:pt x="2505803" y="1005978"/>
                </a:cubicBezTo>
                <a:cubicBezTo>
                  <a:pt x="2479967" y="915550"/>
                  <a:pt x="2394331" y="858522"/>
                  <a:pt x="2304092" y="865460"/>
                </a:cubicBezTo>
                <a:close/>
                <a:moveTo>
                  <a:pt x="2139797" y="2184"/>
                </a:moveTo>
                <a:cubicBezTo>
                  <a:pt x="2159570" y="-1190"/>
                  <a:pt x="2180335" y="-744"/>
                  <a:pt x="2201099" y="4138"/>
                </a:cubicBezTo>
                <a:cubicBezTo>
                  <a:pt x="2284157" y="23664"/>
                  <a:pt x="2335592" y="106817"/>
                  <a:pt x="2315875" y="189780"/>
                </a:cubicBezTo>
                <a:cubicBezTo>
                  <a:pt x="2304921" y="236452"/>
                  <a:pt x="2273584" y="272457"/>
                  <a:pt x="2233770" y="292174"/>
                </a:cubicBezTo>
                <a:lnTo>
                  <a:pt x="2249167" y="408792"/>
                </a:lnTo>
                <a:lnTo>
                  <a:pt x="2340137" y="422947"/>
                </a:lnTo>
                <a:cubicBezTo>
                  <a:pt x="2472268" y="449915"/>
                  <a:pt x="2599458" y="495175"/>
                  <a:pt x="2718115" y="556683"/>
                </a:cubicBezTo>
                <a:lnTo>
                  <a:pt x="2950526" y="309510"/>
                </a:lnTo>
                <a:cubicBezTo>
                  <a:pt x="2920808" y="256455"/>
                  <a:pt x="2924141" y="188543"/>
                  <a:pt x="2964337" y="137964"/>
                </a:cubicBezTo>
                <a:cubicBezTo>
                  <a:pt x="3017391" y="71289"/>
                  <a:pt x="3114546" y="60145"/>
                  <a:pt x="3181316" y="113294"/>
                </a:cubicBezTo>
                <a:cubicBezTo>
                  <a:pt x="3248087" y="166445"/>
                  <a:pt x="3259136" y="263600"/>
                  <a:pt x="3206081" y="330274"/>
                </a:cubicBezTo>
                <a:cubicBezTo>
                  <a:pt x="3176268" y="367708"/>
                  <a:pt x="3132548" y="386947"/>
                  <a:pt x="3088162" y="387806"/>
                </a:cubicBezTo>
                <a:lnTo>
                  <a:pt x="2978910" y="729371"/>
                </a:lnTo>
                <a:cubicBezTo>
                  <a:pt x="3086781" y="819097"/>
                  <a:pt x="3182221" y="924919"/>
                  <a:pt x="3261065" y="1044577"/>
                </a:cubicBezTo>
                <a:lnTo>
                  <a:pt x="3330137" y="1168940"/>
                </a:lnTo>
                <a:lnTo>
                  <a:pt x="3471639" y="1148947"/>
                </a:lnTo>
                <a:cubicBezTo>
                  <a:pt x="3481640" y="1089035"/>
                  <a:pt x="3526693" y="1038076"/>
                  <a:pt x="3589653" y="1023789"/>
                </a:cubicBezTo>
                <a:cubicBezTo>
                  <a:pt x="3672902" y="1005024"/>
                  <a:pt x="3755579" y="1057126"/>
                  <a:pt x="3774438" y="1140184"/>
                </a:cubicBezTo>
                <a:cubicBezTo>
                  <a:pt x="3793298" y="1223433"/>
                  <a:pt x="3741101" y="1306110"/>
                  <a:pt x="3657948" y="1324969"/>
                </a:cubicBezTo>
                <a:cubicBezTo>
                  <a:pt x="3611275" y="1335542"/>
                  <a:pt x="3565079" y="1323255"/>
                  <a:pt x="3529932" y="1296108"/>
                </a:cubicBezTo>
                <a:lnTo>
                  <a:pt x="3417034" y="1370971"/>
                </a:lnTo>
                <a:lnTo>
                  <a:pt x="3443635" y="1442794"/>
                </a:lnTo>
                <a:cubicBezTo>
                  <a:pt x="3489926" y="1604719"/>
                  <a:pt x="3506405" y="1767977"/>
                  <a:pt x="3496880" y="1927045"/>
                </a:cubicBezTo>
                <a:lnTo>
                  <a:pt x="3754626" y="2057347"/>
                </a:lnTo>
                <a:cubicBezTo>
                  <a:pt x="3797108" y="2013913"/>
                  <a:pt x="3863211" y="1997815"/>
                  <a:pt x="3923028" y="2022104"/>
                </a:cubicBezTo>
                <a:cubicBezTo>
                  <a:pt x="4002086" y="2054203"/>
                  <a:pt x="4040186" y="2144215"/>
                  <a:pt x="4008086" y="2223272"/>
                </a:cubicBezTo>
                <a:cubicBezTo>
                  <a:pt x="3975987" y="2302330"/>
                  <a:pt x="3885976" y="2340430"/>
                  <a:pt x="3806918" y="2308330"/>
                </a:cubicBezTo>
                <a:cubicBezTo>
                  <a:pt x="3762532" y="2290328"/>
                  <a:pt x="3731766" y="2253847"/>
                  <a:pt x="3718336" y="2211461"/>
                </a:cubicBezTo>
                <a:lnTo>
                  <a:pt x="3452493" y="2205365"/>
                </a:lnTo>
                <a:cubicBezTo>
                  <a:pt x="3421275" y="2324630"/>
                  <a:pt x="3375042" y="2439127"/>
                  <a:pt x="3315310" y="2546082"/>
                </a:cubicBezTo>
                <a:lnTo>
                  <a:pt x="3261318" y="2633866"/>
                </a:lnTo>
                <a:lnTo>
                  <a:pt x="3313142" y="2707999"/>
                </a:lnTo>
                <a:cubicBezTo>
                  <a:pt x="3371149" y="2689806"/>
                  <a:pt x="3436967" y="2706856"/>
                  <a:pt x="3478210" y="2756672"/>
                </a:cubicBezTo>
                <a:cubicBezTo>
                  <a:pt x="3532693" y="2822299"/>
                  <a:pt x="3523644" y="2919645"/>
                  <a:pt x="3458017" y="2974128"/>
                </a:cubicBezTo>
                <a:cubicBezTo>
                  <a:pt x="3392390" y="3028611"/>
                  <a:pt x="3295044" y="3019562"/>
                  <a:pt x="3240561" y="2953935"/>
                </a:cubicBezTo>
                <a:cubicBezTo>
                  <a:pt x="3209986" y="2917073"/>
                  <a:pt x="3200175" y="2870305"/>
                  <a:pt x="3208367" y="2826680"/>
                </a:cubicBezTo>
                <a:lnTo>
                  <a:pt x="3142813" y="2789531"/>
                </a:lnTo>
                <a:lnTo>
                  <a:pt x="3097136" y="2841552"/>
                </a:lnTo>
                <a:cubicBezTo>
                  <a:pt x="3040329" y="2900952"/>
                  <a:pt x="2978196" y="2955769"/>
                  <a:pt x="2911187" y="3005179"/>
                </a:cubicBezTo>
                <a:lnTo>
                  <a:pt x="2993864" y="3313599"/>
                </a:lnTo>
                <a:cubicBezTo>
                  <a:pt x="3054634" y="3316266"/>
                  <a:pt x="3110641" y="3354842"/>
                  <a:pt x="3132453" y="3415612"/>
                </a:cubicBezTo>
                <a:cubicBezTo>
                  <a:pt x="3161314" y="3495907"/>
                  <a:pt x="3119594" y="3584395"/>
                  <a:pt x="3039298" y="3613160"/>
                </a:cubicBezTo>
                <a:cubicBezTo>
                  <a:pt x="2959003" y="3642021"/>
                  <a:pt x="2870611" y="3600301"/>
                  <a:pt x="2841750" y="3520006"/>
                </a:cubicBezTo>
                <a:cubicBezTo>
                  <a:pt x="2825558" y="3474952"/>
                  <a:pt x="2832225" y="3427613"/>
                  <a:pt x="2854895" y="3389418"/>
                </a:cubicBezTo>
                <a:lnTo>
                  <a:pt x="2655346" y="3155865"/>
                </a:lnTo>
                <a:cubicBezTo>
                  <a:pt x="2590100" y="3185678"/>
                  <a:pt x="2521805" y="3211015"/>
                  <a:pt x="2450654" y="3231398"/>
                </a:cubicBezTo>
                <a:cubicBezTo>
                  <a:pt x="2415781" y="3241376"/>
                  <a:pt x="2380843" y="3249978"/>
                  <a:pt x="2345898" y="3257238"/>
                </a:cubicBezTo>
                <a:lnTo>
                  <a:pt x="2288528" y="3266977"/>
                </a:lnTo>
                <a:lnTo>
                  <a:pt x="2272727" y="3356176"/>
                </a:lnTo>
                <a:cubicBezTo>
                  <a:pt x="2326638" y="3384275"/>
                  <a:pt x="2361119" y="3442949"/>
                  <a:pt x="2355118" y="3507242"/>
                </a:cubicBezTo>
                <a:cubicBezTo>
                  <a:pt x="2347212" y="3592110"/>
                  <a:pt x="2272060" y="3654594"/>
                  <a:pt x="2187097" y="3646688"/>
                </a:cubicBezTo>
                <a:cubicBezTo>
                  <a:pt x="2102229" y="3638783"/>
                  <a:pt x="2039745" y="3563630"/>
                  <a:pt x="2047651" y="3478667"/>
                </a:cubicBezTo>
                <a:cubicBezTo>
                  <a:pt x="2052032" y="3431042"/>
                  <a:pt x="2078131" y="3391037"/>
                  <a:pt x="2114802" y="3365987"/>
                </a:cubicBezTo>
                <a:lnTo>
                  <a:pt x="2092658" y="3285932"/>
                </a:lnTo>
                <a:lnTo>
                  <a:pt x="2032721" y="3287251"/>
                </a:lnTo>
                <a:cubicBezTo>
                  <a:pt x="1894799" y="3285286"/>
                  <a:pt x="1759472" y="3263450"/>
                  <a:pt x="1630361" y="3223873"/>
                </a:cubicBezTo>
                <a:lnTo>
                  <a:pt x="1489962" y="3501622"/>
                </a:lnTo>
                <a:cubicBezTo>
                  <a:pt x="1533396" y="3544104"/>
                  <a:pt x="1549493" y="3610207"/>
                  <a:pt x="1525204" y="3670024"/>
                </a:cubicBezTo>
                <a:cubicBezTo>
                  <a:pt x="1493105" y="3749082"/>
                  <a:pt x="1403094" y="3787182"/>
                  <a:pt x="1324037" y="3755083"/>
                </a:cubicBezTo>
                <a:cubicBezTo>
                  <a:pt x="1244979" y="3722983"/>
                  <a:pt x="1206879" y="3632972"/>
                  <a:pt x="1238978" y="3553915"/>
                </a:cubicBezTo>
                <a:cubicBezTo>
                  <a:pt x="1256981" y="3509528"/>
                  <a:pt x="1293461" y="3478762"/>
                  <a:pt x="1335848" y="3465332"/>
                </a:cubicBezTo>
                <a:lnTo>
                  <a:pt x="1344134" y="3101477"/>
                </a:lnTo>
                <a:cubicBezTo>
                  <a:pt x="1223941" y="3033933"/>
                  <a:pt x="1113324" y="2949324"/>
                  <a:pt x="1016248" y="2849836"/>
                </a:cubicBezTo>
                <a:lnTo>
                  <a:pt x="970736" y="2798438"/>
                </a:lnTo>
                <a:lnTo>
                  <a:pt x="873695" y="2847921"/>
                </a:lnTo>
                <a:cubicBezTo>
                  <a:pt x="883696" y="2907929"/>
                  <a:pt x="857693" y="2970699"/>
                  <a:pt x="802733" y="3004703"/>
                </a:cubicBezTo>
                <a:cubicBezTo>
                  <a:pt x="730153" y="3049661"/>
                  <a:pt x="634998" y="3027182"/>
                  <a:pt x="590135" y="2954696"/>
                </a:cubicBezTo>
                <a:cubicBezTo>
                  <a:pt x="545177" y="2882116"/>
                  <a:pt x="567656" y="2786961"/>
                  <a:pt x="640142" y="2742099"/>
                </a:cubicBezTo>
                <a:cubicBezTo>
                  <a:pt x="680909" y="2716953"/>
                  <a:pt x="728534" y="2713619"/>
                  <a:pt x="770634" y="2727811"/>
                </a:cubicBezTo>
                <a:lnTo>
                  <a:pt x="842797" y="2633698"/>
                </a:lnTo>
                <a:lnTo>
                  <a:pt x="841324" y="2631667"/>
                </a:lnTo>
                <a:cubicBezTo>
                  <a:pt x="764062" y="2513310"/>
                  <a:pt x="702983" y="2381530"/>
                  <a:pt x="662049" y="2238512"/>
                </a:cubicBezTo>
                <a:cubicBezTo>
                  <a:pt x="636236" y="2148215"/>
                  <a:pt x="619853" y="2057442"/>
                  <a:pt x="611852" y="1967145"/>
                </a:cubicBezTo>
                <a:lnTo>
                  <a:pt x="278572" y="1853035"/>
                </a:lnTo>
                <a:cubicBezTo>
                  <a:pt x="242473" y="1901898"/>
                  <a:pt x="179227" y="1926949"/>
                  <a:pt x="116647" y="1911138"/>
                </a:cubicBezTo>
                <a:cubicBezTo>
                  <a:pt x="33970" y="1890278"/>
                  <a:pt x="-16131" y="1806268"/>
                  <a:pt x="4729" y="1723591"/>
                </a:cubicBezTo>
                <a:cubicBezTo>
                  <a:pt x="25588" y="1640914"/>
                  <a:pt x="109599" y="1590812"/>
                  <a:pt x="192276" y="1611672"/>
                </a:cubicBezTo>
                <a:cubicBezTo>
                  <a:pt x="238758" y="1623388"/>
                  <a:pt x="274286" y="1655296"/>
                  <a:pt x="293336" y="1695397"/>
                </a:cubicBezTo>
                <a:lnTo>
                  <a:pt x="617662" y="1657868"/>
                </a:lnTo>
                <a:cubicBezTo>
                  <a:pt x="637808" y="1500349"/>
                  <a:pt x="683751" y="1348361"/>
                  <a:pt x="752288" y="1207671"/>
                </a:cubicBezTo>
                <a:lnTo>
                  <a:pt x="763790" y="1186968"/>
                </a:lnTo>
                <a:lnTo>
                  <a:pt x="660621" y="1079795"/>
                </a:lnTo>
                <a:cubicBezTo>
                  <a:pt x="606138" y="1106846"/>
                  <a:pt x="538415" y="1100179"/>
                  <a:pt x="490028" y="1057507"/>
                </a:cubicBezTo>
                <a:cubicBezTo>
                  <a:pt x="426020" y="1001214"/>
                  <a:pt x="419733" y="903583"/>
                  <a:pt x="476121" y="839575"/>
                </a:cubicBezTo>
                <a:cubicBezTo>
                  <a:pt x="532414" y="775567"/>
                  <a:pt x="630045" y="769280"/>
                  <a:pt x="694053" y="825668"/>
                </a:cubicBezTo>
                <a:cubicBezTo>
                  <a:pt x="729963" y="857291"/>
                  <a:pt x="747012" y="901964"/>
                  <a:pt x="745679" y="946350"/>
                </a:cubicBezTo>
                <a:lnTo>
                  <a:pt x="880478" y="996969"/>
                </a:lnTo>
                <a:lnTo>
                  <a:pt x="918536" y="943065"/>
                </a:lnTo>
                <a:cubicBezTo>
                  <a:pt x="1015772" y="820003"/>
                  <a:pt x="1133466" y="712083"/>
                  <a:pt x="1268411" y="625072"/>
                </a:cubicBezTo>
                <a:lnTo>
                  <a:pt x="1210213" y="332083"/>
                </a:lnTo>
                <a:cubicBezTo>
                  <a:pt x="1149824" y="325416"/>
                  <a:pt x="1096484" y="283315"/>
                  <a:pt x="1078673" y="221213"/>
                </a:cubicBezTo>
                <a:cubicBezTo>
                  <a:pt x="1055241" y="139202"/>
                  <a:pt x="1102676" y="53668"/>
                  <a:pt x="1184686" y="30237"/>
                </a:cubicBezTo>
                <a:cubicBezTo>
                  <a:pt x="1205189" y="24378"/>
                  <a:pt x="1225912" y="22950"/>
                  <a:pt x="1245829" y="25383"/>
                </a:cubicBezTo>
                <a:cubicBezTo>
                  <a:pt x="1305582" y="32683"/>
                  <a:pt x="1358089" y="74742"/>
                  <a:pt x="1375662" y="136249"/>
                </a:cubicBezTo>
                <a:cubicBezTo>
                  <a:pt x="1388807" y="182350"/>
                  <a:pt x="1379091" y="229023"/>
                  <a:pt x="1353945" y="265694"/>
                </a:cubicBezTo>
                <a:lnTo>
                  <a:pt x="1524538" y="494294"/>
                </a:lnTo>
                <a:cubicBezTo>
                  <a:pt x="1566924" y="477721"/>
                  <a:pt x="1610358" y="462766"/>
                  <a:pt x="1654935" y="450003"/>
                </a:cubicBezTo>
                <a:cubicBezTo>
                  <a:pt x="1747352" y="423548"/>
                  <a:pt x="1840232" y="406736"/>
                  <a:pt x="1932513" y="398963"/>
                </a:cubicBezTo>
                <a:lnTo>
                  <a:pt x="2038684" y="395144"/>
                </a:lnTo>
                <a:lnTo>
                  <a:pt x="2076036" y="280077"/>
                </a:lnTo>
                <a:cubicBezTo>
                  <a:pt x="2026601" y="244739"/>
                  <a:pt x="2000598" y="181969"/>
                  <a:pt x="2015361" y="119104"/>
                </a:cubicBezTo>
                <a:cubicBezTo>
                  <a:pt x="2030078" y="56811"/>
                  <a:pt x="2080477" y="12305"/>
                  <a:pt x="2139797" y="2184"/>
                </a:cubicBezTo>
                <a:close/>
              </a:path>
            </a:pathLst>
          </a:custGeom>
          <a:gradFill>
            <a:gsLst>
              <a:gs pos="4000">
                <a:schemeClr val="accent1"/>
              </a:gs>
              <a:gs pos="100000">
                <a:schemeClr val="accent2"/>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aphic 62">
            <a:extLst>
              <a:ext uri="{FF2B5EF4-FFF2-40B4-BE49-F238E27FC236}">
                <a16:creationId xmlns:a16="http://schemas.microsoft.com/office/drawing/2014/main" id="{7089A561-4CD1-4413-A467-D263F5316E99}"/>
              </a:ext>
            </a:extLst>
          </p:cNvPr>
          <p:cNvGrpSpPr/>
          <p:nvPr/>
        </p:nvGrpSpPr>
        <p:grpSpPr>
          <a:xfrm>
            <a:off x="8104600" y="4620880"/>
            <a:ext cx="506868" cy="506868"/>
            <a:chOff x="8104600" y="4620880"/>
            <a:chExt cx="506868" cy="506868"/>
          </a:xfrm>
          <a:solidFill>
            <a:schemeClr val="bg1"/>
          </a:solidFill>
        </p:grpSpPr>
        <p:sp>
          <p:nvSpPr>
            <p:cNvPr id="77" name="Freeform: Shape 76">
              <a:extLst>
                <a:ext uri="{FF2B5EF4-FFF2-40B4-BE49-F238E27FC236}">
                  <a16:creationId xmlns:a16="http://schemas.microsoft.com/office/drawing/2014/main" id="{02FC567D-A9CD-4478-8B34-B40F2934C156}"/>
                </a:ext>
              </a:extLst>
            </p:cNvPr>
            <p:cNvSpPr/>
            <p:nvPr/>
          </p:nvSpPr>
          <p:spPr>
            <a:xfrm>
              <a:off x="8143525" y="4620880"/>
              <a:ext cx="428828" cy="506680"/>
            </a:xfrm>
            <a:custGeom>
              <a:avLst/>
              <a:gdLst>
                <a:gd name="connsiteX0" fmla="*/ 425818 w 428828"/>
                <a:gd name="connsiteY0" fmla="*/ 322951 h 506680"/>
                <a:gd name="connsiteX1" fmla="*/ 428829 w 428828"/>
                <a:gd name="connsiteY1" fmla="*/ 310868 h 506680"/>
                <a:gd name="connsiteX2" fmla="*/ 418385 w 428828"/>
                <a:gd name="connsiteY2" fmla="*/ 310868 h 506680"/>
                <a:gd name="connsiteX3" fmla="*/ 344956 w 428828"/>
                <a:gd name="connsiteY3" fmla="*/ 237439 h 506680"/>
                <a:gd name="connsiteX4" fmla="*/ 344956 w 428828"/>
                <a:gd name="connsiteY4" fmla="*/ 164009 h 506680"/>
                <a:gd name="connsiteX5" fmla="*/ 318848 w 428828"/>
                <a:gd name="connsiteY5" fmla="*/ 85668 h 506680"/>
                <a:gd name="connsiteX6" fmla="*/ 318782 w 428828"/>
                <a:gd name="connsiteY6" fmla="*/ 85717 h 506680"/>
                <a:gd name="connsiteX7" fmla="*/ 330784 w 428828"/>
                <a:gd name="connsiteY7" fmla="*/ 53718 h 506680"/>
                <a:gd name="connsiteX8" fmla="*/ 214414 w 428828"/>
                <a:gd name="connsiteY8" fmla="*/ 0 h 506680"/>
                <a:gd name="connsiteX9" fmla="*/ 98045 w 428828"/>
                <a:gd name="connsiteY9" fmla="*/ 53710 h 506680"/>
                <a:gd name="connsiteX10" fmla="*/ 110079 w 428828"/>
                <a:gd name="connsiteY10" fmla="*/ 85741 h 506680"/>
                <a:gd name="connsiteX11" fmla="*/ 109981 w 428828"/>
                <a:gd name="connsiteY11" fmla="*/ 85668 h 506680"/>
                <a:gd name="connsiteX12" fmla="*/ 83873 w 428828"/>
                <a:gd name="connsiteY12" fmla="*/ 164009 h 506680"/>
                <a:gd name="connsiteX13" fmla="*/ 83873 w 428828"/>
                <a:gd name="connsiteY13" fmla="*/ 237439 h 506680"/>
                <a:gd name="connsiteX14" fmla="*/ 10443 w 428828"/>
                <a:gd name="connsiteY14" fmla="*/ 310868 h 506680"/>
                <a:gd name="connsiteX15" fmla="*/ 0 w 428828"/>
                <a:gd name="connsiteY15" fmla="*/ 310868 h 506680"/>
                <a:gd name="connsiteX16" fmla="*/ 3019 w 428828"/>
                <a:gd name="connsiteY16" fmla="*/ 322951 h 506680"/>
                <a:gd name="connsiteX17" fmla="*/ 70419 w 428828"/>
                <a:gd name="connsiteY17" fmla="*/ 389838 h 506680"/>
                <a:gd name="connsiteX18" fmla="*/ 49875 w 428828"/>
                <a:gd name="connsiteY18" fmla="*/ 422155 h 506680"/>
                <a:gd name="connsiteX19" fmla="*/ 23873 w 428828"/>
                <a:gd name="connsiteY19" fmla="*/ 506680 h 506680"/>
                <a:gd name="connsiteX20" fmla="*/ 404948 w 428828"/>
                <a:gd name="connsiteY20" fmla="*/ 506680 h 506680"/>
                <a:gd name="connsiteX21" fmla="*/ 378946 w 428828"/>
                <a:gd name="connsiteY21" fmla="*/ 422163 h 506680"/>
                <a:gd name="connsiteX22" fmla="*/ 358402 w 428828"/>
                <a:gd name="connsiteY22" fmla="*/ 389846 h 506680"/>
                <a:gd name="connsiteX23" fmla="*/ 425818 w 428828"/>
                <a:gd name="connsiteY23" fmla="*/ 322951 h 506680"/>
                <a:gd name="connsiteX24" fmla="*/ 214414 w 428828"/>
                <a:gd name="connsiteY24" fmla="*/ 17982 h 506680"/>
                <a:gd name="connsiteX25" fmla="*/ 310175 w 428828"/>
                <a:gd name="connsiteY25" fmla="*/ 62179 h 506680"/>
                <a:gd name="connsiteX26" fmla="*/ 291556 w 428828"/>
                <a:gd name="connsiteY26" fmla="*/ 111841 h 506680"/>
                <a:gd name="connsiteX27" fmla="*/ 214414 w 428828"/>
                <a:gd name="connsiteY27" fmla="*/ 98738 h 506680"/>
                <a:gd name="connsiteX28" fmla="*/ 137273 w 428828"/>
                <a:gd name="connsiteY28" fmla="*/ 111833 h 506680"/>
                <a:gd name="connsiteX29" fmla="*/ 118654 w 428828"/>
                <a:gd name="connsiteY29" fmla="*/ 62170 h 506680"/>
                <a:gd name="connsiteX30" fmla="*/ 214414 w 428828"/>
                <a:gd name="connsiteY30" fmla="*/ 17982 h 506680"/>
                <a:gd name="connsiteX31" fmla="*/ 100191 w 428828"/>
                <a:gd name="connsiteY31" fmla="*/ 164009 h 506680"/>
                <a:gd name="connsiteX32" fmla="*/ 117063 w 428828"/>
                <a:gd name="connsiteY32" fmla="*/ 104311 h 506680"/>
                <a:gd name="connsiteX33" fmla="*/ 128795 w 428828"/>
                <a:gd name="connsiteY33" fmla="*/ 135543 h 506680"/>
                <a:gd name="connsiteX34" fmla="*/ 137305 w 428828"/>
                <a:gd name="connsiteY34" fmla="*/ 130036 h 506680"/>
                <a:gd name="connsiteX35" fmla="*/ 214414 w 428828"/>
                <a:gd name="connsiteY35" fmla="*/ 115056 h 506680"/>
                <a:gd name="connsiteX36" fmla="*/ 291475 w 428828"/>
                <a:gd name="connsiteY36" fmla="*/ 130003 h 506680"/>
                <a:gd name="connsiteX37" fmla="*/ 300033 w 428828"/>
                <a:gd name="connsiteY37" fmla="*/ 135706 h 506680"/>
                <a:gd name="connsiteX38" fmla="*/ 311790 w 428828"/>
                <a:gd name="connsiteY38" fmla="*/ 104352 h 506680"/>
                <a:gd name="connsiteX39" fmla="*/ 328638 w 428828"/>
                <a:gd name="connsiteY39" fmla="*/ 164009 h 506680"/>
                <a:gd name="connsiteX40" fmla="*/ 328638 w 428828"/>
                <a:gd name="connsiteY40" fmla="*/ 213174 h 506680"/>
                <a:gd name="connsiteX41" fmla="*/ 312320 w 428828"/>
                <a:gd name="connsiteY41" fmla="*/ 205635 h 506680"/>
                <a:gd name="connsiteX42" fmla="*/ 312320 w 428828"/>
                <a:gd name="connsiteY42" fmla="*/ 188486 h 506680"/>
                <a:gd name="connsiteX43" fmla="*/ 279685 w 428828"/>
                <a:gd name="connsiteY43" fmla="*/ 188486 h 506680"/>
                <a:gd name="connsiteX44" fmla="*/ 220941 w 428828"/>
                <a:gd name="connsiteY44" fmla="*/ 159114 h 506680"/>
                <a:gd name="connsiteX45" fmla="*/ 214414 w 428828"/>
                <a:gd name="connsiteY45" fmla="*/ 150408 h 506680"/>
                <a:gd name="connsiteX46" fmla="*/ 207887 w 428828"/>
                <a:gd name="connsiteY46" fmla="*/ 159114 h 506680"/>
                <a:gd name="connsiteX47" fmla="*/ 149144 w 428828"/>
                <a:gd name="connsiteY47" fmla="*/ 188486 h 506680"/>
                <a:gd name="connsiteX48" fmla="*/ 116508 w 428828"/>
                <a:gd name="connsiteY48" fmla="*/ 188486 h 506680"/>
                <a:gd name="connsiteX49" fmla="*/ 116508 w 428828"/>
                <a:gd name="connsiteY49" fmla="*/ 205627 h 506680"/>
                <a:gd name="connsiteX50" fmla="*/ 100191 w 428828"/>
                <a:gd name="connsiteY50" fmla="*/ 213166 h 506680"/>
                <a:gd name="connsiteX51" fmla="*/ 100191 w 428828"/>
                <a:gd name="connsiteY51" fmla="*/ 164009 h 506680"/>
                <a:gd name="connsiteX52" fmla="*/ 328638 w 428828"/>
                <a:gd name="connsiteY52" fmla="*/ 245597 h 506680"/>
                <a:gd name="connsiteX53" fmla="*/ 311015 w 428828"/>
                <a:gd name="connsiteY53" fmla="*/ 268981 h 506680"/>
                <a:gd name="connsiteX54" fmla="*/ 312320 w 428828"/>
                <a:gd name="connsiteY54" fmla="*/ 253756 h 506680"/>
                <a:gd name="connsiteX55" fmla="*/ 312320 w 428828"/>
                <a:gd name="connsiteY55" fmla="*/ 222622 h 506680"/>
                <a:gd name="connsiteX56" fmla="*/ 328638 w 428828"/>
                <a:gd name="connsiteY56" fmla="*/ 245597 h 506680"/>
                <a:gd name="connsiteX57" fmla="*/ 173620 w 428828"/>
                <a:gd name="connsiteY57" fmla="*/ 355456 h 506680"/>
                <a:gd name="connsiteX58" fmla="*/ 173620 w 428828"/>
                <a:gd name="connsiteY58" fmla="*/ 342647 h 506680"/>
                <a:gd name="connsiteX59" fmla="*/ 214414 w 428828"/>
                <a:gd name="connsiteY59" fmla="*/ 351662 h 506680"/>
                <a:gd name="connsiteX60" fmla="*/ 255209 w 428828"/>
                <a:gd name="connsiteY60" fmla="*/ 342647 h 506680"/>
                <a:gd name="connsiteX61" fmla="*/ 255209 w 428828"/>
                <a:gd name="connsiteY61" fmla="*/ 355456 h 506680"/>
                <a:gd name="connsiteX62" fmla="*/ 214414 w 428828"/>
                <a:gd name="connsiteY62" fmla="*/ 382650 h 506680"/>
                <a:gd name="connsiteX63" fmla="*/ 173620 w 428828"/>
                <a:gd name="connsiteY63" fmla="*/ 355456 h 506680"/>
                <a:gd name="connsiteX64" fmla="*/ 201613 w 428828"/>
                <a:gd name="connsiteY64" fmla="*/ 393721 h 506680"/>
                <a:gd name="connsiteX65" fmla="*/ 178042 w 428828"/>
                <a:gd name="connsiteY65" fmla="*/ 417292 h 506680"/>
                <a:gd name="connsiteX66" fmla="*/ 166253 w 428828"/>
                <a:gd name="connsiteY66" fmla="*/ 370158 h 506680"/>
                <a:gd name="connsiteX67" fmla="*/ 201613 w 428828"/>
                <a:gd name="connsiteY67" fmla="*/ 393721 h 506680"/>
                <a:gd name="connsiteX68" fmla="*/ 262576 w 428828"/>
                <a:gd name="connsiteY68" fmla="*/ 370158 h 506680"/>
                <a:gd name="connsiteX69" fmla="*/ 250786 w 428828"/>
                <a:gd name="connsiteY69" fmla="*/ 417292 h 506680"/>
                <a:gd name="connsiteX70" fmla="*/ 227216 w 428828"/>
                <a:gd name="connsiteY70" fmla="*/ 393721 h 506680"/>
                <a:gd name="connsiteX71" fmla="*/ 262576 w 428828"/>
                <a:gd name="connsiteY71" fmla="*/ 370158 h 506680"/>
                <a:gd name="connsiteX72" fmla="*/ 214414 w 428828"/>
                <a:gd name="connsiteY72" fmla="*/ 335345 h 506680"/>
                <a:gd name="connsiteX73" fmla="*/ 132826 w 428828"/>
                <a:gd name="connsiteY73" fmla="*/ 253756 h 506680"/>
                <a:gd name="connsiteX74" fmla="*/ 132826 w 428828"/>
                <a:gd name="connsiteY74" fmla="*/ 204803 h 506680"/>
                <a:gd name="connsiteX75" fmla="*/ 149144 w 428828"/>
                <a:gd name="connsiteY75" fmla="*/ 204803 h 506680"/>
                <a:gd name="connsiteX76" fmla="*/ 214414 w 428828"/>
                <a:gd name="connsiteY76" fmla="*/ 176639 h 506680"/>
                <a:gd name="connsiteX77" fmla="*/ 279685 w 428828"/>
                <a:gd name="connsiteY77" fmla="*/ 204803 h 506680"/>
                <a:gd name="connsiteX78" fmla="*/ 296003 w 428828"/>
                <a:gd name="connsiteY78" fmla="*/ 204803 h 506680"/>
                <a:gd name="connsiteX79" fmla="*/ 296003 w 428828"/>
                <a:gd name="connsiteY79" fmla="*/ 253756 h 506680"/>
                <a:gd name="connsiteX80" fmla="*/ 214414 w 428828"/>
                <a:gd name="connsiteY80" fmla="*/ 335345 h 506680"/>
                <a:gd name="connsiteX81" fmla="*/ 116508 w 428828"/>
                <a:gd name="connsiteY81" fmla="*/ 222622 h 506680"/>
                <a:gd name="connsiteX82" fmla="*/ 116508 w 428828"/>
                <a:gd name="connsiteY82" fmla="*/ 253756 h 506680"/>
                <a:gd name="connsiteX83" fmla="*/ 117814 w 428828"/>
                <a:gd name="connsiteY83" fmla="*/ 268981 h 506680"/>
                <a:gd name="connsiteX84" fmla="*/ 100191 w 428828"/>
                <a:gd name="connsiteY84" fmla="*/ 245597 h 506680"/>
                <a:gd name="connsiteX85" fmla="*/ 116508 w 428828"/>
                <a:gd name="connsiteY85" fmla="*/ 222622 h 506680"/>
                <a:gd name="connsiteX86" fmla="*/ 21148 w 428828"/>
                <a:gd name="connsiteY86" fmla="*/ 326549 h 506680"/>
                <a:gd name="connsiteX87" fmla="*/ 93411 w 428828"/>
                <a:gd name="connsiteY87" fmla="*/ 271494 h 506680"/>
                <a:gd name="connsiteX88" fmla="*/ 122122 w 428828"/>
                <a:gd name="connsiteY88" fmla="*/ 286131 h 506680"/>
                <a:gd name="connsiteX89" fmla="*/ 157294 w 428828"/>
                <a:gd name="connsiteY89" fmla="*/ 333109 h 506680"/>
                <a:gd name="connsiteX90" fmla="*/ 157294 w 428828"/>
                <a:gd name="connsiteY90" fmla="*/ 353931 h 506680"/>
                <a:gd name="connsiteX91" fmla="*/ 96829 w 428828"/>
                <a:gd name="connsiteY91" fmla="*/ 374083 h 506680"/>
                <a:gd name="connsiteX92" fmla="*/ 91771 w 428828"/>
                <a:gd name="connsiteY92" fmla="*/ 376114 h 506680"/>
                <a:gd name="connsiteX93" fmla="*/ 21148 w 428828"/>
                <a:gd name="connsiteY93" fmla="*/ 326549 h 506680"/>
                <a:gd name="connsiteX94" fmla="*/ 363354 w 428828"/>
                <a:gd name="connsiteY94" fmla="*/ 426960 h 506680"/>
                <a:gd name="connsiteX95" fmla="*/ 382862 w 428828"/>
                <a:gd name="connsiteY95" fmla="*/ 490363 h 506680"/>
                <a:gd name="connsiteX96" fmla="*/ 327675 w 428828"/>
                <a:gd name="connsiteY96" fmla="*/ 490363 h 506680"/>
                <a:gd name="connsiteX97" fmla="*/ 320406 w 428828"/>
                <a:gd name="connsiteY97" fmla="*/ 432239 h 506680"/>
                <a:gd name="connsiteX98" fmla="*/ 304219 w 428828"/>
                <a:gd name="connsiteY98" fmla="*/ 434263 h 506680"/>
                <a:gd name="connsiteX99" fmla="*/ 311235 w 428828"/>
                <a:gd name="connsiteY99" fmla="*/ 490363 h 506680"/>
                <a:gd name="connsiteX100" fmla="*/ 117593 w 428828"/>
                <a:gd name="connsiteY100" fmla="*/ 490363 h 506680"/>
                <a:gd name="connsiteX101" fmla="*/ 124602 w 428828"/>
                <a:gd name="connsiteY101" fmla="*/ 434263 h 506680"/>
                <a:gd name="connsiteX102" fmla="*/ 108415 w 428828"/>
                <a:gd name="connsiteY102" fmla="*/ 432239 h 506680"/>
                <a:gd name="connsiteX103" fmla="*/ 101145 w 428828"/>
                <a:gd name="connsiteY103" fmla="*/ 490363 h 506680"/>
                <a:gd name="connsiteX104" fmla="*/ 45959 w 428828"/>
                <a:gd name="connsiteY104" fmla="*/ 490363 h 506680"/>
                <a:gd name="connsiteX105" fmla="*/ 65475 w 428828"/>
                <a:gd name="connsiteY105" fmla="*/ 426960 h 506680"/>
                <a:gd name="connsiteX106" fmla="*/ 102002 w 428828"/>
                <a:gd name="connsiteY106" fmla="*/ 389577 h 506680"/>
                <a:gd name="connsiteX107" fmla="*/ 150278 w 428828"/>
                <a:gd name="connsiteY107" fmla="*/ 373487 h 506680"/>
                <a:gd name="connsiteX108" fmla="*/ 169206 w 428828"/>
                <a:gd name="connsiteY108" fmla="*/ 449209 h 506680"/>
                <a:gd name="connsiteX109" fmla="*/ 214414 w 428828"/>
                <a:gd name="connsiteY109" fmla="*/ 403993 h 506680"/>
                <a:gd name="connsiteX110" fmla="*/ 259631 w 428828"/>
                <a:gd name="connsiteY110" fmla="*/ 449209 h 506680"/>
                <a:gd name="connsiteX111" fmla="*/ 278559 w 428828"/>
                <a:gd name="connsiteY111" fmla="*/ 373487 h 506680"/>
                <a:gd name="connsiteX112" fmla="*/ 326835 w 428828"/>
                <a:gd name="connsiteY112" fmla="*/ 389577 h 506680"/>
                <a:gd name="connsiteX113" fmla="*/ 363354 w 428828"/>
                <a:gd name="connsiteY113" fmla="*/ 426960 h 506680"/>
                <a:gd name="connsiteX114" fmla="*/ 337050 w 428828"/>
                <a:gd name="connsiteY114" fmla="*/ 376131 h 506680"/>
                <a:gd name="connsiteX115" fmla="*/ 331991 w 428828"/>
                <a:gd name="connsiteY115" fmla="*/ 374099 h 506680"/>
                <a:gd name="connsiteX116" fmla="*/ 271526 w 428828"/>
                <a:gd name="connsiteY116" fmla="*/ 353939 h 506680"/>
                <a:gd name="connsiteX117" fmla="*/ 271526 w 428828"/>
                <a:gd name="connsiteY117" fmla="*/ 333117 h 506680"/>
                <a:gd name="connsiteX118" fmla="*/ 306699 w 428828"/>
                <a:gd name="connsiteY118" fmla="*/ 286139 h 506680"/>
                <a:gd name="connsiteX119" fmla="*/ 335410 w 428828"/>
                <a:gd name="connsiteY119" fmla="*/ 271502 h 506680"/>
                <a:gd name="connsiteX120" fmla="*/ 407673 w 428828"/>
                <a:gd name="connsiteY120" fmla="*/ 326558 h 506680"/>
                <a:gd name="connsiteX121" fmla="*/ 337050 w 428828"/>
                <a:gd name="connsiteY121" fmla="*/ 376131 h 5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28828" h="506680">
                  <a:moveTo>
                    <a:pt x="425818" y="322951"/>
                  </a:moveTo>
                  <a:lnTo>
                    <a:pt x="428829" y="310868"/>
                  </a:lnTo>
                  <a:lnTo>
                    <a:pt x="418385" y="310868"/>
                  </a:lnTo>
                  <a:cubicBezTo>
                    <a:pt x="377893" y="310868"/>
                    <a:pt x="344956" y="277923"/>
                    <a:pt x="344956" y="237439"/>
                  </a:cubicBezTo>
                  <a:lnTo>
                    <a:pt x="344956" y="164009"/>
                  </a:lnTo>
                  <a:cubicBezTo>
                    <a:pt x="344956" y="135494"/>
                    <a:pt x="335932" y="108407"/>
                    <a:pt x="318848" y="85668"/>
                  </a:cubicBezTo>
                  <a:lnTo>
                    <a:pt x="318782" y="85717"/>
                  </a:lnTo>
                  <a:lnTo>
                    <a:pt x="330784" y="53718"/>
                  </a:lnTo>
                  <a:lnTo>
                    <a:pt x="214414" y="0"/>
                  </a:lnTo>
                  <a:lnTo>
                    <a:pt x="98045" y="53710"/>
                  </a:lnTo>
                  <a:lnTo>
                    <a:pt x="110079" y="85741"/>
                  </a:lnTo>
                  <a:lnTo>
                    <a:pt x="109981" y="85668"/>
                  </a:lnTo>
                  <a:cubicBezTo>
                    <a:pt x="92897" y="108407"/>
                    <a:pt x="83873" y="135494"/>
                    <a:pt x="83873" y="164009"/>
                  </a:cubicBezTo>
                  <a:lnTo>
                    <a:pt x="83873" y="237439"/>
                  </a:lnTo>
                  <a:cubicBezTo>
                    <a:pt x="83873" y="277923"/>
                    <a:pt x="50936" y="310868"/>
                    <a:pt x="10443" y="310868"/>
                  </a:cubicBezTo>
                  <a:lnTo>
                    <a:pt x="0" y="310868"/>
                  </a:lnTo>
                  <a:lnTo>
                    <a:pt x="3019" y="322951"/>
                  </a:lnTo>
                  <a:cubicBezTo>
                    <a:pt x="11447" y="356672"/>
                    <a:pt x="37808" y="381972"/>
                    <a:pt x="70419" y="389838"/>
                  </a:cubicBezTo>
                  <a:cubicBezTo>
                    <a:pt x="60979" y="398535"/>
                    <a:pt x="53742" y="409582"/>
                    <a:pt x="49875" y="422155"/>
                  </a:cubicBezTo>
                  <a:lnTo>
                    <a:pt x="23873" y="506680"/>
                  </a:lnTo>
                  <a:lnTo>
                    <a:pt x="404948" y="506680"/>
                  </a:lnTo>
                  <a:lnTo>
                    <a:pt x="378946" y="422163"/>
                  </a:lnTo>
                  <a:cubicBezTo>
                    <a:pt x="375078" y="409590"/>
                    <a:pt x="367850" y="398543"/>
                    <a:pt x="358402" y="389846"/>
                  </a:cubicBezTo>
                  <a:cubicBezTo>
                    <a:pt x="391029" y="381972"/>
                    <a:pt x="417382" y="356680"/>
                    <a:pt x="425818" y="322951"/>
                  </a:cubicBezTo>
                  <a:close/>
                  <a:moveTo>
                    <a:pt x="214414" y="17982"/>
                  </a:moveTo>
                  <a:lnTo>
                    <a:pt x="310175" y="62179"/>
                  </a:lnTo>
                  <a:lnTo>
                    <a:pt x="291556" y="111841"/>
                  </a:lnTo>
                  <a:cubicBezTo>
                    <a:pt x="279391" y="106587"/>
                    <a:pt x="254482" y="98738"/>
                    <a:pt x="214414" y="98738"/>
                  </a:cubicBezTo>
                  <a:cubicBezTo>
                    <a:pt x="174346" y="98738"/>
                    <a:pt x="149437" y="106587"/>
                    <a:pt x="137273" y="111833"/>
                  </a:cubicBezTo>
                  <a:lnTo>
                    <a:pt x="118654" y="62170"/>
                  </a:lnTo>
                  <a:lnTo>
                    <a:pt x="214414" y="17982"/>
                  </a:lnTo>
                  <a:close/>
                  <a:moveTo>
                    <a:pt x="100191" y="164009"/>
                  </a:moveTo>
                  <a:cubicBezTo>
                    <a:pt x="100191" y="142649"/>
                    <a:pt x="106016" y="122228"/>
                    <a:pt x="117063" y="104311"/>
                  </a:cubicBezTo>
                  <a:lnTo>
                    <a:pt x="128795" y="135543"/>
                  </a:lnTo>
                  <a:lnTo>
                    <a:pt x="137305" y="130036"/>
                  </a:lnTo>
                  <a:cubicBezTo>
                    <a:pt x="137534" y="129881"/>
                    <a:pt x="161072" y="115056"/>
                    <a:pt x="214414" y="115056"/>
                  </a:cubicBezTo>
                  <a:cubicBezTo>
                    <a:pt x="267757" y="115056"/>
                    <a:pt x="291295" y="129881"/>
                    <a:pt x="291475" y="130003"/>
                  </a:cubicBezTo>
                  <a:lnTo>
                    <a:pt x="300033" y="135706"/>
                  </a:lnTo>
                  <a:lnTo>
                    <a:pt x="311790" y="104352"/>
                  </a:lnTo>
                  <a:cubicBezTo>
                    <a:pt x="322813" y="122260"/>
                    <a:pt x="328638" y="142666"/>
                    <a:pt x="328638" y="164009"/>
                  </a:cubicBezTo>
                  <a:lnTo>
                    <a:pt x="328638" y="213174"/>
                  </a:lnTo>
                  <a:cubicBezTo>
                    <a:pt x="323873" y="209568"/>
                    <a:pt x="318382" y="206867"/>
                    <a:pt x="312320" y="205635"/>
                  </a:cubicBezTo>
                  <a:lnTo>
                    <a:pt x="312320" y="188486"/>
                  </a:lnTo>
                  <a:lnTo>
                    <a:pt x="279685" y="188486"/>
                  </a:lnTo>
                  <a:cubicBezTo>
                    <a:pt x="256702" y="188486"/>
                    <a:pt x="234738" y="177504"/>
                    <a:pt x="220941" y="159114"/>
                  </a:cubicBezTo>
                  <a:lnTo>
                    <a:pt x="214414" y="150408"/>
                  </a:lnTo>
                  <a:lnTo>
                    <a:pt x="207887" y="159114"/>
                  </a:lnTo>
                  <a:cubicBezTo>
                    <a:pt x="194091" y="177504"/>
                    <a:pt x="172127" y="188486"/>
                    <a:pt x="149144" y="188486"/>
                  </a:cubicBezTo>
                  <a:lnTo>
                    <a:pt x="116508" y="188486"/>
                  </a:lnTo>
                  <a:lnTo>
                    <a:pt x="116508" y="205627"/>
                  </a:lnTo>
                  <a:cubicBezTo>
                    <a:pt x="110446" y="206867"/>
                    <a:pt x="104955" y="209560"/>
                    <a:pt x="100191" y="213166"/>
                  </a:cubicBezTo>
                  <a:lnTo>
                    <a:pt x="100191" y="164009"/>
                  </a:lnTo>
                  <a:close/>
                  <a:moveTo>
                    <a:pt x="328638" y="245597"/>
                  </a:moveTo>
                  <a:cubicBezTo>
                    <a:pt x="328638" y="256702"/>
                    <a:pt x="321165" y="265995"/>
                    <a:pt x="311015" y="268981"/>
                  </a:cubicBezTo>
                  <a:cubicBezTo>
                    <a:pt x="311798" y="264004"/>
                    <a:pt x="312320" y="258945"/>
                    <a:pt x="312320" y="253756"/>
                  </a:cubicBezTo>
                  <a:lnTo>
                    <a:pt x="312320" y="222622"/>
                  </a:lnTo>
                  <a:cubicBezTo>
                    <a:pt x="321793" y="226000"/>
                    <a:pt x="328638" y="234975"/>
                    <a:pt x="328638" y="245597"/>
                  </a:cubicBezTo>
                  <a:close/>
                  <a:moveTo>
                    <a:pt x="173620" y="355456"/>
                  </a:moveTo>
                  <a:lnTo>
                    <a:pt x="173620" y="342647"/>
                  </a:lnTo>
                  <a:cubicBezTo>
                    <a:pt x="186054" y="348374"/>
                    <a:pt x="199843" y="351662"/>
                    <a:pt x="214414" y="351662"/>
                  </a:cubicBezTo>
                  <a:cubicBezTo>
                    <a:pt x="228986" y="351662"/>
                    <a:pt x="242774" y="348374"/>
                    <a:pt x="255209" y="342647"/>
                  </a:cubicBezTo>
                  <a:lnTo>
                    <a:pt x="255209" y="355456"/>
                  </a:lnTo>
                  <a:lnTo>
                    <a:pt x="214414" y="382650"/>
                  </a:lnTo>
                  <a:lnTo>
                    <a:pt x="173620" y="355456"/>
                  </a:lnTo>
                  <a:close/>
                  <a:moveTo>
                    <a:pt x="201613" y="393721"/>
                  </a:moveTo>
                  <a:lnTo>
                    <a:pt x="178042" y="417292"/>
                  </a:lnTo>
                  <a:lnTo>
                    <a:pt x="166253" y="370158"/>
                  </a:lnTo>
                  <a:lnTo>
                    <a:pt x="201613" y="393721"/>
                  </a:lnTo>
                  <a:close/>
                  <a:moveTo>
                    <a:pt x="262576" y="370158"/>
                  </a:moveTo>
                  <a:lnTo>
                    <a:pt x="250786" y="417292"/>
                  </a:lnTo>
                  <a:lnTo>
                    <a:pt x="227216" y="393721"/>
                  </a:lnTo>
                  <a:lnTo>
                    <a:pt x="262576" y="370158"/>
                  </a:lnTo>
                  <a:close/>
                  <a:moveTo>
                    <a:pt x="214414" y="335345"/>
                  </a:moveTo>
                  <a:cubicBezTo>
                    <a:pt x="169427" y="335345"/>
                    <a:pt x="132826" y="298744"/>
                    <a:pt x="132826" y="253756"/>
                  </a:cubicBezTo>
                  <a:lnTo>
                    <a:pt x="132826" y="204803"/>
                  </a:lnTo>
                  <a:lnTo>
                    <a:pt x="149144" y="204803"/>
                  </a:lnTo>
                  <a:cubicBezTo>
                    <a:pt x="173849" y="204803"/>
                    <a:pt x="197583" y="194425"/>
                    <a:pt x="214414" y="176639"/>
                  </a:cubicBezTo>
                  <a:cubicBezTo>
                    <a:pt x="231246" y="194425"/>
                    <a:pt x="254980" y="204803"/>
                    <a:pt x="279685" y="204803"/>
                  </a:cubicBezTo>
                  <a:lnTo>
                    <a:pt x="296003" y="204803"/>
                  </a:lnTo>
                  <a:lnTo>
                    <a:pt x="296003" y="253756"/>
                  </a:lnTo>
                  <a:cubicBezTo>
                    <a:pt x="296003" y="298744"/>
                    <a:pt x="259402" y="335345"/>
                    <a:pt x="214414" y="335345"/>
                  </a:cubicBezTo>
                  <a:close/>
                  <a:moveTo>
                    <a:pt x="116508" y="222622"/>
                  </a:moveTo>
                  <a:lnTo>
                    <a:pt x="116508" y="253756"/>
                  </a:lnTo>
                  <a:cubicBezTo>
                    <a:pt x="116508" y="258945"/>
                    <a:pt x="117030" y="264004"/>
                    <a:pt x="117814" y="268981"/>
                  </a:cubicBezTo>
                  <a:cubicBezTo>
                    <a:pt x="107664" y="265995"/>
                    <a:pt x="100191" y="256702"/>
                    <a:pt x="100191" y="245597"/>
                  </a:cubicBezTo>
                  <a:cubicBezTo>
                    <a:pt x="100191" y="234975"/>
                    <a:pt x="107036" y="226000"/>
                    <a:pt x="116508" y="222622"/>
                  </a:cubicBezTo>
                  <a:close/>
                  <a:moveTo>
                    <a:pt x="21148" y="326549"/>
                  </a:moveTo>
                  <a:cubicBezTo>
                    <a:pt x="53914" y="322633"/>
                    <a:pt x="81262" y="300972"/>
                    <a:pt x="93411" y="271494"/>
                  </a:cubicBezTo>
                  <a:cubicBezTo>
                    <a:pt x="100386" y="279889"/>
                    <a:pt x="110560" y="285404"/>
                    <a:pt x="122122" y="286131"/>
                  </a:cubicBezTo>
                  <a:cubicBezTo>
                    <a:pt x="128820" y="305173"/>
                    <a:pt x="141213" y="321507"/>
                    <a:pt x="157294" y="333109"/>
                  </a:cubicBezTo>
                  <a:lnTo>
                    <a:pt x="157294" y="353931"/>
                  </a:lnTo>
                  <a:lnTo>
                    <a:pt x="96829" y="374083"/>
                  </a:lnTo>
                  <a:cubicBezTo>
                    <a:pt x="95091" y="374662"/>
                    <a:pt x="93443" y="375413"/>
                    <a:pt x="91771" y="376114"/>
                  </a:cubicBezTo>
                  <a:cubicBezTo>
                    <a:pt x="59861" y="376025"/>
                    <a:pt x="31868" y="356027"/>
                    <a:pt x="21148" y="326549"/>
                  </a:cubicBezTo>
                  <a:close/>
                  <a:moveTo>
                    <a:pt x="363354" y="426960"/>
                  </a:moveTo>
                  <a:lnTo>
                    <a:pt x="382862" y="490363"/>
                  </a:lnTo>
                  <a:lnTo>
                    <a:pt x="327675" y="490363"/>
                  </a:lnTo>
                  <a:lnTo>
                    <a:pt x="320406" y="432239"/>
                  </a:lnTo>
                  <a:lnTo>
                    <a:pt x="304219" y="434263"/>
                  </a:lnTo>
                  <a:lnTo>
                    <a:pt x="311235" y="490363"/>
                  </a:lnTo>
                  <a:lnTo>
                    <a:pt x="117593" y="490363"/>
                  </a:lnTo>
                  <a:lnTo>
                    <a:pt x="124602" y="434263"/>
                  </a:lnTo>
                  <a:lnTo>
                    <a:pt x="108415" y="432239"/>
                  </a:lnTo>
                  <a:lnTo>
                    <a:pt x="101145" y="490363"/>
                  </a:lnTo>
                  <a:lnTo>
                    <a:pt x="45959" y="490363"/>
                  </a:lnTo>
                  <a:lnTo>
                    <a:pt x="65475" y="426960"/>
                  </a:lnTo>
                  <a:cubicBezTo>
                    <a:pt x="70884" y="409370"/>
                    <a:pt x="84542" y="395394"/>
                    <a:pt x="102002" y="389577"/>
                  </a:cubicBezTo>
                  <a:lnTo>
                    <a:pt x="150278" y="373487"/>
                  </a:lnTo>
                  <a:lnTo>
                    <a:pt x="169206" y="449209"/>
                  </a:lnTo>
                  <a:lnTo>
                    <a:pt x="214414" y="403993"/>
                  </a:lnTo>
                  <a:lnTo>
                    <a:pt x="259631" y="449209"/>
                  </a:lnTo>
                  <a:lnTo>
                    <a:pt x="278559" y="373487"/>
                  </a:lnTo>
                  <a:lnTo>
                    <a:pt x="326835" y="389577"/>
                  </a:lnTo>
                  <a:cubicBezTo>
                    <a:pt x="344287" y="395394"/>
                    <a:pt x="357945" y="409370"/>
                    <a:pt x="363354" y="426960"/>
                  </a:cubicBezTo>
                  <a:close/>
                  <a:moveTo>
                    <a:pt x="337050" y="376131"/>
                  </a:moveTo>
                  <a:cubicBezTo>
                    <a:pt x="335377" y="375429"/>
                    <a:pt x="333729" y="374678"/>
                    <a:pt x="331991" y="374099"/>
                  </a:cubicBezTo>
                  <a:lnTo>
                    <a:pt x="271526" y="353939"/>
                  </a:lnTo>
                  <a:lnTo>
                    <a:pt x="271526" y="333117"/>
                  </a:lnTo>
                  <a:cubicBezTo>
                    <a:pt x="287607" y="321507"/>
                    <a:pt x="300001" y="305173"/>
                    <a:pt x="306699" y="286139"/>
                  </a:cubicBezTo>
                  <a:cubicBezTo>
                    <a:pt x="318260" y="285413"/>
                    <a:pt x="328442" y="279897"/>
                    <a:pt x="335410" y="271502"/>
                  </a:cubicBezTo>
                  <a:cubicBezTo>
                    <a:pt x="347558" y="300972"/>
                    <a:pt x="374907" y="322641"/>
                    <a:pt x="407673" y="326558"/>
                  </a:cubicBezTo>
                  <a:cubicBezTo>
                    <a:pt x="396960" y="356027"/>
                    <a:pt x="368967" y="376025"/>
                    <a:pt x="337050" y="376131"/>
                  </a:cubicBezTo>
                  <a:close/>
                </a:path>
              </a:pathLst>
            </a:custGeom>
            <a:grpFill/>
            <a:ln w="1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4843EB7E-05D8-429A-ABA8-074CB41C0EA1}"/>
                </a:ext>
              </a:extLst>
            </p:cNvPr>
            <p:cNvSpPr/>
            <p:nvPr/>
          </p:nvSpPr>
          <p:spPr>
            <a:xfrm>
              <a:off x="8333463" y="4654347"/>
              <a:ext cx="48953" cy="48953"/>
            </a:xfrm>
            <a:custGeom>
              <a:avLst/>
              <a:gdLst>
                <a:gd name="connsiteX0" fmla="*/ 32635 w 48953"/>
                <a:gd name="connsiteY0" fmla="*/ 16318 h 48953"/>
                <a:gd name="connsiteX1" fmla="*/ 32635 w 48953"/>
                <a:gd name="connsiteY1" fmla="*/ 0 h 48953"/>
                <a:gd name="connsiteX2" fmla="*/ 16318 w 48953"/>
                <a:gd name="connsiteY2" fmla="*/ 0 h 48953"/>
                <a:gd name="connsiteX3" fmla="*/ 16318 w 48953"/>
                <a:gd name="connsiteY3" fmla="*/ 16318 h 48953"/>
                <a:gd name="connsiteX4" fmla="*/ 0 w 48953"/>
                <a:gd name="connsiteY4" fmla="*/ 16318 h 48953"/>
                <a:gd name="connsiteX5" fmla="*/ 0 w 48953"/>
                <a:gd name="connsiteY5" fmla="*/ 32635 h 48953"/>
                <a:gd name="connsiteX6" fmla="*/ 16318 w 48953"/>
                <a:gd name="connsiteY6" fmla="*/ 32635 h 48953"/>
                <a:gd name="connsiteX7" fmla="*/ 16318 w 48953"/>
                <a:gd name="connsiteY7" fmla="*/ 48953 h 48953"/>
                <a:gd name="connsiteX8" fmla="*/ 32635 w 48953"/>
                <a:gd name="connsiteY8" fmla="*/ 48953 h 48953"/>
                <a:gd name="connsiteX9" fmla="*/ 32635 w 48953"/>
                <a:gd name="connsiteY9" fmla="*/ 32635 h 48953"/>
                <a:gd name="connsiteX10" fmla="*/ 48953 w 48953"/>
                <a:gd name="connsiteY10" fmla="*/ 32635 h 48953"/>
                <a:gd name="connsiteX11" fmla="*/ 48953 w 48953"/>
                <a:gd name="connsiteY11" fmla="*/ 16318 h 4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3" h="48953">
                  <a:moveTo>
                    <a:pt x="32635" y="16318"/>
                  </a:moveTo>
                  <a:lnTo>
                    <a:pt x="32635" y="0"/>
                  </a:lnTo>
                  <a:lnTo>
                    <a:pt x="16318" y="0"/>
                  </a:lnTo>
                  <a:lnTo>
                    <a:pt x="16318" y="16318"/>
                  </a:lnTo>
                  <a:lnTo>
                    <a:pt x="0" y="16318"/>
                  </a:lnTo>
                  <a:lnTo>
                    <a:pt x="0" y="32635"/>
                  </a:lnTo>
                  <a:lnTo>
                    <a:pt x="16318" y="32635"/>
                  </a:lnTo>
                  <a:lnTo>
                    <a:pt x="16318" y="48953"/>
                  </a:lnTo>
                  <a:lnTo>
                    <a:pt x="32635" y="48953"/>
                  </a:lnTo>
                  <a:lnTo>
                    <a:pt x="32635" y="32635"/>
                  </a:lnTo>
                  <a:lnTo>
                    <a:pt x="48953" y="32635"/>
                  </a:lnTo>
                  <a:lnTo>
                    <a:pt x="48953" y="16318"/>
                  </a:lnTo>
                  <a:close/>
                </a:path>
              </a:pathLst>
            </a:custGeom>
            <a:grpFill/>
            <a:ln w="1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74">
            <a:extLst>
              <a:ext uri="{FF2B5EF4-FFF2-40B4-BE49-F238E27FC236}">
                <a16:creationId xmlns:a16="http://schemas.microsoft.com/office/drawing/2014/main" id="{85AA8F28-09AD-4955-B555-53184C2E87FE}"/>
              </a:ext>
            </a:extLst>
          </p:cNvPr>
          <p:cNvGrpSpPr/>
          <p:nvPr/>
        </p:nvGrpSpPr>
        <p:grpSpPr>
          <a:xfrm>
            <a:off x="8123992" y="3070932"/>
            <a:ext cx="468084" cy="468084"/>
            <a:chOff x="8123992" y="3070932"/>
            <a:chExt cx="468084" cy="468084"/>
          </a:xfrm>
          <a:solidFill>
            <a:schemeClr val="bg1"/>
          </a:solidFill>
        </p:grpSpPr>
        <p:sp>
          <p:nvSpPr>
            <p:cNvPr id="80" name="Freeform: Shape 79">
              <a:extLst>
                <a:ext uri="{FF2B5EF4-FFF2-40B4-BE49-F238E27FC236}">
                  <a16:creationId xmlns:a16="http://schemas.microsoft.com/office/drawing/2014/main" id="{2283789A-4383-4B53-A6C0-E991AB0D6556}"/>
                </a:ext>
              </a:extLst>
            </p:cNvPr>
            <p:cNvSpPr/>
            <p:nvPr/>
          </p:nvSpPr>
          <p:spPr>
            <a:xfrm>
              <a:off x="8169290" y="3070932"/>
              <a:ext cx="377487" cy="468084"/>
            </a:xfrm>
            <a:custGeom>
              <a:avLst/>
              <a:gdLst>
                <a:gd name="connsiteX0" fmla="*/ 344495 w 377487"/>
                <a:gd name="connsiteY0" fmla="*/ 285471 h 468084"/>
                <a:gd name="connsiteX1" fmla="*/ 338749 w 377487"/>
                <a:gd name="connsiteY1" fmla="*/ 282021 h 468084"/>
                <a:gd name="connsiteX2" fmla="*/ 343106 w 377487"/>
                <a:gd name="connsiteY2" fmla="*/ 274403 h 468084"/>
                <a:gd name="connsiteX3" fmla="*/ 337760 w 377487"/>
                <a:gd name="connsiteY3" fmla="*/ 253966 h 468084"/>
                <a:gd name="connsiteX4" fmla="*/ 325635 w 377487"/>
                <a:gd name="connsiteY4" fmla="*/ 246688 h 468084"/>
                <a:gd name="connsiteX5" fmla="*/ 327002 w 377487"/>
                <a:gd name="connsiteY5" fmla="*/ 241916 h 468084"/>
                <a:gd name="connsiteX6" fmla="*/ 339738 w 377487"/>
                <a:gd name="connsiteY6" fmla="*/ 150995 h 468084"/>
                <a:gd name="connsiteX7" fmla="*/ 188744 w 377487"/>
                <a:gd name="connsiteY7" fmla="*/ 0 h 468084"/>
                <a:gd name="connsiteX8" fmla="*/ 37749 w 377487"/>
                <a:gd name="connsiteY8" fmla="*/ 150995 h 468084"/>
                <a:gd name="connsiteX9" fmla="*/ 50485 w 377487"/>
                <a:gd name="connsiteY9" fmla="*/ 241924 h 468084"/>
                <a:gd name="connsiteX10" fmla="*/ 51920 w 377487"/>
                <a:gd name="connsiteY10" fmla="*/ 246937 h 468084"/>
                <a:gd name="connsiteX11" fmla="*/ 40202 w 377487"/>
                <a:gd name="connsiteY11" fmla="*/ 253966 h 468084"/>
                <a:gd name="connsiteX12" fmla="*/ 34865 w 377487"/>
                <a:gd name="connsiteY12" fmla="*/ 274403 h 468084"/>
                <a:gd name="connsiteX13" fmla="*/ 39100 w 377487"/>
                <a:gd name="connsiteY13" fmla="*/ 281809 h 468084"/>
                <a:gd name="connsiteX14" fmla="*/ 33000 w 377487"/>
                <a:gd name="connsiteY14" fmla="*/ 285471 h 468084"/>
                <a:gd name="connsiteX15" fmla="*/ 0 w 377487"/>
                <a:gd name="connsiteY15" fmla="*/ 343732 h 468084"/>
                <a:gd name="connsiteX16" fmla="*/ 0 w 377487"/>
                <a:gd name="connsiteY16" fmla="*/ 468084 h 468084"/>
                <a:gd name="connsiteX17" fmla="*/ 377487 w 377487"/>
                <a:gd name="connsiteY17" fmla="*/ 468084 h 468084"/>
                <a:gd name="connsiteX18" fmla="*/ 377487 w 377487"/>
                <a:gd name="connsiteY18" fmla="*/ 343732 h 468084"/>
                <a:gd name="connsiteX19" fmla="*/ 344495 w 377487"/>
                <a:gd name="connsiteY19" fmla="*/ 285471 h 468084"/>
                <a:gd name="connsiteX20" fmla="*/ 329999 w 377487"/>
                <a:gd name="connsiteY20" fmla="*/ 266914 h 468084"/>
                <a:gd name="connsiteX21" fmla="*/ 277091 w 377487"/>
                <a:gd name="connsiteY21" fmla="*/ 359504 h 468084"/>
                <a:gd name="connsiteX22" fmla="*/ 252290 w 377487"/>
                <a:gd name="connsiteY22" fmla="*/ 344623 h 468084"/>
                <a:gd name="connsiteX23" fmla="*/ 305191 w 377487"/>
                <a:gd name="connsiteY23" fmla="*/ 252033 h 468084"/>
                <a:gd name="connsiteX24" fmla="*/ 329999 w 377487"/>
                <a:gd name="connsiteY24" fmla="*/ 266914 h 468084"/>
                <a:gd name="connsiteX25" fmla="*/ 188744 w 377487"/>
                <a:gd name="connsiteY25" fmla="*/ 143445 h 468084"/>
                <a:gd name="connsiteX26" fmla="*/ 151788 w 377487"/>
                <a:gd name="connsiteY26" fmla="*/ 162720 h 468084"/>
                <a:gd name="connsiteX27" fmla="*/ 150587 w 377487"/>
                <a:gd name="connsiteY27" fmla="*/ 165113 h 468084"/>
                <a:gd name="connsiteX28" fmla="*/ 152565 w 377487"/>
                <a:gd name="connsiteY28" fmla="*/ 174006 h 468084"/>
                <a:gd name="connsiteX29" fmla="*/ 106633 w 377487"/>
                <a:gd name="connsiteY29" fmla="*/ 216761 h 468084"/>
                <a:gd name="connsiteX30" fmla="*/ 97226 w 377487"/>
                <a:gd name="connsiteY30" fmla="*/ 207354 h 468084"/>
                <a:gd name="connsiteX31" fmla="*/ 90597 w 377487"/>
                <a:gd name="connsiteY31" fmla="*/ 191333 h 468084"/>
                <a:gd name="connsiteX32" fmla="*/ 90597 w 377487"/>
                <a:gd name="connsiteY32" fmla="*/ 113246 h 468084"/>
                <a:gd name="connsiteX33" fmla="*/ 113246 w 377487"/>
                <a:gd name="connsiteY33" fmla="*/ 90597 h 468084"/>
                <a:gd name="connsiteX34" fmla="*/ 264241 w 377487"/>
                <a:gd name="connsiteY34" fmla="*/ 90597 h 468084"/>
                <a:gd name="connsiteX35" fmla="*/ 286890 w 377487"/>
                <a:gd name="connsiteY35" fmla="*/ 113246 h 468084"/>
                <a:gd name="connsiteX36" fmla="*/ 286890 w 377487"/>
                <a:gd name="connsiteY36" fmla="*/ 191333 h 468084"/>
                <a:gd name="connsiteX37" fmla="*/ 280262 w 377487"/>
                <a:gd name="connsiteY37" fmla="*/ 207354 h 468084"/>
                <a:gd name="connsiteX38" fmla="*/ 270855 w 377487"/>
                <a:gd name="connsiteY38" fmla="*/ 216761 h 468084"/>
                <a:gd name="connsiteX39" fmla="*/ 224922 w 377487"/>
                <a:gd name="connsiteY39" fmla="*/ 174006 h 468084"/>
                <a:gd name="connsiteX40" fmla="*/ 226900 w 377487"/>
                <a:gd name="connsiteY40" fmla="*/ 165113 h 468084"/>
                <a:gd name="connsiteX41" fmla="*/ 225700 w 377487"/>
                <a:gd name="connsiteY41" fmla="*/ 162720 h 468084"/>
                <a:gd name="connsiteX42" fmla="*/ 188744 w 377487"/>
                <a:gd name="connsiteY42" fmla="*/ 143445 h 468084"/>
                <a:gd name="connsiteX43" fmla="*/ 210872 w 377487"/>
                <a:gd name="connsiteY43" fmla="*/ 167597 h 468084"/>
                <a:gd name="connsiteX44" fmla="*/ 197788 w 377487"/>
                <a:gd name="connsiteY44" fmla="*/ 226492 h 468084"/>
                <a:gd name="connsiteX45" fmla="*/ 179699 w 377487"/>
                <a:gd name="connsiteY45" fmla="*/ 226492 h 468084"/>
                <a:gd name="connsiteX46" fmla="*/ 166615 w 377487"/>
                <a:gd name="connsiteY46" fmla="*/ 167612 h 468084"/>
                <a:gd name="connsiteX47" fmla="*/ 188744 w 377487"/>
                <a:gd name="connsiteY47" fmla="*/ 158545 h 468084"/>
                <a:gd name="connsiteX48" fmla="*/ 210872 w 377487"/>
                <a:gd name="connsiteY48" fmla="*/ 167597 h 468084"/>
                <a:gd name="connsiteX49" fmla="*/ 137390 w 377487"/>
                <a:gd name="connsiteY49" fmla="*/ 247503 h 468084"/>
                <a:gd name="connsiteX50" fmla="*/ 120796 w 377487"/>
                <a:gd name="connsiteY50" fmla="*/ 230916 h 468084"/>
                <a:gd name="connsiteX51" fmla="*/ 120796 w 377487"/>
                <a:gd name="connsiteY51" fmla="*/ 226492 h 468084"/>
                <a:gd name="connsiteX52" fmla="*/ 155902 w 377487"/>
                <a:gd name="connsiteY52" fmla="*/ 189008 h 468084"/>
                <a:gd name="connsiteX53" fmla="*/ 164275 w 377487"/>
                <a:gd name="connsiteY53" fmla="*/ 226673 h 468084"/>
                <a:gd name="connsiteX54" fmla="*/ 144034 w 377487"/>
                <a:gd name="connsiteY54" fmla="*/ 244181 h 468084"/>
                <a:gd name="connsiteX55" fmla="*/ 137390 w 377487"/>
                <a:gd name="connsiteY55" fmla="*/ 247503 h 468084"/>
                <a:gd name="connsiteX56" fmla="*/ 143445 w 377487"/>
                <a:gd name="connsiteY56" fmla="*/ 261357 h 468084"/>
                <a:gd name="connsiteX57" fmla="*/ 143445 w 377487"/>
                <a:gd name="connsiteY57" fmla="*/ 289774 h 468084"/>
                <a:gd name="connsiteX58" fmla="*/ 118773 w 377487"/>
                <a:gd name="connsiteY58" fmla="*/ 302110 h 468084"/>
                <a:gd name="connsiteX59" fmla="*/ 106142 w 377487"/>
                <a:gd name="connsiteY59" fmla="*/ 280012 h 468084"/>
                <a:gd name="connsiteX60" fmla="*/ 143445 w 377487"/>
                <a:gd name="connsiteY60" fmla="*/ 261357 h 468084"/>
                <a:gd name="connsiteX61" fmla="*/ 221585 w 377487"/>
                <a:gd name="connsiteY61" fmla="*/ 189008 h 468084"/>
                <a:gd name="connsiteX62" fmla="*/ 256691 w 377487"/>
                <a:gd name="connsiteY62" fmla="*/ 226492 h 468084"/>
                <a:gd name="connsiteX63" fmla="*/ 256691 w 377487"/>
                <a:gd name="connsiteY63" fmla="*/ 230916 h 468084"/>
                <a:gd name="connsiteX64" fmla="*/ 240127 w 377487"/>
                <a:gd name="connsiteY64" fmla="*/ 247481 h 468084"/>
                <a:gd name="connsiteX65" fmla="*/ 233453 w 377487"/>
                <a:gd name="connsiteY65" fmla="*/ 244166 h 468084"/>
                <a:gd name="connsiteX66" fmla="*/ 213212 w 377487"/>
                <a:gd name="connsiteY66" fmla="*/ 226673 h 468084"/>
                <a:gd name="connsiteX67" fmla="*/ 221585 w 377487"/>
                <a:gd name="connsiteY67" fmla="*/ 189008 h 468084"/>
                <a:gd name="connsiteX68" fmla="*/ 234042 w 377487"/>
                <a:gd name="connsiteY68" fmla="*/ 261304 h 468084"/>
                <a:gd name="connsiteX69" fmla="*/ 271813 w 377487"/>
                <a:gd name="connsiteY69" fmla="*/ 280027 h 468084"/>
                <a:gd name="connsiteX70" fmla="*/ 259190 w 377487"/>
                <a:gd name="connsiteY70" fmla="*/ 302126 h 468084"/>
                <a:gd name="connsiteX71" fmla="*/ 234042 w 377487"/>
                <a:gd name="connsiteY71" fmla="*/ 289736 h 468084"/>
                <a:gd name="connsiteX72" fmla="*/ 234042 w 377487"/>
                <a:gd name="connsiteY72" fmla="*/ 261304 h 468084"/>
                <a:gd name="connsiteX73" fmla="*/ 188744 w 377487"/>
                <a:gd name="connsiteY73" fmla="*/ 15099 h 468084"/>
                <a:gd name="connsiteX74" fmla="*/ 324639 w 377487"/>
                <a:gd name="connsiteY74" fmla="*/ 150995 h 468084"/>
                <a:gd name="connsiteX75" fmla="*/ 312484 w 377487"/>
                <a:gd name="connsiteY75" fmla="*/ 237779 h 468084"/>
                <a:gd name="connsiteX76" fmla="*/ 312212 w 377487"/>
                <a:gd name="connsiteY76" fmla="*/ 238738 h 468084"/>
                <a:gd name="connsiteX77" fmla="*/ 301386 w 377487"/>
                <a:gd name="connsiteY77" fmla="*/ 237439 h 468084"/>
                <a:gd name="connsiteX78" fmla="*/ 292092 w 377487"/>
                <a:gd name="connsiteY78" fmla="*/ 244551 h 468084"/>
                <a:gd name="connsiteX79" fmla="*/ 279318 w 377487"/>
                <a:gd name="connsiteY79" fmla="*/ 266906 h 468084"/>
                <a:gd name="connsiteX80" fmla="*/ 254404 w 377487"/>
                <a:gd name="connsiteY80" fmla="*/ 254562 h 468084"/>
                <a:gd name="connsiteX81" fmla="*/ 290937 w 377487"/>
                <a:gd name="connsiteY81" fmla="*/ 218037 h 468084"/>
                <a:gd name="connsiteX82" fmla="*/ 301990 w 377487"/>
                <a:gd name="connsiteY82" fmla="*/ 191333 h 468084"/>
                <a:gd name="connsiteX83" fmla="*/ 301990 w 377487"/>
                <a:gd name="connsiteY83" fmla="*/ 113246 h 468084"/>
                <a:gd name="connsiteX84" fmla="*/ 264241 w 377487"/>
                <a:gd name="connsiteY84" fmla="*/ 75497 h 468084"/>
                <a:gd name="connsiteX85" fmla="*/ 113246 w 377487"/>
                <a:gd name="connsiteY85" fmla="*/ 75497 h 468084"/>
                <a:gd name="connsiteX86" fmla="*/ 75497 w 377487"/>
                <a:gd name="connsiteY86" fmla="*/ 113246 h 468084"/>
                <a:gd name="connsiteX87" fmla="*/ 75497 w 377487"/>
                <a:gd name="connsiteY87" fmla="*/ 191333 h 468084"/>
                <a:gd name="connsiteX88" fmla="*/ 86550 w 377487"/>
                <a:gd name="connsiteY88" fmla="*/ 218029 h 468084"/>
                <a:gd name="connsiteX89" fmla="*/ 123144 w 377487"/>
                <a:gd name="connsiteY89" fmla="*/ 254623 h 468084"/>
                <a:gd name="connsiteX90" fmla="*/ 98637 w 377487"/>
                <a:gd name="connsiteY90" fmla="*/ 266876 h 468084"/>
                <a:gd name="connsiteX91" fmla="*/ 85871 w 377487"/>
                <a:gd name="connsiteY91" fmla="*/ 244536 h 468084"/>
                <a:gd name="connsiteX92" fmla="*/ 76585 w 377487"/>
                <a:gd name="connsiteY92" fmla="*/ 237432 h 468084"/>
                <a:gd name="connsiteX93" fmla="*/ 65328 w 377487"/>
                <a:gd name="connsiteY93" fmla="*/ 238934 h 468084"/>
                <a:gd name="connsiteX94" fmla="*/ 64996 w 377487"/>
                <a:gd name="connsiteY94" fmla="*/ 237787 h 468084"/>
                <a:gd name="connsiteX95" fmla="*/ 52848 w 377487"/>
                <a:gd name="connsiteY95" fmla="*/ 150995 h 468084"/>
                <a:gd name="connsiteX96" fmla="*/ 188744 w 377487"/>
                <a:gd name="connsiteY96" fmla="*/ 15099 h 468084"/>
                <a:gd name="connsiteX97" fmla="*/ 72636 w 377487"/>
                <a:gd name="connsiteY97" fmla="*/ 252109 h 468084"/>
                <a:gd name="connsiteX98" fmla="*/ 125673 w 377487"/>
                <a:gd name="connsiteY98" fmla="*/ 344616 h 468084"/>
                <a:gd name="connsiteX99" fmla="*/ 100872 w 377487"/>
                <a:gd name="connsiteY99" fmla="*/ 359496 h 468084"/>
                <a:gd name="connsiteX100" fmla="*/ 47971 w 377487"/>
                <a:gd name="connsiteY100" fmla="*/ 266906 h 468084"/>
                <a:gd name="connsiteX101" fmla="*/ 72636 w 377487"/>
                <a:gd name="connsiteY101" fmla="*/ 252109 h 468084"/>
                <a:gd name="connsiteX102" fmla="*/ 75497 w 377487"/>
                <a:gd name="connsiteY102" fmla="*/ 452985 h 468084"/>
                <a:gd name="connsiteX103" fmla="*/ 15099 w 377487"/>
                <a:gd name="connsiteY103" fmla="*/ 452985 h 468084"/>
                <a:gd name="connsiteX104" fmla="*/ 15099 w 377487"/>
                <a:gd name="connsiteY104" fmla="*/ 343732 h 468084"/>
                <a:gd name="connsiteX105" fmla="*/ 40761 w 377487"/>
                <a:gd name="connsiteY105" fmla="*/ 298419 h 468084"/>
                <a:gd name="connsiteX106" fmla="*/ 46589 w 377487"/>
                <a:gd name="connsiteY106" fmla="*/ 294923 h 468084"/>
                <a:gd name="connsiteX107" fmla="*/ 75497 w 377487"/>
                <a:gd name="connsiteY107" fmla="*/ 345521 h 468084"/>
                <a:gd name="connsiteX108" fmla="*/ 75497 w 377487"/>
                <a:gd name="connsiteY108" fmla="*/ 452985 h 468084"/>
                <a:gd name="connsiteX109" fmla="*/ 166094 w 377487"/>
                <a:gd name="connsiteY109" fmla="*/ 452985 h 468084"/>
                <a:gd name="connsiteX110" fmla="*/ 90597 w 377487"/>
                <a:gd name="connsiteY110" fmla="*/ 452985 h 468084"/>
                <a:gd name="connsiteX111" fmla="*/ 90597 w 377487"/>
                <a:gd name="connsiteY111" fmla="*/ 370466 h 468084"/>
                <a:gd name="connsiteX112" fmla="*/ 97052 w 377487"/>
                <a:gd name="connsiteY112" fmla="*/ 374105 h 468084"/>
                <a:gd name="connsiteX113" fmla="*/ 100902 w 377487"/>
                <a:gd name="connsiteY113" fmla="*/ 374603 h 468084"/>
                <a:gd name="connsiteX114" fmla="*/ 108641 w 377487"/>
                <a:gd name="connsiteY114" fmla="*/ 372444 h 468084"/>
                <a:gd name="connsiteX115" fmla="*/ 133442 w 377487"/>
                <a:gd name="connsiteY115" fmla="*/ 357563 h 468084"/>
                <a:gd name="connsiteX116" fmla="*/ 138779 w 377487"/>
                <a:gd name="connsiteY116" fmla="*/ 337126 h 468084"/>
                <a:gd name="connsiteX117" fmla="*/ 126277 w 377487"/>
                <a:gd name="connsiteY117" fmla="*/ 315239 h 468084"/>
                <a:gd name="connsiteX118" fmla="*/ 143445 w 377487"/>
                <a:gd name="connsiteY118" fmla="*/ 306655 h 468084"/>
                <a:gd name="connsiteX119" fmla="*/ 143445 w 377487"/>
                <a:gd name="connsiteY119" fmla="*/ 309539 h 468084"/>
                <a:gd name="connsiteX120" fmla="*/ 166094 w 377487"/>
                <a:gd name="connsiteY120" fmla="*/ 332189 h 468084"/>
                <a:gd name="connsiteX121" fmla="*/ 166094 w 377487"/>
                <a:gd name="connsiteY121" fmla="*/ 452985 h 468084"/>
                <a:gd name="connsiteX122" fmla="*/ 158545 w 377487"/>
                <a:gd name="connsiteY122" fmla="*/ 309539 h 468084"/>
                <a:gd name="connsiteX123" fmla="*/ 158545 w 377487"/>
                <a:gd name="connsiteY123" fmla="*/ 301990 h 468084"/>
                <a:gd name="connsiteX124" fmla="*/ 173644 w 377487"/>
                <a:gd name="connsiteY124" fmla="*/ 301990 h 468084"/>
                <a:gd name="connsiteX125" fmla="*/ 173644 w 377487"/>
                <a:gd name="connsiteY125" fmla="*/ 286890 h 468084"/>
                <a:gd name="connsiteX126" fmla="*/ 158545 w 377487"/>
                <a:gd name="connsiteY126" fmla="*/ 286890 h 468084"/>
                <a:gd name="connsiteX127" fmla="*/ 158545 w 377487"/>
                <a:gd name="connsiteY127" fmla="*/ 271791 h 468084"/>
                <a:gd name="connsiteX128" fmla="*/ 173644 w 377487"/>
                <a:gd name="connsiteY128" fmla="*/ 271791 h 468084"/>
                <a:gd name="connsiteX129" fmla="*/ 173644 w 377487"/>
                <a:gd name="connsiteY129" fmla="*/ 256691 h 468084"/>
                <a:gd name="connsiteX130" fmla="*/ 158545 w 377487"/>
                <a:gd name="connsiteY130" fmla="*/ 256691 h 468084"/>
                <a:gd name="connsiteX131" fmla="*/ 158545 w 377487"/>
                <a:gd name="connsiteY131" fmla="*/ 249141 h 468084"/>
                <a:gd name="connsiteX132" fmla="*/ 166094 w 377487"/>
                <a:gd name="connsiteY132" fmla="*/ 241592 h 468084"/>
                <a:gd name="connsiteX133" fmla="*/ 211393 w 377487"/>
                <a:gd name="connsiteY133" fmla="*/ 241592 h 468084"/>
                <a:gd name="connsiteX134" fmla="*/ 218943 w 377487"/>
                <a:gd name="connsiteY134" fmla="*/ 249141 h 468084"/>
                <a:gd name="connsiteX135" fmla="*/ 218943 w 377487"/>
                <a:gd name="connsiteY135" fmla="*/ 256691 h 468084"/>
                <a:gd name="connsiteX136" fmla="*/ 203843 w 377487"/>
                <a:gd name="connsiteY136" fmla="*/ 256691 h 468084"/>
                <a:gd name="connsiteX137" fmla="*/ 203843 w 377487"/>
                <a:gd name="connsiteY137" fmla="*/ 271791 h 468084"/>
                <a:gd name="connsiteX138" fmla="*/ 218943 w 377487"/>
                <a:gd name="connsiteY138" fmla="*/ 271791 h 468084"/>
                <a:gd name="connsiteX139" fmla="*/ 218943 w 377487"/>
                <a:gd name="connsiteY139" fmla="*/ 286890 h 468084"/>
                <a:gd name="connsiteX140" fmla="*/ 203843 w 377487"/>
                <a:gd name="connsiteY140" fmla="*/ 286890 h 468084"/>
                <a:gd name="connsiteX141" fmla="*/ 203843 w 377487"/>
                <a:gd name="connsiteY141" fmla="*/ 301990 h 468084"/>
                <a:gd name="connsiteX142" fmla="*/ 218943 w 377487"/>
                <a:gd name="connsiteY142" fmla="*/ 301990 h 468084"/>
                <a:gd name="connsiteX143" fmla="*/ 218943 w 377487"/>
                <a:gd name="connsiteY143" fmla="*/ 309539 h 468084"/>
                <a:gd name="connsiteX144" fmla="*/ 211393 w 377487"/>
                <a:gd name="connsiteY144" fmla="*/ 317089 h 468084"/>
                <a:gd name="connsiteX145" fmla="*/ 166094 w 377487"/>
                <a:gd name="connsiteY145" fmla="*/ 317089 h 468084"/>
                <a:gd name="connsiteX146" fmla="*/ 158545 w 377487"/>
                <a:gd name="connsiteY146" fmla="*/ 309539 h 468084"/>
                <a:gd name="connsiteX147" fmla="*/ 286890 w 377487"/>
                <a:gd name="connsiteY147" fmla="*/ 452985 h 468084"/>
                <a:gd name="connsiteX148" fmla="*/ 211393 w 377487"/>
                <a:gd name="connsiteY148" fmla="*/ 452985 h 468084"/>
                <a:gd name="connsiteX149" fmla="*/ 211393 w 377487"/>
                <a:gd name="connsiteY149" fmla="*/ 437885 h 468084"/>
                <a:gd name="connsiteX150" fmla="*/ 196293 w 377487"/>
                <a:gd name="connsiteY150" fmla="*/ 437885 h 468084"/>
                <a:gd name="connsiteX151" fmla="*/ 196293 w 377487"/>
                <a:gd name="connsiteY151" fmla="*/ 452985 h 468084"/>
                <a:gd name="connsiteX152" fmla="*/ 181194 w 377487"/>
                <a:gd name="connsiteY152" fmla="*/ 452985 h 468084"/>
                <a:gd name="connsiteX153" fmla="*/ 181194 w 377487"/>
                <a:gd name="connsiteY153" fmla="*/ 332189 h 468084"/>
                <a:gd name="connsiteX154" fmla="*/ 196293 w 377487"/>
                <a:gd name="connsiteY154" fmla="*/ 332189 h 468084"/>
                <a:gd name="connsiteX155" fmla="*/ 196293 w 377487"/>
                <a:gd name="connsiteY155" fmla="*/ 422786 h 468084"/>
                <a:gd name="connsiteX156" fmla="*/ 211393 w 377487"/>
                <a:gd name="connsiteY156" fmla="*/ 422786 h 468084"/>
                <a:gd name="connsiteX157" fmla="*/ 211393 w 377487"/>
                <a:gd name="connsiteY157" fmla="*/ 332189 h 468084"/>
                <a:gd name="connsiteX158" fmla="*/ 234042 w 377487"/>
                <a:gd name="connsiteY158" fmla="*/ 309539 h 468084"/>
                <a:gd name="connsiteX159" fmla="*/ 234042 w 377487"/>
                <a:gd name="connsiteY159" fmla="*/ 306572 h 468084"/>
                <a:gd name="connsiteX160" fmla="*/ 251686 w 377487"/>
                <a:gd name="connsiteY160" fmla="*/ 315262 h 468084"/>
                <a:gd name="connsiteX161" fmla="*/ 239191 w 377487"/>
                <a:gd name="connsiteY161" fmla="*/ 337126 h 468084"/>
                <a:gd name="connsiteX162" fmla="*/ 244529 w 377487"/>
                <a:gd name="connsiteY162" fmla="*/ 357571 h 468084"/>
                <a:gd name="connsiteX163" fmla="*/ 269330 w 377487"/>
                <a:gd name="connsiteY163" fmla="*/ 372451 h 468084"/>
                <a:gd name="connsiteX164" fmla="*/ 277060 w 377487"/>
                <a:gd name="connsiteY164" fmla="*/ 374611 h 468084"/>
                <a:gd name="connsiteX165" fmla="*/ 280918 w 377487"/>
                <a:gd name="connsiteY165" fmla="*/ 374112 h 468084"/>
                <a:gd name="connsiteX166" fmla="*/ 286890 w 377487"/>
                <a:gd name="connsiteY166" fmla="*/ 370926 h 468084"/>
                <a:gd name="connsiteX167" fmla="*/ 286890 w 377487"/>
                <a:gd name="connsiteY167" fmla="*/ 452985 h 468084"/>
                <a:gd name="connsiteX168" fmla="*/ 362388 w 377487"/>
                <a:gd name="connsiteY168" fmla="*/ 452985 h 468084"/>
                <a:gd name="connsiteX169" fmla="*/ 301990 w 377487"/>
                <a:gd name="connsiteY169" fmla="*/ 452985 h 468084"/>
                <a:gd name="connsiteX170" fmla="*/ 301990 w 377487"/>
                <a:gd name="connsiteY170" fmla="*/ 346367 h 468084"/>
                <a:gd name="connsiteX171" fmla="*/ 331260 w 377487"/>
                <a:gd name="connsiteY171" fmla="*/ 295142 h 468084"/>
                <a:gd name="connsiteX172" fmla="*/ 336726 w 377487"/>
                <a:gd name="connsiteY172" fmla="*/ 298426 h 468084"/>
                <a:gd name="connsiteX173" fmla="*/ 362388 w 377487"/>
                <a:gd name="connsiteY173" fmla="*/ 343732 h 468084"/>
                <a:gd name="connsiteX174" fmla="*/ 362388 w 377487"/>
                <a:gd name="connsiteY174" fmla="*/ 452985 h 4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377487" h="468084">
                  <a:moveTo>
                    <a:pt x="344495" y="285471"/>
                  </a:moveTo>
                  <a:lnTo>
                    <a:pt x="338749" y="282021"/>
                  </a:lnTo>
                  <a:lnTo>
                    <a:pt x="343106" y="274403"/>
                  </a:lnTo>
                  <a:cubicBezTo>
                    <a:pt x="347145" y="267329"/>
                    <a:pt x="344751" y="258171"/>
                    <a:pt x="337760" y="253966"/>
                  </a:cubicBezTo>
                  <a:lnTo>
                    <a:pt x="325635" y="246688"/>
                  </a:lnTo>
                  <a:lnTo>
                    <a:pt x="327002" y="241916"/>
                  </a:lnTo>
                  <a:cubicBezTo>
                    <a:pt x="335458" y="212352"/>
                    <a:pt x="339738" y="181752"/>
                    <a:pt x="339738" y="150995"/>
                  </a:cubicBezTo>
                  <a:cubicBezTo>
                    <a:pt x="339738" y="67736"/>
                    <a:pt x="272002" y="0"/>
                    <a:pt x="188744" y="0"/>
                  </a:cubicBezTo>
                  <a:cubicBezTo>
                    <a:pt x="105485" y="0"/>
                    <a:pt x="37749" y="67736"/>
                    <a:pt x="37749" y="150995"/>
                  </a:cubicBezTo>
                  <a:cubicBezTo>
                    <a:pt x="37749" y="181752"/>
                    <a:pt x="42029" y="212352"/>
                    <a:pt x="50485" y="241924"/>
                  </a:cubicBezTo>
                  <a:lnTo>
                    <a:pt x="51920" y="246937"/>
                  </a:lnTo>
                  <a:lnTo>
                    <a:pt x="40202" y="253966"/>
                  </a:lnTo>
                  <a:cubicBezTo>
                    <a:pt x="33211" y="258171"/>
                    <a:pt x="30826" y="267336"/>
                    <a:pt x="34865" y="274403"/>
                  </a:cubicBezTo>
                  <a:lnTo>
                    <a:pt x="39100" y="281809"/>
                  </a:lnTo>
                  <a:lnTo>
                    <a:pt x="33000" y="285471"/>
                  </a:lnTo>
                  <a:cubicBezTo>
                    <a:pt x="12638" y="297679"/>
                    <a:pt x="0" y="320003"/>
                    <a:pt x="0" y="343732"/>
                  </a:cubicBezTo>
                  <a:lnTo>
                    <a:pt x="0" y="468084"/>
                  </a:lnTo>
                  <a:lnTo>
                    <a:pt x="377487" y="468084"/>
                  </a:lnTo>
                  <a:lnTo>
                    <a:pt x="377487" y="343732"/>
                  </a:lnTo>
                  <a:cubicBezTo>
                    <a:pt x="377487" y="320003"/>
                    <a:pt x="364849" y="297679"/>
                    <a:pt x="344495" y="285471"/>
                  </a:cubicBezTo>
                  <a:close/>
                  <a:moveTo>
                    <a:pt x="329999" y="266914"/>
                  </a:moveTo>
                  <a:lnTo>
                    <a:pt x="277091" y="359504"/>
                  </a:lnTo>
                  <a:lnTo>
                    <a:pt x="252290" y="344623"/>
                  </a:lnTo>
                  <a:lnTo>
                    <a:pt x="305191" y="252033"/>
                  </a:lnTo>
                  <a:lnTo>
                    <a:pt x="329999" y="266914"/>
                  </a:lnTo>
                  <a:close/>
                  <a:moveTo>
                    <a:pt x="188744" y="143445"/>
                  </a:moveTo>
                  <a:cubicBezTo>
                    <a:pt x="161738" y="143445"/>
                    <a:pt x="152188" y="161927"/>
                    <a:pt x="151788" y="162720"/>
                  </a:cubicBezTo>
                  <a:lnTo>
                    <a:pt x="150587" y="165113"/>
                  </a:lnTo>
                  <a:lnTo>
                    <a:pt x="152565" y="174006"/>
                  </a:lnTo>
                  <a:cubicBezTo>
                    <a:pt x="129463" y="176619"/>
                    <a:pt x="110860" y="194179"/>
                    <a:pt x="106633" y="216761"/>
                  </a:cubicBezTo>
                  <a:lnTo>
                    <a:pt x="97226" y="207354"/>
                  </a:lnTo>
                  <a:cubicBezTo>
                    <a:pt x="92952" y="203073"/>
                    <a:pt x="90597" y="197388"/>
                    <a:pt x="90597" y="191333"/>
                  </a:cubicBezTo>
                  <a:lnTo>
                    <a:pt x="90597" y="113246"/>
                  </a:lnTo>
                  <a:cubicBezTo>
                    <a:pt x="90597" y="100759"/>
                    <a:pt x="100759" y="90597"/>
                    <a:pt x="113246" y="90597"/>
                  </a:cubicBezTo>
                  <a:lnTo>
                    <a:pt x="264241" y="90597"/>
                  </a:lnTo>
                  <a:cubicBezTo>
                    <a:pt x="276728" y="90597"/>
                    <a:pt x="286890" y="100759"/>
                    <a:pt x="286890" y="113246"/>
                  </a:cubicBezTo>
                  <a:lnTo>
                    <a:pt x="286890" y="191333"/>
                  </a:lnTo>
                  <a:cubicBezTo>
                    <a:pt x="286890" y="197388"/>
                    <a:pt x="284535" y="203081"/>
                    <a:pt x="280262" y="207354"/>
                  </a:cubicBezTo>
                  <a:lnTo>
                    <a:pt x="270855" y="216761"/>
                  </a:lnTo>
                  <a:cubicBezTo>
                    <a:pt x="266627" y="194179"/>
                    <a:pt x="248017" y="176626"/>
                    <a:pt x="224922" y="174006"/>
                  </a:cubicBezTo>
                  <a:lnTo>
                    <a:pt x="226900" y="165113"/>
                  </a:lnTo>
                  <a:lnTo>
                    <a:pt x="225700" y="162720"/>
                  </a:lnTo>
                  <a:cubicBezTo>
                    <a:pt x="225299" y="161927"/>
                    <a:pt x="215749" y="143445"/>
                    <a:pt x="188744" y="143445"/>
                  </a:cubicBezTo>
                  <a:close/>
                  <a:moveTo>
                    <a:pt x="210872" y="167597"/>
                  </a:moveTo>
                  <a:lnTo>
                    <a:pt x="197788" y="226492"/>
                  </a:lnTo>
                  <a:lnTo>
                    <a:pt x="179699" y="226492"/>
                  </a:lnTo>
                  <a:lnTo>
                    <a:pt x="166615" y="167612"/>
                  </a:lnTo>
                  <a:cubicBezTo>
                    <a:pt x="169220" y="164433"/>
                    <a:pt x="175788" y="158545"/>
                    <a:pt x="188744" y="158545"/>
                  </a:cubicBezTo>
                  <a:cubicBezTo>
                    <a:pt x="201737" y="158545"/>
                    <a:pt x="208312" y="164471"/>
                    <a:pt x="210872" y="167597"/>
                  </a:cubicBezTo>
                  <a:close/>
                  <a:moveTo>
                    <a:pt x="137390" y="247503"/>
                  </a:moveTo>
                  <a:lnTo>
                    <a:pt x="120796" y="230916"/>
                  </a:lnTo>
                  <a:lnTo>
                    <a:pt x="120796" y="226492"/>
                  </a:lnTo>
                  <a:cubicBezTo>
                    <a:pt x="120796" y="206584"/>
                    <a:pt x="136341" y="190397"/>
                    <a:pt x="155902" y="189008"/>
                  </a:cubicBezTo>
                  <a:lnTo>
                    <a:pt x="164275" y="226673"/>
                  </a:lnTo>
                  <a:cubicBezTo>
                    <a:pt x="154324" y="227481"/>
                    <a:pt x="146171" y="234661"/>
                    <a:pt x="144034" y="244181"/>
                  </a:cubicBezTo>
                  <a:lnTo>
                    <a:pt x="137390" y="247503"/>
                  </a:lnTo>
                  <a:close/>
                  <a:moveTo>
                    <a:pt x="143445" y="261357"/>
                  </a:moveTo>
                  <a:lnTo>
                    <a:pt x="143445" y="289774"/>
                  </a:lnTo>
                  <a:lnTo>
                    <a:pt x="118773" y="302110"/>
                  </a:lnTo>
                  <a:lnTo>
                    <a:pt x="106142" y="280012"/>
                  </a:lnTo>
                  <a:lnTo>
                    <a:pt x="143445" y="261357"/>
                  </a:lnTo>
                  <a:close/>
                  <a:moveTo>
                    <a:pt x="221585" y="189008"/>
                  </a:moveTo>
                  <a:cubicBezTo>
                    <a:pt x="241146" y="190397"/>
                    <a:pt x="256691" y="206584"/>
                    <a:pt x="256691" y="226492"/>
                  </a:cubicBezTo>
                  <a:lnTo>
                    <a:pt x="256691" y="230916"/>
                  </a:lnTo>
                  <a:lnTo>
                    <a:pt x="240127" y="247481"/>
                  </a:lnTo>
                  <a:lnTo>
                    <a:pt x="233453" y="244166"/>
                  </a:lnTo>
                  <a:cubicBezTo>
                    <a:pt x="231309" y="234654"/>
                    <a:pt x="223163" y="227481"/>
                    <a:pt x="213212" y="226673"/>
                  </a:cubicBezTo>
                  <a:lnTo>
                    <a:pt x="221585" y="189008"/>
                  </a:lnTo>
                  <a:close/>
                  <a:moveTo>
                    <a:pt x="234042" y="261304"/>
                  </a:moveTo>
                  <a:lnTo>
                    <a:pt x="271813" y="280027"/>
                  </a:lnTo>
                  <a:lnTo>
                    <a:pt x="259190" y="302126"/>
                  </a:lnTo>
                  <a:lnTo>
                    <a:pt x="234042" y="289736"/>
                  </a:lnTo>
                  <a:lnTo>
                    <a:pt x="234042" y="261304"/>
                  </a:lnTo>
                  <a:close/>
                  <a:moveTo>
                    <a:pt x="188744" y="15099"/>
                  </a:moveTo>
                  <a:cubicBezTo>
                    <a:pt x="263675" y="15099"/>
                    <a:pt x="324639" y="76064"/>
                    <a:pt x="324639" y="150995"/>
                  </a:cubicBezTo>
                  <a:cubicBezTo>
                    <a:pt x="324639" y="180356"/>
                    <a:pt x="320547" y="209551"/>
                    <a:pt x="312484" y="237779"/>
                  </a:cubicBezTo>
                  <a:lnTo>
                    <a:pt x="312212" y="238738"/>
                  </a:lnTo>
                  <a:cubicBezTo>
                    <a:pt x="308875" y="236971"/>
                    <a:pt x="305062" y="236473"/>
                    <a:pt x="301386" y="237439"/>
                  </a:cubicBezTo>
                  <a:cubicBezTo>
                    <a:pt x="297422" y="238474"/>
                    <a:pt x="294123" y="241003"/>
                    <a:pt x="292092" y="244551"/>
                  </a:cubicBezTo>
                  <a:lnTo>
                    <a:pt x="279318" y="266906"/>
                  </a:lnTo>
                  <a:lnTo>
                    <a:pt x="254404" y="254562"/>
                  </a:lnTo>
                  <a:lnTo>
                    <a:pt x="290937" y="218037"/>
                  </a:lnTo>
                  <a:cubicBezTo>
                    <a:pt x="298064" y="210902"/>
                    <a:pt x="301990" y="201420"/>
                    <a:pt x="301990" y="191333"/>
                  </a:cubicBezTo>
                  <a:lnTo>
                    <a:pt x="301990" y="113246"/>
                  </a:lnTo>
                  <a:cubicBezTo>
                    <a:pt x="301990" y="92431"/>
                    <a:pt x="285056" y="75497"/>
                    <a:pt x="264241" y="75497"/>
                  </a:cubicBezTo>
                  <a:lnTo>
                    <a:pt x="113246" y="75497"/>
                  </a:lnTo>
                  <a:cubicBezTo>
                    <a:pt x="92431" y="75497"/>
                    <a:pt x="75497" y="92431"/>
                    <a:pt x="75497" y="113246"/>
                  </a:cubicBezTo>
                  <a:lnTo>
                    <a:pt x="75497" y="191333"/>
                  </a:lnTo>
                  <a:cubicBezTo>
                    <a:pt x="75497" y="201420"/>
                    <a:pt x="79423" y="210902"/>
                    <a:pt x="86550" y="218029"/>
                  </a:cubicBezTo>
                  <a:lnTo>
                    <a:pt x="123144" y="254623"/>
                  </a:lnTo>
                  <a:lnTo>
                    <a:pt x="98637" y="266876"/>
                  </a:lnTo>
                  <a:lnTo>
                    <a:pt x="85871" y="244536"/>
                  </a:lnTo>
                  <a:cubicBezTo>
                    <a:pt x="83832" y="240988"/>
                    <a:pt x="80533" y="238459"/>
                    <a:pt x="76585" y="237432"/>
                  </a:cubicBezTo>
                  <a:cubicBezTo>
                    <a:pt x="72742" y="236435"/>
                    <a:pt x="68763" y="236979"/>
                    <a:pt x="65328" y="238934"/>
                  </a:cubicBezTo>
                  <a:lnTo>
                    <a:pt x="64996" y="237787"/>
                  </a:lnTo>
                  <a:cubicBezTo>
                    <a:pt x="56940" y="209551"/>
                    <a:pt x="52848" y="180356"/>
                    <a:pt x="52848" y="150995"/>
                  </a:cubicBezTo>
                  <a:cubicBezTo>
                    <a:pt x="52848" y="76064"/>
                    <a:pt x="113812" y="15099"/>
                    <a:pt x="188744" y="15099"/>
                  </a:cubicBezTo>
                  <a:close/>
                  <a:moveTo>
                    <a:pt x="72636" y="252109"/>
                  </a:moveTo>
                  <a:lnTo>
                    <a:pt x="125673" y="344616"/>
                  </a:lnTo>
                  <a:lnTo>
                    <a:pt x="100872" y="359496"/>
                  </a:lnTo>
                  <a:lnTo>
                    <a:pt x="47971" y="266906"/>
                  </a:lnTo>
                  <a:lnTo>
                    <a:pt x="72636" y="252109"/>
                  </a:lnTo>
                  <a:close/>
                  <a:moveTo>
                    <a:pt x="75497" y="452985"/>
                  </a:moveTo>
                  <a:lnTo>
                    <a:pt x="15099" y="452985"/>
                  </a:lnTo>
                  <a:lnTo>
                    <a:pt x="15099" y="343732"/>
                  </a:lnTo>
                  <a:cubicBezTo>
                    <a:pt x="15099" y="325281"/>
                    <a:pt x="24929" y="307916"/>
                    <a:pt x="40761" y="298419"/>
                  </a:cubicBezTo>
                  <a:lnTo>
                    <a:pt x="46589" y="294923"/>
                  </a:lnTo>
                  <a:lnTo>
                    <a:pt x="75497" y="345521"/>
                  </a:lnTo>
                  <a:lnTo>
                    <a:pt x="75497" y="452985"/>
                  </a:lnTo>
                  <a:close/>
                  <a:moveTo>
                    <a:pt x="166094" y="452985"/>
                  </a:moveTo>
                  <a:lnTo>
                    <a:pt x="90597" y="452985"/>
                  </a:lnTo>
                  <a:lnTo>
                    <a:pt x="90597" y="370466"/>
                  </a:lnTo>
                  <a:cubicBezTo>
                    <a:pt x="92409" y="372165"/>
                    <a:pt x="94583" y="373456"/>
                    <a:pt x="97052" y="374105"/>
                  </a:cubicBezTo>
                  <a:cubicBezTo>
                    <a:pt x="98328" y="374437"/>
                    <a:pt x="99619" y="374603"/>
                    <a:pt x="100902" y="374603"/>
                  </a:cubicBezTo>
                  <a:cubicBezTo>
                    <a:pt x="103598" y="374603"/>
                    <a:pt x="106255" y="373871"/>
                    <a:pt x="108641" y="372444"/>
                  </a:cubicBezTo>
                  <a:lnTo>
                    <a:pt x="133442" y="357563"/>
                  </a:lnTo>
                  <a:cubicBezTo>
                    <a:pt x="140433" y="353358"/>
                    <a:pt x="142818" y="344193"/>
                    <a:pt x="138779" y="337126"/>
                  </a:cubicBezTo>
                  <a:lnTo>
                    <a:pt x="126277" y="315239"/>
                  </a:lnTo>
                  <a:lnTo>
                    <a:pt x="143445" y="306655"/>
                  </a:lnTo>
                  <a:lnTo>
                    <a:pt x="143445" y="309539"/>
                  </a:lnTo>
                  <a:cubicBezTo>
                    <a:pt x="143445" y="322027"/>
                    <a:pt x="153607" y="332189"/>
                    <a:pt x="166094" y="332189"/>
                  </a:cubicBezTo>
                  <a:lnTo>
                    <a:pt x="166094" y="452985"/>
                  </a:lnTo>
                  <a:close/>
                  <a:moveTo>
                    <a:pt x="158545" y="309539"/>
                  </a:moveTo>
                  <a:lnTo>
                    <a:pt x="158545" y="301990"/>
                  </a:lnTo>
                  <a:lnTo>
                    <a:pt x="173644" y="301990"/>
                  </a:lnTo>
                  <a:lnTo>
                    <a:pt x="173644" y="286890"/>
                  </a:lnTo>
                  <a:lnTo>
                    <a:pt x="158545" y="286890"/>
                  </a:lnTo>
                  <a:lnTo>
                    <a:pt x="158545" y="271791"/>
                  </a:lnTo>
                  <a:lnTo>
                    <a:pt x="173644" y="271791"/>
                  </a:lnTo>
                  <a:lnTo>
                    <a:pt x="173644" y="256691"/>
                  </a:lnTo>
                  <a:lnTo>
                    <a:pt x="158545" y="256691"/>
                  </a:lnTo>
                  <a:lnTo>
                    <a:pt x="158545" y="249141"/>
                  </a:lnTo>
                  <a:cubicBezTo>
                    <a:pt x="158545" y="244974"/>
                    <a:pt x="161934" y="241592"/>
                    <a:pt x="166094" y="241592"/>
                  </a:cubicBezTo>
                  <a:lnTo>
                    <a:pt x="211393" y="241592"/>
                  </a:lnTo>
                  <a:cubicBezTo>
                    <a:pt x="215553" y="241592"/>
                    <a:pt x="218943" y="244974"/>
                    <a:pt x="218943" y="249141"/>
                  </a:cubicBezTo>
                  <a:lnTo>
                    <a:pt x="218943" y="256691"/>
                  </a:lnTo>
                  <a:lnTo>
                    <a:pt x="203843" y="256691"/>
                  </a:lnTo>
                  <a:lnTo>
                    <a:pt x="203843" y="271791"/>
                  </a:lnTo>
                  <a:lnTo>
                    <a:pt x="218943" y="271791"/>
                  </a:lnTo>
                  <a:lnTo>
                    <a:pt x="218943" y="286890"/>
                  </a:lnTo>
                  <a:lnTo>
                    <a:pt x="203843" y="286890"/>
                  </a:lnTo>
                  <a:lnTo>
                    <a:pt x="203843" y="301990"/>
                  </a:lnTo>
                  <a:lnTo>
                    <a:pt x="218943" y="301990"/>
                  </a:lnTo>
                  <a:lnTo>
                    <a:pt x="218943" y="309539"/>
                  </a:lnTo>
                  <a:cubicBezTo>
                    <a:pt x="218943" y="313707"/>
                    <a:pt x="215553" y="317089"/>
                    <a:pt x="211393" y="317089"/>
                  </a:cubicBezTo>
                  <a:lnTo>
                    <a:pt x="166094" y="317089"/>
                  </a:lnTo>
                  <a:cubicBezTo>
                    <a:pt x="161934" y="317089"/>
                    <a:pt x="158545" y="313707"/>
                    <a:pt x="158545" y="309539"/>
                  </a:cubicBezTo>
                  <a:close/>
                  <a:moveTo>
                    <a:pt x="286890" y="452985"/>
                  </a:moveTo>
                  <a:lnTo>
                    <a:pt x="211393" y="452985"/>
                  </a:lnTo>
                  <a:lnTo>
                    <a:pt x="211393" y="437885"/>
                  </a:lnTo>
                  <a:lnTo>
                    <a:pt x="196293" y="437885"/>
                  </a:lnTo>
                  <a:lnTo>
                    <a:pt x="196293" y="452985"/>
                  </a:lnTo>
                  <a:lnTo>
                    <a:pt x="181194" y="452985"/>
                  </a:lnTo>
                  <a:lnTo>
                    <a:pt x="181194" y="332189"/>
                  </a:lnTo>
                  <a:lnTo>
                    <a:pt x="196293" y="332189"/>
                  </a:lnTo>
                  <a:lnTo>
                    <a:pt x="196293" y="422786"/>
                  </a:lnTo>
                  <a:lnTo>
                    <a:pt x="211393" y="422786"/>
                  </a:lnTo>
                  <a:lnTo>
                    <a:pt x="211393" y="332189"/>
                  </a:lnTo>
                  <a:cubicBezTo>
                    <a:pt x="223880" y="332189"/>
                    <a:pt x="234042" y="322027"/>
                    <a:pt x="234042" y="309539"/>
                  </a:cubicBezTo>
                  <a:lnTo>
                    <a:pt x="234042" y="306572"/>
                  </a:lnTo>
                  <a:lnTo>
                    <a:pt x="251686" y="315262"/>
                  </a:lnTo>
                  <a:lnTo>
                    <a:pt x="239191" y="337126"/>
                  </a:lnTo>
                  <a:cubicBezTo>
                    <a:pt x="235137" y="344208"/>
                    <a:pt x="237538" y="353366"/>
                    <a:pt x="244529" y="357571"/>
                  </a:cubicBezTo>
                  <a:lnTo>
                    <a:pt x="269330" y="372451"/>
                  </a:lnTo>
                  <a:cubicBezTo>
                    <a:pt x="271708" y="373878"/>
                    <a:pt x="274365" y="374611"/>
                    <a:pt x="277060" y="374611"/>
                  </a:cubicBezTo>
                  <a:cubicBezTo>
                    <a:pt x="278344" y="374611"/>
                    <a:pt x="279642" y="374445"/>
                    <a:pt x="280918" y="374112"/>
                  </a:cubicBezTo>
                  <a:cubicBezTo>
                    <a:pt x="283176" y="373523"/>
                    <a:pt x="285176" y="372399"/>
                    <a:pt x="286890" y="370926"/>
                  </a:cubicBezTo>
                  <a:lnTo>
                    <a:pt x="286890" y="452985"/>
                  </a:lnTo>
                  <a:close/>
                  <a:moveTo>
                    <a:pt x="362388" y="452985"/>
                  </a:moveTo>
                  <a:lnTo>
                    <a:pt x="301990" y="452985"/>
                  </a:lnTo>
                  <a:lnTo>
                    <a:pt x="301990" y="346367"/>
                  </a:lnTo>
                  <a:lnTo>
                    <a:pt x="331260" y="295142"/>
                  </a:lnTo>
                  <a:lnTo>
                    <a:pt x="336726" y="298426"/>
                  </a:lnTo>
                  <a:cubicBezTo>
                    <a:pt x="352558" y="307916"/>
                    <a:pt x="362388" y="325281"/>
                    <a:pt x="362388" y="343732"/>
                  </a:cubicBezTo>
                  <a:lnTo>
                    <a:pt x="362388" y="452985"/>
                  </a:lnTo>
                  <a:close/>
                </a:path>
              </a:pathLst>
            </a:custGeom>
            <a:grpFill/>
            <a:ln w="9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3C85B6D-79C4-4363-94C9-753BC76C39BD}"/>
                </a:ext>
              </a:extLst>
            </p:cNvPr>
            <p:cNvSpPr/>
            <p:nvPr/>
          </p:nvSpPr>
          <p:spPr>
            <a:xfrm>
              <a:off x="8274986" y="3176628"/>
              <a:ext cx="113246" cy="15099"/>
            </a:xfrm>
            <a:custGeom>
              <a:avLst/>
              <a:gdLst>
                <a:gd name="connsiteX0" fmla="*/ 0 w 113246"/>
                <a:gd name="connsiteY0" fmla="*/ 0 h 15099"/>
                <a:gd name="connsiteX1" fmla="*/ 113246 w 113246"/>
                <a:gd name="connsiteY1" fmla="*/ 0 h 15099"/>
                <a:gd name="connsiteX2" fmla="*/ 113246 w 113246"/>
                <a:gd name="connsiteY2" fmla="*/ 15099 h 15099"/>
                <a:gd name="connsiteX3" fmla="*/ 0 w 113246"/>
                <a:gd name="connsiteY3" fmla="*/ 15099 h 15099"/>
              </a:gdLst>
              <a:ahLst/>
              <a:cxnLst>
                <a:cxn ang="0">
                  <a:pos x="connsiteX0" y="connsiteY0"/>
                </a:cxn>
                <a:cxn ang="0">
                  <a:pos x="connsiteX1" y="connsiteY1"/>
                </a:cxn>
                <a:cxn ang="0">
                  <a:pos x="connsiteX2" y="connsiteY2"/>
                </a:cxn>
                <a:cxn ang="0">
                  <a:pos x="connsiteX3" y="connsiteY3"/>
                </a:cxn>
              </a:cxnLst>
              <a:rect l="l" t="t" r="r" b="b"/>
              <a:pathLst>
                <a:path w="113246" h="15099">
                  <a:moveTo>
                    <a:pt x="0" y="0"/>
                  </a:moveTo>
                  <a:lnTo>
                    <a:pt x="113246" y="0"/>
                  </a:lnTo>
                  <a:lnTo>
                    <a:pt x="113246" y="15099"/>
                  </a:lnTo>
                  <a:lnTo>
                    <a:pt x="0" y="15099"/>
                  </a:lnTo>
                  <a:close/>
                </a:path>
              </a:pathLst>
            </a:custGeom>
            <a:grpFill/>
            <a:ln w="9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6408E22-BD1A-4654-94C1-A92B856D5044}"/>
                </a:ext>
              </a:extLst>
            </p:cNvPr>
            <p:cNvSpPr/>
            <p:nvPr/>
          </p:nvSpPr>
          <p:spPr>
            <a:xfrm>
              <a:off x="8403332" y="3176628"/>
              <a:ext cx="15099" cy="15099"/>
            </a:xfrm>
            <a:custGeom>
              <a:avLst/>
              <a:gdLst>
                <a:gd name="connsiteX0" fmla="*/ 0 w 15099"/>
                <a:gd name="connsiteY0" fmla="*/ 0 h 15099"/>
                <a:gd name="connsiteX1" fmla="*/ 15099 w 15099"/>
                <a:gd name="connsiteY1" fmla="*/ 0 h 15099"/>
                <a:gd name="connsiteX2" fmla="*/ 15099 w 15099"/>
                <a:gd name="connsiteY2" fmla="*/ 15099 h 15099"/>
                <a:gd name="connsiteX3" fmla="*/ 0 w 15099"/>
                <a:gd name="connsiteY3" fmla="*/ 15099 h 15099"/>
              </a:gdLst>
              <a:ahLst/>
              <a:cxnLst>
                <a:cxn ang="0">
                  <a:pos x="connsiteX0" y="connsiteY0"/>
                </a:cxn>
                <a:cxn ang="0">
                  <a:pos x="connsiteX1" y="connsiteY1"/>
                </a:cxn>
                <a:cxn ang="0">
                  <a:pos x="connsiteX2" y="connsiteY2"/>
                </a:cxn>
                <a:cxn ang="0">
                  <a:pos x="connsiteX3" y="connsiteY3"/>
                </a:cxn>
              </a:cxnLst>
              <a:rect l="l" t="t" r="r" b="b"/>
              <a:pathLst>
                <a:path w="15099" h="15099">
                  <a:moveTo>
                    <a:pt x="0" y="0"/>
                  </a:moveTo>
                  <a:lnTo>
                    <a:pt x="15099" y="0"/>
                  </a:lnTo>
                  <a:lnTo>
                    <a:pt x="15099" y="15099"/>
                  </a:lnTo>
                  <a:lnTo>
                    <a:pt x="0" y="15099"/>
                  </a:lnTo>
                  <a:close/>
                </a:path>
              </a:pathLst>
            </a:custGeom>
            <a:grpFill/>
            <a:ln w="9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4" name="Graphic 83">
            <a:extLst>
              <a:ext uri="{FF2B5EF4-FFF2-40B4-BE49-F238E27FC236}">
                <a16:creationId xmlns:a16="http://schemas.microsoft.com/office/drawing/2014/main" id="{C093DC4E-F76D-415E-A995-8B20444CE1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26579" y="4641142"/>
            <a:ext cx="466344" cy="466344"/>
          </a:xfrm>
          <a:prstGeom prst="rect">
            <a:avLst/>
          </a:prstGeom>
        </p:spPr>
      </p:pic>
      <p:pic>
        <p:nvPicPr>
          <p:cNvPr id="86" name="Graphic 85">
            <a:extLst>
              <a:ext uri="{FF2B5EF4-FFF2-40B4-BE49-F238E27FC236}">
                <a16:creationId xmlns:a16="http://schemas.microsoft.com/office/drawing/2014/main" id="{A6D46141-A9C6-4D7B-9DFC-16B5BA43F2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6579" y="3071802"/>
            <a:ext cx="466344" cy="466344"/>
          </a:xfrm>
          <a:prstGeom prst="rect">
            <a:avLst/>
          </a:prstGeom>
        </p:spPr>
      </p:pic>
      <p:pic>
        <p:nvPicPr>
          <p:cNvPr id="88" name="Graphic 87">
            <a:extLst>
              <a:ext uri="{FF2B5EF4-FFF2-40B4-BE49-F238E27FC236}">
                <a16:creationId xmlns:a16="http://schemas.microsoft.com/office/drawing/2014/main" id="{D5B5E256-BD34-4920-ABBF-1565381F98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9544" y="3071802"/>
            <a:ext cx="466344" cy="466344"/>
          </a:xfrm>
          <a:prstGeom prst="rect">
            <a:avLst/>
          </a:prstGeom>
        </p:spPr>
      </p:pic>
      <p:grpSp>
        <p:nvGrpSpPr>
          <p:cNvPr id="91" name="Graphic 89">
            <a:extLst>
              <a:ext uri="{FF2B5EF4-FFF2-40B4-BE49-F238E27FC236}">
                <a16:creationId xmlns:a16="http://schemas.microsoft.com/office/drawing/2014/main" id="{71135339-198E-4544-B2C1-65EE05FF2E5C}"/>
              </a:ext>
            </a:extLst>
          </p:cNvPr>
          <p:cNvGrpSpPr/>
          <p:nvPr/>
        </p:nvGrpSpPr>
        <p:grpSpPr>
          <a:xfrm>
            <a:off x="759544" y="4641142"/>
            <a:ext cx="466344" cy="466344"/>
            <a:chOff x="3733800" y="1066800"/>
            <a:chExt cx="4724400" cy="4724400"/>
          </a:xfrm>
          <a:solidFill>
            <a:schemeClr val="bg1"/>
          </a:solidFill>
        </p:grpSpPr>
        <p:sp>
          <p:nvSpPr>
            <p:cNvPr id="92" name="Freeform: Shape 91">
              <a:extLst>
                <a:ext uri="{FF2B5EF4-FFF2-40B4-BE49-F238E27FC236}">
                  <a16:creationId xmlns:a16="http://schemas.microsoft.com/office/drawing/2014/main" id="{82CDE67A-78B9-462D-A5D5-0DC0413032FB}"/>
                </a:ext>
              </a:extLst>
            </p:cNvPr>
            <p:cNvSpPr/>
            <p:nvPr/>
          </p:nvSpPr>
          <p:spPr>
            <a:xfrm>
              <a:off x="3733800" y="1066800"/>
              <a:ext cx="2743200" cy="4724400"/>
            </a:xfrm>
            <a:custGeom>
              <a:avLst/>
              <a:gdLst>
                <a:gd name="connsiteX0" fmla="*/ 2438400 w 2743200"/>
                <a:gd name="connsiteY0" fmla="*/ 609600 h 4724400"/>
                <a:gd name="connsiteX1" fmla="*/ 2286000 w 2743200"/>
                <a:gd name="connsiteY1" fmla="*/ 651967 h 4724400"/>
                <a:gd name="connsiteX2" fmla="*/ 2286000 w 2743200"/>
                <a:gd name="connsiteY2" fmla="*/ 533400 h 4724400"/>
                <a:gd name="connsiteX3" fmla="*/ 1981200 w 2743200"/>
                <a:gd name="connsiteY3" fmla="*/ 228600 h 4724400"/>
                <a:gd name="connsiteX4" fmla="*/ 1825524 w 2743200"/>
                <a:gd name="connsiteY4" fmla="*/ 272796 h 4724400"/>
                <a:gd name="connsiteX5" fmla="*/ 1524000 w 2743200"/>
                <a:gd name="connsiteY5" fmla="*/ 0 h 4724400"/>
                <a:gd name="connsiteX6" fmla="*/ 1222477 w 2743200"/>
                <a:gd name="connsiteY6" fmla="*/ 272796 h 4724400"/>
                <a:gd name="connsiteX7" fmla="*/ 1066800 w 2743200"/>
                <a:gd name="connsiteY7" fmla="*/ 228600 h 4724400"/>
                <a:gd name="connsiteX8" fmla="*/ 762000 w 2743200"/>
                <a:gd name="connsiteY8" fmla="*/ 533400 h 4724400"/>
                <a:gd name="connsiteX9" fmla="*/ 762000 w 2743200"/>
                <a:gd name="connsiteY9" fmla="*/ 1663979 h 4724400"/>
                <a:gd name="connsiteX10" fmla="*/ 666293 w 2743200"/>
                <a:gd name="connsiteY10" fmla="*/ 1376705 h 4724400"/>
                <a:gd name="connsiteX11" fmla="*/ 341909 w 2743200"/>
                <a:gd name="connsiteY11" fmla="*/ 1143000 h 4724400"/>
                <a:gd name="connsiteX12" fmla="*/ 0 w 2743200"/>
                <a:gd name="connsiteY12" fmla="*/ 1491310 h 4724400"/>
                <a:gd name="connsiteX13" fmla="*/ 10211 w 2743200"/>
                <a:gd name="connsiteY13" fmla="*/ 1574216 h 4724400"/>
                <a:gd name="connsiteX14" fmla="*/ 373075 w 2743200"/>
                <a:gd name="connsiteY14" fmla="*/ 3025445 h 4724400"/>
                <a:gd name="connsiteX15" fmla="*/ 433197 w 2743200"/>
                <a:gd name="connsiteY15" fmla="*/ 3131668 h 4724400"/>
                <a:gd name="connsiteX16" fmla="*/ 663473 w 2743200"/>
                <a:gd name="connsiteY16" fmla="*/ 3361944 h 4724400"/>
                <a:gd name="connsiteX17" fmla="*/ 685800 w 2743200"/>
                <a:gd name="connsiteY17" fmla="*/ 3415970 h 4724400"/>
                <a:gd name="connsiteX18" fmla="*/ 685800 w 2743200"/>
                <a:gd name="connsiteY18" fmla="*/ 4648200 h 4724400"/>
                <a:gd name="connsiteX19" fmla="*/ 762000 w 2743200"/>
                <a:gd name="connsiteY19" fmla="*/ 4724400 h 4724400"/>
                <a:gd name="connsiteX20" fmla="*/ 2362200 w 2743200"/>
                <a:gd name="connsiteY20" fmla="*/ 4724400 h 4724400"/>
                <a:gd name="connsiteX21" fmla="*/ 2438400 w 2743200"/>
                <a:gd name="connsiteY21" fmla="*/ 4648200 h 4724400"/>
                <a:gd name="connsiteX22" fmla="*/ 2438400 w 2743200"/>
                <a:gd name="connsiteY22" fmla="*/ 3193390 h 4724400"/>
                <a:gd name="connsiteX23" fmla="*/ 2464003 w 2743200"/>
                <a:gd name="connsiteY23" fmla="*/ 3108884 h 4724400"/>
                <a:gd name="connsiteX24" fmla="*/ 2691994 w 2743200"/>
                <a:gd name="connsiteY24" fmla="*/ 2766898 h 4724400"/>
                <a:gd name="connsiteX25" fmla="*/ 2743200 w 2743200"/>
                <a:gd name="connsiteY25" fmla="*/ 2597810 h 4724400"/>
                <a:gd name="connsiteX26" fmla="*/ 2743200 w 2743200"/>
                <a:gd name="connsiteY26" fmla="*/ 914400 h 4724400"/>
                <a:gd name="connsiteX27" fmla="*/ 2438400 w 2743200"/>
                <a:gd name="connsiteY27" fmla="*/ 609600 h 4724400"/>
                <a:gd name="connsiteX28" fmla="*/ 2590800 w 2743200"/>
                <a:gd name="connsiteY28" fmla="*/ 2597810 h 4724400"/>
                <a:gd name="connsiteX29" fmla="*/ 2565197 w 2743200"/>
                <a:gd name="connsiteY29" fmla="*/ 2682316 h 4724400"/>
                <a:gd name="connsiteX30" fmla="*/ 2337207 w 2743200"/>
                <a:gd name="connsiteY30" fmla="*/ 3024302 h 4724400"/>
                <a:gd name="connsiteX31" fmla="*/ 2286000 w 2743200"/>
                <a:gd name="connsiteY31" fmla="*/ 3193390 h 4724400"/>
                <a:gd name="connsiteX32" fmla="*/ 2286000 w 2743200"/>
                <a:gd name="connsiteY32" fmla="*/ 4572000 h 4724400"/>
                <a:gd name="connsiteX33" fmla="*/ 838200 w 2743200"/>
                <a:gd name="connsiteY33" fmla="*/ 4572000 h 4724400"/>
                <a:gd name="connsiteX34" fmla="*/ 838200 w 2743200"/>
                <a:gd name="connsiteY34" fmla="*/ 3415970 h 4724400"/>
                <a:gd name="connsiteX35" fmla="*/ 771220 w 2743200"/>
                <a:gd name="connsiteY35" fmla="*/ 3254274 h 4724400"/>
                <a:gd name="connsiteX36" fmla="*/ 540944 w 2743200"/>
                <a:gd name="connsiteY36" fmla="*/ 3023997 h 4724400"/>
                <a:gd name="connsiteX37" fmla="*/ 520903 w 2743200"/>
                <a:gd name="connsiteY37" fmla="*/ 2988564 h 4724400"/>
                <a:gd name="connsiteX38" fmla="*/ 158039 w 2743200"/>
                <a:gd name="connsiteY38" fmla="*/ 1537335 h 4724400"/>
                <a:gd name="connsiteX39" fmla="*/ 152400 w 2743200"/>
                <a:gd name="connsiteY39" fmla="*/ 1484909 h 4724400"/>
                <a:gd name="connsiteX40" fmla="*/ 341909 w 2743200"/>
                <a:gd name="connsiteY40" fmla="*/ 1295400 h 4724400"/>
                <a:gd name="connsiteX41" fmla="*/ 521665 w 2743200"/>
                <a:gd name="connsiteY41" fmla="*/ 1425016 h 4724400"/>
                <a:gd name="connsiteX42" fmla="*/ 765886 w 2743200"/>
                <a:gd name="connsiteY42" fmla="*/ 2157755 h 4724400"/>
                <a:gd name="connsiteX43" fmla="*/ 850392 w 2743200"/>
                <a:gd name="connsiteY43" fmla="*/ 2208886 h 4724400"/>
                <a:gd name="connsiteX44" fmla="*/ 914400 w 2743200"/>
                <a:gd name="connsiteY44" fmla="*/ 2133600 h 4724400"/>
                <a:gd name="connsiteX45" fmla="*/ 914400 w 2743200"/>
                <a:gd name="connsiteY45" fmla="*/ 533400 h 4724400"/>
                <a:gd name="connsiteX46" fmla="*/ 1066800 w 2743200"/>
                <a:gd name="connsiteY46" fmla="*/ 381000 h 4724400"/>
                <a:gd name="connsiteX47" fmla="*/ 1219200 w 2743200"/>
                <a:gd name="connsiteY47" fmla="*/ 533400 h 4724400"/>
                <a:gd name="connsiteX48" fmla="*/ 1219200 w 2743200"/>
                <a:gd name="connsiteY48" fmla="*/ 2057400 h 4724400"/>
                <a:gd name="connsiteX49" fmla="*/ 1371600 w 2743200"/>
                <a:gd name="connsiteY49" fmla="*/ 2057400 h 4724400"/>
                <a:gd name="connsiteX50" fmla="*/ 1371600 w 2743200"/>
                <a:gd name="connsiteY50" fmla="*/ 533400 h 4724400"/>
                <a:gd name="connsiteX51" fmla="*/ 1371600 w 2743200"/>
                <a:gd name="connsiteY51" fmla="*/ 304800 h 4724400"/>
                <a:gd name="connsiteX52" fmla="*/ 1524000 w 2743200"/>
                <a:gd name="connsiteY52" fmla="*/ 152400 h 4724400"/>
                <a:gd name="connsiteX53" fmla="*/ 1676400 w 2743200"/>
                <a:gd name="connsiteY53" fmla="*/ 304800 h 4724400"/>
                <a:gd name="connsiteX54" fmla="*/ 1676400 w 2743200"/>
                <a:gd name="connsiteY54" fmla="*/ 533400 h 4724400"/>
                <a:gd name="connsiteX55" fmla="*/ 1676400 w 2743200"/>
                <a:gd name="connsiteY55" fmla="*/ 2057400 h 4724400"/>
                <a:gd name="connsiteX56" fmla="*/ 1828800 w 2743200"/>
                <a:gd name="connsiteY56" fmla="*/ 2057400 h 4724400"/>
                <a:gd name="connsiteX57" fmla="*/ 1828800 w 2743200"/>
                <a:gd name="connsiteY57" fmla="*/ 533400 h 4724400"/>
                <a:gd name="connsiteX58" fmla="*/ 1981200 w 2743200"/>
                <a:gd name="connsiteY58" fmla="*/ 381000 h 4724400"/>
                <a:gd name="connsiteX59" fmla="*/ 2133600 w 2743200"/>
                <a:gd name="connsiteY59" fmla="*/ 533400 h 4724400"/>
                <a:gd name="connsiteX60" fmla="*/ 2133600 w 2743200"/>
                <a:gd name="connsiteY60" fmla="*/ 914400 h 4724400"/>
                <a:gd name="connsiteX61" fmla="*/ 2133600 w 2743200"/>
                <a:gd name="connsiteY61" fmla="*/ 2057400 h 4724400"/>
                <a:gd name="connsiteX62" fmla="*/ 2286000 w 2743200"/>
                <a:gd name="connsiteY62" fmla="*/ 2057400 h 4724400"/>
                <a:gd name="connsiteX63" fmla="*/ 2286000 w 2743200"/>
                <a:gd name="connsiteY63" fmla="*/ 914400 h 4724400"/>
                <a:gd name="connsiteX64" fmla="*/ 2438400 w 2743200"/>
                <a:gd name="connsiteY64" fmla="*/ 762000 h 4724400"/>
                <a:gd name="connsiteX65" fmla="*/ 2590800 w 2743200"/>
                <a:gd name="connsiteY65" fmla="*/ 914400 h 4724400"/>
                <a:gd name="connsiteX66" fmla="*/ 2590800 w 2743200"/>
                <a:gd name="connsiteY66" fmla="*/ 259781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200" h="4724400">
                  <a:moveTo>
                    <a:pt x="2438400" y="609600"/>
                  </a:moveTo>
                  <a:cubicBezTo>
                    <a:pt x="2382622" y="609600"/>
                    <a:pt x="2331034" y="625754"/>
                    <a:pt x="2286000" y="651967"/>
                  </a:cubicBezTo>
                  <a:lnTo>
                    <a:pt x="2286000" y="533400"/>
                  </a:lnTo>
                  <a:cubicBezTo>
                    <a:pt x="2286000" y="365303"/>
                    <a:pt x="2149297" y="228600"/>
                    <a:pt x="1981200" y="228600"/>
                  </a:cubicBezTo>
                  <a:cubicBezTo>
                    <a:pt x="1924126" y="228600"/>
                    <a:pt x="1871243" y="245364"/>
                    <a:pt x="1825524" y="272796"/>
                  </a:cubicBezTo>
                  <a:cubicBezTo>
                    <a:pt x="1809293" y="119939"/>
                    <a:pt x="1681124" y="0"/>
                    <a:pt x="1524000" y="0"/>
                  </a:cubicBezTo>
                  <a:cubicBezTo>
                    <a:pt x="1366876" y="0"/>
                    <a:pt x="1238707" y="119939"/>
                    <a:pt x="1222477" y="272796"/>
                  </a:cubicBezTo>
                  <a:cubicBezTo>
                    <a:pt x="1176757" y="245364"/>
                    <a:pt x="1123874" y="228600"/>
                    <a:pt x="1066800" y="228600"/>
                  </a:cubicBezTo>
                  <a:cubicBezTo>
                    <a:pt x="898703" y="228600"/>
                    <a:pt x="762000" y="365303"/>
                    <a:pt x="762000" y="533400"/>
                  </a:cubicBezTo>
                  <a:lnTo>
                    <a:pt x="762000" y="1663979"/>
                  </a:lnTo>
                  <a:lnTo>
                    <a:pt x="666293" y="1376705"/>
                  </a:lnTo>
                  <a:cubicBezTo>
                    <a:pt x="619658" y="1236955"/>
                    <a:pt x="489280" y="1143000"/>
                    <a:pt x="341909" y="1143000"/>
                  </a:cubicBezTo>
                  <a:cubicBezTo>
                    <a:pt x="153391" y="1143000"/>
                    <a:pt x="0" y="1296391"/>
                    <a:pt x="0" y="1491310"/>
                  </a:cubicBezTo>
                  <a:cubicBezTo>
                    <a:pt x="0" y="1519123"/>
                    <a:pt x="3429" y="1546936"/>
                    <a:pt x="10211" y="1574216"/>
                  </a:cubicBezTo>
                  <a:lnTo>
                    <a:pt x="373075" y="3025445"/>
                  </a:lnTo>
                  <a:cubicBezTo>
                    <a:pt x="383134" y="3065678"/>
                    <a:pt x="403860" y="3102407"/>
                    <a:pt x="433197" y="3131668"/>
                  </a:cubicBezTo>
                  <a:lnTo>
                    <a:pt x="663473" y="3361944"/>
                  </a:lnTo>
                  <a:cubicBezTo>
                    <a:pt x="677875" y="3376422"/>
                    <a:pt x="685800" y="3395625"/>
                    <a:pt x="685800" y="3415970"/>
                  </a:cubicBezTo>
                  <a:lnTo>
                    <a:pt x="685800" y="4648200"/>
                  </a:lnTo>
                  <a:cubicBezTo>
                    <a:pt x="685800" y="4690263"/>
                    <a:pt x="719938" y="4724400"/>
                    <a:pt x="762000" y="4724400"/>
                  </a:cubicBezTo>
                  <a:lnTo>
                    <a:pt x="2362200" y="4724400"/>
                  </a:lnTo>
                  <a:cubicBezTo>
                    <a:pt x="2404263" y="4724400"/>
                    <a:pt x="2438400" y="4690263"/>
                    <a:pt x="2438400" y="4648200"/>
                  </a:cubicBezTo>
                  <a:lnTo>
                    <a:pt x="2438400" y="3193390"/>
                  </a:lnTo>
                  <a:cubicBezTo>
                    <a:pt x="2438400" y="3163215"/>
                    <a:pt x="2447239" y="3133954"/>
                    <a:pt x="2464003" y="3108884"/>
                  </a:cubicBezTo>
                  <a:lnTo>
                    <a:pt x="2691994" y="2766898"/>
                  </a:lnTo>
                  <a:cubicBezTo>
                    <a:pt x="2725522" y="2716683"/>
                    <a:pt x="2743200" y="2658161"/>
                    <a:pt x="2743200" y="2597810"/>
                  </a:cubicBezTo>
                  <a:lnTo>
                    <a:pt x="2743200" y="914400"/>
                  </a:lnTo>
                  <a:cubicBezTo>
                    <a:pt x="2743200" y="746303"/>
                    <a:pt x="2606497" y="609600"/>
                    <a:pt x="2438400" y="609600"/>
                  </a:cubicBezTo>
                  <a:close/>
                  <a:moveTo>
                    <a:pt x="2590800" y="2597810"/>
                  </a:moveTo>
                  <a:cubicBezTo>
                    <a:pt x="2590800" y="2627986"/>
                    <a:pt x="2581961" y="2657247"/>
                    <a:pt x="2565197" y="2682316"/>
                  </a:cubicBezTo>
                  <a:lnTo>
                    <a:pt x="2337207" y="3024302"/>
                  </a:lnTo>
                  <a:cubicBezTo>
                    <a:pt x="2303679" y="3074518"/>
                    <a:pt x="2286000" y="3133039"/>
                    <a:pt x="2286000" y="3193390"/>
                  </a:cubicBezTo>
                  <a:lnTo>
                    <a:pt x="2286000" y="4572000"/>
                  </a:lnTo>
                  <a:lnTo>
                    <a:pt x="838200" y="4572000"/>
                  </a:lnTo>
                  <a:lnTo>
                    <a:pt x="838200" y="3415970"/>
                  </a:lnTo>
                  <a:cubicBezTo>
                    <a:pt x="838200" y="3354934"/>
                    <a:pt x="814426" y="3297479"/>
                    <a:pt x="771220" y="3254274"/>
                  </a:cubicBezTo>
                  <a:lnTo>
                    <a:pt x="540944" y="3023997"/>
                  </a:lnTo>
                  <a:cubicBezTo>
                    <a:pt x="531190" y="3014243"/>
                    <a:pt x="524256" y="3001975"/>
                    <a:pt x="520903" y="2988564"/>
                  </a:cubicBezTo>
                  <a:lnTo>
                    <a:pt x="158039" y="1537335"/>
                  </a:lnTo>
                  <a:cubicBezTo>
                    <a:pt x="154305" y="1522247"/>
                    <a:pt x="152400" y="1506703"/>
                    <a:pt x="152400" y="1484909"/>
                  </a:cubicBezTo>
                  <a:cubicBezTo>
                    <a:pt x="152400" y="1380439"/>
                    <a:pt x="237439" y="1295400"/>
                    <a:pt x="341909" y="1295400"/>
                  </a:cubicBezTo>
                  <a:cubicBezTo>
                    <a:pt x="423596" y="1295400"/>
                    <a:pt x="495910" y="1347521"/>
                    <a:pt x="521665" y="1425016"/>
                  </a:cubicBezTo>
                  <a:lnTo>
                    <a:pt x="765886" y="2157755"/>
                  </a:lnTo>
                  <a:cubicBezTo>
                    <a:pt x="777697" y="2193112"/>
                    <a:pt x="813283" y="2214677"/>
                    <a:pt x="850392" y="2208886"/>
                  </a:cubicBezTo>
                  <a:cubicBezTo>
                    <a:pt x="887349" y="2202866"/>
                    <a:pt x="914400" y="2170938"/>
                    <a:pt x="914400" y="2133600"/>
                  </a:cubicBezTo>
                  <a:lnTo>
                    <a:pt x="914400" y="533400"/>
                  </a:lnTo>
                  <a:cubicBezTo>
                    <a:pt x="914400" y="449351"/>
                    <a:pt x="982751" y="381000"/>
                    <a:pt x="1066800" y="381000"/>
                  </a:cubicBezTo>
                  <a:cubicBezTo>
                    <a:pt x="1150849" y="381000"/>
                    <a:pt x="1219200" y="449351"/>
                    <a:pt x="1219200" y="533400"/>
                  </a:cubicBezTo>
                  <a:lnTo>
                    <a:pt x="1219200" y="2057400"/>
                  </a:lnTo>
                  <a:lnTo>
                    <a:pt x="1371600" y="2057400"/>
                  </a:lnTo>
                  <a:lnTo>
                    <a:pt x="1371600" y="533400"/>
                  </a:lnTo>
                  <a:lnTo>
                    <a:pt x="1371600" y="304800"/>
                  </a:lnTo>
                  <a:cubicBezTo>
                    <a:pt x="1371600" y="220751"/>
                    <a:pt x="1439951" y="152400"/>
                    <a:pt x="1524000" y="152400"/>
                  </a:cubicBezTo>
                  <a:cubicBezTo>
                    <a:pt x="1608049" y="152400"/>
                    <a:pt x="1676400" y="220751"/>
                    <a:pt x="1676400" y="304800"/>
                  </a:cubicBezTo>
                  <a:lnTo>
                    <a:pt x="1676400" y="533400"/>
                  </a:lnTo>
                  <a:lnTo>
                    <a:pt x="1676400" y="2057400"/>
                  </a:lnTo>
                  <a:lnTo>
                    <a:pt x="1828800" y="2057400"/>
                  </a:lnTo>
                  <a:lnTo>
                    <a:pt x="1828800" y="533400"/>
                  </a:lnTo>
                  <a:cubicBezTo>
                    <a:pt x="1828800" y="449351"/>
                    <a:pt x="1897151" y="381000"/>
                    <a:pt x="1981200" y="381000"/>
                  </a:cubicBezTo>
                  <a:cubicBezTo>
                    <a:pt x="2065249" y="381000"/>
                    <a:pt x="2133600" y="449351"/>
                    <a:pt x="2133600" y="533400"/>
                  </a:cubicBezTo>
                  <a:lnTo>
                    <a:pt x="2133600" y="914400"/>
                  </a:lnTo>
                  <a:lnTo>
                    <a:pt x="2133600" y="2057400"/>
                  </a:lnTo>
                  <a:lnTo>
                    <a:pt x="2286000" y="2057400"/>
                  </a:lnTo>
                  <a:lnTo>
                    <a:pt x="2286000" y="914400"/>
                  </a:lnTo>
                  <a:cubicBezTo>
                    <a:pt x="2286000" y="830351"/>
                    <a:pt x="2354351" y="762000"/>
                    <a:pt x="2438400" y="762000"/>
                  </a:cubicBezTo>
                  <a:cubicBezTo>
                    <a:pt x="2522449" y="762000"/>
                    <a:pt x="2590800" y="830351"/>
                    <a:pt x="2590800" y="914400"/>
                  </a:cubicBezTo>
                  <a:lnTo>
                    <a:pt x="2590800" y="25978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E3B942B-9F2A-4B34-B1F3-21BF5FD9CF24}"/>
                </a:ext>
              </a:extLst>
            </p:cNvPr>
            <p:cNvSpPr/>
            <p:nvPr/>
          </p:nvSpPr>
          <p:spPr>
            <a:xfrm>
              <a:off x="6324600" y="3657600"/>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8536" y="0"/>
                    <a:pt x="0" y="478536"/>
                    <a:pt x="0" y="1066800"/>
                  </a:cubicBezTo>
                  <a:cubicBezTo>
                    <a:pt x="0" y="1655064"/>
                    <a:pt x="478536" y="2133600"/>
                    <a:pt x="1066800" y="2133600"/>
                  </a:cubicBezTo>
                  <a:cubicBezTo>
                    <a:pt x="1655064" y="2133600"/>
                    <a:pt x="2133600" y="1655064"/>
                    <a:pt x="2133600" y="1066800"/>
                  </a:cubicBezTo>
                  <a:cubicBezTo>
                    <a:pt x="2133600" y="478536"/>
                    <a:pt x="1655064" y="0"/>
                    <a:pt x="1066800" y="0"/>
                  </a:cubicBezTo>
                  <a:close/>
                  <a:moveTo>
                    <a:pt x="1066800" y="1981200"/>
                  </a:moveTo>
                  <a:cubicBezTo>
                    <a:pt x="562585" y="1981200"/>
                    <a:pt x="152400" y="1571016"/>
                    <a:pt x="152400" y="1066800"/>
                  </a:cubicBezTo>
                  <a:cubicBezTo>
                    <a:pt x="152400" y="562585"/>
                    <a:pt x="562585" y="152400"/>
                    <a:pt x="1066800" y="152400"/>
                  </a:cubicBezTo>
                  <a:cubicBezTo>
                    <a:pt x="1571016" y="152400"/>
                    <a:pt x="1981200" y="562585"/>
                    <a:pt x="1981200" y="1066800"/>
                  </a:cubicBezTo>
                  <a:cubicBezTo>
                    <a:pt x="1981200" y="1571016"/>
                    <a:pt x="1571016" y="1981200"/>
                    <a:pt x="1066800" y="19812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36E974E5-3CBC-4778-A3D0-4BFD6A836984}"/>
                </a:ext>
              </a:extLst>
            </p:cNvPr>
            <p:cNvSpPr/>
            <p:nvPr/>
          </p:nvSpPr>
          <p:spPr>
            <a:xfrm>
              <a:off x="6781800" y="4038600"/>
              <a:ext cx="1219200" cy="1371600"/>
            </a:xfrm>
            <a:custGeom>
              <a:avLst/>
              <a:gdLst>
                <a:gd name="connsiteX0" fmla="*/ 990600 w 1219200"/>
                <a:gd name="connsiteY0" fmla="*/ 762000 h 1371600"/>
                <a:gd name="connsiteX1" fmla="*/ 1219200 w 1219200"/>
                <a:gd name="connsiteY1" fmla="*/ 762000 h 1371600"/>
                <a:gd name="connsiteX2" fmla="*/ 1219200 w 1219200"/>
                <a:gd name="connsiteY2" fmla="*/ 609600 h 1371600"/>
                <a:gd name="connsiteX3" fmla="*/ 990600 w 1219200"/>
                <a:gd name="connsiteY3" fmla="*/ 609600 h 1371600"/>
                <a:gd name="connsiteX4" fmla="*/ 990600 w 1219200"/>
                <a:gd name="connsiteY4" fmla="*/ 533400 h 1371600"/>
                <a:gd name="connsiteX5" fmla="*/ 974217 w 1219200"/>
                <a:gd name="connsiteY5" fmla="*/ 428930 h 1371600"/>
                <a:gd name="connsiteX6" fmla="*/ 1148410 w 1219200"/>
                <a:gd name="connsiteY6" fmla="*/ 254736 h 1371600"/>
                <a:gd name="connsiteX7" fmla="*/ 1040664 w 1219200"/>
                <a:gd name="connsiteY7" fmla="*/ 146990 h 1371600"/>
                <a:gd name="connsiteX8" fmla="*/ 899084 w 1219200"/>
                <a:gd name="connsiteY8" fmla="*/ 288569 h 1371600"/>
                <a:gd name="connsiteX9" fmla="*/ 685800 w 1219200"/>
                <a:gd name="connsiteY9" fmla="*/ 160096 h 1371600"/>
                <a:gd name="connsiteX10" fmla="*/ 685800 w 1219200"/>
                <a:gd name="connsiteY10" fmla="*/ 0 h 1371600"/>
                <a:gd name="connsiteX11" fmla="*/ 533400 w 1219200"/>
                <a:gd name="connsiteY11" fmla="*/ 0 h 1371600"/>
                <a:gd name="connsiteX12" fmla="*/ 533400 w 1219200"/>
                <a:gd name="connsiteY12" fmla="*/ 160096 h 1371600"/>
                <a:gd name="connsiteX13" fmla="*/ 320116 w 1219200"/>
                <a:gd name="connsiteY13" fmla="*/ 288569 h 1371600"/>
                <a:gd name="connsiteX14" fmla="*/ 178536 w 1219200"/>
                <a:gd name="connsiteY14" fmla="*/ 146990 h 1371600"/>
                <a:gd name="connsiteX15" fmla="*/ 70790 w 1219200"/>
                <a:gd name="connsiteY15" fmla="*/ 254736 h 1371600"/>
                <a:gd name="connsiteX16" fmla="*/ 244983 w 1219200"/>
                <a:gd name="connsiteY16" fmla="*/ 428930 h 1371600"/>
                <a:gd name="connsiteX17" fmla="*/ 228600 w 1219200"/>
                <a:gd name="connsiteY17" fmla="*/ 533400 h 1371600"/>
                <a:gd name="connsiteX18" fmla="*/ 228600 w 1219200"/>
                <a:gd name="connsiteY18" fmla="*/ 609600 h 1371600"/>
                <a:gd name="connsiteX19" fmla="*/ 0 w 1219200"/>
                <a:gd name="connsiteY19" fmla="*/ 609600 h 1371600"/>
                <a:gd name="connsiteX20" fmla="*/ 0 w 1219200"/>
                <a:gd name="connsiteY20" fmla="*/ 762000 h 1371600"/>
                <a:gd name="connsiteX21" fmla="*/ 228600 w 1219200"/>
                <a:gd name="connsiteY21" fmla="*/ 762000 h 1371600"/>
                <a:gd name="connsiteX22" fmla="*/ 228600 w 1219200"/>
                <a:gd name="connsiteY22" fmla="*/ 838200 h 1371600"/>
                <a:gd name="connsiteX23" fmla="*/ 244983 w 1219200"/>
                <a:gd name="connsiteY23" fmla="*/ 942670 h 1371600"/>
                <a:gd name="connsiteX24" fmla="*/ 70790 w 1219200"/>
                <a:gd name="connsiteY24" fmla="*/ 1116864 h 1371600"/>
                <a:gd name="connsiteX25" fmla="*/ 178536 w 1219200"/>
                <a:gd name="connsiteY25" fmla="*/ 1224610 h 1371600"/>
                <a:gd name="connsiteX26" fmla="*/ 320116 w 1219200"/>
                <a:gd name="connsiteY26" fmla="*/ 1083031 h 1371600"/>
                <a:gd name="connsiteX27" fmla="*/ 533400 w 1219200"/>
                <a:gd name="connsiteY27" fmla="*/ 1211504 h 1371600"/>
                <a:gd name="connsiteX28" fmla="*/ 533400 w 1219200"/>
                <a:gd name="connsiteY28" fmla="*/ 1371600 h 1371600"/>
                <a:gd name="connsiteX29" fmla="*/ 685800 w 1219200"/>
                <a:gd name="connsiteY29" fmla="*/ 1371600 h 1371600"/>
                <a:gd name="connsiteX30" fmla="*/ 685800 w 1219200"/>
                <a:gd name="connsiteY30" fmla="*/ 1211504 h 1371600"/>
                <a:gd name="connsiteX31" fmla="*/ 899084 w 1219200"/>
                <a:gd name="connsiteY31" fmla="*/ 1083031 h 1371600"/>
                <a:gd name="connsiteX32" fmla="*/ 1040664 w 1219200"/>
                <a:gd name="connsiteY32" fmla="*/ 1224610 h 1371600"/>
                <a:gd name="connsiteX33" fmla="*/ 1148410 w 1219200"/>
                <a:gd name="connsiteY33" fmla="*/ 1116864 h 1371600"/>
                <a:gd name="connsiteX34" fmla="*/ 974217 w 1219200"/>
                <a:gd name="connsiteY34" fmla="*/ 942670 h 1371600"/>
                <a:gd name="connsiteX35" fmla="*/ 990600 w 1219200"/>
                <a:gd name="connsiteY35" fmla="*/ 838200 h 1371600"/>
                <a:gd name="connsiteX36" fmla="*/ 990600 w 1219200"/>
                <a:gd name="connsiteY36" fmla="*/ 762000 h 1371600"/>
                <a:gd name="connsiteX37" fmla="*/ 838200 w 1219200"/>
                <a:gd name="connsiteY37" fmla="*/ 838200 h 1371600"/>
                <a:gd name="connsiteX38" fmla="*/ 609600 w 1219200"/>
                <a:gd name="connsiteY38" fmla="*/ 1066800 h 1371600"/>
                <a:gd name="connsiteX39" fmla="*/ 381000 w 1219200"/>
                <a:gd name="connsiteY39" fmla="*/ 838200 h 1371600"/>
                <a:gd name="connsiteX40" fmla="*/ 381000 w 1219200"/>
                <a:gd name="connsiteY40" fmla="*/ 533400 h 1371600"/>
                <a:gd name="connsiteX41" fmla="*/ 609600 w 1219200"/>
                <a:gd name="connsiteY41" fmla="*/ 304800 h 1371600"/>
                <a:gd name="connsiteX42" fmla="*/ 838200 w 1219200"/>
                <a:gd name="connsiteY42" fmla="*/ 533400 h 1371600"/>
                <a:gd name="connsiteX43" fmla="*/ 838200 w 1219200"/>
                <a:gd name="connsiteY43" fmla="*/ 8382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19200" h="1371600">
                  <a:moveTo>
                    <a:pt x="990600" y="762000"/>
                  </a:moveTo>
                  <a:lnTo>
                    <a:pt x="1219200" y="762000"/>
                  </a:lnTo>
                  <a:lnTo>
                    <a:pt x="1219200" y="609600"/>
                  </a:lnTo>
                  <a:lnTo>
                    <a:pt x="990600" y="609600"/>
                  </a:lnTo>
                  <a:lnTo>
                    <a:pt x="990600" y="533400"/>
                  </a:lnTo>
                  <a:cubicBezTo>
                    <a:pt x="990600" y="496900"/>
                    <a:pt x="983818" y="462382"/>
                    <a:pt x="974217" y="428930"/>
                  </a:cubicBezTo>
                  <a:lnTo>
                    <a:pt x="1148410" y="254736"/>
                  </a:lnTo>
                  <a:lnTo>
                    <a:pt x="1040664" y="146990"/>
                  </a:lnTo>
                  <a:lnTo>
                    <a:pt x="899084" y="288569"/>
                  </a:lnTo>
                  <a:cubicBezTo>
                    <a:pt x="844830" y="224485"/>
                    <a:pt x="771068" y="177470"/>
                    <a:pt x="685800" y="160096"/>
                  </a:cubicBezTo>
                  <a:lnTo>
                    <a:pt x="685800" y="0"/>
                  </a:lnTo>
                  <a:lnTo>
                    <a:pt x="533400" y="0"/>
                  </a:lnTo>
                  <a:lnTo>
                    <a:pt x="533400" y="160096"/>
                  </a:lnTo>
                  <a:cubicBezTo>
                    <a:pt x="448132" y="177470"/>
                    <a:pt x="374370" y="224485"/>
                    <a:pt x="320116" y="288569"/>
                  </a:cubicBezTo>
                  <a:lnTo>
                    <a:pt x="178536" y="146990"/>
                  </a:lnTo>
                  <a:lnTo>
                    <a:pt x="70790" y="254736"/>
                  </a:lnTo>
                  <a:lnTo>
                    <a:pt x="244983" y="428930"/>
                  </a:lnTo>
                  <a:cubicBezTo>
                    <a:pt x="235382" y="462382"/>
                    <a:pt x="228600" y="496900"/>
                    <a:pt x="228600" y="533400"/>
                  </a:cubicBezTo>
                  <a:lnTo>
                    <a:pt x="228600" y="609600"/>
                  </a:lnTo>
                  <a:lnTo>
                    <a:pt x="0" y="609600"/>
                  </a:lnTo>
                  <a:lnTo>
                    <a:pt x="0" y="762000"/>
                  </a:lnTo>
                  <a:lnTo>
                    <a:pt x="228600" y="762000"/>
                  </a:lnTo>
                  <a:lnTo>
                    <a:pt x="228600" y="838200"/>
                  </a:lnTo>
                  <a:cubicBezTo>
                    <a:pt x="228600" y="874700"/>
                    <a:pt x="235382" y="909218"/>
                    <a:pt x="244983" y="942670"/>
                  </a:cubicBezTo>
                  <a:lnTo>
                    <a:pt x="70790" y="1116864"/>
                  </a:lnTo>
                  <a:lnTo>
                    <a:pt x="178536" y="1224610"/>
                  </a:lnTo>
                  <a:lnTo>
                    <a:pt x="320116" y="1083031"/>
                  </a:lnTo>
                  <a:cubicBezTo>
                    <a:pt x="374370" y="1147115"/>
                    <a:pt x="448132" y="1194130"/>
                    <a:pt x="533400" y="1211504"/>
                  </a:cubicBezTo>
                  <a:lnTo>
                    <a:pt x="533400" y="1371600"/>
                  </a:lnTo>
                  <a:lnTo>
                    <a:pt x="685800" y="1371600"/>
                  </a:lnTo>
                  <a:lnTo>
                    <a:pt x="685800" y="1211504"/>
                  </a:lnTo>
                  <a:cubicBezTo>
                    <a:pt x="771068" y="1194130"/>
                    <a:pt x="844830" y="1147115"/>
                    <a:pt x="899084" y="1083031"/>
                  </a:cubicBezTo>
                  <a:lnTo>
                    <a:pt x="1040664" y="1224610"/>
                  </a:lnTo>
                  <a:lnTo>
                    <a:pt x="1148410" y="1116864"/>
                  </a:lnTo>
                  <a:lnTo>
                    <a:pt x="974217" y="942670"/>
                  </a:lnTo>
                  <a:cubicBezTo>
                    <a:pt x="983818" y="909218"/>
                    <a:pt x="990600" y="874700"/>
                    <a:pt x="990600" y="838200"/>
                  </a:cubicBezTo>
                  <a:lnTo>
                    <a:pt x="990600" y="762000"/>
                  </a:lnTo>
                  <a:close/>
                  <a:moveTo>
                    <a:pt x="838200" y="838200"/>
                  </a:moveTo>
                  <a:cubicBezTo>
                    <a:pt x="838200" y="964235"/>
                    <a:pt x="735635" y="1066800"/>
                    <a:pt x="609600" y="1066800"/>
                  </a:cubicBezTo>
                  <a:cubicBezTo>
                    <a:pt x="483565" y="1066800"/>
                    <a:pt x="381000" y="964235"/>
                    <a:pt x="381000" y="838200"/>
                  </a:cubicBezTo>
                  <a:lnTo>
                    <a:pt x="381000" y="533400"/>
                  </a:lnTo>
                  <a:cubicBezTo>
                    <a:pt x="381000" y="407365"/>
                    <a:pt x="483565" y="304800"/>
                    <a:pt x="609600" y="304800"/>
                  </a:cubicBezTo>
                  <a:cubicBezTo>
                    <a:pt x="735635" y="304800"/>
                    <a:pt x="838200" y="407365"/>
                    <a:pt x="838200" y="533400"/>
                  </a:cubicBezTo>
                  <a:lnTo>
                    <a:pt x="838200" y="8382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5D99F701-5374-4F58-A577-FCD084F5D1FF}"/>
                </a:ext>
              </a:extLst>
            </p:cNvPr>
            <p:cNvSpPr/>
            <p:nvPr/>
          </p:nvSpPr>
          <p:spPr>
            <a:xfrm>
              <a:off x="7315200" y="46482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24F4C54B-94E5-4D29-BF98-87B683695170}"/>
                </a:ext>
              </a:extLst>
            </p:cNvPr>
            <p:cNvSpPr/>
            <p:nvPr/>
          </p:nvSpPr>
          <p:spPr>
            <a:xfrm>
              <a:off x="5715000" y="52578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F51D5FC-CA41-4B56-8762-843547BBCDD5}"/>
                </a:ext>
              </a:extLst>
            </p:cNvPr>
            <p:cNvSpPr/>
            <p:nvPr/>
          </p:nvSpPr>
          <p:spPr>
            <a:xfrm>
              <a:off x="4724400" y="48768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2EB650D-FC4B-414D-986C-B697D1F05657}"/>
                </a:ext>
              </a:extLst>
            </p:cNvPr>
            <p:cNvSpPr/>
            <p:nvPr/>
          </p:nvSpPr>
          <p:spPr>
            <a:xfrm>
              <a:off x="5257800" y="42672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7952E55-C380-4908-934E-1D643BD313D5}"/>
                </a:ext>
              </a:extLst>
            </p:cNvPr>
            <p:cNvSpPr/>
            <p:nvPr/>
          </p:nvSpPr>
          <p:spPr>
            <a:xfrm>
              <a:off x="5715000" y="36576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82018B0-055B-4D4D-94F7-6F973AB8FFF5}"/>
                </a:ext>
              </a:extLst>
            </p:cNvPr>
            <p:cNvSpPr/>
            <p:nvPr/>
          </p:nvSpPr>
          <p:spPr>
            <a:xfrm>
              <a:off x="5181600" y="33528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372D4AFF-0BED-41DC-9599-D21DB3E2F4E5}"/>
                </a:ext>
              </a:extLst>
            </p:cNvPr>
            <p:cNvSpPr/>
            <p:nvPr/>
          </p:nvSpPr>
          <p:spPr>
            <a:xfrm>
              <a:off x="4343400" y="35052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3676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Group 175">
            <a:extLst>
              <a:ext uri="{FF2B5EF4-FFF2-40B4-BE49-F238E27FC236}">
                <a16:creationId xmlns:a16="http://schemas.microsoft.com/office/drawing/2014/main" id="{6ED6EA70-F1E3-4A19-B1B6-4410A22D36F7}"/>
              </a:ext>
            </a:extLst>
          </p:cNvPr>
          <p:cNvGrpSpPr/>
          <p:nvPr/>
        </p:nvGrpSpPr>
        <p:grpSpPr>
          <a:xfrm>
            <a:off x="9417917" y="2894054"/>
            <a:ext cx="2347918" cy="3963946"/>
            <a:chOff x="9417917" y="2894054"/>
            <a:chExt cx="2347918" cy="3963946"/>
          </a:xfrm>
        </p:grpSpPr>
        <p:sp>
          <p:nvSpPr>
            <p:cNvPr id="4" name="Freeform: Shape 3">
              <a:extLst>
                <a:ext uri="{FF2B5EF4-FFF2-40B4-BE49-F238E27FC236}">
                  <a16:creationId xmlns:a16="http://schemas.microsoft.com/office/drawing/2014/main" id="{0B42A0B5-70D2-454F-B43B-44DB2937167C}"/>
                </a:ext>
              </a:extLst>
            </p:cNvPr>
            <p:cNvSpPr/>
            <p:nvPr/>
          </p:nvSpPr>
          <p:spPr>
            <a:xfrm>
              <a:off x="11143841" y="5153978"/>
              <a:ext cx="597601" cy="1441799"/>
            </a:xfrm>
            <a:custGeom>
              <a:avLst/>
              <a:gdLst>
                <a:gd name="connsiteX0" fmla="*/ 10390 w 597601"/>
                <a:gd name="connsiteY0" fmla="*/ 1198436 h 1441799"/>
                <a:gd name="connsiteX1" fmla="*/ 63254 w 597601"/>
                <a:gd name="connsiteY1" fmla="*/ 1191959 h 1441799"/>
                <a:gd name="connsiteX2" fmla="*/ 267565 w 597601"/>
                <a:gd name="connsiteY2" fmla="*/ 623792 h 1441799"/>
                <a:gd name="connsiteX3" fmla="*/ 180697 w 597601"/>
                <a:gd name="connsiteY3" fmla="*/ 103632 h 1441799"/>
                <a:gd name="connsiteX4" fmla="*/ 498546 w 597601"/>
                <a:gd name="connsiteY4" fmla="*/ 0 h 1441799"/>
                <a:gd name="connsiteX5" fmla="*/ 595511 w 597601"/>
                <a:gd name="connsiteY5" fmla="*/ 626459 h 1441799"/>
                <a:gd name="connsiteX6" fmla="*/ 558935 w 597601"/>
                <a:gd name="connsiteY6" fmla="*/ 824484 h 1441799"/>
                <a:gd name="connsiteX7" fmla="*/ 161742 w 597601"/>
                <a:gd name="connsiteY7" fmla="*/ 1344644 h 1441799"/>
                <a:gd name="connsiteX8" fmla="*/ 43061 w 597601"/>
                <a:gd name="connsiteY8" fmla="*/ 1441800 h 1441799"/>
                <a:gd name="connsiteX9" fmla="*/ 10390 w 597601"/>
                <a:gd name="connsiteY9" fmla="*/ 1198436 h 144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7601" h="1441799">
                  <a:moveTo>
                    <a:pt x="10390" y="1198436"/>
                  </a:moveTo>
                  <a:lnTo>
                    <a:pt x="63254" y="1191959"/>
                  </a:lnTo>
                  <a:lnTo>
                    <a:pt x="267565" y="623792"/>
                  </a:lnTo>
                  <a:lnTo>
                    <a:pt x="180697" y="103632"/>
                  </a:lnTo>
                  <a:lnTo>
                    <a:pt x="498546" y="0"/>
                  </a:lnTo>
                  <a:lnTo>
                    <a:pt x="595511" y="626459"/>
                  </a:lnTo>
                  <a:cubicBezTo>
                    <a:pt x="595511" y="626459"/>
                    <a:pt x="610751" y="746760"/>
                    <a:pt x="558935" y="824484"/>
                  </a:cubicBezTo>
                  <a:cubicBezTo>
                    <a:pt x="507119" y="902208"/>
                    <a:pt x="161742" y="1344644"/>
                    <a:pt x="161742" y="1344644"/>
                  </a:cubicBezTo>
                  <a:cubicBezTo>
                    <a:pt x="161742" y="1344644"/>
                    <a:pt x="114308" y="1441800"/>
                    <a:pt x="43061" y="1441800"/>
                  </a:cubicBezTo>
                  <a:cubicBezTo>
                    <a:pt x="-28091" y="1441704"/>
                    <a:pt x="10390" y="1198436"/>
                    <a:pt x="10390" y="1198436"/>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D110753F-DF96-443F-A03E-A8A90CE00F31}"/>
                </a:ext>
              </a:extLst>
            </p:cNvPr>
            <p:cNvSpPr/>
            <p:nvPr/>
          </p:nvSpPr>
          <p:spPr>
            <a:xfrm>
              <a:off x="11324538" y="5155312"/>
              <a:ext cx="330422" cy="285273"/>
            </a:xfrm>
            <a:custGeom>
              <a:avLst/>
              <a:gdLst>
                <a:gd name="connsiteX0" fmla="*/ 30575 w 330422"/>
                <a:gd name="connsiteY0" fmla="*/ 285274 h 285273"/>
                <a:gd name="connsiteX1" fmla="*/ 0 w 330422"/>
                <a:gd name="connsiteY1" fmla="*/ 102203 h 285273"/>
                <a:gd name="connsiteX2" fmla="*/ 313563 w 330422"/>
                <a:gd name="connsiteY2" fmla="*/ 0 h 285273"/>
                <a:gd name="connsiteX3" fmla="*/ 320421 w 330422"/>
                <a:gd name="connsiteY3" fmla="*/ 15335 h 285273"/>
                <a:gd name="connsiteX4" fmla="*/ 330422 w 330422"/>
                <a:gd name="connsiteY4" fmla="*/ 79724 h 28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22" h="285273">
                  <a:moveTo>
                    <a:pt x="30575" y="285274"/>
                  </a:moveTo>
                  <a:lnTo>
                    <a:pt x="0" y="102203"/>
                  </a:lnTo>
                  <a:lnTo>
                    <a:pt x="313563" y="0"/>
                  </a:lnTo>
                  <a:lnTo>
                    <a:pt x="320421" y="15335"/>
                  </a:lnTo>
                  <a:lnTo>
                    <a:pt x="330422" y="79724"/>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C2D4EBB3-81ED-43EA-823A-43C6772EB5FF}"/>
                </a:ext>
              </a:extLst>
            </p:cNvPr>
            <p:cNvSpPr/>
            <p:nvPr/>
          </p:nvSpPr>
          <p:spPr>
            <a:xfrm>
              <a:off x="11202794" y="4433793"/>
              <a:ext cx="563041" cy="2076164"/>
            </a:xfrm>
            <a:custGeom>
              <a:avLst/>
              <a:gdLst>
                <a:gd name="connsiteX0" fmla="*/ 97074 w 563041"/>
                <a:gd name="connsiteY0" fmla="*/ 0 h 2076164"/>
                <a:gd name="connsiteX1" fmla="*/ 249474 w 563041"/>
                <a:gd name="connsiteY1" fmla="*/ 98108 h 2076164"/>
                <a:gd name="connsiteX2" fmla="*/ 406255 w 563041"/>
                <a:gd name="connsiteY2" fmla="*/ 475774 h 2076164"/>
                <a:gd name="connsiteX3" fmla="*/ 528652 w 563041"/>
                <a:gd name="connsiteY3" fmla="*/ 1523619 h 2076164"/>
                <a:gd name="connsiteX4" fmla="*/ 161749 w 563041"/>
                <a:gd name="connsiteY4" fmla="*/ 2076164 h 2076164"/>
                <a:gd name="connsiteX5" fmla="*/ 16779 w 563041"/>
                <a:gd name="connsiteY5" fmla="*/ 1867853 h 2076164"/>
                <a:gd name="connsiteX6" fmla="*/ 188895 w 563041"/>
                <a:gd name="connsiteY6" fmla="*/ 1342454 h 2076164"/>
                <a:gd name="connsiteX7" fmla="*/ 99360 w 563041"/>
                <a:gd name="connsiteY7" fmla="*/ 874490 h 2076164"/>
                <a:gd name="connsiteX8" fmla="*/ 97074 w 563041"/>
                <a:gd name="connsiteY8" fmla="*/ 0 h 207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041" h="2076164">
                  <a:moveTo>
                    <a:pt x="97074" y="0"/>
                  </a:moveTo>
                  <a:cubicBezTo>
                    <a:pt x="97074" y="0"/>
                    <a:pt x="221471" y="54959"/>
                    <a:pt x="249474" y="98108"/>
                  </a:cubicBezTo>
                  <a:cubicBezTo>
                    <a:pt x="264809" y="121729"/>
                    <a:pt x="340724" y="310134"/>
                    <a:pt x="406255" y="475774"/>
                  </a:cubicBezTo>
                  <a:cubicBezTo>
                    <a:pt x="554274" y="743903"/>
                    <a:pt x="603042" y="1411605"/>
                    <a:pt x="528652" y="1523619"/>
                  </a:cubicBezTo>
                  <a:lnTo>
                    <a:pt x="161749" y="2076164"/>
                  </a:lnTo>
                  <a:lnTo>
                    <a:pt x="16779" y="1867853"/>
                  </a:lnTo>
                  <a:cubicBezTo>
                    <a:pt x="16779" y="1867853"/>
                    <a:pt x="188895" y="1387793"/>
                    <a:pt x="188895" y="1342454"/>
                  </a:cubicBezTo>
                  <a:cubicBezTo>
                    <a:pt x="188895" y="1153287"/>
                    <a:pt x="155367" y="1033081"/>
                    <a:pt x="99360" y="874490"/>
                  </a:cubicBezTo>
                  <a:cubicBezTo>
                    <a:pt x="93074" y="856202"/>
                    <a:pt x="-119524" y="294989"/>
                    <a:pt x="97074" y="0"/>
                  </a:cubicBezTo>
                  <a:close/>
                </a:path>
              </a:pathLst>
            </a:custGeom>
            <a:solidFill>
              <a:srgbClr val="5E90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4B73A71-DC6C-41C6-AF65-DDA4DDFC0219}"/>
                </a:ext>
              </a:extLst>
            </p:cNvPr>
            <p:cNvSpPr/>
            <p:nvPr/>
          </p:nvSpPr>
          <p:spPr>
            <a:xfrm>
              <a:off x="11177662" y="4676871"/>
              <a:ext cx="144970" cy="683609"/>
            </a:xfrm>
            <a:custGeom>
              <a:avLst/>
              <a:gdLst>
                <a:gd name="connsiteX0" fmla="*/ 144971 w 144970"/>
                <a:gd name="connsiteY0" fmla="*/ 683609 h 683609"/>
                <a:gd name="connsiteX1" fmla="*/ 0 w 144970"/>
                <a:gd name="connsiteY1" fmla="*/ 313658 h 683609"/>
                <a:gd name="connsiteX2" fmla="*/ 119729 w 144970"/>
                <a:gd name="connsiteY2" fmla="*/ 0 h 683609"/>
                <a:gd name="connsiteX3" fmla="*/ 144971 w 144970"/>
                <a:gd name="connsiteY3" fmla="*/ 683609 h 683609"/>
              </a:gdLst>
              <a:ahLst/>
              <a:cxnLst>
                <a:cxn ang="0">
                  <a:pos x="connsiteX0" y="connsiteY0"/>
                </a:cxn>
                <a:cxn ang="0">
                  <a:pos x="connsiteX1" y="connsiteY1"/>
                </a:cxn>
                <a:cxn ang="0">
                  <a:pos x="connsiteX2" y="connsiteY2"/>
                </a:cxn>
                <a:cxn ang="0">
                  <a:pos x="connsiteX3" y="connsiteY3"/>
                </a:cxn>
              </a:cxnLst>
              <a:rect l="l" t="t" r="r" b="b"/>
              <a:pathLst>
                <a:path w="144970" h="683609">
                  <a:moveTo>
                    <a:pt x="144971" y="683609"/>
                  </a:moveTo>
                  <a:cubicBezTo>
                    <a:pt x="113062" y="627412"/>
                    <a:pt x="1905" y="347567"/>
                    <a:pt x="0" y="313658"/>
                  </a:cubicBezTo>
                  <a:lnTo>
                    <a:pt x="119729" y="0"/>
                  </a:lnTo>
                  <a:lnTo>
                    <a:pt x="144971" y="683609"/>
                  </a:lnTo>
                  <a:close/>
                </a:path>
              </a:pathLst>
            </a:custGeom>
            <a:solidFill>
              <a:srgbClr val="3861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23CA57F-D731-4853-AEBC-9B09DD87215D}"/>
                </a:ext>
              </a:extLst>
            </p:cNvPr>
            <p:cNvSpPr/>
            <p:nvPr/>
          </p:nvSpPr>
          <p:spPr>
            <a:xfrm>
              <a:off x="9444594" y="5153978"/>
              <a:ext cx="619013" cy="1441799"/>
            </a:xfrm>
            <a:custGeom>
              <a:avLst/>
              <a:gdLst>
                <a:gd name="connsiteX0" fmla="*/ 618834 w 619013"/>
                <a:gd name="connsiteY0" fmla="*/ 1175766 h 1441799"/>
                <a:gd name="connsiteX1" fmla="*/ 520727 w 619013"/>
                <a:gd name="connsiteY1" fmla="*/ 1160241 h 1441799"/>
                <a:gd name="connsiteX2" fmla="*/ 330036 w 619013"/>
                <a:gd name="connsiteY2" fmla="*/ 623792 h 1441799"/>
                <a:gd name="connsiteX3" fmla="*/ 416904 w 619013"/>
                <a:gd name="connsiteY3" fmla="*/ 103632 h 1441799"/>
                <a:gd name="connsiteX4" fmla="*/ 99055 w 619013"/>
                <a:gd name="connsiteY4" fmla="*/ 0 h 1441799"/>
                <a:gd name="connsiteX5" fmla="*/ 2091 w 619013"/>
                <a:gd name="connsiteY5" fmla="*/ 626459 h 1441799"/>
                <a:gd name="connsiteX6" fmla="*/ 38667 w 619013"/>
                <a:gd name="connsiteY6" fmla="*/ 824484 h 1441799"/>
                <a:gd name="connsiteX7" fmla="*/ 435764 w 619013"/>
                <a:gd name="connsiteY7" fmla="*/ 1344644 h 1441799"/>
                <a:gd name="connsiteX8" fmla="*/ 554445 w 619013"/>
                <a:gd name="connsiteY8" fmla="*/ 1441800 h 1441799"/>
                <a:gd name="connsiteX9" fmla="*/ 618834 w 619013"/>
                <a:gd name="connsiteY9" fmla="*/ 1175766 h 144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013" h="1441799">
                  <a:moveTo>
                    <a:pt x="618834" y="1175766"/>
                  </a:moveTo>
                  <a:lnTo>
                    <a:pt x="520727" y="1160241"/>
                  </a:lnTo>
                  <a:lnTo>
                    <a:pt x="330036" y="623792"/>
                  </a:lnTo>
                  <a:lnTo>
                    <a:pt x="416904" y="103632"/>
                  </a:lnTo>
                  <a:lnTo>
                    <a:pt x="99055" y="0"/>
                  </a:lnTo>
                  <a:lnTo>
                    <a:pt x="2091" y="626459"/>
                  </a:lnTo>
                  <a:cubicBezTo>
                    <a:pt x="2091" y="626459"/>
                    <a:pt x="-13150" y="746760"/>
                    <a:pt x="38667" y="824484"/>
                  </a:cubicBezTo>
                  <a:cubicBezTo>
                    <a:pt x="90483" y="902208"/>
                    <a:pt x="435764" y="1344644"/>
                    <a:pt x="435764" y="1344644"/>
                  </a:cubicBezTo>
                  <a:cubicBezTo>
                    <a:pt x="435764" y="1344644"/>
                    <a:pt x="483293" y="1441800"/>
                    <a:pt x="554445" y="1441800"/>
                  </a:cubicBezTo>
                  <a:cubicBezTo>
                    <a:pt x="625692" y="1441704"/>
                    <a:pt x="618834" y="1175766"/>
                    <a:pt x="618834" y="1175766"/>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22BEE69-EA9A-4EE1-8A8C-7C4536AF1942}"/>
                </a:ext>
              </a:extLst>
            </p:cNvPr>
            <p:cNvSpPr/>
            <p:nvPr/>
          </p:nvSpPr>
          <p:spPr>
            <a:xfrm>
              <a:off x="9417917" y="4433793"/>
              <a:ext cx="565405" cy="2087594"/>
            </a:xfrm>
            <a:custGeom>
              <a:avLst/>
              <a:gdLst>
                <a:gd name="connsiteX0" fmla="*/ 468156 w 565405"/>
                <a:gd name="connsiteY0" fmla="*/ 0 h 2087594"/>
                <a:gd name="connsiteX1" fmla="*/ 315755 w 565405"/>
                <a:gd name="connsiteY1" fmla="*/ 98108 h 2087594"/>
                <a:gd name="connsiteX2" fmla="*/ 2097 w 565405"/>
                <a:gd name="connsiteY2" fmla="*/ 1204817 h 2087594"/>
                <a:gd name="connsiteX3" fmla="*/ 431770 w 565405"/>
                <a:gd name="connsiteY3" fmla="*/ 2087594 h 2087594"/>
                <a:gd name="connsiteX4" fmla="*/ 565405 w 565405"/>
                <a:gd name="connsiteY4" fmla="*/ 1867948 h 2087594"/>
                <a:gd name="connsiteX5" fmla="*/ 366143 w 565405"/>
                <a:gd name="connsiteY5" fmla="*/ 1356170 h 2087594"/>
                <a:gd name="connsiteX6" fmla="*/ 468156 w 565405"/>
                <a:gd name="connsiteY6" fmla="*/ 0 h 208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405" h="2087594">
                  <a:moveTo>
                    <a:pt x="468156" y="0"/>
                  </a:moveTo>
                  <a:cubicBezTo>
                    <a:pt x="468156" y="0"/>
                    <a:pt x="343854" y="54959"/>
                    <a:pt x="315755" y="98108"/>
                  </a:cubicBezTo>
                  <a:cubicBezTo>
                    <a:pt x="114111" y="408337"/>
                    <a:pt x="27529" y="823531"/>
                    <a:pt x="2097" y="1204817"/>
                  </a:cubicBezTo>
                  <a:cubicBezTo>
                    <a:pt x="-22192" y="1568958"/>
                    <a:pt x="167166" y="1751266"/>
                    <a:pt x="431770" y="2087594"/>
                  </a:cubicBezTo>
                  <a:lnTo>
                    <a:pt x="565405" y="1867948"/>
                  </a:lnTo>
                  <a:cubicBezTo>
                    <a:pt x="565405" y="1867948"/>
                    <a:pt x="366143" y="1401413"/>
                    <a:pt x="366143" y="1356170"/>
                  </a:cubicBezTo>
                  <a:cubicBezTo>
                    <a:pt x="366047" y="929354"/>
                    <a:pt x="723806" y="348139"/>
                    <a:pt x="468156" y="0"/>
                  </a:cubicBezTo>
                  <a:close/>
                </a:path>
              </a:pathLst>
            </a:custGeom>
            <a:solidFill>
              <a:srgbClr val="5E90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F235D96-828E-4BF5-AC51-173E6F303FBE}"/>
                </a:ext>
              </a:extLst>
            </p:cNvPr>
            <p:cNvSpPr/>
            <p:nvPr/>
          </p:nvSpPr>
          <p:spPr>
            <a:xfrm>
              <a:off x="9871881" y="4681443"/>
              <a:ext cx="109346" cy="690372"/>
            </a:xfrm>
            <a:custGeom>
              <a:avLst/>
              <a:gdLst>
                <a:gd name="connsiteX0" fmla="*/ 0 w 109346"/>
                <a:gd name="connsiteY0" fmla="*/ 690372 h 690372"/>
                <a:gd name="connsiteX1" fmla="*/ 109347 w 109346"/>
                <a:gd name="connsiteY1" fmla="*/ 173260 h 690372"/>
                <a:gd name="connsiteX2" fmla="*/ 21241 w 109346"/>
                <a:gd name="connsiteY2" fmla="*/ 0 h 690372"/>
                <a:gd name="connsiteX3" fmla="*/ 0 w 109346"/>
                <a:gd name="connsiteY3" fmla="*/ 690372 h 690372"/>
              </a:gdLst>
              <a:ahLst/>
              <a:cxnLst>
                <a:cxn ang="0">
                  <a:pos x="connsiteX0" y="connsiteY0"/>
                </a:cxn>
                <a:cxn ang="0">
                  <a:pos x="connsiteX1" y="connsiteY1"/>
                </a:cxn>
                <a:cxn ang="0">
                  <a:pos x="connsiteX2" y="connsiteY2"/>
                </a:cxn>
                <a:cxn ang="0">
                  <a:pos x="connsiteX3" y="connsiteY3"/>
                </a:cxn>
              </a:cxnLst>
              <a:rect l="l" t="t" r="r" b="b"/>
              <a:pathLst>
                <a:path w="109346" h="690372">
                  <a:moveTo>
                    <a:pt x="0" y="690372"/>
                  </a:moveTo>
                  <a:cubicBezTo>
                    <a:pt x="27908" y="684466"/>
                    <a:pt x="107918" y="197453"/>
                    <a:pt x="109347" y="173260"/>
                  </a:cubicBezTo>
                  <a:lnTo>
                    <a:pt x="21241" y="0"/>
                  </a:lnTo>
                  <a:lnTo>
                    <a:pt x="0" y="690372"/>
                  </a:lnTo>
                  <a:close/>
                </a:path>
              </a:pathLst>
            </a:custGeom>
            <a:solidFill>
              <a:srgbClr val="3861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62F3B0E1-06F9-457E-A22B-07475394E728}"/>
                </a:ext>
              </a:extLst>
            </p:cNvPr>
            <p:cNvSpPr/>
            <p:nvPr/>
          </p:nvSpPr>
          <p:spPr>
            <a:xfrm>
              <a:off x="9913409" y="6242209"/>
              <a:ext cx="1359026" cy="615791"/>
            </a:xfrm>
            <a:custGeom>
              <a:avLst/>
              <a:gdLst>
                <a:gd name="connsiteX0" fmla="*/ 129921 w 1359026"/>
                <a:gd name="connsiteY0" fmla="*/ 57912 h 615791"/>
                <a:gd name="connsiteX1" fmla="*/ 93916 w 1359026"/>
                <a:gd name="connsiteY1" fmla="*/ 148590 h 615791"/>
                <a:gd name="connsiteX2" fmla="*/ 55054 w 1359026"/>
                <a:gd name="connsiteY2" fmla="*/ 236030 h 615791"/>
                <a:gd name="connsiteX3" fmla="*/ 0 w 1359026"/>
                <a:gd name="connsiteY3" fmla="*/ 615792 h 615791"/>
                <a:gd name="connsiteX4" fmla="*/ 679513 w 1359026"/>
                <a:gd name="connsiteY4" fmla="*/ 615792 h 615791"/>
                <a:gd name="connsiteX5" fmla="*/ 1359027 w 1359026"/>
                <a:gd name="connsiteY5" fmla="*/ 615792 h 615791"/>
                <a:gd name="connsiteX6" fmla="*/ 1303972 w 1359026"/>
                <a:gd name="connsiteY6" fmla="*/ 236030 h 615791"/>
                <a:gd name="connsiteX7" fmla="*/ 1265111 w 1359026"/>
                <a:gd name="connsiteY7" fmla="*/ 148590 h 615791"/>
                <a:gd name="connsiteX8" fmla="*/ 1229106 w 1359026"/>
                <a:gd name="connsiteY8" fmla="*/ 57912 h 615791"/>
                <a:gd name="connsiteX9" fmla="*/ 1229106 w 1359026"/>
                <a:gd name="connsiteY9" fmla="*/ 0 h 615791"/>
                <a:gd name="connsiteX10" fmla="*/ 679609 w 1359026"/>
                <a:gd name="connsiteY10" fmla="*/ 6096 h 615791"/>
                <a:gd name="connsiteX11" fmla="*/ 129921 w 1359026"/>
                <a:gd name="connsiteY11" fmla="*/ 0 h 615791"/>
                <a:gd name="connsiteX12" fmla="*/ 129921 w 1359026"/>
                <a:gd name="connsiteY12" fmla="*/ 57912 h 61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9026" h="615791">
                  <a:moveTo>
                    <a:pt x="129921" y="57912"/>
                  </a:moveTo>
                  <a:lnTo>
                    <a:pt x="93916" y="148590"/>
                  </a:lnTo>
                  <a:cubicBezTo>
                    <a:pt x="93916" y="148590"/>
                    <a:pt x="59341" y="213360"/>
                    <a:pt x="55054" y="236030"/>
                  </a:cubicBezTo>
                  <a:cubicBezTo>
                    <a:pt x="50768" y="258699"/>
                    <a:pt x="0" y="615792"/>
                    <a:pt x="0" y="615792"/>
                  </a:cubicBezTo>
                  <a:lnTo>
                    <a:pt x="679513" y="615792"/>
                  </a:lnTo>
                  <a:lnTo>
                    <a:pt x="1359027" y="615792"/>
                  </a:lnTo>
                  <a:cubicBezTo>
                    <a:pt x="1359027" y="615792"/>
                    <a:pt x="1308259" y="258699"/>
                    <a:pt x="1303972" y="236030"/>
                  </a:cubicBezTo>
                  <a:cubicBezTo>
                    <a:pt x="1299686" y="213360"/>
                    <a:pt x="1265111" y="148590"/>
                    <a:pt x="1265111" y="148590"/>
                  </a:cubicBezTo>
                  <a:lnTo>
                    <a:pt x="1229106" y="57912"/>
                  </a:lnTo>
                  <a:lnTo>
                    <a:pt x="1229106" y="0"/>
                  </a:lnTo>
                  <a:lnTo>
                    <a:pt x="679609" y="6096"/>
                  </a:lnTo>
                  <a:lnTo>
                    <a:pt x="129921" y="0"/>
                  </a:lnTo>
                  <a:lnTo>
                    <a:pt x="129921" y="57912"/>
                  </a:lnTo>
                  <a:close/>
                </a:path>
              </a:pathLst>
            </a:custGeom>
            <a:solidFill>
              <a:srgbClr val="2C2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30B0A41-A94A-40CB-82A4-FFBD8074AA49}"/>
                </a:ext>
              </a:extLst>
            </p:cNvPr>
            <p:cNvSpPr/>
            <p:nvPr/>
          </p:nvSpPr>
          <p:spPr>
            <a:xfrm>
              <a:off x="9960653" y="6242209"/>
              <a:ext cx="1191006" cy="286988"/>
            </a:xfrm>
            <a:custGeom>
              <a:avLst/>
              <a:gdLst>
                <a:gd name="connsiteX0" fmla="*/ 82678 w 1191006"/>
                <a:gd name="connsiteY0" fmla="*/ 57912 h 286988"/>
                <a:gd name="connsiteX1" fmla="*/ 46673 w 1191006"/>
                <a:gd name="connsiteY1" fmla="*/ 148590 h 286988"/>
                <a:gd name="connsiteX2" fmla="*/ 7811 w 1191006"/>
                <a:gd name="connsiteY2" fmla="*/ 236030 h 286988"/>
                <a:gd name="connsiteX3" fmla="*/ 0 w 1191006"/>
                <a:gd name="connsiteY3" fmla="*/ 286988 h 286988"/>
                <a:gd name="connsiteX4" fmla="*/ 1191006 w 1191006"/>
                <a:gd name="connsiteY4" fmla="*/ 80772 h 286988"/>
                <a:gd name="connsiteX5" fmla="*/ 1181958 w 1191006"/>
                <a:gd name="connsiteY5" fmla="*/ 58008 h 286988"/>
                <a:gd name="connsiteX6" fmla="*/ 1181958 w 1191006"/>
                <a:gd name="connsiteY6" fmla="*/ 95 h 286988"/>
                <a:gd name="connsiteX7" fmla="*/ 632365 w 1191006"/>
                <a:gd name="connsiteY7" fmla="*/ 6096 h 286988"/>
                <a:gd name="connsiteX8" fmla="*/ 82678 w 1191006"/>
                <a:gd name="connsiteY8" fmla="*/ 0 h 286988"/>
                <a:gd name="connsiteX9" fmla="*/ 82678 w 1191006"/>
                <a:gd name="connsiteY9" fmla="*/ 57912 h 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1006" h="286988">
                  <a:moveTo>
                    <a:pt x="82678" y="57912"/>
                  </a:moveTo>
                  <a:lnTo>
                    <a:pt x="46673" y="148590"/>
                  </a:lnTo>
                  <a:cubicBezTo>
                    <a:pt x="46673" y="148590"/>
                    <a:pt x="12097" y="213360"/>
                    <a:pt x="7811" y="236030"/>
                  </a:cubicBezTo>
                  <a:cubicBezTo>
                    <a:pt x="6954" y="240697"/>
                    <a:pt x="4001" y="259747"/>
                    <a:pt x="0" y="286988"/>
                  </a:cubicBezTo>
                  <a:lnTo>
                    <a:pt x="1191006" y="80772"/>
                  </a:lnTo>
                  <a:lnTo>
                    <a:pt x="1181958" y="58008"/>
                  </a:lnTo>
                  <a:lnTo>
                    <a:pt x="1181958" y="95"/>
                  </a:lnTo>
                  <a:lnTo>
                    <a:pt x="632365" y="6096"/>
                  </a:lnTo>
                  <a:lnTo>
                    <a:pt x="82678" y="0"/>
                  </a:lnTo>
                  <a:lnTo>
                    <a:pt x="82678" y="57912"/>
                  </a:lnTo>
                  <a:close/>
                </a:path>
              </a:pathLst>
            </a:custGeom>
            <a:solidFill>
              <a:srgbClr val="1E19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F427A74-56EF-4707-AC8D-2F9B6EE2D799}"/>
                </a:ext>
              </a:extLst>
            </p:cNvPr>
            <p:cNvSpPr/>
            <p:nvPr/>
          </p:nvSpPr>
          <p:spPr>
            <a:xfrm>
              <a:off x="10373562" y="3656553"/>
              <a:ext cx="431863" cy="1038510"/>
            </a:xfrm>
            <a:custGeom>
              <a:avLst/>
              <a:gdLst>
                <a:gd name="connsiteX0" fmla="*/ 215932 w 431863"/>
                <a:gd name="connsiteY0" fmla="*/ 0 h 1038510"/>
                <a:gd name="connsiteX1" fmla="*/ 215932 w 431863"/>
                <a:gd name="connsiteY1" fmla="*/ 0 h 1038510"/>
                <a:gd name="connsiteX2" fmla="*/ 431863 w 431863"/>
                <a:gd name="connsiteY2" fmla="*/ 369284 h 1038510"/>
                <a:gd name="connsiteX3" fmla="*/ 431863 w 431863"/>
                <a:gd name="connsiteY3" fmla="*/ 669227 h 1038510"/>
                <a:gd name="connsiteX4" fmla="*/ 215932 w 431863"/>
                <a:gd name="connsiteY4" fmla="*/ 1038511 h 1038510"/>
                <a:gd name="connsiteX5" fmla="*/ 215932 w 431863"/>
                <a:gd name="connsiteY5" fmla="*/ 1038511 h 1038510"/>
                <a:gd name="connsiteX6" fmla="*/ 0 w 431863"/>
                <a:gd name="connsiteY6" fmla="*/ 669227 h 1038510"/>
                <a:gd name="connsiteX7" fmla="*/ 0 w 431863"/>
                <a:gd name="connsiteY7" fmla="*/ 369284 h 1038510"/>
                <a:gd name="connsiteX8" fmla="*/ 215932 w 431863"/>
                <a:gd name="connsiteY8" fmla="*/ 0 h 103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63" h="1038510">
                  <a:moveTo>
                    <a:pt x="215932" y="0"/>
                  </a:moveTo>
                  <a:lnTo>
                    <a:pt x="215932" y="0"/>
                  </a:lnTo>
                  <a:cubicBezTo>
                    <a:pt x="334709" y="0"/>
                    <a:pt x="431863" y="166211"/>
                    <a:pt x="431863" y="369284"/>
                  </a:cubicBezTo>
                  <a:lnTo>
                    <a:pt x="431863" y="669227"/>
                  </a:lnTo>
                  <a:cubicBezTo>
                    <a:pt x="431863" y="872299"/>
                    <a:pt x="334709" y="1038511"/>
                    <a:pt x="215932" y="1038511"/>
                  </a:cubicBezTo>
                  <a:lnTo>
                    <a:pt x="215932" y="1038511"/>
                  </a:lnTo>
                  <a:cubicBezTo>
                    <a:pt x="97155" y="1038511"/>
                    <a:pt x="0" y="872299"/>
                    <a:pt x="0" y="669227"/>
                  </a:cubicBezTo>
                  <a:lnTo>
                    <a:pt x="0" y="369284"/>
                  </a:lnTo>
                  <a:cubicBezTo>
                    <a:pt x="0" y="166116"/>
                    <a:pt x="97155" y="0"/>
                    <a:pt x="215932" y="0"/>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EEBAB97-EE4C-41CF-AA6B-4FC4083AE3E5}"/>
                </a:ext>
              </a:extLst>
            </p:cNvPr>
            <p:cNvSpPr/>
            <p:nvPr/>
          </p:nvSpPr>
          <p:spPr>
            <a:xfrm>
              <a:off x="9882156" y="4252437"/>
              <a:ext cx="1421914" cy="2031396"/>
            </a:xfrm>
            <a:custGeom>
              <a:avLst/>
              <a:gdLst>
                <a:gd name="connsiteX0" fmla="*/ 764012 w 1421914"/>
                <a:gd name="connsiteY0" fmla="*/ 161734 h 2031396"/>
                <a:gd name="connsiteX1" fmla="*/ 734675 w 1421914"/>
                <a:gd name="connsiteY1" fmla="*/ 163639 h 2031396"/>
                <a:gd name="connsiteX2" fmla="*/ 705243 w 1421914"/>
                <a:gd name="connsiteY2" fmla="*/ 271177 h 2031396"/>
                <a:gd name="connsiteX3" fmla="*/ 681430 w 1421914"/>
                <a:gd name="connsiteY3" fmla="*/ 167068 h 2031396"/>
                <a:gd name="connsiteX4" fmla="*/ 657808 w 1421914"/>
                <a:gd name="connsiteY4" fmla="*/ 161734 h 2031396"/>
                <a:gd name="connsiteX5" fmla="*/ 451687 w 1421914"/>
                <a:gd name="connsiteY5" fmla="*/ 0 h 2031396"/>
                <a:gd name="connsiteX6" fmla="*/ 4012 w 1421914"/>
                <a:gd name="connsiteY6" fmla="*/ 181261 h 2031396"/>
                <a:gd name="connsiteX7" fmla="*/ 120312 w 1421914"/>
                <a:gd name="connsiteY7" fmla="*/ 1670399 h 2031396"/>
                <a:gd name="connsiteX8" fmla="*/ 66496 w 1421914"/>
                <a:gd name="connsiteY8" fmla="*/ 1876520 h 2031396"/>
                <a:gd name="connsiteX9" fmla="*/ 66496 w 1421914"/>
                <a:gd name="connsiteY9" fmla="*/ 1876520 h 2031396"/>
                <a:gd name="connsiteX10" fmla="*/ 87927 w 1421914"/>
                <a:gd name="connsiteY10" fmla="*/ 1940052 h 2031396"/>
                <a:gd name="connsiteX11" fmla="*/ 161365 w 1421914"/>
                <a:gd name="connsiteY11" fmla="*/ 1989677 h 2031396"/>
                <a:gd name="connsiteX12" fmla="*/ 1260646 w 1421914"/>
                <a:gd name="connsiteY12" fmla="*/ 1989677 h 2031396"/>
                <a:gd name="connsiteX13" fmla="*/ 1333988 w 1421914"/>
                <a:gd name="connsiteY13" fmla="*/ 1940052 h 2031396"/>
                <a:gd name="connsiteX14" fmla="*/ 1355419 w 1421914"/>
                <a:gd name="connsiteY14" fmla="*/ 1876520 h 2031396"/>
                <a:gd name="connsiteX15" fmla="*/ 1355419 w 1421914"/>
                <a:gd name="connsiteY15" fmla="*/ 1876520 h 2031396"/>
                <a:gd name="connsiteX16" fmla="*/ 1301603 w 1421914"/>
                <a:gd name="connsiteY16" fmla="*/ 1670399 h 2031396"/>
                <a:gd name="connsiteX17" fmla="*/ 1417903 w 1421914"/>
                <a:gd name="connsiteY17" fmla="*/ 181261 h 2031396"/>
                <a:gd name="connsiteX18" fmla="*/ 970228 w 1421914"/>
                <a:gd name="connsiteY18" fmla="*/ 0 h 2031396"/>
                <a:gd name="connsiteX19" fmla="*/ 764012 w 1421914"/>
                <a:gd name="connsiteY19" fmla="*/ 161734 h 2031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1914" h="2031396">
                  <a:moveTo>
                    <a:pt x="764012" y="161734"/>
                  </a:moveTo>
                  <a:lnTo>
                    <a:pt x="734675" y="163639"/>
                  </a:lnTo>
                  <a:lnTo>
                    <a:pt x="705243" y="271177"/>
                  </a:lnTo>
                  <a:lnTo>
                    <a:pt x="681430" y="167068"/>
                  </a:lnTo>
                  <a:lnTo>
                    <a:pt x="657808" y="161734"/>
                  </a:lnTo>
                  <a:lnTo>
                    <a:pt x="451687" y="0"/>
                  </a:lnTo>
                  <a:lnTo>
                    <a:pt x="4012" y="181261"/>
                  </a:lnTo>
                  <a:cubicBezTo>
                    <a:pt x="-25801" y="756094"/>
                    <a:pt x="120312" y="1204532"/>
                    <a:pt x="120312" y="1670399"/>
                  </a:cubicBezTo>
                  <a:cubicBezTo>
                    <a:pt x="120312" y="1696688"/>
                    <a:pt x="95737" y="1778318"/>
                    <a:pt x="66496" y="1876520"/>
                  </a:cubicBezTo>
                  <a:lnTo>
                    <a:pt x="66496" y="1876520"/>
                  </a:lnTo>
                  <a:cubicBezTo>
                    <a:pt x="66306" y="1877663"/>
                    <a:pt x="58971" y="1913287"/>
                    <a:pt x="87927" y="1940052"/>
                  </a:cubicBezTo>
                  <a:cubicBezTo>
                    <a:pt x="116883" y="1966817"/>
                    <a:pt x="161365" y="1989677"/>
                    <a:pt x="161365" y="1989677"/>
                  </a:cubicBezTo>
                  <a:cubicBezTo>
                    <a:pt x="633900" y="2045303"/>
                    <a:pt x="788110" y="2045303"/>
                    <a:pt x="1260646" y="1989677"/>
                  </a:cubicBezTo>
                  <a:cubicBezTo>
                    <a:pt x="1260646" y="1989677"/>
                    <a:pt x="1305127" y="1966817"/>
                    <a:pt x="1333988" y="1940052"/>
                  </a:cubicBezTo>
                  <a:cubicBezTo>
                    <a:pt x="1362944" y="1913287"/>
                    <a:pt x="1355609" y="1877568"/>
                    <a:pt x="1355419" y="1876520"/>
                  </a:cubicBezTo>
                  <a:lnTo>
                    <a:pt x="1355419" y="1876520"/>
                  </a:lnTo>
                  <a:cubicBezTo>
                    <a:pt x="1326178" y="1778318"/>
                    <a:pt x="1301603" y="1696688"/>
                    <a:pt x="1301603" y="1670399"/>
                  </a:cubicBezTo>
                  <a:cubicBezTo>
                    <a:pt x="1301603" y="1204627"/>
                    <a:pt x="1447716" y="756094"/>
                    <a:pt x="1417903" y="181261"/>
                  </a:cubicBezTo>
                  <a:lnTo>
                    <a:pt x="970228" y="0"/>
                  </a:lnTo>
                  <a:lnTo>
                    <a:pt x="764012" y="161734"/>
                  </a:lnTo>
                  <a:close/>
                </a:path>
              </a:pathLst>
            </a:custGeom>
            <a:solidFill>
              <a:srgbClr val="5E90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F9FEC2B-33E3-435E-8124-EA5CD55F5051}"/>
                </a:ext>
              </a:extLst>
            </p:cNvPr>
            <p:cNvSpPr/>
            <p:nvPr/>
          </p:nvSpPr>
          <p:spPr>
            <a:xfrm>
              <a:off x="10433950" y="4526852"/>
              <a:ext cx="311086" cy="1654682"/>
            </a:xfrm>
            <a:custGeom>
              <a:avLst/>
              <a:gdLst>
                <a:gd name="connsiteX0" fmla="*/ 203835 w 311086"/>
                <a:gd name="connsiteY0" fmla="*/ 0 h 1654682"/>
                <a:gd name="connsiteX1" fmla="*/ 213456 w 311086"/>
                <a:gd name="connsiteY1" fmla="*/ 51340 h 1654682"/>
                <a:gd name="connsiteX2" fmla="*/ 311087 w 311086"/>
                <a:gd name="connsiteY2" fmla="*/ 1323975 h 1654682"/>
                <a:gd name="connsiteX3" fmla="*/ 155543 w 311086"/>
                <a:gd name="connsiteY3" fmla="*/ 1654683 h 1654682"/>
                <a:gd name="connsiteX4" fmla="*/ 0 w 311086"/>
                <a:gd name="connsiteY4" fmla="*/ 1323975 h 1654682"/>
                <a:gd name="connsiteX5" fmla="*/ 97631 w 311086"/>
                <a:gd name="connsiteY5" fmla="*/ 51340 h 1654682"/>
                <a:gd name="connsiteX6" fmla="*/ 107252 w 311086"/>
                <a:gd name="connsiteY6" fmla="*/ 0 h 1654682"/>
                <a:gd name="connsiteX7" fmla="*/ 155543 w 311086"/>
                <a:gd name="connsiteY7" fmla="*/ 31242 h 165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086" h="1654682">
                  <a:moveTo>
                    <a:pt x="203835" y="0"/>
                  </a:moveTo>
                  <a:lnTo>
                    <a:pt x="213456" y="51340"/>
                  </a:lnTo>
                  <a:lnTo>
                    <a:pt x="311087" y="1323975"/>
                  </a:lnTo>
                  <a:lnTo>
                    <a:pt x="155543" y="1654683"/>
                  </a:lnTo>
                  <a:lnTo>
                    <a:pt x="0" y="1323975"/>
                  </a:lnTo>
                  <a:lnTo>
                    <a:pt x="97631" y="51340"/>
                  </a:lnTo>
                  <a:lnTo>
                    <a:pt x="107252" y="0"/>
                  </a:lnTo>
                  <a:lnTo>
                    <a:pt x="155543" y="31242"/>
                  </a:lnTo>
                  <a:close/>
                </a:path>
              </a:pathLst>
            </a:custGeom>
            <a:solidFill>
              <a:srgbClr val="CF4A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CAA3DD1-9A3A-4255-9139-403CADBE862F}"/>
                </a:ext>
              </a:extLst>
            </p:cNvPr>
            <p:cNvSpPr/>
            <p:nvPr/>
          </p:nvSpPr>
          <p:spPr>
            <a:xfrm>
              <a:off x="10560823" y="4526852"/>
              <a:ext cx="184213" cy="1654778"/>
            </a:xfrm>
            <a:custGeom>
              <a:avLst/>
              <a:gdLst>
                <a:gd name="connsiteX0" fmla="*/ 76962 w 184213"/>
                <a:gd name="connsiteY0" fmla="*/ 0 h 1654778"/>
                <a:gd name="connsiteX1" fmla="*/ 86583 w 184213"/>
                <a:gd name="connsiteY1" fmla="*/ 51435 h 1654778"/>
                <a:gd name="connsiteX2" fmla="*/ 184214 w 184213"/>
                <a:gd name="connsiteY2" fmla="*/ 1324070 h 1654778"/>
                <a:gd name="connsiteX3" fmla="*/ 28670 w 184213"/>
                <a:gd name="connsiteY3" fmla="*/ 1654778 h 1654778"/>
                <a:gd name="connsiteX4" fmla="*/ 123635 w 184213"/>
                <a:gd name="connsiteY4" fmla="*/ 1325785 h 1654778"/>
                <a:gd name="connsiteX5" fmla="*/ 51435 w 184213"/>
                <a:gd name="connsiteY5" fmla="*/ 56579 h 1654778"/>
                <a:gd name="connsiteX6" fmla="*/ 0 w 184213"/>
                <a:gd name="connsiteY6" fmla="*/ 46387 h 1654778"/>
                <a:gd name="connsiteX7" fmla="*/ 21907 w 184213"/>
                <a:gd name="connsiteY7" fmla="*/ 26860 h 1654778"/>
                <a:gd name="connsiteX8" fmla="*/ 28670 w 184213"/>
                <a:gd name="connsiteY8" fmla="*/ 31242 h 1654778"/>
                <a:gd name="connsiteX9" fmla="*/ 76962 w 184213"/>
                <a:gd name="connsiteY9" fmla="*/ 0 h 165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13" h="1654778">
                  <a:moveTo>
                    <a:pt x="76962" y="0"/>
                  </a:moveTo>
                  <a:lnTo>
                    <a:pt x="86583" y="51435"/>
                  </a:lnTo>
                  <a:lnTo>
                    <a:pt x="184214" y="1324070"/>
                  </a:lnTo>
                  <a:lnTo>
                    <a:pt x="28670" y="1654778"/>
                  </a:lnTo>
                  <a:cubicBezTo>
                    <a:pt x="28670" y="1654778"/>
                    <a:pt x="120015" y="1369981"/>
                    <a:pt x="123635" y="1325785"/>
                  </a:cubicBezTo>
                  <a:cubicBezTo>
                    <a:pt x="127254" y="1281684"/>
                    <a:pt x="68675" y="67913"/>
                    <a:pt x="51435" y="56579"/>
                  </a:cubicBezTo>
                  <a:cubicBezTo>
                    <a:pt x="34195" y="45244"/>
                    <a:pt x="0" y="46387"/>
                    <a:pt x="0" y="46387"/>
                  </a:cubicBezTo>
                  <a:lnTo>
                    <a:pt x="21907" y="26860"/>
                  </a:lnTo>
                  <a:lnTo>
                    <a:pt x="28670" y="31242"/>
                  </a:lnTo>
                  <a:lnTo>
                    <a:pt x="76962" y="0"/>
                  </a:lnTo>
                  <a:close/>
                </a:path>
              </a:pathLst>
            </a:custGeom>
            <a:solidFill>
              <a:srgbClr val="BA31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0D93174-D2DD-4742-B75A-290918456F34}"/>
                </a:ext>
              </a:extLst>
            </p:cNvPr>
            <p:cNvSpPr/>
            <p:nvPr/>
          </p:nvSpPr>
          <p:spPr>
            <a:xfrm>
              <a:off x="10485957" y="4450390"/>
              <a:ext cx="206978" cy="127801"/>
            </a:xfrm>
            <a:custGeom>
              <a:avLst/>
              <a:gdLst>
                <a:gd name="connsiteX0" fmla="*/ 45625 w 206978"/>
                <a:gd name="connsiteY0" fmla="*/ 127802 h 127801"/>
                <a:gd name="connsiteX1" fmla="*/ 0 w 206978"/>
                <a:gd name="connsiteY1" fmla="*/ 27789 h 127801"/>
                <a:gd name="connsiteX2" fmla="*/ 206978 w 206978"/>
                <a:gd name="connsiteY2" fmla="*/ 27789 h 127801"/>
                <a:gd name="connsiteX3" fmla="*/ 161354 w 206978"/>
                <a:gd name="connsiteY3" fmla="*/ 127802 h 127801"/>
                <a:gd name="connsiteX4" fmla="*/ 45625 w 206978"/>
                <a:gd name="connsiteY4" fmla="*/ 127802 h 12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78" h="127801">
                  <a:moveTo>
                    <a:pt x="45625" y="127802"/>
                  </a:moveTo>
                  <a:lnTo>
                    <a:pt x="0" y="27789"/>
                  </a:lnTo>
                  <a:cubicBezTo>
                    <a:pt x="39434" y="-9263"/>
                    <a:pt x="167545" y="-9263"/>
                    <a:pt x="206978" y="27789"/>
                  </a:cubicBezTo>
                  <a:lnTo>
                    <a:pt x="161354" y="127802"/>
                  </a:lnTo>
                  <a:cubicBezTo>
                    <a:pt x="129350" y="119324"/>
                    <a:pt x="77724" y="119324"/>
                    <a:pt x="45625" y="127802"/>
                  </a:cubicBezTo>
                  <a:close/>
                </a:path>
              </a:pathLst>
            </a:custGeom>
            <a:solidFill>
              <a:srgbClr val="CF4A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68DA432-3B0F-4F2D-A2F7-BAED874E1E80}"/>
                </a:ext>
              </a:extLst>
            </p:cNvPr>
            <p:cNvSpPr/>
            <p:nvPr/>
          </p:nvSpPr>
          <p:spPr>
            <a:xfrm>
              <a:off x="10575968" y="4450367"/>
              <a:ext cx="117062" cy="127825"/>
            </a:xfrm>
            <a:custGeom>
              <a:avLst/>
              <a:gdLst>
                <a:gd name="connsiteX0" fmla="*/ 14573 w 117062"/>
                <a:gd name="connsiteY0" fmla="*/ 0 h 127825"/>
                <a:gd name="connsiteX1" fmla="*/ 117062 w 117062"/>
                <a:gd name="connsiteY1" fmla="*/ 27813 h 127825"/>
                <a:gd name="connsiteX2" fmla="*/ 71438 w 117062"/>
                <a:gd name="connsiteY2" fmla="*/ 127825 h 127825"/>
                <a:gd name="connsiteX3" fmla="*/ 0 w 117062"/>
                <a:gd name="connsiteY3" fmla="*/ 124015 h 127825"/>
                <a:gd name="connsiteX4" fmla="*/ 40671 w 117062"/>
                <a:gd name="connsiteY4" fmla="*/ 98584 h 127825"/>
                <a:gd name="connsiteX5" fmla="*/ 44291 w 117062"/>
                <a:gd name="connsiteY5" fmla="*/ 11906 h 127825"/>
                <a:gd name="connsiteX6" fmla="*/ 14573 w 117062"/>
                <a:gd name="connsiteY6" fmla="*/ 0 h 1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62" h="127825">
                  <a:moveTo>
                    <a:pt x="14573" y="0"/>
                  </a:moveTo>
                  <a:cubicBezTo>
                    <a:pt x="56102" y="190"/>
                    <a:pt x="97536" y="9430"/>
                    <a:pt x="117062" y="27813"/>
                  </a:cubicBezTo>
                  <a:lnTo>
                    <a:pt x="71438" y="127825"/>
                  </a:lnTo>
                  <a:cubicBezTo>
                    <a:pt x="59055" y="124587"/>
                    <a:pt x="16002" y="124777"/>
                    <a:pt x="0" y="124015"/>
                  </a:cubicBezTo>
                  <a:cubicBezTo>
                    <a:pt x="8572" y="117062"/>
                    <a:pt x="40195" y="101536"/>
                    <a:pt x="40671" y="98584"/>
                  </a:cubicBezTo>
                  <a:cubicBezTo>
                    <a:pt x="41148" y="95631"/>
                    <a:pt x="47910" y="13335"/>
                    <a:pt x="44291" y="11906"/>
                  </a:cubicBezTo>
                  <a:lnTo>
                    <a:pt x="14573" y="0"/>
                  </a:lnTo>
                  <a:close/>
                </a:path>
              </a:pathLst>
            </a:custGeom>
            <a:solidFill>
              <a:srgbClr val="BA31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CC3B674-5953-4F94-9167-672B14FECEB0}"/>
                </a:ext>
              </a:extLst>
            </p:cNvPr>
            <p:cNvSpPr/>
            <p:nvPr/>
          </p:nvSpPr>
          <p:spPr>
            <a:xfrm>
              <a:off x="10611211" y="4191107"/>
              <a:ext cx="267507" cy="381106"/>
            </a:xfrm>
            <a:custGeom>
              <a:avLst/>
              <a:gdLst>
                <a:gd name="connsiteX0" fmla="*/ 194214 w 267507"/>
                <a:gd name="connsiteY0" fmla="*/ 1228 h 381106"/>
                <a:gd name="connsiteX1" fmla="*/ 219265 w 267507"/>
                <a:gd name="connsiteY1" fmla="*/ 1228 h 381106"/>
                <a:gd name="connsiteX2" fmla="*/ 260985 w 267507"/>
                <a:gd name="connsiteY2" fmla="*/ 92096 h 381106"/>
                <a:gd name="connsiteX3" fmla="*/ 264223 w 267507"/>
                <a:gd name="connsiteY3" fmla="*/ 134006 h 381106"/>
                <a:gd name="connsiteX4" fmla="*/ 137731 w 267507"/>
                <a:gd name="connsiteY4" fmla="*/ 375941 h 381106"/>
                <a:gd name="connsiteX5" fmla="*/ 115919 w 267507"/>
                <a:gd name="connsiteY5" fmla="*/ 376227 h 381106"/>
                <a:gd name="connsiteX6" fmla="*/ 0 w 267507"/>
                <a:gd name="connsiteY6" fmla="*/ 227351 h 381106"/>
                <a:gd name="connsiteX7" fmla="*/ 194310 w 267507"/>
                <a:gd name="connsiteY7" fmla="*/ 18563 h 381106"/>
                <a:gd name="connsiteX8" fmla="*/ 194310 w 267507"/>
                <a:gd name="connsiteY8" fmla="*/ 1228 h 3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07" h="381106">
                  <a:moveTo>
                    <a:pt x="194214" y="1228"/>
                  </a:moveTo>
                  <a:cubicBezTo>
                    <a:pt x="194214" y="1228"/>
                    <a:pt x="212788" y="-1535"/>
                    <a:pt x="219265" y="1228"/>
                  </a:cubicBezTo>
                  <a:cubicBezTo>
                    <a:pt x="225647" y="3990"/>
                    <a:pt x="247459" y="73141"/>
                    <a:pt x="260985" y="92096"/>
                  </a:cubicBezTo>
                  <a:cubicBezTo>
                    <a:pt x="260985" y="92096"/>
                    <a:pt x="273177" y="107717"/>
                    <a:pt x="264223" y="134006"/>
                  </a:cubicBezTo>
                  <a:cubicBezTo>
                    <a:pt x="255175" y="160295"/>
                    <a:pt x="137731" y="375941"/>
                    <a:pt x="137731" y="375941"/>
                  </a:cubicBezTo>
                  <a:cubicBezTo>
                    <a:pt x="137731" y="375941"/>
                    <a:pt x="129349" y="387371"/>
                    <a:pt x="115919" y="376227"/>
                  </a:cubicBezTo>
                  <a:cubicBezTo>
                    <a:pt x="102489" y="365083"/>
                    <a:pt x="0" y="227351"/>
                    <a:pt x="0" y="227351"/>
                  </a:cubicBezTo>
                  <a:lnTo>
                    <a:pt x="194310" y="18563"/>
                  </a:lnTo>
                  <a:lnTo>
                    <a:pt x="194310" y="1228"/>
                  </a:lnTo>
                  <a:close/>
                </a:path>
              </a:pathLst>
            </a:custGeom>
            <a:solidFill>
              <a:srgbClr val="3861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1245BDE-A498-444F-AFF7-79B9C5876392}"/>
                </a:ext>
              </a:extLst>
            </p:cNvPr>
            <p:cNvSpPr/>
            <p:nvPr/>
          </p:nvSpPr>
          <p:spPr>
            <a:xfrm>
              <a:off x="10300269" y="4174628"/>
              <a:ext cx="267508" cy="397585"/>
            </a:xfrm>
            <a:custGeom>
              <a:avLst/>
              <a:gdLst>
                <a:gd name="connsiteX0" fmla="*/ 73293 w 267508"/>
                <a:gd name="connsiteY0" fmla="*/ 1228 h 397585"/>
                <a:gd name="connsiteX1" fmla="*/ 48242 w 267508"/>
                <a:gd name="connsiteY1" fmla="*/ 1228 h 397585"/>
                <a:gd name="connsiteX2" fmla="*/ 6523 w 267508"/>
                <a:gd name="connsiteY2" fmla="*/ 108574 h 397585"/>
                <a:gd name="connsiteX3" fmla="*/ 3284 w 267508"/>
                <a:gd name="connsiteY3" fmla="*/ 150484 h 397585"/>
                <a:gd name="connsiteX4" fmla="*/ 129776 w 267508"/>
                <a:gd name="connsiteY4" fmla="*/ 392419 h 397585"/>
                <a:gd name="connsiteX5" fmla="*/ 151588 w 267508"/>
                <a:gd name="connsiteY5" fmla="*/ 392705 h 397585"/>
                <a:gd name="connsiteX6" fmla="*/ 267508 w 267508"/>
                <a:gd name="connsiteY6" fmla="*/ 243829 h 397585"/>
                <a:gd name="connsiteX7" fmla="*/ 73198 w 267508"/>
                <a:gd name="connsiteY7" fmla="*/ 18658 h 397585"/>
                <a:gd name="connsiteX8" fmla="*/ 73198 w 267508"/>
                <a:gd name="connsiteY8" fmla="*/ 1228 h 3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08" h="397585">
                  <a:moveTo>
                    <a:pt x="73293" y="1228"/>
                  </a:moveTo>
                  <a:cubicBezTo>
                    <a:pt x="73293" y="1228"/>
                    <a:pt x="54624" y="-1535"/>
                    <a:pt x="48242" y="1228"/>
                  </a:cubicBezTo>
                  <a:cubicBezTo>
                    <a:pt x="41861" y="3990"/>
                    <a:pt x="19953" y="89524"/>
                    <a:pt x="6523" y="108574"/>
                  </a:cubicBezTo>
                  <a:cubicBezTo>
                    <a:pt x="6523" y="108574"/>
                    <a:pt x="-5669" y="124195"/>
                    <a:pt x="3284" y="150484"/>
                  </a:cubicBezTo>
                  <a:cubicBezTo>
                    <a:pt x="12238" y="176773"/>
                    <a:pt x="129776" y="392419"/>
                    <a:pt x="129776" y="392419"/>
                  </a:cubicBezTo>
                  <a:cubicBezTo>
                    <a:pt x="129776" y="392419"/>
                    <a:pt x="138158" y="403849"/>
                    <a:pt x="151588" y="392705"/>
                  </a:cubicBezTo>
                  <a:cubicBezTo>
                    <a:pt x="165114" y="381561"/>
                    <a:pt x="267508" y="243829"/>
                    <a:pt x="267508" y="243829"/>
                  </a:cubicBezTo>
                  <a:lnTo>
                    <a:pt x="73198" y="18658"/>
                  </a:lnTo>
                  <a:lnTo>
                    <a:pt x="73198" y="1228"/>
                  </a:lnTo>
                  <a:close/>
                </a:path>
              </a:pathLst>
            </a:custGeom>
            <a:solidFill>
              <a:srgbClr val="3861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aphic 1">
              <a:extLst>
                <a:ext uri="{FF2B5EF4-FFF2-40B4-BE49-F238E27FC236}">
                  <a16:creationId xmlns:a16="http://schemas.microsoft.com/office/drawing/2014/main" id="{AE55899F-2D76-4754-8A40-0FBF1952DA2F}"/>
                </a:ext>
              </a:extLst>
            </p:cNvPr>
            <p:cNvGrpSpPr/>
            <p:nvPr/>
          </p:nvGrpSpPr>
          <p:grpSpPr>
            <a:xfrm>
              <a:off x="10103010" y="3594997"/>
              <a:ext cx="979982" cy="234476"/>
              <a:chOff x="7879990" y="2309216"/>
              <a:chExt cx="979982" cy="234476"/>
            </a:xfrm>
            <a:solidFill>
              <a:srgbClr val="D77F68"/>
            </a:solidFill>
          </p:grpSpPr>
          <p:sp>
            <p:nvSpPr>
              <p:cNvPr id="48" name="Freeform: Shape 47">
                <a:extLst>
                  <a:ext uri="{FF2B5EF4-FFF2-40B4-BE49-F238E27FC236}">
                    <a16:creationId xmlns:a16="http://schemas.microsoft.com/office/drawing/2014/main" id="{96E2013B-9BA8-41EB-BF6C-042216C214BA}"/>
                  </a:ext>
                </a:extLst>
              </p:cNvPr>
              <p:cNvSpPr/>
              <p:nvPr/>
            </p:nvSpPr>
            <p:spPr>
              <a:xfrm>
                <a:off x="8624687" y="2309294"/>
                <a:ext cx="235285" cy="234269"/>
              </a:xfrm>
              <a:custGeom>
                <a:avLst/>
                <a:gdLst>
                  <a:gd name="connsiteX0" fmla="*/ 133836 w 235285"/>
                  <a:gd name="connsiteY0" fmla="*/ 42 h 234269"/>
                  <a:gd name="connsiteX1" fmla="*/ 142504 w 235285"/>
                  <a:gd name="connsiteY1" fmla="*/ 1566 h 234269"/>
                  <a:gd name="connsiteX2" fmla="*/ 142599 w 235285"/>
                  <a:gd name="connsiteY2" fmla="*/ 1566 h 234269"/>
                  <a:gd name="connsiteX3" fmla="*/ 142599 w 235285"/>
                  <a:gd name="connsiteY3" fmla="*/ 1566 h 234269"/>
                  <a:gd name="connsiteX4" fmla="*/ 235277 w 235285"/>
                  <a:gd name="connsiteY4" fmla="*/ 115199 h 234269"/>
                  <a:gd name="connsiteX5" fmla="*/ 119072 w 235285"/>
                  <a:gd name="connsiteY5" fmla="*/ 234261 h 234269"/>
                  <a:gd name="connsiteX6" fmla="*/ 10 w 235285"/>
                  <a:gd name="connsiteY6" fmla="*/ 117961 h 234269"/>
                  <a:gd name="connsiteX7" fmla="*/ 44301 w 235285"/>
                  <a:gd name="connsiteY7" fmla="*/ 24521 h 234269"/>
                  <a:gd name="connsiteX8" fmla="*/ 90592 w 235285"/>
                  <a:gd name="connsiteY8" fmla="*/ 106912 h 234269"/>
                  <a:gd name="connsiteX9" fmla="*/ 89735 w 235285"/>
                  <a:gd name="connsiteY9" fmla="*/ 38999 h 234269"/>
                  <a:gd name="connsiteX10" fmla="*/ 133836 w 235285"/>
                  <a:gd name="connsiteY10" fmla="*/ 42 h 23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85" h="234269">
                    <a:moveTo>
                      <a:pt x="133836" y="42"/>
                    </a:moveTo>
                    <a:cubicBezTo>
                      <a:pt x="136789" y="423"/>
                      <a:pt x="139646" y="994"/>
                      <a:pt x="142504" y="1566"/>
                    </a:cubicBezTo>
                    <a:lnTo>
                      <a:pt x="142599" y="1566"/>
                    </a:lnTo>
                    <a:lnTo>
                      <a:pt x="142599" y="1566"/>
                    </a:lnTo>
                    <a:cubicBezTo>
                      <a:pt x="194987" y="12900"/>
                      <a:pt x="234515" y="59192"/>
                      <a:pt x="235277" y="115199"/>
                    </a:cubicBezTo>
                    <a:cubicBezTo>
                      <a:pt x="236039" y="180159"/>
                      <a:pt x="184033" y="233499"/>
                      <a:pt x="119072" y="234261"/>
                    </a:cubicBezTo>
                    <a:cubicBezTo>
                      <a:pt x="54017" y="235023"/>
                      <a:pt x="772" y="183017"/>
                      <a:pt x="10" y="117961"/>
                    </a:cubicBezTo>
                    <a:cubicBezTo>
                      <a:pt x="-467" y="80147"/>
                      <a:pt x="16964" y="46333"/>
                      <a:pt x="44301" y="24521"/>
                    </a:cubicBezTo>
                    <a:cubicBezTo>
                      <a:pt x="41062" y="59287"/>
                      <a:pt x="46301" y="102245"/>
                      <a:pt x="90592" y="106912"/>
                    </a:cubicBezTo>
                    <a:lnTo>
                      <a:pt x="89735" y="38999"/>
                    </a:lnTo>
                    <a:cubicBezTo>
                      <a:pt x="89354" y="11567"/>
                      <a:pt x="115072" y="-816"/>
                      <a:pt x="133836" y="42"/>
                    </a:cubicBezTo>
                    <a:close/>
                  </a:path>
                </a:pathLst>
              </a:custGeom>
              <a:solidFill>
                <a:srgbClr val="D77F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FAF21AA3-062F-4147-AA0E-91B497934007}"/>
                  </a:ext>
                </a:extLst>
              </p:cNvPr>
              <p:cNvSpPr/>
              <p:nvPr/>
            </p:nvSpPr>
            <p:spPr>
              <a:xfrm>
                <a:off x="7879990" y="2309216"/>
                <a:ext cx="235347" cy="234476"/>
              </a:xfrm>
              <a:custGeom>
                <a:avLst/>
                <a:gdLst>
                  <a:gd name="connsiteX0" fmla="*/ 103007 w 235347"/>
                  <a:gd name="connsiteY0" fmla="*/ 25 h 234476"/>
                  <a:gd name="connsiteX1" fmla="*/ 94339 w 235347"/>
                  <a:gd name="connsiteY1" fmla="*/ 1453 h 234476"/>
                  <a:gd name="connsiteX2" fmla="*/ 94244 w 235347"/>
                  <a:gd name="connsiteY2" fmla="*/ 1453 h 234476"/>
                  <a:gd name="connsiteX3" fmla="*/ 94244 w 235347"/>
                  <a:gd name="connsiteY3" fmla="*/ 1453 h 234476"/>
                  <a:gd name="connsiteX4" fmla="*/ 42 w 235347"/>
                  <a:gd name="connsiteY4" fmla="*/ 113753 h 234476"/>
                  <a:gd name="connsiteX5" fmla="*/ 114628 w 235347"/>
                  <a:gd name="connsiteY5" fmla="*/ 234435 h 234476"/>
                  <a:gd name="connsiteX6" fmla="*/ 235309 w 235347"/>
                  <a:gd name="connsiteY6" fmla="*/ 119849 h 234476"/>
                  <a:gd name="connsiteX7" fmla="*/ 192351 w 235347"/>
                  <a:gd name="connsiteY7" fmla="*/ 25742 h 234476"/>
                  <a:gd name="connsiteX8" fmla="*/ 144917 w 235347"/>
                  <a:gd name="connsiteY8" fmla="*/ 107467 h 234476"/>
                  <a:gd name="connsiteX9" fmla="*/ 146727 w 235347"/>
                  <a:gd name="connsiteY9" fmla="*/ 39649 h 234476"/>
                  <a:gd name="connsiteX10" fmla="*/ 103007 w 235347"/>
                  <a:gd name="connsiteY10" fmla="*/ 25 h 23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47" h="234476">
                    <a:moveTo>
                      <a:pt x="103007" y="25"/>
                    </a:moveTo>
                    <a:cubicBezTo>
                      <a:pt x="100054" y="406"/>
                      <a:pt x="97197" y="882"/>
                      <a:pt x="94339" y="1453"/>
                    </a:cubicBezTo>
                    <a:lnTo>
                      <a:pt x="94244" y="1453"/>
                    </a:lnTo>
                    <a:lnTo>
                      <a:pt x="94244" y="1453"/>
                    </a:lnTo>
                    <a:cubicBezTo>
                      <a:pt x="41666" y="12121"/>
                      <a:pt x="1471" y="57841"/>
                      <a:pt x="42" y="113753"/>
                    </a:cubicBezTo>
                    <a:cubicBezTo>
                      <a:pt x="-1673" y="178714"/>
                      <a:pt x="49667" y="232816"/>
                      <a:pt x="114628" y="234435"/>
                    </a:cubicBezTo>
                    <a:cubicBezTo>
                      <a:pt x="179588" y="236149"/>
                      <a:pt x="233690" y="184810"/>
                      <a:pt x="235309" y="119849"/>
                    </a:cubicBezTo>
                    <a:cubicBezTo>
                      <a:pt x="236262" y="82035"/>
                      <a:pt x="219403" y="48031"/>
                      <a:pt x="192351" y="25742"/>
                    </a:cubicBezTo>
                    <a:cubicBezTo>
                      <a:pt x="195114" y="60508"/>
                      <a:pt x="189208" y="103466"/>
                      <a:pt x="144917" y="107467"/>
                    </a:cubicBezTo>
                    <a:lnTo>
                      <a:pt x="146727" y="39649"/>
                    </a:lnTo>
                    <a:cubicBezTo>
                      <a:pt x="147394" y="12217"/>
                      <a:pt x="121867" y="-642"/>
                      <a:pt x="103007" y="25"/>
                    </a:cubicBezTo>
                    <a:close/>
                  </a:path>
                </a:pathLst>
              </a:custGeom>
              <a:solidFill>
                <a:srgbClr val="D77F6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658A69D0-BB69-4DEE-81CE-190F42218E1C}"/>
                </a:ext>
              </a:extLst>
            </p:cNvPr>
            <p:cNvSpPr/>
            <p:nvPr/>
          </p:nvSpPr>
          <p:spPr>
            <a:xfrm>
              <a:off x="10190111" y="3012092"/>
              <a:ext cx="805910" cy="1172337"/>
            </a:xfrm>
            <a:custGeom>
              <a:avLst/>
              <a:gdLst>
                <a:gd name="connsiteX0" fmla="*/ 402907 w 805910"/>
                <a:gd name="connsiteY0" fmla="*/ 1172337 h 1172337"/>
                <a:gd name="connsiteX1" fmla="*/ 0 w 805910"/>
                <a:gd name="connsiteY1" fmla="*/ 687229 h 1172337"/>
                <a:gd name="connsiteX2" fmla="*/ 0 w 805910"/>
                <a:gd name="connsiteY2" fmla="*/ 402908 h 1172337"/>
                <a:gd name="connsiteX3" fmla="*/ 402907 w 805910"/>
                <a:gd name="connsiteY3" fmla="*/ 0 h 1172337"/>
                <a:gd name="connsiteX4" fmla="*/ 403003 w 805910"/>
                <a:gd name="connsiteY4" fmla="*/ 0 h 1172337"/>
                <a:gd name="connsiteX5" fmla="*/ 805910 w 805910"/>
                <a:gd name="connsiteY5" fmla="*/ 402908 h 1172337"/>
                <a:gd name="connsiteX6" fmla="*/ 805910 w 805910"/>
                <a:gd name="connsiteY6" fmla="*/ 681228 h 1172337"/>
                <a:gd name="connsiteX7" fmla="*/ 402907 w 805910"/>
                <a:gd name="connsiteY7" fmla="*/ 1172337 h 117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5910" h="1172337">
                  <a:moveTo>
                    <a:pt x="402907" y="1172337"/>
                  </a:moveTo>
                  <a:cubicBezTo>
                    <a:pt x="183261" y="1172337"/>
                    <a:pt x="0" y="901256"/>
                    <a:pt x="0" y="687229"/>
                  </a:cubicBezTo>
                  <a:lnTo>
                    <a:pt x="0" y="402908"/>
                  </a:lnTo>
                  <a:cubicBezTo>
                    <a:pt x="0" y="181261"/>
                    <a:pt x="181356" y="0"/>
                    <a:pt x="402907" y="0"/>
                  </a:cubicBezTo>
                  <a:lnTo>
                    <a:pt x="403003" y="0"/>
                  </a:lnTo>
                  <a:cubicBezTo>
                    <a:pt x="624554" y="0"/>
                    <a:pt x="805910" y="181356"/>
                    <a:pt x="805910" y="402908"/>
                  </a:cubicBezTo>
                  <a:lnTo>
                    <a:pt x="805910" y="681228"/>
                  </a:lnTo>
                  <a:cubicBezTo>
                    <a:pt x="805815" y="915829"/>
                    <a:pt x="645986" y="1172337"/>
                    <a:pt x="402907" y="1172337"/>
                  </a:cubicBez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618BEF-E541-4821-9EC2-EA9BA472EABA}"/>
                </a:ext>
              </a:extLst>
            </p:cNvPr>
            <p:cNvSpPr/>
            <p:nvPr/>
          </p:nvSpPr>
          <p:spPr>
            <a:xfrm>
              <a:off x="10190206" y="3178112"/>
              <a:ext cx="671423" cy="291468"/>
            </a:xfrm>
            <a:custGeom>
              <a:avLst/>
              <a:gdLst>
                <a:gd name="connsiteX0" fmla="*/ 0 w 671423"/>
                <a:gd name="connsiteY0" fmla="*/ 218694 h 291468"/>
                <a:gd name="connsiteX1" fmla="*/ 59150 w 671423"/>
                <a:gd name="connsiteY1" fmla="*/ 16954 h 291468"/>
                <a:gd name="connsiteX2" fmla="*/ 100013 w 671423"/>
                <a:gd name="connsiteY2" fmla="*/ 0 h 291468"/>
                <a:gd name="connsiteX3" fmla="*/ 669798 w 671423"/>
                <a:gd name="connsiteY3" fmla="*/ 159734 h 291468"/>
                <a:gd name="connsiteX4" fmla="*/ 74104 w 671423"/>
                <a:gd name="connsiteY4" fmla="*/ 254699 h 291468"/>
                <a:gd name="connsiteX5" fmla="*/ 0 w 671423"/>
                <a:gd name="connsiteY5" fmla="*/ 218694 h 29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423" h="291468">
                  <a:moveTo>
                    <a:pt x="0" y="218694"/>
                  </a:moveTo>
                  <a:cubicBezTo>
                    <a:pt x="1428" y="144971"/>
                    <a:pt x="22860" y="76010"/>
                    <a:pt x="59150" y="16954"/>
                  </a:cubicBezTo>
                  <a:cubicBezTo>
                    <a:pt x="80963" y="6096"/>
                    <a:pt x="97727" y="0"/>
                    <a:pt x="100013" y="0"/>
                  </a:cubicBezTo>
                  <a:cubicBezTo>
                    <a:pt x="110680" y="0"/>
                    <a:pt x="706469" y="47435"/>
                    <a:pt x="669798" y="159734"/>
                  </a:cubicBezTo>
                  <a:cubicBezTo>
                    <a:pt x="669798" y="159734"/>
                    <a:pt x="384905" y="375571"/>
                    <a:pt x="74104" y="254699"/>
                  </a:cubicBezTo>
                  <a:cubicBezTo>
                    <a:pt x="43529" y="242792"/>
                    <a:pt x="19145" y="230696"/>
                    <a:pt x="0" y="218694"/>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aphic 1">
              <a:extLst>
                <a:ext uri="{FF2B5EF4-FFF2-40B4-BE49-F238E27FC236}">
                  <a16:creationId xmlns:a16="http://schemas.microsoft.com/office/drawing/2014/main" id="{1CA7084C-9E8C-4F95-A19E-C04D63C71E72}"/>
                </a:ext>
              </a:extLst>
            </p:cNvPr>
            <p:cNvGrpSpPr/>
            <p:nvPr/>
          </p:nvGrpSpPr>
          <p:grpSpPr>
            <a:xfrm>
              <a:off x="10247154" y="3688832"/>
              <a:ext cx="691632" cy="146611"/>
              <a:chOff x="8024134" y="2403051"/>
              <a:chExt cx="691632" cy="146611"/>
            </a:xfrm>
            <a:solidFill>
              <a:srgbClr val="D7766D"/>
            </a:solidFill>
          </p:grpSpPr>
          <p:sp>
            <p:nvSpPr>
              <p:cNvPr id="46" name="Freeform: Shape 45">
                <a:extLst>
                  <a:ext uri="{FF2B5EF4-FFF2-40B4-BE49-F238E27FC236}">
                    <a16:creationId xmlns:a16="http://schemas.microsoft.com/office/drawing/2014/main" id="{26766EB0-D8AF-4868-AB42-1E56215D54EC}"/>
                  </a:ext>
                </a:extLst>
              </p:cNvPr>
              <p:cNvSpPr/>
              <p:nvPr/>
            </p:nvSpPr>
            <p:spPr>
              <a:xfrm>
                <a:off x="8579918" y="2403051"/>
                <a:ext cx="135847" cy="135848"/>
              </a:xfrm>
              <a:custGeom>
                <a:avLst/>
                <a:gdLst>
                  <a:gd name="connsiteX0" fmla="*/ 66686 w 135847"/>
                  <a:gd name="connsiteY0" fmla="*/ 11 h 135848"/>
                  <a:gd name="connsiteX1" fmla="*/ 11 w 135847"/>
                  <a:gd name="connsiteY1" fmla="*/ 69162 h 135848"/>
                  <a:gd name="connsiteX2" fmla="*/ 69162 w 135847"/>
                  <a:gd name="connsiteY2" fmla="*/ 135837 h 135848"/>
                  <a:gd name="connsiteX3" fmla="*/ 135837 w 135847"/>
                  <a:gd name="connsiteY3" fmla="*/ 66686 h 135848"/>
                  <a:gd name="connsiteX4" fmla="*/ 66686 w 135847"/>
                  <a:gd name="connsiteY4" fmla="*/ 11 h 135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47" h="135848">
                    <a:moveTo>
                      <a:pt x="66686" y="11"/>
                    </a:moveTo>
                    <a:cubicBezTo>
                      <a:pt x="29157" y="678"/>
                      <a:pt x="-656" y="31634"/>
                      <a:pt x="11" y="69162"/>
                    </a:cubicBezTo>
                    <a:cubicBezTo>
                      <a:pt x="773" y="106691"/>
                      <a:pt x="31729" y="136504"/>
                      <a:pt x="69162" y="135837"/>
                    </a:cubicBezTo>
                    <a:cubicBezTo>
                      <a:pt x="106691" y="135171"/>
                      <a:pt x="136504" y="104214"/>
                      <a:pt x="135837" y="66686"/>
                    </a:cubicBezTo>
                    <a:cubicBezTo>
                      <a:pt x="135170" y="29157"/>
                      <a:pt x="104214" y="-656"/>
                      <a:pt x="66686" y="11"/>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39AC7E6-3CE0-4E56-9576-83F2B276E59B}"/>
                  </a:ext>
                </a:extLst>
              </p:cNvPr>
              <p:cNvSpPr/>
              <p:nvPr/>
            </p:nvSpPr>
            <p:spPr>
              <a:xfrm>
                <a:off x="8024134" y="2413814"/>
                <a:ext cx="135848" cy="135848"/>
              </a:xfrm>
              <a:custGeom>
                <a:avLst/>
                <a:gdLst>
                  <a:gd name="connsiteX0" fmla="*/ 66686 w 135848"/>
                  <a:gd name="connsiteY0" fmla="*/ 11 h 135848"/>
                  <a:gd name="connsiteX1" fmla="*/ 11 w 135848"/>
                  <a:gd name="connsiteY1" fmla="*/ 69162 h 135848"/>
                  <a:gd name="connsiteX2" fmla="*/ 69163 w 135848"/>
                  <a:gd name="connsiteY2" fmla="*/ 135837 h 135848"/>
                  <a:gd name="connsiteX3" fmla="*/ 135838 w 135848"/>
                  <a:gd name="connsiteY3" fmla="*/ 66686 h 135848"/>
                  <a:gd name="connsiteX4" fmla="*/ 66686 w 135848"/>
                  <a:gd name="connsiteY4" fmla="*/ 11 h 135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48" h="135848">
                    <a:moveTo>
                      <a:pt x="66686" y="11"/>
                    </a:moveTo>
                    <a:cubicBezTo>
                      <a:pt x="29157" y="678"/>
                      <a:pt x="-656" y="31634"/>
                      <a:pt x="11" y="69162"/>
                    </a:cubicBezTo>
                    <a:cubicBezTo>
                      <a:pt x="678" y="106691"/>
                      <a:pt x="31634" y="136504"/>
                      <a:pt x="69163" y="135837"/>
                    </a:cubicBezTo>
                    <a:cubicBezTo>
                      <a:pt x="106691" y="135171"/>
                      <a:pt x="136504" y="104214"/>
                      <a:pt x="135838" y="66686"/>
                    </a:cubicBezTo>
                    <a:cubicBezTo>
                      <a:pt x="135171" y="29158"/>
                      <a:pt x="104214" y="-656"/>
                      <a:pt x="66686" y="11"/>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aphic 1">
              <a:extLst>
                <a:ext uri="{FF2B5EF4-FFF2-40B4-BE49-F238E27FC236}">
                  <a16:creationId xmlns:a16="http://schemas.microsoft.com/office/drawing/2014/main" id="{F35EDF99-7359-4788-B820-E566F67F539F}"/>
                </a:ext>
              </a:extLst>
            </p:cNvPr>
            <p:cNvGrpSpPr/>
            <p:nvPr/>
          </p:nvGrpSpPr>
          <p:grpSpPr>
            <a:xfrm>
              <a:off x="10319639" y="3489968"/>
              <a:ext cx="546646" cy="51724"/>
              <a:chOff x="8096619" y="2204187"/>
              <a:chExt cx="546646" cy="51724"/>
            </a:xfrm>
            <a:solidFill>
              <a:srgbClr val="19194F"/>
            </a:solidFill>
          </p:grpSpPr>
          <p:sp>
            <p:nvSpPr>
              <p:cNvPr id="44" name="Freeform: Shape 43">
                <a:extLst>
                  <a:ext uri="{FF2B5EF4-FFF2-40B4-BE49-F238E27FC236}">
                    <a16:creationId xmlns:a16="http://schemas.microsoft.com/office/drawing/2014/main" id="{CC4FA4E0-30F2-4367-AF03-EB25C770E43A}"/>
                  </a:ext>
                </a:extLst>
              </p:cNvPr>
              <p:cNvSpPr/>
              <p:nvPr/>
            </p:nvSpPr>
            <p:spPr>
              <a:xfrm>
                <a:off x="8096619" y="2204187"/>
                <a:ext cx="149470" cy="51724"/>
              </a:xfrm>
              <a:custGeom>
                <a:avLst/>
                <a:gdLst>
                  <a:gd name="connsiteX0" fmla="*/ 139553 w 149470"/>
                  <a:gd name="connsiteY0" fmla="*/ 11994 h 51724"/>
                  <a:gd name="connsiteX1" fmla="*/ 147935 w 149470"/>
                  <a:gd name="connsiteY1" fmla="*/ 34378 h 51724"/>
                  <a:gd name="connsiteX2" fmla="*/ 125551 w 149470"/>
                  <a:gd name="connsiteY2" fmla="*/ 42760 h 51724"/>
                  <a:gd name="connsiteX3" fmla="*/ 25920 w 149470"/>
                  <a:gd name="connsiteY3" fmla="*/ 49142 h 51724"/>
                  <a:gd name="connsiteX4" fmla="*/ 2583 w 149470"/>
                  <a:gd name="connsiteY4" fmla="*/ 43808 h 51724"/>
                  <a:gd name="connsiteX5" fmla="*/ 7917 w 149470"/>
                  <a:gd name="connsiteY5" fmla="*/ 20472 h 51724"/>
                  <a:gd name="connsiteX6" fmla="*/ 139553 w 149470"/>
                  <a:gd name="connsiteY6" fmla="*/ 11994 h 5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470" h="51724">
                    <a:moveTo>
                      <a:pt x="139553" y="11994"/>
                    </a:moveTo>
                    <a:cubicBezTo>
                      <a:pt x="148030" y="15804"/>
                      <a:pt x="151840" y="25901"/>
                      <a:pt x="147935" y="34378"/>
                    </a:cubicBezTo>
                    <a:cubicBezTo>
                      <a:pt x="144125" y="42855"/>
                      <a:pt x="134028" y="46665"/>
                      <a:pt x="125551" y="42760"/>
                    </a:cubicBezTo>
                    <a:cubicBezTo>
                      <a:pt x="125456" y="42665"/>
                      <a:pt x="74497" y="18662"/>
                      <a:pt x="25920" y="49142"/>
                    </a:cubicBezTo>
                    <a:cubicBezTo>
                      <a:pt x="18014" y="54095"/>
                      <a:pt x="7536" y="51714"/>
                      <a:pt x="2583" y="43808"/>
                    </a:cubicBezTo>
                    <a:cubicBezTo>
                      <a:pt x="-2370" y="35902"/>
                      <a:pt x="11" y="25425"/>
                      <a:pt x="7917" y="20472"/>
                    </a:cubicBezTo>
                    <a:cubicBezTo>
                      <a:pt x="72116" y="-19914"/>
                      <a:pt x="139362" y="11899"/>
                      <a:pt x="139553" y="11994"/>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E9DED1-7162-4646-AB33-64211460FADF}"/>
                  </a:ext>
                </a:extLst>
              </p:cNvPr>
              <p:cNvSpPr/>
              <p:nvPr/>
            </p:nvSpPr>
            <p:spPr>
              <a:xfrm>
                <a:off x="8493645" y="2206373"/>
                <a:ext cx="149620" cy="48951"/>
              </a:xfrm>
              <a:custGeom>
                <a:avLst/>
                <a:gdLst>
                  <a:gd name="connsiteX0" fmla="*/ 140958 w 149620"/>
                  <a:gd name="connsiteY0" fmla="*/ 17333 h 48951"/>
                  <a:gd name="connsiteX1" fmla="*/ 147530 w 149620"/>
                  <a:gd name="connsiteY1" fmla="*/ 40288 h 48951"/>
                  <a:gd name="connsiteX2" fmla="*/ 124575 w 149620"/>
                  <a:gd name="connsiteY2" fmla="*/ 46861 h 48951"/>
                  <a:gd name="connsiteX3" fmla="*/ 24753 w 149620"/>
                  <a:gd name="connsiteY3" fmla="*/ 45146 h 48951"/>
                  <a:gd name="connsiteX4" fmla="*/ 1893 w 149620"/>
                  <a:gd name="connsiteY4" fmla="*/ 37907 h 48951"/>
                  <a:gd name="connsiteX5" fmla="*/ 9132 w 149620"/>
                  <a:gd name="connsiteY5" fmla="*/ 15047 h 48951"/>
                  <a:gd name="connsiteX6" fmla="*/ 140958 w 149620"/>
                  <a:gd name="connsiteY6" fmla="*/ 17333 h 4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20" h="48951">
                    <a:moveTo>
                      <a:pt x="140958" y="17333"/>
                    </a:moveTo>
                    <a:cubicBezTo>
                      <a:pt x="149054" y="21810"/>
                      <a:pt x="152007" y="32192"/>
                      <a:pt x="147530" y="40288"/>
                    </a:cubicBezTo>
                    <a:cubicBezTo>
                      <a:pt x="142958" y="48385"/>
                      <a:pt x="132671" y="51337"/>
                      <a:pt x="124575" y="46861"/>
                    </a:cubicBezTo>
                    <a:cubicBezTo>
                      <a:pt x="124480" y="46765"/>
                      <a:pt x="75616" y="18667"/>
                      <a:pt x="24753" y="45146"/>
                    </a:cubicBezTo>
                    <a:cubicBezTo>
                      <a:pt x="16466" y="49432"/>
                      <a:pt x="6179" y="46194"/>
                      <a:pt x="1893" y="37907"/>
                    </a:cubicBezTo>
                    <a:cubicBezTo>
                      <a:pt x="-2394" y="29620"/>
                      <a:pt x="845" y="19333"/>
                      <a:pt x="9132" y="15047"/>
                    </a:cubicBezTo>
                    <a:cubicBezTo>
                      <a:pt x="76378" y="-20005"/>
                      <a:pt x="140768" y="17143"/>
                      <a:pt x="140958" y="17333"/>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Freeform: Shape 25">
              <a:extLst>
                <a:ext uri="{FF2B5EF4-FFF2-40B4-BE49-F238E27FC236}">
                  <a16:creationId xmlns:a16="http://schemas.microsoft.com/office/drawing/2014/main" id="{FD43DC1A-8BB0-4D82-9837-F2F0D2974FBD}"/>
                </a:ext>
              </a:extLst>
            </p:cNvPr>
            <p:cNvSpPr/>
            <p:nvPr/>
          </p:nvSpPr>
          <p:spPr>
            <a:xfrm>
              <a:off x="10562621" y="3689373"/>
              <a:ext cx="60851" cy="93527"/>
            </a:xfrm>
            <a:custGeom>
              <a:avLst/>
              <a:gdLst>
                <a:gd name="connsiteX0" fmla="*/ 41255 w 60851"/>
                <a:gd name="connsiteY0" fmla="*/ 19091 h 93527"/>
                <a:gd name="connsiteX1" fmla="*/ 60781 w 60851"/>
                <a:gd name="connsiteY1" fmla="*/ 82623 h 93527"/>
                <a:gd name="connsiteX2" fmla="*/ 2869 w 60851"/>
                <a:gd name="connsiteY2" fmla="*/ 87862 h 93527"/>
                <a:gd name="connsiteX3" fmla="*/ 13156 w 60851"/>
                <a:gd name="connsiteY3" fmla="*/ 24616 h 93527"/>
                <a:gd name="connsiteX4" fmla="*/ 41255 w 60851"/>
                <a:gd name="connsiteY4" fmla="*/ 19091 h 9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1" h="93527">
                  <a:moveTo>
                    <a:pt x="41255" y="19091"/>
                  </a:moveTo>
                  <a:cubicBezTo>
                    <a:pt x="48780" y="39475"/>
                    <a:pt x="61924" y="76432"/>
                    <a:pt x="60781" y="82623"/>
                  </a:cubicBezTo>
                  <a:cubicBezTo>
                    <a:pt x="59162" y="91291"/>
                    <a:pt x="14585" y="99292"/>
                    <a:pt x="2869" y="87862"/>
                  </a:cubicBezTo>
                  <a:cubicBezTo>
                    <a:pt x="-4941" y="80242"/>
                    <a:pt x="4774" y="47000"/>
                    <a:pt x="13156" y="24616"/>
                  </a:cubicBezTo>
                  <a:cubicBezTo>
                    <a:pt x="24682" y="-5959"/>
                    <a:pt x="31159" y="-8341"/>
                    <a:pt x="41255" y="19091"/>
                  </a:cubicBezTo>
                  <a:close/>
                </a:path>
              </a:pathLst>
            </a:custGeom>
            <a:solidFill>
              <a:srgbClr val="EBBF9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aphic 1">
              <a:extLst>
                <a:ext uri="{FF2B5EF4-FFF2-40B4-BE49-F238E27FC236}">
                  <a16:creationId xmlns:a16="http://schemas.microsoft.com/office/drawing/2014/main" id="{5EAFEA95-A994-4D1C-91D3-262B43591624}"/>
                </a:ext>
              </a:extLst>
            </p:cNvPr>
            <p:cNvGrpSpPr/>
            <p:nvPr/>
          </p:nvGrpSpPr>
          <p:grpSpPr>
            <a:xfrm>
              <a:off x="10508341" y="3853911"/>
              <a:ext cx="169354" cy="100298"/>
              <a:chOff x="8285321" y="2568130"/>
              <a:chExt cx="169354" cy="100298"/>
            </a:xfrm>
          </p:grpSpPr>
          <p:sp>
            <p:nvSpPr>
              <p:cNvPr id="41" name="Freeform: Shape 40">
                <a:extLst>
                  <a:ext uri="{FF2B5EF4-FFF2-40B4-BE49-F238E27FC236}">
                    <a16:creationId xmlns:a16="http://schemas.microsoft.com/office/drawing/2014/main" id="{C1326FDD-B637-4FCD-B853-37708EC9F0AC}"/>
                  </a:ext>
                </a:extLst>
              </p:cNvPr>
              <p:cNvSpPr/>
              <p:nvPr/>
            </p:nvSpPr>
            <p:spPr>
              <a:xfrm>
                <a:off x="8285321" y="2568130"/>
                <a:ext cx="169354" cy="100298"/>
              </a:xfrm>
              <a:custGeom>
                <a:avLst/>
                <a:gdLst>
                  <a:gd name="connsiteX0" fmla="*/ 169355 w 169354"/>
                  <a:gd name="connsiteY0" fmla="*/ 15621 h 100298"/>
                  <a:gd name="connsiteX1" fmla="*/ 84677 w 169354"/>
                  <a:gd name="connsiteY1" fmla="*/ 100298 h 100298"/>
                  <a:gd name="connsiteX2" fmla="*/ 0 w 169354"/>
                  <a:gd name="connsiteY2" fmla="*/ 15621 h 100298"/>
                  <a:gd name="connsiteX3" fmla="*/ 15621 w 169354"/>
                  <a:gd name="connsiteY3" fmla="*/ 0 h 100298"/>
                  <a:gd name="connsiteX4" fmla="*/ 153734 w 169354"/>
                  <a:gd name="connsiteY4" fmla="*/ 0 h 100298"/>
                  <a:gd name="connsiteX5" fmla="*/ 169355 w 169354"/>
                  <a:gd name="connsiteY5" fmla="*/ 15621 h 10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54" h="100298">
                    <a:moveTo>
                      <a:pt x="169355" y="15621"/>
                    </a:moveTo>
                    <a:cubicBezTo>
                      <a:pt x="169355" y="62389"/>
                      <a:pt x="131445" y="100298"/>
                      <a:pt x="84677" y="100298"/>
                    </a:cubicBezTo>
                    <a:cubicBezTo>
                      <a:pt x="37910" y="100298"/>
                      <a:pt x="0" y="62389"/>
                      <a:pt x="0" y="15621"/>
                    </a:cubicBezTo>
                    <a:cubicBezTo>
                      <a:pt x="0" y="7049"/>
                      <a:pt x="6954" y="0"/>
                      <a:pt x="15621" y="0"/>
                    </a:cubicBezTo>
                    <a:lnTo>
                      <a:pt x="153734" y="0"/>
                    </a:lnTo>
                    <a:cubicBezTo>
                      <a:pt x="162306" y="0"/>
                      <a:pt x="169355" y="7049"/>
                      <a:pt x="169355" y="15621"/>
                    </a:cubicBezTo>
                    <a:close/>
                  </a:path>
                </a:pathLst>
              </a:custGeom>
              <a:solidFill>
                <a:srgbClr val="12151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979E347F-F5B5-46C0-9FB3-F80C66615B4A}"/>
                  </a:ext>
                </a:extLst>
              </p:cNvPr>
              <p:cNvSpPr/>
              <p:nvPr/>
            </p:nvSpPr>
            <p:spPr>
              <a:xfrm>
                <a:off x="8309419" y="2568130"/>
                <a:ext cx="121157" cy="27812"/>
              </a:xfrm>
              <a:custGeom>
                <a:avLst/>
                <a:gdLst>
                  <a:gd name="connsiteX0" fmla="*/ 0 w 121157"/>
                  <a:gd name="connsiteY0" fmla="*/ 0 h 27812"/>
                  <a:gd name="connsiteX1" fmla="*/ 121158 w 121157"/>
                  <a:gd name="connsiteY1" fmla="*/ 0 h 27812"/>
                  <a:gd name="connsiteX2" fmla="*/ 121158 w 121157"/>
                  <a:gd name="connsiteY2" fmla="*/ 14288 h 27812"/>
                  <a:gd name="connsiteX3" fmla="*/ 107632 w 121157"/>
                  <a:gd name="connsiteY3" fmla="*/ 27813 h 27812"/>
                  <a:gd name="connsiteX4" fmla="*/ 13621 w 121157"/>
                  <a:gd name="connsiteY4" fmla="*/ 27813 h 27812"/>
                  <a:gd name="connsiteX5" fmla="*/ 95 w 121157"/>
                  <a:gd name="connsiteY5" fmla="*/ 14288 h 27812"/>
                  <a:gd name="connsiteX6" fmla="*/ 95 w 121157"/>
                  <a:gd name="connsiteY6" fmla="*/ 0 h 2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57" h="27812">
                    <a:moveTo>
                      <a:pt x="0" y="0"/>
                    </a:moveTo>
                    <a:lnTo>
                      <a:pt x="121158" y="0"/>
                    </a:lnTo>
                    <a:lnTo>
                      <a:pt x="121158" y="14288"/>
                    </a:lnTo>
                    <a:cubicBezTo>
                      <a:pt x="121158" y="21717"/>
                      <a:pt x="115062" y="27813"/>
                      <a:pt x="107632" y="27813"/>
                    </a:cubicBezTo>
                    <a:lnTo>
                      <a:pt x="13621" y="27813"/>
                    </a:lnTo>
                    <a:cubicBezTo>
                      <a:pt x="6191" y="27813"/>
                      <a:pt x="95" y="21717"/>
                      <a:pt x="95" y="14288"/>
                    </a:cubicBezTo>
                    <a:lnTo>
                      <a:pt x="95"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E30012A-C9A6-43A8-A113-E3C269F06461}"/>
                  </a:ext>
                </a:extLst>
              </p:cNvPr>
              <p:cNvSpPr/>
              <p:nvPr/>
            </p:nvSpPr>
            <p:spPr>
              <a:xfrm>
                <a:off x="8308657" y="2615660"/>
                <a:ext cx="122682" cy="52768"/>
              </a:xfrm>
              <a:custGeom>
                <a:avLst/>
                <a:gdLst>
                  <a:gd name="connsiteX0" fmla="*/ 122682 w 122682"/>
                  <a:gd name="connsiteY0" fmla="*/ 26384 h 52768"/>
                  <a:gd name="connsiteX1" fmla="*/ 61341 w 122682"/>
                  <a:gd name="connsiteY1" fmla="*/ 52768 h 52768"/>
                  <a:gd name="connsiteX2" fmla="*/ 0 w 122682"/>
                  <a:gd name="connsiteY2" fmla="*/ 26384 h 52768"/>
                  <a:gd name="connsiteX3" fmla="*/ 61341 w 122682"/>
                  <a:gd name="connsiteY3" fmla="*/ 0 h 52768"/>
                  <a:gd name="connsiteX4" fmla="*/ 122682 w 122682"/>
                  <a:gd name="connsiteY4" fmla="*/ 26384 h 5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82" h="52768">
                    <a:moveTo>
                      <a:pt x="122682" y="26384"/>
                    </a:moveTo>
                    <a:cubicBezTo>
                      <a:pt x="107252" y="42577"/>
                      <a:pt x="85440" y="52768"/>
                      <a:pt x="61341" y="52768"/>
                    </a:cubicBezTo>
                    <a:cubicBezTo>
                      <a:pt x="37148" y="52768"/>
                      <a:pt x="15430" y="42672"/>
                      <a:pt x="0" y="26384"/>
                    </a:cubicBezTo>
                    <a:cubicBezTo>
                      <a:pt x="15430" y="10192"/>
                      <a:pt x="37243" y="0"/>
                      <a:pt x="61341" y="0"/>
                    </a:cubicBezTo>
                    <a:cubicBezTo>
                      <a:pt x="85440" y="95"/>
                      <a:pt x="107252" y="10192"/>
                      <a:pt x="122682" y="26384"/>
                    </a:cubicBezTo>
                    <a:close/>
                  </a:path>
                </a:pathLst>
              </a:custGeom>
              <a:solidFill>
                <a:srgbClr val="D260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aphic 1">
              <a:extLst>
                <a:ext uri="{FF2B5EF4-FFF2-40B4-BE49-F238E27FC236}">
                  <a16:creationId xmlns:a16="http://schemas.microsoft.com/office/drawing/2014/main" id="{31583661-CCDB-448C-980E-E6B9FB9D9112}"/>
                </a:ext>
              </a:extLst>
            </p:cNvPr>
            <p:cNvGrpSpPr/>
            <p:nvPr/>
          </p:nvGrpSpPr>
          <p:grpSpPr>
            <a:xfrm>
              <a:off x="10347463" y="3582258"/>
              <a:ext cx="491109" cy="97059"/>
              <a:chOff x="8124443" y="2296477"/>
              <a:chExt cx="491109" cy="97059"/>
            </a:xfrm>
            <a:solidFill>
              <a:srgbClr val="19194F"/>
            </a:solidFill>
          </p:grpSpPr>
          <p:sp>
            <p:nvSpPr>
              <p:cNvPr id="39" name="Freeform: Shape 38">
                <a:extLst>
                  <a:ext uri="{FF2B5EF4-FFF2-40B4-BE49-F238E27FC236}">
                    <a16:creationId xmlns:a16="http://schemas.microsoft.com/office/drawing/2014/main" id="{6AD29253-DD24-4629-A9DB-395231861805}"/>
                  </a:ext>
                </a:extLst>
              </p:cNvPr>
              <p:cNvSpPr/>
              <p:nvPr/>
            </p:nvSpPr>
            <p:spPr>
              <a:xfrm>
                <a:off x="8124443" y="2296477"/>
                <a:ext cx="97060" cy="97059"/>
              </a:xfrm>
              <a:custGeom>
                <a:avLst/>
                <a:gdLst>
                  <a:gd name="connsiteX0" fmla="*/ 48482 w 97060"/>
                  <a:gd name="connsiteY0" fmla="*/ 97060 h 97059"/>
                  <a:gd name="connsiteX1" fmla="*/ 97060 w 97060"/>
                  <a:gd name="connsiteY1" fmla="*/ 48482 h 97059"/>
                  <a:gd name="connsiteX2" fmla="*/ 48482 w 97060"/>
                  <a:gd name="connsiteY2" fmla="*/ 0 h 97059"/>
                  <a:gd name="connsiteX3" fmla="*/ 0 w 97060"/>
                  <a:gd name="connsiteY3" fmla="*/ 48482 h 97059"/>
                  <a:gd name="connsiteX4" fmla="*/ 48482 w 97060"/>
                  <a:gd name="connsiteY4" fmla="*/ 97060 h 9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60" h="97059">
                    <a:moveTo>
                      <a:pt x="48482" y="97060"/>
                    </a:moveTo>
                    <a:cubicBezTo>
                      <a:pt x="75247" y="97060"/>
                      <a:pt x="97060" y="75248"/>
                      <a:pt x="97060" y="48482"/>
                    </a:cubicBezTo>
                    <a:cubicBezTo>
                      <a:pt x="97060" y="21717"/>
                      <a:pt x="75247" y="0"/>
                      <a:pt x="48482" y="0"/>
                    </a:cubicBezTo>
                    <a:cubicBezTo>
                      <a:pt x="21717" y="0"/>
                      <a:pt x="0" y="21812"/>
                      <a:pt x="0" y="48482"/>
                    </a:cubicBezTo>
                    <a:cubicBezTo>
                      <a:pt x="-95" y="75248"/>
                      <a:pt x="21717" y="97060"/>
                      <a:pt x="48482" y="97060"/>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E1C4E90-D267-45E6-A868-CC91A2D53804}"/>
                  </a:ext>
                </a:extLst>
              </p:cNvPr>
              <p:cNvSpPr/>
              <p:nvPr/>
            </p:nvSpPr>
            <p:spPr>
              <a:xfrm>
                <a:off x="8518493" y="2296477"/>
                <a:ext cx="97059" cy="97059"/>
              </a:xfrm>
              <a:custGeom>
                <a:avLst/>
                <a:gdLst>
                  <a:gd name="connsiteX0" fmla="*/ 48577 w 97059"/>
                  <a:gd name="connsiteY0" fmla="*/ 97060 h 97059"/>
                  <a:gd name="connsiteX1" fmla="*/ 97060 w 97059"/>
                  <a:gd name="connsiteY1" fmla="*/ 48482 h 97059"/>
                  <a:gd name="connsiteX2" fmla="*/ 48577 w 97059"/>
                  <a:gd name="connsiteY2" fmla="*/ 0 h 97059"/>
                  <a:gd name="connsiteX3" fmla="*/ 0 w 97059"/>
                  <a:gd name="connsiteY3" fmla="*/ 48482 h 97059"/>
                  <a:gd name="connsiteX4" fmla="*/ 48577 w 97059"/>
                  <a:gd name="connsiteY4" fmla="*/ 97060 h 97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7059">
                    <a:moveTo>
                      <a:pt x="48577" y="97060"/>
                    </a:moveTo>
                    <a:cubicBezTo>
                      <a:pt x="75247" y="97060"/>
                      <a:pt x="97060" y="75248"/>
                      <a:pt x="97060" y="48482"/>
                    </a:cubicBezTo>
                    <a:cubicBezTo>
                      <a:pt x="97060" y="21717"/>
                      <a:pt x="75247" y="0"/>
                      <a:pt x="48577" y="0"/>
                    </a:cubicBezTo>
                    <a:cubicBezTo>
                      <a:pt x="21812" y="0"/>
                      <a:pt x="0" y="21812"/>
                      <a:pt x="0" y="48482"/>
                    </a:cubicBezTo>
                    <a:cubicBezTo>
                      <a:pt x="0" y="75248"/>
                      <a:pt x="21812" y="97060"/>
                      <a:pt x="48577" y="97060"/>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Freeform: Shape 28">
              <a:extLst>
                <a:ext uri="{FF2B5EF4-FFF2-40B4-BE49-F238E27FC236}">
                  <a16:creationId xmlns:a16="http://schemas.microsoft.com/office/drawing/2014/main" id="{1982E07D-D043-4A83-B542-B3CE6157865D}"/>
                </a:ext>
              </a:extLst>
            </p:cNvPr>
            <p:cNvSpPr/>
            <p:nvPr/>
          </p:nvSpPr>
          <p:spPr>
            <a:xfrm>
              <a:off x="10893910" y="3616262"/>
              <a:ext cx="87537" cy="156368"/>
            </a:xfrm>
            <a:custGeom>
              <a:avLst/>
              <a:gdLst>
                <a:gd name="connsiteX0" fmla="*/ 12005 w 87537"/>
                <a:gd name="connsiteY0" fmla="*/ 152019 h 156368"/>
                <a:gd name="connsiteX1" fmla="*/ 4384 w 87537"/>
                <a:gd name="connsiteY1" fmla="*/ 156115 h 156368"/>
                <a:gd name="connsiteX2" fmla="*/ 289 w 87537"/>
                <a:gd name="connsiteY2" fmla="*/ 148495 h 156368"/>
                <a:gd name="connsiteX3" fmla="*/ 84299 w 87537"/>
                <a:gd name="connsiteY3" fmla="*/ 0 h 156368"/>
                <a:gd name="connsiteX4" fmla="*/ 87538 w 87537"/>
                <a:gd name="connsiteY4" fmla="*/ 12954 h 156368"/>
                <a:gd name="connsiteX5" fmla="*/ 12005 w 87537"/>
                <a:gd name="connsiteY5" fmla="*/ 152019 h 15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37" h="156368">
                  <a:moveTo>
                    <a:pt x="12005" y="152019"/>
                  </a:moveTo>
                  <a:cubicBezTo>
                    <a:pt x="11052" y="155258"/>
                    <a:pt x="7623" y="157067"/>
                    <a:pt x="4384" y="156115"/>
                  </a:cubicBezTo>
                  <a:cubicBezTo>
                    <a:pt x="1146" y="155162"/>
                    <a:pt x="-759" y="151733"/>
                    <a:pt x="289" y="148495"/>
                  </a:cubicBezTo>
                  <a:cubicBezTo>
                    <a:pt x="384" y="148114"/>
                    <a:pt x="31245" y="43529"/>
                    <a:pt x="84299" y="0"/>
                  </a:cubicBezTo>
                  <a:lnTo>
                    <a:pt x="87538" y="12954"/>
                  </a:lnTo>
                  <a:cubicBezTo>
                    <a:pt x="40580" y="55245"/>
                    <a:pt x="12099" y="151733"/>
                    <a:pt x="12005" y="152019"/>
                  </a:cubicBez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8E0733F-83FB-4763-B5C4-225D94EF4368}"/>
                </a:ext>
              </a:extLst>
            </p:cNvPr>
            <p:cNvSpPr/>
            <p:nvPr/>
          </p:nvSpPr>
          <p:spPr>
            <a:xfrm>
              <a:off x="10884159" y="3816764"/>
              <a:ext cx="134150" cy="193872"/>
            </a:xfrm>
            <a:custGeom>
              <a:avLst/>
              <a:gdLst>
                <a:gd name="connsiteX0" fmla="*/ 6802 w 134150"/>
                <a:gd name="connsiteY0" fmla="*/ 193834 h 193872"/>
                <a:gd name="connsiteX1" fmla="*/ 39 w 134150"/>
                <a:gd name="connsiteY1" fmla="*/ 188404 h 193872"/>
                <a:gd name="connsiteX2" fmla="*/ 5468 w 134150"/>
                <a:gd name="connsiteY2" fmla="*/ 181642 h 193872"/>
                <a:gd name="connsiteX3" fmla="*/ 7659 w 134150"/>
                <a:gd name="connsiteY3" fmla="*/ 181451 h 193872"/>
                <a:gd name="connsiteX4" fmla="*/ 94146 w 134150"/>
                <a:gd name="connsiteY4" fmla="*/ 102394 h 193872"/>
                <a:gd name="connsiteX5" fmla="*/ 121578 w 134150"/>
                <a:gd name="connsiteY5" fmla="*/ 5429 h 193872"/>
                <a:gd name="connsiteX6" fmla="*/ 134151 w 134150"/>
                <a:gd name="connsiteY6" fmla="*/ 0 h 193872"/>
                <a:gd name="connsiteX7" fmla="*/ 105100 w 134150"/>
                <a:gd name="connsiteY7" fmla="*/ 107823 h 193872"/>
                <a:gd name="connsiteX8" fmla="*/ 9088 w 134150"/>
                <a:gd name="connsiteY8" fmla="*/ 193548 h 193872"/>
                <a:gd name="connsiteX9" fmla="*/ 6802 w 134150"/>
                <a:gd name="connsiteY9" fmla="*/ 193834 h 19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50" h="193872">
                  <a:moveTo>
                    <a:pt x="6802" y="193834"/>
                  </a:moveTo>
                  <a:cubicBezTo>
                    <a:pt x="3468" y="194215"/>
                    <a:pt x="419" y="191738"/>
                    <a:pt x="39" y="188404"/>
                  </a:cubicBezTo>
                  <a:cubicBezTo>
                    <a:pt x="-342" y="185071"/>
                    <a:pt x="2134" y="182023"/>
                    <a:pt x="5468" y="181642"/>
                  </a:cubicBezTo>
                  <a:lnTo>
                    <a:pt x="7659" y="181451"/>
                  </a:lnTo>
                  <a:cubicBezTo>
                    <a:pt x="44139" y="176879"/>
                    <a:pt x="74048" y="143161"/>
                    <a:pt x="94146" y="102394"/>
                  </a:cubicBezTo>
                  <a:cubicBezTo>
                    <a:pt x="109672" y="70866"/>
                    <a:pt x="119292" y="35338"/>
                    <a:pt x="121578" y="5429"/>
                  </a:cubicBezTo>
                  <a:cubicBezTo>
                    <a:pt x="125864" y="3810"/>
                    <a:pt x="130055" y="2000"/>
                    <a:pt x="134151" y="0"/>
                  </a:cubicBezTo>
                  <a:cubicBezTo>
                    <a:pt x="132627" y="32766"/>
                    <a:pt x="122340" y="72771"/>
                    <a:pt x="105100" y="107823"/>
                  </a:cubicBezTo>
                  <a:cubicBezTo>
                    <a:pt x="83382" y="151924"/>
                    <a:pt x="50331" y="188404"/>
                    <a:pt x="9088" y="193548"/>
                  </a:cubicBezTo>
                  <a:lnTo>
                    <a:pt x="6802" y="193834"/>
                  </a:ln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D9469EAE-6695-4DA3-A12D-75F5E40A0519}"/>
                </a:ext>
              </a:extLst>
            </p:cNvPr>
            <p:cNvSpPr/>
            <p:nvPr/>
          </p:nvSpPr>
          <p:spPr>
            <a:xfrm>
              <a:off x="10204589" y="3616262"/>
              <a:ext cx="87502" cy="156368"/>
            </a:xfrm>
            <a:custGeom>
              <a:avLst/>
              <a:gdLst>
                <a:gd name="connsiteX0" fmla="*/ 75533 w 87502"/>
                <a:gd name="connsiteY0" fmla="*/ 152019 h 156368"/>
                <a:gd name="connsiteX1" fmla="*/ 83153 w 87502"/>
                <a:gd name="connsiteY1" fmla="*/ 156115 h 156368"/>
                <a:gd name="connsiteX2" fmla="*/ 87249 w 87502"/>
                <a:gd name="connsiteY2" fmla="*/ 148495 h 156368"/>
                <a:gd name="connsiteX3" fmla="*/ 3238 w 87502"/>
                <a:gd name="connsiteY3" fmla="*/ 0 h 156368"/>
                <a:gd name="connsiteX4" fmla="*/ 0 w 87502"/>
                <a:gd name="connsiteY4" fmla="*/ 12954 h 156368"/>
                <a:gd name="connsiteX5" fmla="*/ 75533 w 87502"/>
                <a:gd name="connsiteY5" fmla="*/ 152019 h 15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2" h="156368">
                  <a:moveTo>
                    <a:pt x="75533" y="152019"/>
                  </a:moveTo>
                  <a:cubicBezTo>
                    <a:pt x="76485" y="155258"/>
                    <a:pt x="79914" y="157067"/>
                    <a:pt x="83153" y="156115"/>
                  </a:cubicBezTo>
                  <a:cubicBezTo>
                    <a:pt x="86392" y="155162"/>
                    <a:pt x="88201" y="151733"/>
                    <a:pt x="87249" y="148495"/>
                  </a:cubicBezTo>
                  <a:cubicBezTo>
                    <a:pt x="87153" y="148114"/>
                    <a:pt x="56292" y="43529"/>
                    <a:pt x="3238" y="0"/>
                  </a:cubicBezTo>
                  <a:lnTo>
                    <a:pt x="0" y="12954"/>
                  </a:lnTo>
                  <a:cubicBezTo>
                    <a:pt x="46958" y="55245"/>
                    <a:pt x="75438" y="151733"/>
                    <a:pt x="75533" y="152019"/>
                  </a:cubicBez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3CFFC6C-3D0C-4DC1-8E47-84A90CB5F503}"/>
                </a:ext>
              </a:extLst>
            </p:cNvPr>
            <p:cNvSpPr/>
            <p:nvPr/>
          </p:nvSpPr>
          <p:spPr>
            <a:xfrm>
              <a:off x="10167822" y="3816764"/>
              <a:ext cx="134055" cy="193872"/>
            </a:xfrm>
            <a:custGeom>
              <a:avLst/>
              <a:gdLst>
                <a:gd name="connsiteX0" fmla="*/ 127254 w 134055"/>
                <a:gd name="connsiteY0" fmla="*/ 193834 h 193872"/>
                <a:gd name="connsiteX1" fmla="*/ 134017 w 134055"/>
                <a:gd name="connsiteY1" fmla="*/ 188404 h 193872"/>
                <a:gd name="connsiteX2" fmla="*/ 128588 w 134055"/>
                <a:gd name="connsiteY2" fmla="*/ 181642 h 193872"/>
                <a:gd name="connsiteX3" fmla="*/ 126492 w 134055"/>
                <a:gd name="connsiteY3" fmla="*/ 181451 h 193872"/>
                <a:gd name="connsiteX4" fmla="*/ 40005 w 134055"/>
                <a:gd name="connsiteY4" fmla="*/ 102394 h 193872"/>
                <a:gd name="connsiteX5" fmla="*/ 12573 w 134055"/>
                <a:gd name="connsiteY5" fmla="*/ 5429 h 193872"/>
                <a:gd name="connsiteX6" fmla="*/ 0 w 134055"/>
                <a:gd name="connsiteY6" fmla="*/ 0 h 193872"/>
                <a:gd name="connsiteX7" fmla="*/ 29052 w 134055"/>
                <a:gd name="connsiteY7" fmla="*/ 107823 h 193872"/>
                <a:gd name="connsiteX8" fmla="*/ 125063 w 134055"/>
                <a:gd name="connsiteY8" fmla="*/ 193548 h 193872"/>
                <a:gd name="connsiteX9" fmla="*/ 127254 w 134055"/>
                <a:gd name="connsiteY9" fmla="*/ 193834 h 19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055" h="193872">
                  <a:moveTo>
                    <a:pt x="127254" y="193834"/>
                  </a:moveTo>
                  <a:cubicBezTo>
                    <a:pt x="130588" y="194215"/>
                    <a:pt x="133636" y="191738"/>
                    <a:pt x="134017" y="188404"/>
                  </a:cubicBezTo>
                  <a:cubicBezTo>
                    <a:pt x="134398" y="185071"/>
                    <a:pt x="131922" y="182023"/>
                    <a:pt x="128588" y="181642"/>
                  </a:cubicBezTo>
                  <a:lnTo>
                    <a:pt x="126492" y="181451"/>
                  </a:lnTo>
                  <a:cubicBezTo>
                    <a:pt x="90011" y="176879"/>
                    <a:pt x="60103" y="143161"/>
                    <a:pt x="40005" y="102394"/>
                  </a:cubicBezTo>
                  <a:cubicBezTo>
                    <a:pt x="24479" y="70866"/>
                    <a:pt x="14859" y="35338"/>
                    <a:pt x="12573" y="5429"/>
                  </a:cubicBezTo>
                  <a:cubicBezTo>
                    <a:pt x="8287" y="3810"/>
                    <a:pt x="4096" y="2000"/>
                    <a:pt x="0" y="0"/>
                  </a:cubicBezTo>
                  <a:cubicBezTo>
                    <a:pt x="1524" y="32766"/>
                    <a:pt x="11811" y="72771"/>
                    <a:pt x="29052" y="107823"/>
                  </a:cubicBezTo>
                  <a:cubicBezTo>
                    <a:pt x="50768" y="151924"/>
                    <a:pt x="83820" y="188404"/>
                    <a:pt x="125063" y="193548"/>
                  </a:cubicBezTo>
                  <a:lnTo>
                    <a:pt x="127254" y="193834"/>
                  </a:ln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1">
              <a:extLst>
                <a:ext uri="{FF2B5EF4-FFF2-40B4-BE49-F238E27FC236}">
                  <a16:creationId xmlns:a16="http://schemas.microsoft.com/office/drawing/2014/main" id="{A237B8F6-E3CE-4027-8AE0-AD03FC08A335}"/>
                </a:ext>
              </a:extLst>
            </p:cNvPr>
            <p:cNvGrpSpPr/>
            <p:nvPr/>
          </p:nvGrpSpPr>
          <p:grpSpPr>
            <a:xfrm>
              <a:off x="10267064" y="3721418"/>
              <a:ext cx="652002" cy="483203"/>
              <a:chOff x="8044044" y="2435637"/>
              <a:chExt cx="652002" cy="483203"/>
            </a:xfrm>
          </p:grpSpPr>
          <p:sp>
            <p:nvSpPr>
              <p:cNvPr id="36" name="Freeform: Shape 35">
                <a:extLst>
                  <a:ext uri="{FF2B5EF4-FFF2-40B4-BE49-F238E27FC236}">
                    <a16:creationId xmlns:a16="http://schemas.microsoft.com/office/drawing/2014/main" id="{4D96C75A-2095-4FD2-8C76-EBFAA71FF84E}"/>
                  </a:ext>
                </a:extLst>
              </p:cNvPr>
              <p:cNvSpPr/>
              <p:nvPr/>
            </p:nvSpPr>
            <p:spPr>
              <a:xfrm>
                <a:off x="8044044" y="2435637"/>
                <a:ext cx="652002" cy="483203"/>
              </a:xfrm>
              <a:custGeom>
                <a:avLst/>
                <a:gdLst>
                  <a:gd name="connsiteX0" fmla="*/ 325954 w 652002"/>
                  <a:gd name="connsiteY0" fmla="*/ 0 h 483203"/>
                  <a:gd name="connsiteX1" fmla="*/ 639803 w 652002"/>
                  <a:gd name="connsiteY1" fmla="*/ 16764 h 483203"/>
                  <a:gd name="connsiteX2" fmla="*/ 651994 w 652002"/>
                  <a:gd name="connsiteY2" fmla="*/ 31909 h 483203"/>
                  <a:gd name="connsiteX3" fmla="*/ 640660 w 652002"/>
                  <a:gd name="connsiteY3" fmla="*/ 265843 h 483203"/>
                  <a:gd name="connsiteX4" fmla="*/ 627706 w 652002"/>
                  <a:gd name="connsiteY4" fmla="*/ 303181 h 483203"/>
                  <a:gd name="connsiteX5" fmla="*/ 326049 w 652002"/>
                  <a:gd name="connsiteY5" fmla="*/ 483203 h 483203"/>
                  <a:gd name="connsiteX6" fmla="*/ 24392 w 652002"/>
                  <a:gd name="connsiteY6" fmla="*/ 303181 h 483203"/>
                  <a:gd name="connsiteX7" fmla="*/ 11438 w 652002"/>
                  <a:gd name="connsiteY7" fmla="*/ 265843 h 483203"/>
                  <a:gd name="connsiteX8" fmla="*/ 9 w 652002"/>
                  <a:gd name="connsiteY8" fmla="*/ 31909 h 483203"/>
                  <a:gd name="connsiteX9" fmla="*/ 12200 w 652002"/>
                  <a:gd name="connsiteY9" fmla="*/ 16764 h 483203"/>
                  <a:gd name="connsiteX10" fmla="*/ 325954 w 652002"/>
                  <a:gd name="connsiteY10" fmla="*/ 0 h 48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002" h="483203">
                    <a:moveTo>
                      <a:pt x="325954" y="0"/>
                    </a:moveTo>
                    <a:lnTo>
                      <a:pt x="639803" y="16764"/>
                    </a:lnTo>
                    <a:cubicBezTo>
                      <a:pt x="639803" y="16764"/>
                      <a:pt x="652376" y="20383"/>
                      <a:pt x="651994" y="31909"/>
                    </a:cubicBezTo>
                    <a:cubicBezTo>
                      <a:pt x="651614" y="43434"/>
                      <a:pt x="640660" y="265843"/>
                      <a:pt x="640660" y="265843"/>
                    </a:cubicBezTo>
                    <a:cubicBezTo>
                      <a:pt x="640660" y="265843"/>
                      <a:pt x="640088" y="285845"/>
                      <a:pt x="627706" y="303181"/>
                    </a:cubicBezTo>
                    <a:cubicBezTo>
                      <a:pt x="615228" y="320516"/>
                      <a:pt x="516549" y="483203"/>
                      <a:pt x="326049" y="483203"/>
                    </a:cubicBezTo>
                    <a:cubicBezTo>
                      <a:pt x="135549" y="483203"/>
                      <a:pt x="36775" y="320421"/>
                      <a:pt x="24392" y="303181"/>
                    </a:cubicBezTo>
                    <a:cubicBezTo>
                      <a:pt x="12010" y="285845"/>
                      <a:pt x="11438" y="265843"/>
                      <a:pt x="11438" y="265843"/>
                    </a:cubicBezTo>
                    <a:cubicBezTo>
                      <a:pt x="11438" y="265843"/>
                      <a:pt x="485" y="43529"/>
                      <a:pt x="9" y="31909"/>
                    </a:cubicBezTo>
                    <a:cubicBezTo>
                      <a:pt x="-373" y="20383"/>
                      <a:pt x="12200" y="16764"/>
                      <a:pt x="12200" y="16764"/>
                    </a:cubicBezTo>
                    <a:lnTo>
                      <a:pt x="325954"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A15CAF9-A23D-44B8-8ACE-97809DD2C83B}"/>
                  </a:ext>
                </a:extLst>
              </p:cNvPr>
              <p:cNvSpPr/>
              <p:nvPr/>
            </p:nvSpPr>
            <p:spPr>
              <a:xfrm>
                <a:off x="8068437" y="2459831"/>
                <a:ext cx="603313" cy="434816"/>
              </a:xfrm>
              <a:custGeom>
                <a:avLst/>
                <a:gdLst>
                  <a:gd name="connsiteX0" fmla="*/ 301561 w 603313"/>
                  <a:gd name="connsiteY0" fmla="*/ 0 h 434816"/>
                  <a:gd name="connsiteX1" fmla="*/ 0 w 603313"/>
                  <a:gd name="connsiteY1" fmla="*/ 16097 h 434816"/>
                  <a:gd name="connsiteX2" fmla="*/ 11049 w 603313"/>
                  <a:gd name="connsiteY2" fmla="*/ 240506 h 434816"/>
                  <a:gd name="connsiteX3" fmla="*/ 19526 w 603313"/>
                  <a:gd name="connsiteY3" fmla="*/ 264795 h 434816"/>
                  <a:gd name="connsiteX4" fmla="*/ 44482 w 603313"/>
                  <a:gd name="connsiteY4" fmla="*/ 299371 h 434816"/>
                  <a:gd name="connsiteX5" fmla="*/ 99726 w 603313"/>
                  <a:gd name="connsiteY5" fmla="*/ 357092 h 434816"/>
                  <a:gd name="connsiteX6" fmla="*/ 301657 w 603313"/>
                  <a:gd name="connsiteY6" fmla="*/ 434816 h 434816"/>
                  <a:gd name="connsiteX7" fmla="*/ 503587 w 603313"/>
                  <a:gd name="connsiteY7" fmla="*/ 357092 h 434816"/>
                  <a:gd name="connsiteX8" fmla="*/ 558832 w 603313"/>
                  <a:gd name="connsiteY8" fmla="*/ 299371 h 434816"/>
                  <a:gd name="connsiteX9" fmla="*/ 583787 w 603313"/>
                  <a:gd name="connsiteY9" fmla="*/ 264795 h 434816"/>
                  <a:gd name="connsiteX10" fmla="*/ 592264 w 603313"/>
                  <a:gd name="connsiteY10" fmla="*/ 240506 h 434816"/>
                  <a:gd name="connsiteX11" fmla="*/ 603313 w 603313"/>
                  <a:gd name="connsiteY11" fmla="*/ 16097 h 434816"/>
                  <a:gd name="connsiteX12" fmla="*/ 301561 w 603313"/>
                  <a:gd name="connsiteY12" fmla="*/ 0 h 4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313" h="434816">
                    <a:moveTo>
                      <a:pt x="301561" y="0"/>
                    </a:moveTo>
                    <a:lnTo>
                      <a:pt x="0" y="16097"/>
                    </a:lnTo>
                    <a:cubicBezTo>
                      <a:pt x="2667" y="90773"/>
                      <a:pt x="7715" y="165830"/>
                      <a:pt x="11049" y="240506"/>
                    </a:cubicBezTo>
                    <a:cubicBezTo>
                      <a:pt x="11430" y="248507"/>
                      <a:pt x="14859" y="258413"/>
                      <a:pt x="19526" y="264795"/>
                    </a:cubicBezTo>
                    <a:cubicBezTo>
                      <a:pt x="27908" y="276511"/>
                      <a:pt x="35433" y="287941"/>
                      <a:pt x="44482" y="299371"/>
                    </a:cubicBezTo>
                    <a:cubicBezTo>
                      <a:pt x="60960" y="320230"/>
                      <a:pt x="79438" y="339757"/>
                      <a:pt x="99726" y="357092"/>
                    </a:cubicBezTo>
                    <a:cubicBezTo>
                      <a:pt x="157353" y="406432"/>
                      <a:pt x="225171" y="434816"/>
                      <a:pt x="301657" y="434816"/>
                    </a:cubicBezTo>
                    <a:cubicBezTo>
                      <a:pt x="378143" y="434816"/>
                      <a:pt x="445961" y="406337"/>
                      <a:pt x="503587" y="357092"/>
                    </a:cubicBezTo>
                    <a:cubicBezTo>
                      <a:pt x="523875" y="339757"/>
                      <a:pt x="542354" y="320230"/>
                      <a:pt x="558832" y="299371"/>
                    </a:cubicBezTo>
                    <a:cubicBezTo>
                      <a:pt x="567880" y="287941"/>
                      <a:pt x="575405" y="276511"/>
                      <a:pt x="583787" y="264795"/>
                    </a:cubicBezTo>
                    <a:cubicBezTo>
                      <a:pt x="588359" y="258413"/>
                      <a:pt x="591883" y="248412"/>
                      <a:pt x="592264" y="240506"/>
                    </a:cubicBezTo>
                    <a:cubicBezTo>
                      <a:pt x="595598" y="165830"/>
                      <a:pt x="600647" y="90773"/>
                      <a:pt x="603313" y="16097"/>
                    </a:cubicBezTo>
                    <a:lnTo>
                      <a:pt x="301561" y="0"/>
                    </a:lnTo>
                    <a:close/>
                  </a:path>
                </a:pathLst>
              </a:custGeom>
              <a:solidFill>
                <a:srgbClr val="D3E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8F8FA37-3549-47C1-A668-BC85C69F86F8}"/>
                  </a:ext>
                </a:extLst>
              </p:cNvPr>
              <p:cNvSpPr/>
              <p:nvPr/>
            </p:nvSpPr>
            <p:spPr>
              <a:xfrm>
                <a:off x="8072818" y="2553176"/>
                <a:ext cx="592074" cy="341566"/>
              </a:xfrm>
              <a:custGeom>
                <a:avLst/>
                <a:gdLst>
                  <a:gd name="connsiteX0" fmla="*/ 0 w 592074"/>
                  <a:gd name="connsiteY0" fmla="*/ 19812 h 341566"/>
                  <a:gd name="connsiteX1" fmla="*/ 4668 w 592074"/>
                  <a:gd name="connsiteY1" fmla="*/ 107347 h 341566"/>
                  <a:gd name="connsiteX2" fmla="*/ 282893 w 592074"/>
                  <a:gd name="connsiteY2" fmla="*/ 0 h 341566"/>
                  <a:gd name="connsiteX3" fmla="*/ 0 w 592074"/>
                  <a:gd name="connsiteY3" fmla="*/ 19812 h 341566"/>
                  <a:gd name="connsiteX4" fmla="*/ 0 w 592074"/>
                  <a:gd name="connsiteY4" fmla="*/ 19812 h 341566"/>
                  <a:gd name="connsiteX5" fmla="*/ 6191 w 592074"/>
                  <a:gd name="connsiteY5" fmla="*/ 137350 h 341566"/>
                  <a:gd name="connsiteX6" fmla="*/ 6668 w 592074"/>
                  <a:gd name="connsiteY6" fmla="*/ 147256 h 341566"/>
                  <a:gd name="connsiteX7" fmla="*/ 15145 w 592074"/>
                  <a:gd name="connsiteY7" fmla="*/ 171545 h 341566"/>
                  <a:gd name="connsiteX8" fmla="*/ 40100 w 592074"/>
                  <a:gd name="connsiteY8" fmla="*/ 206121 h 341566"/>
                  <a:gd name="connsiteX9" fmla="*/ 95345 w 592074"/>
                  <a:gd name="connsiteY9" fmla="*/ 263842 h 341566"/>
                  <a:gd name="connsiteX10" fmla="*/ 297275 w 592074"/>
                  <a:gd name="connsiteY10" fmla="*/ 341567 h 341566"/>
                  <a:gd name="connsiteX11" fmla="*/ 499206 w 592074"/>
                  <a:gd name="connsiteY11" fmla="*/ 263842 h 341566"/>
                  <a:gd name="connsiteX12" fmla="*/ 554450 w 592074"/>
                  <a:gd name="connsiteY12" fmla="*/ 206121 h 341566"/>
                  <a:gd name="connsiteX13" fmla="*/ 579406 w 592074"/>
                  <a:gd name="connsiteY13" fmla="*/ 171545 h 341566"/>
                  <a:gd name="connsiteX14" fmla="*/ 582930 w 592074"/>
                  <a:gd name="connsiteY14" fmla="*/ 165640 h 341566"/>
                  <a:gd name="connsiteX15" fmla="*/ 364237 w 592074"/>
                  <a:gd name="connsiteY15" fmla="*/ 218599 h 341566"/>
                  <a:gd name="connsiteX16" fmla="*/ 6191 w 592074"/>
                  <a:gd name="connsiteY16" fmla="*/ 137350 h 341566"/>
                  <a:gd name="connsiteX17" fmla="*/ 6191 w 592074"/>
                  <a:gd name="connsiteY17" fmla="*/ 137350 h 341566"/>
                  <a:gd name="connsiteX18" fmla="*/ 588740 w 592074"/>
                  <a:gd name="connsiteY18" fmla="*/ 126301 h 341566"/>
                  <a:gd name="connsiteX19" fmla="*/ 592074 w 592074"/>
                  <a:gd name="connsiteY19" fmla="*/ 62103 h 341566"/>
                  <a:gd name="connsiteX20" fmla="*/ 384620 w 592074"/>
                  <a:gd name="connsiteY20" fmla="*/ 47625 h 341566"/>
                  <a:gd name="connsiteX21" fmla="*/ 588740 w 592074"/>
                  <a:gd name="connsiteY21" fmla="*/ 126301 h 34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074" h="341566">
                    <a:moveTo>
                      <a:pt x="0" y="19812"/>
                    </a:moveTo>
                    <a:cubicBezTo>
                      <a:pt x="1524" y="48958"/>
                      <a:pt x="3143" y="78200"/>
                      <a:pt x="4668" y="107347"/>
                    </a:cubicBezTo>
                    <a:lnTo>
                      <a:pt x="282893" y="0"/>
                    </a:lnTo>
                    <a:lnTo>
                      <a:pt x="0" y="19812"/>
                    </a:lnTo>
                    <a:lnTo>
                      <a:pt x="0" y="19812"/>
                    </a:lnTo>
                    <a:close/>
                    <a:moveTo>
                      <a:pt x="6191" y="137350"/>
                    </a:moveTo>
                    <a:lnTo>
                      <a:pt x="6668" y="147256"/>
                    </a:lnTo>
                    <a:cubicBezTo>
                      <a:pt x="7049" y="155258"/>
                      <a:pt x="10478" y="165163"/>
                      <a:pt x="15145" y="171545"/>
                    </a:cubicBezTo>
                    <a:cubicBezTo>
                      <a:pt x="23527" y="183261"/>
                      <a:pt x="31052" y="194691"/>
                      <a:pt x="40100" y="206121"/>
                    </a:cubicBezTo>
                    <a:cubicBezTo>
                      <a:pt x="56579" y="226981"/>
                      <a:pt x="75057" y="246507"/>
                      <a:pt x="95345" y="263842"/>
                    </a:cubicBezTo>
                    <a:cubicBezTo>
                      <a:pt x="152971" y="313182"/>
                      <a:pt x="220789" y="341567"/>
                      <a:pt x="297275" y="341567"/>
                    </a:cubicBezTo>
                    <a:cubicBezTo>
                      <a:pt x="373762" y="341567"/>
                      <a:pt x="441579" y="313087"/>
                      <a:pt x="499206" y="263842"/>
                    </a:cubicBezTo>
                    <a:cubicBezTo>
                      <a:pt x="519494" y="246507"/>
                      <a:pt x="537972" y="226981"/>
                      <a:pt x="554450" y="206121"/>
                    </a:cubicBezTo>
                    <a:cubicBezTo>
                      <a:pt x="563499" y="194691"/>
                      <a:pt x="571024" y="183261"/>
                      <a:pt x="579406" y="171545"/>
                    </a:cubicBezTo>
                    <a:cubicBezTo>
                      <a:pt x="580644" y="169831"/>
                      <a:pt x="581883" y="167830"/>
                      <a:pt x="582930" y="165640"/>
                    </a:cubicBezTo>
                    <a:cubicBezTo>
                      <a:pt x="582930" y="165640"/>
                      <a:pt x="534067" y="218599"/>
                      <a:pt x="364237" y="218599"/>
                    </a:cubicBezTo>
                    <a:cubicBezTo>
                      <a:pt x="194215" y="218504"/>
                      <a:pt x="6191" y="137350"/>
                      <a:pt x="6191" y="137350"/>
                    </a:cubicBezTo>
                    <a:lnTo>
                      <a:pt x="6191" y="137350"/>
                    </a:lnTo>
                    <a:close/>
                    <a:moveTo>
                      <a:pt x="588740" y="126301"/>
                    </a:moveTo>
                    <a:cubicBezTo>
                      <a:pt x="589788" y="104870"/>
                      <a:pt x="590931" y="83439"/>
                      <a:pt x="592074" y="62103"/>
                    </a:cubicBezTo>
                    <a:lnTo>
                      <a:pt x="384620" y="47625"/>
                    </a:lnTo>
                    <a:lnTo>
                      <a:pt x="588740" y="126301"/>
                    </a:ln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Freeform: Shape 33">
              <a:extLst>
                <a:ext uri="{FF2B5EF4-FFF2-40B4-BE49-F238E27FC236}">
                  <a16:creationId xmlns:a16="http://schemas.microsoft.com/office/drawing/2014/main" id="{875309A5-6F3A-435D-B0B1-02F724F88F30}"/>
                </a:ext>
              </a:extLst>
            </p:cNvPr>
            <p:cNvSpPr/>
            <p:nvPr/>
          </p:nvSpPr>
          <p:spPr>
            <a:xfrm>
              <a:off x="10165727" y="3003805"/>
              <a:ext cx="854678" cy="715613"/>
            </a:xfrm>
            <a:custGeom>
              <a:avLst/>
              <a:gdLst>
                <a:gd name="connsiteX0" fmla="*/ 135160 w 854678"/>
                <a:gd name="connsiteY0" fmla="*/ 448151 h 715613"/>
                <a:gd name="connsiteX1" fmla="*/ 64389 w 854678"/>
                <a:gd name="connsiteY1" fmla="*/ 571405 h 715613"/>
                <a:gd name="connsiteX2" fmla="*/ 64389 w 854678"/>
                <a:gd name="connsiteY2" fmla="*/ 639318 h 715613"/>
                <a:gd name="connsiteX3" fmla="*/ 24860 w 854678"/>
                <a:gd name="connsiteY3" fmla="*/ 715613 h 715613"/>
                <a:gd name="connsiteX4" fmla="*/ 0 w 854678"/>
                <a:gd name="connsiteY4" fmla="*/ 601885 h 715613"/>
                <a:gd name="connsiteX5" fmla="*/ 0 w 854678"/>
                <a:gd name="connsiteY5" fmla="*/ 397193 h 715613"/>
                <a:gd name="connsiteX6" fmla="*/ 152114 w 854678"/>
                <a:gd name="connsiteY6" fmla="*/ 85439 h 715613"/>
                <a:gd name="connsiteX7" fmla="*/ 702469 w 854678"/>
                <a:gd name="connsiteY7" fmla="*/ 85439 h 715613"/>
                <a:gd name="connsiteX8" fmla="*/ 854678 w 854678"/>
                <a:gd name="connsiteY8" fmla="*/ 397193 h 715613"/>
                <a:gd name="connsiteX9" fmla="*/ 854678 w 854678"/>
                <a:gd name="connsiteY9" fmla="*/ 601885 h 715613"/>
                <a:gd name="connsiteX10" fmla="*/ 829818 w 854678"/>
                <a:gd name="connsiteY10" fmla="*/ 715613 h 715613"/>
                <a:gd name="connsiteX11" fmla="*/ 790289 w 854678"/>
                <a:gd name="connsiteY11" fmla="*/ 639318 h 715613"/>
                <a:gd name="connsiteX12" fmla="*/ 790289 w 854678"/>
                <a:gd name="connsiteY12" fmla="*/ 571405 h 715613"/>
                <a:gd name="connsiteX13" fmla="*/ 719328 w 854678"/>
                <a:gd name="connsiteY13" fmla="*/ 444722 h 715613"/>
                <a:gd name="connsiteX14" fmla="*/ 719328 w 854678"/>
                <a:gd name="connsiteY14" fmla="*/ 150114 h 715613"/>
                <a:gd name="connsiteX15" fmla="*/ 135160 w 854678"/>
                <a:gd name="connsiteY15" fmla="*/ 150114 h 715613"/>
                <a:gd name="connsiteX16" fmla="*/ 135160 w 854678"/>
                <a:gd name="connsiteY16" fmla="*/ 448151 h 71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4678" h="715613">
                  <a:moveTo>
                    <a:pt x="135160" y="448151"/>
                  </a:moveTo>
                  <a:cubicBezTo>
                    <a:pt x="131254" y="519113"/>
                    <a:pt x="112586" y="571405"/>
                    <a:pt x="64389" y="571405"/>
                  </a:cubicBezTo>
                  <a:cubicBezTo>
                    <a:pt x="64389" y="571405"/>
                    <a:pt x="64389" y="601313"/>
                    <a:pt x="64389" y="639318"/>
                  </a:cubicBezTo>
                  <a:cubicBezTo>
                    <a:pt x="64389" y="677228"/>
                    <a:pt x="60674" y="715613"/>
                    <a:pt x="24860" y="715613"/>
                  </a:cubicBezTo>
                  <a:cubicBezTo>
                    <a:pt x="24860" y="633984"/>
                    <a:pt x="0" y="601885"/>
                    <a:pt x="0" y="601885"/>
                  </a:cubicBezTo>
                  <a:cubicBezTo>
                    <a:pt x="0" y="601885"/>
                    <a:pt x="0" y="492633"/>
                    <a:pt x="0" y="397193"/>
                  </a:cubicBezTo>
                  <a:cubicBezTo>
                    <a:pt x="0" y="301752"/>
                    <a:pt x="26861" y="173450"/>
                    <a:pt x="152114" y="85439"/>
                  </a:cubicBezTo>
                  <a:cubicBezTo>
                    <a:pt x="314325" y="-28480"/>
                    <a:pt x="540258" y="-28480"/>
                    <a:pt x="702469" y="85439"/>
                  </a:cubicBezTo>
                  <a:cubicBezTo>
                    <a:pt x="827818" y="173450"/>
                    <a:pt x="854678" y="301752"/>
                    <a:pt x="854678" y="397193"/>
                  </a:cubicBezTo>
                  <a:cubicBezTo>
                    <a:pt x="854678" y="492728"/>
                    <a:pt x="854678" y="601885"/>
                    <a:pt x="854678" y="601885"/>
                  </a:cubicBezTo>
                  <a:cubicBezTo>
                    <a:pt x="854678" y="601885"/>
                    <a:pt x="829818" y="633984"/>
                    <a:pt x="829818" y="715613"/>
                  </a:cubicBezTo>
                  <a:cubicBezTo>
                    <a:pt x="794004" y="715613"/>
                    <a:pt x="790289" y="677228"/>
                    <a:pt x="790289" y="639318"/>
                  </a:cubicBezTo>
                  <a:cubicBezTo>
                    <a:pt x="790289" y="601409"/>
                    <a:pt x="790289" y="571405"/>
                    <a:pt x="790289" y="571405"/>
                  </a:cubicBezTo>
                  <a:cubicBezTo>
                    <a:pt x="741331" y="571405"/>
                    <a:pt x="722852" y="517398"/>
                    <a:pt x="719328" y="444722"/>
                  </a:cubicBezTo>
                  <a:lnTo>
                    <a:pt x="719328" y="150114"/>
                  </a:lnTo>
                  <a:lnTo>
                    <a:pt x="135160" y="150114"/>
                  </a:lnTo>
                  <a:lnTo>
                    <a:pt x="135160" y="448151"/>
                  </a:ln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9116E93-1E42-4037-95E9-FD50929E81A5}"/>
                </a:ext>
              </a:extLst>
            </p:cNvPr>
            <p:cNvSpPr/>
            <p:nvPr/>
          </p:nvSpPr>
          <p:spPr>
            <a:xfrm>
              <a:off x="10104451" y="2894054"/>
              <a:ext cx="939334" cy="548983"/>
            </a:xfrm>
            <a:custGeom>
              <a:avLst/>
              <a:gdLst>
                <a:gd name="connsiteX0" fmla="*/ 853184 w 939334"/>
                <a:gd name="connsiteY0" fmla="*/ 379498 h 548983"/>
                <a:gd name="connsiteX1" fmla="*/ 739265 w 939334"/>
                <a:gd name="connsiteY1" fmla="*/ 444268 h 548983"/>
                <a:gd name="connsiteX2" fmla="*/ 156716 w 939334"/>
                <a:gd name="connsiteY2" fmla="*/ 201190 h 548983"/>
                <a:gd name="connsiteX3" fmla="*/ 809083 w 939334"/>
                <a:gd name="connsiteY3" fmla="*/ 176044 h 548983"/>
                <a:gd name="connsiteX4" fmla="*/ 853184 w 939334"/>
                <a:gd name="connsiteY4" fmla="*/ 379498 h 548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334" h="548983">
                  <a:moveTo>
                    <a:pt x="853184" y="379498"/>
                  </a:moveTo>
                  <a:cubicBezTo>
                    <a:pt x="808130" y="637721"/>
                    <a:pt x="660208" y="551329"/>
                    <a:pt x="739265" y="444268"/>
                  </a:cubicBezTo>
                  <a:cubicBezTo>
                    <a:pt x="93565" y="818315"/>
                    <a:pt x="-207139" y="20215"/>
                    <a:pt x="156716" y="201190"/>
                  </a:cubicBezTo>
                  <a:cubicBezTo>
                    <a:pt x="340834" y="-27600"/>
                    <a:pt x="766697" y="-93989"/>
                    <a:pt x="809083" y="176044"/>
                  </a:cubicBezTo>
                  <a:cubicBezTo>
                    <a:pt x="884045" y="-3597"/>
                    <a:pt x="1035016" y="295774"/>
                    <a:pt x="853184" y="379498"/>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5" name="Group 174">
            <a:extLst>
              <a:ext uri="{FF2B5EF4-FFF2-40B4-BE49-F238E27FC236}">
                <a16:creationId xmlns:a16="http://schemas.microsoft.com/office/drawing/2014/main" id="{8B61BA8C-E5A0-45C1-970A-D2F0CE94CF5B}"/>
              </a:ext>
            </a:extLst>
          </p:cNvPr>
          <p:cNvGrpSpPr/>
          <p:nvPr/>
        </p:nvGrpSpPr>
        <p:grpSpPr>
          <a:xfrm>
            <a:off x="330915" y="3159408"/>
            <a:ext cx="2541207" cy="3698592"/>
            <a:chOff x="330915" y="3159408"/>
            <a:chExt cx="2541207" cy="3698592"/>
          </a:xfrm>
        </p:grpSpPr>
        <p:sp>
          <p:nvSpPr>
            <p:cNvPr id="100" name="Freeform: Shape 99">
              <a:extLst>
                <a:ext uri="{FF2B5EF4-FFF2-40B4-BE49-F238E27FC236}">
                  <a16:creationId xmlns:a16="http://schemas.microsoft.com/office/drawing/2014/main" id="{C764425D-B8F7-47F9-B273-CE7F9CB5C360}"/>
                </a:ext>
              </a:extLst>
            </p:cNvPr>
            <p:cNvSpPr/>
            <p:nvPr/>
          </p:nvSpPr>
          <p:spPr>
            <a:xfrm>
              <a:off x="1054462" y="3308199"/>
              <a:ext cx="1106371" cy="1170438"/>
            </a:xfrm>
            <a:custGeom>
              <a:avLst/>
              <a:gdLst>
                <a:gd name="connsiteX0" fmla="*/ 121527 w 1106371"/>
                <a:gd name="connsiteY0" fmla="*/ 501326 h 1170438"/>
                <a:gd name="connsiteX1" fmla="*/ 3798 w 1106371"/>
                <a:gd name="connsiteY1" fmla="*/ 556857 h 1170438"/>
                <a:gd name="connsiteX2" fmla="*/ 18562 w 1106371"/>
                <a:gd name="connsiteY2" fmla="*/ 865371 h 1170438"/>
                <a:gd name="connsiteX3" fmla="*/ 162771 w 1106371"/>
                <a:gd name="connsiteY3" fmla="*/ 991292 h 1170438"/>
                <a:gd name="connsiteX4" fmla="*/ 178773 w 1106371"/>
                <a:gd name="connsiteY4" fmla="*/ 1096639 h 1170438"/>
                <a:gd name="connsiteX5" fmla="*/ 909054 w 1106371"/>
                <a:gd name="connsiteY5" fmla="*/ 1087494 h 1170438"/>
                <a:gd name="connsiteX6" fmla="*/ 921627 w 1106371"/>
                <a:gd name="connsiteY6" fmla="*/ 1063491 h 1170438"/>
                <a:gd name="connsiteX7" fmla="*/ 917055 w 1106371"/>
                <a:gd name="connsiteY7" fmla="*/ 1008532 h 1170438"/>
                <a:gd name="connsiteX8" fmla="*/ 1105936 w 1106371"/>
                <a:gd name="connsiteY8" fmla="*/ 796791 h 1170438"/>
                <a:gd name="connsiteX9" fmla="*/ 1037261 w 1106371"/>
                <a:gd name="connsiteY9" fmla="*/ 338925 h 1170438"/>
                <a:gd name="connsiteX10" fmla="*/ 746558 w 1106371"/>
                <a:gd name="connsiteY10" fmla="*/ 120 h 1170438"/>
                <a:gd name="connsiteX11" fmla="*/ 121527 w 1106371"/>
                <a:gd name="connsiteY11" fmla="*/ 501326 h 117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6371" h="1170438">
                  <a:moveTo>
                    <a:pt x="121527" y="501326"/>
                  </a:moveTo>
                  <a:lnTo>
                    <a:pt x="3798" y="556857"/>
                  </a:lnTo>
                  <a:cubicBezTo>
                    <a:pt x="3798" y="556857"/>
                    <a:pt x="-11251" y="741737"/>
                    <a:pt x="18562" y="865371"/>
                  </a:cubicBezTo>
                  <a:cubicBezTo>
                    <a:pt x="48375" y="989006"/>
                    <a:pt x="162771" y="991292"/>
                    <a:pt x="162771" y="991292"/>
                  </a:cubicBezTo>
                  <a:cubicBezTo>
                    <a:pt x="162771" y="991292"/>
                    <a:pt x="160485" y="1071397"/>
                    <a:pt x="178773" y="1096639"/>
                  </a:cubicBezTo>
                  <a:cubicBezTo>
                    <a:pt x="197061" y="1121785"/>
                    <a:pt x="455760" y="1254563"/>
                    <a:pt x="909054" y="1087494"/>
                  </a:cubicBezTo>
                  <a:cubicBezTo>
                    <a:pt x="909054" y="1087494"/>
                    <a:pt x="920484" y="1082922"/>
                    <a:pt x="921627" y="1063491"/>
                  </a:cubicBezTo>
                  <a:cubicBezTo>
                    <a:pt x="922770" y="1044060"/>
                    <a:pt x="917055" y="1008532"/>
                    <a:pt x="917055" y="1008532"/>
                  </a:cubicBezTo>
                  <a:cubicBezTo>
                    <a:pt x="917055" y="1008532"/>
                    <a:pt x="1101364" y="876897"/>
                    <a:pt x="1105936" y="796791"/>
                  </a:cubicBezTo>
                  <a:cubicBezTo>
                    <a:pt x="1110508" y="716686"/>
                    <a:pt x="1078504" y="556380"/>
                    <a:pt x="1037261" y="338925"/>
                  </a:cubicBezTo>
                  <a:cubicBezTo>
                    <a:pt x="996018" y="121469"/>
                    <a:pt x="925056" y="-4452"/>
                    <a:pt x="746558" y="120"/>
                  </a:cubicBezTo>
                  <a:cubicBezTo>
                    <a:pt x="567869" y="4597"/>
                    <a:pt x="121527" y="501326"/>
                    <a:pt x="121527" y="501326"/>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7F712DA-C3CA-4C0D-B33A-FFF96BE61304}"/>
                </a:ext>
              </a:extLst>
            </p:cNvPr>
            <p:cNvSpPr/>
            <p:nvPr/>
          </p:nvSpPr>
          <p:spPr>
            <a:xfrm>
              <a:off x="962344" y="4442747"/>
              <a:ext cx="1270825" cy="1816703"/>
            </a:xfrm>
            <a:custGeom>
              <a:avLst/>
              <a:gdLst>
                <a:gd name="connsiteX0" fmla="*/ 1134047 w 1270825"/>
                <a:gd name="connsiteY0" fmla="*/ 1816703 h 1816703"/>
                <a:gd name="connsiteX1" fmla="*/ 1146429 w 1270825"/>
                <a:gd name="connsiteY1" fmla="*/ 1341691 h 1816703"/>
                <a:gd name="connsiteX2" fmla="*/ 1184529 w 1270825"/>
                <a:gd name="connsiteY2" fmla="*/ 932497 h 1816703"/>
                <a:gd name="connsiteX3" fmla="*/ 1210342 w 1270825"/>
                <a:gd name="connsiteY3" fmla="*/ 731806 h 1816703"/>
                <a:gd name="connsiteX4" fmla="*/ 1191006 w 1270825"/>
                <a:gd name="connsiteY4" fmla="*/ 592455 h 1816703"/>
                <a:gd name="connsiteX5" fmla="*/ 1270826 w 1270825"/>
                <a:gd name="connsiteY5" fmla="*/ 225552 h 1816703"/>
                <a:gd name="connsiteX6" fmla="*/ 852202 w 1270825"/>
                <a:gd name="connsiteY6" fmla="*/ 123825 h 1816703"/>
                <a:gd name="connsiteX7" fmla="*/ 815054 w 1270825"/>
                <a:gd name="connsiteY7" fmla="*/ 35338 h 1816703"/>
                <a:gd name="connsiteX8" fmla="*/ 650653 w 1270825"/>
                <a:gd name="connsiteY8" fmla="*/ 0 h 1816703"/>
                <a:gd name="connsiteX9" fmla="*/ 635413 w 1270825"/>
                <a:gd name="connsiteY9" fmla="*/ 0 h 1816703"/>
                <a:gd name="connsiteX10" fmla="*/ 620173 w 1270825"/>
                <a:gd name="connsiteY10" fmla="*/ 0 h 1816703"/>
                <a:gd name="connsiteX11" fmla="*/ 455771 w 1270825"/>
                <a:gd name="connsiteY11" fmla="*/ 35338 h 1816703"/>
                <a:gd name="connsiteX12" fmla="*/ 418624 w 1270825"/>
                <a:gd name="connsiteY12" fmla="*/ 123825 h 1816703"/>
                <a:gd name="connsiteX13" fmla="*/ 0 w 1270825"/>
                <a:gd name="connsiteY13" fmla="*/ 225552 h 1816703"/>
                <a:gd name="connsiteX14" fmla="*/ 79915 w 1270825"/>
                <a:gd name="connsiteY14" fmla="*/ 592455 h 1816703"/>
                <a:gd name="connsiteX15" fmla="*/ 60579 w 1270825"/>
                <a:gd name="connsiteY15" fmla="*/ 731806 h 1816703"/>
                <a:gd name="connsiteX16" fmla="*/ 86392 w 1270825"/>
                <a:gd name="connsiteY16" fmla="*/ 932497 h 1816703"/>
                <a:gd name="connsiteX17" fmla="*/ 124587 w 1270825"/>
                <a:gd name="connsiteY17" fmla="*/ 1341691 h 1816703"/>
                <a:gd name="connsiteX18" fmla="*/ 136970 w 1270825"/>
                <a:gd name="connsiteY18" fmla="*/ 1816703 h 1816703"/>
                <a:gd name="connsiteX19" fmla="*/ 635508 w 1270825"/>
                <a:gd name="connsiteY19" fmla="*/ 1816703 h 1816703"/>
                <a:gd name="connsiteX20" fmla="*/ 1134047 w 1270825"/>
                <a:gd name="connsiteY20" fmla="*/ 1816703 h 181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0825" h="1816703">
                  <a:moveTo>
                    <a:pt x="1134047" y="1816703"/>
                  </a:moveTo>
                  <a:cubicBezTo>
                    <a:pt x="1114901" y="1680115"/>
                    <a:pt x="1119093" y="1534763"/>
                    <a:pt x="1146429" y="1341691"/>
                  </a:cubicBezTo>
                  <a:cubicBezTo>
                    <a:pt x="1169765" y="1176909"/>
                    <a:pt x="1182243" y="1045750"/>
                    <a:pt x="1184529" y="932497"/>
                  </a:cubicBezTo>
                  <a:cubicBezTo>
                    <a:pt x="1185768" y="871442"/>
                    <a:pt x="1214819" y="784860"/>
                    <a:pt x="1210342" y="731806"/>
                  </a:cubicBezTo>
                  <a:cubicBezTo>
                    <a:pt x="1205579" y="675894"/>
                    <a:pt x="1201960" y="645033"/>
                    <a:pt x="1191006" y="592455"/>
                  </a:cubicBezTo>
                  <a:cubicBezTo>
                    <a:pt x="1150144" y="397288"/>
                    <a:pt x="1270826" y="225552"/>
                    <a:pt x="1270826" y="225552"/>
                  </a:cubicBezTo>
                  <a:cubicBezTo>
                    <a:pt x="1270826" y="225552"/>
                    <a:pt x="886206" y="140875"/>
                    <a:pt x="852202" y="123825"/>
                  </a:cubicBezTo>
                  <a:cubicBezTo>
                    <a:pt x="818197" y="106775"/>
                    <a:pt x="815054" y="35338"/>
                    <a:pt x="815054" y="35338"/>
                  </a:cubicBezTo>
                  <a:lnTo>
                    <a:pt x="650653" y="0"/>
                  </a:lnTo>
                  <a:lnTo>
                    <a:pt x="635413" y="0"/>
                  </a:lnTo>
                  <a:lnTo>
                    <a:pt x="620173" y="0"/>
                  </a:lnTo>
                  <a:lnTo>
                    <a:pt x="455771" y="35338"/>
                  </a:lnTo>
                  <a:cubicBezTo>
                    <a:pt x="455771" y="35338"/>
                    <a:pt x="452628" y="106871"/>
                    <a:pt x="418624" y="123825"/>
                  </a:cubicBezTo>
                  <a:cubicBezTo>
                    <a:pt x="384524" y="140875"/>
                    <a:pt x="0" y="225552"/>
                    <a:pt x="0" y="225552"/>
                  </a:cubicBezTo>
                  <a:cubicBezTo>
                    <a:pt x="0" y="225552"/>
                    <a:pt x="120682" y="397383"/>
                    <a:pt x="79915" y="592455"/>
                  </a:cubicBezTo>
                  <a:cubicBezTo>
                    <a:pt x="68866" y="645033"/>
                    <a:pt x="65342" y="675894"/>
                    <a:pt x="60579" y="731806"/>
                  </a:cubicBezTo>
                  <a:cubicBezTo>
                    <a:pt x="56007" y="784860"/>
                    <a:pt x="85058" y="871442"/>
                    <a:pt x="86392" y="932497"/>
                  </a:cubicBezTo>
                  <a:cubicBezTo>
                    <a:pt x="88773" y="1045750"/>
                    <a:pt x="101251" y="1176909"/>
                    <a:pt x="124587" y="1341691"/>
                  </a:cubicBezTo>
                  <a:cubicBezTo>
                    <a:pt x="152019" y="1534858"/>
                    <a:pt x="156115" y="1680115"/>
                    <a:pt x="136970" y="1816703"/>
                  </a:cubicBezTo>
                  <a:lnTo>
                    <a:pt x="635508" y="1816703"/>
                  </a:lnTo>
                  <a:lnTo>
                    <a:pt x="1134047" y="1816703"/>
                  </a:ln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66CC93FC-FCE3-4466-BABA-1981E934679F}"/>
                </a:ext>
              </a:extLst>
            </p:cNvPr>
            <p:cNvSpPr/>
            <p:nvPr/>
          </p:nvSpPr>
          <p:spPr>
            <a:xfrm>
              <a:off x="1418211" y="4025361"/>
              <a:ext cx="359473" cy="703611"/>
            </a:xfrm>
            <a:custGeom>
              <a:avLst/>
              <a:gdLst>
                <a:gd name="connsiteX0" fmla="*/ 179737 w 359473"/>
                <a:gd name="connsiteY0" fmla="*/ 0 h 703611"/>
                <a:gd name="connsiteX1" fmla="*/ 179737 w 359473"/>
                <a:gd name="connsiteY1" fmla="*/ 0 h 703611"/>
                <a:gd name="connsiteX2" fmla="*/ 359473 w 359473"/>
                <a:gd name="connsiteY2" fmla="*/ 179737 h 703611"/>
                <a:gd name="connsiteX3" fmla="*/ 359473 w 359473"/>
                <a:gd name="connsiteY3" fmla="*/ 523875 h 703611"/>
                <a:gd name="connsiteX4" fmla="*/ 179737 w 359473"/>
                <a:gd name="connsiteY4" fmla="*/ 703612 h 703611"/>
                <a:gd name="connsiteX5" fmla="*/ 179737 w 359473"/>
                <a:gd name="connsiteY5" fmla="*/ 703612 h 703611"/>
                <a:gd name="connsiteX6" fmla="*/ 0 w 359473"/>
                <a:gd name="connsiteY6" fmla="*/ 523875 h 703611"/>
                <a:gd name="connsiteX7" fmla="*/ 0 w 359473"/>
                <a:gd name="connsiteY7" fmla="*/ 179737 h 703611"/>
                <a:gd name="connsiteX8" fmla="*/ 179737 w 359473"/>
                <a:gd name="connsiteY8" fmla="*/ 0 h 70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73" h="703611">
                  <a:moveTo>
                    <a:pt x="179737" y="0"/>
                  </a:moveTo>
                  <a:lnTo>
                    <a:pt x="179737" y="0"/>
                  </a:lnTo>
                  <a:cubicBezTo>
                    <a:pt x="278606" y="0"/>
                    <a:pt x="359473" y="80867"/>
                    <a:pt x="359473" y="179737"/>
                  </a:cubicBezTo>
                  <a:lnTo>
                    <a:pt x="359473" y="523875"/>
                  </a:lnTo>
                  <a:cubicBezTo>
                    <a:pt x="359473" y="622745"/>
                    <a:pt x="278511" y="703612"/>
                    <a:pt x="179737" y="703612"/>
                  </a:cubicBezTo>
                  <a:lnTo>
                    <a:pt x="179737" y="703612"/>
                  </a:lnTo>
                  <a:cubicBezTo>
                    <a:pt x="80867" y="703612"/>
                    <a:pt x="0" y="622745"/>
                    <a:pt x="0" y="523875"/>
                  </a:cubicBezTo>
                  <a:lnTo>
                    <a:pt x="0" y="179737"/>
                  </a:lnTo>
                  <a:cubicBezTo>
                    <a:pt x="0" y="80867"/>
                    <a:pt x="80867" y="0"/>
                    <a:pt x="179737" y="0"/>
                  </a:cubicBez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3" name="Graphic 1">
              <a:extLst>
                <a:ext uri="{FF2B5EF4-FFF2-40B4-BE49-F238E27FC236}">
                  <a16:creationId xmlns:a16="http://schemas.microsoft.com/office/drawing/2014/main" id="{2F501C57-F7A7-4C7C-8BE2-C6C71A6446BE}"/>
                </a:ext>
              </a:extLst>
            </p:cNvPr>
            <p:cNvGrpSpPr/>
            <p:nvPr/>
          </p:nvGrpSpPr>
          <p:grpSpPr>
            <a:xfrm>
              <a:off x="1107276" y="3861512"/>
              <a:ext cx="981312" cy="233294"/>
              <a:chOff x="5721438" y="2575731"/>
              <a:chExt cx="981312" cy="233294"/>
            </a:xfrm>
            <a:solidFill>
              <a:srgbClr val="D7766D"/>
            </a:solidFill>
          </p:grpSpPr>
          <p:sp>
            <p:nvSpPr>
              <p:cNvPr id="155" name="Freeform: Shape 154">
                <a:extLst>
                  <a:ext uri="{FF2B5EF4-FFF2-40B4-BE49-F238E27FC236}">
                    <a16:creationId xmlns:a16="http://schemas.microsoft.com/office/drawing/2014/main" id="{5FB64BD7-4DAD-4971-8264-D468ACA28F29}"/>
                  </a:ext>
                </a:extLst>
              </p:cNvPr>
              <p:cNvSpPr/>
              <p:nvPr/>
            </p:nvSpPr>
            <p:spPr>
              <a:xfrm>
                <a:off x="6473847" y="2581137"/>
                <a:ext cx="228904" cy="227888"/>
              </a:xfrm>
              <a:custGeom>
                <a:avLst/>
                <a:gdLst>
                  <a:gd name="connsiteX0" fmla="*/ 130312 w 228904"/>
                  <a:gd name="connsiteY0" fmla="*/ 42 h 227888"/>
                  <a:gd name="connsiteX1" fmla="*/ 138694 w 228904"/>
                  <a:gd name="connsiteY1" fmla="*/ 1566 h 227888"/>
                  <a:gd name="connsiteX2" fmla="*/ 138789 w 228904"/>
                  <a:gd name="connsiteY2" fmla="*/ 1566 h 227888"/>
                  <a:gd name="connsiteX3" fmla="*/ 138789 w 228904"/>
                  <a:gd name="connsiteY3" fmla="*/ 1566 h 227888"/>
                  <a:gd name="connsiteX4" fmla="*/ 228896 w 228904"/>
                  <a:gd name="connsiteY4" fmla="*/ 112056 h 227888"/>
                  <a:gd name="connsiteX5" fmla="*/ 115834 w 228904"/>
                  <a:gd name="connsiteY5" fmla="*/ 227880 h 227888"/>
                  <a:gd name="connsiteX6" fmla="*/ 10 w 228904"/>
                  <a:gd name="connsiteY6" fmla="*/ 114819 h 227888"/>
                  <a:gd name="connsiteX7" fmla="*/ 43158 w 228904"/>
                  <a:gd name="connsiteY7" fmla="*/ 23950 h 227888"/>
                  <a:gd name="connsiteX8" fmla="*/ 88116 w 228904"/>
                  <a:gd name="connsiteY8" fmla="*/ 104055 h 227888"/>
                  <a:gd name="connsiteX9" fmla="*/ 87354 w 228904"/>
                  <a:gd name="connsiteY9" fmla="*/ 38047 h 227888"/>
                  <a:gd name="connsiteX10" fmla="*/ 130312 w 228904"/>
                  <a:gd name="connsiteY10" fmla="*/ 42 h 22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904" h="227888">
                    <a:moveTo>
                      <a:pt x="130312" y="42"/>
                    </a:moveTo>
                    <a:cubicBezTo>
                      <a:pt x="133169" y="423"/>
                      <a:pt x="135931" y="900"/>
                      <a:pt x="138694" y="1566"/>
                    </a:cubicBezTo>
                    <a:lnTo>
                      <a:pt x="138789" y="1566"/>
                    </a:lnTo>
                    <a:lnTo>
                      <a:pt x="138789" y="1566"/>
                    </a:lnTo>
                    <a:cubicBezTo>
                      <a:pt x="189748" y="12615"/>
                      <a:pt x="228229" y="57669"/>
                      <a:pt x="228896" y="112056"/>
                    </a:cubicBezTo>
                    <a:cubicBezTo>
                      <a:pt x="229657" y="175207"/>
                      <a:pt x="178984" y="227118"/>
                      <a:pt x="115834" y="227880"/>
                    </a:cubicBezTo>
                    <a:cubicBezTo>
                      <a:pt x="52683" y="228643"/>
                      <a:pt x="772" y="178065"/>
                      <a:pt x="10" y="114819"/>
                    </a:cubicBezTo>
                    <a:cubicBezTo>
                      <a:pt x="-467" y="78052"/>
                      <a:pt x="16488" y="45191"/>
                      <a:pt x="43158" y="23950"/>
                    </a:cubicBezTo>
                    <a:cubicBezTo>
                      <a:pt x="40015" y="57669"/>
                      <a:pt x="45063" y="99579"/>
                      <a:pt x="88116" y="104055"/>
                    </a:cubicBezTo>
                    <a:lnTo>
                      <a:pt x="87354" y="38047"/>
                    </a:lnTo>
                    <a:cubicBezTo>
                      <a:pt x="86973" y="11282"/>
                      <a:pt x="111929" y="-815"/>
                      <a:pt x="130312" y="42"/>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12FA025E-40E2-43F3-B561-FD494000444D}"/>
                  </a:ext>
                </a:extLst>
              </p:cNvPr>
              <p:cNvSpPr/>
              <p:nvPr/>
            </p:nvSpPr>
            <p:spPr>
              <a:xfrm>
                <a:off x="5721438" y="2575731"/>
                <a:ext cx="228868" cy="227895"/>
              </a:xfrm>
              <a:custGeom>
                <a:avLst/>
                <a:gdLst>
                  <a:gd name="connsiteX0" fmla="*/ 100146 w 228868"/>
                  <a:gd name="connsiteY0" fmla="*/ 19 h 227895"/>
                  <a:gd name="connsiteX1" fmla="*/ 91764 w 228868"/>
                  <a:gd name="connsiteY1" fmla="*/ 1352 h 227895"/>
                  <a:gd name="connsiteX2" fmla="*/ 91669 w 228868"/>
                  <a:gd name="connsiteY2" fmla="*/ 1352 h 227895"/>
                  <a:gd name="connsiteX3" fmla="*/ 91669 w 228868"/>
                  <a:gd name="connsiteY3" fmla="*/ 1352 h 227895"/>
                  <a:gd name="connsiteX4" fmla="*/ 38 w 228868"/>
                  <a:gd name="connsiteY4" fmla="*/ 110509 h 227895"/>
                  <a:gd name="connsiteX5" fmla="*/ 111481 w 228868"/>
                  <a:gd name="connsiteY5" fmla="*/ 227857 h 227895"/>
                  <a:gd name="connsiteX6" fmla="*/ 228829 w 228868"/>
                  <a:gd name="connsiteY6" fmla="*/ 116414 h 227895"/>
                  <a:gd name="connsiteX7" fmla="*/ 187014 w 228868"/>
                  <a:gd name="connsiteY7" fmla="*/ 24974 h 227895"/>
                  <a:gd name="connsiteX8" fmla="*/ 140913 w 228868"/>
                  <a:gd name="connsiteY8" fmla="*/ 104413 h 227895"/>
                  <a:gd name="connsiteX9" fmla="*/ 142628 w 228868"/>
                  <a:gd name="connsiteY9" fmla="*/ 38405 h 227895"/>
                  <a:gd name="connsiteX10" fmla="*/ 100146 w 228868"/>
                  <a:gd name="connsiteY10" fmla="*/ 19 h 22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868" h="227895">
                    <a:moveTo>
                      <a:pt x="100146" y="19"/>
                    </a:moveTo>
                    <a:cubicBezTo>
                      <a:pt x="97289" y="400"/>
                      <a:pt x="94526" y="781"/>
                      <a:pt x="91764" y="1352"/>
                    </a:cubicBezTo>
                    <a:lnTo>
                      <a:pt x="91669" y="1352"/>
                    </a:lnTo>
                    <a:lnTo>
                      <a:pt x="91669" y="1352"/>
                    </a:lnTo>
                    <a:cubicBezTo>
                      <a:pt x="40520" y="11639"/>
                      <a:pt x="1467" y="56216"/>
                      <a:pt x="38" y="110509"/>
                    </a:cubicBezTo>
                    <a:cubicBezTo>
                      <a:pt x="-1581" y="173659"/>
                      <a:pt x="48330" y="226238"/>
                      <a:pt x="111481" y="227857"/>
                    </a:cubicBezTo>
                    <a:cubicBezTo>
                      <a:pt x="174632" y="229476"/>
                      <a:pt x="227210" y="179660"/>
                      <a:pt x="228829" y="116414"/>
                    </a:cubicBezTo>
                    <a:cubicBezTo>
                      <a:pt x="229781" y="79743"/>
                      <a:pt x="213398" y="46596"/>
                      <a:pt x="187014" y="24974"/>
                    </a:cubicBezTo>
                    <a:cubicBezTo>
                      <a:pt x="189681" y="58788"/>
                      <a:pt x="184061" y="100508"/>
                      <a:pt x="140913" y="104413"/>
                    </a:cubicBezTo>
                    <a:lnTo>
                      <a:pt x="142628" y="38405"/>
                    </a:lnTo>
                    <a:cubicBezTo>
                      <a:pt x="143294" y="11925"/>
                      <a:pt x="118529" y="-553"/>
                      <a:pt x="100146" y="19"/>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4" name="Freeform: Shape 103">
              <a:extLst>
                <a:ext uri="{FF2B5EF4-FFF2-40B4-BE49-F238E27FC236}">
                  <a16:creationId xmlns:a16="http://schemas.microsoft.com/office/drawing/2014/main" id="{4A549B7F-D8AE-4F34-A889-D22BB34B3187}"/>
                </a:ext>
              </a:extLst>
            </p:cNvPr>
            <p:cNvSpPr/>
            <p:nvPr/>
          </p:nvSpPr>
          <p:spPr>
            <a:xfrm>
              <a:off x="2115440" y="4857751"/>
              <a:ext cx="756682" cy="1661402"/>
            </a:xfrm>
            <a:custGeom>
              <a:avLst/>
              <a:gdLst>
                <a:gd name="connsiteX0" fmla="*/ 0 w 756682"/>
                <a:gd name="connsiteY0" fmla="*/ 0 h 1661402"/>
                <a:gd name="connsiteX1" fmla="*/ 249269 w 756682"/>
                <a:gd name="connsiteY1" fmla="*/ 28956 h 1661402"/>
                <a:gd name="connsiteX2" fmla="*/ 294704 w 756682"/>
                <a:gd name="connsiteY2" fmla="*/ 44291 h 1661402"/>
                <a:gd name="connsiteX3" fmla="*/ 707231 w 756682"/>
                <a:gd name="connsiteY3" fmla="*/ 742188 h 1661402"/>
                <a:gd name="connsiteX4" fmla="*/ 745903 w 756682"/>
                <a:gd name="connsiteY4" fmla="*/ 842772 h 1661402"/>
                <a:gd name="connsiteX5" fmla="*/ 213741 w 756682"/>
                <a:gd name="connsiteY5" fmla="*/ 1620298 h 1661402"/>
                <a:gd name="connsiteX6" fmla="*/ 90011 w 756682"/>
                <a:gd name="connsiteY6" fmla="*/ 1648873 h 1661402"/>
                <a:gd name="connsiteX7" fmla="*/ 95060 w 756682"/>
                <a:gd name="connsiteY7" fmla="*/ 1562862 h 1661402"/>
                <a:gd name="connsiteX8" fmla="*/ 468154 w 756682"/>
                <a:gd name="connsiteY8" fmla="*/ 919067 h 1661402"/>
                <a:gd name="connsiteX9" fmla="*/ 23146 w 756682"/>
                <a:gd name="connsiteY9" fmla="*/ 292608 h 1661402"/>
                <a:gd name="connsiteX10" fmla="*/ 0 w 756682"/>
                <a:gd name="connsiteY10" fmla="*/ 0 h 166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6682" h="1661402">
                  <a:moveTo>
                    <a:pt x="0" y="0"/>
                  </a:moveTo>
                  <a:lnTo>
                    <a:pt x="249269" y="28956"/>
                  </a:lnTo>
                  <a:cubicBezTo>
                    <a:pt x="249269" y="28956"/>
                    <a:pt x="238506" y="-36385"/>
                    <a:pt x="294704" y="44291"/>
                  </a:cubicBezTo>
                  <a:cubicBezTo>
                    <a:pt x="350806" y="124968"/>
                    <a:pt x="629984" y="559784"/>
                    <a:pt x="707231" y="742188"/>
                  </a:cubicBezTo>
                  <a:cubicBezTo>
                    <a:pt x="723138" y="779812"/>
                    <a:pt x="736092" y="812578"/>
                    <a:pt x="745903" y="842772"/>
                  </a:cubicBezTo>
                  <a:cubicBezTo>
                    <a:pt x="827342" y="1091470"/>
                    <a:pt x="427482" y="1475708"/>
                    <a:pt x="213741" y="1620298"/>
                  </a:cubicBezTo>
                  <a:cubicBezTo>
                    <a:pt x="136112" y="1672781"/>
                    <a:pt x="88963" y="1666113"/>
                    <a:pt x="90011" y="1648873"/>
                  </a:cubicBezTo>
                  <a:lnTo>
                    <a:pt x="95060" y="1562862"/>
                  </a:lnTo>
                  <a:cubicBezTo>
                    <a:pt x="153924" y="1497235"/>
                    <a:pt x="484251" y="951071"/>
                    <a:pt x="468154" y="919067"/>
                  </a:cubicBezTo>
                  <a:cubicBezTo>
                    <a:pt x="450628" y="884015"/>
                    <a:pt x="23146" y="292608"/>
                    <a:pt x="23146" y="292608"/>
                  </a:cubicBezTo>
                  <a:lnTo>
                    <a:pt x="0" y="0"/>
                  </a:ln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864C0346-0C82-4CE9-BA8F-F999E497BE97}"/>
                </a:ext>
              </a:extLst>
            </p:cNvPr>
            <p:cNvSpPr/>
            <p:nvPr/>
          </p:nvSpPr>
          <p:spPr>
            <a:xfrm>
              <a:off x="2396523" y="5509356"/>
              <a:ext cx="398621" cy="250507"/>
            </a:xfrm>
            <a:custGeom>
              <a:avLst/>
              <a:gdLst>
                <a:gd name="connsiteX0" fmla="*/ 387096 w 398621"/>
                <a:gd name="connsiteY0" fmla="*/ 2667 h 250507"/>
                <a:gd name="connsiteX1" fmla="*/ 398621 w 398621"/>
                <a:gd name="connsiteY1" fmla="*/ 28194 h 250507"/>
                <a:gd name="connsiteX2" fmla="*/ 176308 w 398621"/>
                <a:gd name="connsiteY2" fmla="*/ 250507 h 250507"/>
                <a:gd name="connsiteX3" fmla="*/ 0 w 398621"/>
                <a:gd name="connsiteY3" fmla="*/ 0 h 250507"/>
                <a:gd name="connsiteX4" fmla="*/ 387096 w 398621"/>
                <a:gd name="connsiteY4" fmla="*/ 2667 h 2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21" h="250507">
                  <a:moveTo>
                    <a:pt x="387096" y="2667"/>
                  </a:moveTo>
                  <a:cubicBezTo>
                    <a:pt x="391096" y="11430"/>
                    <a:pt x="395002" y="20002"/>
                    <a:pt x="398621" y="28194"/>
                  </a:cubicBezTo>
                  <a:lnTo>
                    <a:pt x="176308" y="250507"/>
                  </a:lnTo>
                  <a:cubicBezTo>
                    <a:pt x="149447" y="210026"/>
                    <a:pt x="77724" y="108680"/>
                    <a:pt x="0" y="0"/>
                  </a:cubicBezTo>
                  <a:lnTo>
                    <a:pt x="387096" y="2667"/>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25C864E4-A57E-4E0B-9D4D-0DC605806FF6}"/>
                </a:ext>
              </a:extLst>
            </p:cNvPr>
            <p:cNvSpPr/>
            <p:nvPr/>
          </p:nvSpPr>
          <p:spPr>
            <a:xfrm>
              <a:off x="1206184" y="3300128"/>
              <a:ext cx="783526" cy="1139856"/>
            </a:xfrm>
            <a:custGeom>
              <a:avLst/>
              <a:gdLst>
                <a:gd name="connsiteX0" fmla="*/ 391763 w 783526"/>
                <a:gd name="connsiteY0" fmla="*/ 1139857 h 1139856"/>
                <a:gd name="connsiteX1" fmla="*/ 0 w 783526"/>
                <a:gd name="connsiteY1" fmla="*/ 668179 h 1139856"/>
                <a:gd name="connsiteX2" fmla="*/ 0 w 783526"/>
                <a:gd name="connsiteY2" fmla="*/ 391763 h 1139856"/>
                <a:gd name="connsiteX3" fmla="*/ 391763 w 783526"/>
                <a:gd name="connsiteY3" fmla="*/ 0 h 1139856"/>
                <a:gd name="connsiteX4" fmla="*/ 391859 w 783526"/>
                <a:gd name="connsiteY4" fmla="*/ 0 h 1139856"/>
                <a:gd name="connsiteX5" fmla="*/ 783527 w 783526"/>
                <a:gd name="connsiteY5" fmla="*/ 391763 h 1139856"/>
                <a:gd name="connsiteX6" fmla="*/ 783527 w 783526"/>
                <a:gd name="connsiteY6" fmla="*/ 662369 h 1139856"/>
                <a:gd name="connsiteX7" fmla="*/ 391763 w 783526"/>
                <a:gd name="connsiteY7" fmla="*/ 1139857 h 113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3526" h="1139856">
                  <a:moveTo>
                    <a:pt x="391763" y="1139857"/>
                  </a:moveTo>
                  <a:cubicBezTo>
                    <a:pt x="178118" y="1139857"/>
                    <a:pt x="0" y="876300"/>
                    <a:pt x="0" y="668179"/>
                  </a:cubicBezTo>
                  <a:lnTo>
                    <a:pt x="0" y="391763"/>
                  </a:lnTo>
                  <a:cubicBezTo>
                    <a:pt x="0" y="176308"/>
                    <a:pt x="176308" y="0"/>
                    <a:pt x="391763" y="0"/>
                  </a:cubicBezTo>
                  <a:lnTo>
                    <a:pt x="391859" y="0"/>
                  </a:lnTo>
                  <a:cubicBezTo>
                    <a:pt x="607219" y="0"/>
                    <a:pt x="783527" y="176308"/>
                    <a:pt x="783527" y="391763"/>
                  </a:cubicBezTo>
                  <a:lnTo>
                    <a:pt x="783527" y="662369"/>
                  </a:lnTo>
                  <a:cubicBezTo>
                    <a:pt x="783431" y="890397"/>
                    <a:pt x="628079" y="1139857"/>
                    <a:pt x="391763" y="1139857"/>
                  </a:cubicBez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F08B4CE3-E08F-40BB-9BE5-DD1F90AA4CA4}"/>
                </a:ext>
              </a:extLst>
            </p:cNvPr>
            <p:cNvSpPr/>
            <p:nvPr/>
          </p:nvSpPr>
          <p:spPr>
            <a:xfrm>
              <a:off x="1206184" y="3612547"/>
              <a:ext cx="405193" cy="334402"/>
            </a:xfrm>
            <a:custGeom>
              <a:avLst/>
              <a:gdLst>
                <a:gd name="connsiteX0" fmla="*/ 0 w 405193"/>
                <a:gd name="connsiteY0" fmla="*/ 331375 h 334402"/>
                <a:gd name="connsiteX1" fmla="*/ 0 w 405193"/>
                <a:gd name="connsiteY1" fmla="*/ 79343 h 334402"/>
                <a:gd name="connsiteX2" fmla="*/ 5429 w 405193"/>
                <a:gd name="connsiteY2" fmla="*/ 14669 h 334402"/>
                <a:gd name="connsiteX3" fmla="*/ 405194 w 405193"/>
                <a:gd name="connsiteY3" fmla="*/ 0 h 334402"/>
                <a:gd name="connsiteX4" fmla="*/ 0 w 405193"/>
                <a:gd name="connsiteY4" fmla="*/ 331375 h 33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93" h="334402">
                  <a:moveTo>
                    <a:pt x="0" y="331375"/>
                  </a:moveTo>
                  <a:lnTo>
                    <a:pt x="0" y="79343"/>
                  </a:lnTo>
                  <a:cubicBezTo>
                    <a:pt x="0" y="57341"/>
                    <a:pt x="1905" y="35719"/>
                    <a:pt x="5429" y="14669"/>
                  </a:cubicBezTo>
                  <a:cubicBezTo>
                    <a:pt x="179165" y="8096"/>
                    <a:pt x="405194" y="0"/>
                    <a:pt x="405194" y="0"/>
                  </a:cubicBezTo>
                  <a:cubicBezTo>
                    <a:pt x="405194" y="0"/>
                    <a:pt x="375856" y="371475"/>
                    <a:pt x="0" y="331375"/>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68FF9DD-167A-41CA-8424-F19F0C375055}"/>
                </a:ext>
              </a:extLst>
            </p:cNvPr>
            <p:cNvSpPr/>
            <p:nvPr/>
          </p:nvSpPr>
          <p:spPr>
            <a:xfrm>
              <a:off x="330915" y="4857751"/>
              <a:ext cx="756682" cy="1661402"/>
            </a:xfrm>
            <a:custGeom>
              <a:avLst/>
              <a:gdLst>
                <a:gd name="connsiteX0" fmla="*/ 756682 w 756682"/>
                <a:gd name="connsiteY0" fmla="*/ 0 h 1661402"/>
                <a:gd name="connsiteX1" fmla="*/ 507413 w 756682"/>
                <a:gd name="connsiteY1" fmla="*/ 28956 h 1661402"/>
                <a:gd name="connsiteX2" fmla="*/ 461979 w 756682"/>
                <a:gd name="connsiteY2" fmla="*/ 44291 h 1661402"/>
                <a:gd name="connsiteX3" fmla="*/ 49451 w 756682"/>
                <a:gd name="connsiteY3" fmla="*/ 742188 h 1661402"/>
                <a:gd name="connsiteX4" fmla="*/ 10780 w 756682"/>
                <a:gd name="connsiteY4" fmla="*/ 842772 h 1661402"/>
                <a:gd name="connsiteX5" fmla="*/ 542941 w 756682"/>
                <a:gd name="connsiteY5" fmla="*/ 1620298 h 1661402"/>
                <a:gd name="connsiteX6" fmla="*/ 666671 w 756682"/>
                <a:gd name="connsiteY6" fmla="*/ 1648873 h 1661402"/>
                <a:gd name="connsiteX7" fmla="*/ 661623 w 756682"/>
                <a:gd name="connsiteY7" fmla="*/ 1562862 h 1661402"/>
                <a:gd name="connsiteX8" fmla="*/ 288528 w 756682"/>
                <a:gd name="connsiteY8" fmla="*/ 919067 h 1661402"/>
                <a:gd name="connsiteX9" fmla="*/ 733536 w 756682"/>
                <a:gd name="connsiteY9" fmla="*/ 292608 h 1661402"/>
                <a:gd name="connsiteX10" fmla="*/ 756682 w 756682"/>
                <a:gd name="connsiteY10" fmla="*/ 0 h 166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6682" h="1661402">
                  <a:moveTo>
                    <a:pt x="756682" y="0"/>
                  </a:moveTo>
                  <a:lnTo>
                    <a:pt x="507413" y="28956"/>
                  </a:lnTo>
                  <a:cubicBezTo>
                    <a:pt x="507413" y="28956"/>
                    <a:pt x="518176" y="-36385"/>
                    <a:pt x="461979" y="44291"/>
                  </a:cubicBezTo>
                  <a:cubicBezTo>
                    <a:pt x="405877" y="124968"/>
                    <a:pt x="126699" y="559784"/>
                    <a:pt x="49451" y="742188"/>
                  </a:cubicBezTo>
                  <a:cubicBezTo>
                    <a:pt x="33544" y="779812"/>
                    <a:pt x="20590" y="812578"/>
                    <a:pt x="10780" y="842772"/>
                  </a:cubicBezTo>
                  <a:cubicBezTo>
                    <a:pt x="-70659" y="1091470"/>
                    <a:pt x="329200" y="1475708"/>
                    <a:pt x="542941" y="1620298"/>
                  </a:cubicBezTo>
                  <a:cubicBezTo>
                    <a:pt x="620475" y="1672781"/>
                    <a:pt x="667719" y="1666113"/>
                    <a:pt x="666671" y="1648873"/>
                  </a:cubicBezTo>
                  <a:lnTo>
                    <a:pt x="661623" y="1562862"/>
                  </a:lnTo>
                  <a:cubicBezTo>
                    <a:pt x="602758" y="1497235"/>
                    <a:pt x="272527" y="951071"/>
                    <a:pt x="288528" y="919067"/>
                  </a:cubicBezTo>
                  <a:cubicBezTo>
                    <a:pt x="306054" y="884015"/>
                    <a:pt x="733536" y="292608"/>
                    <a:pt x="733536" y="292608"/>
                  </a:cubicBezTo>
                  <a:lnTo>
                    <a:pt x="756682" y="0"/>
                  </a:ln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34537F2A-03D3-4D9C-B708-F52AC87FD489}"/>
                </a:ext>
              </a:extLst>
            </p:cNvPr>
            <p:cNvSpPr/>
            <p:nvPr/>
          </p:nvSpPr>
          <p:spPr>
            <a:xfrm>
              <a:off x="407894" y="5509356"/>
              <a:ext cx="398621" cy="250507"/>
            </a:xfrm>
            <a:custGeom>
              <a:avLst/>
              <a:gdLst>
                <a:gd name="connsiteX0" fmla="*/ 11525 w 398621"/>
                <a:gd name="connsiteY0" fmla="*/ 2667 h 250507"/>
                <a:gd name="connsiteX1" fmla="*/ 0 w 398621"/>
                <a:gd name="connsiteY1" fmla="*/ 28194 h 250507"/>
                <a:gd name="connsiteX2" fmla="*/ 222313 w 398621"/>
                <a:gd name="connsiteY2" fmla="*/ 250507 h 250507"/>
                <a:gd name="connsiteX3" fmla="*/ 398621 w 398621"/>
                <a:gd name="connsiteY3" fmla="*/ 0 h 250507"/>
                <a:gd name="connsiteX4" fmla="*/ 11525 w 398621"/>
                <a:gd name="connsiteY4" fmla="*/ 2667 h 2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21" h="250507">
                  <a:moveTo>
                    <a:pt x="11525" y="2667"/>
                  </a:moveTo>
                  <a:cubicBezTo>
                    <a:pt x="7525" y="11430"/>
                    <a:pt x="3715" y="20002"/>
                    <a:pt x="0" y="28194"/>
                  </a:cubicBezTo>
                  <a:lnTo>
                    <a:pt x="222313" y="250507"/>
                  </a:lnTo>
                  <a:cubicBezTo>
                    <a:pt x="249174" y="210026"/>
                    <a:pt x="320897" y="108680"/>
                    <a:pt x="398621" y="0"/>
                  </a:cubicBezTo>
                  <a:lnTo>
                    <a:pt x="11525" y="2667"/>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2B83A3F-7DA7-4295-888C-C036DCED69F8}"/>
                </a:ext>
              </a:extLst>
            </p:cNvPr>
            <p:cNvSpPr/>
            <p:nvPr/>
          </p:nvSpPr>
          <p:spPr>
            <a:xfrm>
              <a:off x="2388618" y="5495735"/>
              <a:ext cx="402526" cy="258317"/>
            </a:xfrm>
            <a:custGeom>
              <a:avLst/>
              <a:gdLst>
                <a:gd name="connsiteX0" fmla="*/ 385286 w 402526"/>
                <a:gd name="connsiteY0" fmla="*/ 0 h 258317"/>
                <a:gd name="connsiteX1" fmla="*/ 402526 w 402526"/>
                <a:gd name="connsiteY1" fmla="*/ 38005 h 258317"/>
                <a:gd name="connsiteX2" fmla="*/ 182213 w 402526"/>
                <a:gd name="connsiteY2" fmla="*/ 258318 h 258317"/>
                <a:gd name="connsiteX3" fmla="*/ 0 w 402526"/>
                <a:gd name="connsiteY3" fmla="*/ 2762 h 258317"/>
                <a:gd name="connsiteX4" fmla="*/ 385286 w 402526"/>
                <a:gd name="connsiteY4" fmla="*/ 0 h 258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526" h="258317">
                  <a:moveTo>
                    <a:pt x="385286" y="0"/>
                  </a:moveTo>
                  <a:cubicBezTo>
                    <a:pt x="391382" y="13240"/>
                    <a:pt x="397097" y="25908"/>
                    <a:pt x="402526" y="38005"/>
                  </a:cubicBezTo>
                  <a:lnTo>
                    <a:pt x="182213" y="258318"/>
                  </a:lnTo>
                  <a:cubicBezTo>
                    <a:pt x="146113" y="205930"/>
                    <a:pt x="74676" y="106204"/>
                    <a:pt x="0" y="2762"/>
                  </a:cubicBezTo>
                  <a:lnTo>
                    <a:pt x="385286" y="0"/>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659E3CF1-E8EB-4D95-90D1-D68E9066A193}"/>
                </a:ext>
              </a:extLst>
            </p:cNvPr>
            <p:cNvSpPr/>
            <p:nvPr/>
          </p:nvSpPr>
          <p:spPr>
            <a:xfrm>
              <a:off x="914433" y="6146483"/>
              <a:ext cx="1340167" cy="711517"/>
            </a:xfrm>
            <a:custGeom>
              <a:avLst/>
              <a:gdLst>
                <a:gd name="connsiteX0" fmla="*/ 1209389 w 1340167"/>
                <a:gd name="connsiteY0" fmla="*/ 0 h 711517"/>
                <a:gd name="connsiteX1" fmla="*/ 1340168 w 1340167"/>
                <a:gd name="connsiteY1" fmla="*/ 711518 h 711517"/>
                <a:gd name="connsiteX2" fmla="*/ 0 w 1340167"/>
                <a:gd name="connsiteY2" fmla="*/ 711518 h 711517"/>
                <a:gd name="connsiteX3" fmla="*/ 162496 w 1340167"/>
                <a:gd name="connsiteY3" fmla="*/ 0 h 711517"/>
                <a:gd name="connsiteX4" fmla="*/ 1209389 w 1340167"/>
                <a:gd name="connsiteY4" fmla="*/ 0 h 71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167" h="711517">
                  <a:moveTo>
                    <a:pt x="1209389" y="0"/>
                  </a:moveTo>
                  <a:cubicBezTo>
                    <a:pt x="1236726" y="165926"/>
                    <a:pt x="1318832" y="487013"/>
                    <a:pt x="1340168" y="711518"/>
                  </a:cubicBezTo>
                  <a:lnTo>
                    <a:pt x="0" y="711518"/>
                  </a:lnTo>
                  <a:cubicBezTo>
                    <a:pt x="21336" y="487013"/>
                    <a:pt x="103442" y="165926"/>
                    <a:pt x="162496" y="0"/>
                  </a:cubicBezTo>
                  <a:lnTo>
                    <a:pt x="1209389" y="0"/>
                  </a:lnTo>
                  <a:close/>
                </a:path>
              </a:pathLst>
            </a:custGeom>
            <a:solidFill>
              <a:srgbClr val="2C2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530E83B3-D196-4E62-8D65-27D57BE22EEC}"/>
                </a:ext>
              </a:extLst>
            </p:cNvPr>
            <p:cNvSpPr/>
            <p:nvPr/>
          </p:nvSpPr>
          <p:spPr>
            <a:xfrm>
              <a:off x="959391" y="6146483"/>
              <a:ext cx="1250918" cy="432911"/>
            </a:xfrm>
            <a:custGeom>
              <a:avLst/>
              <a:gdLst>
                <a:gd name="connsiteX0" fmla="*/ 1164431 w 1250918"/>
                <a:gd name="connsiteY0" fmla="*/ 0 h 432911"/>
                <a:gd name="connsiteX1" fmla="*/ 1250918 w 1250918"/>
                <a:gd name="connsiteY1" fmla="*/ 427387 h 432911"/>
                <a:gd name="connsiteX2" fmla="*/ 1162336 w 1250918"/>
                <a:gd name="connsiteY2" fmla="*/ 252222 h 432911"/>
                <a:gd name="connsiteX3" fmla="*/ 0 w 1250918"/>
                <a:gd name="connsiteY3" fmla="*/ 432911 h 432911"/>
                <a:gd name="connsiteX4" fmla="*/ 115538 w 1250918"/>
                <a:gd name="connsiteY4" fmla="*/ 5810 h 432911"/>
                <a:gd name="connsiteX5" fmla="*/ 162973 w 1250918"/>
                <a:gd name="connsiteY5" fmla="*/ 0 h 432911"/>
                <a:gd name="connsiteX6" fmla="*/ 1164431 w 1250918"/>
                <a:gd name="connsiteY6" fmla="*/ 0 h 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918" h="432911">
                  <a:moveTo>
                    <a:pt x="1164431" y="0"/>
                  </a:moveTo>
                  <a:cubicBezTo>
                    <a:pt x="1181386" y="102870"/>
                    <a:pt x="1219391" y="265271"/>
                    <a:pt x="1250918" y="427387"/>
                  </a:cubicBezTo>
                  <a:cubicBezTo>
                    <a:pt x="1189577" y="379286"/>
                    <a:pt x="1162336" y="252222"/>
                    <a:pt x="1162336" y="252222"/>
                  </a:cubicBezTo>
                  <a:lnTo>
                    <a:pt x="0" y="432911"/>
                  </a:lnTo>
                  <a:cubicBezTo>
                    <a:pt x="33814" y="272034"/>
                    <a:pt x="78867" y="110109"/>
                    <a:pt x="115538" y="5810"/>
                  </a:cubicBezTo>
                  <a:lnTo>
                    <a:pt x="162973" y="0"/>
                  </a:lnTo>
                  <a:lnTo>
                    <a:pt x="1164431" y="0"/>
                  </a:lnTo>
                  <a:close/>
                </a:path>
              </a:pathLst>
            </a:custGeom>
            <a:solidFill>
              <a:srgbClr val="1E19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A93B91F-25DA-4248-96DF-33F364878B7D}"/>
                </a:ext>
              </a:extLst>
            </p:cNvPr>
            <p:cNvSpPr/>
            <p:nvPr/>
          </p:nvSpPr>
          <p:spPr>
            <a:xfrm>
              <a:off x="1388588" y="4376738"/>
              <a:ext cx="389096" cy="188961"/>
            </a:xfrm>
            <a:custGeom>
              <a:avLst/>
              <a:gdLst>
                <a:gd name="connsiteX0" fmla="*/ 389096 w 389096"/>
                <a:gd name="connsiteY0" fmla="*/ 60103 h 188961"/>
                <a:gd name="connsiteX1" fmla="*/ 389096 w 389096"/>
                <a:gd name="connsiteY1" fmla="*/ 9335 h 188961"/>
                <a:gd name="connsiteX2" fmla="*/ 211741 w 389096"/>
                <a:gd name="connsiteY2" fmla="*/ 63246 h 188961"/>
                <a:gd name="connsiteX3" fmla="*/ 209360 w 389096"/>
                <a:gd name="connsiteY3" fmla="*/ 63246 h 188961"/>
                <a:gd name="connsiteX4" fmla="*/ 29623 w 389096"/>
                <a:gd name="connsiteY4" fmla="*/ 0 h 188961"/>
                <a:gd name="connsiteX5" fmla="*/ 29623 w 389096"/>
                <a:gd name="connsiteY5" fmla="*/ 136208 h 188961"/>
                <a:gd name="connsiteX6" fmla="*/ 0 w 389096"/>
                <a:gd name="connsiteY6" fmla="*/ 188404 h 188961"/>
                <a:gd name="connsiteX7" fmla="*/ 389096 w 389096"/>
                <a:gd name="connsiteY7" fmla="*/ 60103 h 18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096" h="188961">
                  <a:moveTo>
                    <a:pt x="389096" y="60103"/>
                  </a:moveTo>
                  <a:lnTo>
                    <a:pt x="389096" y="9335"/>
                  </a:lnTo>
                  <a:cubicBezTo>
                    <a:pt x="337471" y="42863"/>
                    <a:pt x="277749" y="62770"/>
                    <a:pt x="211741" y="63246"/>
                  </a:cubicBezTo>
                  <a:cubicBezTo>
                    <a:pt x="210884" y="63246"/>
                    <a:pt x="210121" y="63246"/>
                    <a:pt x="209360" y="63246"/>
                  </a:cubicBezTo>
                  <a:cubicBezTo>
                    <a:pt x="144875" y="63246"/>
                    <a:pt x="83629" y="39243"/>
                    <a:pt x="29623" y="0"/>
                  </a:cubicBezTo>
                  <a:lnTo>
                    <a:pt x="29623" y="136208"/>
                  </a:lnTo>
                  <a:cubicBezTo>
                    <a:pt x="24955" y="155924"/>
                    <a:pt x="16288" y="178594"/>
                    <a:pt x="0" y="188404"/>
                  </a:cubicBezTo>
                  <a:cubicBezTo>
                    <a:pt x="762" y="197834"/>
                    <a:pt x="326803" y="84677"/>
                    <a:pt x="389096" y="60103"/>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1">
              <a:extLst>
                <a:ext uri="{FF2B5EF4-FFF2-40B4-BE49-F238E27FC236}">
                  <a16:creationId xmlns:a16="http://schemas.microsoft.com/office/drawing/2014/main" id="{02D37976-0924-4B1E-9E19-C782B6CE8295}"/>
                </a:ext>
              </a:extLst>
            </p:cNvPr>
            <p:cNvGrpSpPr/>
            <p:nvPr/>
          </p:nvGrpSpPr>
          <p:grpSpPr>
            <a:xfrm>
              <a:off x="1255511" y="4047545"/>
              <a:ext cx="673441" cy="134704"/>
              <a:chOff x="5869673" y="2761764"/>
              <a:chExt cx="673441" cy="134704"/>
            </a:xfrm>
            <a:solidFill>
              <a:srgbClr val="D7766D"/>
            </a:solidFill>
          </p:grpSpPr>
          <p:sp>
            <p:nvSpPr>
              <p:cNvPr id="153" name="Freeform: Shape 152">
                <a:extLst>
                  <a:ext uri="{FF2B5EF4-FFF2-40B4-BE49-F238E27FC236}">
                    <a16:creationId xmlns:a16="http://schemas.microsoft.com/office/drawing/2014/main" id="{12954D07-3BCA-475E-AF99-59EFF29F1CCB}"/>
                  </a:ext>
                </a:extLst>
              </p:cNvPr>
              <p:cNvSpPr/>
              <p:nvPr/>
            </p:nvSpPr>
            <p:spPr>
              <a:xfrm>
                <a:off x="6418409" y="2761764"/>
                <a:ext cx="124706" cy="124702"/>
              </a:xfrm>
              <a:custGeom>
                <a:avLst/>
                <a:gdLst>
                  <a:gd name="connsiteX0" fmla="*/ 61162 w 124706"/>
                  <a:gd name="connsiteY0" fmla="*/ 9 h 124702"/>
                  <a:gd name="connsiteX1" fmla="*/ 12 w 124706"/>
                  <a:gd name="connsiteY1" fmla="*/ 63541 h 124702"/>
                  <a:gd name="connsiteX2" fmla="*/ 63544 w 124706"/>
                  <a:gd name="connsiteY2" fmla="*/ 124691 h 124702"/>
                  <a:gd name="connsiteX3" fmla="*/ 124694 w 124706"/>
                  <a:gd name="connsiteY3" fmla="*/ 61159 h 124702"/>
                  <a:gd name="connsiteX4" fmla="*/ 61162 w 124706"/>
                  <a:gd name="connsiteY4" fmla="*/ 9 h 12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06" h="124702">
                    <a:moveTo>
                      <a:pt x="61162" y="9"/>
                    </a:moveTo>
                    <a:cubicBezTo>
                      <a:pt x="26682" y="676"/>
                      <a:pt x="-655" y="29060"/>
                      <a:pt x="12" y="63541"/>
                    </a:cubicBezTo>
                    <a:cubicBezTo>
                      <a:pt x="679" y="97926"/>
                      <a:pt x="29063" y="125358"/>
                      <a:pt x="63544" y="124691"/>
                    </a:cubicBezTo>
                    <a:cubicBezTo>
                      <a:pt x="97929" y="124024"/>
                      <a:pt x="125361" y="95640"/>
                      <a:pt x="124694" y="61159"/>
                    </a:cubicBezTo>
                    <a:cubicBezTo>
                      <a:pt x="124027" y="26774"/>
                      <a:pt x="95643" y="-563"/>
                      <a:pt x="61162" y="9"/>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C0195CB0-8662-4323-9D62-E3CF894F1101}"/>
                  </a:ext>
                </a:extLst>
              </p:cNvPr>
              <p:cNvSpPr/>
              <p:nvPr/>
            </p:nvSpPr>
            <p:spPr>
              <a:xfrm>
                <a:off x="5869673" y="2771763"/>
                <a:ext cx="124611" cy="124706"/>
              </a:xfrm>
              <a:custGeom>
                <a:avLst/>
                <a:gdLst>
                  <a:gd name="connsiteX0" fmla="*/ 61163 w 124611"/>
                  <a:gd name="connsiteY0" fmla="*/ 12 h 124706"/>
                  <a:gd name="connsiteX1" fmla="*/ 12 w 124611"/>
                  <a:gd name="connsiteY1" fmla="*/ 63544 h 124706"/>
                  <a:gd name="connsiteX2" fmla="*/ 63448 w 124611"/>
                  <a:gd name="connsiteY2" fmla="*/ 124694 h 124706"/>
                  <a:gd name="connsiteX3" fmla="*/ 124599 w 124611"/>
                  <a:gd name="connsiteY3" fmla="*/ 61162 h 124706"/>
                  <a:gd name="connsiteX4" fmla="*/ 61163 w 124611"/>
                  <a:gd name="connsiteY4" fmla="*/ 12 h 124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11" h="124706">
                    <a:moveTo>
                      <a:pt x="61163" y="12"/>
                    </a:moveTo>
                    <a:cubicBezTo>
                      <a:pt x="26682" y="679"/>
                      <a:pt x="-655" y="29063"/>
                      <a:pt x="12" y="63544"/>
                    </a:cubicBezTo>
                    <a:cubicBezTo>
                      <a:pt x="679" y="97929"/>
                      <a:pt x="29063" y="125361"/>
                      <a:pt x="63448" y="124694"/>
                    </a:cubicBezTo>
                    <a:cubicBezTo>
                      <a:pt x="97929" y="124027"/>
                      <a:pt x="125266" y="95643"/>
                      <a:pt x="124599" y="61162"/>
                    </a:cubicBezTo>
                    <a:cubicBezTo>
                      <a:pt x="124028" y="26777"/>
                      <a:pt x="95548" y="-655"/>
                      <a:pt x="61163" y="12"/>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5" name="Graphic 1">
              <a:extLst>
                <a:ext uri="{FF2B5EF4-FFF2-40B4-BE49-F238E27FC236}">
                  <a16:creationId xmlns:a16="http://schemas.microsoft.com/office/drawing/2014/main" id="{C3DCACA5-04A3-46D2-831D-16F07E419F85}"/>
                </a:ext>
              </a:extLst>
            </p:cNvPr>
            <p:cNvGrpSpPr/>
            <p:nvPr/>
          </p:nvGrpSpPr>
          <p:grpSpPr>
            <a:xfrm>
              <a:off x="1341588" y="3774221"/>
              <a:ext cx="512698" cy="48516"/>
              <a:chOff x="5955750" y="2488440"/>
              <a:chExt cx="512698" cy="48516"/>
            </a:xfrm>
            <a:solidFill>
              <a:srgbClr val="19194F"/>
            </a:solidFill>
          </p:grpSpPr>
          <p:sp>
            <p:nvSpPr>
              <p:cNvPr id="151" name="Freeform: Shape 150">
                <a:extLst>
                  <a:ext uri="{FF2B5EF4-FFF2-40B4-BE49-F238E27FC236}">
                    <a16:creationId xmlns:a16="http://schemas.microsoft.com/office/drawing/2014/main" id="{DCA3420E-36DE-414B-A8FD-7AEB246E2CE7}"/>
                  </a:ext>
                </a:extLst>
              </p:cNvPr>
              <p:cNvSpPr/>
              <p:nvPr/>
            </p:nvSpPr>
            <p:spPr>
              <a:xfrm>
                <a:off x="5955750" y="2488440"/>
                <a:ext cx="140092" cy="48516"/>
              </a:xfrm>
              <a:custGeom>
                <a:avLst/>
                <a:gdLst>
                  <a:gd name="connsiteX0" fmla="*/ 130820 w 140092"/>
                  <a:gd name="connsiteY0" fmla="*/ 11205 h 48516"/>
                  <a:gd name="connsiteX1" fmla="*/ 138726 w 140092"/>
                  <a:gd name="connsiteY1" fmla="*/ 32160 h 48516"/>
                  <a:gd name="connsiteX2" fmla="*/ 117771 w 140092"/>
                  <a:gd name="connsiteY2" fmla="*/ 40066 h 48516"/>
                  <a:gd name="connsiteX3" fmla="*/ 24330 w 140092"/>
                  <a:gd name="connsiteY3" fmla="*/ 46067 h 48516"/>
                  <a:gd name="connsiteX4" fmla="*/ 2423 w 140092"/>
                  <a:gd name="connsiteY4" fmla="*/ 41114 h 48516"/>
                  <a:gd name="connsiteX5" fmla="*/ 7471 w 140092"/>
                  <a:gd name="connsiteY5" fmla="*/ 19206 h 48516"/>
                  <a:gd name="connsiteX6" fmla="*/ 130820 w 140092"/>
                  <a:gd name="connsiteY6" fmla="*/ 11205 h 4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92" h="48516">
                    <a:moveTo>
                      <a:pt x="130820" y="11205"/>
                    </a:moveTo>
                    <a:cubicBezTo>
                      <a:pt x="138726" y="14825"/>
                      <a:pt x="142250" y="24159"/>
                      <a:pt x="138726" y="32160"/>
                    </a:cubicBezTo>
                    <a:cubicBezTo>
                      <a:pt x="135106" y="40066"/>
                      <a:pt x="125676" y="43685"/>
                      <a:pt x="117771" y="40066"/>
                    </a:cubicBezTo>
                    <a:cubicBezTo>
                      <a:pt x="117675" y="39971"/>
                      <a:pt x="69955" y="17396"/>
                      <a:pt x="24330" y="46067"/>
                    </a:cubicBezTo>
                    <a:cubicBezTo>
                      <a:pt x="16901" y="50734"/>
                      <a:pt x="7090" y="48543"/>
                      <a:pt x="2423" y="41114"/>
                    </a:cubicBezTo>
                    <a:cubicBezTo>
                      <a:pt x="-2244" y="33684"/>
                      <a:pt x="42" y="23873"/>
                      <a:pt x="7471" y="19206"/>
                    </a:cubicBezTo>
                    <a:cubicBezTo>
                      <a:pt x="67574" y="-18703"/>
                      <a:pt x="130629" y="11205"/>
                      <a:pt x="130820" y="11205"/>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1CC8EE5B-F848-4473-A53F-AB7FD853C8C0}"/>
                  </a:ext>
                </a:extLst>
              </p:cNvPr>
              <p:cNvSpPr/>
              <p:nvPr/>
            </p:nvSpPr>
            <p:spPr>
              <a:xfrm>
                <a:off x="6328059" y="2490573"/>
                <a:ext cx="140389" cy="45890"/>
              </a:xfrm>
              <a:custGeom>
                <a:avLst/>
                <a:gdLst>
                  <a:gd name="connsiteX0" fmla="*/ 132272 w 140389"/>
                  <a:gd name="connsiteY0" fmla="*/ 16216 h 45890"/>
                  <a:gd name="connsiteX1" fmla="*/ 138368 w 140389"/>
                  <a:gd name="connsiteY1" fmla="*/ 37743 h 45890"/>
                  <a:gd name="connsiteX2" fmla="*/ 116842 w 140389"/>
                  <a:gd name="connsiteY2" fmla="*/ 43934 h 45890"/>
                  <a:gd name="connsiteX3" fmla="*/ 23211 w 140389"/>
                  <a:gd name="connsiteY3" fmla="*/ 42315 h 45890"/>
                  <a:gd name="connsiteX4" fmla="*/ 1780 w 140389"/>
                  <a:gd name="connsiteY4" fmla="*/ 35552 h 45890"/>
                  <a:gd name="connsiteX5" fmla="*/ 8543 w 140389"/>
                  <a:gd name="connsiteY5" fmla="*/ 14121 h 45890"/>
                  <a:gd name="connsiteX6" fmla="*/ 132272 w 140389"/>
                  <a:gd name="connsiteY6" fmla="*/ 16216 h 4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89" h="45890">
                    <a:moveTo>
                      <a:pt x="132272" y="16216"/>
                    </a:moveTo>
                    <a:cubicBezTo>
                      <a:pt x="139892" y="20407"/>
                      <a:pt x="142654" y="30123"/>
                      <a:pt x="138368" y="37743"/>
                    </a:cubicBezTo>
                    <a:cubicBezTo>
                      <a:pt x="134082" y="45363"/>
                      <a:pt x="124462" y="48125"/>
                      <a:pt x="116842" y="43934"/>
                    </a:cubicBezTo>
                    <a:cubicBezTo>
                      <a:pt x="116746" y="43839"/>
                      <a:pt x="70931" y="17454"/>
                      <a:pt x="23211" y="42315"/>
                    </a:cubicBezTo>
                    <a:cubicBezTo>
                      <a:pt x="15401" y="46315"/>
                      <a:pt x="5780" y="43362"/>
                      <a:pt x="1780" y="35552"/>
                    </a:cubicBezTo>
                    <a:cubicBezTo>
                      <a:pt x="-2221" y="27741"/>
                      <a:pt x="732" y="18121"/>
                      <a:pt x="8543" y="14121"/>
                    </a:cubicBezTo>
                    <a:cubicBezTo>
                      <a:pt x="71598" y="-18741"/>
                      <a:pt x="132082" y="16026"/>
                      <a:pt x="132272" y="16216"/>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6" name="Freeform: Shape 115">
              <a:extLst>
                <a:ext uri="{FF2B5EF4-FFF2-40B4-BE49-F238E27FC236}">
                  <a16:creationId xmlns:a16="http://schemas.microsoft.com/office/drawing/2014/main" id="{7F6E02B6-240E-42EE-B26C-B17BD78BA75A}"/>
                </a:ext>
              </a:extLst>
            </p:cNvPr>
            <p:cNvSpPr/>
            <p:nvPr/>
          </p:nvSpPr>
          <p:spPr>
            <a:xfrm>
              <a:off x="1573432" y="3961749"/>
              <a:ext cx="65644" cy="101069"/>
            </a:xfrm>
            <a:custGeom>
              <a:avLst/>
              <a:gdLst>
                <a:gd name="connsiteX0" fmla="*/ 44518 w 65644"/>
                <a:gd name="connsiteY0" fmla="*/ 22369 h 101069"/>
                <a:gd name="connsiteX1" fmla="*/ 65568 w 65644"/>
                <a:gd name="connsiteY1" fmla="*/ 93616 h 101069"/>
                <a:gd name="connsiteX2" fmla="*/ 3084 w 65644"/>
                <a:gd name="connsiteY2" fmla="*/ 91235 h 101069"/>
                <a:gd name="connsiteX3" fmla="*/ 14228 w 65644"/>
                <a:gd name="connsiteY3" fmla="*/ 24464 h 101069"/>
                <a:gd name="connsiteX4" fmla="*/ 44518 w 65644"/>
                <a:gd name="connsiteY4" fmla="*/ 22369 h 101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44" h="101069">
                  <a:moveTo>
                    <a:pt x="44518" y="22369"/>
                  </a:moveTo>
                  <a:cubicBezTo>
                    <a:pt x="52614" y="45419"/>
                    <a:pt x="66806" y="87044"/>
                    <a:pt x="65568" y="93616"/>
                  </a:cubicBezTo>
                  <a:cubicBezTo>
                    <a:pt x="63854" y="102760"/>
                    <a:pt x="15752" y="105141"/>
                    <a:pt x="3084" y="91235"/>
                  </a:cubicBezTo>
                  <a:cubicBezTo>
                    <a:pt x="-5298" y="81995"/>
                    <a:pt x="5084" y="47420"/>
                    <a:pt x="14228" y="24464"/>
                  </a:cubicBezTo>
                  <a:cubicBezTo>
                    <a:pt x="26611" y="-6968"/>
                    <a:pt x="33564" y="-8588"/>
                    <a:pt x="44518" y="22369"/>
                  </a:cubicBezTo>
                  <a:close/>
                </a:path>
              </a:pathLst>
            </a:custGeom>
            <a:solidFill>
              <a:srgbClr val="F1D3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5710C03A-450C-48D5-A158-38DB869C558B}"/>
                </a:ext>
              </a:extLst>
            </p:cNvPr>
            <p:cNvSpPr/>
            <p:nvPr/>
          </p:nvSpPr>
          <p:spPr>
            <a:xfrm>
              <a:off x="1330016" y="3892918"/>
              <a:ext cx="535713" cy="97772"/>
            </a:xfrm>
            <a:custGeom>
              <a:avLst/>
              <a:gdLst>
                <a:gd name="connsiteX0" fmla="*/ 70287 w 535713"/>
                <a:gd name="connsiteY0" fmla="*/ 237 h 97772"/>
                <a:gd name="connsiteX1" fmla="*/ 40664 w 535713"/>
                <a:gd name="connsiteY1" fmla="*/ 10333 h 97772"/>
                <a:gd name="connsiteX2" fmla="*/ 31520 w 535713"/>
                <a:gd name="connsiteY2" fmla="*/ 3094 h 97772"/>
                <a:gd name="connsiteX3" fmla="*/ 23900 w 535713"/>
                <a:gd name="connsiteY3" fmla="*/ 617 h 97772"/>
                <a:gd name="connsiteX4" fmla="*/ 21424 w 535713"/>
                <a:gd name="connsiteY4" fmla="*/ 8237 h 97772"/>
                <a:gd name="connsiteX5" fmla="*/ 31997 w 535713"/>
                <a:gd name="connsiteY5" fmla="*/ 18810 h 97772"/>
                <a:gd name="connsiteX6" fmla="*/ 31616 w 535713"/>
                <a:gd name="connsiteY6" fmla="*/ 19287 h 97772"/>
                <a:gd name="connsiteX7" fmla="*/ 17900 w 535713"/>
                <a:gd name="connsiteY7" fmla="*/ 10428 h 97772"/>
                <a:gd name="connsiteX8" fmla="*/ 9994 w 535713"/>
                <a:gd name="connsiteY8" fmla="*/ 9571 h 97772"/>
                <a:gd name="connsiteX9" fmla="*/ 9136 w 535713"/>
                <a:gd name="connsiteY9" fmla="*/ 17477 h 97772"/>
                <a:gd name="connsiteX10" fmla="*/ 25710 w 535713"/>
                <a:gd name="connsiteY10" fmla="*/ 29097 h 97772"/>
                <a:gd name="connsiteX11" fmla="*/ 25615 w 535713"/>
                <a:gd name="connsiteY11" fmla="*/ 29192 h 97772"/>
                <a:gd name="connsiteX12" fmla="*/ 8660 w 535713"/>
                <a:gd name="connsiteY12" fmla="*/ 23668 h 97772"/>
                <a:gd name="connsiteX13" fmla="*/ 850 w 535713"/>
                <a:gd name="connsiteY13" fmla="*/ 25383 h 97772"/>
                <a:gd name="connsiteX14" fmla="*/ 2564 w 535713"/>
                <a:gd name="connsiteY14" fmla="*/ 33193 h 97772"/>
                <a:gd name="connsiteX15" fmla="*/ 19995 w 535713"/>
                <a:gd name="connsiteY15" fmla="*/ 39860 h 97772"/>
                <a:gd name="connsiteX16" fmla="*/ 22186 w 535713"/>
                <a:gd name="connsiteY16" fmla="*/ 40146 h 97772"/>
                <a:gd name="connsiteX17" fmla="*/ 21424 w 535713"/>
                <a:gd name="connsiteY17" fmla="*/ 48909 h 97772"/>
                <a:gd name="connsiteX18" fmla="*/ 70192 w 535713"/>
                <a:gd name="connsiteY18" fmla="*/ 97677 h 97772"/>
                <a:gd name="connsiteX19" fmla="*/ 118960 w 535713"/>
                <a:gd name="connsiteY19" fmla="*/ 48909 h 97772"/>
                <a:gd name="connsiteX20" fmla="*/ 70287 w 535713"/>
                <a:gd name="connsiteY20" fmla="*/ 237 h 97772"/>
                <a:gd name="connsiteX21" fmla="*/ 70287 w 535713"/>
                <a:gd name="connsiteY21" fmla="*/ 237 h 97772"/>
                <a:gd name="connsiteX22" fmla="*/ 466241 w 535713"/>
                <a:gd name="connsiteY22" fmla="*/ 237 h 97772"/>
                <a:gd name="connsiteX23" fmla="*/ 417473 w 535713"/>
                <a:gd name="connsiteY23" fmla="*/ 49004 h 97772"/>
                <a:gd name="connsiteX24" fmla="*/ 466241 w 535713"/>
                <a:gd name="connsiteY24" fmla="*/ 97772 h 97772"/>
                <a:gd name="connsiteX25" fmla="*/ 515009 w 535713"/>
                <a:gd name="connsiteY25" fmla="*/ 49004 h 97772"/>
                <a:gd name="connsiteX26" fmla="*/ 514247 w 535713"/>
                <a:gd name="connsiteY26" fmla="*/ 40146 h 97772"/>
                <a:gd name="connsiteX27" fmla="*/ 515676 w 535713"/>
                <a:gd name="connsiteY27" fmla="*/ 39956 h 97772"/>
                <a:gd name="connsiteX28" fmla="*/ 533107 w 535713"/>
                <a:gd name="connsiteY28" fmla="*/ 33288 h 97772"/>
                <a:gd name="connsiteX29" fmla="*/ 534821 w 535713"/>
                <a:gd name="connsiteY29" fmla="*/ 25478 h 97772"/>
                <a:gd name="connsiteX30" fmla="*/ 527011 w 535713"/>
                <a:gd name="connsiteY30" fmla="*/ 23763 h 97772"/>
                <a:gd name="connsiteX31" fmla="*/ 510818 w 535713"/>
                <a:gd name="connsiteY31" fmla="*/ 29192 h 97772"/>
                <a:gd name="connsiteX32" fmla="*/ 510723 w 535713"/>
                <a:gd name="connsiteY32" fmla="*/ 28907 h 97772"/>
                <a:gd name="connsiteX33" fmla="*/ 526630 w 535713"/>
                <a:gd name="connsiteY33" fmla="*/ 17572 h 97772"/>
                <a:gd name="connsiteX34" fmla="*/ 525773 w 535713"/>
                <a:gd name="connsiteY34" fmla="*/ 9666 h 97772"/>
                <a:gd name="connsiteX35" fmla="*/ 517867 w 535713"/>
                <a:gd name="connsiteY35" fmla="*/ 10524 h 97772"/>
                <a:gd name="connsiteX36" fmla="*/ 504818 w 535713"/>
                <a:gd name="connsiteY36" fmla="*/ 19191 h 97772"/>
                <a:gd name="connsiteX37" fmla="*/ 504341 w 535713"/>
                <a:gd name="connsiteY37" fmla="*/ 18525 h 97772"/>
                <a:gd name="connsiteX38" fmla="*/ 514343 w 535713"/>
                <a:gd name="connsiteY38" fmla="*/ 8237 h 97772"/>
                <a:gd name="connsiteX39" fmla="*/ 511866 w 535713"/>
                <a:gd name="connsiteY39" fmla="*/ 617 h 97772"/>
                <a:gd name="connsiteX40" fmla="*/ 504341 w 535713"/>
                <a:gd name="connsiteY40" fmla="*/ 3094 h 97772"/>
                <a:gd name="connsiteX41" fmla="*/ 495769 w 535713"/>
                <a:gd name="connsiteY41" fmla="*/ 10142 h 97772"/>
                <a:gd name="connsiteX42" fmla="*/ 466241 w 535713"/>
                <a:gd name="connsiteY42" fmla="*/ 237 h 9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5713" h="97772">
                  <a:moveTo>
                    <a:pt x="70287" y="237"/>
                  </a:moveTo>
                  <a:cubicBezTo>
                    <a:pt x="59143" y="237"/>
                    <a:pt x="48856" y="3951"/>
                    <a:pt x="40664" y="10333"/>
                  </a:cubicBezTo>
                  <a:cubicBezTo>
                    <a:pt x="37997" y="9571"/>
                    <a:pt x="33901" y="7761"/>
                    <a:pt x="31520" y="3094"/>
                  </a:cubicBezTo>
                  <a:cubicBezTo>
                    <a:pt x="30092" y="332"/>
                    <a:pt x="26662" y="-811"/>
                    <a:pt x="23900" y="617"/>
                  </a:cubicBezTo>
                  <a:cubicBezTo>
                    <a:pt x="21138" y="2046"/>
                    <a:pt x="19995" y="5475"/>
                    <a:pt x="21424" y="8237"/>
                  </a:cubicBezTo>
                  <a:cubicBezTo>
                    <a:pt x="24091" y="13476"/>
                    <a:pt x="28186" y="16715"/>
                    <a:pt x="31997" y="18810"/>
                  </a:cubicBezTo>
                  <a:lnTo>
                    <a:pt x="31616" y="19287"/>
                  </a:lnTo>
                  <a:cubicBezTo>
                    <a:pt x="27139" y="18048"/>
                    <a:pt x="21995" y="15476"/>
                    <a:pt x="17900" y="10428"/>
                  </a:cubicBezTo>
                  <a:cubicBezTo>
                    <a:pt x="15899" y="8047"/>
                    <a:pt x="12375" y="7666"/>
                    <a:pt x="9994" y="9571"/>
                  </a:cubicBezTo>
                  <a:cubicBezTo>
                    <a:pt x="7517" y="11571"/>
                    <a:pt x="7232" y="15096"/>
                    <a:pt x="9136" y="17477"/>
                  </a:cubicBezTo>
                  <a:cubicBezTo>
                    <a:pt x="14090" y="23573"/>
                    <a:pt x="20090" y="27097"/>
                    <a:pt x="25710" y="29097"/>
                  </a:cubicBezTo>
                  <a:lnTo>
                    <a:pt x="25615" y="29192"/>
                  </a:lnTo>
                  <a:cubicBezTo>
                    <a:pt x="20281" y="28907"/>
                    <a:pt x="14375" y="27383"/>
                    <a:pt x="8660" y="23668"/>
                  </a:cubicBezTo>
                  <a:cubicBezTo>
                    <a:pt x="5993" y="21954"/>
                    <a:pt x="2564" y="22716"/>
                    <a:pt x="850" y="25383"/>
                  </a:cubicBezTo>
                  <a:cubicBezTo>
                    <a:pt x="-769" y="28050"/>
                    <a:pt x="-8" y="31479"/>
                    <a:pt x="2564" y="33193"/>
                  </a:cubicBezTo>
                  <a:cubicBezTo>
                    <a:pt x="8470" y="37003"/>
                    <a:pt x="14375" y="39003"/>
                    <a:pt x="19995" y="39860"/>
                  </a:cubicBezTo>
                  <a:lnTo>
                    <a:pt x="22186" y="40146"/>
                  </a:lnTo>
                  <a:cubicBezTo>
                    <a:pt x="21709" y="43004"/>
                    <a:pt x="21424" y="45956"/>
                    <a:pt x="21424" y="48909"/>
                  </a:cubicBezTo>
                  <a:cubicBezTo>
                    <a:pt x="21424" y="75865"/>
                    <a:pt x="43236" y="97677"/>
                    <a:pt x="70192" y="97677"/>
                  </a:cubicBezTo>
                  <a:cubicBezTo>
                    <a:pt x="97148" y="97677"/>
                    <a:pt x="118960" y="75865"/>
                    <a:pt x="118960" y="48909"/>
                  </a:cubicBezTo>
                  <a:cubicBezTo>
                    <a:pt x="119055" y="22049"/>
                    <a:pt x="97243" y="237"/>
                    <a:pt x="70287" y="237"/>
                  </a:cubicBezTo>
                  <a:lnTo>
                    <a:pt x="70287" y="237"/>
                  </a:lnTo>
                  <a:close/>
                  <a:moveTo>
                    <a:pt x="466241" y="237"/>
                  </a:moveTo>
                  <a:cubicBezTo>
                    <a:pt x="439285" y="237"/>
                    <a:pt x="417473" y="22049"/>
                    <a:pt x="417473" y="49004"/>
                  </a:cubicBezTo>
                  <a:cubicBezTo>
                    <a:pt x="417473" y="75960"/>
                    <a:pt x="439285" y="97772"/>
                    <a:pt x="466241" y="97772"/>
                  </a:cubicBezTo>
                  <a:cubicBezTo>
                    <a:pt x="493197" y="97772"/>
                    <a:pt x="515009" y="75960"/>
                    <a:pt x="515009" y="49004"/>
                  </a:cubicBezTo>
                  <a:cubicBezTo>
                    <a:pt x="515009" y="45956"/>
                    <a:pt x="514724" y="43004"/>
                    <a:pt x="514247" y="40146"/>
                  </a:cubicBezTo>
                  <a:lnTo>
                    <a:pt x="515676" y="39956"/>
                  </a:lnTo>
                  <a:cubicBezTo>
                    <a:pt x="521296" y="39099"/>
                    <a:pt x="527297" y="37003"/>
                    <a:pt x="533107" y="33288"/>
                  </a:cubicBezTo>
                  <a:cubicBezTo>
                    <a:pt x="535678" y="31669"/>
                    <a:pt x="536536" y="28145"/>
                    <a:pt x="534821" y="25478"/>
                  </a:cubicBezTo>
                  <a:cubicBezTo>
                    <a:pt x="533107" y="22906"/>
                    <a:pt x="529678" y="22049"/>
                    <a:pt x="527011" y="23763"/>
                  </a:cubicBezTo>
                  <a:cubicBezTo>
                    <a:pt x="521582" y="27287"/>
                    <a:pt x="515867" y="28812"/>
                    <a:pt x="510818" y="29192"/>
                  </a:cubicBezTo>
                  <a:lnTo>
                    <a:pt x="510723" y="28907"/>
                  </a:lnTo>
                  <a:cubicBezTo>
                    <a:pt x="516152" y="26906"/>
                    <a:pt x="521867" y="23382"/>
                    <a:pt x="526630" y="17572"/>
                  </a:cubicBezTo>
                  <a:cubicBezTo>
                    <a:pt x="528630" y="15191"/>
                    <a:pt x="528249" y="11571"/>
                    <a:pt x="525773" y="9666"/>
                  </a:cubicBezTo>
                  <a:cubicBezTo>
                    <a:pt x="523391" y="7761"/>
                    <a:pt x="519772" y="8142"/>
                    <a:pt x="517867" y="10524"/>
                  </a:cubicBezTo>
                  <a:cubicBezTo>
                    <a:pt x="513961" y="15381"/>
                    <a:pt x="509199" y="17858"/>
                    <a:pt x="504818" y="19191"/>
                  </a:cubicBezTo>
                  <a:lnTo>
                    <a:pt x="504341" y="18525"/>
                  </a:lnTo>
                  <a:cubicBezTo>
                    <a:pt x="507961" y="16524"/>
                    <a:pt x="511771" y="13286"/>
                    <a:pt x="514343" y="8237"/>
                  </a:cubicBezTo>
                  <a:cubicBezTo>
                    <a:pt x="515771" y="5475"/>
                    <a:pt x="514724" y="2046"/>
                    <a:pt x="511866" y="617"/>
                  </a:cubicBezTo>
                  <a:cubicBezTo>
                    <a:pt x="509104" y="-811"/>
                    <a:pt x="505675" y="332"/>
                    <a:pt x="504341" y="3094"/>
                  </a:cubicBezTo>
                  <a:cubicBezTo>
                    <a:pt x="502151" y="7380"/>
                    <a:pt x="498436" y="9285"/>
                    <a:pt x="495769" y="10142"/>
                  </a:cubicBezTo>
                  <a:cubicBezTo>
                    <a:pt x="487577" y="3951"/>
                    <a:pt x="477290" y="237"/>
                    <a:pt x="466241" y="237"/>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8" name="Graphic 1">
              <a:extLst>
                <a:ext uri="{FF2B5EF4-FFF2-40B4-BE49-F238E27FC236}">
                  <a16:creationId xmlns:a16="http://schemas.microsoft.com/office/drawing/2014/main" id="{00980425-BEC1-4688-AD2F-523400FE72A4}"/>
                </a:ext>
              </a:extLst>
            </p:cNvPr>
            <p:cNvGrpSpPr/>
            <p:nvPr/>
          </p:nvGrpSpPr>
          <p:grpSpPr>
            <a:xfrm>
              <a:off x="1176276" y="3894125"/>
              <a:ext cx="843343" cy="549097"/>
              <a:chOff x="5790438" y="2608344"/>
              <a:chExt cx="843343" cy="549097"/>
            </a:xfrm>
          </p:grpSpPr>
          <p:sp>
            <p:nvSpPr>
              <p:cNvPr id="143" name="Freeform: Shape 142">
                <a:extLst>
                  <a:ext uri="{FF2B5EF4-FFF2-40B4-BE49-F238E27FC236}">
                    <a16:creationId xmlns:a16="http://schemas.microsoft.com/office/drawing/2014/main" id="{6A3DEC96-9309-4E83-9718-CA317D312460}"/>
                  </a:ext>
                </a:extLst>
              </p:cNvPr>
              <p:cNvSpPr/>
              <p:nvPr/>
            </p:nvSpPr>
            <p:spPr>
              <a:xfrm>
                <a:off x="6479318" y="2608344"/>
                <a:ext cx="137032" cy="151293"/>
              </a:xfrm>
              <a:custGeom>
                <a:avLst/>
                <a:gdLst>
                  <a:gd name="connsiteX0" fmla="*/ 11969 w 137032"/>
                  <a:gd name="connsiteY0" fmla="*/ 146857 h 151293"/>
                  <a:gd name="connsiteX1" fmla="*/ 4350 w 137032"/>
                  <a:gd name="connsiteY1" fmla="*/ 151048 h 151293"/>
                  <a:gd name="connsiteX2" fmla="*/ 254 w 137032"/>
                  <a:gd name="connsiteY2" fmla="*/ 143428 h 151293"/>
                  <a:gd name="connsiteX3" fmla="*/ 137033 w 137032"/>
                  <a:gd name="connsiteY3" fmla="*/ 267 h 151293"/>
                  <a:gd name="connsiteX4" fmla="*/ 123698 w 137032"/>
                  <a:gd name="connsiteY4" fmla="*/ 10649 h 151293"/>
                  <a:gd name="connsiteX5" fmla="*/ 11969 w 137032"/>
                  <a:gd name="connsiteY5" fmla="*/ 146857 h 15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32" h="151293">
                    <a:moveTo>
                      <a:pt x="11969" y="146857"/>
                    </a:moveTo>
                    <a:cubicBezTo>
                      <a:pt x="11017" y="150095"/>
                      <a:pt x="7588" y="152000"/>
                      <a:pt x="4350" y="151048"/>
                    </a:cubicBezTo>
                    <a:cubicBezTo>
                      <a:pt x="1111" y="150095"/>
                      <a:pt x="-699" y="146666"/>
                      <a:pt x="254" y="143428"/>
                    </a:cubicBezTo>
                    <a:cubicBezTo>
                      <a:pt x="349" y="143047"/>
                      <a:pt x="89693" y="-7163"/>
                      <a:pt x="137033" y="267"/>
                    </a:cubicBezTo>
                    <a:lnTo>
                      <a:pt x="123698" y="10649"/>
                    </a:lnTo>
                    <a:cubicBezTo>
                      <a:pt x="76454" y="53035"/>
                      <a:pt x="12065" y="146476"/>
                      <a:pt x="11969" y="146857"/>
                    </a:cubicBez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3C849810-B211-4612-99F1-7F0DEF33B438}"/>
                  </a:ext>
                </a:extLst>
              </p:cNvPr>
              <p:cNvSpPr/>
              <p:nvPr/>
            </p:nvSpPr>
            <p:spPr>
              <a:xfrm>
                <a:off x="5797772" y="2620312"/>
                <a:ext cx="138020" cy="137177"/>
              </a:xfrm>
              <a:custGeom>
                <a:avLst/>
                <a:gdLst>
                  <a:gd name="connsiteX0" fmla="*/ 126016 w 138020"/>
                  <a:gd name="connsiteY0" fmla="*/ 132794 h 137177"/>
                  <a:gd name="connsiteX1" fmla="*/ 133636 w 138020"/>
                  <a:gd name="connsiteY1" fmla="*/ 136889 h 137177"/>
                  <a:gd name="connsiteX2" fmla="*/ 137731 w 138020"/>
                  <a:gd name="connsiteY2" fmla="*/ 129269 h 137177"/>
                  <a:gd name="connsiteX3" fmla="*/ 0 w 138020"/>
                  <a:gd name="connsiteY3" fmla="*/ 301 h 137177"/>
                  <a:gd name="connsiteX4" fmla="*/ 7239 w 138020"/>
                  <a:gd name="connsiteY4" fmla="*/ 3444 h 137177"/>
                  <a:gd name="connsiteX5" fmla="*/ 13049 w 138020"/>
                  <a:gd name="connsiteY5" fmla="*/ 7349 h 137177"/>
                  <a:gd name="connsiteX6" fmla="*/ 126016 w 138020"/>
                  <a:gd name="connsiteY6" fmla="*/ 132794 h 13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20" h="137177">
                    <a:moveTo>
                      <a:pt x="126016" y="132794"/>
                    </a:moveTo>
                    <a:cubicBezTo>
                      <a:pt x="126968" y="136032"/>
                      <a:pt x="130397" y="137937"/>
                      <a:pt x="133636" y="136889"/>
                    </a:cubicBezTo>
                    <a:cubicBezTo>
                      <a:pt x="136874" y="135937"/>
                      <a:pt x="138779" y="132508"/>
                      <a:pt x="137731" y="129269"/>
                    </a:cubicBezTo>
                    <a:cubicBezTo>
                      <a:pt x="137636" y="128888"/>
                      <a:pt x="47339" y="-7224"/>
                      <a:pt x="0" y="301"/>
                    </a:cubicBezTo>
                    <a:lnTo>
                      <a:pt x="7239" y="3444"/>
                    </a:lnTo>
                    <a:lnTo>
                      <a:pt x="13049" y="7349"/>
                    </a:lnTo>
                    <a:cubicBezTo>
                      <a:pt x="60198" y="49736"/>
                      <a:pt x="125921" y="132413"/>
                      <a:pt x="126016" y="132794"/>
                    </a:cubicBez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A3F841-9BF4-4845-B91E-EC510CF89200}"/>
                  </a:ext>
                </a:extLst>
              </p:cNvPr>
              <p:cNvSpPr/>
              <p:nvPr/>
            </p:nvSpPr>
            <p:spPr>
              <a:xfrm>
                <a:off x="5790438" y="2791587"/>
                <a:ext cx="154438" cy="192348"/>
              </a:xfrm>
              <a:custGeom>
                <a:avLst/>
                <a:gdLst>
                  <a:gd name="connsiteX0" fmla="*/ 147638 w 154438"/>
                  <a:gd name="connsiteY0" fmla="*/ 192310 h 192348"/>
                  <a:gd name="connsiteX1" fmla="*/ 154400 w 154438"/>
                  <a:gd name="connsiteY1" fmla="*/ 186880 h 192348"/>
                  <a:gd name="connsiteX2" fmla="*/ 148971 w 154438"/>
                  <a:gd name="connsiteY2" fmla="*/ 180118 h 192348"/>
                  <a:gd name="connsiteX3" fmla="*/ 146780 w 154438"/>
                  <a:gd name="connsiteY3" fmla="*/ 179927 h 192348"/>
                  <a:gd name="connsiteX4" fmla="*/ 12763 w 154438"/>
                  <a:gd name="connsiteY4" fmla="*/ 7906 h 192348"/>
                  <a:gd name="connsiteX5" fmla="*/ 0 w 154438"/>
                  <a:gd name="connsiteY5" fmla="*/ 0 h 192348"/>
                  <a:gd name="connsiteX6" fmla="*/ 145256 w 154438"/>
                  <a:gd name="connsiteY6" fmla="*/ 192214 h 192348"/>
                  <a:gd name="connsiteX7" fmla="*/ 147638 w 154438"/>
                  <a:gd name="connsiteY7" fmla="*/ 192310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438" h="192348">
                    <a:moveTo>
                      <a:pt x="147638" y="192310"/>
                    </a:moveTo>
                    <a:cubicBezTo>
                      <a:pt x="150971" y="192691"/>
                      <a:pt x="154019" y="190214"/>
                      <a:pt x="154400" y="186880"/>
                    </a:cubicBezTo>
                    <a:cubicBezTo>
                      <a:pt x="154781" y="183547"/>
                      <a:pt x="152305" y="180499"/>
                      <a:pt x="148971" y="180118"/>
                    </a:cubicBezTo>
                    <a:lnTo>
                      <a:pt x="146780" y="179927"/>
                    </a:lnTo>
                    <a:cubicBezTo>
                      <a:pt x="77724" y="171259"/>
                      <a:pt x="17526" y="68866"/>
                      <a:pt x="12763" y="7906"/>
                    </a:cubicBezTo>
                    <a:cubicBezTo>
                      <a:pt x="8382" y="5429"/>
                      <a:pt x="4191" y="2858"/>
                      <a:pt x="0" y="0"/>
                    </a:cubicBezTo>
                    <a:cubicBezTo>
                      <a:pt x="3238" y="68675"/>
                      <a:pt x="67818" y="182499"/>
                      <a:pt x="145256" y="192214"/>
                    </a:cubicBezTo>
                    <a:lnTo>
                      <a:pt x="147638" y="192310"/>
                    </a:ln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FD8F7BC0-AF09-4659-9E8D-505FF9FBC601}"/>
                  </a:ext>
                </a:extLst>
              </p:cNvPr>
              <p:cNvSpPr/>
              <p:nvPr/>
            </p:nvSpPr>
            <p:spPr>
              <a:xfrm>
                <a:off x="6466674" y="2791587"/>
                <a:ext cx="167107" cy="192348"/>
              </a:xfrm>
              <a:custGeom>
                <a:avLst/>
                <a:gdLst>
                  <a:gd name="connsiteX0" fmla="*/ 6801 w 167107"/>
                  <a:gd name="connsiteY0" fmla="*/ 192310 h 192348"/>
                  <a:gd name="connsiteX1" fmla="*/ 39 w 167107"/>
                  <a:gd name="connsiteY1" fmla="*/ 186880 h 192348"/>
                  <a:gd name="connsiteX2" fmla="*/ 5468 w 167107"/>
                  <a:gd name="connsiteY2" fmla="*/ 180118 h 192348"/>
                  <a:gd name="connsiteX3" fmla="*/ 7659 w 167107"/>
                  <a:gd name="connsiteY3" fmla="*/ 179927 h 192348"/>
                  <a:gd name="connsiteX4" fmla="*/ 154248 w 167107"/>
                  <a:gd name="connsiteY4" fmla="*/ 7906 h 192348"/>
                  <a:gd name="connsiteX5" fmla="*/ 167107 w 167107"/>
                  <a:gd name="connsiteY5" fmla="*/ 0 h 192348"/>
                  <a:gd name="connsiteX6" fmla="*/ 9183 w 167107"/>
                  <a:gd name="connsiteY6" fmla="*/ 192214 h 192348"/>
                  <a:gd name="connsiteX7" fmla="*/ 6801 w 167107"/>
                  <a:gd name="connsiteY7" fmla="*/ 192310 h 1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107" h="192348">
                    <a:moveTo>
                      <a:pt x="6801" y="192310"/>
                    </a:moveTo>
                    <a:cubicBezTo>
                      <a:pt x="3468" y="192691"/>
                      <a:pt x="420" y="190214"/>
                      <a:pt x="39" y="186880"/>
                    </a:cubicBezTo>
                    <a:cubicBezTo>
                      <a:pt x="-342" y="183547"/>
                      <a:pt x="2134" y="180499"/>
                      <a:pt x="5468" y="180118"/>
                    </a:cubicBezTo>
                    <a:lnTo>
                      <a:pt x="7659" y="179927"/>
                    </a:lnTo>
                    <a:cubicBezTo>
                      <a:pt x="76715" y="171259"/>
                      <a:pt x="149486" y="68866"/>
                      <a:pt x="154248" y="7906"/>
                    </a:cubicBezTo>
                    <a:cubicBezTo>
                      <a:pt x="158630" y="5429"/>
                      <a:pt x="162821" y="2858"/>
                      <a:pt x="167107" y="0"/>
                    </a:cubicBezTo>
                    <a:cubicBezTo>
                      <a:pt x="163869" y="68675"/>
                      <a:pt x="86621" y="182499"/>
                      <a:pt x="9183" y="192214"/>
                    </a:cubicBezTo>
                    <a:lnTo>
                      <a:pt x="6801" y="192310"/>
                    </a:ln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7" name="Graphic 1">
                <a:extLst>
                  <a:ext uri="{FF2B5EF4-FFF2-40B4-BE49-F238E27FC236}">
                    <a16:creationId xmlns:a16="http://schemas.microsoft.com/office/drawing/2014/main" id="{6013591F-5754-4F62-B066-EE9C4FFFC2BF}"/>
                  </a:ext>
                </a:extLst>
              </p:cNvPr>
              <p:cNvGrpSpPr/>
              <p:nvPr/>
            </p:nvGrpSpPr>
            <p:grpSpPr>
              <a:xfrm>
                <a:off x="5915015" y="2725959"/>
                <a:ext cx="582468" cy="431482"/>
                <a:chOff x="5915015" y="2725959"/>
                <a:chExt cx="582468" cy="431482"/>
              </a:xfrm>
            </p:grpSpPr>
            <p:sp>
              <p:nvSpPr>
                <p:cNvPr id="148" name="Freeform: Shape 147">
                  <a:extLst>
                    <a:ext uri="{FF2B5EF4-FFF2-40B4-BE49-F238E27FC236}">
                      <a16:creationId xmlns:a16="http://schemas.microsoft.com/office/drawing/2014/main" id="{F2672D14-9889-4F9F-8E61-5B66D4401E06}"/>
                    </a:ext>
                  </a:extLst>
                </p:cNvPr>
                <p:cNvSpPr/>
                <p:nvPr/>
              </p:nvSpPr>
              <p:spPr>
                <a:xfrm>
                  <a:off x="5915015" y="2725959"/>
                  <a:ext cx="582468" cy="431482"/>
                </a:xfrm>
                <a:custGeom>
                  <a:avLst/>
                  <a:gdLst>
                    <a:gd name="connsiteX0" fmla="*/ 291284 w 582468"/>
                    <a:gd name="connsiteY0" fmla="*/ 0 h 431482"/>
                    <a:gd name="connsiteX1" fmla="*/ 571605 w 582468"/>
                    <a:gd name="connsiteY1" fmla="*/ 14954 h 431482"/>
                    <a:gd name="connsiteX2" fmla="*/ 582463 w 582468"/>
                    <a:gd name="connsiteY2" fmla="*/ 28480 h 431482"/>
                    <a:gd name="connsiteX3" fmla="*/ 572271 w 582468"/>
                    <a:gd name="connsiteY3" fmla="*/ 237363 h 431482"/>
                    <a:gd name="connsiteX4" fmla="*/ 560651 w 582468"/>
                    <a:gd name="connsiteY4" fmla="*/ 270700 h 431482"/>
                    <a:gd name="connsiteX5" fmla="*/ 291189 w 582468"/>
                    <a:gd name="connsiteY5" fmla="*/ 431483 h 431482"/>
                    <a:gd name="connsiteX6" fmla="*/ 21726 w 582468"/>
                    <a:gd name="connsiteY6" fmla="*/ 270700 h 431482"/>
                    <a:gd name="connsiteX7" fmla="*/ 10201 w 582468"/>
                    <a:gd name="connsiteY7" fmla="*/ 237363 h 431482"/>
                    <a:gd name="connsiteX8" fmla="*/ 9 w 582468"/>
                    <a:gd name="connsiteY8" fmla="*/ 28480 h 431482"/>
                    <a:gd name="connsiteX9" fmla="*/ 10868 w 582468"/>
                    <a:gd name="connsiteY9" fmla="*/ 14954 h 431482"/>
                    <a:gd name="connsiteX10" fmla="*/ 291284 w 582468"/>
                    <a:gd name="connsiteY10" fmla="*/ 0 h 43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468" h="431482">
                      <a:moveTo>
                        <a:pt x="291284" y="0"/>
                      </a:moveTo>
                      <a:lnTo>
                        <a:pt x="571605" y="14954"/>
                      </a:lnTo>
                      <a:cubicBezTo>
                        <a:pt x="571605" y="14954"/>
                        <a:pt x="582749" y="18193"/>
                        <a:pt x="582463" y="28480"/>
                      </a:cubicBezTo>
                      <a:cubicBezTo>
                        <a:pt x="582082" y="38767"/>
                        <a:pt x="572271" y="237363"/>
                        <a:pt x="572271" y="237363"/>
                      </a:cubicBezTo>
                      <a:cubicBezTo>
                        <a:pt x="572271" y="237363"/>
                        <a:pt x="571795" y="255270"/>
                        <a:pt x="560651" y="270700"/>
                      </a:cubicBezTo>
                      <a:cubicBezTo>
                        <a:pt x="549507" y="286131"/>
                        <a:pt x="461305" y="431483"/>
                        <a:pt x="291189" y="431483"/>
                      </a:cubicBezTo>
                      <a:cubicBezTo>
                        <a:pt x="121072" y="431483"/>
                        <a:pt x="32871" y="286131"/>
                        <a:pt x="21726" y="270700"/>
                      </a:cubicBezTo>
                      <a:cubicBezTo>
                        <a:pt x="10677" y="255270"/>
                        <a:pt x="10201" y="237363"/>
                        <a:pt x="10201" y="237363"/>
                      </a:cubicBezTo>
                      <a:cubicBezTo>
                        <a:pt x="10201" y="237363"/>
                        <a:pt x="391" y="38767"/>
                        <a:pt x="9" y="28480"/>
                      </a:cubicBezTo>
                      <a:cubicBezTo>
                        <a:pt x="-372" y="18193"/>
                        <a:pt x="10868" y="14954"/>
                        <a:pt x="10868" y="14954"/>
                      </a:cubicBezTo>
                      <a:lnTo>
                        <a:pt x="291284"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563A8BA6-BCF3-432C-BD29-237A706015B4}"/>
                    </a:ext>
                  </a:extLst>
                </p:cNvPr>
                <p:cNvSpPr/>
                <p:nvPr/>
              </p:nvSpPr>
              <p:spPr>
                <a:xfrm>
                  <a:off x="5936932" y="2747486"/>
                  <a:ext cx="538733" cy="388429"/>
                </a:xfrm>
                <a:custGeom>
                  <a:avLst/>
                  <a:gdLst>
                    <a:gd name="connsiteX0" fmla="*/ 269367 w 538733"/>
                    <a:gd name="connsiteY0" fmla="*/ 0 h 388429"/>
                    <a:gd name="connsiteX1" fmla="*/ 0 w 538733"/>
                    <a:gd name="connsiteY1" fmla="*/ 14383 h 388429"/>
                    <a:gd name="connsiteX2" fmla="*/ 9906 w 538733"/>
                    <a:gd name="connsiteY2" fmla="*/ 214884 h 388429"/>
                    <a:gd name="connsiteX3" fmla="*/ 17431 w 538733"/>
                    <a:gd name="connsiteY3" fmla="*/ 236601 h 388429"/>
                    <a:gd name="connsiteX4" fmla="*/ 39719 w 538733"/>
                    <a:gd name="connsiteY4" fmla="*/ 267462 h 388429"/>
                    <a:gd name="connsiteX5" fmla="*/ 89059 w 538733"/>
                    <a:gd name="connsiteY5" fmla="*/ 318992 h 388429"/>
                    <a:gd name="connsiteX6" fmla="*/ 269367 w 538733"/>
                    <a:gd name="connsiteY6" fmla="*/ 388430 h 388429"/>
                    <a:gd name="connsiteX7" fmla="*/ 449675 w 538733"/>
                    <a:gd name="connsiteY7" fmla="*/ 318992 h 388429"/>
                    <a:gd name="connsiteX8" fmla="*/ 499015 w 538733"/>
                    <a:gd name="connsiteY8" fmla="*/ 267462 h 388429"/>
                    <a:gd name="connsiteX9" fmla="*/ 521303 w 538733"/>
                    <a:gd name="connsiteY9" fmla="*/ 236601 h 388429"/>
                    <a:gd name="connsiteX10" fmla="*/ 528828 w 538733"/>
                    <a:gd name="connsiteY10" fmla="*/ 214884 h 388429"/>
                    <a:gd name="connsiteX11" fmla="*/ 538734 w 538733"/>
                    <a:gd name="connsiteY11" fmla="*/ 14383 h 388429"/>
                    <a:gd name="connsiteX12" fmla="*/ 269367 w 538733"/>
                    <a:gd name="connsiteY12" fmla="*/ 0 h 3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733" h="388429">
                      <a:moveTo>
                        <a:pt x="269367" y="0"/>
                      </a:moveTo>
                      <a:lnTo>
                        <a:pt x="0" y="14383"/>
                      </a:lnTo>
                      <a:cubicBezTo>
                        <a:pt x="2381" y="81058"/>
                        <a:pt x="6858" y="148114"/>
                        <a:pt x="9906" y="214884"/>
                      </a:cubicBezTo>
                      <a:cubicBezTo>
                        <a:pt x="10192" y="222028"/>
                        <a:pt x="13335" y="230886"/>
                        <a:pt x="17431" y="236601"/>
                      </a:cubicBezTo>
                      <a:cubicBezTo>
                        <a:pt x="24956" y="247079"/>
                        <a:pt x="31623" y="257270"/>
                        <a:pt x="39719" y="267462"/>
                      </a:cubicBezTo>
                      <a:cubicBezTo>
                        <a:pt x="54483" y="286131"/>
                        <a:pt x="70961" y="303562"/>
                        <a:pt x="89059" y="318992"/>
                      </a:cubicBezTo>
                      <a:cubicBezTo>
                        <a:pt x="140494" y="362998"/>
                        <a:pt x="201073" y="388430"/>
                        <a:pt x="269367" y="388430"/>
                      </a:cubicBezTo>
                      <a:cubicBezTo>
                        <a:pt x="337661" y="388430"/>
                        <a:pt x="398240" y="362998"/>
                        <a:pt x="449675" y="318992"/>
                      </a:cubicBezTo>
                      <a:cubicBezTo>
                        <a:pt x="467773" y="303467"/>
                        <a:pt x="484251" y="286131"/>
                        <a:pt x="499015" y="267462"/>
                      </a:cubicBezTo>
                      <a:cubicBezTo>
                        <a:pt x="507111" y="257270"/>
                        <a:pt x="513779" y="247079"/>
                        <a:pt x="521303" y="236601"/>
                      </a:cubicBezTo>
                      <a:cubicBezTo>
                        <a:pt x="525399" y="230886"/>
                        <a:pt x="528542" y="222028"/>
                        <a:pt x="528828" y="214884"/>
                      </a:cubicBezTo>
                      <a:cubicBezTo>
                        <a:pt x="531781" y="148114"/>
                        <a:pt x="536353" y="81153"/>
                        <a:pt x="538734" y="14383"/>
                      </a:cubicBezTo>
                      <a:lnTo>
                        <a:pt x="269367" y="0"/>
                      </a:lnTo>
                      <a:close/>
                    </a:path>
                  </a:pathLst>
                </a:custGeom>
                <a:solidFill>
                  <a:srgbClr val="D3E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12AA03FE-5F75-4374-B427-B2BE9279A5AD}"/>
                    </a:ext>
                  </a:extLst>
                </p:cNvPr>
                <p:cNvSpPr/>
                <p:nvPr/>
              </p:nvSpPr>
              <p:spPr>
                <a:xfrm>
                  <a:off x="5940933" y="2830925"/>
                  <a:ext cx="528732" cy="304990"/>
                </a:xfrm>
                <a:custGeom>
                  <a:avLst/>
                  <a:gdLst>
                    <a:gd name="connsiteX0" fmla="*/ 0 w 528732"/>
                    <a:gd name="connsiteY0" fmla="*/ 17621 h 304990"/>
                    <a:gd name="connsiteX1" fmla="*/ 4191 w 528732"/>
                    <a:gd name="connsiteY1" fmla="*/ 95821 h 304990"/>
                    <a:gd name="connsiteX2" fmla="*/ 252698 w 528732"/>
                    <a:gd name="connsiteY2" fmla="*/ 0 h 304990"/>
                    <a:gd name="connsiteX3" fmla="*/ 0 w 528732"/>
                    <a:gd name="connsiteY3" fmla="*/ 17621 h 304990"/>
                    <a:gd name="connsiteX4" fmla="*/ 0 w 528732"/>
                    <a:gd name="connsiteY4" fmla="*/ 17621 h 304990"/>
                    <a:gd name="connsiteX5" fmla="*/ 5524 w 528732"/>
                    <a:gd name="connsiteY5" fmla="*/ 122587 h 304990"/>
                    <a:gd name="connsiteX6" fmla="*/ 5905 w 528732"/>
                    <a:gd name="connsiteY6" fmla="*/ 131445 h 304990"/>
                    <a:gd name="connsiteX7" fmla="*/ 13430 w 528732"/>
                    <a:gd name="connsiteY7" fmla="*/ 153162 h 304990"/>
                    <a:gd name="connsiteX8" fmla="*/ 35719 w 528732"/>
                    <a:gd name="connsiteY8" fmla="*/ 184023 h 304990"/>
                    <a:gd name="connsiteX9" fmla="*/ 85058 w 528732"/>
                    <a:gd name="connsiteY9" fmla="*/ 235553 h 304990"/>
                    <a:gd name="connsiteX10" fmla="*/ 265366 w 528732"/>
                    <a:gd name="connsiteY10" fmla="*/ 304990 h 304990"/>
                    <a:gd name="connsiteX11" fmla="*/ 445675 w 528732"/>
                    <a:gd name="connsiteY11" fmla="*/ 235553 h 304990"/>
                    <a:gd name="connsiteX12" fmla="*/ 495014 w 528732"/>
                    <a:gd name="connsiteY12" fmla="*/ 184023 h 304990"/>
                    <a:gd name="connsiteX13" fmla="*/ 517303 w 528732"/>
                    <a:gd name="connsiteY13" fmla="*/ 153162 h 304990"/>
                    <a:gd name="connsiteX14" fmla="*/ 520446 w 528732"/>
                    <a:gd name="connsiteY14" fmla="*/ 147828 h 304990"/>
                    <a:gd name="connsiteX15" fmla="*/ 325088 w 528732"/>
                    <a:gd name="connsiteY15" fmla="*/ 195072 h 304990"/>
                    <a:gd name="connsiteX16" fmla="*/ 5524 w 528732"/>
                    <a:gd name="connsiteY16" fmla="*/ 122587 h 304990"/>
                    <a:gd name="connsiteX17" fmla="*/ 5524 w 528732"/>
                    <a:gd name="connsiteY17" fmla="*/ 122587 h 304990"/>
                    <a:gd name="connsiteX18" fmla="*/ 525780 w 528732"/>
                    <a:gd name="connsiteY18" fmla="*/ 112776 h 304990"/>
                    <a:gd name="connsiteX19" fmla="*/ 528733 w 528732"/>
                    <a:gd name="connsiteY19" fmla="*/ 55435 h 304990"/>
                    <a:gd name="connsiteX20" fmla="*/ 343471 w 528732"/>
                    <a:gd name="connsiteY20" fmla="*/ 42481 h 304990"/>
                    <a:gd name="connsiteX21" fmla="*/ 525780 w 528732"/>
                    <a:gd name="connsiteY21" fmla="*/ 112776 h 30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8732" h="304990">
                      <a:moveTo>
                        <a:pt x="0" y="17621"/>
                      </a:moveTo>
                      <a:cubicBezTo>
                        <a:pt x="1333" y="43720"/>
                        <a:pt x="2857" y="69818"/>
                        <a:pt x="4191" y="95821"/>
                      </a:cubicBezTo>
                      <a:lnTo>
                        <a:pt x="252698" y="0"/>
                      </a:lnTo>
                      <a:lnTo>
                        <a:pt x="0" y="17621"/>
                      </a:lnTo>
                      <a:lnTo>
                        <a:pt x="0" y="17621"/>
                      </a:lnTo>
                      <a:close/>
                      <a:moveTo>
                        <a:pt x="5524" y="122587"/>
                      </a:moveTo>
                      <a:lnTo>
                        <a:pt x="5905" y="131445"/>
                      </a:lnTo>
                      <a:cubicBezTo>
                        <a:pt x="6191" y="138589"/>
                        <a:pt x="9335" y="147447"/>
                        <a:pt x="13430" y="153162"/>
                      </a:cubicBezTo>
                      <a:cubicBezTo>
                        <a:pt x="20955" y="163639"/>
                        <a:pt x="27622" y="173831"/>
                        <a:pt x="35719" y="184023"/>
                      </a:cubicBezTo>
                      <a:cubicBezTo>
                        <a:pt x="50482" y="202692"/>
                        <a:pt x="66961" y="220123"/>
                        <a:pt x="85058" y="235553"/>
                      </a:cubicBezTo>
                      <a:cubicBezTo>
                        <a:pt x="136493" y="279559"/>
                        <a:pt x="197072" y="304990"/>
                        <a:pt x="265366" y="304990"/>
                      </a:cubicBezTo>
                      <a:cubicBezTo>
                        <a:pt x="333661" y="304990"/>
                        <a:pt x="394240" y="279559"/>
                        <a:pt x="445675" y="235553"/>
                      </a:cubicBezTo>
                      <a:cubicBezTo>
                        <a:pt x="463772" y="220027"/>
                        <a:pt x="480251" y="202692"/>
                        <a:pt x="495014" y="184023"/>
                      </a:cubicBezTo>
                      <a:cubicBezTo>
                        <a:pt x="503111" y="173831"/>
                        <a:pt x="509778" y="163639"/>
                        <a:pt x="517303" y="153162"/>
                      </a:cubicBezTo>
                      <a:cubicBezTo>
                        <a:pt x="518446" y="151638"/>
                        <a:pt x="519494" y="149828"/>
                        <a:pt x="520446" y="147828"/>
                      </a:cubicBezTo>
                      <a:cubicBezTo>
                        <a:pt x="520446" y="147828"/>
                        <a:pt x="476821" y="195072"/>
                        <a:pt x="325088" y="195072"/>
                      </a:cubicBezTo>
                      <a:cubicBezTo>
                        <a:pt x="173450" y="195167"/>
                        <a:pt x="5524" y="122587"/>
                        <a:pt x="5524" y="122587"/>
                      </a:cubicBezTo>
                      <a:lnTo>
                        <a:pt x="5524" y="122587"/>
                      </a:lnTo>
                      <a:close/>
                      <a:moveTo>
                        <a:pt x="525780" y="112776"/>
                      </a:moveTo>
                      <a:cubicBezTo>
                        <a:pt x="526732" y="93631"/>
                        <a:pt x="527780" y="74485"/>
                        <a:pt x="528733" y="55435"/>
                      </a:cubicBezTo>
                      <a:lnTo>
                        <a:pt x="343471" y="42481"/>
                      </a:lnTo>
                      <a:lnTo>
                        <a:pt x="525780" y="112776"/>
                      </a:lnTo>
                      <a:close/>
                    </a:path>
                  </a:pathLst>
                </a:custGeom>
                <a:solidFill>
                  <a:srgbClr val="ACCB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9" name="Freeform: Shape 118">
              <a:extLst>
                <a:ext uri="{FF2B5EF4-FFF2-40B4-BE49-F238E27FC236}">
                  <a16:creationId xmlns:a16="http://schemas.microsoft.com/office/drawing/2014/main" id="{A14E5236-8197-4FDF-A925-1FFD4A38BF4F}"/>
                </a:ext>
              </a:extLst>
            </p:cNvPr>
            <p:cNvSpPr/>
            <p:nvPr/>
          </p:nvSpPr>
          <p:spPr>
            <a:xfrm>
              <a:off x="969678" y="4561333"/>
              <a:ext cx="1262348" cy="1659636"/>
            </a:xfrm>
            <a:custGeom>
              <a:avLst/>
              <a:gdLst>
                <a:gd name="connsiteX0" fmla="*/ 628269 w 1262348"/>
                <a:gd name="connsiteY0" fmla="*/ 136970 h 1659636"/>
                <a:gd name="connsiteX1" fmla="*/ 647509 w 1262348"/>
                <a:gd name="connsiteY1" fmla="*/ 115919 h 1659636"/>
                <a:gd name="connsiteX2" fmla="*/ 705326 w 1262348"/>
                <a:gd name="connsiteY2" fmla="*/ 123634 h 1659636"/>
                <a:gd name="connsiteX3" fmla="*/ 873538 w 1262348"/>
                <a:gd name="connsiteY3" fmla="*/ 0 h 1659636"/>
                <a:gd name="connsiteX4" fmla="*/ 1262348 w 1262348"/>
                <a:gd name="connsiteY4" fmla="*/ 97631 h 1659636"/>
                <a:gd name="connsiteX5" fmla="*/ 1188339 w 1262348"/>
                <a:gd name="connsiteY5" fmla="*/ 1548956 h 1659636"/>
                <a:gd name="connsiteX6" fmla="*/ 1184529 w 1262348"/>
                <a:gd name="connsiteY6" fmla="*/ 1594009 h 1659636"/>
                <a:gd name="connsiteX7" fmla="*/ 1151763 w 1262348"/>
                <a:gd name="connsiteY7" fmla="*/ 1659636 h 1659636"/>
                <a:gd name="connsiteX8" fmla="*/ 82391 w 1262348"/>
                <a:gd name="connsiteY8" fmla="*/ 1650587 h 1659636"/>
                <a:gd name="connsiteX9" fmla="*/ 0 w 1262348"/>
                <a:gd name="connsiteY9" fmla="*/ 111252 h 1659636"/>
                <a:gd name="connsiteX10" fmla="*/ 99822 w 1262348"/>
                <a:gd name="connsiteY10" fmla="*/ 74104 h 1659636"/>
                <a:gd name="connsiteX11" fmla="*/ 383191 w 1262348"/>
                <a:gd name="connsiteY11" fmla="*/ 0 h 1659636"/>
                <a:gd name="connsiteX12" fmla="*/ 551402 w 1262348"/>
                <a:gd name="connsiteY12" fmla="*/ 123634 h 1659636"/>
                <a:gd name="connsiteX13" fmla="*/ 609219 w 1262348"/>
                <a:gd name="connsiteY13" fmla="*/ 115919 h 1659636"/>
                <a:gd name="connsiteX14" fmla="*/ 628269 w 1262348"/>
                <a:gd name="connsiteY14" fmla="*/ 136970 h 165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2348" h="1659636">
                  <a:moveTo>
                    <a:pt x="628269" y="136970"/>
                  </a:moveTo>
                  <a:lnTo>
                    <a:pt x="647509" y="115919"/>
                  </a:lnTo>
                  <a:lnTo>
                    <a:pt x="705326" y="123634"/>
                  </a:lnTo>
                  <a:lnTo>
                    <a:pt x="873538" y="0"/>
                  </a:lnTo>
                  <a:lnTo>
                    <a:pt x="1262348" y="97631"/>
                  </a:lnTo>
                  <a:cubicBezTo>
                    <a:pt x="1222343" y="357473"/>
                    <a:pt x="1135189" y="1328071"/>
                    <a:pt x="1188339" y="1548956"/>
                  </a:cubicBezTo>
                  <a:cubicBezTo>
                    <a:pt x="1188339" y="1548956"/>
                    <a:pt x="1195197" y="1568768"/>
                    <a:pt x="1184529" y="1594009"/>
                  </a:cubicBezTo>
                  <a:cubicBezTo>
                    <a:pt x="1173861" y="1619155"/>
                    <a:pt x="1151763" y="1659636"/>
                    <a:pt x="1151763" y="1659636"/>
                  </a:cubicBezTo>
                  <a:lnTo>
                    <a:pt x="82391" y="1650587"/>
                  </a:lnTo>
                  <a:cubicBezTo>
                    <a:pt x="77914" y="1642110"/>
                    <a:pt x="25527" y="313468"/>
                    <a:pt x="0" y="111252"/>
                  </a:cubicBezTo>
                  <a:lnTo>
                    <a:pt x="99822" y="74104"/>
                  </a:lnTo>
                  <a:lnTo>
                    <a:pt x="383191" y="0"/>
                  </a:lnTo>
                  <a:lnTo>
                    <a:pt x="551402" y="123634"/>
                  </a:lnTo>
                  <a:lnTo>
                    <a:pt x="609219" y="115919"/>
                  </a:lnTo>
                  <a:lnTo>
                    <a:pt x="628269" y="13697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0" name="Graphic 1">
              <a:extLst>
                <a:ext uri="{FF2B5EF4-FFF2-40B4-BE49-F238E27FC236}">
                  <a16:creationId xmlns:a16="http://schemas.microsoft.com/office/drawing/2014/main" id="{D10DDA74-6993-40ED-948A-45FD7CE43325}"/>
                </a:ext>
              </a:extLst>
            </p:cNvPr>
            <p:cNvGrpSpPr/>
            <p:nvPr/>
          </p:nvGrpSpPr>
          <p:grpSpPr>
            <a:xfrm>
              <a:off x="1342366" y="4489557"/>
              <a:ext cx="511312" cy="1456425"/>
              <a:chOff x="5956528" y="3203776"/>
              <a:chExt cx="511312" cy="1456425"/>
            </a:xfrm>
          </p:grpSpPr>
          <p:sp>
            <p:nvSpPr>
              <p:cNvPr id="137" name="Freeform: Shape 136">
                <a:extLst>
                  <a:ext uri="{FF2B5EF4-FFF2-40B4-BE49-F238E27FC236}">
                    <a16:creationId xmlns:a16="http://schemas.microsoft.com/office/drawing/2014/main" id="{9FD298E9-47DC-4305-A907-30397F301ADE}"/>
                  </a:ext>
                </a:extLst>
              </p:cNvPr>
              <p:cNvSpPr/>
              <p:nvPr/>
            </p:nvSpPr>
            <p:spPr>
              <a:xfrm>
                <a:off x="6074092" y="3487674"/>
                <a:ext cx="276034" cy="1172527"/>
              </a:xfrm>
              <a:custGeom>
                <a:avLst/>
                <a:gdLst>
                  <a:gd name="connsiteX0" fmla="*/ 180784 w 276034"/>
                  <a:gd name="connsiteY0" fmla="*/ 0 h 1172527"/>
                  <a:gd name="connsiteX1" fmla="*/ 189357 w 276034"/>
                  <a:gd name="connsiteY1" fmla="*/ 36385 h 1172527"/>
                  <a:gd name="connsiteX2" fmla="*/ 276034 w 276034"/>
                  <a:gd name="connsiteY2" fmla="*/ 938213 h 1172527"/>
                  <a:gd name="connsiteX3" fmla="*/ 138017 w 276034"/>
                  <a:gd name="connsiteY3" fmla="*/ 1172528 h 1172527"/>
                  <a:gd name="connsiteX4" fmla="*/ 0 w 276034"/>
                  <a:gd name="connsiteY4" fmla="*/ 938213 h 1172527"/>
                  <a:gd name="connsiteX5" fmla="*/ 86582 w 276034"/>
                  <a:gd name="connsiteY5" fmla="*/ 36385 h 1172527"/>
                  <a:gd name="connsiteX6" fmla="*/ 95155 w 276034"/>
                  <a:gd name="connsiteY6" fmla="*/ 0 h 1172527"/>
                  <a:gd name="connsiteX7" fmla="*/ 138017 w 276034"/>
                  <a:gd name="connsiteY7" fmla="*/ 22193 h 117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34" h="1172527">
                    <a:moveTo>
                      <a:pt x="180784" y="0"/>
                    </a:moveTo>
                    <a:lnTo>
                      <a:pt x="189357" y="36385"/>
                    </a:lnTo>
                    <a:lnTo>
                      <a:pt x="276034" y="938213"/>
                    </a:lnTo>
                    <a:lnTo>
                      <a:pt x="138017" y="1172528"/>
                    </a:lnTo>
                    <a:lnTo>
                      <a:pt x="0" y="938213"/>
                    </a:lnTo>
                    <a:lnTo>
                      <a:pt x="86582" y="36385"/>
                    </a:lnTo>
                    <a:lnTo>
                      <a:pt x="95155" y="0"/>
                    </a:lnTo>
                    <a:lnTo>
                      <a:pt x="138017" y="22193"/>
                    </a:lnTo>
                    <a:close/>
                  </a:path>
                </a:pathLst>
              </a:custGeom>
              <a:solidFill>
                <a:srgbClr val="CF4A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07F0B13-A9AE-409B-BD8B-AD078AD2A6D5}"/>
                  </a:ext>
                </a:extLst>
              </p:cNvPr>
              <p:cNvSpPr/>
              <p:nvPr/>
            </p:nvSpPr>
            <p:spPr>
              <a:xfrm>
                <a:off x="6186773" y="3487674"/>
                <a:ext cx="163353" cy="1172432"/>
              </a:xfrm>
              <a:custGeom>
                <a:avLst/>
                <a:gdLst>
                  <a:gd name="connsiteX0" fmla="*/ 68104 w 163353"/>
                  <a:gd name="connsiteY0" fmla="*/ 0 h 1172432"/>
                  <a:gd name="connsiteX1" fmla="*/ 76676 w 163353"/>
                  <a:gd name="connsiteY1" fmla="*/ 36385 h 1172432"/>
                  <a:gd name="connsiteX2" fmla="*/ 163354 w 163353"/>
                  <a:gd name="connsiteY2" fmla="*/ 938117 h 1172432"/>
                  <a:gd name="connsiteX3" fmla="*/ 25337 w 163353"/>
                  <a:gd name="connsiteY3" fmla="*/ 1172432 h 1172432"/>
                  <a:gd name="connsiteX4" fmla="*/ 109633 w 163353"/>
                  <a:gd name="connsiteY4" fmla="*/ 939355 h 1172432"/>
                  <a:gd name="connsiteX5" fmla="*/ 45625 w 163353"/>
                  <a:gd name="connsiteY5" fmla="*/ 40005 h 1172432"/>
                  <a:gd name="connsiteX6" fmla="*/ 0 w 163353"/>
                  <a:gd name="connsiteY6" fmla="*/ 32766 h 1172432"/>
                  <a:gd name="connsiteX7" fmla="*/ 19431 w 163353"/>
                  <a:gd name="connsiteY7" fmla="*/ 18955 h 1172432"/>
                  <a:gd name="connsiteX8" fmla="*/ 25432 w 163353"/>
                  <a:gd name="connsiteY8" fmla="*/ 22098 h 1172432"/>
                  <a:gd name="connsiteX9" fmla="*/ 68104 w 163353"/>
                  <a:gd name="connsiteY9" fmla="*/ 0 h 117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353" h="1172432">
                    <a:moveTo>
                      <a:pt x="68104" y="0"/>
                    </a:moveTo>
                    <a:lnTo>
                      <a:pt x="76676" y="36385"/>
                    </a:lnTo>
                    <a:lnTo>
                      <a:pt x="163354" y="938117"/>
                    </a:lnTo>
                    <a:lnTo>
                      <a:pt x="25337" y="1172432"/>
                    </a:lnTo>
                    <a:cubicBezTo>
                      <a:pt x="25337" y="1172432"/>
                      <a:pt x="106394" y="970597"/>
                      <a:pt x="109633" y="939355"/>
                    </a:cubicBezTo>
                    <a:cubicBezTo>
                      <a:pt x="112871" y="908113"/>
                      <a:pt x="60865" y="48006"/>
                      <a:pt x="45625" y="40005"/>
                    </a:cubicBezTo>
                    <a:cubicBezTo>
                      <a:pt x="30289" y="32004"/>
                      <a:pt x="0" y="32766"/>
                      <a:pt x="0" y="32766"/>
                    </a:cubicBezTo>
                    <a:lnTo>
                      <a:pt x="19431" y="18955"/>
                    </a:lnTo>
                    <a:lnTo>
                      <a:pt x="25432" y="22098"/>
                    </a:lnTo>
                    <a:lnTo>
                      <a:pt x="68104" y="0"/>
                    </a:lnTo>
                    <a:close/>
                  </a:path>
                </a:pathLst>
              </a:custGeom>
              <a:solidFill>
                <a:srgbClr val="BA31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4C7D1318-42FF-4170-8D58-CF2962A650C5}"/>
                  </a:ext>
                </a:extLst>
              </p:cNvPr>
              <p:cNvSpPr/>
              <p:nvPr/>
            </p:nvSpPr>
            <p:spPr>
              <a:xfrm>
                <a:off x="6120193" y="3419808"/>
                <a:ext cx="183737" cy="113490"/>
              </a:xfrm>
              <a:custGeom>
                <a:avLst/>
                <a:gdLst>
                  <a:gd name="connsiteX0" fmla="*/ 40481 w 183737"/>
                  <a:gd name="connsiteY0" fmla="*/ 113490 h 113490"/>
                  <a:gd name="connsiteX1" fmla="*/ 0 w 183737"/>
                  <a:gd name="connsiteY1" fmla="*/ 24717 h 113490"/>
                  <a:gd name="connsiteX2" fmla="*/ 183737 w 183737"/>
                  <a:gd name="connsiteY2" fmla="*/ 24717 h 113490"/>
                  <a:gd name="connsiteX3" fmla="*/ 143256 w 183737"/>
                  <a:gd name="connsiteY3" fmla="*/ 113490 h 113490"/>
                  <a:gd name="connsiteX4" fmla="*/ 40481 w 183737"/>
                  <a:gd name="connsiteY4" fmla="*/ 113490 h 11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113490">
                    <a:moveTo>
                      <a:pt x="40481" y="113490"/>
                    </a:moveTo>
                    <a:lnTo>
                      <a:pt x="0" y="24717"/>
                    </a:lnTo>
                    <a:cubicBezTo>
                      <a:pt x="34957" y="-8239"/>
                      <a:pt x="148780" y="-8239"/>
                      <a:pt x="183737" y="24717"/>
                    </a:cubicBezTo>
                    <a:lnTo>
                      <a:pt x="143256" y="113490"/>
                    </a:lnTo>
                    <a:cubicBezTo>
                      <a:pt x="114776" y="105966"/>
                      <a:pt x="69056" y="105966"/>
                      <a:pt x="40481" y="113490"/>
                    </a:cubicBezTo>
                    <a:close/>
                  </a:path>
                </a:pathLst>
              </a:custGeom>
              <a:solidFill>
                <a:srgbClr val="CF4A6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6619C9DF-971B-40D9-8DFB-538D09EEB2DA}"/>
                  </a:ext>
                </a:extLst>
              </p:cNvPr>
              <p:cNvSpPr/>
              <p:nvPr/>
            </p:nvSpPr>
            <p:spPr>
              <a:xfrm>
                <a:off x="6120193" y="3419855"/>
                <a:ext cx="183737" cy="113442"/>
              </a:xfrm>
              <a:custGeom>
                <a:avLst/>
                <a:gdLst>
                  <a:gd name="connsiteX0" fmla="*/ 16097 w 183737"/>
                  <a:gd name="connsiteY0" fmla="*/ 60008 h 113442"/>
                  <a:gd name="connsiteX1" fmla="*/ 0 w 183737"/>
                  <a:gd name="connsiteY1" fmla="*/ 24670 h 113442"/>
                  <a:gd name="connsiteX2" fmla="*/ 60960 w 183737"/>
                  <a:gd name="connsiteY2" fmla="*/ 1905 h 113442"/>
                  <a:gd name="connsiteX3" fmla="*/ 16097 w 183737"/>
                  <a:gd name="connsiteY3" fmla="*/ 60008 h 113442"/>
                  <a:gd name="connsiteX4" fmla="*/ 16097 w 183737"/>
                  <a:gd name="connsiteY4" fmla="*/ 60008 h 113442"/>
                  <a:gd name="connsiteX5" fmla="*/ 92773 w 183737"/>
                  <a:gd name="connsiteY5" fmla="*/ 0 h 113442"/>
                  <a:gd name="connsiteX6" fmla="*/ 183737 w 183737"/>
                  <a:gd name="connsiteY6" fmla="*/ 24670 h 113442"/>
                  <a:gd name="connsiteX7" fmla="*/ 143256 w 183737"/>
                  <a:gd name="connsiteY7" fmla="*/ 113443 h 113442"/>
                  <a:gd name="connsiteX8" fmla="*/ 104489 w 183737"/>
                  <a:gd name="connsiteY8" fmla="*/ 108109 h 113442"/>
                  <a:gd name="connsiteX9" fmla="*/ 122491 w 183737"/>
                  <a:gd name="connsiteY9" fmla="*/ 91535 h 113442"/>
                  <a:gd name="connsiteX10" fmla="*/ 119158 w 183737"/>
                  <a:gd name="connsiteY10" fmla="*/ 10573 h 113442"/>
                  <a:gd name="connsiteX11" fmla="*/ 92773 w 183737"/>
                  <a:gd name="connsiteY11" fmla="*/ 0 h 11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7" h="113442">
                    <a:moveTo>
                      <a:pt x="16097" y="60008"/>
                    </a:moveTo>
                    <a:lnTo>
                      <a:pt x="0" y="24670"/>
                    </a:lnTo>
                    <a:cubicBezTo>
                      <a:pt x="12573" y="12859"/>
                      <a:pt x="35338" y="5239"/>
                      <a:pt x="60960" y="1905"/>
                    </a:cubicBezTo>
                    <a:lnTo>
                      <a:pt x="16097" y="60008"/>
                    </a:lnTo>
                    <a:lnTo>
                      <a:pt x="16097" y="60008"/>
                    </a:lnTo>
                    <a:close/>
                    <a:moveTo>
                      <a:pt x="92773" y="0"/>
                    </a:moveTo>
                    <a:cubicBezTo>
                      <a:pt x="129635" y="95"/>
                      <a:pt x="166402" y="8382"/>
                      <a:pt x="183737" y="24670"/>
                    </a:cubicBezTo>
                    <a:lnTo>
                      <a:pt x="143256" y="113443"/>
                    </a:lnTo>
                    <a:cubicBezTo>
                      <a:pt x="132207" y="110585"/>
                      <a:pt x="118681" y="108776"/>
                      <a:pt x="104489" y="108109"/>
                    </a:cubicBezTo>
                    <a:cubicBezTo>
                      <a:pt x="112109" y="102013"/>
                      <a:pt x="122206" y="93536"/>
                      <a:pt x="122491" y="91535"/>
                    </a:cubicBezTo>
                    <a:cubicBezTo>
                      <a:pt x="123063" y="88297"/>
                      <a:pt x="122396" y="11906"/>
                      <a:pt x="119158" y="10573"/>
                    </a:cubicBezTo>
                    <a:lnTo>
                      <a:pt x="92773" y="0"/>
                    </a:lnTo>
                    <a:close/>
                  </a:path>
                </a:pathLst>
              </a:custGeom>
              <a:solidFill>
                <a:srgbClr val="BA314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82FBE8A-C6B0-45F0-B9AD-07B1D01D2599}"/>
                  </a:ext>
                </a:extLst>
              </p:cNvPr>
              <p:cNvSpPr/>
              <p:nvPr/>
            </p:nvSpPr>
            <p:spPr>
              <a:xfrm>
                <a:off x="6231255" y="3205490"/>
                <a:ext cx="236586" cy="322422"/>
              </a:xfrm>
              <a:custGeom>
                <a:avLst/>
                <a:gdLst>
                  <a:gd name="connsiteX0" fmla="*/ 164592 w 236586"/>
                  <a:gd name="connsiteY0" fmla="*/ 1101 h 322422"/>
                  <a:gd name="connsiteX1" fmla="*/ 186785 w 236586"/>
                  <a:gd name="connsiteY1" fmla="*/ 1101 h 322422"/>
                  <a:gd name="connsiteX2" fmla="*/ 223838 w 236586"/>
                  <a:gd name="connsiteY2" fmla="*/ 54631 h 322422"/>
                  <a:gd name="connsiteX3" fmla="*/ 234601 w 236586"/>
                  <a:gd name="connsiteY3" fmla="*/ 103113 h 322422"/>
                  <a:gd name="connsiteX4" fmla="*/ 122301 w 236586"/>
                  <a:gd name="connsiteY4" fmla="*/ 317807 h 322422"/>
                  <a:gd name="connsiteX5" fmla="*/ 102965 w 236586"/>
                  <a:gd name="connsiteY5" fmla="*/ 318093 h 322422"/>
                  <a:gd name="connsiteX6" fmla="*/ 0 w 236586"/>
                  <a:gd name="connsiteY6" fmla="*/ 185981 h 322422"/>
                  <a:gd name="connsiteX7" fmla="*/ 164497 w 236586"/>
                  <a:gd name="connsiteY7" fmla="*/ 16436 h 322422"/>
                  <a:gd name="connsiteX8" fmla="*/ 164497 w 236586"/>
                  <a:gd name="connsiteY8" fmla="*/ 1101 h 3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586" h="322422">
                    <a:moveTo>
                      <a:pt x="164592" y="1101"/>
                    </a:moveTo>
                    <a:cubicBezTo>
                      <a:pt x="164592" y="1101"/>
                      <a:pt x="181165" y="-1376"/>
                      <a:pt x="186785" y="1101"/>
                    </a:cubicBezTo>
                    <a:cubicBezTo>
                      <a:pt x="192500" y="3577"/>
                      <a:pt x="211836" y="37772"/>
                      <a:pt x="223838" y="54631"/>
                    </a:cubicBezTo>
                    <a:cubicBezTo>
                      <a:pt x="223838" y="54631"/>
                      <a:pt x="242602" y="79872"/>
                      <a:pt x="234601" y="103113"/>
                    </a:cubicBezTo>
                    <a:cubicBezTo>
                      <a:pt x="226600" y="126450"/>
                      <a:pt x="122301" y="317807"/>
                      <a:pt x="122301" y="317807"/>
                    </a:cubicBezTo>
                    <a:cubicBezTo>
                      <a:pt x="122301" y="317807"/>
                      <a:pt x="114871" y="327999"/>
                      <a:pt x="102965" y="318093"/>
                    </a:cubicBezTo>
                    <a:cubicBezTo>
                      <a:pt x="90964" y="308187"/>
                      <a:pt x="0" y="185981"/>
                      <a:pt x="0" y="185981"/>
                    </a:cubicBezTo>
                    <a:lnTo>
                      <a:pt x="164497" y="16436"/>
                    </a:lnTo>
                    <a:lnTo>
                      <a:pt x="164497" y="1101"/>
                    </a:lnTo>
                    <a:close/>
                  </a:path>
                </a:pathLst>
              </a:custGeom>
              <a:solidFill>
                <a:srgbClr val="2C2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87841E52-4883-4F56-A1C2-71D13C03DB85}"/>
                  </a:ext>
                </a:extLst>
              </p:cNvPr>
              <p:cNvSpPr/>
              <p:nvPr/>
            </p:nvSpPr>
            <p:spPr>
              <a:xfrm>
                <a:off x="5956528" y="3203776"/>
                <a:ext cx="236340" cy="324136"/>
              </a:xfrm>
              <a:custGeom>
                <a:avLst/>
                <a:gdLst>
                  <a:gd name="connsiteX0" fmla="*/ 75177 w 236340"/>
                  <a:gd name="connsiteY0" fmla="*/ 1101 h 324136"/>
                  <a:gd name="connsiteX1" fmla="*/ 52984 w 236340"/>
                  <a:gd name="connsiteY1" fmla="*/ 1101 h 324136"/>
                  <a:gd name="connsiteX2" fmla="*/ 15932 w 236340"/>
                  <a:gd name="connsiteY2" fmla="*/ 54631 h 324136"/>
                  <a:gd name="connsiteX3" fmla="*/ 1740 w 236340"/>
                  <a:gd name="connsiteY3" fmla="*/ 104828 h 324136"/>
                  <a:gd name="connsiteX4" fmla="*/ 114039 w 236340"/>
                  <a:gd name="connsiteY4" fmla="*/ 319521 h 324136"/>
                  <a:gd name="connsiteX5" fmla="*/ 133470 w 236340"/>
                  <a:gd name="connsiteY5" fmla="*/ 319807 h 324136"/>
                  <a:gd name="connsiteX6" fmla="*/ 236340 w 236340"/>
                  <a:gd name="connsiteY6" fmla="*/ 187695 h 324136"/>
                  <a:gd name="connsiteX7" fmla="*/ 75177 w 236340"/>
                  <a:gd name="connsiteY7" fmla="*/ 16531 h 324136"/>
                  <a:gd name="connsiteX8" fmla="*/ 75177 w 236340"/>
                  <a:gd name="connsiteY8" fmla="*/ 1101 h 3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340" h="324136">
                    <a:moveTo>
                      <a:pt x="75177" y="1101"/>
                    </a:moveTo>
                    <a:cubicBezTo>
                      <a:pt x="75177" y="1101"/>
                      <a:pt x="58604" y="-1376"/>
                      <a:pt x="52984" y="1101"/>
                    </a:cubicBezTo>
                    <a:cubicBezTo>
                      <a:pt x="47269" y="3577"/>
                      <a:pt x="27933" y="37772"/>
                      <a:pt x="15932" y="54631"/>
                    </a:cubicBezTo>
                    <a:cubicBezTo>
                      <a:pt x="15932" y="54631"/>
                      <a:pt x="-6261" y="81492"/>
                      <a:pt x="1740" y="104828"/>
                    </a:cubicBezTo>
                    <a:cubicBezTo>
                      <a:pt x="9741" y="128164"/>
                      <a:pt x="114039" y="319521"/>
                      <a:pt x="114039" y="319521"/>
                    </a:cubicBezTo>
                    <a:cubicBezTo>
                      <a:pt x="114039" y="319521"/>
                      <a:pt x="121469" y="329713"/>
                      <a:pt x="133470" y="319807"/>
                    </a:cubicBezTo>
                    <a:cubicBezTo>
                      <a:pt x="145472" y="309901"/>
                      <a:pt x="236340" y="187695"/>
                      <a:pt x="236340" y="187695"/>
                    </a:cubicBezTo>
                    <a:lnTo>
                      <a:pt x="75177" y="16531"/>
                    </a:lnTo>
                    <a:lnTo>
                      <a:pt x="75177" y="1101"/>
                    </a:lnTo>
                    <a:close/>
                  </a:path>
                </a:pathLst>
              </a:custGeom>
              <a:solidFill>
                <a:srgbClr val="2C2A6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1" name="Freeform: Shape 120">
              <a:extLst>
                <a:ext uri="{FF2B5EF4-FFF2-40B4-BE49-F238E27FC236}">
                  <a16:creationId xmlns:a16="http://schemas.microsoft.com/office/drawing/2014/main" id="{B17212BD-8BC4-42E9-A77F-BFC811CB7D0B}"/>
                </a:ext>
              </a:extLst>
            </p:cNvPr>
            <p:cNvSpPr/>
            <p:nvPr/>
          </p:nvSpPr>
          <p:spPr>
            <a:xfrm>
              <a:off x="2188118" y="4658964"/>
              <a:ext cx="632823" cy="1050287"/>
            </a:xfrm>
            <a:custGeom>
              <a:avLst/>
              <a:gdLst>
                <a:gd name="connsiteX0" fmla="*/ 43814 w 632823"/>
                <a:gd name="connsiteY0" fmla="*/ 0 h 1050287"/>
                <a:gd name="connsiteX1" fmla="*/ 228408 w 632823"/>
                <a:gd name="connsiteY1" fmla="*/ 111728 h 1050287"/>
                <a:gd name="connsiteX2" fmla="*/ 628267 w 632823"/>
                <a:gd name="connsiteY2" fmla="*/ 804577 h 1050287"/>
                <a:gd name="connsiteX3" fmla="*/ 629792 w 632823"/>
                <a:gd name="connsiteY3" fmla="*/ 836581 h 1050287"/>
                <a:gd name="connsiteX4" fmla="*/ 332135 w 632823"/>
                <a:gd name="connsiteY4" fmla="*/ 1050227 h 1050287"/>
                <a:gd name="connsiteX5" fmla="*/ 298607 w 632823"/>
                <a:gd name="connsiteY5" fmla="*/ 1039559 h 1050287"/>
                <a:gd name="connsiteX6" fmla="*/ 24954 w 632823"/>
                <a:gd name="connsiteY6" fmla="*/ 647414 h 1050287"/>
                <a:gd name="connsiteX7" fmla="*/ 43814 w 632823"/>
                <a:gd name="connsiteY7" fmla="*/ 0 h 105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823" h="1050287">
                  <a:moveTo>
                    <a:pt x="43814" y="0"/>
                  </a:moveTo>
                  <a:cubicBezTo>
                    <a:pt x="43814" y="0"/>
                    <a:pt x="161257" y="23241"/>
                    <a:pt x="228408" y="111728"/>
                  </a:cubicBezTo>
                  <a:cubicBezTo>
                    <a:pt x="295559" y="200216"/>
                    <a:pt x="628267" y="804577"/>
                    <a:pt x="628267" y="804577"/>
                  </a:cubicBezTo>
                  <a:cubicBezTo>
                    <a:pt x="628267" y="804577"/>
                    <a:pt x="637412" y="824389"/>
                    <a:pt x="629792" y="836581"/>
                  </a:cubicBezTo>
                  <a:cubicBezTo>
                    <a:pt x="622172" y="848773"/>
                    <a:pt x="399382" y="1033463"/>
                    <a:pt x="332135" y="1050227"/>
                  </a:cubicBezTo>
                  <a:cubicBezTo>
                    <a:pt x="332135" y="1050227"/>
                    <a:pt x="312323" y="1051751"/>
                    <a:pt x="298607" y="1039559"/>
                  </a:cubicBezTo>
                  <a:cubicBezTo>
                    <a:pt x="284891" y="1027367"/>
                    <a:pt x="24954" y="647414"/>
                    <a:pt x="24954" y="647414"/>
                  </a:cubicBezTo>
                  <a:cubicBezTo>
                    <a:pt x="24954" y="647414"/>
                    <a:pt x="-42197" y="264319"/>
                    <a:pt x="43814" y="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DD96CCC4-3047-4D2D-B0E0-23677703093F}"/>
                </a:ext>
              </a:extLst>
            </p:cNvPr>
            <p:cNvSpPr/>
            <p:nvPr/>
          </p:nvSpPr>
          <p:spPr>
            <a:xfrm>
              <a:off x="2171829" y="4944619"/>
              <a:ext cx="198786" cy="590740"/>
            </a:xfrm>
            <a:custGeom>
              <a:avLst/>
              <a:gdLst>
                <a:gd name="connsiteX0" fmla="*/ 198786 w 198786"/>
                <a:gd name="connsiteY0" fmla="*/ 590740 h 590740"/>
                <a:gd name="connsiteX1" fmla="*/ 476 w 198786"/>
                <a:gd name="connsiteY1" fmla="*/ 308610 h 590740"/>
                <a:gd name="connsiteX2" fmla="*/ 16954 w 198786"/>
                <a:gd name="connsiteY2" fmla="*/ 0 h 590740"/>
                <a:gd name="connsiteX3" fmla="*/ 198786 w 198786"/>
                <a:gd name="connsiteY3" fmla="*/ 590740 h 590740"/>
              </a:gdLst>
              <a:ahLst/>
              <a:cxnLst>
                <a:cxn ang="0">
                  <a:pos x="connsiteX0" y="connsiteY0"/>
                </a:cxn>
                <a:cxn ang="0">
                  <a:pos x="connsiteX1" y="connsiteY1"/>
                </a:cxn>
                <a:cxn ang="0">
                  <a:pos x="connsiteX2" y="connsiteY2"/>
                </a:cxn>
                <a:cxn ang="0">
                  <a:pos x="connsiteX3" y="connsiteY3"/>
                </a:cxn>
              </a:cxnLst>
              <a:rect l="l" t="t" r="r" b="b"/>
              <a:pathLst>
                <a:path w="198786" h="590740">
                  <a:moveTo>
                    <a:pt x="198786" y="590740"/>
                  </a:moveTo>
                  <a:cubicBezTo>
                    <a:pt x="124110" y="483013"/>
                    <a:pt x="476" y="308610"/>
                    <a:pt x="476" y="308610"/>
                  </a:cubicBezTo>
                  <a:cubicBezTo>
                    <a:pt x="476" y="308610"/>
                    <a:pt x="-4382" y="184975"/>
                    <a:pt x="16954" y="0"/>
                  </a:cubicBezTo>
                  <a:lnTo>
                    <a:pt x="198786" y="590740"/>
                  </a:lnTo>
                  <a:close/>
                </a:path>
              </a:pathLst>
            </a:custGeom>
            <a:solidFill>
              <a:srgbClr val="F2D8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7582CE8-B7CC-48BC-A1BD-9179A51D37FA}"/>
                </a:ext>
              </a:extLst>
            </p:cNvPr>
            <p:cNvSpPr/>
            <p:nvPr/>
          </p:nvSpPr>
          <p:spPr>
            <a:xfrm>
              <a:off x="374858" y="4622769"/>
              <a:ext cx="759709" cy="1086577"/>
            </a:xfrm>
            <a:custGeom>
              <a:avLst/>
              <a:gdLst>
                <a:gd name="connsiteX0" fmla="*/ 739600 w 759709"/>
                <a:gd name="connsiteY0" fmla="*/ 0 h 1086577"/>
                <a:gd name="connsiteX1" fmla="*/ 404416 w 759709"/>
                <a:gd name="connsiteY1" fmla="*/ 166116 h 1086577"/>
                <a:gd name="connsiteX2" fmla="*/ 4556 w 759709"/>
                <a:gd name="connsiteY2" fmla="*/ 840867 h 1086577"/>
                <a:gd name="connsiteX3" fmla="*/ 3032 w 759709"/>
                <a:gd name="connsiteY3" fmla="*/ 872871 h 1086577"/>
                <a:gd name="connsiteX4" fmla="*/ 300593 w 759709"/>
                <a:gd name="connsiteY4" fmla="*/ 1086517 h 1086577"/>
                <a:gd name="connsiteX5" fmla="*/ 334216 w 759709"/>
                <a:gd name="connsiteY5" fmla="*/ 1075849 h 1086577"/>
                <a:gd name="connsiteX6" fmla="*/ 607870 w 759709"/>
                <a:gd name="connsiteY6" fmla="*/ 683705 h 1086577"/>
                <a:gd name="connsiteX7" fmla="*/ 739600 w 759709"/>
                <a:gd name="connsiteY7" fmla="*/ 0 h 10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709" h="1086577">
                  <a:moveTo>
                    <a:pt x="739600" y="0"/>
                  </a:moveTo>
                  <a:cubicBezTo>
                    <a:pt x="698833" y="0"/>
                    <a:pt x="471567" y="77629"/>
                    <a:pt x="404416" y="166116"/>
                  </a:cubicBezTo>
                  <a:cubicBezTo>
                    <a:pt x="337264" y="254603"/>
                    <a:pt x="4556" y="840867"/>
                    <a:pt x="4556" y="840867"/>
                  </a:cubicBezTo>
                  <a:cubicBezTo>
                    <a:pt x="4556" y="840867"/>
                    <a:pt x="-4588" y="860679"/>
                    <a:pt x="3032" y="872871"/>
                  </a:cubicBezTo>
                  <a:cubicBezTo>
                    <a:pt x="10652" y="885063"/>
                    <a:pt x="233537" y="1069753"/>
                    <a:pt x="300593" y="1086517"/>
                  </a:cubicBezTo>
                  <a:cubicBezTo>
                    <a:pt x="300593" y="1086517"/>
                    <a:pt x="320405" y="1088041"/>
                    <a:pt x="334216" y="1075849"/>
                  </a:cubicBezTo>
                  <a:cubicBezTo>
                    <a:pt x="347932" y="1063657"/>
                    <a:pt x="607870" y="683705"/>
                    <a:pt x="607870" y="683705"/>
                  </a:cubicBezTo>
                  <a:cubicBezTo>
                    <a:pt x="607870" y="683705"/>
                    <a:pt x="825611" y="264319"/>
                    <a:pt x="739600" y="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92F5E48B-4B4A-4C86-AC66-9B9848028379}"/>
                </a:ext>
              </a:extLst>
            </p:cNvPr>
            <p:cNvSpPr/>
            <p:nvPr/>
          </p:nvSpPr>
          <p:spPr>
            <a:xfrm>
              <a:off x="825184" y="4944714"/>
              <a:ext cx="184863" cy="590645"/>
            </a:xfrm>
            <a:custGeom>
              <a:avLst/>
              <a:gdLst>
                <a:gd name="connsiteX0" fmla="*/ 0 w 184863"/>
                <a:gd name="connsiteY0" fmla="*/ 590645 h 590645"/>
                <a:gd name="connsiteX1" fmla="*/ 183642 w 184863"/>
                <a:gd name="connsiteY1" fmla="*/ 324422 h 590645"/>
                <a:gd name="connsiteX2" fmla="*/ 181832 w 184863"/>
                <a:gd name="connsiteY2" fmla="*/ 0 h 590645"/>
                <a:gd name="connsiteX3" fmla="*/ 0 w 184863"/>
                <a:gd name="connsiteY3" fmla="*/ 590645 h 590645"/>
              </a:gdLst>
              <a:ahLst/>
              <a:cxnLst>
                <a:cxn ang="0">
                  <a:pos x="connsiteX0" y="connsiteY0"/>
                </a:cxn>
                <a:cxn ang="0">
                  <a:pos x="connsiteX1" y="connsiteY1"/>
                </a:cxn>
                <a:cxn ang="0">
                  <a:pos x="connsiteX2" y="connsiteY2"/>
                </a:cxn>
                <a:cxn ang="0">
                  <a:pos x="connsiteX3" y="connsiteY3"/>
                </a:cxn>
              </a:cxnLst>
              <a:rect l="l" t="t" r="r" b="b"/>
              <a:pathLst>
                <a:path w="184863" h="590645">
                  <a:moveTo>
                    <a:pt x="0" y="590645"/>
                  </a:moveTo>
                  <a:cubicBezTo>
                    <a:pt x="74676" y="482917"/>
                    <a:pt x="183642" y="324422"/>
                    <a:pt x="183642" y="324422"/>
                  </a:cubicBezTo>
                  <a:cubicBezTo>
                    <a:pt x="183642" y="324422"/>
                    <a:pt x="187357" y="191738"/>
                    <a:pt x="181832" y="0"/>
                  </a:cubicBezTo>
                  <a:lnTo>
                    <a:pt x="0" y="590645"/>
                  </a:lnTo>
                  <a:close/>
                </a:path>
              </a:pathLst>
            </a:custGeom>
            <a:solidFill>
              <a:srgbClr val="F2D8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B237B837-8ED2-47BE-A292-F5DCC8B426B6}"/>
                </a:ext>
              </a:extLst>
            </p:cNvPr>
            <p:cNvSpPr/>
            <p:nvPr/>
          </p:nvSpPr>
          <p:spPr>
            <a:xfrm>
              <a:off x="1191801" y="3286578"/>
              <a:ext cx="812482" cy="691062"/>
            </a:xfrm>
            <a:custGeom>
              <a:avLst/>
              <a:gdLst>
                <a:gd name="connsiteX0" fmla="*/ 13526 w 812482"/>
                <a:gd name="connsiteY0" fmla="*/ 635818 h 691062"/>
                <a:gd name="connsiteX1" fmla="*/ 13526 w 812482"/>
                <a:gd name="connsiteY1" fmla="*/ 691063 h 691062"/>
                <a:gd name="connsiteX2" fmla="*/ 54864 w 812482"/>
                <a:gd name="connsiteY2" fmla="*/ 639532 h 691062"/>
                <a:gd name="connsiteX3" fmla="*/ 54864 w 812482"/>
                <a:gd name="connsiteY3" fmla="*/ 588955 h 691062"/>
                <a:gd name="connsiteX4" fmla="*/ 98774 w 812482"/>
                <a:gd name="connsiteY4" fmla="*/ 446365 h 691062"/>
                <a:gd name="connsiteX5" fmla="*/ 178403 w 812482"/>
                <a:gd name="connsiteY5" fmla="*/ 329684 h 691062"/>
                <a:gd name="connsiteX6" fmla="*/ 406146 w 812482"/>
                <a:gd name="connsiteY6" fmla="*/ 362450 h 691062"/>
                <a:gd name="connsiteX7" fmla="*/ 633984 w 812482"/>
                <a:gd name="connsiteY7" fmla="*/ 329684 h 691062"/>
                <a:gd name="connsiteX8" fmla="*/ 713518 w 812482"/>
                <a:gd name="connsiteY8" fmla="*/ 446365 h 691062"/>
                <a:gd name="connsiteX9" fmla="*/ 757428 w 812482"/>
                <a:gd name="connsiteY9" fmla="*/ 588955 h 691062"/>
                <a:gd name="connsiteX10" fmla="*/ 757428 w 812482"/>
                <a:gd name="connsiteY10" fmla="*/ 639532 h 691062"/>
                <a:gd name="connsiteX11" fmla="*/ 798767 w 812482"/>
                <a:gd name="connsiteY11" fmla="*/ 691063 h 691062"/>
                <a:gd name="connsiteX12" fmla="*/ 798767 w 812482"/>
                <a:gd name="connsiteY12" fmla="*/ 635818 h 691062"/>
                <a:gd name="connsiteX13" fmla="*/ 812483 w 812482"/>
                <a:gd name="connsiteY13" fmla="*/ 583716 h 691062"/>
                <a:gd name="connsiteX14" fmla="*/ 812483 w 812482"/>
                <a:gd name="connsiteY14" fmla="*/ 419410 h 691062"/>
                <a:gd name="connsiteX15" fmla="*/ 0 w 812482"/>
                <a:gd name="connsiteY15" fmla="*/ 419410 h 691062"/>
                <a:gd name="connsiteX16" fmla="*/ 0 w 812482"/>
                <a:gd name="connsiteY16" fmla="*/ 583716 h 691062"/>
                <a:gd name="connsiteX17" fmla="*/ 13526 w 812482"/>
                <a:gd name="connsiteY17" fmla="*/ 635818 h 69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482" h="691062">
                  <a:moveTo>
                    <a:pt x="13526" y="635818"/>
                  </a:moveTo>
                  <a:lnTo>
                    <a:pt x="13526" y="691063"/>
                  </a:lnTo>
                  <a:cubicBezTo>
                    <a:pt x="32195" y="691063"/>
                    <a:pt x="54864" y="663916"/>
                    <a:pt x="54864" y="639532"/>
                  </a:cubicBezTo>
                  <a:cubicBezTo>
                    <a:pt x="54864" y="615148"/>
                    <a:pt x="54864" y="588955"/>
                    <a:pt x="54864" y="588955"/>
                  </a:cubicBezTo>
                  <a:cubicBezTo>
                    <a:pt x="54864" y="588955"/>
                    <a:pt x="98774" y="519422"/>
                    <a:pt x="98774" y="446365"/>
                  </a:cubicBezTo>
                  <a:cubicBezTo>
                    <a:pt x="98774" y="373309"/>
                    <a:pt x="115824" y="329684"/>
                    <a:pt x="178403" y="329684"/>
                  </a:cubicBezTo>
                  <a:cubicBezTo>
                    <a:pt x="240983" y="329684"/>
                    <a:pt x="303657" y="362450"/>
                    <a:pt x="406146" y="362450"/>
                  </a:cubicBezTo>
                  <a:cubicBezTo>
                    <a:pt x="508730" y="362450"/>
                    <a:pt x="571405" y="329684"/>
                    <a:pt x="633984" y="329684"/>
                  </a:cubicBezTo>
                  <a:cubicBezTo>
                    <a:pt x="696563" y="329684"/>
                    <a:pt x="713518" y="373213"/>
                    <a:pt x="713518" y="446365"/>
                  </a:cubicBezTo>
                  <a:cubicBezTo>
                    <a:pt x="713518" y="519422"/>
                    <a:pt x="757428" y="588955"/>
                    <a:pt x="757428" y="588955"/>
                  </a:cubicBezTo>
                  <a:cubicBezTo>
                    <a:pt x="757428" y="588955"/>
                    <a:pt x="757428" y="615244"/>
                    <a:pt x="757428" y="639532"/>
                  </a:cubicBezTo>
                  <a:cubicBezTo>
                    <a:pt x="757428" y="663916"/>
                    <a:pt x="780098" y="691063"/>
                    <a:pt x="798767" y="691063"/>
                  </a:cubicBezTo>
                  <a:lnTo>
                    <a:pt x="798767" y="635818"/>
                  </a:lnTo>
                  <a:cubicBezTo>
                    <a:pt x="798481" y="597622"/>
                    <a:pt x="812483" y="583716"/>
                    <a:pt x="812483" y="583716"/>
                  </a:cubicBezTo>
                  <a:cubicBezTo>
                    <a:pt x="812483" y="583716"/>
                    <a:pt x="812483" y="581811"/>
                    <a:pt x="812483" y="419410"/>
                  </a:cubicBezTo>
                  <a:cubicBezTo>
                    <a:pt x="812483" y="-139803"/>
                    <a:pt x="0" y="-139803"/>
                    <a:pt x="0" y="419410"/>
                  </a:cubicBezTo>
                  <a:cubicBezTo>
                    <a:pt x="0" y="581811"/>
                    <a:pt x="0" y="583716"/>
                    <a:pt x="0" y="583716"/>
                  </a:cubicBezTo>
                  <a:cubicBezTo>
                    <a:pt x="0" y="583716"/>
                    <a:pt x="13811" y="597622"/>
                    <a:pt x="13526" y="635818"/>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9E71B5C8-0F58-4D39-9D7A-F6E9D5D2E920}"/>
                </a:ext>
              </a:extLst>
            </p:cNvPr>
            <p:cNvSpPr/>
            <p:nvPr/>
          </p:nvSpPr>
          <p:spPr>
            <a:xfrm>
              <a:off x="1058261" y="3159408"/>
              <a:ext cx="756689" cy="745476"/>
            </a:xfrm>
            <a:custGeom>
              <a:avLst/>
              <a:gdLst>
                <a:gd name="connsiteX0" fmla="*/ 541306 w 756689"/>
                <a:gd name="connsiteY0" fmla="*/ 395989 h 745476"/>
                <a:gd name="connsiteX1" fmla="*/ 91630 w 756689"/>
                <a:gd name="connsiteY1" fmla="*/ 730793 h 745476"/>
                <a:gd name="connsiteX2" fmla="*/ 0 w 756689"/>
                <a:gd name="connsiteY2" fmla="*/ 705647 h 745476"/>
                <a:gd name="connsiteX3" fmla="*/ 122206 w 756689"/>
                <a:gd name="connsiteY3" fmla="*/ 345697 h 745476"/>
                <a:gd name="connsiteX4" fmla="*/ 549973 w 756689"/>
                <a:gd name="connsiteY4" fmla="*/ 2131 h 745476"/>
                <a:gd name="connsiteX5" fmla="*/ 747617 w 756689"/>
                <a:gd name="connsiteY5" fmla="*/ 124051 h 745476"/>
                <a:gd name="connsiteX6" fmla="*/ 752761 w 756689"/>
                <a:gd name="connsiteY6" fmla="*/ 208633 h 745476"/>
                <a:gd name="connsiteX7" fmla="*/ 541306 w 756689"/>
                <a:gd name="connsiteY7" fmla="*/ 395989 h 7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689" h="745476">
                  <a:moveTo>
                    <a:pt x="541306" y="395989"/>
                  </a:moveTo>
                  <a:cubicBezTo>
                    <a:pt x="510730" y="596395"/>
                    <a:pt x="424910" y="802897"/>
                    <a:pt x="91630" y="730793"/>
                  </a:cubicBezTo>
                  <a:lnTo>
                    <a:pt x="0" y="705647"/>
                  </a:lnTo>
                  <a:cubicBezTo>
                    <a:pt x="0" y="705647"/>
                    <a:pt x="32385" y="508194"/>
                    <a:pt x="122206" y="345697"/>
                  </a:cubicBezTo>
                  <a:cubicBezTo>
                    <a:pt x="212122" y="183106"/>
                    <a:pt x="461867" y="21466"/>
                    <a:pt x="549973" y="2131"/>
                  </a:cubicBezTo>
                  <a:cubicBezTo>
                    <a:pt x="637985" y="-17205"/>
                    <a:pt x="736854" y="100810"/>
                    <a:pt x="747617" y="124051"/>
                  </a:cubicBezTo>
                  <a:cubicBezTo>
                    <a:pt x="758380" y="147292"/>
                    <a:pt x="758857" y="195488"/>
                    <a:pt x="752761" y="208633"/>
                  </a:cubicBezTo>
                  <a:cubicBezTo>
                    <a:pt x="610267" y="306359"/>
                    <a:pt x="574548" y="178057"/>
                    <a:pt x="541306" y="395989"/>
                  </a:cubicBezTo>
                  <a:close/>
                </a:path>
              </a:pathLst>
            </a:custGeom>
            <a:solidFill>
              <a:srgbClr val="19194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EBF69EBC-272F-4168-BBAA-8A624FF364EA}"/>
                </a:ext>
              </a:extLst>
            </p:cNvPr>
            <p:cNvSpPr/>
            <p:nvPr/>
          </p:nvSpPr>
          <p:spPr>
            <a:xfrm>
              <a:off x="872809" y="6180089"/>
              <a:ext cx="330166" cy="344300"/>
            </a:xfrm>
            <a:custGeom>
              <a:avLst/>
              <a:gdLst>
                <a:gd name="connsiteX0" fmla="*/ 0 w 330166"/>
                <a:gd name="connsiteY0" fmla="*/ 299102 h 344300"/>
                <a:gd name="connsiteX1" fmla="*/ 163068 w 330166"/>
                <a:gd name="connsiteY1" fmla="*/ 268527 h 344300"/>
                <a:gd name="connsiteX2" fmla="*/ 203835 w 330166"/>
                <a:gd name="connsiteY2" fmla="*/ 160990 h 344300"/>
                <a:gd name="connsiteX3" fmla="*/ 275177 w 330166"/>
                <a:gd name="connsiteY3" fmla="*/ 194994 h 344300"/>
                <a:gd name="connsiteX4" fmla="*/ 297847 w 330166"/>
                <a:gd name="connsiteY4" fmla="*/ 168991 h 344300"/>
                <a:gd name="connsiteX5" fmla="*/ 327279 w 330166"/>
                <a:gd name="connsiteY5" fmla="*/ 159942 h 344300"/>
                <a:gd name="connsiteX6" fmla="*/ 314801 w 330166"/>
                <a:gd name="connsiteY6" fmla="*/ 124890 h 344300"/>
                <a:gd name="connsiteX7" fmla="*/ 328422 w 330166"/>
                <a:gd name="connsiteY7" fmla="*/ 92029 h 344300"/>
                <a:gd name="connsiteX8" fmla="*/ 148400 w 330166"/>
                <a:gd name="connsiteY8" fmla="*/ 3732 h 344300"/>
                <a:gd name="connsiteX9" fmla="*/ 63437 w 330166"/>
                <a:gd name="connsiteY9" fmla="*/ 189470 h 344300"/>
                <a:gd name="connsiteX10" fmla="*/ 0 w 330166"/>
                <a:gd name="connsiteY10" fmla="*/ 299102 h 34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166" h="344300">
                  <a:moveTo>
                    <a:pt x="0" y="299102"/>
                  </a:moveTo>
                  <a:cubicBezTo>
                    <a:pt x="72485" y="357967"/>
                    <a:pt x="131350" y="370445"/>
                    <a:pt x="163068" y="268527"/>
                  </a:cubicBezTo>
                  <a:cubicBezTo>
                    <a:pt x="194786" y="166610"/>
                    <a:pt x="203835" y="160990"/>
                    <a:pt x="203835" y="160990"/>
                  </a:cubicBezTo>
                  <a:cubicBezTo>
                    <a:pt x="203835" y="160990"/>
                    <a:pt x="250222" y="190422"/>
                    <a:pt x="275177" y="194994"/>
                  </a:cubicBezTo>
                  <a:cubicBezTo>
                    <a:pt x="300133" y="199566"/>
                    <a:pt x="303467" y="178040"/>
                    <a:pt x="297847" y="168991"/>
                  </a:cubicBezTo>
                  <a:cubicBezTo>
                    <a:pt x="292227" y="159942"/>
                    <a:pt x="321659" y="174611"/>
                    <a:pt x="327279" y="159942"/>
                  </a:cubicBezTo>
                  <a:cubicBezTo>
                    <a:pt x="332994" y="145274"/>
                    <a:pt x="314801" y="124890"/>
                    <a:pt x="314801" y="124890"/>
                  </a:cubicBezTo>
                  <a:cubicBezTo>
                    <a:pt x="314801" y="124890"/>
                    <a:pt x="336328" y="106793"/>
                    <a:pt x="328422" y="92029"/>
                  </a:cubicBezTo>
                  <a:cubicBezTo>
                    <a:pt x="320516" y="77265"/>
                    <a:pt x="173260" y="-20080"/>
                    <a:pt x="148400" y="3732"/>
                  </a:cubicBezTo>
                  <a:cubicBezTo>
                    <a:pt x="123444" y="27545"/>
                    <a:pt x="63437" y="189470"/>
                    <a:pt x="63437" y="189470"/>
                  </a:cubicBezTo>
                  <a:lnTo>
                    <a:pt x="0" y="299102"/>
                  </a:ln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8" name="Graphic 1">
              <a:extLst>
                <a:ext uri="{FF2B5EF4-FFF2-40B4-BE49-F238E27FC236}">
                  <a16:creationId xmlns:a16="http://schemas.microsoft.com/office/drawing/2014/main" id="{779D7ED9-F62D-4C28-904A-FEB31ABADBF2}"/>
                </a:ext>
              </a:extLst>
            </p:cNvPr>
            <p:cNvGrpSpPr/>
            <p:nvPr/>
          </p:nvGrpSpPr>
          <p:grpSpPr>
            <a:xfrm>
              <a:off x="917627" y="6224841"/>
              <a:ext cx="276444" cy="189139"/>
              <a:chOff x="5531789" y="4939060"/>
              <a:chExt cx="276444" cy="189139"/>
            </a:xfrm>
            <a:solidFill>
              <a:srgbClr val="D7766D"/>
            </a:solidFill>
          </p:grpSpPr>
          <p:sp>
            <p:nvSpPr>
              <p:cNvPr id="134" name="Freeform: Shape 133">
                <a:extLst>
                  <a:ext uri="{FF2B5EF4-FFF2-40B4-BE49-F238E27FC236}">
                    <a16:creationId xmlns:a16="http://schemas.microsoft.com/office/drawing/2014/main" id="{FBD66ADF-DE55-49A9-8B91-11C96E05D407}"/>
                  </a:ext>
                </a:extLst>
              </p:cNvPr>
              <p:cNvSpPr/>
              <p:nvPr/>
            </p:nvSpPr>
            <p:spPr>
              <a:xfrm>
                <a:off x="5668314" y="4990582"/>
                <a:ext cx="119536" cy="71272"/>
              </a:xfrm>
              <a:custGeom>
                <a:avLst/>
                <a:gdLst>
                  <a:gd name="connsiteX0" fmla="*/ 117552 w 119536"/>
                  <a:gd name="connsiteY0" fmla="*/ 63382 h 71272"/>
                  <a:gd name="connsiteX1" fmla="*/ 118885 w 119536"/>
                  <a:gd name="connsiteY1" fmla="*/ 69288 h 71272"/>
                  <a:gd name="connsiteX2" fmla="*/ 112980 w 119536"/>
                  <a:gd name="connsiteY2" fmla="*/ 70621 h 71272"/>
                  <a:gd name="connsiteX3" fmla="*/ 56020 w 119536"/>
                  <a:gd name="connsiteY3" fmla="*/ 33569 h 71272"/>
                  <a:gd name="connsiteX4" fmla="*/ 7824 w 119536"/>
                  <a:gd name="connsiteY4" fmla="*/ 14995 h 71272"/>
                  <a:gd name="connsiteX5" fmla="*/ 1918 w 119536"/>
                  <a:gd name="connsiteY5" fmla="*/ 16234 h 71272"/>
                  <a:gd name="connsiteX6" fmla="*/ 680 w 119536"/>
                  <a:gd name="connsiteY6" fmla="*/ 10328 h 71272"/>
                  <a:gd name="connsiteX7" fmla="*/ 60687 w 119536"/>
                  <a:gd name="connsiteY7" fmla="*/ 26425 h 71272"/>
                  <a:gd name="connsiteX8" fmla="*/ 117552 w 119536"/>
                  <a:gd name="connsiteY8" fmla="*/ 63382 h 7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36" h="71272">
                    <a:moveTo>
                      <a:pt x="117552" y="63382"/>
                    </a:moveTo>
                    <a:cubicBezTo>
                      <a:pt x="119552" y="64621"/>
                      <a:pt x="120123" y="67288"/>
                      <a:pt x="118885" y="69288"/>
                    </a:cubicBezTo>
                    <a:cubicBezTo>
                      <a:pt x="117647" y="71288"/>
                      <a:pt x="114980" y="71860"/>
                      <a:pt x="112980" y="70621"/>
                    </a:cubicBezTo>
                    <a:cubicBezTo>
                      <a:pt x="88310" y="54905"/>
                      <a:pt x="70022" y="42808"/>
                      <a:pt x="56020" y="33569"/>
                    </a:cubicBezTo>
                    <a:cubicBezTo>
                      <a:pt x="15920" y="6994"/>
                      <a:pt x="14015" y="5756"/>
                      <a:pt x="7824" y="14995"/>
                    </a:cubicBezTo>
                    <a:cubicBezTo>
                      <a:pt x="6490" y="16996"/>
                      <a:pt x="3823" y="17472"/>
                      <a:pt x="1918" y="16234"/>
                    </a:cubicBezTo>
                    <a:cubicBezTo>
                      <a:pt x="-82" y="14900"/>
                      <a:pt x="-558" y="12233"/>
                      <a:pt x="680" y="10328"/>
                    </a:cubicBezTo>
                    <a:cubicBezTo>
                      <a:pt x="11634" y="-6055"/>
                      <a:pt x="13824" y="-4531"/>
                      <a:pt x="60687" y="26425"/>
                    </a:cubicBezTo>
                    <a:cubicBezTo>
                      <a:pt x="74975" y="35760"/>
                      <a:pt x="93549" y="48047"/>
                      <a:pt x="117552" y="63382"/>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FD0D59CE-F62E-4DDE-A1A0-6DCF4F47791C}"/>
                  </a:ext>
                </a:extLst>
              </p:cNvPr>
              <p:cNvSpPr/>
              <p:nvPr/>
            </p:nvSpPr>
            <p:spPr>
              <a:xfrm>
                <a:off x="5658241" y="4939060"/>
                <a:ext cx="149993" cy="82028"/>
              </a:xfrm>
              <a:custGeom>
                <a:avLst/>
                <a:gdLst>
                  <a:gd name="connsiteX0" fmla="*/ 148008 w 149993"/>
                  <a:gd name="connsiteY0" fmla="*/ 74138 h 82028"/>
                  <a:gd name="connsiteX1" fmla="*/ 149342 w 149993"/>
                  <a:gd name="connsiteY1" fmla="*/ 80043 h 82028"/>
                  <a:gd name="connsiteX2" fmla="*/ 143436 w 149993"/>
                  <a:gd name="connsiteY2" fmla="*/ 81377 h 82028"/>
                  <a:gd name="connsiteX3" fmla="*/ 121719 w 149993"/>
                  <a:gd name="connsiteY3" fmla="*/ 67566 h 82028"/>
                  <a:gd name="connsiteX4" fmla="*/ 7800 w 149993"/>
                  <a:gd name="connsiteY4" fmla="*/ 12225 h 82028"/>
                  <a:gd name="connsiteX5" fmla="*/ 1895 w 149993"/>
                  <a:gd name="connsiteY5" fmla="*/ 13368 h 82028"/>
                  <a:gd name="connsiteX6" fmla="*/ 752 w 149993"/>
                  <a:gd name="connsiteY6" fmla="*/ 7463 h 82028"/>
                  <a:gd name="connsiteX7" fmla="*/ 126387 w 149993"/>
                  <a:gd name="connsiteY7" fmla="*/ 60326 h 82028"/>
                  <a:gd name="connsiteX8" fmla="*/ 148008 w 149993"/>
                  <a:gd name="connsiteY8" fmla="*/ 74138 h 8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93" h="82028">
                    <a:moveTo>
                      <a:pt x="148008" y="74138"/>
                    </a:moveTo>
                    <a:cubicBezTo>
                      <a:pt x="150009" y="75376"/>
                      <a:pt x="150580" y="78043"/>
                      <a:pt x="149342" y="80043"/>
                    </a:cubicBezTo>
                    <a:cubicBezTo>
                      <a:pt x="148104" y="82043"/>
                      <a:pt x="145437" y="82615"/>
                      <a:pt x="143436" y="81377"/>
                    </a:cubicBezTo>
                    <a:lnTo>
                      <a:pt x="121719" y="67566"/>
                    </a:lnTo>
                    <a:cubicBezTo>
                      <a:pt x="41900" y="16607"/>
                      <a:pt x="15897" y="33"/>
                      <a:pt x="7800" y="12225"/>
                    </a:cubicBezTo>
                    <a:cubicBezTo>
                      <a:pt x="6467" y="14225"/>
                      <a:pt x="3800" y="14702"/>
                      <a:pt x="1895" y="13368"/>
                    </a:cubicBezTo>
                    <a:cubicBezTo>
                      <a:pt x="-105" y="12035"/>
                      <a:pt x="-582" y="9368"/>
                      <a:pt x="752" y="7463"/>
                    </a:cubicBezTo>
                    <a:cubicBezTo>
                      <a:pt x="13515" y="-11683"/>
                      <a:pt x="41233" y="6034"/>
                      <a:pt x="126387" y="60326"/>
                    </a:cubicBezTo>
                    <a:lnTo>
                      <a:pt x="148008" y="74138"/>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1108EDD-8070-4E62-9F6A-2A345F042D69}"/>
                  </a:ext>
                </a:extLst>
              </p:cNvPr>
              <p:cNvSpPr/>
              <p:nvPr/>
            </p:nvSpPr>
            <p:spPr>
              <a:xfrm>
                <a:off x="5531789" y="5024211"/>
                <a:ext cx="46942" cy="103987"/>
              </a:xfrm>
              <a:custGeom>
                <a:avLst/>
                <a:gdLst>
                  <a:gd name="connsiteX0" fmla="*/ 38621 w 46942"/>
                  <a:gd name="connsiteY0" fmla="*/ 2893 h 103987"/>
                  <a:gd name="connsiteX1" fmla="*/ 44050 w 46942"/>
                  <a:gd name="connsiteY1" fmla="*/ 226 h 103987"/>
                  <a:gd name="connsiteX2" fmla="*/ 46717 w 46942"/>
                  <a:gd name="connsiteY2" fmla="*/ 5655 h 103987"/>
                  <a:gd name="connsiteX3" fmla="*/ 8331 w 46942"/>
                  <a:gd name="connsiteY3" fmla="*/ 101095 h 103987"/>
                  <a:gd name="connsiteX4" fmla="*/ 2902 w 46942"/>
                  <a:gd name="connsiteY4" fmla="*/ 103762 h 103987"/>
                  <a:gd name="connsiteX5" fmla="*/ 235 w 46942"/>
                  <a:gd name="connsiteY5" fmla="*/ 98333 h 103987"/>
                  <a:gd name="connsiteX6" fmla="*/ 38621 w 46942"/>
                  <a:gd name="connsiteY6" fmla="*/ 2893 h 10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42" h="103987">
                    <a:moveTo>
                      <a:pt x="38621" y="2893"/>
                    </a:moveTo>
                    <a:cubicBezTo>
                      <a:pt x="39383" y="702"/>
                      <a:pt x="41764" y="-536"/>
                      <a:pt x="44050" y="226"/>
                    </a:cubicBezTo>
                    <a:cubicBezTo>
                      <a:pt x="46241" y="987"/>
                      <a:pt x="47479" y="3369"/>
                      <a:pt x="46717" y="5655"/>
                    </a:cubicBezTo>
                    <a:lnTo>
                      <a:pt x="8331" y="101095"/>
                    </a:lnTo>
                    <a:cubicBezTo>
                      <a:pt x="7569" y="103286"/>
                      <a:pt x="5093" y="104524"/>
                      <a:pt x="2902" y="103762"/>
                    </a:cubicBezTo>
                    <a:cubicBezTo>
                      <a:pt x="616" y="103000"/>
                      <a:pt x="-527" y="100619"/>
                      <a:pt x="235" y="98333"/>
                    </a:cubicBezTo>
                    <a:lnTo>
                      <a:pt x="38621" y="2893"/>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9" name="Freeform: Shape 128">
              <a:extLst>
                <a:ext uri="{FF2B5EF4-FFF2-40B4-BE49-F238E27FC236}">
                  <a16:creationId xmlns:a16="http://schemas.microsoft.com/office/drawing/2014/main" id="{4E381C98-D00A-41BC-ACE5-E1991655D9E2}"/>
                </a:ext>
              </a:extLst>
            </p:cNvPr>
            <p:cNvSpPr/>
            <p:nvPr/>
          </p:nvSpPr>
          <p:spPr>
            <a:xfrm>
              <a:off x="2000063" y="6180089"/>
              <a:ext cx="330166" cy="344300"/>
            </a:xfrm>
            <a:custGeom>
              <a:avLst/>
              <a:gdLst>
                <a:gd name="connsiteX0" fmla="*/ 330167 w 330166"/>
                <a:gd name="connsiteY0" fmla="*/ 299102 h 344300"/>
                <a:gd name="connsiteX1" fmla="*/ 167099 w 330166"/>
                <a:gd name="connsiteY1" fmla="*/ 268527 h 344300"/>
                <a:gd name="connsiteX2" fmla="*/ 126332 w 330166"/>
                <a:gd name="connsiteY2" fmla="*/ 160990 h 344300"/>
                <a:gd name="connsiteX3" fmla="*/ 54989 w 330166"/>
                <a:gd name="connsiteY3" fmla="*/ 194994 h 344300"/>
                <a:gd name="connsiteX4" fmla="*/ 32320 w 330166"/>
                <a:gd name="connsiteY4" fmla="*/ 168991 h 344300"/>
                <a:gd name="connsiteX5" fmla="*/ 2888 w 330166"/>
                <a:gd name="connsiteY5" fmla="*/ 159942 h 344300"/>
                <a:gd name="connsiteX6" fmla="*/ 15365 w 330166"/>
                <a:gd name="connsiteY6" fmla="*/ 124890 h 344300"/>
                <a:gd name="connsiteX7" fmla="*/ 1745 w 330166"/>
                <a:gd name="connsiteY7" fmla="*/ 92029 h 344300"/>
                <a:gd name="connsiteX8" fmla="*/ 181767 w 330166"/>
                <a:gd name="connsiteY8" fmla="*/ 3732 h 344300"/>
                <a:gd name="connsiteX9" fmla="*/ 266730 w 330166"/>
                <a:gd name="connsiteY9" fmla="*/ 189470 h 344300"/>
                <a:gd name="connsiteX10" fmla="*/ 330167 w 330166"/>
                <a:gd name="connsiteY10" fmla="*/ 299102 h 34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166" h="344300">
                  <a:moveTo>
                    <a:pt x="330167" y="299102"/>
                  </a:moveTo>
                  <a:cubicBezTo>
                    <a:pt x="257681" y="357967"/>
                    <a:pt x="198817" y="370445"/>
                    <a:pt x="167099" y="268527"/>
                  </a:cubicBezTo>
                  <a:cubicBezTo>
                    <a:pt x="135380" y="166610"/>
                    <a:pt x="126332" y="160990"/>
                    <a:pt x="126332" y="160990"/>
                  </a:cubicBezTo>
                  <a:cubicBezTo>
                    <a:pt x="126332" y="160990"/>
                    <a:pt x="79850" y="190422"/>
                    <a:pt x="54989" y="194994"/>
                  </a:cubicBezTo>
                  <a:cubicBezTo>
                    <a:pt x="30034" y="199566"/>
                    <a:pt x="26700" y="178040"/>
                    <a:pt x="32320" y="168991"/>
                  </a:cubicBezTo>
                  <a:cubicBezTo>
                    <a:pt x="37940" y="159942"/>
                    <a:pt x="8507" y="174611"/>
                    <a:pt x="2888" y="159942"/>
                  </a:cubicBezTo>
                  <a:cubicBezTo>
                    <a:pt x="-2732" y="145274"/>
                    <a:pt x="15365" y="124890"/>
                    <a:pt x="15365" y="124890"/>
                  </a:cubicBezTo>
                  <a:cubicBezTo>
                    <a:pt x="15365" y="124890"/>
                    <a:pt x="-6161" y="106793"/>
                    <a:pt x="1745" y="92029"/>
                  </a:cubicBezTo>
                  <a:cubicBezTo>
                    <a:pt x="9650" y="77265"/>
                    <a:pt x="156907" y="-20080"/>
                    <a:pt x="181767" y="3732"/>
                  </a:cubicBezTo>
                  <a:cubicBezTo>
                    <a:pt x="206627" y="27545"/>
                    <a:pt x="266730" y="189470"/>
                    <a:pt x="266730" y="189470"/>
                  </a:cubicBezTo>
                  <a:lnTo>
                    <a:pt x="330167" y="299102"/>
                  </a:lnTo>
                  <a:close/>
                </a:path>
              </a:pathLst>
            </a:custGeom>
            <a:solidFill>
              <a:srgbClr val="E6AD8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1">
              <a:extLst>
                <a:ext uri="{FF2B5EF4-FFF2-40B4-BE49-F238E27FC236}">
                  <a16:creationId xmlns:a16="http://schemas.microsoft.com/office/drawing/2014/main" id="{A908ACB2-B797-4ED5-A368-7100B33B675C}"/>
                </a:ext>
              </a:extLst>
            </p:cNvPr>
            <p:cNvGrpSpPr/>
            <p:nvPr/>
          </p:nvGrpSpPr>
          <p:grpSpPr>
            <a:xfrm>
              <a:off x="2008966" y="6224841"/>
              <a:ext cx="276530" cy="189234"/>
              <a:chOff x="6623128" y="4939060"/>
              <a:chExt cx="276530" cy="189234"/>
            </a:xfrm>
            <a:solidFill>
              <a:srgbClr val="D7766D"/>
            </a:solidFill>
          </p:grpSpPr>
          <p:sp>
            <p:nvSpPr>
              <p:cNvPr id="131" name="Freeform: Shape 130">
                <a:extLst>
                  <a:ext uri="{FF2B5EF4-FFF2-40B4-BE49-F238E27FC236}">
                    <a16:creationId xmlns:a16="http://schemas.microsoft.com/office/drawing/2014/main" id="{C04D7EC6-65D5-415A-9F4A-B4C4D06FBF19}"/>
                  </a:ext>
                </a:extLst>
              </p:cNvPr>
              <p:cNvSpPr/>
              <p:nvPr/>
            </p:nvSpPr>
            <p:spPr>
              <a:xfrm>
                <a:off x="6643512" y="4990582"/>
                <a:ext cx="119536" cy="71272"/>
              </a:xfrm>
              <a:custGeom>
                <a:avLst/>
                <a:gdLst>
                  <a:gd name="connsiteX0" fmla="*/ 1985 w 119536"/>
                  <a:gd name="connsiteY0" fmla="*/ 63382 h 71272"/>
                  <a:gd name="connsiteX1" fmla="*/ 651 w 119536"/>
                  <a:gd name="connsiteY1" fmla="*/ 69288 h 71272"/>
                  <a:gd name="connsiteX2" fmla="*/ 6557 w 119536"/>
                  <a:gd name="connsiteY2" fmla="*/ 70621 h 71272"/>
                  <a:gd name="connsiteX3" fmla="*/ 63516 w 119536"/>
                  <a:gd name="connsiteY3" fmla="*/ 33569 h 71272"/>
                  <a:gd name="connsiteX4" fmla="*/ 111713 w 119536"/>
                  <a:gd name="connsiteY4" fmla="*/ 14995 h 71272"/>
                  <a:gd name="connsiteX5" fmla="*/ 117618 w 119536"/>
                  <a:gd name="connsiteY5" fmla="*/ 16234 h 71272"/>
                  <a:gd name="connsiteX6" fmla="*/ 118857 w 119536"/>
                  <a:gd name="connsiteY6" fmla="*/ 10328 h 71272"/>
                  <a:gd name="connsiteX7" fmla="*/ 58849 w 119536"/>
                  <a:gd name="connsiteY7" fmla="*/ 26425 h 71272"/>
                  <a:gd name="connsiteX8" fmla="*/ 1985 w 119536"/>
                  <a:gd name="connsiteY8" fmla="*/ 63382 h 7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36" h="71272">
                    <a:moveTo>
                      <a:pt x="1985" y="63382"/>
                    </a:moveTo>
                    <a:cubicBezTo>
                      <a:pt x="-15" y="64621"/>
                      <a:pt x="-587" y="67288"/>
                      <a:pt x="651" y="69288"/>
                    </a:cubicBezTo>
                    <a:cubicBezTo>
                      <a:pt x="1890" y="71288"/>
                      <a:pt x="4557" y="71860"/>
                      <a:pt x="6557" y="70621"/>
                    </a:cubicBezTo>
                    <a:cubicBezTo>
                      <a:pt x="31322" y="54905"/>
                      <a:pt x="49515" y="42808"/>
                      <a:pt x="63516" y="33569"/>
                    </a:cubicBezTo>
                    <a:cubicBezTo>
                      <a:pt x="103617" y="6994"/>
                      <a:pt x="105522" y="5756"/>
                      <a:pt x="111713" y="14995"/>
                    </a:cubicBezTo>
                    <a:cubicBezTo>
                      <a:pt x="113047" y="16996"/>
                      <a:pt x="115714" y="17472"/>
                      <a:pt x="117618" y="16234"/>
                    </a:cubicBezTo>
                    <a:cubicBezTo>
                      <a:pt x="119619" y="14900"/>
                      <a:pt x="120095" y="12233"/>
                      <a:pt x="118857" y="10328"/>
                    </a:cubicBezTo>
                    <a:cubicBezTo>
                      <a:pt x="107903" y="-6055"/>
                      <a:pt x="105712" y="-4531"/>
                      <a:pt x="58849" y="26425"/>
                    </a:cubicBezTo>
                    <a:cubicBezTo>
                      <a:pt x="44562" y="35760"/>
                      <a:pt x="25988" y="48047"/>
                      <a:pt x="1985" y="63382"/>
                    </a:cubicBez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87C129A-07DE-45DC-9FC2-ADA7DF72A276}"/>
                  </a:ext>
                </a:extLst>
              </p:cNvPr>
              <p:cNvSpPr/>
              <p:nvPr/>
            </p:nvSpPr>
            <p:spPr>
              <a:xfrm>
                <a:off x="6623128" y="4939060"/>
                <a:ext cx="150088" cy="82028"/>
              </a:xfrm>
              <a:custGeom>
                <a:avLst/>
                <a:gdLst>
                  <a:gd name="connsiteX0" fmla="*/ 1985 w 150088"/>
                  <a:gd name="connsiteY0" fmla="*/ 74138 h 82028"/>
                  <a:gd name="connsiteX1" fmla="*/ 652 w 150088"/>
                  <a:gd name="connsiteY1" fmla="*/ 80043 h 82028"/>
                  <a:gd name="connsiteX2" fmla="*/ 6557 w 150088"/>
                  <a:gd name="connsiteY2" fmla="*/ 81377 h 82028"/>
                  <a:gd name="connsiteX3" fmla="*/ 28274 w 150088"/>
                  <a:gd name="connsiteY3" fmla="*/ 67566 h 82028"/>
                  <a:gd name="connsiteX4" fmla="*/ 142288 w 150088"/>
                  <a:gd name="connsiteY4" fmla="*/ 12225 h 82028"/>
                  <a:gd name="connsiteX5" fmla="*/ 148194 w 150088"/>
                  <a:gd name="connsiteY5" fmla="*/ 13368 h 82028"/>
                  <a:gd name="connsiteX6" fmla="*/ 149337 w 150088"/>
                  <a:gd name="connsiteY6" fmla="*/ 7463 h 82028"/>
                  <a:gd name="connsiteX7" fmla="*/ 23702 w 150088"/>
                  <a:gd name="connsiteY7" fmla="*/ 60326 h 82028"/>
                  <a:gd name="connsiteX8" fmla="*/ 1985 w 150088"/>
                  <a:gd name="connsiteY8" fmla="*/ 74138 h 8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088" h="82028">
                    <a:moveTo>
                      <a:pt x="1985" y="74138"/>
                    </a:moveTo>
                    <a:cubicBezTo>
                      <a:pt x="-15" y="75376"/>
                      <a:pt x="-587" y="78043"/>
                      <a:pt x="652" y="80043"/>
                    </a:cubicBezTo>
                    <a:cubicBezTo>
                      <a:pt x="1890" y="82043"/>
                      <a:pt x="4557" y="82615"/>
                      <a:pt x="6557" y="81377"/>
                    </a:cubicBezTo>
                    <a:lnTo>
                      <a:pt x="28274" y="67566"/>
                    </a:lnTo>
                    <a:cubicBezTo>
                      <a:pt x="108094" y="16607"/>
                      <a:pt x="134097" y="33"/>
                      <a:pt x="142288" y="12225"/>
                    </a:cubicBezTo>
                    <a:cubicBezTo>
                      <a:pt x="143622" y="14225"/>
                      <a:pt x="146289" y="14702"/>
                      <a:pt x="148194" y="13368"/>
                    </a:cubicBezTo>
                    <a:cubicBezTo>
                      <a:pt x="150194" y="12035"/>
                      <a:pt x="150670" y="9368"/>
                      <a:pt x="149337" y="7463"/>
                    </a:cubicBezTo>
                    <a:cubicBezTo>
                      <a:pt x="136573" y="-11683"/>
                      <a:pt x="108855" y="6034"/>
                      <a:pt x="23702" y="60326"/>
                    </a:cubicBezTo>
                    <a:lnTo>
                      <a:pt x="1985" y="74138"/>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A6E9069-5A28-44D0-8390-BCF201A3B7D2}"/>
                  </a:ext>
                </a:extLst>
              </p:cNvPr>
              <p:cNvSpPr/>
              <p:nvPr/>
            </p:nvSpPr>
            <p:spPr>
              <a:xfrm>
                <a:off x="6847582" y="5019163"/>
                <a:ext cx="52076" cy="109131"/>
              </a:xfrm>
              <a:custGeom>
                <a:avLst/>
                <a:gdLst>
                  <a:gd name="connsiteX0" fmla="*/ 8322 w 52076"/>
                  <a:gd name="connsiteY0" fmla="*/ 2893 h 109131"/>
                  <a:gd name="connsiteX1" fmla="*/ 2892 w 52076"/>
                  <a:gd name="connsiteY1" fmla="*/ 226 h 109131"/>
                  <a:gd name="connsiteX2" fmla="*/ 225 w 52076"/>
                  <a:gd name="connsiteY2" fmla="*/ 5655 h 109131"/>
                  <a:gd name="connsiteX3" fmla="*/ 43755 w 52076"/>
                  <a:gd name="connsiteY3" fmla="*/ 106239 h 109131"/>
                  <a:gd name="connsiteX4" fmla="*/ 49184 w 52076"/>
                  <a:gd name="connsiteY4" fmla="*/ 108906 h 109131"/>
                  <a:gd name="connsiteX5" fmla="*/ 51851 w 52076"/>
                  <a:gd name="connsiteY5" fmla="*/ 103476 h 109131"/>
                  <a:gd name="connsiteX6" fmla="*/ 8322 w 52076"/>
                  <a:gd name="connsiteY6" fmla="*/ 2893 h 10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6" h="109131">
                    <a:moveTo>
                      <a:pt x="8322" y="2893"/>
                    </a:moveTo>
                    <a:cubicBezTo>
                      <a:pt x="7560" y="702"/>
                      <a:pt x="5179" y="-536"/>
                      <a:pt x="2892" y="226"/>
                    </a:cubicBezTo>
                    <a:cubicBezTo>
                      <a:pt x="702" y="987"/>
                      <a:pt x="-536" y="3464"/>
                      <a:pt x="225" y="5655"/>
                    </a:cubicBezTo>
                    <a:lnTo>
                      <a:pt x="43755" y="106239"/>
                    </a:lnTo>
                    <a:cubicBezTo>
                      <a:pt x="44517" y="108429"/>
                      <a:pt x="46993" y="109668"/>
                      <a:pt x="49184" y="108906"/>
                    </a:cubicBezTo>
                    <a:cubicBezTo>
                      <a:pt x="51375" y="108144"/>
                      <a:pt x="52613" y="105762"/>
                      <a:pt x="51851" y="103476"/>
                    </a:cubicBezTo>
                    <a:lnTo>
                      <a:pt x="8322" y="2893"/>
                    </a:lnTo>
                    <a:close/>
                  </a:path>
                </a:pathLst>
              </a:custGeom>
              <a:solidFill>
                <a:srgbClr val="D776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60" name="Arrow: Right 159">
            <a:extLst>
              <a:ext uri="{FF2B5EF4-FFF2-40B4-BE49-F238E27FC236}">
                <a16:creationId xmlns:a16="http://schemas.microsoft.com/office/drawing/2014/main" id="{F14579F8-5693-40F8-927A-C46203508DB3}"/>
              </a:ext>
            </a:extLst>
          </p:cNvPr>
          <p:cNvSpPr/>
          <p:nvPr/>
        </p:nvSpPr>
        <p:spPr>
          <a:xfrm>
            <a:off x="3956594" y="4370035"/>
            <a:ext cx="5104312" cy="617544"/>
          </a:xfrm>
          <a:prstGeom prst="rightArrow">
            <a:avLst>
              <a:gd name="adj1" fmla="val 43924"/>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Arrow: Right 157">
            <a:extLst>
              <a:ext uri="{FF2B5EF4-FFF2-40B4-BE49-F238E27FC236}">
                <a16:creationId xmlns:a16="http://schemas.microsoft.com/office/drawing/2014/main" id="{3599DF7C-F68B-4125-973A-A77F3966AD7A}"/>
              </a:ext>
            </a:extLst>
          </p:cNvPr>
          <p:cNvSpPr/>
          <p:nvPr/>
        </p:nvSpPr>
        <p:spPr>
          <a:xfrm flipH="1">
            <a:off x="3131094" y="4204935"/>
            <a:ext cx="5104312" cy="617544"/>
          </a:xfrm>
          <a:prstGeom prst="rightArrow">
            <a:avLst>
              <a:gd name="adj1" fmla="val 43924"/>
              <a:gd name="adj2" fmla="val 50000"/>
            </a:avLst>
          </a:prstGeom>
          <a:gradFill flip="none" rotWithShape="1">
            <a:gsLst>
              <a:gs pos="100000">
                <a:schemeClr val="accent1">
                  <a:alpha val="0"/>
                </a:schemeClr>
              </a:gs>
              <a:gs pos="41000">
                <a:schemeClr val="accent1"/>
              </a:gs>
              <a:gs pos="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9A64EAB1-5C30-4F90-BB1D-D9A6A9D86182}"/>
              </a:ext>
            </a:extLst>
          </p:cNvPr>
          <p:cNvSpPr txBox="1"/>
          <p:nvPr/>
        </p:nvSpPr>
        <p:spPr>
          <a:xfrm>
            <a:off x="1036318" y="987689"/>
            <a:ext cx="10119362" cy="45858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Physical distancing throughout the compound</a:t>
            </a:r>
          </a:p>
        </p:txBody>
      </p:sp>
      <p:cxnSp>
        <p:nvCxnSpPr>
          <p:cNvPr id="163" name="Straight Connector 162">
            <a:extLst>
              <a:ext uri="{FF2B5EF4-FFF2-40B4-BE49-F238E27FC236}">
                <a16:creationId xmlns:a16="http://schemas.microsoft.com/office/drawing/2014/main" id="{14363100-59FF-404F-8BD7-7C06D20BDCE9}"/>
              </a:ext>
            </a:extLst>
          </p:cNvPr>
          <p:cNvCxnSpPr>
            <a:cxnSpLocks/>
          </p:cNvCxnSpPr>
          <p:nvPr/>
        </p:nvCxnSpPr>
        <p:spPr>
          <a:xfrm>
            <a:off x="4219575" y="811178"/>
            <a:ext cx="76993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FA948B91-2CFE-4F32-BADB-84E7E3DD100F}"/>
              </a:ext>
            </a:extLst>
          </p:cNvPr>
          <p:cNvSpPr/>
          <p:nvPr/>
        </p:nvSpPr>
        <p:spPr>
          <a:xfrm>
            <a:off x="5040313" y="678162"/>
            <a:ext cx="2735856" cy="235642"/>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30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    Core Prevention</a:t>
            </a:r>
          </a:p>
        </p:txBody>
      </p:sp>
      <p:cxnSp>
        <p:nvCxnSpPr>
          <p:cNvPr id="165" name="Straight Connector 164">
            <a:extLst>
              <a:ext uri="{FF2B5EF4-FFF2-40B4-BE49-F238E27FC236}">
                <a16:creationId xmlns:a16="http://schemas.microsoft.com/office/drawing/2014/main" id="{BAA4D3EF-D20E-4629-8035-407B3CB416E1}"/>
              </a:ext>
            </a:extLst>
          </p:cNvPr>
          <p:cNvCxnSpPr>
            <a:cxnSpLocks/>
          </p:cNvCxnSpPr>
          <p:nvPr/>
        </p:nvCxnSpPr>
        <p:spPr>
          <a:xfrm>
            <a:off x="7190581" y="811178"/>
            <a:ext cx="76993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4FB03020-E48C-446E-9B98-7EC8638EDBBC}"/>
              </a:ext>
            </a:extLst>
          </p:cNvPr>
          <p:cNvSpPr/>
          <p:nvPr/>
        </p:nvSpPr>
        <p:spPr>
          <a:xfrm>
            <a:off x="1657350" y="1590976"/>
            <a:ext cx="8877300" cy="118327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50% capacity in seating areas</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6-8 seated at tables of 14</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Crowd control at entrances and walkway</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Ushers deployed throughout, supported by CCTV and a dispatcher</a:t>
            </a:r>
          </a:p>
        </p:txBody>
      </p:sp>
      <p:sp>
        <p:nvSpPr>
          <p:cNvPr id="167" name="Rectangle: Rounded Corners 166">
            <a:extLst>
              <a:ext uri="{FF2B5EF4-FFF2-40B4-BE49-F238E27FC236}">
                <a16:creationId xmlns:a16="http://schemas.microsoft.com/office/drawing/2014/main" id="{BE21047E-11E1-48CA-8E61-AFCDDB2E9022}"/>
              </a:ext>
            </a:extLst>
          </p:cNvPr>
          <p:cNvSpPr/>
          <p:nvPr/>
        </p:nvSpPr>
        <p:spPr>
          <a:xfrm>
            <a:off x="4637171" y="5029983"/>
            <a:ext cx="2723750" cy="341398"/>
          </a:xfrm>
          <a:prstGeom prst="roundRect">
            <a:avLst>
              <a:gd name="adj" fmla="val 50000"/>
            </a:avLst>
          </a:prstGeom>
          <a:gradFill flip="none" rotWithShape="1">
            <a:gsLst>
              <a:gs pos="400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TextBox 167">
            <a:extLst>
              <a:ext uri="{FF2B5EF4-FFF2-40B4-BE49-F238E27FC236}">
                <a16:creationId xmlns:a16="http://schemas.microsoft.com/office/drawing/2014/main" id="{A85F94A3-8944-455F-8E02-FE5C3E0CBF86}"/>
              </a:ext>
            </a:extLst>
          </p:cNvPr>
          <p:cNvSpPr txBox="1"/>
          <p:nvPr/>
        </p:nvSpPr>
        <p:spPr>
          <a:xfrm>
            <a:off x="4756422" y="5067899"/>
            <a:ext cx="2459654"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Nexa Light" panose="02000000000000000000" pitchFamily="50" charset="0"/>
                <a:ea typeface="+mn-ea"/>
                <a:cs typeface="+mn-cs"/>
              </a:rPr>
              <a:t>keeping two meters (six feet) </a:t>
            </a:r>
          </a:p>
        </p:txBody>
      </p:sp>
      <p:sp>
        <p:nvSpPr>
          <p:cNvPr id="170" name="TextBox 169">
            <a:extLst>
              <a:ext uri="{FF2B5EF4-FFF2-40B4-BE49-F238E27FC236}">
                <a16:creationId xmlns:a16="http://schemas.microsoft.com/office/drawing/2014/main" id="{3404207F-2816-4143-BAD4-843009EC1929}"/>
              </a:ext>
            </a:extLst>
          </p:cNvPr>
          <p:cNvSpPr txBox="1"/>
          <p:nvPr/>
        </p:nvSpPr>
        <p:spPr>
          <a:xfrm>
            <a:off x="4615543" y="2913994"/>
            <a:ext cx="2960914" cy="159659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500" b="0" i="0" u="none" strike="noStrike" kern="1200" cap="none" spc="0" normalizeH="0" baseline="0" noProof="0">
                <a:ln>
                  <a:noFill/>
                </a:ln>
                <a:gradFill>
                  <a:gsLst>
                    <a:gs pos="4000">
                      <a:srgbClr val="2F3790"/>
                    </a:gs>
                    <a:gs pos="100000">
                      <a:srgbClr val="27BFBB"/>
                    </a:gs>
                  </a:gsLst>
                  <a:lin ang="2700000" scaled="1"/>
                </a:gradFill>
                <a:effectLst/>
                <a:uLnTx/>
                <a:uFillTx/>
                <a:latin typeface="Nexa Bold" panose="02000000000000000000" pitchFamily="50" charset="0"/>
                <a:ea typeface="+mn-ea"/>
                <a:cs typeface="+mn-cs"/>
              </a:rPr>
              <a:t>2m</a:t>
            </a:r>
            <a:endParaRPr kumimoji="0" lang="en-US" sz="9600" b="0" i="0" u="none" strike="noStrike" kern="1200" cap="none" spc="0" normalizeH="0" baseline="0" noProof="0">
              <a:ln>
                <a:noFill/>
              </a:ln>
              <a:gradFill>
                <a:gsLst>
                  <a:gs pos="4000">
                    <a:srgbClr val="2F3790"/>
                  </a:gs>
                  <a:gs pos="100000">
                    <a:srgbClr val="27BFBB"/>
                  </a:gs>
                </a:gsLst>
                <a:lin ang="2700000" scaled="1"/>
              </a:gradFill>
              <a:effectLst/>
              <a:uLnTx/>
              <a:uFillTx/>
              <a:latin typeface="Nexa Bold" panose="02000000000000000000" pitchFamily="50" charset="0"/>
              <a:ea typeface="+mn-ea"/>
              <a:cs typeface="+mn-cs"/>
            </a:endParaRPr>
          </a:p>
        </p:txBody>
      </p:sp>
      <p:sp>
        <p:nvSpPr>
          <p:cNvPr id="174" name="Rectangle 173">
            <a:extLst>
              <a:ext uri="{FF2B5EF4-FFF2-40B4-BE49-F238E27FC236}">
                <a16:creationId xmlns:a16="http://schemas.microsoft.com/office/drawing/2014/main" id="{0ECBF330-0FE7-4ADC-822D-06D10527533D}"/>
              </a:ext>
            </a:extLst>
          </p:cNvPr>
          <p:cNvSpPr/>
          <p:nvPr/>
        </p:nvSpPr>
        <p:spPr>
          <a:xfrm>
            <a:off x="3590925" y="5524348"/>
            <a:ext cx="5010150" cy="34304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Keeping people out who look sick, even if symptoms are mild</a:t>
            </a:r>
          </a:p>
        </p:txBody>
      </p:sp>
    </p:spTree>
    <p:extLst>
      <p:ext uri="{BB962C8B-B14F-4D97-AF65-F5344CB8AC3E}">
        <p14:creationId xmlns:p14="http://schemas.microsoft.com/office/powerpoint/2010/main" val="4217940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5A5A4A-170A-448C-B0BE-F4E0B9AA12E6}"/>
              </a:ext>
            </a:extLst>
          </p:cNvPr>
          <p:cNvSpPr/>
          <p:nvPr/>
        </p:nvSpPr>
        <p:spPr>
          <a:xfrm>
            <a:off x="4546329" y="3657824"/>
            <a:ext cx="2880360" cy="2093976"/>
          </a:xfrm>
          <a:prstGeom prst="roundRect">
            <a:avLst>
              <a:gd name="adj" fmla="val 2703"/>
            </a:avLst>
          </a:prstGeom>
          <a:gradFill>
            <a:gsLst>
              <a:gs pos="90000">
                <a:schemeClr val="accent1"/>
              </a:gs>
              <a:gs pos="0">
                <a:schemeClr val="accent2"/>
              </a:gs>
            </a:gsLst>
            <a:lin ang="2700000" scaled="1"/>
          </a:gradFill>
          <a:ln>
            <a:noFill/>
          </a:ln>
          <a:effectLst>
            <a:outerShdw blurRad="1168400" dist="50800" dir="3600000" sx="86000" sy="86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7C4AF3D7-4365-4D08-BF63-787F33EECAFC}"/>
              </a:ext>
            </a:extLst>
          </p:cNvPr>
          <p:cNvSpPr/>
          <p:nvPr/>
        </p:nvSpPr>
        <p:spPr>
          <a:xfrm>
            <a:off x="8039620" y="3657600"/>
            <a:ext cx="2880360" cy="2093976"/>
          </a:xfrm>
          <a:prstGeom prst="roundRect">
            <a:avLst>
              <a:gd name="adj" fmla="val 2703"/>
            </a:avLst>
          </a:prstGeom>
          <a:solidFill>
            <a:schemeClr val="bg1"/>
          </a:solidFill>
          <a:ln>
            <a:noFill/>
          </a:ln>
          <a:effectLst>
            <a:outerShdw blurRad="1130300" dist="4445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B294284-0A60-4AC3-BBCE-90558153A6FC}"/>
              </a:ext>
            </a:extLst>
          </p:cNvPr>
          <p:cNvSpPr txBox="1"/>
          <p:nvPr/>
        </p:nvSpPr>
        <p:spPr>
          <a:xfrm>
            <a:off x="1728863" y="987689"/>
            <a:ext cx="8734272" cy="45858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Over 500,000 Safety Items Distributed</a:t>
            </a:r>
          </a:p>
        </p:txBody>
      </p:sp>
      <p:cxnSp>
        <p:nvCxnSpPr>
          <p:cNvPr id="8" name="Straight Connector 7">
            <a:extLst>
              <a:ext uri="{FF2B5EF4-FFF2-40B4-BE49-F238E27FC236}">
                <a16:creationId xmlns:a16="http://schemas.microsoft.com/office/drawing/2014/main" id="{595645E2-8B0F-4FD0-81FE-635BCD52DFF1}"/>
              </a:ext>
            </a:extLst>
          </p:cNvPr>
          <p:cNvCxnSpPr>
            <a:cxnSpLocks/>
          </p:cNvCxnSpPr>
          <p:nvPr/>
        </p:nvCxnSpPr>
        <p:spPr>
          <a:xfrm>
            <a:off x="4219575" y="811178"/>
            <a:ext cx="76993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53AB56A-16D2-4B70-9568-5ADF34DB0756}"/>
              </a:ext>
            </a:extLst>
          </p:cNvPr>
          <p:cNvSpPr/>
          <p:nvPr/>
        </p:nvSpPr>
        <p:spPr>
          <a:xfrm>
            <a:off x="5040313" y="678162"/>
            <a:ext cx="2735856" cy="235642"/>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30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   Investing in Safety</a:t>
            </a:r>
          </a:p>
        </p:txBody>
      </p:sp>
      <p:cxnSp>
        <p:nvCxnSpPr>
          <p:cNvPr id="10" name="Straight Connector 9">
            <a:extLst>
              <a:ext uri="{FF2B5EF4-FFF2-40B4-BE49-F238E27FC236}">
                <a16:creationId xmlns:a16="http://schemas.microsoft.com/office/drawing/2014/main" id="{E9EC091D-BD08-49DD-8613-A627C4C22FF6}"/>
              </a:ext>
            </a:extLst>
          </p:cNvPr>
          <p:cNvCxnSpPr>
            <a:cxnSpLocks/>
          </p:cNvCxnSpPr>
          <p:nvPr/>
        </p:nvCxnSpPr>
        <p:spPr>
          <a:xfrm>
            <a:off x="7190581" y="811178"/>
            <a:ext cx="76993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8A2EE01-8E9D-40FC-ABBE-EED9AF4FDA5B}"/>
              </a:ext>
            </a:extLst>
          </p:cNvPr>
          <p:cNvSpPr/>
          <p:nvPr/>
        </p:nvSpPr>
        <p:spPr>
          <a:xfrm>
            <a:off x="966319" y="3657824"/>
            <a:ext cx="2880360" cy="2093976"/>
          </a:xfrm>
          <a:prstGeom prst="roundRect">
            <a:avLst>
              <a:gd name="adj" fmla="val 2703"/>
            </a:avLst>
          </a:prstGeom>
          <a:solidFill>
            <a:schemeClr val="bg1"/>
          </a:solidFill>
          <a:ln>
            <a:noFill/>
          </a:ln>
          <a:effectLst>
            <a:outerShdw blurRad="1130300" dist="4445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09F7ECC-9CEB-4C18-9207-96A632E04ADA}"/>
              </a:ext>
            </a:extLst>
          </p:cNvPr>
          <p:cNvSpPr txBox="1"/>
          <p:nvPr/>
        </p:nvSpPr>
        <p:spPr>
          <a:xfrm>
            <a:off x="1302842" y="4177113"/>
            <a:ext cx="2496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Safety Stations</a:t>
            </a:r>
          </a:p>
        </p:txBody>
      </p:sp>
      <p:sp>
        <p:nvSpPr>
          <p:cNvPr id="23" name="Rectangle 22">
            <a:extLst>
              <a:ext uri="{FF2B5EF4-FFF2-40B4-BE49-F238E27FC236}">
                <a16:creationId xmlns:a16="http://schemas.microsoft.com/office/drawing/2014/main" id="{42883B47-48CA-4165-BEF5-D287339A170F}"/>
              </a:ext>
            </a:extLst>
          </p:cNvPr>
          <p:cNvSpPr/>
          <p:nvPr/>
        </p:nvSpPr>
        <p:spPr>
          <a:xfrm>
            <a:off x="1302842" y="4532883"/>
            <a:ext cx="2224780" cy="700448"/>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Strategically and visibly deployed throughout the compound and in other key public locations in </a:t>
            </a:r>
            <a:r>
              <a:rPr kumimoji="0" lang="en-US" sz="1050" b="0" i="0" u="none" strike="noStrike" kern="1200" cap="none" spc="0" normalizeH="0" baseline="0" noProof="0" err="1">
                <a:ln>
                  <a:noFill/>
                </a:ln>
                <a:solidFill>
                  <a:prstClr val="white">
                    <a:lumMod val="65000"/>
                  </a:prstClr>
                </a:solidFill>
                <a:effectLst/>
                <a:uLnTx/>
                <a:uFillTx/>
                <a:latin typeface="Segoe UI" panose="020B0502040204020203" pitchFamily="34" charset="0"/>
                <a:ea typeface="+mn-ea"/>
                <a:cs typeface="Segoe UI" panose="020B0502040204020203" pitchFamily="34" charset="0"/>
              </a:rPr>
              <a:t>Uman</a:t>
            </a:r>
            <a:endParaRPr kumimoji="0" lang="en-US" sz="105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endParaRPr>
          </a:p>
        </p:txBody>
      </p:sp>
      <p:sp>
        <p:nvSpPr>
          <p:cNvPr id="70" name="TextBox 69">
            <a:extLst>
              <a:ext uri="{FF2B5EF4-FFF2-40B4-BE49-F238E27FC236}">
                <a16:creationId xmlns:a16="http://schemas.microsoft.com/office/drawing/2014/main" id="{0627AA09-1686-42F3-97F7-2E97EACC2222}"/>
              </a:ext>
            </a:extLst>
          </p:cNvPr>
          <p:cNvSpPr txBox="1"/>
          <p:nvPr/>
        </p:nvSpPr>
        <p:spPr>
          <a:xfrm>
            <a:off x="4864045" y="4177113"/>
            <a:ext cx="2496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exa Bold" panose="02000000000000000000" pitchFamily="50" charset="0"/>
                <a:ea typeface="+mn-ea"/>
                <a:cs typeface="+mn-cs"/>
              </a:rPr>
              <a:t>Personal Safety</a:t>
            </a:r>
          </a:p>
        </p:txBody>
      </p:sp>
      <p:sp>
        <p:nvSpPr>
          <p:cNvPr id="71" name="Rectangle 70">
            <a:extLst>
              <a:ext uri="{FF2B5EF4-FFF2-40B4-BE49-F238E27FC236}">
                <a16:creationId xmlns:a16="http://schemas.microsoft.com/office/drawing/2014/main" id="{8CE6CB9D-EA05-480D-A47C-F24EC5C43AB6}"/>
              </a:ext>
            </a:extLst>
          </p:cNvPr>
          <p:cNvSpPr/>
          <p:nvPr/>
        </p:nvSpPr>
        <p:spPr>
          <a:xfrm>
            <a:off x="4864045" y="4532883"/>
            <a:ext cx="2224780" cy="1120563"/>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250,000</a:t>
            </a:r>
            <a:r>
              <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r>
              <a:rPr kumimoji="0" lang="en-US" sz="105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rPr>
              <a:t>Uman</a:t>
            </a:r>
            <a:r>
              <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-branded and disposable masks</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25,000</a:t>
            </a:r>
            <a:r>
              <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personal sanitizer bags</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and other items provided to facilitate compliance</a:t>
            </a:r>
          </a:p>
        </p:txBody>
      </p:sp>
      <p:sp>
        <p:nvSpPr>
          <p:cNvPr id="72" name="TextBox 71">
            <a:extLst>
              <a:ext uri="{FF2B5EF4-FFF2-40B4-BE49-F238E27FC236}">
                <a16:creationId xmlns:a16="http://schemas.microsoft.com/office/drawing/2014/main" id="{E753B7DE-4DF4-401D-A3C9-5D83078D6EBC}"/>
              </a:ext>
            </a:extLst>
          </p:cNvPr>
          <p:cNvSpPr txBox="1"/>
          <p:nvPr/>
        </p:nvSpPr>
        <p:spPr>
          <a:xfrm>
            <a:off x="8374436" y="4177113"/>
            <a:ext cx="2496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Signage</a:t>
            </a:r>
          </a:p>
        </p:txBody>
      </p:sp>
      <p:sp>
        <p:nvSpPr>
          <p:cNvPr id="73" name="Rectangle 72">
            <a:extLst>
              <a:ext uri="{FF2B5EF4-FFF2-40B4-BE49-F238E27FC236}">
                <a16:creationId xmlns:a16="http://schemas.microsoft.com/office/drawing/2014/main" id="{6E5FAB95-46F6-4BC0-8D86-FB77BF2F48E0}"/>
              </a:ext>
            </a:extLst>
          </p:cNvPr>
          <p:cNvSpPr/>
          <p:nvPr/>
        </p:nvSpPr>
        <p:spPr>
          <a:xfrm>
            <a:off x="8374436" y="4532883"/>
            <a:ext cx="2496544" cy="910506"/>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120 </a:t>
            </a:r>
            <a:r>
              <a:rPr kumimoji="0" lang="en-US" sz="105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Banners and posters</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250,000</a:t>
            </a:r>
            <a:r>
              <a:rPr kumimoji="0" lang="en-US" sz="105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 Personal information cards</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and other information provided in English and Hebrew</a:t>
            </a:r>
          </a:p>
        </p:txBody>
      </p:sp>
      <p:pic>
        <p:nvPicPr>
          <p:cNvPr id="4" name="Picture Placeholder 3">
            <a:extLst>
              <a:ext uri="{FF2B5EF4-FFF2-40B4-BE49-F238E27FC236}">
                <a16:creationId xmlns:a16="http://schemas.microsoft.com/office/drawing/2014/main" id="{3AEBCAF9-AD7F-9C44-BFFE-68BE832AFAF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405" r="11405"/>
          <a:stretch/>
        </p:blipFill>
        <p:spPr>
          <a:xfrm>
            <a:off x="4854323" y="1862926"/>
            <a:ext cx="2878831" cy="2095500"/>
          </a:xfrm>
        </p:spPr>
      </p:pic>
      <p:pic>
        <p:nvPicPr>
          <p:cNvPr id="12" name="Picture Placeholder 11">
            <a:extLst>
              <a:ext uri="{FF2B5EF4-FFF2-40B4-BE49-F238E27FC236}">
                <a16:creationId xmlns:a16="http://schemas.microsoft.com/office/drawing/2014/main" id="{1EF0A6B1-A5F1-5A4F-849E-E302453F4D8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263" r="4263"/>
          <a:stretch>
            <a:fillRect/>
          </a:stretch>
        </p:blipFill>
        <p:spPr>
          <a:xfrm>
            <a:off x="1263931" y="1850231"/>
            <a:ext cx="2878831" cy="2095500"/>
          </a:xfrm>
        </p:spPr>
      </p:pic>
      <p:pic>
        <p:nvPicPr>
          <p:cNvPr id="14" name="Picture Placeholder 13">
            <a:extLst>
              <a:ext uri="{FF2B5EF4-FFF2-40B4-BE49-F238E27FC236}">
                <a16:creationId xmlns:a16="http://schemas.microsoft.com/office/drawing/2014/main" id="{012E1E0B-BDCD-B042-8EE7-25D0CCF60C3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2697" r="22697"/>
          <a:stretch>
            <a:fillRect/>
          </a:stretch>
        </p:blipFill>
        <p:spPr>
          <a:xfrm rot="5400000">
            <a:off x="8739188" y="1458913"/>
            <a:ext cx="2095500" cy="2878137"/>
          </a:xfrm>
        </p:spPr>
      </p:pic>
      <p:sp>
        <p:nvSpPr>
          <p:cNvPr id="19" name="Oval 18">
            <a:extLst>
              <a:ext uri="{FF2B5EF4-FFF2-40B4-BE49-F238E27FC236}">
                <a16:creationId xmlns:a16="http://schemas.microsoft.com/office/drawing/2014/main" id="{98F70A20-CE02-48EB-8D0A-CD13E77920AA}"/>
              </a:ext>
            </a:extLst>
          </p:cNvPr>
          <p:cNvSpPr/>
          <p:nvPr/>
        </p:nvSpPr>
        <p:spPr>
          <a:xfrm>
            <a:off x="969379" y="2590589"/>
            <a:ext cx="613012" cy="613012"/>
          </a:xfrm>
          <a:prstGeom prst="ellipse">
            <a:avLst/>
          </a:prstGeom>
          <a:gradFill>
            <a:gsLst>
              <a:gs pos="90000">
                <a:schemeClr val="accent1"/>
              </a:gs>
              <a:gs pos="0">
                <a:schemeClr val="accent2"/>
              </a:gs>
            </a:gsLst>
            <a:lin ang="2700000" scaled="1"/>
          </a:gradFill>
          <a:ln>
            <a:noFill/>
          </a:ln>
          <a:effectLst>
            <a:outerShdw blurRad="1168400" dist="50800" dir="3600000" sx="86000" sy="86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6A8CDFD-8A70-420A-8C6F-67FC67E6CD0A}"/>
              </a:ext>
            </a:extLst>
          </p:cNvPr>
          <p:cNvSpPr txBox="1"/>
          <p:nvPr/>
        </p:nvSpPr>
        <p:spPr>
          <a:xfrm>
            <a:off x="964213" y="2748206"/>
            <a:ext cx="6379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01</a:t>
            </a:r>
          </a:p>
        </p:txBody>
      </p:sp>
      <p:sp>
        <p:nvSpPr>
          <p:cNvPr id="24" name="Oval 23">
            <a:extLst>
              <a:ext uri="{FF2B5EF4-FFF2-40B4-BE49-F238E27FC236}">
                <a16:creationId xmlns:a16="http://schemas.microsoft.com/office/drawing/2014/main" id="{37A1EB14-DAD0-4224-A434-B6317A424ECB}"/>
              </a:ext>
            </a:extLst>
          </p:cNvPr>
          <p:cNvSpPr/>
          <p:nvPr/>
        </p:nvSpPr>
        <p:spPr>
          <a:xfrm>
            <a:off x="4525096" y="2590589"/>
            <a:ext cx="613012" cy="613012"/>
          </a:xfrm>
          <a:prstGeom prst="ellipse">
            <a:avLst/>
          </a:prstGeom>
          <a:solidFill>
            <a:schemeClr val="bg1"/>
          </a:solidFill>
          <a:ln>
            <a:noFill/>
          </a:ln>
          <a:effectLst>
            <a:outerShdw blurRad="1130300" dist="444500" dir="5400000" sx="90000" sy="9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7452228-B671-42FA-BA76-F20F5EA9B759}"/>
              </a:ext>
            </a:extLst>
          </p:cNvPr>
          <p:cNvSpPr txBox="1"/>
          <p:nvPr/>
        </p:nvSpPr>
        <p:spPr>
          <a:xfrm>
            <a:off x="4519930" y="2748206"/>
            <a:ext cx="6379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02</a:t>
            </a:r>
          </a:p>
        </p:txBody>
      </p:sp>
      <p:sp>
        <p:nvSpPr>
          <p:cNvPr id="28" name="Oval 27">
            <a:extLst>
              <a:ext uri="{FF2B5EF4-FFF2-40B4-BE49-F238E27FC236}">
                <a16:creationId xmlns:a16="http://schemas.microsoft.com/office/drawing/2014/main" id="{3376CEF0-1E96-4B9E-A253-69D2944DE98A}"/>
              </a:ext>
            </a:extLst>
          </p:cNvPr>
          <p:cNvSpPr/>
          <p:nvPr/>
        </p:nvSpPr>
        <p:spPr>
          <a:xfrm>
            <a:off x="8051603" y="2590589"/>
            <a:ext cx="613012" cy="613012"/>
          </a:xfrm>
          <a:prstGeom prst="ellipse">
            <a:avLst/>
          </a:prstGeom>
          <a:gradFill>
            <a:gsLst>
              <a:gs pos="90000">
                <a:schemeClr val="accent1"/>
              </a:gs>
              <a:gs pos="0">
                <a:schemeClr val="accent2"/>
              </a:gs>
            </a:gsLst>
            <a:lin ang="2700000" scaled="1"/>
          </a:gradFill>
          <a:ln>
            <a:noFill/>
          </a:ln>
          <a:effectLst>
            <a:outerShdw blurRad="1168400" dist="50800" dir="3600000" sx="86000" sy="86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E31F816-F5A9-4A90-9A90-A7564CFECA79}"/>
              </a:ext>
            </a:extLst>
          </p:cNvPr>
          <p:cNvSpPr txBox="1"/>
          <p:nvPr/>
        </p:nvSpPr>
        <p:spPr>
          <a:xfrm>
            <a:off x="8046437" y="2748206"/>
            <a:ext cx="63790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03</a:t>
            </a:r>
          </a:p>
        </p:txBody>
      </p:sp>
    </p:spTree>
    <p:extLst>
      <p:ext uri="{BB962C8B-B14F-4D97-AF65-F5344CB8AC3E}">
        <p14:creationId xmlns:p14="http://schemas.microsoft.com/office/powerpoint/2010/main" val="277692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Freeform: Shape 769">
            <a:extLst>
              <a:ext uri="{FF2B5EF4-FFF2-40B4-BE49-F238E27FC236}">
                <a16:creationId xmlns:a16="http://schemas.microsoft.com/office/drawing/2014/main" id="{9180C813-440A-49AB-B34D-F1ACFD6D1A66}"/>
              </a:ext>
            </a:extLst>
          </p:cNvPr>
          <p:cNvSpPr/>
          <p:nvPr/>
        </p:nvSpPr>
        <p:spPr>
          <a:xfrm rot="6845" flipH="1" flipV="1">
            <a:off x="1421465" y="2229011"/>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451798FA-08C8-4F35-912C-A22E04A2A133}"/>
              </a:ext>
            </a:extLst>
          </p:cNvPr>
          <p:cNvSpPr/>
          <p:nvPr/>
        </p:nvSpPr>
        <p:spPr>
          <a:xfrm rot="6845">
            <a:off x="1418284" y="3271505"/>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A8AAD2EB-A5BA-4829-9BF6-F0542C23C2C9}"/>
              </a:ext>
            </a:extLst>
          </p:cNvPr>
          <p:cNvSpPr/>
          <p:nvPr/>
        </p:nvSpPr>
        <p:spPr>
          <a:xfrm rot="6845">
            <a:off x="1427566" y="2989113"/>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4752C8B2-EA81-4219-9AD9-A251F3F1DF79}"/>
              </a:ext>
            </a:extLst>
          </p:cNvPr>
          <p:cNvSpPr/>
          <p:nvPr/>
        </p:nvSpPr>
        <p:spPr>
          <a:xfrm rot="6845">
            <a:off x="1397357" y="3553874"/>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000743EA-709D-4E01-9914-6001BEA76C1F}"/>
              </a:ext>
            </a:extLst>
          </p:cNvPr>
          <p:cNvSpPr/>
          <p:nvPr/>
        </p:nvSpPr>
        <p:spPr>
          <a:xfrm rot="6845" flipH="1" flipV="1">
            <a:off x="1451532" y="4197635"/>
            <a:ext cx="757241" cy="118004"/>
          </a:xfrm>
          <a:custGeom>
            <a:avLst/>
            <a:gdLst>
              <a:gd name="connsiteX0" fmla="*/ 2174 w 1388468"/>
              <a:gd name="connsiteY0" fmla="*/ 2174 h 178817"/>
              <a:gd name="connsiteX1" fmla="*/ 1388066 w 1388468"/>
              <a:gd name="connsiteY1" fmla="*/ 2174 h 178817"/>
              <a:gd name="connsiteX2" fmla="*/ 1388066 w 1388468"/>
              <a:gd name="connsiteY2" fmla="*/ 177679 h 178817"/>
              <a:gd name="connsiteX3" fmla="*/ 2174 w 1388468"/>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388468" h="178817">
                <a:moveTo>
                  <a:pt x="2174" y="2174"/>
                </a:moveTo>
                <a:lnTo>
                  <a:pt x="1388066" y="2174"/>
                </a:lnTo>
                <a:lnTo>
                  <a:pt x="1388066"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5" name="Freeform: Shape 774">
            <a:extLst>
              <a:ext uri="{FF2B5EF4-FFF2-40B4-BE49-F238E27FC236}">
                <a16:creationId xmlns:a16="http://schemas.microsoft.com/office/drawing/2014/main" id="{B22A83CF-5470-4CCB-8188-84B051BC177D}"/>
              </a:ext>
            </a:extLst>
          </p:cNvPr>
          <p:cNvSpPr/>
          <p:nvPr/>
        </p:nvSpPr>
        <p:spPr>
          <a:xfrm rot="6845" flipH="1" flipV="1">
            <a:off x="1376219" y="4467445"/>
            <a:ext cx="940813" cy="118004"/>
          </a:xfrm>
          <a:custGeom>
            <a:avLst/>
            <a:gdLst>
              <a:gd name="connsiteX0" fmla="*/ 2174 w 1725067"/>
              <a:gd name="connsiteY0" fmla="*/ 2174 h 178817"/>
              <a:gd name="connsiteX1" fmla="*/ 1723245 w 1725067"/>
              <a:gd name="connsiteY1" fmla="*/ 2174 h 178817"/>
              <a:gd name="connsiteX2" fmla="*/ 1723245 w 1725067"/>
              <a:gd name="connsiteY2" fmla="*/ 177679 h 178817"/>
              <a:gd name="connsiteX3" fmla="*/ 2174 w 1725067"/>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725067" h="178817">
                <a:moveTo>
                  <a:pt x="2174" y="2174"/>
                </a:moveTo>
                <a:lnTo>
                  <a:pt x="1723245" y="2174"/>
                </a:lnTo>
                <a:lnTo>
                  <a:pt x="1723245"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FD0C0E5C-BA97-4D9E-8231-AE0B2A04E5B4}"/>
              </a:ext>
            </a:extLst>
          </p:cNvPr>
          <p:cNvSpPr/>
          <p:nvPr/>
        </p:nvSpPr>
        <p:spPr>
          <a:xfrm rot="6845">
            <a:off x="1307711" y="1965960"/>
            <a:ext cx="1092836" cy="2727960"/>
          </a:xfrm>
          <a:custGeom>
            <a:avLst/>
            <a:gdLst>
              <a:gd name="connsiteX0" fmla="*/ 996244 w 2003813"/>
              <a:gd name="connsiteY0" fmla="*/ 3065852 h 4133849"/>
              <a:gd name="connsiteX1" fmla="*/ 996244 w 2003813"/>
              <a:gd name="connsiteY1" fmla="*/ 3065852 h 4133849"/>
              <a:gd name="connsiteX2" fmla="*/ 996244 w 2003813"/>
              <a:gd name="connsiteY2" fmla="*/ 3065852 h 4133849"/>
              <a:gd name="connsiteX3" fmla="*/ 996244 w 2003813"/>
              <a:gd name="connsiteY3" fmla="*/ 3065852 h 4133849"/>
              <a:gd name="connsiteX4" fmla="*/ 996244 w 2003813"/>
              <a:gd name="connsiteY4" fmla="*/ 3065852 h 4133849"/>
              <a:gd name="connsiteX5" fmla="*/ 851559 w 2003813"/>
              <a:gd name="connsiteY5" fmla="*/ 3235255 h 4133849"/>
              <a:gd name="connsiteX6" fmla="*/ 443329 w 2003813"/>
              <a:gd name="connsiteY6" fmla="*/ 3523731 h 4133849"/>
              <a:gd name="connsiteX7" fmla="*/ 228326 w 2003813"/>
              <a:gd name="connsiteY7" fmla="*/ 4065654 h 4133849"/>
              <a:gd name="connsiteX8" fmla="*/ 231482 w 2003813"/>
              <a:gd name="connsiteY8" fmla="*/ 4134394 h 4133849"/>
              <a:gd name="connsiteX9" fmla="*/ 4593 w 2003813"/>
              <a:gd name="connsiteY9" fmla="*/ 4134394 h 4133849"/>
              <a:gd name="connsiteX10" fmla="*/ 2174 w 2003813"/>
              <a:gd name="connsiteY10" fmla="*/ 4065654 h 4133849"/>
              <a:gd name="connsiteX11" fmla="*/ 273714 w 2003813"/>
              <a:gd name="connsiteY11" fmla="*/ 3374418 h 4133849"/>
              <a:gd name="connsiteX12" fmla="*/ 581965 w 2003813"/>
              <a:gd name="connsiteY12" fmla="*/ 3119602 h 4133849"/>
              <a:gd name="connsiteX13" fmla="*/ 768462 w 2003813"/>
              <a:gd name="connsiteY13" fmla="*/ 3204278 h 4133849"/>
              <a:gd name="connsiteX14" fmla="*/ 851559 w 2003813"/>
              <a:gd name="connsiteY14" fmla="*/ 3235255 h 4133849"/>
              <a:gd name="connsiteX15" fmla="*/ 1152026 w 2003813"/>
              <a:gd name="connsiteY15" fmla="*/ 903101 h 4133849"/>
              <a:gd name="connsiteX16" fmla="*/ 1564517 w 2003813"/>
              <a:gd name="connsiteY16" fmla="*/ 612837 h 4133849"/>
              <a:gd name="connsiteX17" fmla="*/ 1779520 w 2003813"/>
              <a:gd name="connsiteY17" fmla="*/ 70914 h 4133849"/>
              <a:gd name="connsiteX18" fmla="*/ 1776364 w 2003813"/>
              <a:gd name="connsiteY18" fmla="*/ 2174 h 4133849"/>
              <a:gd name="connsiteX19" fmla="*/ 2003252 w 2003813"/>
              <a:gd name="connsiteY19" fmla="*/ 2174 h 4133849"/>
              <a:gd name="connsiteX20" fmla="*/ 2005672 w 2003813"/>
              <a:gd name="connsiteY20" fmla="*/ 70914 h 4133849"/>
              <a:gd name="connsiteX21" fmla="*/ 1734131 w 2003813"/>
              <a:gd name="connsiteY21" fmla="*/ 762098 h 4133849"/>
              <a:gd name="connsiteX22" fmla="*/ 1419990 w 2003813"/>
              <a:gd name="connsiteY22" fmla="*/ 1020437 h 4133849"/>
              <a:gd name="connsiteX23" fmla="*/ 1241751 w 2003813"/>
              <a:gd name="connsiteY23" fmla="*/ 936813 h 4133849"/>
              <a:gd name="connsiteX24" fmla="*/ 1152026 w 2003813"/>
              <a:gd name="connsiteY24" fmla="*/ 903101 h 4133849"/>
              <a:gd name="connsiteX25" fmla="*/ 289072 w 2003813"/>
              <a:gd name="connsiteY25" fmla="*/ 762098 h 4133849"/>
              <a:gd name="connsiteX26" fmla="*/ 17531 w 2003813"/>
              <a:gd name="connsiteY26" fmla="*/ 70914 h 4133849"/>
              <a:gd name="connsiteX27" fmla="*/ 19951 w 2003813"/>
              <a:gd name="connsiteY27" fmla="*/ 2174 h 4133849"/>
              <a:gd name="connsiteX28" fmla="*/ 246839 w 2003813"/>
              <a:gd name="connsiteY28" fmla="*/ 2174 h 4133849"/>
              <a:gd name="connsiteX29" fmla="*/ 243684 w 2003813"/>
              <a:gd name="connsiteY29" fmla="*/ 70914 h 4133849"/>
              <a:gd name="connsiteX30" fmla="*/ 458686 w 2003813"/>
              <a:gd name="connsiteY30" fmla="*/ 612837 h 4133849"/>
              <a:gd name="connsiteX31" fmla="*/ 1718827 w 2003813"/>
              <a:gd name="connsiteY31" fmla="*/ 1374865 h 4133849"/>
              <a:gd name="connsiteX32" fmla="*/ 1990367 w 2003813"/>
              <a:gd name="connsiteY32" fmla="*/ 2066049 h 4133849"/>
              <a:gd name="connsiteX33" fmla="*/ 1718827 w 2003813"/>
              <a:gd name="connsiteY33" fmla="*/ 2757285 h 4133849"/>
              <a:gd name="connsiteX34" fmla="*/ 1404370 w 2003813"/>
              <a:gd name="connsiteY34" fmla="*/ 3015835 h 4133849"/>
              <a:gd name="connsiteX35" fmla="*/ 1201885 w 2003813"/>
              <a:gd name="connsiteY35" fmla="*/ 2922902 h 4133849"/>
              <a:gd name="connsiteX36" fmla="*/ 1136722 w 2003813"/>
              <a:gd name="connsiteY36" fmla="*/ 2898288 h 4133849"/>
              <a:gd name="connsiteX37" fmla="*/ 1549160 w 2003813"/>
              <a:gd name="connsiteY37" fmla="*/ 2608025 h 4133849"/>
              <a:gd name="connsiteX38" fmla="*/ 1764162 w 2003813"/>
              <a:gd name="connsiteY38" fmla="*/ 2066101 h 4133849"/>
              <a:gd name="connsiteX39" fmla="*/ 1549160 w 2003813"/>
              <a:gd name="connsiteY39" fmla="*/ 1524178 h 4133849"/>
              <a:gd name="connsiteX40" fmla="*/ 289072 w 2003813"/>
              <a:gd name="connsiteY40" fmla="*/ 762098 h 4133849"/>
              <a:gd name="connsiteX41" fmla="*/ 996244 w 2003813"/>
              <a:gd name="connsiteY41" fmla="*/ 3183345 h 4133849"/>
              <a:gd name="connsiteX42" fmla="*/ 994246 w 2003813"/>
              <a:gd name="connsiteY42" fmla="*/ 3183924 h 4133849"/>
              <a:gd name="connsiteX43" fmla="*/ 801648 w 2003813"/>
              <a:gd name="connsiteY43" fmla="*/ 3120549 h 4133849"/>
              <a:gd name="connsiteX44" fmla="*/ 678316 w 2003813"/>
              <a:gd name="connsiteY44" fmla="*/ 3066535 h 4133849"/>
              <a:gd name="connsiteX45" fmla="*/ 679684 w 2003813"/>
              <a:gd name="connsiteY45" fmla="*/ 3065852 h 4133849"/>
              <a:gd name="connsiteX46" fmla="*/ 273714 w 2003813"/>
              <a:gd name="connsiteY46" fmla="*/ 2757285 h 4133849"/>
              <a:gd name="connsiteX47" fmla="*/ 2174 w 2003813"/>
              <a:gd name="connsiteY47" fmla="*/ 2066101 h 4133849"/>
              <a:gd name="connsiteX48" fmla="*/ 273714 w 2003813"/>
              <a:gd name="connsiteY48" fmla="*/ 1374865 h 4133849"/>
              <a:gd name="connsiteX49" fmla="*/ 587382 w 2003813"/>
              <a:gd name="connsiteY49" fmla="*/ 1116788 h 4133849"/>
              <a:gd name="connsiteX50" fmla="*/ 756681 w 2003813"/>
              <a:gd name="connsiteY50" fmla="*/ 1195521 h 4133849"/>
              <a:gd name="connsiteX51" fmla="*/ 857555 w 2003813"/>
              <a:gd name="connsiteY51" fmla="*/ 1233178 h 4133849"/>
              <a:gd name="connsiteX52" fmla="*/ 443329 w 2003813"/>
              <a:gd name="connsiteY52" fmla="*/ 1524178 h 4133849"/>
              <a:gd name="connsiteX53" fmla="*/ 228326 w 2003813"/>
              <a:gd name="connsiteY53" fmla="*/ 2066101 h 4133849"/>
              <a:gd name="connsiteX54" fmla="*/ 443329 w 2003813"/>
              <a:gd name="connsiteY54" fmla="*/ 2608025 h 4133849"/>
              <a:gd name="connsiteX55" fmla="*/ 962216 w 2003813"/>
              <a:gd name="connsiteY55" fmla="*/ 2937839 h 4133849"/>
              <a:gd name="connsiteX56" fmla="*/ 961743 w 2003813"/>
              <a:gd name="connsiteY56" fmla="*/ 2939785 h 4133849"/>
              <a:gd name="connsiteX57" fmla="*/ 1168698 w 2003813"/>
              <a:gd name="connsiteY57" fmla="*/ 3006631 h 4133849"/>
              <a:gd name="connsiteX58" fmla="*/ 1391853 w 2003813"/>
              <a:gd name="connsiteY58" fmla="*/ 3111345 h 4133849"/>
              <a:gd name="connsiteX59" fmla="*/ 1393010 w 2003813"/>
              <a:gd name="connsiteY59" fmla="*/ 3109189 h 4133849"/>
              <a:gd name="connsiteX60" fmla="*/ 1718827 w 2003813"/>
              <a:gd name="connsiteY60" fmla="*/ 3374418 h 4133849"/>
              <a:gd name="connsiteX61" fmla="*/ 1990367 w 2003813"/>
              <a:gd name="connsiteY61" fmla="*/ 4065654 h 4133849"/>
              <a:gd name="connsiteX62" fmla="*/ 1987948 w 2003813"/>
              <a:gd name="connsiteY62" fmla="*/ 4134394 h 4133849"/>
              <a:gd name="connsiteX63" fmla="*/ 1761059 w 2003813"/>
              <a:gd name="connsiteY63" fmla="*/ 4134394 h 4133849"/>
              <a:gd name="connsiteX64" fmla="*/ 1764215 w 2003813"/>
              <a:gd name="connsiteY64" fmla="*/ 4065654 h 4133849"/>
              <a:gd name="connsiteX65" fmla="*/ 1549212 w 2003813"/>
              <a:gd name="connsiteY65" fmla="*/ 3523731 h 4133849"/>
              <a:gd name="connsiteX66" fmla="*/ 996244 w 2003813"/>
              <a:gd name="connsiteY66" fmla="*/ 3183345 h 413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03813" h="4133849">
                <a:moveTo>
                  <a:pt x="996244" y="3065852"/>
                </a:moveTo>
                <a:lnTo>
                  <a:pt x="996244" y="3065852"/>
                </a:lnTo>
                <a:lnTo>
                  <a:pt x="996244" y="3065852"/>
                </a:lnTo>
                <a:lnTo>
                  <a:pt x="996244" y="3065852"/>
                </a:lnTo>
                <a:lnTo>
                  <a:pt x="996244" y="3065852"/>
                </a:lnTo>
                <a:close/>
                <a:moveTo>
                  <a:pt x="851559" y="3235255"/>
                </a:moveTo>
                <a:cubicBezTo>
                  <a:pt x="687205" y="3305257"/>
                  <a:pt x="548200" y="3404712"/>
                  <a:pt x="443329" y="3523731"/>
                </a:cubicBezTo>
                <a:cubicBezTo>
                  <a:pt x="306743" y="3678671"/>
                  <a:pt x="228326" y="3867008"/>
                  <a:pt x="228326" y="4065654"/>
                </a:cubicBezTo>
                <a:cubicBezTo>
                  <a:pt x="228326" y="4088690"/>
                  <a:pt x="229378" y="4111621"/>
                  <a:pt x="231482" y="4134394"/>
                </a:cubicBezTo>
                <a:lnTo>
                  <a:pt x="4593" y="4134394"/>
                </a:lnTo>
                <a:cubicBezTo>
                  <a:pt x="3016" y="4111568"/>
                  <a:pt x="2174" y="4088690"/>
                  <a:pt x="2174" y="4065654"/>
                </a:cubicBezTo>
                <a:cubicBezTo>
                  <a:pt x="2174" y="3810260"/>
                  <a:pt x="101260" y="3570171"/>
                  <a:pt x="273714" y="3374418"/>
                </a:cubicBezTo>
                <a:cubicBezTo>
                  <a:pt x="359389" y="3277172"/>
                  <a:pt x="463209" y="3191024"/>
                  <a:pt x="581965" y="3119602"/>
                </a:cubicBezTo>
                <a:cubicBezTo>
                  <a:pt x="643447" y="3150948"/>
                  <a:pt x="706401" y="3179559"/>
                  <a:pt x="768462" y="3204278"/>
                </a:cubicBezTo>
                <a:cubicBezTo>
                  <a:pt x="796494" y="3215480"/>
                  <a:pt x="824263" y="3225788"/>
                  <a:pt x="851559" y="3235255"/>
                </a:cubicBezTo>
                <a:close/>
                <a:moveTo>
                  <a:pt x="1152026" y="903101"/>
                </a:moveTo>
                <a:cubicBezTo>
                  <a:pt x="1318222" y="833046"/>
                  <a:pt x="1458752" y="732908"/>
                  <a:pt x="1564517" y="612837"/>
                </a:cubicBezTo>
                <a:cubicBezTo>
                  <a:pt x="1701050" y="457897"/>
                  <a:pt x="1779520" y="269507"/>
                  <a:pt x="1779520" y="70914"/>
                </a:cubicBezTo>
                <a:cubicBezTo>
                  <a:pt x="1779520" y="47878"/>
                  <a:pt x="1778468" y="24947"/>
                  <a:pt x="1776364" y="2174"/>
                </a:cubicBezTo>
                <a:lnTo>
                  <a:pt x="2003252" y="2174"/>
                </a:lnTo>
                <a:cubicBezTo>
                  <a:pt x="2004830" y="24947"/>
                  <a:pt x="2005672" y="47878"/>
                  <a:pt x="2005672" y="70914"/>
                </a:cubicBezTo>
                <a:cubicBezTo>
                  <a:pt x="2005672" y="326308"/>
                  <a:pt x="1906585" y="566397"/>
                  <a:pt x="1734131" y="762098"/>
                </a:cubicBezTo>
                <a:cubicBezTo>
                  <a:pt x="1647036" y="860921"/>
                  <a:pt x="1541166" y="948331"/>
                  <a:pt x="1419990" y="1020437"/>
                </a:cubicBezTo>
                <a:cubicBezTo>
                  <a:pt x="1366029" y="990774"/>
                  <a:pt x="1305705" y="962637"/>
                  <a:pt x="1241751" y="936813"/>
                </a:cubicBezTo>
                <a:cubicBezTo>
                  <a:pt x="1212614" y="925138"/>
                  <a:pt x="1182636" y="913830"/>
                  <a:pt x="1152026" y="903101"/>
                </a:cubicBezTo>
                <a:close/>
                <a:moveTo>
                  <a:pt x="289072" y="762098"/>
                </a:moveTo>
                <a:cubicBezTo>
                  <a:pt x="116618" y="566397"/>
                  <a:pt x="17531" y="326308"/>
                  <a:pt x="17531" y="70914"/>
                </a:cubicBezTo>
                <a:cubicBezTo>
                  <a:pt x="17531" y="47878"/>
                  <a:pt x="18320" y="24947"/>
                  <a:pt x="19951" y="2174"/>
                </a:cubicBezTo>
                <a:lnTo>
                  <a:pt x="246839" y="2174"/>
                </a:lnTo>
                <a:cubicBezTo>
                  <a:pt x="244735" y="24947"/>
                  <a:pt x="243684" y="47825"/>
                  <a:pt x="243684" y="70914"/>
                </a:cubicBezTo>
                <a:cubicBezTo>
                  <a:pt x="243684" y="269560"/>
                  <a:pt x="322153" y="457897"/>
                  <a:pt x="458686" y="612837"/>
                </a:cubicBezTo>
                <a:cubicBezTo>
                  <a:pt x="815375" y="1017597"/>
                  <a:pt x="1322219" y="924770"/>
                  <a:pt x="1718827" y="1374865"/>
                </a:cubicBezTo>
                <a:cubicBezTo>
                  <a:pt x="1891281" y="1570565"/>
                  <a:pt x="1990367" y="1810707"/>
                  <a:pt x="1990367" y="2066049"/>
                </a:cubicBezTo>
                <a:cubicBezTo>
                  <a:pt x="1990367" y="2321390"/>
                  <a:pt x="1891281" y="2561532"/>
                  <a:pt x="1718827" y="2757285"/>
                </a:cubicBezTo>
                <a:cubicBezTo>
                  <a:pt x="1631679" y="2856214"/>
                  <a:pt x="1525703" y="2943677"/>
                  <a:pt x="1404370" y="3015835"/>
                </a:cubicBezTo>
                <a:cubicBezTo>
                  <a:pt x="1337892" y="2981228"/>
                  <a:pt x="1269362" y="2949778"/>
                  <a:pt x="1201885" y="2922902"/>
                </a:cubicBezTo>
                <a:cubicBezTo>
                  <a:pt x="1179953" y="2914172"/>
                  <a:pt x="1158232" y="2905915"/>
                  <a:pt x="1136722" y="2898288"/>
                </a:cubicBezTo>
                <a:cubicBezTo>
                  <a:pt x="1302917" y="2828234"/>
                  <a:pt x="1443394" y="2728096"/>
                  <a:pt x="1549160" y="2608025"/>
                </a:cubicBezTo>
                <a:cubicBezTo>
                  <a:pt x="1685693" y="2453085"/>
                  <a:pt x="1764162" y="2264695"/>
                  <a:pt x="1764162" y="2066101"/>
                </a:cubicBezTo>
                <a:cubicBezTo>
                  <a:pt x="1764162" y="1867508"/>
                  <a:pt x="1685693" y="1679118"/>
                  <a:pt x="1549160" y="1524178"/>
                </a:cubicBezTo>
                <a:cubicBezTo>
                  <a:pt x="1180164" y="1105376"/>
                  <a:pt x="701037" y="1229602"/>
                  <a:pt x="289072" y="762098"/>
                </a:cubicBezTo>
                <a:close/>
                <a:moveTo>
                  <a:pt x="996244" y="3183345"/>
                </a:moveTo>
                <a:lnTo>
                  <a:pt x="994246" y="3183924"/>
                </a:lnTo>
                <a:cubicBezTo>
                  <a:pt x="933500" y="3168672"/>
                  <a:pt x="868179" y="3147056"/>
                  <a:pt x="801648" y="3120549"/>
                </a:cubicBezTo>
                <a:cubicBezTo>
                  <a:pt x="760993" y="3104350"/>
                  <a:pt x="719655" y="3086205"/>
                  <a:pt x="678316" y="3066535"/>
                </a:cubicBezTo>
                <a:lnTo>
                  <a:pt x="679684" y="3065852"/>
                </a:lnTo>
                <a:cubicBezTo>
                  <a:pt x="519694" y="2985699"/>
                  <a:pt x="382162" y="2880354"/>
                  <a:pt x="273714" y="2757285"/>
                </a:cubicBezTo>
                <a:cubicBezTo>
                  <a:pt x="101260" y="2561585"/>
                  <a:pt x="2174" y="2321443"/>
                  <a:pt x="2174" y="2066101"/>
                </a:cubicBezTo>
                <a:cubicBezTo>
                  <a:pt x="2174" y="1810760"/>
                  <a:pt x="101260" y="1570565"/>
                  <a:pt x="273714" y="1374865"/>
                </a:cubicBezTo>
                <a:cubicBezTo>
                  <a:pt x="360704" y="1276147"/>
                  <a:pt x="466417" y="1188842"/>
                  <a:pt x="587382" y="1116788"/>
                </a:cubicBezTo>
                <a:cubicBezTo>
                  <a:pt x="639029" y="1144610"/>
                  <a:pt x="696198" y="1171118"/>
                  <a:pt x="756681" y="1195521"/>
                </a:cubicBezTo>
                <a:cubicBezTo>
                  <a:pt x="789341" y="1208669"/>
                  <a:pt x="823054" y="1221292"/>
                  <a:pt x="857555" y="1233178"/>
                </a:cubicBezTo>
                <a:cubicBezTo>
                  <a:pt x="690571" y="1303285"/>
                  <a:pt x="549462" y="1403686"/>
                  <a:pt x="443329" y="1524178"/>
                </a:cubicBezTo>
                <a:cubicBezTo>
                  <a:pt x="306743" y="1679118"/>
                  <a:pt x="228326" y="1867456"/>
                  <a:pt x="228326" y="2066101"/>
                </a:cubicBezTo>
                <a:cubicBezTo>
                  <a:pt x="228326" y="2264747"/>
                  <a:pt x="306743" y="2453032"/>
                  <a:pt x="443329" y="2608025"/>
                </a:cubicBezTo>
                <a:cubicBezTo>
                  <a:pt x="570973" y="2752920"/>
                  <a:pt x="749212" y="2868784"/>
                  <a:pt x="962216" y="2937839"/>
                </a:cubicBezTo>
                <a:lnTo>
                  <a:pt x="961743" y="2939785"/>
                </a:lnTo>
                <a:cubicBezTo>
                  <a:pt x="1026538" y="2955090"/>
                  <a:pt x="1096856" y="2978020"/>
                  <a:pt x="1168698" y="3006631"/>
                </a:cubicBezTo>
                <a:cubicBezTo>
                  <a:pt x="1242224" y="3035926"/>
                  <a:pt x="1318064" y="3071531"/>
                  <a:pt x="1391853" y="3111345"/>
                </a:cubicBezTo>
                <a:lnTo>
                  <a:pt x="1393010" y="3109189"/>
                </a:lnTo>
                <a:cubicBezTo>
                  <a:pt x="1519076" y="3182609"/>
                  <a:pt x="1628944" y="3272439"/>
                  <a:pt x="1718827" y="3374418"/>
                </a:cubicBezTo>
                <a:cubicBezTo>
                  <a:pt x="1891281" y="3570118"/>
                  <a:pt x="1990367" y="3810260"/>
                  <a:pt x="1990367" y="4065654"/>
                </a:cubicBezTo>
                <a:cubicBezTo>
                  <a:pt x="1990367" y="4088690"/>
                  <a:pt x="1989525" y="4111621"/>
                  <a:pt x="1987948" y="4134394"/>
                </a:cubicBezTo>
                <a:lnTo>
                  <a:pt x="1761059" y="4134394"/>
                </a:lnTo>
                <a:cubicBezTo>
                  <a:pt x="1763163" y="4111621"/>
                  <a:pt x="1764215" y="4088743"/>
                  <a:pt x="1764215" y="4065654"/>
                </a:cubicBezTo>
                <a:cubicBezTo>
                  <a:pt x="1764215" y="3867008"/>
                  <a:pt x="1685745" y="3678671"/>
                  <a:pt x="1549212" y="3523731"/>
                </a:cubicBezTo>
                <a:cubicBezTo>
                  <a:pt x="1414783" y="3371157"/>
                  <a:pt x="1224342" y="3250718"/>
                  <a:pt x="996244" y="3183345"/>
                </a:cubicBezTo>
                <a:close/>
              </a:path>
            </a:pathLst>
          </a:custGeom>
          <a:gradFill>
            <a:gsLst>
              <a:gs pos="100000">
                <a:schemeClr val="accent2"/>
              </a:gs>
              <a:gs pos="0">
                <a:schemeClr val="accent1"/>
              </a:gs>
            </a:gsLst>
            <a:path path="circle">
              <a:fillToRect l="100000" t="100000"/>
            </a:path>
          </a:gradFill>
          <a:ln w="52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AB67CC53-74AC-485A-A13D-F7935A388326}"/>
              </a:ext>
            </a:extLst>
          </p:cNvPr>
          <p:cNvSpPr/>
          <p:nvPr/>
        </p:nvSpPr>
        <p:spPr>
          <a:xfrm rot="6845" flipH="1" flipV="1">
            <a:off x="2574583" y="1557416"/>
            <a:ext cx="1391799" cy="185905"/>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ADA0502A-E7DF-424F-8274-8D726758F6C7}"/>
              </a:ext>
            </a:extLst>
          </p:cNvPr>
          <p:cNvSpPr/>
          <p:nvPr/>
        </p:nvSpPr>
        <p:spPr>
          <a:xfrm rot="6845">
            <a:off x="2569571" y="3199781"/>
            <a:ext cx="1391799" cy="185905"/>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396D706D-A177-4334-8F74-07BAD7343F46}"/>
              </a:ext>
            </a:extLst>
          </p:cNvPr>
          <p:cNvSpPr/>
          <p:nvPr/>
        </p:nvSpPr>
        <p:spPr>
          <a:xfrm rot="6845">
            <a:off x="2584194" y="2754895"/>
            <a:ext cx="1391799" cy="185905"/>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C1840582-BA46-4DB4-A98A-37F0D43154B5}"/>
              </a:ext>
            </a:extLst>
          </p:cNvPr>
          <p:cNvSpPr/>
          <p:nvPr/>
        </p:nvSpPr>
        <p:spPr>
          <a:xfrm rot="6845">
            <a:off x="2536602" y="3644630"/>
            <a:ext cx="1391799" cy="185905"/>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DA02C87-38F8-4B16-AB98-30B3F8536052}"/>
              </a:ext>
            </a:extLst>
          </p:cNvPr>
          <p:cNvSpPr/>
          <p:nvPr/>
        </p:nvSpPr>
        <p:spPr>
          <a:xfrm rot="6845" flipH="1" flipV="1">
            <a:off x="2621950" y="4658824"/>
            <a:ext cx="1192971" cy="185905"/>
          </a:xfrm>
          <a:custGeom>
            <a:avLst/>
            <a:gdLst>
              <a:gd name="connsiteX0" fmla="*/ 2174 w 1388468"/>
              <a:gd name="connsiteY0" fmla="*/ 2174 h 178817"/>
              <a:gd name="connsiteX1" fmla="*/ 1388066 w 1388468"/>
              <a:gd name="connsiteY1" fmla="*/ 2174 h 178817"/>
              <a:gd name="connsiteX2" fmla="*/ 1388066 w 1388468"/>
              <a:gd name="connsiteY2" fmla="*/ 177679 h 178817"/>
              <a:gd name="connsiteX3" fmla="*/ 2174 w 1388468"/>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388468" h="178817">
                <a:moveTo>
                  <a:pt x="2174" y="2174"/>
                </a:moveTo>
                <a:lnTo>
                  <a:pt x="1388066" y="2174"/>
                </a:lnTo>
                <a:lnTo>
                  <a:pt x="1388066"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220AF-B092-4EF9-A783-8DA4F883F0DC}"/>
              </a:ext>
            </a:extLst>
          </p:cNvPr>
          <p:cNvSpPr/>
          <p:nvPr/>
        </p:nvSpPr>
        <p:spPr>
          <a:xfrm rot="6845" flipH="1" flipV="1">
            <a:off x="2503301" y="5083887"/>
            <a:ext cx="1482174" cy="185905"/>
          </a:xfrm>
          <a:custGeom>
            <a:avLst/>
            <a:gdLst>
              <a:gd name="connsiteX0" fmla="*/ 2174 w 1725067"/>
              <a:gd name="connsiteY0" fmla="*/ 2174 h 178817"/>
              <a:gd name="connsiteX1" fmla="*/ 1723245 w 1725067"/>
              <a:gd name="connsiteY1" fmla="*/ 2174 h 178817"/>
              <a:gd name="connsiteX2" fmla="*/ 1723245 w 1725067"/>
              <a:gd name="connsiteY2" fmla="*/ 177679 h 178817"/>
              <a:gd name="connsiteX3" fmla="*/ 2174 w 1725067"/>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725067" h="178817">
                <a:moveTo>
                  <a:pt x="2174" y="2174"/>
                </a:moveTo>
                <a:lnTo>
                  <a:pt x="1723245" y="2174"/>
                </a:lnTo>
                <a:lnTo>
                  <a:pt x="1723245"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4651B0F-2428-4A49-A4AC-047E0F78FC47}"/>
              </a:ext>
            </a:extLst>
          </p:cNvPr>
          <p:cNvSpPr/>
          <p:nvPr/>
        </p:nvSpPr>
        <p:spPr>
          <a:xfrm rot="6845">
            <a:off x="2395372" y="1143000"/>
            <a:ext cx="1721674" cy="4297680"/>
          </a:xfrm>
          <a:custGeom>
            <a:avLst/>
            <a:gdLst>
              <a:gd name="connsiteX0" fmla="*/ 996244 w 2003813"/>
              <a:gd name="connsiteY0" fmla="*/ 3065852 h 4133849"/>
              <a:gd name="connsiteX1" fmla="*/ 996244 w 2003813"/>
              <a:gd name="connsiteY1" fmla="*/ 3065852 h 4133849"/>
              <a:gd name="connsiteX2" fmla="*/ 996244 w 2003813"/>
              <a:gd name="connsiteY2" fmla="*/ 3065852 h 4133849"/>
              <a:gd name="connsiteX3" fmla="*/ 996244 w 2003813"/>
              <a:gd name="connsiteY3" fmla="*/ 3065852 h 4133849"/>
              <a:gd name="connsiteX4" fmla="*/ 996244 w 2003813"/>
              <a:gd name="connsiteY4" fmla="*/ 3065852 h 4133849"/>
              <a:gd name="connsiteX5" fmla="*/ 851559 w 2003813"/>
              <a:gd name="connsiteY5" fmla="*/ 3235255 h 4133849"/>
              <a:gd name="connsiteX6" fmla="*/ 443329 w 2003813"/>
              <a:gd name="connsiteY6" fmla="*/ 3523731 h 4133849"/>
              <a:gd name="connsiteX7" fmla="*/ 228326 w 2003813"/>
              <a:gd name="connsiteY7" fmla="*/ 4065654 h 4133849"/>
              <a:gd name="connsiteX8" fmla="*/ 231482 w 2003813"/>
              <a:gd name="connsiteY8" fmla="*/ 4134394 h 4133849"/>
              <a:gd name="connsiteX9" fmla="*/ 4593 w 2003813"/>
              <a:gd name="connsiteY9" fmla="*/ 4134394 h 4133849"/>
              <a:gd name="connsiteX10" fmla="*/ 2174 w 2003813"/>
              <a:gd name="connsiteY10" fmla="*/ 4065654 h 4133849"/>
              <a:gd name="connsiteX11" fmla="*/ 273714 w 2003813"/>
              <a:gd name="connsiteY11" fmla="*/ 3374418 h 4133849"/>
              <a:gd name="connsiteX12" fmla="*/ 581965 w 2003813"/>
              <a:gd name="connsiteY12" fmla="*/ 3119602 h 4133849"/>
              <a:gd name="connsiteX13" fmla="*/ 768462 w 2003813"/>
              <a:gd name="connsiteY13" fmla="*/ 3204278 h 4133849"/>
              <a:gd name="connsiteX14" fmla="*/ 851559 w 2003813"/>
              <a:gd name="connsiteY14" fmla="*/ 3235255 h 4133849"/>
              <a:gd name="connsiteX15" fmla="*/ 1152026 w 2003813"/>
              <a:gd name="connsiteY15" fmla="*/ 903101 h 4133849"/>
              <a:gd name="connsiteX16" fmla="*/ 1564517 w 2003813"/>
              <a:gd name="connsiteY16" fmla="*/ 612837 h 4133849"/>
              <a:gd name="connsiteX17" fmla="*/ 1779520 w 2003813"/>
              <a:gd name="connsiteY17" fmla="*/ 70914 h 4133849"/>
              <a:gd name="connsiteX18" fmla="*/ 1776364 w 2003813"/>
              <a:gd name="connsiteY18" fmla="*/ 2174 h 4133849"/>
              <a:gd name="connsiteX19" fmla="*/ 2003252 w 2003813"/>
              <a:gd name="connsiteY19" fmla="*/ 2174 h 4133849"/>
              <a:gd name="connsiteX20" fmla="*/ 2005672 w 2003813"/>
              <a:gd name="connsiteY20" fmla="*/ 70914 h 4133849"/>
              <a:gd name="connsiteX21" fmla="*/ 1734131 w 2003813"/>
              <a:gd name="connsiteY21" fmla="*/ 762098 h 4133849"/>
              <a:gd name="connsiteX22" fmla="*/ 1419990 w 2003813"/>
              <a:gd name="connsiteY22" fmla="*/ 1020437 h 4133849"/>
              <a:gd name="connsiteX23" fmla="*/ 1241751 w 2003813"/>
              <a:gd name="connsiteY23" fmla="*/ 936813 h 4133849"/>
              <a:gd name="connsiteX24" fmla="*/ 1152026 w 2003813"/>
              <a:gd name="connsiteY24" fmla="*/ 903101 h 4133849"/>
              <a:gd name="connsiteX25" fmla="*/ 289072 w 2003813"/>
              <a:gd name="connsiteY25" fmla="*/ 762098 h 4133849"/>
              <a:gd name="connsiteX26" fmla="*/ 17531 w 2003813"/>
              <a:gd name="connsiteY26" fmla="*/ 70914 h 4133849"/>
              <a:gd name="connsiteX27" fmla="*/ 19951 w 2003813"/>
              <a:gd name="connsiteY27" fmla="*/ 2174 h 4133849"/>
              <a:gd name="connsiteX28" fmla="*/ 246839 w 2003813"/>
              <a:gd name="connsiteY28" fmla="*/ 2174 h 4133849"/>
              <a:gd name="connsiteX29" fmla="*/ 243684 w 2003813"/>
              <a:gd name="connsiteY29" fmla="*/ 70914 h 4133849"/>
              <a:gd name="connsiteX30" fmla="*/ 458686 w 2003813"/>
              <a:gd name="connsiteY30" fmla="*/ 612837 h 4133849"/>
              <a:gd name="connsiteX31" fmla="*/ 1718827 w 2003813"/>
              <a:gd name="connsiteY31" fmla="*/ 1374865 h 4133849"/>
              <a:gd name="connsiteX32" fmla="*/ 1990367 w 2003813"/>
              <a:gd name="connsiteY32" fmla="*/ 2066049 h 4133849"/>
              <a:gd name="connsiteX33" fmla="*/ 1718827 w 2003813"/>
              <a:gd name="connsiteY33" fmla="*/ 2757285 h 4133849"/>
              <a:gd name="connsiteX34" fmla="*/ 1404370 w 2003813"/>
              <a:gd name="connsiteY34" fmla="*/ 3015835 h 4133849"/>
              <a:gd name="connsiteX35" fmla="*/ 1201885 w 2003813"/>
              <a:gd name="connsiteY35" fmla="*/ 2922902 h 4133849"/>
              <a:gd name="connsiteX36" fmla="*/ 1136722 w 2003813"/>
              <a:gd name="connsiteY36" fmla="*/ 2898288 h 4133849"/>
              <a:gd name="connsiteX37" fmla="*/ 1549160 w 2003813"/>
              <a:gd name="connsiteY37" fmla="*/ 2608025 h 4133849"/>
              <a:gd name="connsiteX38" fmla="*/ 1764162 w 2003813"/>
              <a:gd name="connsiteY38" fmla="*/ 2066101 h 4133849"/>
              <a:gd name="connsiteX39" fmla="*/ 1549160 w 2003813"/>
              <a:gd name="connsiteY39" fmla="*/ 1524178 h 4133849"/>
              <a:gd name="connsiteX40" fmla="*/ 289072 w 2003813"/>
              <a:gd name="connsiteY40" fmla="*/ 762098 h 4133849"/>
              <a:gd name="connsiteX41" fmla="*/ 996244 w 2003813"/>
              <a:gd name="connsiteY41" fmla="*/ 3183345 h 4133849"/>
              <a:gd name="connsiteX42" fmla="*/ 994246 w 2003813"/>
              <a:gd name="connsiteY42" fmla="*/ 3183924 h 4133849"/>
              <a:gd name="connsiteX43" fmla="*/ 801648 w 2003813"/>
              <a:gd name="connsiteY43" fmla="*/ 3120549 h 4133849"/>
              <a:gd name="connsiteX44" fmla="*/ 678316 w 2003813"/>
              <a:gd name="connsiteY44" fmla="*/ 3066535 h 4133849"/>
              <a:gd name="connsiteX45" fmla="*/ 679684 w 2003813"/>
              <a:gd name="connsiteY45" fmla="*/ 3065852 h 4133849"/>
              <a:gd name="connsiteX46" fmla="*/ 273714 w 2003813"/>
              <a:gd name="connsiteY46" fmla="*/ 2757285 h 4133849"/>
              <a:gd name="connsiteX47" fmla="*/ 2174 w 2003813"/>
              <a:gd name="connsiteY47" fmla="*/ 2066101 h 4133849"/>
              <a:gd name="connsiteX48" fmla="*/ 273714 w 2003813"/>
              <a:gd name="connsiteY48" fmla="*/ 1374865 h 4133849"/>
              <a:gd name="connsiteX49" fmla="*/ 587382 w 2003813"/>
              <a:gd name="connsiteY49" fmla="*/ 1116788 h 4133849"/>
              <a:gd name="connsiteX50" fmla="*/ 756681 w 2003813"/>
              <a:gd name="connsiteY50" fmla="*/ 1195521 h 4133849"/>
              <a:gd name="connsiteX51" fmla="*/ 857555 w 2003813"/>
              <a:gd name="connsiteY51" fmla="*/ 1233178 h 4133849"/>
              <a:gd name="connsiteX52" fmla="*/ 443329 w 2003813"/>
              <a:gd name="connsiteY52" fmla="*/ 1524178 h 4133849"/>
              <a:gd name="connsiteX53" fmla="*/ 228326 w 2003813"/>
              <a:gd name="connsiteY53" fmla="*/ 2066101 h 4133849"/>
              <a:gd name="connsiteX54" fmla="*/ 443329 w 2003813"/>
              <a:gd name="connsiteY54" fmla="*/ 2608025 h 4133849"/>
              <a:gd name="connsiteX55" fmla="*/ 962216 w 2003813"/>
              <a:gd name="connsiteY55" fmla="*/ 2937839 h 4133849"/>
              <a:gd name="connsiteX56" fmla="*/ 961743 w 2003813"/>
              <a:gd name="connsiteY56" fmla="*/ 2939785 h 4133849"/>
              <a:gd name="connsiteX57" fmla="*/ 1168698 w 2003813"/>
              <a:gd name="connsiteY57" fmla="*/ 3006631 h 4133849"/>
              <a:gd name="connsiteX58" fmla="*/ 1391853 w 2003813"/>
              <a:gd name="connsiteY58" fmla="*/ 3111345 h 4133849"/>
              <a:gd name="connsiteX59" fmla="*/ 1393010 w 2003813"/>
              <a:gd name="connsiteY59" fmla="*/ 3109189 h 4133849"/>
              <a:gd name="connsiteX60" fmla="*/ 1718827 w 2003813"/>
              <a:gd name="connsiteY60" fmla="*/ 3374418 h 4133849"/>
              <a:gd name="connsiteX61" fmla="*/ 1990367 w 2003813"/>
              <a:gd name="connsiteY61" fmla="*/ 4065654 h 4133849"/>
              <a:gd name="connsiteX62" fmla="*/ 1987948 w 2003813"/>
              <a:gd name="connsiteY62" fmla="*/ 4134394 h 4133849"/>
              <a:gd name="connsiteX63" fmla="*/ 1761059 w 2003813"/>
              <a:gd name="connsiteY63" fmla="*/ 4134394 h 4133849"/>
              <a:gd name="connsiteX64" fmla="*/ 1764215 w 2003813"/>
              <a:gd name="connsiteY64" fmla="*/ 4065654 h 4133849"/>
              <a:gd name="connsiteX65" fmla="*/ 1549212 w 2003813"/>
              <a:gd name="connsiteY65" fmla="*/ 3523731 h 4133849"/>
              <a:gd name="connsiteX66" fmla="*/ 996244 w 2003813"/>
              <a:gd name="connsiteY66" fmla="*/ 3183345 h 413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03813" h="4133849">
                <a:moveTo>
                  <a:pt x="996244" y="3065852"/>
                </a:moveTo>
                <a:lnTo>
                  <a:pt x="996244" y="3065852"/>
                </a:lnTo>
                <a:lnTo>
                  <a:pt x="996244" y="3065852"/>
                </a:lnTo>
                <a:lnTo>
                  <a:pt x="996244" y="3065852"/>
                </a:lnTo>
                <a:lnTo>
                  <a:pt x="996244" y="3065852"/>
                </a:lnTo>
                <a:close/>
                <a:moveTo>
                  <a:pt x="851559" y="3235255"/>
                </a:moveTo>
                <a:cubicBezTo>
                  <a:pt x="687205" y="3305257"/>
                  <a:pt x="548200" y="3404712"/>
                  <a:pt x="443329" y="3523731"/>
                </a:cubicBezTo>
                <a:cubicBezTo>
                  <a:pt x="306743" y="3678671"/>
                  <a:pt x="228326" y="3867008"/>
                  <a:pt x="228326" y="4065654"/>
                </a:cubicBezTo>
                <a:cubicBezTo>
                  <a:pt x="228326" y="4088690"/>
                  <a:pt x="229378" y="4111621"/>
                  <a:pt x="231482" y="4134394"/>
                </a:cubicBezTo>
                <a:lnTo>
                  <a:pt x="4593" y="4134394"/>
                </a:lnTo>
                <a:cubicBezTo>
                  <a:pt x="3016" y="4111568"/>
                  <a:pt x="2174" y="4088690"/>
                  <a:pt x="2174" y="4065654"/>
                </a:cubicBezTo>
                <a:cubicBezTo>
                  <a:pt x="2174" y="3810260"/>
                  <a:pt x="101260" y="3570171"/>
                  <a:pt x="273714" y="3374418"/>
                </a:cubicBezTo>
                <a:cubicBezTo>
                  <a:pt x="359389" y="3277172"/>
                  <a:pt x="463209" y="3191024"/>
                  <a:pt x="581965" y="3119602"/>
                </a:cubicBezTo>
                <a:cubicBezTo>
                  <a:pt x="643447" y="3150948"/>
                  <a:pt x="706401" y="3179559"/>
                  <a:pt x="768462" y="3204278"/>
                </a:cubicBezTo>
                <a:cubicBezTo>
                  <a:pt x="796494" y="3215480"/>
                  <a:pt x="824263" y="3225788"/>
                  <a:pt x="851559" y="3235255"/>
                </a:cubicBezTo>
                <a:close/>
                <a:moveTo>
                  <a:pt x="1152026" y="903101"/>
                </a:moveTo>
                <a:cubicBezTo>
                  <a:pt x="1318222" y="833046"/>
                  <a:pt x="1458752" y="732908"/>
                  <a:pt x="1564517" y="612837"/>
                </a:cubicBezTo>
                <a:cubicBezTo>
                  <a:pt x="1701050" y="457897"/>
                  <a:pt x="1779520" y="269507"/>
                  <a:pt x="1779520" y="70914"/>
                </a:cubicBezTo>
                <a:cubicBezTo>
                  <a:pt x="1779520" y="47878"/>
                  <a:pt x="1778468" y="24947"/>
                  <a:pt x="1776364" y="2174"/>
                </a:cubicBezTo>
                <a:lnTo>
                  <a:pt x="2003252" y="2174"/>
                </a:lnTo>
                <a:cubicBezTo>
                  <a:pt x="2004830" y="24947"/>
                  <a:pt x="2005672" y="47878"/>
                  <a:pt x="2005672" y="70914"/>
                </a:cubicBezTo>
                <a:cubicBezTo>
                  <a:pt x="2005672" y="326308"/>
                  <a:pt x="1906585" y="566397"/>
                  <a:pt x="1734131" y="762098"/>
                </a:cubicBezTo>
                <a:cubicBezTo>
                  <a:pt x="1647036" y="860921"/>
                  <a:pt x="1541166" y="948331"/>
                  <a:pt x="1419990" y="1020437"/>
                </a:cubicBezTo>
                <a:cubicBezTo>
                  <a:pt x="1366029" y="990774"/>
                  <a:pt x="1305705" y="962637"/>
                  <a:pt x="1241751" y="936813"/>
                </a:cubicBezTo>
                <a:cubicBezTo>
                  <a:pt x="1212614" y="925138"/>
                  <a:pt x="1182636" y="913830"/>
                  <a:pt x="1152026" y="903101"/>
                </a:cubicBezTo>
                <a:close/>
                <a:moveTo>
                  <a:pt x="289072" y="762098"/>
                </a:moveTo>
                <a:cubicBezTo>
                  <a:pt x="116618" y="566397"/>
                  <a:pt x="17531" y="326308"/>
                  <a:pt x="17531" y="70914"/>
                </a:cubicBezTo>
                <a:cubicBezTo>
                  <a:pt x="17531" y="47878"/>
                  <a:pt x="18320" y="24947"/>
                  <a:pt x="19951" y="2174"/>
                </a:cubicBezTo>
                <a:lnTo>
                  <a:pt x="246839" y="2174"/>
                </a:lnTo>
                <a:cubicBezTo>
                  <a:pt x="244735" y="24947"/>
                  <a:pt x="243684" y="47825"/>
                  <a:pt x="243684" y="70914"/>
                </a:cubicBezTo>
                <a:cubicBezTo>
                  <a:pt x="243684" y="269560"/>
                  <a:pt x="322153" y="457897"/>
                  <a:pt x="458686" y="612837"/>
                </a:cubicBezTo>
                <a:cubicBezTo>
                  <a:pt x="815375" y="1017597"/>
                  <a:pt x="1322219" y="924770"/>
                  <a:pt x="1718827" y="1374865"/>
                </a:cubicBezTo>
                <a:cubicBezTo>
                  <a:pt x="1891281" y="1570565"/>
                  <a:pt x="1990367" y="1810707"/>
                  <a:pt x="1990367" y="2066049"/>
                </a:cubicBezTo>
                <a:cubicBezTo>
                  <a:pt x="1990367" y="2321390"/>
                  <a:pt x="1891281" y="2561532"/>
                  <a:pt x="1718827" y="2757285"/>
                </a:cubicBezTo>
                <a:cubicBezTo>
                  <a:pt x="1631679" y="2856214"/>
                  <a:pt x="1525703" y="2943677"/>
                  <a:pt x="1404370" y="3015835"/>
                </a:cubicBezTo>
                <a:cubicBezTo>
                  <a:pt x="1337892" y="2981228"/>
                  <a:pt x="1269362" y="2949778"/>
                  <a:pt x="1201885" y="2922902"/>
                </a:cubicBezTo>
                <a:cubicBezTo>
                  <a:pt x="1179953" y="2914172"/>
                  <a:pt x="1158232" y="2905915"/>
                  <a:pt x="1136722" y="2898288"/>
                </a:cubicBezTo>
                <a:cubicBezTo>
                  <a:pt x="1302917" y="2828234"/>
                  <a:pt x="1443394" y="2728096"/>
                  <a:pt x="1549160" y="2608025"/>
                </a:cubicBezTo>
                <a:cubicBezTo>
                  <a:pt x="1685693" y="2453085"/>
                  <a:pt x="1764162" y="2264695"/>
                  <a:pt x="1764162" y="2066101"/>
                </a:cubicBezTo>
                <a:cubicBezTo>
                  <a:pt x="1764162" y="1867508"/>
                  <a:pt x="1685693" y="1679118"/>
                  <a:pt x="1549160" y="1524178"/>
                </a:cubicBezTo>
                <a:cubicBezTo>
                  <a:pt x="1180164" y="1105376"/>
                  <a:pt x="701037" y="1229602"/>
                  <a:pt x="289072" y="762098"/>
                </a:cubicBezTo>
                <a:close/>
                <a:moveTo>
                  <a:pt x="996244" y="3183345"/>
                </a:moveTo>
                <a:lnTo>
                  <a:pt x="994246" y="3183924"/>
                </a:lnTo>
                <a:cubicBezTo>
                  <a:pt x="933500" y="3168672"/>
                  <a:pt x="868179" y="3147056"/>
                  <a:pt x="801648" y="3120549"/>
                </a:cubicBezTo>
                <a:cubicBezTo>
                  <a:pt x="760993" y="3104350"/>
                  <a:pt x="719655" y="3086205"/>
                  <a:pt x="678316" y="3066535"/>
                </a:cubicBezTo>
                <a:lnTo>
                  <a:pt x="679684" y="3065852"/>
                </a:lnTo>
                <a:cubicBezTo>
                  <a:pt x="519694" y="2985699"/>
                  <a:pt x="382162" y="2880354"/>
                  <a:pt x="273714" y="2757285"/>
                </a:cubicBezTo>
                <a:cubicBezTo>
                  <a:pt x="101260" y="2561585"/>
                  <a:pt x="2174" y="2321443"/>
                  <a:pt x="2174" y="2066101"/>
                </a:cubicBezTo>
                <a:cubicBezTo>
                  <a:pt x="2174" y="1810760"/>
                  <a:pt x="101260" y="1570565"/>
                  <a:pt x="273714" y="1374865"/>
                </a:cubicBezTo>
                <a:cubicBezTo>
                  <a:pt x="360704" y="1276147"/>
                  <a:pt x="466417" y="1188842"/>
                  <a:pt x="587382" y="1116788"/>
                </a:cubicBezTo>
                <a:cubicBezTo>
                  <a:pt x="639029" y="1144610"/>
                  <a:pt x="696198" y="1171118"/>
                  <a:pt x="756681" y="1195521"/>
                </a:cubicBezTo>
                <a:cubicBezTo>
                  <a:pt x="789341" y="1208669"/>
                  <a:pt x="823054" y="1221292"/>
                  <a:pt x="857555" y="1233178"/>
                </a:cubicBezTo>
                <a:cubicBezTo>
                  <a:pt x="690571" y="1303285"/>
                  <a:pt x="549462" y="1403686"/>
                  <a:pt x="443329" y="1524178"/>
                </a:cubicBezTo>
                <a:cubicBezTo>
                  <a:pt x="306743" y="1679118"/>
                  <a:pt x="228326" y="1867456"/>
                  <a:pt x="228326" y="2066101"/>
                </a:cubicBezTo>
                <a:cubicBezTo>
                  <a:pt x="228326" y="2264747"/>
                  <a:pt x="306743" y="2453032"/>
                  <a:pt x="443329" y="2608025"/>
                </a:cubicBezTo>
                <a:cubicBezTo>
                  <a:pt x="570973" y="2752920"/>
                  <a:pt x="749212" y="2868784"/>
                  <a:pt x="962216" y="2937839"/>
                </a:cubicBezTo>
                <a:lnTo>
                  <a:pt x="961743" y="2939785"/>
                </a:lnTo>
                <a:cubicBezTo>
                  <a:pt x="1026538" y="2955090"/>
                  <a:pt x="1096856" y="2978020"/>
                  <a:pt x="1168698" y="3006631"/>
                </a:cubicBezTo>
                <a:cubicBezTo>
                  <a:pt x="1242224" y="3035926"/>
                  <a:pt x="1318064" y="3071531"/>
                  <a:pt x="1391853" y="3111345"/>
                </a:cubicBezTo>
                <a:lnTo>
                  <a:pt x="1393010" y="3109189"/>
                </a:lnTo>
                <a:cubicBezTo>
                  <a:pt x="1519076" y="3182609"/>
                  <a:pt x="1628944" y="3272439"/>
                  <a:pt x="1718827" y="3374418"/>
                </a:cubicBezTo>
                <a:cubicBezTo>
                  <a:pt x="1891281" y="3570118"/>
                  <a:pt x="1990367" y="3810260"/>
                  <a:pt x="1990367" y="4065654"/>
                </a:cubicBezTo>
                <a:cubicBezTo>
                  <a:pt x="1990367" y="4088690"/>
                  <a:pt x="1989525" y="4111621"/>
                  <a:pt x="1987948" y="4134394"/>
                </a:cubicBezTo>
                <a:lnTo>
                  <a:pt x="1761059" y="4134394"/>
                </a:lnTo>
                <a:cubicBezTo>
                  <a:pt x="1763163" y="4111621"/>
                  <a:pt x="1764215" y="4088743"/>
                  <a:pt x="1764215" y="4065654"/>
                </a:cubicBezTo>
                <a:cubicBezTo>
                  <a:pt x="1764215" y="3867008"/>
                  <a:pt x="1685745" y="3678671"/>
                  <a:pt x="1549212" y="3523731"/>
                </a:cubicBezTo>
                <a:cubicBezTo>
                  <a:pt x="1414783" y="3371157"/>
                  <a:pt x="1224342" y="3250718"/>
                  <a:pt x="996244" y="3183345"/>
                </a:cubicBezTo>
                <a:close/>
              </a:path>
            </a:pathLst>
          </a:custGeom>
          <a:gradFill>
            <a:gsLst>
              <a:gs pos="100000">
                <a:schemeClr val="accent2"/>
              </a:gs>
              <a:gs pos="0">
                <a:schemeClr val="accent1"/>
              </a:gs>
            </a:gsLst>
            <a:path path="circle">
              <a:fillToRect l="100000" t="100000"/>
            </a:path>
          </a:gradFill>
          <a:ln w="52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6E70A819-B6D4-4316-AECD-E128699288FE}"/>
              </a:ext>
            </a:extLst>
          </p:cNvPr>
          <p:cNvSpPr/>
          <p:nvPr/>
        </p:nvSpPr>
        <p:spPr>
          <a:xfrm rot="6845" flipH="1" flipV="1">
            <a:off x="4225625" y="2229011"/>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C55B66A3-7A4E-44B3-921C-C045774EDB1E}"/>
              </a:ext>
            </a:extLst>
          </p:cNvPr>
          <p:cNvSpPr/>
          <p:nvPr/>
        </p:nvSpPr>
        <p:spPr>
          <a:xfrm rot="6845">
            <a:off x="4222444" y="3271505"/>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3B7328E7-955A-4740-BC50-76411B765D85}"/>
              </a:ext>
            </a:extLst>
          </p:cNvPr>
          <p:cNvSpPr/>
          <p:nvPr/>
        </p:nvSpPr>
        <p:spPr>
          <a:xfrm rot="6845">
            <a:off x="4231726" y="2989113"/>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97EC011F-D07A-422C-AA79-FBEF324447BC}"/>
              </a:ext>
            </a:extLst>
          </p:cNvPr>
          <p:cNvSpPr/>
          <p:nvPr/>
        </p:nvSpPr>
        <p:spPr>
          <a:xfrm rot="6845">
            <a:off x="4201517" y="3553874"/>
            <a:ext cx="883447" cy="118004"/>
          </a:xfrm>
          <a:custGeom>
            <a:avLst/>
            <a:gdLst>
              <a:gd name="connsiteX0" fmla="*/ 2174 w 1619880"/>
              <a:gd name="connsiteY0" fmla="*/ 2174 h 178817"/>
              <a:gd name="connsiteX1" fmla="*/ 1621529 w 1619880"/>
              <a:gd name="connsiteY1" fmla="*/ 2174 h 178817"/>
              <a:gd name="connsiteX2" fmla="*/ 1621529 w 1619880"/>
              <a:gd name="connsiteY2" fmla="*/ 177679 h 178817"/>
              <a:gd name="connsiteX3" fmla="*/ 2174 w 1619880"/>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619880" h="178817">
                <a:moveTo>
                  <a:pt x="2174" y="2174"/>
                </a:moveTo>
                <a:lnTo>
                  <a:pt x="1621529" y="2174"/>
                </a:lnTo>
                <a:lnTo>
                  <a:pt x="1621529"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6CFD6144-B108-4247-9962-2C74C92BA1F0}"/>
              </a:ext>
            </a:extLst>
          </p:cNvPr>
          <p:cNvSpPr/>
          <p:nvPr/>
        </p:nvSpPr>
        <p:spPr>
          <a:xfrm rot="6845" flipH="1" flipV="1">
            <a:off x="4255692" y="4197635"/>
            <a:ext cx="757241" cy="118004"/>
          </a:xfrm>
          <a:custGeom>
            <a:avLst/>
            <a:gdLst>
              <a:gd name="connsiteX0" fmla="*/ 2174 w 1388468"/>
              <a:gd name="connsiteY0" fmla="*/ 2174 h 178817"/>
              <a:gd name="connsiteX1" fmla="*/ 1388066 w 1388468"/>
              <a:gd name="connsiteY1" fmla="*/ 2174 h 178817"/>
              <a:gd name="connsiteX2" fmla="*/ 1388066 w 1388468"/>
              <a:gd name="connsiteY2" fmla="*/ 177679 h 178817"/>
              <a:gd name="connsiteX3" fmla="*/ 2174 w 1388468"/>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388468" h="178817">
                <a:moveTo>
                  <a:pt x="2174" y="2174"/>
                </a:moveTo>
                <a:lnTo>
                  <a:pt x="1388066" y="2174"/>
                </a:lnTo>
                <a:lnTo>
                  <a:pt x="1388066"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DA40626D-293E-45FC-92B2-38D9034F1EF2}"/>
              </a:ext>
            </a:extLst>
          </p:cNvPr>
          <p:cNvSpPr/>
          <p:nvPr/>
        </p:nvSpPr>
        <p:spPr>
          <a:xfrm rot="6845" flipH="1" flipV="1">
            <a:off x="4180379" y="4467445"/>
            <a:ext cx="940813" cy="118004"/>
          </a:xfrm>
          <a:custGeom>
            <a:avLst/>
            <a:gdLst>
              <a:gd name="connsiteX0" fmla="*/ 2174 w 1725067"/>
              <a:gd name="connsiteY0" fmla="*/ 2174 h 178817"/>
              <a:gd name="connsiteX1" fmla="*/ 1723245 w 1725067"/>
              <a:gd name="connsiteY1" fmla="*/ 2174 h 178817"/>
              <a:gd name="connsiteX2" fmla="*/ 1723245 w 1725067"/>
              <a:gd name="connsiteY2" fmla="*/ 177679 h 178817"/>
              <a:gd name="connsiteX3" fmla="*/ 2174 w 1725067"/>
              <a:gd name="connsiteY3" fmla="*/ 177679 h 178817"/>
            </a:gdLst>
            <a:ahLst/>
            <a:cxnLst>
              <a:cxn ang="0">
                <a:pos x="connsiteX0" y="connsiteY0"/>
              </a:cxn>
              <a:cxn ang="0">
                <a:pos x="connsiteX1" y="connsiteY1"/>
              </a:cxn>
              <a:cxn ang="0">
                <a:pos x="connsiteX2" y="connsiteY2"/>
              </a:cxn>
              <a:cxn ang="0">
                <a:pos x="connsiteX3" y="connsiteY3"/>
              </a:cxn>
            </a:cxnLst>
            <a:rect l="l" t="t" r="r" b="b"/>
            <a:pathLst>
              <a:path w="1725067" h="178817">
                <a:moveTo>
                  <a:pt x="2174" y="2174"/>
                </a:moveTo>
                <a:lnTo>
                  <a:pt x="1723245" y="2174"/>
                </a:lnTo>
                <a:lnTo>
                  <a:pt x="1723245" y="177679"/>
                </a:lnTo>
                <a:lnTo>
                  <a:pt x="2174" y="177679"/>
                </a:lnTo>
                <a:close/>
              </a:path>
            </a:pathLst>
          </a:custGeom>
          <a:gradFill flip="none" rotWithShape="1">
            <a:gsLst>
              <a:gs pos="100000">
                <a:schemeClr val="accent1">
                  <a:alpha val="0"/>
                </a:schemeClr>
              </a:gs>
              <a:gs pos="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0CF59A9E-C114-46A7-8CB2-28FED0540D2F}"/>
              </a:ext>
            </a:extLst>
          </p:cNvPr>
          <p:cNvSpPr/>
          <p:nvPr/>
        </p:nvSpPr>
        <p:spPr>
          <a:xfrm rot="6845">
            <a:off x="4111871" y="1965960"/>
            <a:ext cx="1092836" cy="2727960"/>
          </a:xfrm>
          <a:custGeom>
            <a:avLst/>
            <a:gdLst>
              <a:gd name="connsiteX0" fmla="*/ 996244 w 2003813"/>
              <a:gd name="connsiteY0" fmla="*/ 3065852 h 4133849"/>
              <a:gd name="connsiteX1" fmla="*/ 996244 w 2003813"/>
              <a:gd name="connsiteY1" fmla="*/ 3065852 h 4133849"/>
              <a:gd name="connsiteX2" fmla="*/ 996244 w 2003813"/>
              <a:gd name="connsiteY2" fmla="*/ 3065852 h 4133849"/>
              <a:gd name="connsiteX3" fmla="*/ 996244 w 2003813"/>
              <a:gd name="connsiteY3" fmla="*/ 3065852 h 4133849"/>
              <a:gd name="connsiteX4" fmla="*/ 996244 w 2003813"/>
              <a:gd name="connsiteY4" fmla="*/ 3065852 h 4133849"/>
              <a:gd name="connsiteX5" fmla="*/ 851559 w 2003813"/>
              <a:gd name="connsiteY5" fmla="*/ 3235255 h 4133849"/>
              <a:gd name="connsiteX6" fmla="*/ 443329 w 2003813"/>
              <a:gd name="connsiteY6" fmla="*/ 3523731 h 4133849"/>
              <a:gd name="connsiteX7" fmla="*/ 228326 w 2003813"/>
              <a:gd name="connsiteY7" fmla="*/ 4065654 h 4133849"/>
              <a:gd name="connsiteX8" fmla="*/ 231482 w 2003813"/>
              <a:gd name="connsiteY8" fmla="*/ 4134394 h 4133849"/>
              <a:gd name="connsiteX9" fmla="*/ 4593 w 2003813"/>
              <a:gd name="connsiteY9" fmla="*/ 4134394 h 4133849"/>
              <a:gd name="connsiteX10" fmla="*/ 2174 w 2003813"/>
              <a:gd name="connsiteY10" fmla="*/ 4065654 h 4133849"/>
              <a:gd name="connsiteX11" fmla="*/ 273714 w 2003813"/>
              <a:gd name="connsiteY11" fmla="*/ 3374418 h 4133849"/>
              <a:gd name="connsiteX12" fmla="*/ 581965 w 2003813"/>
              <a:gd name="connsiteY12" fmla="*/ 3119602 h 4133849"/>
              <a:gd name="connsiteX13" fmla="*/ 768462 w 2003813"/>
              <a:gd name="connsiteY13" fmla="*/ 3204278 h 4133849"/>
              <a:gd name="connsiteX14" fmla="*/ 851559 w 2003813"/>
              <a:gd name="connsiteY14" fmla="*/ 3235255 h 4133849"/>
              <a:gd name="connsiteX15" fmla="*/ 1152026 w 2003813"/>
              <a:gd name="connsiteY15" fmla="*/ 903101 h 4133849"/>
              <a:gd name="connsiteX16" fmla="*/ 1564517 w 2003813"/>
              <a:gd name="connsiteY16" fmla="*/ 612837 h 4133849"/>
              <a:gd name="connsiteX17" fmla="*/ 1779520 w 2003813"/>
              <a:gd name="connsiteY17" fmla="*/ 70914 h 4133849"/>
              <a:gd name="connsiteX18" fmla="*/ 1776364 w 2003813"/>
              <a:gd name="connsiteY18" fmla="*/ 2174 h 4133849"/>
              <a:gd name="connsiteX19" fmla="*/ 2003252 w 2003813"/>
              <a:gd name="connsiteY19" fmla="*/ 2174 h 4133849"/>
              <a:gd name="connsiteX20" fmla="*/ 2005672 w 2003813"/>
              <a:gd name="connsiteY20" fmla="*/ 70914 h 4133849"/>
              <a:gd name="connsiteX21" fmla="*/ 1734131 w 2003813"/>
              <a:gd name="connsiteY21" fmla="*/ 762098 h 4133849"/>
              <a:gd name="connsiteX22" fmla="*/ 1419990 w 2003813"/>
              <a:gd name="connsiteY22" fmla="*/ 1020437 h 4133849"/>
              <a:gd name="connsiteX23" fmla="*/ 1241751 w 2003813"/>
              <a:gd name="connsiteY23" fmla="*/ 936813 h 4133849"/>
              <a:gd name="connsiteX24" fmla="*/ 1152026 w 2003813"/>
              <a:gd name="connsiteY24" fmla="*/ 903101 h 4133849"/>
              <a:gd name="connsiteX25" fmla="*/ 289072 w 2003813"/>
              <a:gd name="connsiteY25" fmla="*/ 762098 h 4133849"/>
              <a:gd name="connsiteX26" fmla="*/ 17531 w 2003813"/>
              <a:gd name="connsiteY26" fmla="*/ 70914 h 4133849"/>
              <a:gd name="connsiteX27" fmla="*/ 19951 w 2003813"/>
              <a:gd name="connsiteY27" fmla="*/ 2174 h 4133849"/>
              <a:gd name="connsiteX28" fmla="*/ 246839 w 2003813"/>
              <a:gd name="connsiteY28" fmla="*/ 2174 h 4133849"/>
              <a:gd name="connsiteX29" fmla="*/ 243684 w 2003813"/>
              <a:gd name="connsiteY29" fmla="*/ 70914 h 4133849"/>
              <a:gd name="connsiteX30" fmla="*/ 458686 w 2003813"/>
              <a:gd name="connsiteY30" fmla="*/ 612837 h 4133849"/>
              <a:gd name="connsiteX31" fmla="*/ 1718827 w 2003813"/>
              <a:gd name="connsiteY31" fmla="*/ 1374865 h 4133849"/>
              <a:gd name="connsiteX32" fmla="*/ 1990367 w 2003813"/>
              <a:gd name="connsiteY32" fmla="*/ 2066049 h 4133849"/>
              <a:gd name="connsiteX33" fmla="*/ 1718827 w 2003813"/>
              <a:gd name="connsiteY33" fmla="*/ 2757285 h 4133849"/>
              <a:gd name="connsiteX34" fmla="*/ 1404370 w 2003813"/>
              <a:gd name="connsiteY34" fmla="*/ 3015835 h 4133849"/>
              <a:gd name="connsiteX35" fmla="*/ 1201885 w 2003813"/>
              <a:gd name="connsiteY35" fmla="*/ 2922902 h 4133849"/>
              <a:gd name="connsiteX36" fmla="*/ 1136722 w 2003813"/>
              <a:gd name="connsiteY36" fmla="*/ 2898288 h 4133849"/>
              <a:gd name="connsiteX37" fmla="*/ 1549160 w 2003813"/>
              <a:gd name="connsiteY37" fmla="*/ 2608025 h 4133849"/>
              <a:gd name="connsiteX38" fmla="*/ 1764162 w 2003813"/>
              <a:gd name="connsiteY38" fmla="*/ 2066101 h 4133849"/>
              <a:gd name="connsiteX39" fmla="*/ 1549160 w 2003813"/>
              <a:gd name="connsiteY39" fmla="*/ 1524178 h 4133849"/>
              <a:gd name="connsiteX40" fmla="*/ 289072 w 2003813"/>
              <a:gd name="connsiteY40" fmla="*/ 762098 h 4133849"/>
              <a:gd name="connsiteX41" fmla="*/ 996244 w 2003813"/>
              <a:gd name="connsiteY41" fmla="*/ 3183345 h 4133849"/>
              <a:gd name="connsiteX42" fmla="*/ 994246 w 2003813"/>
              <a:gd name="connsiteY42" fmla="*/ 3183924 h 4133849"/>
              <a:gd name="connsiteX43" fmla="*/ 801648 w 2003813"/>
              <a:gd name="connsiteY43" fmla="*/ 3120549 h 4133849"/>
              <a:gd name="connsiteX44" fmla="*/ 678316 w 2003813"/>
              <a:gd name="connsiteY44" fmla="*/ 3066535 h 4133849"/>
              <a:gd name="connsiteX45" fmla="*/ 679684 w 2003813"/>
              <a:gd name="connsiteY45" fmla="*/ 3065852 h 4133849"/>
              <a:gd name="connsiteX46" fmla="*/ 273714 w 2003813"/>
              <a:gd name="connsiteY46" fmla="*/ 2757285 h 4133849"/>
              <a:gd name="connsiteX47" fmla="*/ 2174 w 2003813"/>
              <a:gd name="connsiteY47" fmla="*/ 2066101 h 4133849"/>
              <a:gd name="connsiteX48" fmla="*/ 273714 w 2003813"/>
              <a:gd name="connsiteY48" fmla="*/ 1374865 h 4133849"/>
              <a:gd name="connsiteX49" fmla="*/ 587382 w 2003813"/>
              <a:gd name="connsiteY49" fmla="*/ 1116788 h 4133849"/>
              <a:gd name="connsiteX50" fmla="*/ 756681 w 2003813"/>
              <a:gd name="connsiteY50" fmla="*/ 1195521 h 4133849"/>
              <a:gd name="connsiteX51" fmla="*/ 857555 w 2003813"/>
              <a:gd name="connsiteY51" fmla="*/ 1233178 h 4133849"/>
              <a:gd name="connsiteX52" fmla="*/ 443329 w 2003813"/>
              <a:gd name="connsiteY52" fmla="*/ 1524178 h 4133849"/>
              <a:gd name="connsiteX53" fmla="*/ 228326 w 2003813"/>
              <a:gd name="connsiteY53" fmla="*/ 2066101 h 4133849"/>
              <a:gd name="connsiteX54" fmla="*/ 443329 w 2003813"/>
              <a:gd name="connsiteY54" fmla="*/ 2608025 h 4133849"/>
              <a:gd name="connsiteX55" fmla="*/ 962216 w 2003813"/>
              <a:gd name="connsiteY55" fmla="*/ 2937839 h 4133849"/>
              <a:gd name="connsiteX56" fmla="*/ 961743 w 2003813"/>
              <a:gd name="connsiteY56" fmla="*/ 2939785 h 4133849"/>
              <a:gd name="connsiteX57" fmla="*/ 1168698 w 2003813"/>
              <a:gd name="connsiteY57" fmla="*/ 3006631 h 4133849"/>
              <a:gd name="connsiteX58" fmla="*/ 1391853 w 2003813"/>
              <a:gd name="connsiteY58" fmla="*/ 3111345 h 4133849"/>
              <a:gd name="connsiteX59" fmla="*/ 1393010 w 2003813"/>
              <a:gd name="connsiteY59" fmla="*/ 3109189 h 4133849"/>
              <a:gd name="connsiteX60" fmla="*/ 1718827 w 2003813"/>
              <a:gd name="connsiteY60" fmla="*/ 3374418 h 4133849"/>
              <a:gd name="connsiteX61" fmla="*/ 1990367 w 2003813"/>
              <a:gd name="connsiteY61" fmla="*/ 4065654 h 4133849"/>
              <a:gd name="connsiteX62" fmla="*/ 1987948 w 2003813"/>
              <a:gd name="connsiteY62" fmla="*/ 4134394 h 4133849"/>
              <a:gd name="connsiteX63" fmla="*/ 1761059 w 2003813"/>
              <a:gd name="connsiteY63" fmla="*/ 4134394 h 4133849"/>
              <a:gd name="connsiteX64" fmla="*/ 1764215 w 2003813"/>
              <a:gd name="connsiteY64" fmla="*/ 4065654 h 4133849"/>
              <a:gd name="connsiteX65" fmla="*/ 1549212 w 2003813"/>
              <a:gd name="connsiteY65" fmla="*/ 3523731 h 4133849"/>
              <a:gd name="connsiteX66" fmla="*/ 996244 w 2003813"/>
              <a:gd name="connsiteY66" fmla="*/ 3183345 h 413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03813" h="4133849">
                <a:moveTo>
                  <a:pt x="996244" y="3065852"/>
                </a:moveTo>
                <a:lnTo>
                  <a:pt x="996244" y="3065852"/>
                </a:lnTo>
                <a:lnTo>
                  <a:pt x="996244" y="3065852"/>
                </a:lnTo>
                <a:lnTo>
                  <a:pt x="996244" y="3065852"/>
                </a:lnTo>
                <a:lnTo>
                  <a:pt x="996244" y="3065852"/>
                </a:lnTo>
                <a:close/>
                <a:moveTo>
                  <a:pt x="851559" y="3235255"/>
                </a:moveTo>
                <a:cubicBezTo>
                  <a:pt x="687205" y="3305257"/>
                  <a:pt x="548200" y="3404712"/>
                  <a:pt x="443329" y="3523731"/>
                </a:cubicBezTo>
                <a:cubicBezTo>
                  <a:pt x="306743" y="3678671"/>
                  <a:pt x="228326" y="3867008"/>
                  <a:pt x="228326" y="4065654"/>
                </a:cubicBezTo>
                <a:cubicBezTo>
                  <a:pt x="228326" y="4088690"/>
                  <a:pt x="229378" y="4111621"/>
                  <a:pt x="231482" y="4134394"/>
                </a:cubicBezTo>
                <a:lnTo>
                  <a:pt x="4593" y="4134394"/>
                </a:lnTo>
                <a:cubicBezTo>
                  <a:pt x="3016" y="4111568"/>
                  <a:pt x="2174" y="4088690"/>
                  <a:pt x="2174" y="4065654"/>
                </a:cubicBezTo>
                <a:cubicBezTo>
                  <a:pt x="2174" y="3810260"/>
                  <a:pt x="101260" y="3570171"/>
                  <a:pt x="273714" y="3374418"/>
                </a:cubicBezTo>
                <a:cubicBezTo>
                  <a:pt x="359389" y="3277172"/>
                  <a:pt x="463209" y="3191024"/>
                  <a:pt x="581965" y="3119602"/>
                </a:cubicBezTo>
                <a:cubicBezTo>
                  <a:pt x="643447" y="3150948"/>
                  <a:pt x="706401" y="3179559"/>
                  <a:pt x="768462" y="3204278"/>
                </a:cubicBezTo>
                <a:cubicBezTo>
                  <a:pt x="796494" y="3215480"/>
                  <a:pt x="824263" y="3225788"/>
                  <a:pt x="851559" y="3235255"/>
                </a:cubicBezTo>
                <a:close/>
                <a:moveTo>
                  <a:pt x="1152026" y="903101"/>
                </a:moveTo>
                <a:cubicBezTo>
                  <a:pt x="1318222" y="833046"/>
                  <a:pt x="1458752" y="732908"/>
                  <a:pt x="1564517" y="612837"/>
                </a:cubicBezTo>
                <a:cubicBezTo>
                  <a:pt x="1701050" y="457897"/>
                  <a:pt x="1779520" y="269507"/>
                  <a:pt x="1779520" y="70914"/>
                </a:cubicBezTo>
                <a:cubicBezTo>
                  <a:pt x="1779520" y="47878"/>
                  <a:pt x="1778468" y="24947"/>
                  <a:pt x="1776364" y="2174"/>
                </a:cubicBezTo>
                <a:lnTo>
                  <a:pt x="2003252" y="2174"/>
                </a:lnTo>
                <a:cubicBezTo>
                  <a:pt x="2004830" y="24947"/>
                  <a:pt x="2005672" y="47878"/>
                  <a:pt x="2005672" y="70914"/>
                </a:cubicBezTo>
                <a:cubicBezTo>
                  <a:pt x="2005672" y="326308"/>
                  <a:pt x="1906585" y="566397"/>
                  <a:pt x="1734131" y="762098"/>
                </a:cubicBezTo>
                <a:cubicBezTo>
                  <a:pt x="1647036" y="860921"/>
                  <a:pt x="1541166" y="948331"/>
                  <a:pt x="1419990" y="1020437"/>
                </a:cubicBezTo>
                <a:cubicBezTo>
                  <a:pt x="1366029" y="990774"/>
                  <a:pt x="1305705" y="962637"/>
                  <a:pt x="1241751" y="936813"/>
                </a:cubicBezTo>
                <a:cubicBezTo>
                  <a:pt x="1212614" y="925138"/>
                  <a:pt x="1182636" y="913830"/>
                  <a:pt x="1152026" y="903101"/>
                </a:cubicBezTo>
                <a:close/>
                <a:moveTo>
                  <a:pt x="289072" y="762098"/>
                </a:moveTo>
                <a:cubicBezTo>
                  <a:pt x="116618" y="566397"/>
                  <a:pt x="17531" y="326308"/>
                  <a:pt x="17531" y="70914"/>
                </a:cubicBezTo>
                <a:cubicBezTo>
                  <a:pt x="17531" y="47878"/>
                  <a:pt x="18320" y="24947"/>
                  <a:pt x="19951" y="2174"/>
                </a:cubicBezTo>
                <a:lnTo>
                  <a:pt x="246839" y="2174"/>
                </a:lnTo>
                <a:cubicBezTo>
                  <a:pt x="244735" y="24947"/>
                  <a:pt x="243684" y="47825"/>
                  <a:pt x="243684" y="70914"/>
                </a:cubicBezTo>
                <a:cubicBezTo>
                  <a:pt x="243684" y="269560"/>
                  <a:pt x="322153" y="457897"/>
                  <a:pt x="458686" y="612837"/>
                </a:cubicBezTo>
                <a:cubicBezTo>
                  <a:pt x="815375" y="1017597"/>
                  <a:pt x="1322219" y="924770"/>
                  <a:pt x="1718827" y="1374865"/>
                </a:cubicBezTo>
                <a:cubicBezTo>
                  <a:pt x="1891281" y="1570565"/>
                  <a:pt x="1990367" y="1810707"/>
                  <a:pt x="1990367" y="2066049"/>
                </a:cubicBezTo>
                <a:cubicBezTo>
                  <a:pt x="1990367" y="2321390"/>
                  <a:pt x="1891281" y="2561532"/>
                  <a:pt x="1718827" y="2757285"/>
                </a:cubicBezTo>
                <a:cubicBezTo>
                  <a:pt x="1631679" y="2856214"/>
                  <a:pt x="1525703" y="2943677"/>
                  <a:pt x="1404370" y="3015835"/>
                </a:cubicBezTo>
                <a:cubicBezTo>
                  <a:pt x="1337892" y="2981228"/>
                  <a:pt x="1269362" y="2949778"/>
                  <a:pt x="1201885" y="2922902"/>
                </a:cubicBezTo>
                <a:cubicBezTo>
                  <a:pt x="1179953" y="2914172"/>
                  <a:pt x="1158232" y="2905915"/>
                  <a:pt x="1136722" y="2898288"/>
                </a:cubicBezTo>
                <a:cubicBezTo>
                  <a:pt x="1302917" y="2828234"/>
                  <a:pt x="1443394" y="2728096"/>
                  <a:pt x="1549160" y="2608025"/>
                </a:cubicBezTo>
                <a:cubicBezTo>
                  <a:pt x="1685693" y="2453085"/>
                  <a:pt x="1764162" y="2264695"/>
                  <a:pt x="1764162" y="2066101"/>
                </a:cubicBezTo>
                <a:cubicBezTo>
                  <a:pt x="1764162" y="1867508"/>
                  <a:pt x="1685693" y="1679118"/>
                  <a:pt x="1549160" y="1524178"/>
                </a:cubicBezTo>
                <a:cubicBezTo>
                  <a:pt x="1180164" y="1105376"/>
                  <a:pt x="701037" y="1229602"/>
                  <a:pt x="289072" y="762098"/>
                </a:cubicBezTo>
                <a:close/>
                <a:moveTo>
                  <a:pt x="996244" y="3183345"/>
                </a:moveTo>
                <a:lnTo>
                  <a:pt x="994246" y="3183924"/>
                </a:lnTo>
                <a:cubicBezTo>
                  <a:pt x="933500" y="3168672"/>
                  <a:pt x="868179" y="3147056"/>
                  <a:pt x="801648" y="3120549"/>
                </a:cubicBezTo>
                <a:cubicBezTo>
                  <a:pt x="760993" y="3104350"/>
                  <a:pt x="719655" y="3086205"/>
                  <a:pt x="678316" y="3066535"/>
                </a:cubicBezTo>
                <a:lnTo>
                  <a:pt x="679684" y="3065852"/>
                </a:lnTo>
                <a:cubicBezTo>
                  <a:pt x="519694" y="2985699"/>
                  <a:pt x="382162" y="2880354"/>
                  <a:pt x="273714" y="2757285"/>
                </a:cubicBezTo>
                <a:cubicBezTo>
                  <a:pt x="101260" y="2561585"/>
                  <a:pt x="2174" y="2321443"/>
                  <a:pt x="2174" y="2066101"/>
                </a:cubicBezTo>
                <a:cubicBezTo>
                  <a:pt x="2174" y="1810760"/>
                  <a:pt x="101260" y="1570565"/>
                  <a:pt x="273714" y="1374865"/>
                </a:cubicBezTo>
                <a:cubicBezTo>
                  <a:pt x="360704" y="1276147"/>
                  <a:pt x="466417" y="1188842"/>
                  <a:pt x="587382" y="1116788"/>
                </a:cubicBezTo>
                <a:cubicBezTo>
                  <a:pt x="639029" y="1144610"/>
                  <a:pt x="696198" y="1171118"/>
                  <a:pt x="756681" y="1195521"/>
                </a:cubicBezTo>
                <a:cubicBezTo>
                  <a:pt x="789341" y="1208669"/>
                  <a:pt x="823054" y="1221292"/>
                  <a:pt x="857555" y="1233178"/>
                </a:cubicBezTo>
                <a:cubicBezTo>
                  <a:pt x="690571" y="1303285"/>
                  <a:pt x="549462" y="1403686"/>
                  <a:pt x="443329" y="1524178"/>
                </a:cubicBezTo>
                <a:cubicBezTo>
                  <a:pt x="306743" y="1679118"/>
                  <a:pt x="228326" y="1867456"/>
                  <a:pt x="228326" y="2066101"/>
                </a:cubicBezTo>
                <a:cubicBezTo>
                  <a:pt x="228326" y="2264747"/>
                  <a:pt x="306743" y="2453032"/>
                  <a:pt x="443329" y="2608025"/>
                </a:cubicBezTo>
                <a:cubicBezTo>
                  <a:pt x="570973" y="2752920"/>
                  <a:pt x="749212" y="2868784"/>
                  <a:pt x="962216" y="2937839"/>
                </a:cubicBezTo>
                <a:lnTo>
                  <a:pt x="961743" y="2939785"/>
                </a:lnTo>
                <a:cubicBezTo>
                  <a:pt x="1026538" y="2955090"/>
                  <a:pt x="1096856" y="2978020"/>
                  <a:pt x="1168698" y="3006631"/>
                </a:cubicBezTo>
                <a:cubicBezTo>
                  <a:pt x="1242224" y="3035926"/>
                  <a:pt x="1318064" y="3071531"/>
                  <a:pt x="1391853" y="3111345"/>
                </a:cubicBezTo>
                <a:lnTo>
                  <a:pt x="1393010" y="3109189"/>
                </a:lnTo>
                <a:cubicBezTo>
                  <a:pt x="1519076" y="3182609"/>
                  <a:pt x="1628944" y="3272439"/>
                  <a:pt x="1718827" y="3374418"/>
                </a:cubicBezTo>
                <a:cubicBezTo>
                  <a:pt x="1891281" y="3570118"/>
                  <a:pt x="1990367" y="3810260"/>
                  <a:pt x="1990367" y="4065654"/>
                </a:cubicBezTo>
                <a:cubicBezTo>
                  <a:pt x="1990367" y="4088690"/>
                  <a:pt x="1989525" y="4111621"/>
                  <a:pt x="1987948" y="4134394"/>
                </a:cubicBezTo>
                <a:lnTo>
                  <a:pt x="1761059" y="4134394"/>
                </a:lnTo>
                <a:cubicBezTo>
                  <a:pt x="1763163" y="4111621"/>
                  <a:pt x="1764215" y="4088743"/>
                  <a:pt x="1764215" y="4065654"/>
                </a:cubicBezTo>
                <a:cubicBezTo>
                  <a:pt x="1764215" y="3867008"/>
                  <a:pt x="1685745" y="3678671"/>
                  <a:pt x="1549212" y="3523731"/>
                </a:cubicBezTo>
                <a:cubicBezTo>
                  <a:pt x="1414783" y="3371157"/>
                  <a:pt x="1224342" y="3250718"/>
                  <a:pt x="996244" y="3183345"/>
                </a:cubicBezTo>
                <a:close/>
              </a:path>
            </a:pathLst>
          </a:custGeom>
          <a:gradFill>
            <a:gsLst>
              <a:gs pos="100000">
                <a:schemeClr val="accent2"/>
              </a:gs>
              <a:gs pos="0">
                <a:schemeClr val="accent1"/>
              </a:gs>
            </a:gsLst>
            <a:path path="circle">
              <a:fillToRect l="100000" t="100000"/>
            </a:path>
          </a:gradFill>
          <a:ln w="52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Rectangle 715">
            <a:extLst>
              <a:ext uri="{FF2B5EF4-FFF2-40B4-BE49-F238E27FC236}">
                <a16:creationId xmlns:a16="http://schemas.microsoft.com/office/drawing/2014/main" id="{6D92984E-5B33-4D63-B55A-51FF77172571}"/>
              </a:ext>
            </a:extLst>
          </p:cNvPr>
          <p:cNvSpPr/>
          <p:nvPr/>
        </p:nvSpPr>
        <p:spPr>
          <a:xfrm>
            <a:off x="960121" y="2670918"/>
            <a:ext cx="4267200" cy="1241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 name="TextBox 716">
            <a:extLst>
              <a:ext uri="{FF2B5EF4-FFF2-40B4-BE49-F238E27FC236}">
                <a16:creationId xmlns:a16="http://schemas.microsoft.com/office/drawing/2014/main" id="{F7DAC3A1-93DD-4AD6-8A92-28B9B6498299}"/>
              </a:ext>
            </a:extLst>
          </p:cNvPr>
          <p:cNvSpPr txBox="1"/>
          <p:nvPr/>
        </p:nvSpPr>
        <p:spPr>
          <a:xfrm>
            <a:off x="1005842" y="2937897"/>
            <a:ext cx="4389118" cy="70788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gradFill>
                  <a:gsLst>
                    <a:gs pos="100000">
                      <a:srgbClr val="2F3790"/>
                    </a:gs>
                    <a:gs pos="0">
                      <a:srgbClr val="27BFBB"/>
                    </a:gs>
                  </a:gsLst>
                  <a:path path="circle">
                    <a:fillToRect l="100000" t="100000"/>
                  </a:path>
                </a:gradFill>
                <a:effectLst/>
                <a:uLnTx/>
                <a:uFillTx/>
                <a:latin typeface="Nexa Bold" panose="02000000000000000000" pitchFamily="50" charset="0"/>
                <a:ea typeface="+mn-ea"/>
                <a:cs typeface="Arial" panose="020B0604020202020204" pitchFamily="34" charset="0"/>
              </a:rPr>
              <a:t>MONITORING</a:t>
            </a:r>
            <a:endParaRPr kumimoji="0" lang="en-US" sz="4000" b="1" i="0" u="none" strike="noStrike" kern="1200" cap="none" spc="0" normalizeH="0" baseline="0" noProof="0">
              <a:ln>
                <a:noFill/>
              </a:ln>
              <a:solidFill>
                <a:srgbClr val="313642"/>
              </a:solidFill>
              <a:effectLst/>
              <a:uLnTx/>
              <a:uFillTx/>
              <a:latin typeface="Nexa Bold" panose="02000000000000000000" pitchFamily="50" charset="0"/>
              <a:ea typeface="+mn-ea"/>
              <a:cs typeface="Arial" panose="020B0604020202020204" pitchFamily="34" charset="0"/>
            </a:endParaRPr>
          </a:p>
        </p:txBody>
      </p:sp>
      <p:sp>
        <p:nvSpPr>
          <p:cNvPr id="730" name="TextBox 729">
            <a:extLst>
              <a:ext uri="{FF2B5EF4-FFF2-40B4-BE49-F238E27FC236}">
                <a16:creationId xmlns:a16="http://schemas.microsoft.com/office/drawing/2014/main" id="{7D37F2C0-6D0D-498A-8736-D47155B15C55}"/>
              </a:ext>
            </a:extLst>
          </p:cNvPr>
          <p:cNvSpPr txBox="1"/>
          <p:nvPr/>
        </p:nvSpPr>
        <p:spPr>
          <a:xfrm>
            <a:off x="7327559" y="1125190"/>
            <a:ext cx="25215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ontserrat Bold"/>
              </a:rPr>
              <a:t>Knowledge Center</a:t>
            </a:r>
          </a:p>
        </p:txBody>
      </p:sp>
      <p:sp>
        <p:nvSpPr>
          <p:cNvPr id="731" name="Rectangle 730">
            <a:extLst>
              <a:ext uri="{FF2B5EF4-FFF2-40B4-BE49-F238E27FC236}">
                <a16:creationId xmlns:a16="http://schemas.microsoft.com/office/drawing/2014/main" id="{576FAE1F-2E91-4163-8377-FF95D3854658}"/>
              </a:ext>
            </a:extLst>
          </p:cNvPr>
          <p:cNvSpPr/>
          <p:nvPr/>
        </p:nvSpPr>
        <p:spPr>
          <a:xfrm>
            <a:off x="7327560" y="1472386"/>
            <a:ext cx="3340440" cy="787331"/>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Continuous monitoring of global conditions while making no assumptions: measures are based on worst-case scenarios (all red) </a:t>
            </a:r>
          </a:p>
        </p:txBody>
      </p:sp>
      <p:sp>
        <p:nvSpPr>
          <p:cNvPr id="732" name="TextBox 731">
            <a:extLst>
              <a:ext uri="{FF2B5EF4-FFF2-40B4-BE49-F238E27FC236}">
                <a16:creationId xmlns:a16="http://schemas.microsoft.com/office/drawing/2014/main" id="{82958736-52C8-458E-A6D3-A54C5CE79424}"/>
              </a:ext>
            </a:extLst>
          </p:cNvPr>
          <p:cNvSpPr txBox="1"/>
          <p:nvPr/>
        </p:nvSpPr>
        <p:spPr>
          <a:xfrm>
            <a:off x="7312320" y="2478737"/>
            <a:ext cx="29872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ontserrat Bold"/>
              </a:rPr>
              <a:t>Daily Testing</a:t>
            </a:r>
          </a:p>
        </p:txBody>
      </p:sp>
      <p:sp>
        <p:nvSpPr>
          <p:cNvPr id="733" name="Rectangle 732">
            <a:extLst>
              <a:ext uri="{FF2B5EF4-FFF2-40B4-BE49-F238E27FC236}">
                <a16:creationId xmlns:a16="http://schemas.microsoft.com/office/drawing/2014/main" id="{49710BF4-1390-4F02-9EAD-2F80310A1116}"/>
              </a:ext>
            </a:extLst>
          </p:cNvPr>
          <p:cNvSpPr/>
          <p:nvPr/>
        </p:nvSpPr>
        <p:spPr>
          <a:xfrm>
            <a:off x="7312320" y="2825933"/>
            <a:ext cx="3250250" cy="174759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All staff in the dining halls were required to wear masks and gloves and were tested daily (rapid antigen) from one week prior to the pilgrimage until one week after with additional PCR tests conducted every three days. </a:t>
            </a: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endParaRPr>
          </a:p>
        </p:txBody>
      </p:sp>
      <p:grpSp>
        <p:nvGrpSpPr>
          <p:cNvPr id="734" name="Group 733">
            <a:extLst>
              <a:ext uri="{FF2B5EF4-FFF2-40B4-BE49-F238E27FC236}">
                <a16:creationId xmlns:a16="http://schemas.microsoft.com/office/drawing/2014/main" id="{9DA6C0D6-6619-4468-A26C-93E6A3635AB0}"/>
              </a:ext>
            </a:extLst>
          </p:cNvPr>
          <p:cNvGrpSpPr/>
          <p:nvPr/>
        </p:nvGrpSpPr>
        <p:grpSpPr>
          <a:xfrm>
            <a:off x="6415319" y="2613430"/>
            <a:ext cx="540624" cy="666986"/>
            <a:chOff x="4738919" y="2924583"/>
            <a:chExt cx="540624" cy="666986"/>
          </a:xfrm>
        </p:grpSpPr>
        <p:sp>
          <p:nvSpPr>
            <p:cNvPr id="735" name="Freeform: Shape 734">
              <a:extLst>
                <a:ext uri="{FF2B5EF4-FFF2-40B4-BE49-F238E27FC236}">
                  <a16:creationId xmlns:a16="http://schemas.microsoft.com/office/drawing/2014/main" id="{77367461-38AB-4C5D-978A-7F1055F56CBE}"/>
                </a:ext>
              </a:extLst>
            </p:cNvPr>
            <p:cNvSpPr/>
            <p:nvPr/>
          </p:nvSpPr>
          <p:spPr>
            <a:xfrm>
              <a:off x="5048332" y="3226811"/>
              <a:ext cx="26054" cy="26054"/>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95250" y="190500"/>
                  </a:moveTo>
                  <a:cubicBezTo>
                    <a:pt x="147828" y="190500"/>
                    <a:pt x="190500" y="147828"/>
                    <a:pt x="190500" y="95250"/>
                  </a:cubicBezTo>
                  <a:cubicBezTo>
                    <a:pt x="190500" y="42672"/>
                    <a:pt x="147828" y="0"/>
                    <a:pt x="95250" y="0"/>
                  </a:cubicBezTo>
                  <a:cubicBezTo>
                    <a:pt x="42672" y="0"/>
                    <a:pt x="0" y="42672"/>
                    <a:pt x="0" y="95250"/>
                  </a:cubicBezTo>
                  <a:cubicBezTo>
                    <a:pt x="0" y="147828"/>
                    <a:pt x="42672" y="190500"/>
                    <a:pt x="95250" y="190500"/>
                  </a:cubicBezTo>
                  <a:close/>
                </a:path>
              </a:pathLst>
            </a:custGeom>
            <a:gradFill>
              <a:gsLst>
                <a:gs pos="90000">
                  <a:schemeClr val="accent1"/>
                </a:gs>
                <a:gs pos="0">
                  <a:schemeClr val="accent2"/>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3553CBC9-8B66-49F9-8975-80D1A546FFDF}"/>
                </a:ext>
              </a:extLst>
            </p:cNvPr>
            <p:cNvSpPr/>
            <p:nvPr/>
          </p:nvSpPr>
          <p:spPr>
            <a:xfrm>
              <a:off x="4996223" y="3148649"/>
              <a:ext cx="26054" cy="26054"/>
            </a:xfrm>
            <a:custGeom>
              <a:avLst/>
              <a:gdLst>
                <a:gd name="connsiteX0" fmla="*/ 95250 w 190500"/>
                <a:gd name="connsiteY0" fmla="*/ 190500 h 190500"/>
                <a:gd name="connsiteX1" fmla="*/ 190500 w 190500"/>
                <a:gd name="connsiteY1" fmla="*/ 95250 h 190500"/>
                <a:gd name="connsiteX2" fmla="*/ 95250 w 190500"/>
                <a:gd name="connsiteY2" fmla="*/ 0 h 190500"/>
                <a:gd name="connsiteX3" fmla="*/ 0 w 190500"/>
                <a:gd name="connsiteY3" fmla="*/ 95250 h 190500"/>
                <a:gd name="connsiteX4" fmla="*/ 95250 w 19050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95250" y="190500"/>
                  </a:moveTo>
                  <a:cubicBezTo>
                    <a:pt x="147828" y="190500"/>
                    <a:pt x="190500" y="147828"/>
                    <a:pt x="190500" y="95250"/>
                  </a:cubicBezTo>
                  <a:cubicBezTo>
                    <a:pt x="190500" y="42672"/>
                    <a:pt x="147828" y="0"/>
                    <a:pt x="95250" y="0"/>
                  </a:cubicBezTo>
                  <a:cubicBezTo>
                    <a:pt x="42672" y="0"/>
                    <a:pt x="0" y="42672"/>
                    <a:pt x="0" y="95250"/>
                  </a:cubicBezTo>
                  <a:cubicBezTo>
                    <a:pt x="0" y="147828"/>
                    <a:pt x="42672" y="190500"/>
                    <a:pt x="95250" y="190500"/>
                  </a:cubicBezTo>
                  <a:close/>
                </a:path>
              </a:pathLst>
            </a:custGeom>
            <a:gradFill>
              <a:gsLst>
                <a:gs pos="90000">
                  <a:schemeClr val="accent1"/>
                </a:gs>
                <a:gs pos="0">
                  <a:schemeClr val="accent2"/>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C27AF208-853B-4799-A3F5-15F5B28622F4}"/>
                </a:ext>
              </a:extLst>
            </p:cNvPr>
            <p:cNvSpPr/>
            <p:nvPr/>
          </p:nvSpPr>
          <p:spPr>
            <a:xfrm>
              <a:off x="4839898" y="3487352"/>
              <a:ext cx="26054" cy="26054"/>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path>
              </a:pathLst>
            </a:custGeom>
            <a:gradFill>
              <a:gsLst>
                <a:gs pos="90000">
                  <a:schemeClr val="accent1"/>
                </a:gs>
                <a:gs pos="0">
                  <a:schemeClr val="accent2"/>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2A3A1398-9336-425C-AA0F-A99F4CA8EBD6}"/>
                </a:ext>
              </a:extLst>
            </p:cNvPr>
            <p:cNvSpPr/>
            <p:nvPr/>
          </p:nvSpPr>
          <p:spPr>
            <a:xfrm>
              <a:off x="4738919" y="2924583"/>
              <a:ext cx="540624" cy="666986"/>
            </a:xfrm>
            <a:custGeom>
              <a:avLst/>
              <a:gdLst>
                <a:gd name="connsiteX0" fmla="*/ 86629 w 3952875"/>
                <a:gd name="connsiteY0" fmla="*/ 3883152 h 4876800"/>
                <a:gd name="connsiteX1" fmla="*/ 92153 w 3952875"/>
                <a:gd name="connsiteY1" fmla="*/ 4546664 h 4876800"/>
                <a:gd name="connsiteX2" fmla="*/ 667749 w 3952875"/>
                <a:gd name="connsiteY2" fmla="*/ 4876800 h 4876800"/>
                <a:gd name="connsiteX3" fmla="*/ 3285410 w 3952875"/>
                <a:gd name="connsiteY3" fmla="*/ 4876800 h 4876800"/>
                <a:gd name="connsiteX4" fmla="*/ 3860910 w 3952875"/>
                <a:gd name="connsiteY4" fmla="*/ 4546664 h 4876800"/>
                <a:gd name="connsiteX5" fmla="*/ 3866435 w 3952875"/>
                <a:gd name="connsiteY5" fmla="*/ 3883152 h 4876800"/>
                <a:gd name="connsiteX6" fmla="*/ 2643234 w 3952875"/>
                <a:gd name="connsiteY6" fmla="*/ 1708595 h 4876800"/>
                <a:gd name="connsiteX7" fmla="*/ 2643234 w 3952875"/>
                <a:gd name="connsiteY7" fmla="*/ 555212 h 4876800"/>
                <a:gd name="connsiteX8" fmla="*/ 2833734 w 3952875"/>
                <a:gd name="connsiteY8" fmla="*/ 285750 h 4876800"/>
                <a:gd name="connsiteX9" fmla="*/ 2547984 w 3952875"/>
                <a:gd name="connsiteY9" fmla="*/ 0 h 4876800"/>
                <a:gd name="connsiteX10" fmla="*/ 1404984 w 3952875"/>
                <a:gd name="connsiteY10" fmla="*/ 0 h 4876800"/>
                <a:gd name="connsiteX11" fmla="*/ 1119234 w 3952875"/>
                <a:gd name="connsiteY11" fmla="*/ 285750 h 4876800"/>
                <a:gd name="connsiteX12" fmla="*/ 1309734 w 3952875"/>
                <a:gd name="connsiteY12" fmla="*/ 555212 h 4876800"/>
                <a:gd name="connsiteX13" fmla="*/ 1309734 w 3952875"/>
                <a:gd name="connsiteY13" fmla="*/ 1708690 h 4876800"/>
                <a:gd name="connsiteX14" fmla="*/ 86629 w 3952875"/>
                <a:gd name="connsiteY14" fmla="*/ 3883152 h 4876800"/>
                <a:gd name="connsiteX15" fmla="*/ 3696509 w 3952875"/>
                <a:gd name="connsiteY15" fmla="*/ 4450461 h 4876800"/>
                <a:gd name="connsiteX16" fmla="*/ 3285410 w 3952875"/>
                <a:gd name="connsiteY16" fmla="*/ 4686300 h 4876800"/>
                <a:gd name="connsiteX17" fmla="*/ 667749 w 3952875"/>
                <a:gd name="connsiteY17" fmla="*/ 4686300 h 4876800"/>
                <a:gd name="connsiteX18" fmla="*/ 256650 w 3952875"/>
                <a:gd name="connsiteY18" fmla="*/ 4450461 h 4876800"/>
                <a:gd name="connsiteX19" fmla="*/ 252650 w 3952875"/>
                <a:gd name="connsiteY19" fmla="*/ 3976497 h 4876800"/>
                <a:gd name="connsiteX20" fmla="*/ 656605 w 3952875"/>
                <a:gd name="connsiteY20" fmla="*/ 3258407 h 4876800"/>
                <a:gd name="connsiteX21" fmla="*/ 1260871 w 3952875"/>
                <a:gd name="connsiteY21" fmla="*/ 3361373 h 4876800"/>
                <a:gd name="connsiteX22" fmla="*/ 1352406 w 3952875"/>
                <a:gd name="connsiteY22" fmla="*/ 3359087 h 4876800"/>
                <a:gd name="connsiteX23" fmla="*/ 2115549 w 3952875"/>
                <a:gd name="connsiteY23" fmla="*/ 3151632 h 4876800"/>
                <a:gd name="connsiteX24" fmla="*/ 3142154 w 3952875"/>
                <a:gd name="connsiteY24" fmla="*/ 2984183 h 4876800"/>
                <a:gd name="connsiteX25" fmla="*/ 3700319 w 3952875"/>
                <a:gd name="connsiteY25" fmla="*/ 3976497 h 4876800"/>
                <a:gd name="connsiteX26" fmla="*/ 3696509 w 3952875"/>
                <a:gd name="connsiteY26" fmla="*/ 4450461 h 4876800"/>
                <a:gd name="connsiteX27" fmla="*/ 1488137 w 3952875"/>
                <a:gd name="connsiteY27" fmla="*/ 1780223 h 4876800"/>
                <a:gd name="connsiteX28" fmla="*/ 1500329 w 3952875"/>
                <a:gd name="connsiteY28" fmla="*/ 1733550 h 4876800"/>
                <a:gd name="connsiteX29" fmla="*/ 1500329 w 3952875"/>
                <a:gd name="connsiteY29" fmla="*/ 571500 h 4876800"/>
                <a:gd name="connsiteX30" fmla="*/ 1595579 w 3952875"/>
                <a:gd name="connsiteY30" fmla="*/ 571500 h 4876800"/>
                <a:gd name="connsiteX31" fmla="*/ 1690829 w 3952875"/>
                <a:gd name="connsiteY31" fmla="*/ 476250 h 4876800"/>
                <a:gd name="connsiteX32" fmla="*/ 1595579 w 3952875"/>
                <a:gd name="connsiteY32" fmla="*/ 381000 h 4876800"/>
                <a:gd name="connsiteX33" fmla="*/ 1405079 w 3952875"/>
                <a:gd name="connsiteY33" fmla="*/ 381000 h 4876800"/>
                <a:gd name="connsiteX34" fmla="*/ 1309829 w 3952875"/>
                <a:gd name="connsiteY34" fmla="*/ 285750 h 4876800"/>
                <a:gd name="connsiteX35" fmla="*/ 1405079 w 3952875"/>
                <a:gd name="connsiteY35" fmla="*/ 190500 h 4876800"/>
                <a:gd name="connsiteX36" fmla="*/ 2548080 w 3952875"/>
                <a:gd name="connsiteY36" fmla="*/ 190500 h 4876800"/>
                <a:gd name="connsiteX37" fmla="*/ 2643330 w 3952875"/>
                <a:gd name="connsiteY37" fmla="*/ 285750 h 4876800"/>
                <a:gd name="connsiteX38" fmla="*/ 2548080 w 3952875"/>
                <a:gd name="connsiteY38" fmla="*/ 381000 h 4876800"/>
                <a:gd name="connsiteX39" fmla="*/ 2357579 w 3952875"/>
                <a:gd name="connsiteY39" fmla="*/ 381000 h 4876800"/>
                <a:gd name="connsiteX40" fmla="*/ 2262329 w 3952875"/>
                <a:gd name="connsiteY40" fmla="*/ 476250 h 4876800"/>
                <a:gd name="connsiteX41" fmla="*/ 2357579 w 3952875"/>
                <a:gd name="connsiteY41" fmla="*/ 571500 h 4876800"/>
                <a:gd name="connsiteX42" fmla="*/ 2452830 w 3952875"/>
                <a:gd name="connsiteY42" fmla="*/ 571500 h 4876800"/>
                <a:gd name="connsiteX43" fmla="*/ 2452830 w 3952875"/>
                <a:gd name="connsiteY43" fmla="*/ 1733550 h 4876800"/>
                <a:gd name="connsiteX44" fmla="*/ 2465022 w 3952875"/>
                <a:gd name="connsiteY44" fmla="*/ 1780223 h 4876800"/>
                <a:gd name="connsiteX45" fmla="*/ 3026425 w 3952875"/>
                <a:gd name="connsiteY45" fmla="*/ 2778347 h 4876800"/>
                <a:gd name="connsiteX46" fmla="*/ 2028015 w 3952875"/>
                <a:gd name="connsiteY46" fmla="*/ 2982468 h 4876800"/>
                <a:gd name="connsiteX47" fmla="*/ 751664 w 3952875"/>
                <a:gd name="connsiteY47" fmla="*/ 3089434 h 4876800"/>
                <a:gd name="connsiteX48" fmla="*/ 1488137 w 3952875"/>
                <a:gd name="connsiteY48" fmla="*/ 1780223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52875" h="4876800">
                  <a:moveTo>
                    <a:pt x="86629" y="3883152"/>
                  </a:moveTo>
                  <a:cubicBezTo>
                    <a:pt x="-30814" y="4091940"/>
                    <a:pt x="-28719" y="4339971"/>
                    <a:pt x="92153" y="4546664"/>
                  </a:cubicBezTo>
                  <a:cubicBezTo>
                    <a:pt x="213121" y="4753356"/>
                    <a:pt x="428291" y="4876800"/>
                    <a:pt x="667749" y="4876800"/>
                  </a:cubicBezTo>
                  <a:lnTo>
                    <a:pt x="3285410" y="4876800"/>
                  </a:lnTo>
                  <a:cubicBezTo>
                    <a:pt x="3524868" y="4876800"/>
                    <a:pt x="3740038" y="4753356"/>
                    <a:pt x="3860910" y="4546664"/>
                  </a:cubicBezTo>
                  <a:cubicBezTo>
                    <a:pt x="3981783" y="4339971"/>
                    <a:pt x="3983878" y="4091845"/>
                    <a:pt x="3866435" y="3883152"/>
                  </a:cubicBezTo>
                  <a:lnTo>
                    <a:pt x="2643234" y="1708595"/>
                  </a:lnTo>
                  <a:lnTo>
                    <a:pt x="2643234" y="555212"/>
                  </a:lnTo>
                  <a:cubicBezTo>
                    <a:pt x="2754105" y="515874"/>
                    <a:pt x="2833734" y="409956"/>
                    <a:pt x="2833734" y="285750"/>
                  </a:cubicBezTo>
                  <a:cubicBezTo>
                    <a:pt x="2833734" y="128207"/>
                    <a:pt x="2705528" y="0"/>
                    <a:pt x="2547984" y="0"/>
                  </a:cubicBezTo>
                  <a:lnTo>
                    <a:pt x="1404984" y="0"/>
                  </a:lnTo>
                  <a:cubicBezTo>
                    <a:pt x="1247441" y="0"/>
                    <a:pt x="1119234" y="128207"/>
                    <a:pt x="1119234" y="285750"/>
                  </a:cubicBezTo>
                  <a:cubicBezTo>
                    <a:pt x="1119234" y="409956"/>
                    <a:pt x="1198863" y="515874"/>
                    <a:pt x="1309734" y="555212"/>
                  </a:cubicBezTo>
                  <a:lnTo>
                    <a:pt x="1309734" y="1708690"/>
                  </a:lnTo>
                  <a:lnTo>
                    <a:pt x="86629" y="3883152"/>
                  </a:lnTo>
                  <a:close/>
                  <a:moveTo>
                    <a:pt x="3696509" y="4450461"/>
                  </a:moveTo>
                  <a:cubicBezTo>
                    <a:pt x="3610212" y="4598099"/>
                    <a:pt x="3456479" y="4686300"/>
                    <a:pt x="3285410" y="4686300"/>
                  </a:cubicBezTo>
                  <a:lnTo>
                    <a:pt x="667749" y="4686300"/>
                  </a:lnTo>
                  <a:cubicBezTo>
                    <a:pt x="496680" y="4686300"/>
                    <a:pt x="343042" y="4598099"/>
                    <a:pt x="256650" y="4450461"/>
                  </a:cubicBezTo>
                  <a:cubicBezTo>
                    <a:pt x="170258" y="4302824"/>
                    <a:pt x="168830" y="4125563"/>
                    <a:pt x="252650" y="3976497"/>
                  </a:cubicBezTo>
                  <a:lnTo>
                    <a:pt x="656605" y="3258407"/>
                  </a:lnTo>
                  <a:cubicBezTo>
                    <a:pt x="852629" y="3326797"/>
                    <a:pt x="1055131" y="3361373"/>
                    <a:pt x="1260871" y="3361373"/>
                  </a:cubicBezTo>
                  <a:cubicBezTo>
                    <a:pt x="1291351" y="3361373"/>
                    <a:pt x="1321831" y="3360611"/>
                    <a:pt x="1352406" y="3359087"/>
                  </a:cubicBezTo>
                  <a:cubicBezTo>
                    <a:pt x="1618154" y="3345942"/>
                    <a:pt x="1874948" y="3276124"/>
                    <a:pt x="2115549" y="3151632"/>
                  </a:cubicBezTo>
                  <a:cubicBezTo>
                    <a:pt x="2437399" y="2984945"/>
                    <a:pt x="2791443" y="2927414"/>
                    <a:pt x="3142154" y="2984183"/>
                  </a:cubicBezTo>
                  <a:lnTo>
                    <a:pt x="3700319" y="3976497"/>
                  </a:lnTo>
                  <a:cubicBezTo>
                    <a:pt x="3784329" y="4125659"/>
                    <a:pt x="3782805" y="4302824"/>
                    <a:pt x="3696509" y="4450461"/>
                  </a:cubicBezTo>
                  <a:close/>
                  <a:moveTo>
                    <a:pt x="1488137" y="1780223"/>
                  </a:moveTo>
                  <a:cubicBezTo>
                    <a:pt x="1496139" y="1765935"/>
                    <a:pt x="1500329" y="1749933"/>
                    <a:pt x="1500329" y="1733550"/>
                  </a:cubicBezTo>
                  <a:lnTo>
                    <a:pt x="1500329" y="571500"/>
                  </a:lnTo>
                  <a:lnTo>
                    <a:pt x="1595579" y="571500"/>
                  </a:lnTo>
                  <a:cubicBezTo>
                    <a:pt x="1648157" y="571500"/>
                    <a:pt x="1690829" y="528828"/>
                    <a:pt x="1690829" y="476250"/>
                  </a:cubicBezTo>
                  <a:cubicBezTo>
                    <a:pt x="1690829" y="423672"/>
                    <a:pt x="1648157" y="381000"/>
                    <a:pt x="1595579" y="381000"/>
                  </a:cubicBezTo>
                  <a:lnTo>
                    <a:pt x="1405079" y="381000"/>
                  </a:lnTo>
                  <a:cubicBezTo>
                    <a:pt x="1352597" y="381000"/>
                    <a:pt x="1309829" y="338233"/>
                    <a:pt x="1309829" y="285750"/>
                  </a:cubicBezTo>
                  <a:cubicBezTo>
                    <a:pt x="1309829" y="233267"/>
                    <a:pt x="1352597" y="190500"/>
                    <a:pt x="1405079" y="190500"/>
                  </a:cubicBezTo>
                  <a:lnTo>
                    <a:pt x="2548080" y="190500"/>
                  </a:lnTo>
                  <a:cubicBezTo>
                    <a:pt x="2600562" y="190500"/>
                    <a:pt x="2643330" y="233267"/>
                    <a:pt x="2643330" y="285750"/>
                  </a:cubicBezTo>
                  <a:cubicBezTo>
                    <a:pt x="2643330" y="338233"/>
                    <a:pt x="2600562" y="381000"/>
                    <a:pt x="2548080" y="381000"/>
                  </a:cubicBezTo>
                  <a:lnTo>
                    <a:pt x="2357579" y="381000"/>
                  </a:lnTo>
                  <a:cubicBezTo>
                    <a:pt x="2305002" y="381000"/>
                    <a:pt x="2262329" y="423672"/>
                    <a:pt x="2262329" y="476250"/>
                  </a:cubicBezTo>
                  <a:cubicBezTo>
                    <a:pt x="2262329" y="528828"/>
                    <a:pt x="2305002" y="571500"/>
                    <a:pt x="2357579" y="571500"/>
                  </a:cubicBezTo>
                  <a:lnTo>
                    <a:pt x="2452830" y="571500"/>
                  </a:lnTo>
                  <a:lnTo>
                    <a:pt x="2452830" y="1733550"/>
                  </a:lnTo>
                  <a:cubicBezTo>
                    <a:pt x="2452830" y="1749933"/>
                    <a:pt x="2457021" y="1765935"/>
                    <a:pt x="2465022" y="1780223"/>
                  </a:cubicBezTo>
                  <a:lnTo>
                    <a:pt x="3026425" y="2778347"/>
                  </a:lnTo>
                  <a:cubicBezTo>
                    <a:pt x="2683620" y="2750534"/>
                    <a:pt x="2341958" y="2819876"/>
                    <a:pt x="2028015" y="2982468"/>
                  </a:cubicBezTo>
                  <a:cubicBezTo>
                    <a:pt x="1624440" y="3191256"/>
                    <a:pt x="1175241" y="3228023"/>
                    <a:pt x="751664" y="3089434"/>
                  </a:cubicBezTo>
                  <a:lnTo>
                    <a:pt x="1488137" y="1780223"/>
                  </a:lnTo>
                  <a:close/>
                </a:path>
              </a:pathLst>
            </a:custGeom>
            <a:gradFill>
              <a:gsLst>
                <a:gs pos="90000">
                  <a:schemeClr val="accent1"/>
                </a:gs>
                <a:gs pos="0">
                  <a:schemeClr val="accent2"/>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76A6D4A9-11ED-4E14-9EC1-21FC6D341F86}"/>
                </a:ext>
              </a:extLst>
            </p:cNvPr>
            <p:cNvSpPr/>
            <p:nvPr/>
          </p:nvSpPr>
          <p:spPr>
            <a:xfrm>
              <a:off x="4918061" y="3226811"/>
              <a:ext cx="78163" cy="78162"/>
            </a:xfrm>
            <a:custGeom>
              <a:avLst/>
              <a:gdLst>
                <a:gd name="connsiteX0" fmla="*/ 285750 w 571500"/>
                <a:gd name="connsiteY0" fmla="*/ 571500 h 571500"/>
                <a:gd name="connsiteX1" fmla="*/ 571500 w 571500"/>
                <a:gd name="connsiteY1" fmla="*/ 285750 h 571500"/>
                <a:gd name="connsiteX2" fmla="*/ 285750 w 571500"/>
                <a:gd name="connsiteY2" fmla="*/ 0 h 571500"/>
                <a:gd name="connsiteX3" fmla="*/ 0 w 571500"/>
                <a:gd name="connsiteY3" fmla="*/ 285750 h 571500"/>
                <a:gd name="connsiteX4" fmla="*/ 285750 w 571500"/>
                <a:gd name="connsiteY4" fmla="*/ 571500 h 571500"/>
                <a:gd name="connsiteX5" fmla="*/ 285750 w 571500"/>
                <a:gd name="connsiteY5" fmla="*/ 190500 h 571500"/>
                <a:gd name="connsiteX6" fmla="*/ 381000 w 571500"/>
                <a:gd name="connsiteY6" fmla="*/ 285750 h 571500"/>
                <a:gd name="connsiteX7" fmla="*/ 285750 w 571500"/>
                <a:gd name="connsiteY7" fmla="*/ 381000 h 571500"/>
                <a:gd name="connsiteX8" fmla="*/ 190500 w 571500"/>
                <a:gd name="connsiteY8" fmla="*/ 285750 h 571500"/>
                <a:gd name="connsiteX9" fmla="*/ 285750 w 571500"/>
                <a:gd name="connsiteY9" fmla="*/ 190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71500">
                  <a:moveTo>
                    <a:pt x="285750" y="571500"/>
                  </a:moveTo>
                  <a:cubicBezTo>
                    <a:pt x="443294" y="571500"/>
                    <a:pt x="571500" y="443294"/>
                    <a:pt x="571500" y="285750"/>
                  </a:cubicBezTo>
                  <a:cubicBezTo>
                    <a:pt x="571500" y="128207"/>
                    <a:pt x="443294" y="0"/>
                    <a:pt x="285750" y="0"/>
                  </a:cubicBezTo>
                  <a:cubicBezTo>
                    <a:pt x="128207" y="0"/>
                    <a:pt x="0" y="128207"/>
                    <a:pt x="0" y="285750"/>
                  </a:cubicBezTo>
                  <a:cubicBezTo>
                    <a:pt x="0" y="443294"/>
                    <a:pt x="128207" y="571500"/>
                    <a:pt x="285750" y="571500"/>
                  </a:cubicBezTo>
                  <a:close/>
                  <a:moveTo>
                    <a:pt x="285750" y="190500"/>
                  </a:moveTo>
                  <a:cubicBezTo>
                    <a:pt x="338233" y="190500"/>
                    <a:pt x="381000" y="233267"/>
                    <a:pt x="381000" y="285750"/>
                  </a:cubicBezTo>
                  <a:cubicBezTo>
                    <a:pt x="381000" y="338233"/>
                    <a:pt x="338233" y="381000"/>
                    <a:pt x="285750" y="381000"/>
                  </a:cubicBezTo>
                  <a:cubicBezTo>
                    <a:pt x="233267" y="381000"/>
                    <a:pt x="190500" y="338233"/>
                    <a:pt x="190500" y="285750"/>
                  </a:cubicBezTo>
                  <a:cubicBezTo>
                    <a:pt x="190500" y="233267"/>
                    <a:pt x="233267" y="190500"/>
                    <a:pt x="285750" y="190500"/>
                  </a:cubicBezTo>
                  <a:close/>
                </a:path>
              </a:pathLst>
            </a:custGeom>
            <a:gradFill>
              <a:gsLst>
                <a:gs pos="90000">
                  <a:schemeClr val="accent1"/>
                </a:gs>
                <a:gs pos="0">
                  <a:schemeClr val="accent2"/>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80C9C8F7-3501-440A-B008-7D48CB5C97A7}"/>
                </a:ext>
              </a:extLst>
            </p:cNvPr>
            <p:cNvSpPr/>
            <p:nvPr/>
          </p:nvSpPr>
          <p:spPr>
            <a:xfrm>
              <a:off x="4892007" y="3487352"/>
              <a:ext cx="286596" cy="26054"/>
            </a:xfrm>
            <a:custGeom>
              <a:avLst/>
              <a:gdLst>
                <a:gd name="connsiteX0" fmla="*/ 2000250 w 2095500"/>
                <a:gd name="connsiteY0" fmla="*/ 0 h 190500"/>
                <a:gd name="connsiteX1" fmla="*/ 95250 w 2095500"/>
                <a:gd name="connsiteY1" fmla="*/ 0 h 190500"/>
                <a:gd name="connsiteX2" fmla="*/ 0 w 2095500"/>
                <a:gd name="connsiteY2" fmla="*/ 95250 h 190500"/>
                <a:gd name="connsiteX3" fmla="*/ 95250 w 2095500"/>
                <a:gd name="connsiteY3" fmla="*/ 190500 h 190500"/>
                <a:gd name="connsiteX4" fmla="*/ 2000250 w 2095500"/>
                <a:gd name="connsiteY4" fmla="*/ 190500 h 190500"/>
                <a:gd name="connsiteX5" fmla="*/ 2095500 w 2095500"/>
                <a:gd name="connsiteY5" fmla="*/ 95250 h 190500"/>
                <a:gd name="connsiteX6" fmla="*/ 2000250 w 2095500"/>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0" h="190500">
                  <a:moveTo>
                    <a:pt x="2000250" y="0"/>
                  </a:moveTo>
                  <a:lnTo>
                    <a:pt x="95250" y="0"/>
                  </a:lnTo>
                  <a:cubicBezTo>
                    <a:pt x="42672" y="0"/>
                    <a:pt x="0" y="42672"/>
                    <a:pt x="0" y="95250"/>
                  </a:cubicBezTo>
                  <a:cubicBezTo>
                    <a:pt x="0" y="147828"/>
                    <a:pt x="42672" y="190500"/>
                    <a:pt x="95250" y="190500"/>
                  </a:cubicBezTo>
                  <a:lnTo>
                    <a:pt x="2000250" y="190500"/>
                  </a:lnTo>
                  <a:cubicBezTo>
                    <a:pt x="2052828" y="190500"/>
                    <a:pt x="2095500" y="147828"/>
                    <a:pt x="2095500" y="95250"/>
                  </a:cubicBezTo>
                  <a:cubicBezTo>
                    <a:pt x="2095500" y="42672"/>
                    <a:pt x="2052828" y="0"/>
                    <a:pt x="2000250" y="0"/>
                  </a:cubicBezTo>
                  <a:close/>
                </a:path>
              </a:pathLst>
            </a:custGeom>
            <a:gradFill>
              <a:gsLst>
                <a:gs pos="90000">
                  <a:schemeClr val="accent1"/>
                </a:gs>
                <a:gs pos="0">
                  <a:schemeClr val="accent2"/>
                </a:gs>
              </a:gsLst>
              <a:lin ang="270000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41" name="TextBox 740">
            <a:extLst>
              <a:ext uri="{FF2B5EF4-FFF2-40B4-BE49-F238E27FC236}">
                <a16:creationId xmlns:a16="http://schemas.microsoft.com/office/drawing/2014/main" id="{28C35CC4-7FC1-4A06-990E-E230DF80E42F}"/>
              </a:ext>
            </a:extLst>
          </p:cNvPr>
          <p:cNvSpPr txBox="1"/>
          <p:nvPr/>
        </p:nvSpPr>
        <p:spPr>
          <a:xfrm>
            <a:off x="7327560" y="4515551"/>
            <a:ext cx="3340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ontserrat Bold"/>
              </a:rPr>
              <a:t>Zero Tolerance Enforcement</a:t>
            </a:r>
          </a:p>
        </p:txBody>
      </p:sp>
      <p:sp>
        <p:nvSpPr>
          <p:cNvPr id="742" name="Rectangle 741">
            <a:extLst>
              <a:ext uri="{FF2B5EF4-FFF2-40B4-BE49-F238E27FC236}">
                <a16:creationId xmlns:a16="http://schemas.microsoft.com/office/drawing/2014/main" id="{D3761ABF-23CA-400C-920B-9342AA917919}"/>
              </a:ext>
            </a:extLst>
          </p:cNvPr>
          <p:cNvSpPr/>
          <p:nvPr/>
        </p:nvSpPr>
        <p:spPr>
          <a:xfrm>
            <a:off x="7327560" y="4862747"/>
            <a:ext cx="3340440" cy="787331"/>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Segoe UI" panose="020B0502040204020203" pitchFamily="34" charset="0"/>
                <a:ea typeface="+mn-ea"/>
                <a:cs typeface="Segoe UI" panose="020B0502040204020203" pitchFamily="34" charset="0"/>
              </a:rPr>
              <a:t>Over 20 ushers deployed to enforce the rules, supported by CCTV monitoring and two-way radios for instant response to non-compliance</a:t>
            </a:r>
          </a:p>
        </p:txBody>
      </p:sp>
      <p:grpSp>
        <p:nvGrpSpPr>
          <p:cNvPr id="743" name="Gruppieren 686">
            <a:extLst>
              <a:ext uri="{FF2B5EF4-FFF2-40B4-BE49-F238E27FC236}">
                <a16:creationId xmlns:a16="http://schemas.microsoft.com/office/drawing/2014/main" id="{112EC9B4-0CD2-480A-93BE-046A08CBF62E}"/>
              </a:ext>
            </a:extLst>
          </p:cNvPr>
          <p:cNvGrpSpPr/>
          <p:nvPr/>
        </p:nvGrpSpPr>
        <p:grpSpPr>
          <a:xfrm>
            <a:off x="6388533" y="4664525"/>
            <a:ext cx="599239" cy="611418"/>
            <a:chOff x="3275806" y="3213100"/>
            <a:chExt cx="390525" cy="398463"/>
          </a:xfrm>
          <a:gradFill>
            <a:gsLst>
              <a:gs pos="90000">
                <a:schemeClr val="accent1"/>
              </a:gs>
              <a:gs pos="0">
                <a:schemeClr val="accent2"/>
              </a:gs>
            </a:gsLst>
            <a:lin ang="2700000" scaled="1"/>
          </a:gradFill>
        </p:grpSpPr>
        <p:sp>
          <p:nvSpPr>
            <p:cNvPr id="744" name="Freeform 287">
              <a:extLst>
                <a:ext uri="{FF2B5EF4-FFF2-40B4-BE49-F238E27FC236}">
                  <a16:creationId xmlns:a16="http://schemas.microsoft.com/office/drawing/2014/main" id="{1C0D9D9C-F569-488E-A31E-8BD2E99992DB}"/>
                </a:ext>
              </a:extLst>
            </p:cNvPr>
            <p:cNvSpPr>
              <a:spLocks noEditPoints="1"/>
            </p:cNvSpPr>
            <p:nvPr/>
          </p:nvSpPr>
          <p:spPr bwMode="auto">
            <a:xfrm>
              <a:off x="3548856" y="3213100"/>
              <a:ext cx="66675" cy="666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288">
              <a:extLst>
                <a:ext uri="{FF2B5EF4-FFF2-40B4-BE49-F238E27FC236}">
                  <a16:creationId xmlns:a16="http://schemas.microsoft.com/office/drawing/2014/main" id="{AC6BE8AE-5BD9-4A71-A18A-FF3AAA97314B}"/>
                </a:ext>
              </a:extLst>
            </p:cNvPr>
            <p:cNvSpPr>
              <a:spLocks noEditPoints="1"/>
            </p:cNvSpPr>
            <p:nvPr/>
          </p:nvSpPr>
          <p:spPr bwMode="auto">
            <a:xfrm>
              <a:off x="3466306" y="3213100"/>
              <a:ext cx="66675" cy="666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289">
              <a:extLst>
                <a:ext uri="{FF2B5EF4-FFF2-40B4-BE49-F238E27FC236}">
                  <a16:creationId xmlns:a16="http://schemas.microsoft.com/office/drawing/2014/main" id="{A52E20F9-1019-47DF-B6DE-21DBF31F9278}"/>
                </a:ext>
              </a:extLst>
            </p:cNvPr>
            <p:cNvSpPr>
              <a:spLocks noEditPoints="1"/>
            </p:cNvSpPr>
            <p:nvPr/>
          </p:nvSpPr>
          <p:spPr bwMode="auto">
            <a:xfrm>
              <a:off x="3599656" y="3297238"/>
              <a:ext cx="66675"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290">
              <a:extLst>
                <a:ext uri="{FF2B5EF4-FFF2-40B4-BE49-F238E27FC236}">
                  <a16:creationId xmlns:a16="http://schemas.microsoft.com/office/drawing/2014/main" id="{15154DC7-9D80-4A18-B23F-B749752B067B}"/>
                </a:ext>
              </a:extLst>
            </p:cNvPr>
            <p:cNvSpPr>
              <a:spLocks noEditPoints="1"/>
            </p:cNvSpPr>
            <p:nvPr/>
          </p:nvSpPr>
          <p:spPr bwMode="auto">
            <a:xfrm>
              <a:off x="3325018" y="3297238"/>
              <a:ext cx="66675"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291">
              <a:extLst>
                <a:ext uri="{FF2B5EF4-FFF2-40B4-BE49-F238E27FC236}">
                  <a16:creationId xmlns:a16="http://schemas.microsoft.com/office/drawing/2014/main" id="{B6EBD9FE-5058-4119-8E15-214177716B3E}"/>
                </a:ext>
              </a:extLst>
            </p:cNvPr>
            <p:cNvSpPr>
              <a:spLocks noEditPoints="1"/>
            </p:cNvSpPr>
            <p:nvPr/>
          </p:nvSpPr>
          <p:spPr bwMode="auto">
            <a:xfrm>
              <a:off x="3275806" y="3379788"/>
              <a:ext cx="66675" cy="666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292">
              <a:extLst>
                <a:ext uri="{FF2B5EF4-FFF2-40B4-BE49-F238E27FC236}">
                  <a16:creationId xmlns:a16="http://schemas.microsoft.com/office/drawing/2014/main" id="{20D4B622-5167-4D7B-96BF-9BFE0FDBE6DA}"/>
                </a:ext>
              </a:extLst>
            </p:cNvPr>
            <p:cNvSpPr>
              <a:spLocks noEditPoints="1"/>
            </p:cNvSpPr>
            <p:nvPr/>
          </p:nvSpPr>
          <p:spPr bwMode="auto">
            <a:xfrm>
              <a:off x="3317081" y="3462338"/>
              <a:ext cx="66675" cy="666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293">
              <a:extLst>
                <a:ext uri="{FF2B5EF4-FFF2-40B4-BE49-F238E27FC236}">
                  <a16:creationId xmlns:a16="http://schemas.microsoft.com/office/drawing/2014/main" id="{AB9E8B9E-D3F8-48D4-9C50-A3D0AC2D1323}"/>
                </a:ext>
              </a:extLst>
            </p:cNvPr>
            <p:cNvSpPr>
              <a:spLocks noEditPoints="1"/>
            </p:cNvSpPr>
            <p:nvPr/>
          </p:nvSpPr>
          <p:spPr bwMode="auto">
            <a:xfrm>
              <a:off x="3599656" y="3462338"/>
              <a:ext cx="66675" cy="666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294">
              <a:extLst>
                <a:ext uri="{FF2B5EF4-FFF2-40B4-BE49-F238E27FC236}">
                  <a16:creationId xmlns:a16="http://schemas.microsoft.com/office/drawing/2014/main" id="{8CD5F157-0D15-440B-8AC1-9B03865DD068}"/>
                </a:ext>
              </a:extLst>
            </p:cNvPr>
            <p:cNvSpPr>
              <a:spLocks noEditPoints="1"/>
            </p:cNvSpPr>
            <p:nvPr/>
          </p:nvSpPr>
          <p:spPr bwMode="auto">
            <a:xfrm>
              <a:off x="3540918" y="3544888"/>
              <a:ext cx="66675" cy="666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295">
              <a:extLst>
                <a:ext uri="{FF2B5EF4-FFF2-40B4-BE49-F238E27FC236}">
                  <a16:creationId xmlns:a16="http://schemas.microsoft.com/office/drawing/2014/main" id="{C96AEEA7-8AEB-461C-ABC9-AA8EEC2FF025}"/>
                </a:ext>
              </a:extLst>
            </p:cNvPr>
            <p:cNvSpPr>
              <a:spLocks noEditPoints="1"/>
            </p:cNvSpPr>
            <p:nvPr/>
          </p:nvSpPr>
          <p:spPr bwMode="auto">
            <a:xfrm>
              <a:off x="3450431" y="3544888"/>
              <a:ext cx="66675" cy="666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296">
              <a:extLst>
                <a:ext uri="{FF2B5EF4-FFF2-40B4-BE49-F238E27FC236}">
                  <a16:creationId xmlns:a16="http://schemas.microsoft.com/office/drawing/2014/main" id="{6376FC7F-0E5C-4595-A2DD-0FEDBDCAC6E4}"/>
                </a:ext>
              </a:extLst>
            </p:cNvPr>
            <p:cNvSpPr>
              <a:spLocks noEditPoints="1"/>
            </p:cNvSpPr>
            <p:nvPr/>
          </p:nvSpPr>
          <p:spPr bwMode="auto">
            <a:xfrm>
              <a:off x="3431381" y="3403600"/>
              <a:ext cx="198438" cy="182563"/>
            </a:xfrm>
            <a:custGeom>
              <a:avLst/>
              <a:gdLst>
                <a:gd name="T0" fmla="*/ 61 w 96"/>
                <a:gd name="T1" fmla="*/ 88 h 88"/>
                <a:gd name="T2" fmla="*/ 33 w 96"/>
                <a:gd name="T3" fmla="*/ 88 h 88"/>
                <a:gd name="T4" fmla="*/ 33 w 96"/>
                <a:gd name="T5" fmla="*/ 84 h 88"/>
                <a:gd name="T6" fmla="*/ 21 w 96"/>
                <a:gd name="T7" fmla="*/ 77 h 88"/>
                <a:gd name="T8" fmla="*/ 18 w 96"/>
                <a:gd name="T9" fmla="*/ 79 h 88"/>
                <a:gd name="T10" fmla="*/ 0 w 96"/>
                <a:gd name="T11" fmla="*/ 44 h 88"/>
                <a:gd name="T12" fmla="*/ 27 w 96"/>
                <a:gd name="T13" fmla="*/ 0 h 88"/>
                <a:gd name="T14" fmla="*/ 75 w 96"/>
                <a:gd name="T15" fmla="*/ 0 h 88"/>
                <a:gd name="T16" fmla="*/ 96 w 96"/>
                <a:gd name="T17" fmla="*/ 35 h 88"/>
                <a:gd name="T18" fmla="*/ 93 w 96"/>
                <a:gd name="T19" fmla="*/ 37 h 88"/>
                <a:gd name="T20" fmla="*/ 89 w 96"/>
                <a:gd name="T21" fmla="*/ 44 h 88"/>
                <a:gd name="T22" fmla="*/ 92 w 96"/>
                <a:gd name="T23" fmla="*/ 51 h 88"/>
                <a:gd name="T24" fmla="*/ 96 w 96"/>
                <a:gd name="T25" fmla="*/ 53 h 88"/>
                <a:gd name="T26" fmla="*/ 77 w 96"/>
                <a:gd name="T27" fmla="*/ 80 h 88"/>
                <a:gd name="T28" fmla="*/ 74 w 96"/>
                <a:gd name="T29" fmla="*/ 77 h 88"/>
                <a:gd name="T30" fmla="*/ 69 w 96"/>
                <a:gd name="T31" fmla="*/ 76 h 88"/>
                <a:gd name="T32" fmla="*/ 61 w 96"/>
                <a:gd name="T33" fmla="*/ 84 h 88"/>
                <a:gd name="T34" fmla="*/ 61 w 96"/>
                <a:gd name="T35" fmla="*/ 88 h 88"/>
                <a:gd name="T36" fmla="*/ 40 w 96"/>
                <a:gd name="T37" fmla="*/ 80 h 88"/>
                <a:gd name="T38" fmla="*/ 54 w 96"/>
                <a:gd name="T39" fmla="*/ 80 h 88"/>
                <a:gd name="T40" fmla="*/ 69 w 96"/>
                <a:gd name="T41" fmla="*/ 68 h 88"/>
                <a:gd name="T42" fmla="*/ 75 w 96"/>
                <a:gd name="T43" fmla="*/ 69 h 88"/>
                <a:gd name="T44" fmla="*/ 85 w 96"/>
                <a:gd name="T45" fmla="*/ 54 h 88"/>
                <a:gd name="T46" fmla="*/ 81 w 96"/>
                <a:gd name="T47" fmla="*/ 44 h 88"/>
                <a:gd name="T48" fmla="*/ 86 w 96"/>
                <a:gd name="T49" fmla="*/ 33 h 88"/>
                <a:gd name="T50" fmla="*/ 71 w 96"/>
                <a:gd name="T51" fmla="*/ 8 h 88"/>
                <a:gd name="T52" fmla="*/ 31 w 96"/>
                <a:gd name="T53" fmla="*/ 8 h 88"/>
                <a:gd name="T54" fmla="*/ 10 w 96"/>
                <a:gd name="T55" fmla="*/ 44 h 88"/>
                <a:gd name="T56" fmla="*/ 22 w 96"/>
                <a:gd name="T57" fmla="*/ 68 h 88"/>
                <a:gd name="T58" fmla="*/ 25 w 96"/>
                <a:gd name="T59" fmla="*/ 68 h 88"/>
                <a:gd name="T60" fmla="*/ 40 w 96"/>
                <a:gd name="T6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8">
                  <a:moveTo>
                    <a:pt x="61" y="88"/>
                  </a:moveTo>
                  <a:cubicBezTo>
                    <a:pt x="33" y="88"/>
                    <a:pt x="33" y="88"/>
                    <a:pt x="33" y="88"/>
                  </a:cubicBezTo>
                  <a:cubicBezTo>
                    <a:pt x="33" y="84"/>
                    <a:pt x="33" y="84"/>
                    <a:pt x="33" y="84"/>
                  </a:cubicBezTo>
                  <a:cubicBezTo>
                    <a:pt x="33" y="78"/>
                    <a:pt x="27" y="74"/>
                    <a:pt x="21" y="77"/>
                  </a:cubicBezTo>
                  <a:cubicBezTo>
                    <a:pt x="18" y="79"/>
                    <a:pt x="18" y="79"/>
                    <a:pt x="18" y="79"/>
                  </a:cubicBezTo>
                  <a:cubicBezTo>
                    <a:pt x="0" y="44"/>
                    <a:pt x="0" y="44"/>
                    <a:pt x="0" y="44"/>
                  </a:cubicBezTo>
                  <a:cubicBezTo>
                    <a:pt x="27" y="0"/>
                    <a:pt x="27" y="0"/>
                    <a:pt x="27" y="0"/>
                  </a:cubicBezTo>
                  <a:cubicBezTo>
                    <a:pt x="75" y="0"/>
                    <a:pt x="75" y="0"/>
                    <a:pt x="75" y="0"/>
                  </a:cubicBezTo>
                  <a:cubicBezTo>
                    <a:pt x="96" y="35"/>
                    <a:pt x="96" y="35"/>
                    <a:pt x="96" y="35"/>
                  </a:cubicBezTo>
                  <a:cubicBezTo>
                    <a:pt x="93" y="37"/>
                    <a:pt x="93" y="37"/>
                    <a:pt x="93" y="37"/>
                  </a:cubicBezTo>
                  <a:cubicBezTo>
                    <a:pt x="90" y="39"/>
                    <a:pt x="89" y="41"/>
                    <a:pt x="89" y="44"/>
                  </a:cubicBezTo>
                  <a:cubicBezTo>
                    <a:pt x="89" y="47"/>
                    <a:pt x="90" y="49"/>
                    <a:pt x="92" y="51"/>
                  </a:cubicBezTo>
                  <a:cubicBezTo>
                    <a:pt x="96" y="53"/>
                    <a:pt x="96" y="53"/>
                    <a:pt x="96" y="53"/>
                  </a:cubicBezTo>
                  <a:cubicBezTo>
                    <a:pt x="77" y="80"/>
                    <a:pt x="77" y="80"/>
                    <a:pt x="77" y="80"/>
                  </a:cubicBezTo>
                  <a:cubicBezTo>
                    <a:pt x="74" y="77"/>
                    <a:pt x="74" y="77"/>
                    <a:pt x="74" y="77"/>
                  </a:cubicBezTo>
                  <a:cubicBezTo>
                    <a:pt x="72" y="77"/>
                    <a:pt x="71" y="76"/>
                    <a:pt x="69" y="76"/>
                  </a:cubicBezTo>
                  <a:cubicBezTo>
                    <a:pt x="65" y="76"/>
                    <a:pt x="61" y="80"/>
                    <a:pt x="61" y="84"/>
                  </a:cubicBezTo>
                  <a:lnTo>
                    <a:pt x="61" y="88"/>
                  </a:lnTo>
                  <a:close/>
                  <a:moveTo>
                    <a:pt x="40" y="80"/>
                  </a:moveTo>
                  <a:cubicBezTo>
                    <a:pt x="54" y="80"/>
                    <a:pt x="54" y="80"/>
                    <a:pt x="54" y="80"/>
                  </a:cubicBezTo>
                  <a:cubicBezTo>
                    <a:pt x="55" y="73"/>
                    <a:pt x="62" y="68"/>
                    <a:pt x="69" y="68"/>
                  </a:cubicBezTo>
                  <a:cubicBezTo>
                    <a:pt x="71" y="68"/>
                    <a:pt x="73" y="68"/>
                    <a:pt x="75" y="69"/>
                  </a:cubicBezTo>
                  <a:cubicBezTo>
                    <a:pt x="85" y="54"/>
                    <a:pt x="85" y="54"/>
                    <a:pt x="85" y="54"/>
                  </a:cubicBezTo>
                  <a:cubicBezTo>
                    <a:pt x="82" y="52"/>
                    <a:pt x="81" y="48"/>
                    <a:pt x="81" y="44"/>
                  </a:cubicBezTo>
                  <a:cubicBezTo>
                    <a:pt x="81" y="40"/>
                    <a:pt x="83" y="36"/>
                    <a:pt x="86" y="33"/>
                  </a:cubicBezTo>
                  <a:cubicBezTo>
                    <a:pt x="71" y="8"/>
                    <a:pt x="71" y="8"/>
                    <a:pt x="71" y="8"/>
                  </a:cubicBezTo>
                  <a:cubicBezTo>
                    <a:pt x="31" y="8"/>
                    <a:pt x="31" y="8"/>
                    <a:pt x="31" y="8"/>
                  </a:cubicBezTo>
                  <a:cubicBezTo>
                    <a:pt x="10" y="44"/>
                    <a:pt x="10" y="44"/>
                    <a:pt x="10" y="44"/>
                  </a:cubicBezTo>
                  <a:cubicBezTo>
                    <a:pt x="22" y="68"/>
                    <a:pt x="22" y="68"/>
                    <a:pt x="22" y="68"/>
                  </a:cubicBezTo>
                  <a:cubicBezTo>
                    <a:pt x="23" y="68"/>
                    <a:pt x="24" y="68"/>
                    <a:pt x="25" y="68"/>
                  </a:cubicBezTo>
                  <a:cubicBezTo>
                    <a:pt x="32" y="68"/>
                    <a:pt x="39" y="73"/>
                    <a:pt x="4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297">
              <a:extLst>
                <a:ext uri="{FF2B5EF4-FFF2-40B4-BE49-F238E27FC236}">
                  <a16:creationId xmlns:a16="http://schemas.microsoft.com/office/drawing/2014/main" id="{8BBF4FF7-B068-4512-82F3-B58C29CC2211}"/>
                </a:ext>
              </a:extLst>
            </p:cNvPr>
            <p:cNvSpPr>
              <a:spLocks noEditPoints="1"/>
            </p:cNvSpPr>
            <p:nvPr/>
          </p:nvSpPr>
          <p:spPr bwMode="auto">
            <a:xfrm>
              <a:off x="3439318" y="3238500"/>
              <a:ext cx="190500" cy="182563"/>
            </a:xfrm>
            <a:custGeom>
              <a:avLst/>
              <a:gdLst>
                <a:gd name="T0" fmla="*/ 71 w 92"/>
                <a:gd name="T1" fmla="*/ 88 h 88"/>
                <a:gd name="T2" fmla="*/ 23 w 92"/>
                <a:gd name="T3" fmla="*/ 88 h 88"/>
                <a:gd name="T4" fmla="*/ 0 w 92"/>
                <a:gd name="T5" fmla="*/ 44 h 88"/>
                <a:gd name="T6" fmla="*/ 21 w 92"/>
                <a:gd name="T7" fmla="*/ 9 h 88"/>
                <a:gd name="T8" fmla="*/ 25 w 92"/>
                <a:gd name="T9" fmla="*/ 11 h 88"/>
                <a:gd name="T10" fmla="*/ 29 w 92"/>
                <a:gd name="T11" fmla="*/ 12 h 88"/>
                <a:gd name="T12" fmla="*/ 37 w 92"/>
                <a:gd name="T13" fmla="*/ 4 h 88"/>
                <a:gd name="T14" fmla="*/ 37 w 92"/>
                <a:gd name="T15" fmla="*/ 0 h 88"/>
                <a:gd name="T16" fmla="*/ 61 w 92"/>
                <a:gd name="T17" fmla="*/ 0 h 88"/>
                <a:gd name="T18" fmla="*/ 61 w 92"/>
                <a:gd name="T19" fmla="*/ 4 h 88"/>
                <a:gd name="T20" fmla="*/ 69 w 92"/>
                <a:gd name="T21" fmla="*/ 12 h 88"/>
                <a:gd name="T22" fmla="*/ 73 w 92"/>
                <a:gd name="T23" fmla="*/ 11 h 88"/>
                <a:gd name="T24" fmla="*/ 77 w 92"/>
                <a:gd name="T25" fmla="*/ 9 h 88"/>
                <a:gd name="T26" fmla="*/ 92 w 92"/>
                <a:gd name="T27" fmla="*/ 35 h 88"/>
                <a:gd name="T28" fmla="*/ 89 w 92"/>
                <a:gd name="T29" fmla="*/ 37 h 88"/>
                <a:gd name="T30" fmla="*/ 85 w 92"/>
                <a:gd name="T31" fmla="*/ 44 h 88"/>
                <a:gd name="T32" fmla="*/ 89 w 92"/>
                <a:gd name="T33" fmla="*/ 51 h 88"/>
                <a:gd name="T34" fmla="*/ 92 w 92"/>
                <a:gd name="T35" fmla="*/ 53 h 88"/>
                <a:gd name="T36" fmla="*/ 71 w 92"/>
                <a:gd name="T37" fmla="*/ 88 h 88"/>
                <a:gd name="T38" fmla="*/ 27 w 92"/>
                <a:gd name="T39" fmla="*/ 80 h 88"/>
                <a:gd name="T40" fmla="*/ 67 w 92"/>
                <a:gd name="T41" fmla="*/ 80 h 88"/>
                <a:gd name="T42" fmla="*/ 82 w 92"/>
                <a:gd name="T43" fmla="*/ 55 h 88"/>
                <a:gd name="T44" fmla="*/ 77 w 92"/>
                <a:gd name="T45" fmla="*/ 44 h 88"/>
                <a:gd name="T46" fmla="*/ 82 w 92"/>
                <a:gd name="T47" fmla="*/ 33 h 88"/>
                <a:gd name="T48" fmla="*/ 74 w 92"/>
                <a:gd name="T49" fmla="*/ 19 h 88"/>
                <a:gd name="T50" fmla="*/ 69 w 92"/>
                <a:gd name="T51" fmla="*/ 20 h 88"/>
                <a:gd name="T52" fmla="*/ 54 w 92"/>
                <a:gd name="T53" fmla="*/ 8 h 88"/>
                <a:gd name="T54" fmla="*/ 44 w 92"/>
                <a:gd name="T55" fmla="*/ 8 h 88"/>
                <a:gd name="T56" fmla="*/ 29 w 92"/>
                <a:gd name="T57" fmla="*/ 20 h 88"/>
                <a:gd name="T58" fmla="*/ 24 w 92"/>
                <a:gd name="T59" fmla="*/ 19 h 88"/>
                <a:gd name="T60" fmla="*/ 10 w 92"/>
                <a:gd name="T61" fmla="*/ 44 h 88"/>
                <a:gd name="T62" fmla="*/ 27 w 92"/>
                <a:gd name="T63"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88">
                  <a:moveTo>
                    <a:pt x="71" y="88"/>
                  </a:moveTo>
                  <a:cubicBezTo>
                    <a:pt x="23" y="88"/>
                    <a:pt x="23" y="88"/>
                    <a:pt x="23" y="88"/>
                  </a:cubicBezTo>
                  <a:cubicBezTo>
                    <a:pt x="0" y="44"/>
                    <a:pt x="0" y="44"/>
                    <a:pt x="0" y="44"/>
                  </a:cubicBezTo>
                  <a:cubicBezTo>
                    <a:pt x="21" y="9"/>
                    <a:pt x="21" y="9"/>
                    <a:pt x="21" y="9"/>
                  </a:cubicBezTo>
                  <a:cubicBezTo>
                    <a:pt x="25" y="11"/>
                    <a:pt x="25" y="11"/>
                    <a:pt x="25" y="11"/>
                  </a:cubicBezTo>
                  <a:cubicBezTo>
                    <a:pt x="26" y="12"/>
                    <a:pt x="28" y="12"/>
                    <a:pt x="29" y="12"/>
                  </a:cubicBezTo>
                  <a:cubicBezTo>
                    <a:pt x="33" y="12"/>
                    <a:pt x="37" y="8"/>
                    <a:pt x="37" y="4"/>
                  </a:cubicBezTo>
                  <a:cubicBezTo>
                    <a:pt x="37" y="0"/>
                    <a:pt x="37" y="0"/>
                    <a:pt x="37" y="0"/>
                  </a:cubicBezTo>
                  <a:cubicBezTo>
                    <a:pt x="61" y="0"/>
                    <a:pt x="61" y="0"/>
                    <a:pt x="61" y="0"/>
                  </a:cubicBezTo>
                  <a:cubicBezTo>
                    <a:pt x="61" y="4"/>
                    <a:pt x="61" y="4"/>
                    <a:pt x="61" y="4"/>
                  </a:cubicBezTo>
                  <a:cubicBezTo>
                    <a:pt x="61" y="8"/>
                    <a:pt x="65" y="12"/>
                    <a:pt x="69" y="12"/>
                  </a:cubicBezTo>
                  <a:cubicBezTo>
                    <a:pt x="70" y="12"/>
                    <a:pt x="72" y="12"/>
                    <a:pt x="73" y="11"/>
                  </a:cubicBezTo>
                  <a:cubicBezTo>
                    <a:pt x="77" y="9"/>
                    <a:pt x="77" y="9"/>
                    <a:pt x="77" y="9"/>
                  </a:cubicBezTo>
                  <a:cubicBezTo>
                    <a:pt x="92" y="35"/>
                    <a:pt x="92" y="35"/>
                    <a:pt x="92" y="35"/>
                  </a:cubicBezTo>
                  <a:cubicBezTo>
                    <a:pt x="89" y="37"/>
                    <a:pt x="89" y="37"/>
                    <a:pt x="89" y="37"/>
                  </a:cubicBezTo>
                  <a:cubicBezTo>
                    <a:pt x="86" y="39"/>
                    <a:pt x="85" y="41"/>
                    <a:pt x="85" y="44"/>
                  </a:cubicBezTo>
                  <a:cubicBezTo>
                    <a:pt x="85" y="47"/>
                    <a:pt x="86" y="49"/>
                    <a:pt x="89" y="51"/>
                  </a:cubicBezTo>
                  <a:cubicBezTo>
                    <a:pt x="92" y="53"/>
                    <a:pt x="92" y="53"/>
                    <a:pt x="92" y="53"/>
                  </a:cubicBezTo>
                  <a:lnTo>
                    <a:pt x="71" y="88"/>
                  </a:lnTo>
                  <a:close/>
                  <a:moveTo>
                    <a:pt x="27" y="80"/>
                  </a:moveTo>
                  <a:cubicBezTo>
                    <a:pt x="67" y="80"/>
                    <a:pt x="67" y="80"/>
                    <a:pt x="67" y="80"/>
                  </a:cubicBezTo>
                  <a:cubicBezTo>
                    <a:pt x="82" y="55"/>
                    <a:pt x="82" y="55"/>
                    <a:pt x="82" y="55"/>
                  </a:cubicBezTo>
                  <a:cubicBezTo>
                    <a:pt x="79" y="52"/>
                    <a:pt x="77" y="48"/>
                    <a:pt x="77" y="44"/>
                  </a:cubicBezTo>
                  <a:cubicBezTo>
                    <a:pt x="77" y="40"/>
                    <a:pt x="79" y="36"/>
                    <a:pt x="82" y="33"/>
                  </a:cubicBezTo>
                  <a:cubicBezTo>
                    <a:pt x="74" y="19"/>
                    <a:pt x="74" y="19"/>
                    <a:pt x="74" y="19"/>
                  </a:cubicBezTo>
                  <a:cubicBezTo>
                    <a:pt x="72" y="20"/>
                    <a:pt x="71" y="20"/>
                    <a:pt x="69" y="20"/>
                  </a:cubicBezTo>
                  <a:cubicBezTo>
                    <a:pt x="62" y="20"/>
                    <a:pt x="55" y="15"/>
                    <a:pt x="54" y="8"/>
                  </a:cubicBezTo>
                  <a:cubicBezTo>
                    <a:pt x="44" y="8"/>
                    <a:pt x="44" y="8"/>
                    <a:pt x="44" y="8"/>
                  </a:cubicBezTo>
                  <a:cubicBezTo>
                    <a:pt x="43" y="15"/>
                    <a:pt x="36" y="20"/>
                    <a:pt x="29" y="20"/>
                  </a:cubicBezTo>
                  <a:cubicBezTo>
                    <a:pt x="27" y="20"/>
                    <a:pt x="26" y="20"/>
                    <a:pt x="24" y="19"/>
                  </a:cubicBezTo>
                  <a:cubicBezTo>
                    <a:pt x="10" y="44"/>
                    <a:pt x="10" y="44"/>
                    <a:pt x="10" y="44"/>
                  </a:cubicBezTo>
                  <a:lnTo>
                    <a:pt x="27"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298">
              <a:extLst>
                <a:ext uri="{FF2B5EF4-FFF2-40B4-BE49-F238E27FC236}">
                  <a16:creationId xmlns:a16="http://schemas.microsoft.com/office/drawing/2014/main" id="{C98D525D-7ED2-479E-A9A7-40F2A2677148}"/>
                </a:ext>
              </a:extLst>
            </p:cNvPr>
            <p:cNvSpPr>
              <a:spLocks noEditPoints="1"/>
            </p:cNvSpPr>
            <p:nvPr/>
          </p:nvSpPr>
          <p:spPr bwMode="auto">
            <a:xfrm>
              <a:off x="3309143" y="3321050"/>
              <a:ext cx="192088" cy="182563"/>
            </a:xfrm>
            <a:custGeom>
              <a:avLst/>
              <a:gdLst>
                <a:gd name="T0" fmla="*/ 66 w 93"/>
                <a:gd name="T1" fmla="*/ 88 h 88"/>
                <a:gd name="T2" fmla="*/ 28 w 93"/>
                <a:gd name="T3" fmla="*/ 88 h 88"/>
                <a:gd name="T4" fmla="*/ 28 w 93"/>
                <a:gd name="T5" fmla="*/ 84 h 88"/>
                <a:gd name="T6" fmla="*/ 16 w 93"/>
                <a:gd name="T7" fmla="*/ 77 h 88"/>
                <a:gd name="T8" fmla="*/ 13 w 93"/>
                <a:gd name="T9" fmla="*/ 79 h 88"/>
                <a:gd name="T10" fmla="*/ 0 w 93"/>
                <a:gd name="T11" fmla="*/ 53 h 88"/>
                <a:gd name="T12" fmla="*/ 4 w 93"/>
                <a:gd name="T13" fmla="*/ 51 h 88"/>
                <a:gd name="T14" fmla="*/ 8 w 93"/>
                <a:gd name="T15" fmla="*/ 44 h 88"/>
                <a:gd name="T16" fmla="*/ 4 w 93"/>
                <a:gd name="T17" fmla="*/ 37 h 88"/>
                <a:gd name="T18" fmla="*/ 1 w 93"/>
                <a:gd name="T19" fmla="*/ 35 h 88"/>
                <a:gd name="T20" fmla="*/ 16 w 93"/>
                <a:gd name="T21" fmla="*/ 9 h 88"/>
                <a:gd name="T22" fmla="*/ 20 w 93"/>
                <a:gd name="T23" fmla="*/ 11 h 88"/>
                <a:gd name="T24" fmla="*/ 24 w 93"/>
                <a:gd name="T25" fmla="*/ 12 h 88"/>
                <a:gd name="T26" fmla="*/ 32 w 93"/>
                <a:gd name="T27" fmla="*/ 4 h 88"/>
                <a:gd name="T28" fmla="*/ 32 w 93"/>
                <a:gd name="T29" fmla="*/ 0 h 88"/>
                <a:gd name="T30" fmla="*/ 70 w 93"/>
                <a:gd name="T31" fmla="*/ 0 h 88"/>
                <a:gd name="T32" fmla="*/ 93 w 93"/>
                <a:gd name="T33" fmla="*/ 44 h 88"/>
                <a:gd name="T34" fmla="*/ 66 w 93"/>
                <a:gd name="T35" fmla="*/ 88 h 88"/>
                <a:gd name="T36" fmla="*/ 35 w 93"/>
                <a:gd name="T37" fmla="*/ 80 h 88"/>
                <a:gd name="T38" fmla="*/ 62 w 93"/>
                <a:gd name="T39" fmla="*/ 80 h 88"/>
                <a:gd name="T40" fmla="*/ 84 w 93"/>
                <a:gd name="T41" fmla="*/ 44 h 88"/>
                <a:gd name="T42" fmla="*/ 66 w 93"/>
                <a:gd name="T43" fmla="*/ 8 h 88"/>
                <a:gd name="T44" fmla="*/ 39 w 93"/>
                <a:gd name="T45" fmla="*/ 8 h 88"/>
                <a:gd name="T46" fmla="*/ 24 w 93"/>
                <a:gd name="T47" fmla="*/ 20 h 88"/>
                <a:gd name="T48" fmla="*/ 19 w 93"/>
                <a:gd name="T49" fmla="*/ 19 h 88"/>
                <a:gd name="T50" fmla="*/ 11 w 93"/>
                <a:gd name="T51" fmla="*/ 33 h 88"/>
                <a:gd name="T52" fmla="*/ 16 w 93"/>
                <a:gd name="T53" fmla="*/ 44 h 88"/>
                <a:gd name="T54" fmla="*/ 10 w 93"/>
                <a:gd name="T55" fmla="*/ 56 h 88"/>
                <a:gd name="T56" fmla="*/ 17 w 93"/>
                <a:gd name="T57" fmla="*/ 68 h 88"/>
                <a:gd name="T58" fmla="*/ 20 w 93"/>
                <a:gd name="T59" fmla="*/ 68 h 88"/>
                <a:gd name="T60" fmla="*/ 35 w 93"/>
                <a:gd name="T61"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88">
                  <a:moveTo>
                    <a:pt x="66" y="88"/>
                  </a:moveTo>
                  <a:cubicBezTo>
                    <a:pt x="28" y="88"/>
                    <a:pt x="28" y="88"/>
                    <a:pt x="28" y="88"/>
                  </a:cubicBezTo>
                  <a:cubicBezTo>
                    <a:pt x="28" y="84"/>
                    <a:pt x="28" y="84"/>
                    <a:pt x="28" y="84"/>
                  </a:cubicBezTo>
                  <a:cubicBezTo>
                    <a:pt x="28" y="78"/>
                    <a:pt x="22" y="74"/>
                    <a:pt x="16" y="77"/>
                  </a:cubicBezTo>
                  <a:cubicBezTo>
                    <a:pt x="13" y="79"/>
                    <a:pt x="13" y="79"/>
                    <a:pt x="13" y="79"/>
                  </a:cubicBezTo>
                  <a:cubicBezTo>
                    <a:pt x="0" y="53"/>
                    <a:pt x="0" y="53"/>
                    <a:pt x="0" y="53"/>
                  </a:cubicBezTo>
                  <a:cubicBezTo>
                    <a:pt x="4" y="51"/>
                    <a:pt x="4" y="51"/>
                    <a:pt x="4" y="51"/>
                  </a:cubicBezTo>
                  <a:cubicBezTo>
                    <a:pt x="6" y="50"/>
                    <a:pt x="8" y="47"/>
                    <a:pt x="8" y="44"/>
                  </a:cubicBezTo>
                  <a:cubicBezTo>
                    <a:pt x="8" y="41"/>
                    <a:pt x="7" y="39"/>
                    <a:pt x="4" y="37"/>
                  </a:cubicBezTo>
                  <a:cubicBezTo>
                    <a:pt x="1" y="35"/>
                    <a:pt x="1" y="35"/>
                    <a:pt x="1" y="35"/>
                  </a:cubicBezTo>
                  <a:cubicBezTo>
                    <a:pt x="16" y="9"/>
                    <a:pt x="16" y="9"/>
                    <a:pt x="16" y="9"/>
                  </a:cubicBezTo>
                  <a:cubicBezTo>
                    <a:pt x="20" y="11"/>
                    <a:pt x="20" y="11"/>
                    <a:pt x="20" y="11"/>
                  </a:cubicBezTo>
                  <a:cubicBezTo>
                    <a:pt x="21" y="12"/>
                    <a:pt x="23" y="12"/>
                    <a:pt x="24" y="12"/>
                  </a:cubicBezTo>
                  <a:cubicBezTo>
                    <a:pt x="28" y="12"/>
                    <a:pt x="32" y="8"/>
                    <a:pt x="32" y="4"/>
                  </a:cubicBezTo>
                  <a:cubicBezTo>
                    <a:pt x="32" y="0"/>
                    <a:pt x="32" y="0"/>
                    <a:pt x="32" y="0"/>
                  </a:cubicBezTo>
                  <a:cubicBezTo>
                    <a:pt x="70" y="0"/>
                    <a:pt x="70" y="0"/>
                    <a:pt x="70" y="0"/>
                  </a:cubicBezTo>
                  <a:cubicBezTo>
                    <a:pt x="93" y="44"/>
                    <a:pt x="93" y="44"/>
                    <a:pt x="93" y="44"/>
                  </a:cubicBezTo>
                  <a:lnTo>
                    <a:pt x="66" y="88"/>
                  </a:lnTo>
                  <a:close/>
                  <a:moveTo>
                    <a:pt x="35" y="80"/>
                  </a:moveTo>
                  <a:cubicBezTo>
                    <a:pt x="62" y="80"/>
                    <a:pt x="62" y="80"/>
                    <a:pt x="62" y="80"/>
                  </a:cubicBezTo>
                  <a:cubicBezTo>
                    <a:pt x="84" y="44"/>
                    <a:pt x="84" y="44"/>
                    <a:pt x="84" y="44"/>
                  </a:cubicBezTo>
                  <a:cubicBezTo>
                    <a:pt x="66" y="8"/>
                    <a:pt x="66" y="8"/>
                    <a:pt x="66" y="8"/>
                  </a:cubicBezTo>
                  <a:cubicBezTo>
                    <a:pt x="39" y="8"/>
                    <a:pt x="39" y="8"/>
                    <a:pt x="39" y="8"/>
                  </a:cubicBezTo>
                  <a:cubicBezTo>
                    <a:pt x="38" y="15"/>
                    <a:pt x="31" y="20"/>
                    <a:pt x="24" y="20"/>
                  </a:cubicBezTo>
                  <a:cubicBezTo>
                    <a:pt x="22" y="20"/>
                    <a:pt x="21" y="20"/>
                    <a:pt x="19" y="19"/>
                  </a:cubicBezTo>
                  <a:cubicBezTo>
                    <a:pt x="11" y="33"/>
                    <a:pt x="11" y="33"/>
                    <a:pt x="11" y="33"/>
                  </a:cubicBezTo>
                  <a:cubicBezTo>
                    <a:pt x="14" y="36"/>
                    <a:pt x="16" y="40"/>
                    <a:pt x="16" y="44"/>
                  </a:cubicBezTo>
                  <a:cubicBezTo>
                    <a:pt x="16" y="49"/>
                    <a:pt x="14" y="53"/>
                    <a:pt x="10" y="56"/>
                  </a:cubicBezTo>
                  <a:cubicBezTo>
                    <a:pt x="17" y="68"/>
                    <a:pt x="17" y="68"/>
                    <a:pt x="17" y="68"/>
                  </a:cubicBezTo>
                  <a:cubicBezTo>
                    <a:pt x="18" y="68"/>
                    <a:pt x="19" y="68"/>
                    <a:pt x="20" y="68"/>
                  </a:cubicBezTo>
                  <a:cubicBezTo>
                    <a:pt x="27" y="68"/>
                    <a:pt x="34" y="73"/>
                    <a:pt x="35"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6" name="Group 755">
            <a:extLst>
              <a:ext uri="{FF2B5EF4-FFF2-40B4-BE49-F238E27FC236}">
                <a16:creationId xmlns:a16="http://schemas.microsoft.com/office/drawing/2014/main" id="{7E60CEDF-94DF-4E40-BCF4-F310BFB704CA}"/>
              </a:ext>
            </a:extLst>
          </p:cNvPr>
          <p:cNvGrpSpPr/>
          <p:nvPr/>
        </p:nvGrpSpPr>
        <p:grpSpPr>
          <a:xfrm>
            <a:off x="6374765" y="1180815"/>
            <a:ext cx="665747" cy="686706"/>
            <a:chOff x="3733800" y="990600"/>
            <a:chExt cx="4722971" cy="4871656"/>
          </a:xfrm>
          <a:gradFill>
            <a:gsLst>
              <a:gs pos="90000">
                <a:schemeClr val="accent1"/>
              </a:gs>
              <a:gs pos="0">
                <a:schemeClr val="accent2"/>
              </a:gs>
            </a:gsLst>
            <a:lin ang="2700000" scaled="1"/>
          </a:gradFill>
        </p:grpSpPr>
        <p:sp>
          <p:nvSpPr>
            <p:cNvPr id="757" name="Freeform: Shape 756">
              <a:extLst>
                <a:ext uri="{FF2B5EF4-FFF2-40B4-BE49-F238E27FC236}">
                  <a16:creationId xmlns:a16="http://schemas.microsoft.com/office/drawing/2014/main" id="{17DC06DA-E5A7-4C40-8CE0-9D1A816AC0F9}"/>
                </a:ext>
              </a:extLst>
            </p:cNvPr>
            <p:cNvSpPr/>
            <p:nvPr/>
          </p:nvSpPr>
          <p:spPr>
            <a:xfrm>
              <a:off x="7519083" y="2825270"/>
              <a:ext cx="190500" cy="190500"/>
            </a:xfrm>
            <a:custGeom>
              <a:avLst/>
              <a:gdLst>
                <a:gd name="connsiteX0" fmla="*/ 27861 w 190500"/>
                <a:gd name="connsiteY0" fmla="*/ 27849 h 190500"/>
                <a:gd name="connsiteX1" fmla="*/ 27861 w 190500"/>
                <a:gd name="connsiteY1" fmla="*/ 162532 h 190500"/>
                <a:gd name="connsiteX2" fmla="*/ 32337 w 190500"/>
                <a:gd name="connsiteY2" fmla="*/ 166914 h 190500"/>
                <a:gd name="connsiteX3" fmla="*/ 97393 w 190500"/>
                <a:gd name="connsiteY3" fmla="*/ 192631 h 190500"/>
                <a:gd name="connsiteX4" fmla="*/ 166926 w 190500"/>
                <a:gd name="connsiteY4" fmla="*/ 162532 h 190500"/>
                <a:gd name="connsiteX5" fmla="*/ 162544 w 190500"/>
                <a:gd name="connsiteY5" fmla="*/ 27944 h 190500"/>
                <a:gd name="connsiteX6" fmla="*/ 27861 w 190500"/>
                <a:gd name="connsiteY6" fmla="*/ 2784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90500">
                  <a:moveTo>
                    <a:pt x="27861" y="27849"/>
                  </a:moveTo>
                  <a:cubicBezTo>
                    <a:pt x="-9287" y="65091"/>
                    <a:pt x="-9287" y="125385"/>
                    <a:pt x="27861" y="162532"/>
                  </a:cubicBezTo>
                  <a:cubicBezTo>
                    <a:pt x="29290" y="163961"/>
                    <a:pt x="30814" y="165485"/>
                    <a:pt x="32337" y="166914"/>
                  </a:cubicBezTo>
                  <a:cubicBezTo>
                    <a:pt x="50721" y="184154"/>
                    <a:pt x="74152" y="192631"/>
                    <a:pt x="97393" y="192631"/>
                  </a:cubicBezTo>
                  <a:cubicBezTo>
                    <a:pt x="122825" y="192631"/>
                    <a:pt x="148161" y="182535"/>
                    <a:pt x="166926" y="162532"/>
                  </a:cubicBezTo>
                  <a:cubicBezTo>
                    <a:pt x="202930" y="124146"/>
                    <a:pt x="200930" y="63853"/>
                    <a:pt x="162544" y="27944"/>
                  </a:cubicBezTo>
                  <a:cubicBezTo>
                    <a:pt x="125397" y="-9299"/>
                    <a:pt x="65008" y="-9299"/>
                    <a:pt x="27861" y="278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63DF2E52-A223-45DD-A934-3FF9C0EA8A60}"/>
                </a:ext>
              </a:extLst>
            </p:cNvPr>
            <p:cNvSpPr/>
            <p:nvPr/>
          </p:nvSpPr>
          <p:spPr>
            <a:xfrm>
              <a:off x="6285992" y="2450106"/>
              <a:ext cx="1238250" cy="419100"/>
            </a:xfrm>
            <a:custGeom>
              <a:avLst/>
              <a:gdLst>
                <a:gd name="connsiteX0" fmla="*/ 1202087 w 1238250"/>
                <a:gd name="connsiteY0" fmla="*/ 246612 h 419100"/>
                <a:gd name="connsiteX1" fmla="*/ 1035685 w 1238250"/>
                <a:gd name="connsiteY1" fmla="*/ 148409 h 419100"/>
                <a:gd name="connsiteX2" fmla="*/ 66993 w 1238250"/>
                <a:gd name="connsiteY2" fmla="*/ 56112 h 419100"/>
                <a:gd name="connsiteX3" fmla="*/ 4318 w 1238250"/>
                <a:gd name="connsiteY3" fmla="*/ 175365 h 419100"/>
                <a:gd name="connsiteX4" fmla="*/ 123571 w 1238250"/>
                <a:gd name="connsiteY4" fmla="*/ 238039 h 419100"/>
                <a:gd name="connsiteX5" fmla="*/ 950151 w 1238250"/>
                <a:gd name="connsiteY5" fmla="*/ 318621 h 419100"/>
                <a:gd name="connsiteX6" fmla="*/ 1095217 w 1238250"/>
                <a:gd name="connsiteY6" fmla="*/ 404250 h 419100"/>
                <a:gd name="connsiteX7" fmla="*/ 1148652 w 1238250"/>
                <a:gd name="connsiteY7" fmla="*/ 420729 h 419100"/>
                <a:gd name="connsiteX8" fmla="*/ 1227519 w 1238250"/>
                <a:gd name="connsiteY8" fmla="*/ 379009 h 419100"/>
                <a:gd name="connsiteX9" fmla="*/ 1202087 w 1238250"/>
                <a:gd name="connsiteY9" fmla="*/ 246612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0" h="419100">
                  <a:moveTo>
                    <a:pt x="1202087" y="246612"/>
                  </a:moveTo>
                  <a:cubicBezTo>
                    <a:pt x="1147604" y="209559"/>
                    <a:pt x="1091597" y="176603"/>
                    <a:pt x="1035685" y="148409"/>
                  </a:cubicBezTo>
                  <a:cubicBezTo>
                    <a:pt x="719550" y="-10659"/>
                    <a:pt x="384651" y="-42567"/>
                    <a:pt x="66993" y="56112"/>
                  </a:cubicBezTo>
                  <a:cubicBezTo>
                    <a:pt x="16796" y="71733"/>
                    <a:pt x="-11303" y="125073"/>
                    <a:pt x="4318" y="175365"/>
                  </a:cubicBezTo>
                  <a:cubicBezTo>
                    <a:pt x="19939" y="225561"/>
                    <a:pt x="73279" y="253660"/>
                    <a:pt x="123571" y="238039"/>
                  </a:cubicBezTo>
                  <a:cubicBezTo>
                    <a:pt x="393129" y="154314"/>
                    <a:pt x="678974" y="182127"/>
                    <a:pt x="950151" y="318621"/>
                  </a:cubicBezTo>
                  <a:cubicBezTo>
                    <a:pt x="997966" y="342719"/>
                    <a:pt x="1048163" y="372342"/>
                    <a:pt x="1095217" y="404250"/>
                  </a:cubicBezTo>
                  <a:cubicBezTo>
                    <a:pt x="1111600" y="415395"/>
                    <a:pt x="1130173" y="420729"/>
                    <a:pt x="1148652" y="420729"/>
                  </a:cubicBezTo>
                  <a:cubicBezTo>
                    <a:pt x="1179132" y="420729"/>
                    <a:pt x="1209136" y="406060"/>
                    <a:pt x="1227519" y="379009"/>
                  </a:cubicBezTo>
                  <a:cubicBezTo>
                    <a:pt x="1256951" y="335385"/>
                    <a:pt x="1245616" y="276139"/>
                    <a:pt x="1202087" y="24661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02460724-7A7E-4747-A601-952DA784D65F}"/>
                </a:ext>
              </a:extLst>
            </p:cNvPr>
            <p:cNvSpPr/>
            <p:nvPr/>
          </p:nvSpPr>
          <p:spPr>
            <a:xfrm>
              <a:off x="4341971" y="1595056"/>
              <a:ext cx="4114800" cy="4267200"/>
            </a:xfrm>
            <a:custGeom>
              <a:avLst/>
              <a:gdLst>
                <a:gd name="connsiteX0" fmla="*/ 4012692 w 4114800"/>
                <a:gd name="connsiteY0" fmla="*/ 2334292 h 4267200"/>
                <a:gd name="connsiteX1" fmla="*/ 3907822 w 4114800"/>
                <a:gd name="connsiteY1" fmla="*/ 2071878 h 4267200"/>
                <a:gd name="connsiteX2" fmla="*/ 3793046 w 4114800"/>
                <a:gd name="connsiteY2" fmla="*/ 1215581 h 4267200"/>
                <a:gd name="connsiteX3" fmla="*/ 2402681 w 4114800"/>
                <a:gd name="connsiteY3" fmla="*/ 477965 h 4267200"/>
                <a:gd name="connsiteX4" fmla="*/ 1617440 w 4114800"/>
                <a:gd name="connsiteY4" fmla="*/ 668750 h 4267200"/>
                <a:gd name="connsiteX5" fmla="*/ 815435 w 4114800"/>
                <a:gd name="connsiteY5" fmla="*/ 0 h 4267200"/>
                <a:gd name="connsiteX6" fmla="*/ 0 w 4114800"/>
                <a:gd name="connsiteY6" fmla="*/ 815435 h 4267200"/>
                <a:gd name="connsiteX7" fmla="*/ 389954 w 4114800"/>
                <a:gd name="connsiteY7" fmla="*/ 1511141 h 4267200"/>
                <a:gd name="connsiteX8" fmla="*/ 481965 w 4114800"/>
                <a:gd name="connsiteY8" fmla="*/ 1652588 h 4267200"/>
                <a:gd name="connsiteX9" fmla="*/ 481965 w 4114800"/>
                <a:gd name="connsiteY9" fmla="*/ 1977771 h 4267200"/>
                <a:gd name="connsiteX10" fmla="*/ 481965 w 4114800"/>
                <a:gd name="connsiteY10" fmla="*/ 2209895 h 4267200"/>
                <a:gd name="connsiteX11" fmla="*/ 674751 w 4114800"/>
                <a:gd name="connsiteY11" fmla="*/ 2402777 h 4267200"/>
                <a:gd name="connsiteX12" fmla="*/ 707136 w 4114800"/>
                <a:gd name="connsiteY12" fmla="*/ 2402777 h 4267200"/>
                <a:gd name="connsiteX13" fmla="*/ 1281589 w 4114800"/>
                <a:gd name="connsiteY13" fmla="*/ 3476911 h 4267200"/>
                <a:gd name="connsiteX14" fmla="*/ 1255586 w 4114800"/>
                <a:gd name="connsiteY14" fmla="*/ 3662077 h 4267200"/>
                <a:gd name="connsiteX15" fmla="*/ 1141000 w 4114800"/>
                <a:gd name="connsiteY15" fmla="*/ 3978974 h 4267200"/>
                <a:gd name="connsiteX16" fmla="*/ 1077278 w 4114800"/>
                <a:gd name="connsiteY16" fmla="*/ 4148233 h 4267200"/>
                <a:gd name="connsiteX17" fmla="*/ 1091184 w 4114800"/>
                <a:gd name="connsiteY17" fmla="*/ 4233291 h 4267200"/>
                <a:gd name="connsiteX18" fmla="*/ 1168051 w 4114800"/>
                <a:gd name="connsiteY18" fmla="*/ 4272344 h 4267200"/>
                <a:gd name="connsiteX19" fmla="*/ 2527745 w 4114800"/>
                <a:gd name="connsiteY19" fmla="*/ 4272344 h 4267200"/>
                <a:gd name="connsiteX20" fmla="*/ 2672430 w 4114800"/>
                <a:gd name="connsiteY20" fmla="*/ 4156996 h 4267200"/>
                <a:gd name="connsiteX21" fmla="*/ 2711863 w 4114800"/>
                <a:gd name="connsiteY21" fmla="*/ 4012787 h 4267200"/>
                <a:gd name="connsiteX22" fmla="*/ 2776061 w 4114800"/>
                <a:gd name="connsiteY22" fmla="*/ 3826193 h 4267200"/>
                <a:gd name="connsiteX23" fmla="*/ 2781300 w 4114800"/>
                <a:gd name="connsiteY23" fmla="*/ 3826478 h 4267200"/>
                <a:gd name="connsiteX24" fmla="*/ 2796064 w 4114800"/>
                <a:gd name="connsiteY24" fmla="*/ 3827621 h 4267200"/>
                <a:gd name="connsiteX25" fmla="*/ 3157442 w 4114800"/>
                <a:gd name="connsiteY25" fmla="*/ 3839718 h 4267200"/>
                <a:gd name="connsiteX26" fmla="*/ 3799713 w 4114800"/>
                <a:gd name="connsiteY26" fmla="*/ 3636836 h 4267200"/>
                <a:gd name="connsiteX27" fmla="*/ 3861911 w 4114800"/>
                <a:gd name="connsiteY27" fmla="*/ 3169349 h 4267200"/>
                <a:gd name="connsiteX28" fmla="*/ 3860864 w 4114800"/>
                <a:gd name="connsiteY28" fmla="*/ 2900744 h 4267200"/>
                <a:gd name="connsiteX29" fmla="*/ 3945255 w 4114800"/>
                <a:gd name="connsiteY29" fmla="*/ 2837879 h 4267200"/>
                <a:gd name="connsiteX30" fmla="*/ 4119848 w 4114800"/>
                <a:gd name="connsiteY30" fmla="*/ 2629472 h 4267200"/>
                <a:gd name="connsiteX31" fmla="*/ 4012692 w 4114800"/>
                <a:gd name="connsiteY31" fmla="*/ 2334292 h 4267200"/>
                <a:gd name="connsiteX32" fmla="*/ 190500 w 4114800"/>
                <a:gd name="connsiteY32" fmla="*/ 815435 h 4267200"/>
                <a:gd name="connsiteX33" fmla="*/ 815435 w 4114800"/>
                <a:gd name="connsiteY33" fmla="*/ 190500 h 4267200"/>
                <a:gd name="connsiteX34" fmla="*/ 1440371 w 4114800"/>
                <a:gd name="connsiteY34" fmla="*/ 815435 h 4267200"/>
                <a:gd name="connsiteX35" fmla="*/ 1141381 w 4114800"/>
                <a:gd name="connsiteY35" fmla="*/ 1348740 h 4267200"/>
                <a:gd name="connsiteX36" fmla="*/ 974407 w 4114800"/>
                <a:gd name="connsiteY36" fmla="*/ 1552766 h 4267200"/>
                <a:gd name="connsiteX37" fmla="*/ 815340 w 4114800"/>
                <a:gd name="connsiteY37" fmla="*/ 1552670 h 4267200"/>
                <a:gd name="connsiteX38" fmla="*/ 656368 w 4114800"/>
                <a:gd name="connsiteY38" fmla="*/ 1552766 h 4267200"/>
                <a:gd name="connsiteX39" fmla="*/ 489395 w 4114800"/>
                <a:gd name="connsiteY39" fmla="*/ 1348645 h 4267200"/>
                <a:gd name="connsiteX40" fmla="*/ 190500 w 4114800"/>
                <a:gd name="connsiteY40" fmla="*/ 815435 h 4267200"/>
                <a:gd name="connsiteX41" fmla="*/ 672465 w 4114800"/>
                <a:gd name="connsiteY41" fmla="*/ 1743266 h 4267200"/>
                <a:gd name="connsiteX42" fmla="*/ 958501 w 4114800"/>
                <a:gd name="connsiteY42" fmla="*/ 1743266 h 4267200"/>
                <a:gd name="connsiteX43" fmla="*/ 958501 w 4114800"/>
                <a:gd name="connsiteY43" fmla="*/ 1882616 h 4267200"/>
                <a:gd name="connsiteX44" fmla="*/ 672465 w 4114800"/>
                <a:gd name="connsiteY44" fmla="*/ 1882616 h 4267200"/>
                <a:gd name="connsiteX45" fmla="*/ 672465 w 4114800"/>
                <a:gd name="connsiteY45" fmla="*/ 1743266 h 4267200"/>
                <a:gd name="connsiteX46" fmla="*/ 672465 w 4114800"/>
                <a:gd name="connsiteY46" fmla="*/ 2209991 h 4267200"/>
                <a:gd name="connsiteX47" fmla="*/ 672465 w 4114800"/>
                <a:gd name="connsiteY47" fmla="*/ 2073116 h 4267200"/>
                <a:gd name="connsiteX48" fmla="*/ 958501 w 4114800"/>
                <a:gd name="connsiteY48" fmla="*/ 2073116 h 4267200"/>
                <a:gd name="connsiteX49" fmla="*/ 958501 w 4114800"/>
                <a:gd name="connsiteY49" fmla="*/ 2209991 h 4267200"/>
                <a:gd name="connsiteX50" fmla="*/ 956120 w 4114800"/>
                <a:gd name="connsiteY50" fmla="*/ 2212372 h 4267200"/>
                <a:gd name="connsiteX51" fmla="*/ 674846 w 4114800"/>
                <a:gd name="connsiteY51" fmla="*/ 2212372 h 4267200"/>
                <a:gd name="connsiteX52" fmla="*/ 672465 w 4114800"/>
                <a:gd name="connsiteY52" fmla="*/ 2209991 h 4267200"/>
                <a:gd name="connsiteX53" fmla="*/ 3837337 w 4114800"/>
                <a:gd name="connsiteY53" fmla="*/ 2681002 h 4267200"/>
                <a:gd name="connsiteX54" fmla="*/ 3674078 w 4114800"/>
                <a:gd name="connsiteY54" fmla="*/ 2859501 h 4267200"/>
                <a:gd name="connsiteX55" fmla="*/ 3671602 w 4114800"/>
                <a:gd name="connsiteY55" fmla="*/ 3179826 h 4267200"/>
                <a:gd name="connsiteX56" fmla="*/ 3643217 w 4114800"/>
                <a:gd name="connsiteY56" fmla="*/ 3528441 h 4267200"/>
                <a:gd name="connsiteX57" fmla="*/ 3168015 w 4114800"/>
                <a:gd name="connsiteY57" fmla="*/ 3649694 h 4267200"/>
                <a:gd name="connsiteX58" fmla="*/ 2802446 w 4114800"/>
                <a:gd name="connsiteY58" fmla="*/ 3637217 h 4267200"/>
                <a:gd name="connsiteX59" fmla="*/ 2589848 w 4114800"/>
                <a:gd name="connsiteY59" fmla="*/ 3763232 h 4267200"/>
                <a:gd name="connsiteX60" fmla="*/ 2525649 w 4114800"/>
                <a:gd name="connsiteY60" fmla="*/ 3971925 h 4267200"/>
                <a:gd name="connsiteX61" fmla="*/ 2497360 w 4114800"/>
                <a:gd name="connsiteY61" fmla="*/ 4081844 h 4267200"/>
                <a:gd name="connsiteX62" fmla="*/ 1305116 w 4114800"/>
                <a:gd name="connsiteY62" fmla="*/ 4081844 h 4267200"/>
                <a:gd name="connsiteX63" fmla="*/ 1317974 w 4114800"/>
                <a:gd name="connsiteY63" fmla="*/ 4049363 h 4267200"/>
                <a:gd name="connsiteX64" fmla="*/ 1409795 w 4114800"/>
                <a:gd name="connsiteY64" fmla="*/ 3336131 h 4267200"/>
                <a:gd name="connsiteX65" fmla="*/ 899351 w 4114800"/>
                <a:gd name="connsiteY65" fmla="*/ 2402967 h 4267200"/>
                <a:gd name="connsiteX66" fmla="*/ 956024 w 4114800"/>
                <a:gd name="connsiteY66" fmla="*/ 2402967 h 4267200"/>
                <a:gd name="connsiteX67" fmla="*/ 1148906 w 4114800"/>
                <a:gd name="connsiteY67" fmla="*/ 2210086 h 4267200"/>
                <a:gd name="connsiteX68" fmla="*/ 1148906 w 4114800"/>
                <a:gd name="connsiteY68" fmla="*/ 1977962 h 4267200"/>
                <a:gd name="connsiteX69" fmla="*/ 1148906 w 4114800"/>
                <a:gd name="connsiteY69" fmla="*/ 1652969 h 4267200"/>
                <a:gd name="connsiteX70" fmla="*/ 1240917 w 4114800"/>
                <a:gd name="connsiteY70" fmla="*/ 1511237 h 4267200"/>
                <a:gd name="connsiteX71" fmla="*/ 1628204 w 4114800"/>
                <a:gd name="connsiteY71" fmla="*/ 880682 h 4267200"/>
                <a:gd name="connsiteX72" fmla="*/ 2402586 w 4114800"/>
                <a:gd name="connsiteY72" fmla="*/ 668465 h 4267200"/>
                <a:gd name="connsiteX73" fmla="*/ 3634550 w 4114800"/>
                <a:gd name="connsiteY73" fmla="*/ 1321403 h 4267200"/>
                <a:gd name="connsiteX74" fmla="*/ 3729133 w 4114800"/>
                <a:gd name="connsiteY74" fmla="*/ 2005394 h 4267200"/>
                <a:gd name="connsiteX75" fmla="*/ 3840671 w 4114800"/>
                <a:gd name="connsiteY75" fmla="*/ 2416302 h 4267200"/>
                <a:gd name="connsiteX76" fmla="*/ 3926396 w 4114800"/>
                <a:gd name="connsiteY76" fmla="*/ 2614613 h 4267200"/>
                <a:gd name="connsiteX77" fmla="*/ 3837337 w 4114800"/>
                <a:gd name="connsiteY77" fmla="*/ 2681002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114800" h="4267200">
                  <a:moveTo>
                    <a:pt x="4012692" y="2334292"/>
                  </a:moveTo>
                  <a:cubicBezTo>
                    <a:pt x="3973640" y="2252377"/>
                    <a:pt x="3908965" y="2116741"/>
                    <a:pt x="3907822" y="2071878"/>
                  </a:cubicBezTo>
                  <a:cubicBezTo>
                    <a:pt x="4019169" y="1797368"/>
                    <a:pt x="3978593" y="1493520"/>
                    <a:pt x="3793046" y="1215581"/>
                  </a:cubicBezTo>
                  <a:cubicBezTo>
                    <a:pt x="3507772" y="788194"/>
                    <a:pt x="2923032" y="477965"/>
                    <a:pt x="2402681" y="477965"/>
                  </a:cubicBezTo>
                  <a:cubicBezTo>
                    <a:pt x="2127599" y="477965"/>
                    <a:pt x="1859090" y="543592"/>
                    <a:pt x="1617440" y="668750"/>
                  </a:cubicBezTo>
                  <a:cubicBezTo>
                    <a:pt x="1548098" y="288893"/>
                    <a:pt x="1215009" y="0"/>
                    <a:pt x="815435" y="0"/>
                  </a:cubicBezTo>
                  <a:cubicBezTo>
                    <a:pt x="365760" y="0"/>
                    <a:pt x="0" y="365760"/>
                    <a:pt x="0" y="815435"/>
                  </a:cubicBezTo>
                  <a:cubicBezTo>
                    <a:pt x="0" y="1101471"/>
                    <a:pt x="145828" y="1361599"/>
                    <a:pt x="389954" y="1511141"/>
                  </a:cubicBezTo>
                  <a:cubicBezTo>
                    <a:pt x="460343" y="1554290"/>
                    <a:pt x="476250" y="1591532"/>
                    <a:pt x="481965" y="1652588"/>
                  </a:cubicBezTo>
                  <a:lnTo>
                    <a:pt x="481965" y="1977771"/>
                  </a:lnTo>
                  <a:lnTo>
                    <a:pt x="481965" y="2209895"/>
                  </a:lnTo>
                  <a:cubicBezTo>
                    <a:pt x="481965" y="2316290"/>
                    <a:pt x="568452" y="2402777"/>
                    <a:pt x="674751" y="2402777"/>
                  </a:cubicBezTo>
                  <a:lnTo>
                    <a:pt x="707136" y="2402777"/>
                  </a:lnTo>
                  <a:cubicBezTo>
                    <a:pt x="759428" y="2819781"/>
                    <a:pt x="961263" y="3198305"/>
                    <a:pt x="1281589" y="3476911"/>
                  </a:cubicBezTo>
                  <a:cubicBezTo>
                    <a:pt x="1284637" y="3486341"/>
                    <a:pt x="1293400" y="3530441"/>
                    <a:pt x="1255586" y="3662077"/>
                  </a:cubicBezTo>
                  <a:cubicBezTo>
                    <a:pt x="1226058" y="3764566"/>
                    <a:pt x="1180814" y="3878485"/>
                    <a:pt x="1141000" y="3978974"/>
                  </a:cubicBezTo>
                  <a:cubicBezTo>
                    <a:pt x="1114330" y="4046220"/>
                    <a:pt x="1091184" y="4104322"/>
                    <a:pt x="1077278" y="4148233"/>
                  </a:cubicBezTo>
                  <a:cubicBezTo>
                    <a:pt x="1068134" y="4177189"/>
                    <a:pt x="1073277" y="4208812"/>
                    <a:pt x="1091184" y="4233291"/>
                  </a:cubicBezTo>
                  <a:cubicBezTo>
                    <a:pt x="1109091" y="4257771"/>
                    <a:pt x="1137666" y="4272344"/>
                    <a:pt x="1168051" y="4272344"/>
                  </a:cubicBezTo>
                  <a:lnTo>
                    <a:pt x="2527745" y="4272344"/>
                  </a:lnTo>
                  <a:cubicBezTo>
                    <a:pt x="2572417" y="4272344"/>
                    <a:pt x="2633758" y="4252341"/>
                    <a:pt x="2672430" y="4156996"/>
                  </a:cubicBezTo>
                  <a:cubicBezTo>
                    <a:pt x="2689289" y="4115562"/>
                    <a:pt x="2700242" y="4065651"/>
                    <a:pt x="2711863" y="4012787"/>
                  </a:cubicBezTo>
                  <a:cubicBezTo>
                    <a:pt x="2723198" y="3961352"/>
                    <a:pt x="2749677" y="3840766"/>
                    <a:pt x="2776061" y="3826193"/>
                  </a:cubicBezTo>
                  <a:cubicBezTo>
                    <a:pt x="2776061" y="3826193"/>
                    <a:pt x="2777585" y="3825907"/>
                    <a:pt x="2781300" y="3826478"/>
                  </a:cubicBezTo>
                  <a:cubicBezTo>
                    <a:pt x="2786158" y="3827240"/>
                    <a:pt x="2791111" y="3827621"/>
                    <a:pt x="2796064" y="3827621"/>
                  </a:cubicBezTo>
                  <a:cubicBezTo>
                    <a:pt x="2938463" y="3827621"/>
                    <a:pt x="3054763" y="3834098"/>
                    <a:pt x="3157442" y="3839718"/>
                  </a:cubicBezTo>
                  <a:cubicBezTo>
                    <a:pt x="3458528" y="3856387"/>
                    <a:pt x="3640265" y="3866484"/>
                    <a:pt x="3799713" y="3636836"/>
                  </a:cubicBezTo>
                  <a:cubicBezTo>
                    <a:pt x="3880771" y="3520059"/>
                    <a:pt x="3871627" y="3349752"/>
                    <a:pt x="3861911" y="3169349"/>
                  </a:cubicBezTo>
                  <a:cubicBezTo>
                    <a:pt x="3856863" y="3076385"/>
                    <a:pt x="3851720" y="2980468"/>
                    <a:pt x="3860864" y="2900744"/>
                  </a:cubicBezTo>
                  <a:cubicBezTo>
                    <a:pt x="3877437" y="2884361"/>
                    <a:pt x="3919061" y="2855786"/>
                    <a:pt x="3945255" y="2837879"/>
                  </a:cubicBezTo>
                  <a:cubicBezTo>
                    <a:pt x="4035076" y="2776157"/>
                    <a:pt x="4119848" y="2717959"/>
                    <a:pt x="4119848" y="2629472"/>
                  </a:cubicBezTo>
                  <a:cubicBezTo>
                    <a:pt x="4119848" y="2562320"/>
                    <a:pt x="4079081" y="2473547"/>
                    <a:pt x="4012692" y="2334292"/>
                  </a:cubicBezTo>
                  <a:close/>
                  <a:moveTo>
                    <a:pt x="190500" y="815435"/>
                  </a:moveTo>
                  <a:cubicBezTo>
                    <a:pt x="190500" y="470821"/>
                    <a:pt x="470821" y="190500"/>
                    <a:pt x="815435" y="190500"/>
                  </a:cubicBezTo>
                  <a:cubicBezTo>
                    <a:pt x="1160050" y="190500"/>
                    <a:pt x="1440371" y="470821"/>
                    <a:pt x="1440371" y="815435"/>
                  </a:cubicBezTo>
                  <a:cubicBezTo>
                    <a:pt x="1440371" y="1034701"/>
                    <a:pt x="1328642" y="1234059"/>
                    <a:pt x="1141381" y="1348740"/>
                  </a:cubicBezTo>
                  <a:cubicBezTo>
                    <a:pt x="1052417" y="1403318"/>
                    <a:pt x="999553" y="1466850"/>
                    <a:pt x="974407" y="1552766"/>
                  </a:cubicBezTo>
                  <a:lnTo>
                    <a:pt x="815340" y="1552670"/>
                  </a:lnTo>
                  <a:lnTo>
                    <a:pt x="656368" y="1552766"/>
                  </a:lnTo>
                  <a:cubicBezTo>
                    <a:pt x="631222" y="1466850"/>
                    <a:pt x="578358" y="1403223"/>
                    <a:pt x="489395" y="1348645"/>
                  </a:cubicBezTo>
                  <a:cubicBezTo>
                    <a:pt x="302323" y="1234059"/>
                    <a:pt x="190500" y="1034701"/>
                    <a:pt x="190500" y="815435"/>
                  </a:cubicBezTo>
                  <a:close/>
                  <a:moveTo>
                    <a:pt x="672465" y="1743266"/>
                  </a:moveTo>
                  <a:lnTo>
                    <a:pt x="958501" y="1743266"/>
                  </a:lnTo>
                  <a:lnTo>
                    <a:pt x="958501" y="1882616"/>
                  </a:lnTo>
                  <a:lnTo>
                    <a:pt x="672465" y="1882616"/>
                  </a:lnTo>
                  <a:lnTo>
                    <a:pt x="672465" y="1743266"/>
                  </a:lnTo>
                  <a:close/>
                  <a:moveTo>
                    <a:pt x="672465" y="2209991"/>
                  </a:moveTo>
                  <a:lnTo>
                    <a:pt x="672465" y="2073116"/>
                  </a:lnTo>
                  <a:lnTo>
                    <a:pt x="958501" y="2073116"/>
                  </a:lnTo>
                  <a:lnTo>
                    <a:pt x="958501" y="2209991"/>
                  </a:lnTo>
                  <a:cubicBezTo>
                    <a:pt x="958501" y="2211038"/>
                    <a:pt x="957263" y="2212372"/>
                    <a:pt x="956120" y="2212372"/>
                  </a:cubicBezTo>
                  <a:lnTo>
                    <a:pt x="674846" y="2212372"/>
                  </a:lnTo>
                  <a:cubicBezTo>
                    <a:pt x="673703" y="2212372"/>
                    <a:pt x="672465" y="2211038"/>
                    <a:pt x="672465" y="2209991"/>
                  </a:cubicBezTo>
                  <a:close/>
                  <a:moveTo>
                    <a:pt x="3837337" y="2681002"/>
                  </a:moveTo>
                  <a:cubicBezTo>
                    <a:pt x="3755327" y="2737295"/>
                    <a:pt x="3684556" y="2785967"/>
                    <a:pt x="3674078" y="2859501"/>
                  </a:cubicBezTo>
                  <a:cubicBezTo>
                    <a:pt x="3659696" y="2960465"/>
                    <a:pt x="3665792" y="3071908"/>
                    <a:pt x="3671602" y="3179826"/>
                  </a:cubicBezTo>
                  <a:cubicBezTo>
                    <a:pt x="3678841" y="3313652"/>
                    <a:pt x="3687032" y="3465290"/>
                    <a:pt x="3643217" y="3528441"/>
                  </a:cubicBezTo>
                  <a:cubicBezTo>
                    <a:pt x="3548444" y="3664934"/>
                    <a:pt x="3466433" y="3666268"/>
                    <a:pt x="3168015" y="3649694"/>
                  </a:cubicBezTo>
                  <a:cubicBezTo>
                    <a:pt x="3069527" y="3644265"/>
                    <a:pt x="2947321" y="3637407"/>
                    <a:pt x="2802446" y="3637217"/>
                  </a:cubicBezTo>
                  <a:cubicBezTo>
                    <a:pt x="2746820" y="3630644"/>
                    <a:pt x="2652713" y="3641122"/>
                    <a:pt x="2589848" y="3763232"/>
                  </a:cubicBezTo>
                  <a:cubicBezTo>
                    <a:pt x="2557939" y="3825240"/>
                    <a:pt x="2540794" y="3903155"/>
                    <a:pt x="2525649" y="3971925"/>
                  </a:cubicBezTo>
                  <a:cubicBezTo>
                    <a:pt x="2518029" y="4006501"/>
                    <a:pt x="2507361" y="4054983"/>
                    <a:pt x="2497360" y="4081844"/>
                  </a:cubicBezTo>
                  <a:lnTo>
                    <a:pt x="1305116" y="4081844"/>
                  </a:lnTo>
                  <a:cubicBezTo>
                    <a:pt x="1309307" y="4071271"/>
                    <a:pt x="1313593" y="4060508"/>
                    <a:pt x="1317974" y="4049363"/>
                  </a:cubicBezTo>
                  <a:cubicBezTo>
                    <a:pt x="1455230" y="3703892"/>
                    <a:pt x="1542098" y="3450431"/>
                    <a:pt x="1409795" y="3336131"/>
                  </a:cubicBezTo>
                  <a:cubicBezTo>
                    <a:pt x="1129379" y="3093625"/>
                    <a:pt x="950595" y="2765298"/>
                    <a:pt x="899351" y="2402967"/>
                  </a:cubicBezTo>
                  <a:lnTo>
                    <a:pt x="956024" y="2402967"/>
                  </a:lnTo>
                  <a:cubicBezTo>
                    <a:pt x="1062323" y="2402967"/>
                    <a:pt x="1148906" y="2316480"/>
                    <a:pt x="1148906" y="2210086"/>
                  </a:cubicBezTo>
                  <a:lnTo>
                    <a:pt x="1148906" y="1977962"/>
                  </a:lnTo>
                  <a:lnTo>
                    <a:pt x="1148906" y="1652969"/>
                  </a:lnTo>
                  <a:cubicBezTo>
                    <a:pt x="1154525" y="1591723"/>
                    <a:pt x="1170432" y="1554480"/>
                    <a:pt x="1240917" y="1511237"/>
                  </a:cubicBezTo>
                  <a:cubicBezTo>
                    <a:pt x="1466374" y="1373124"/>
                    <a:pt x="1607820" y="1140714"/>
                    <a:pt x="1628204" y="880682"/>
                  </a:cubicBezTo>
                  <a:cubicBezTo>
                    <a:pt x="1861947" y="741712"/>
                    <a:pt x="2128647" y="668465"/>
                    <a:pt x="2402586" y="668465"/>
                  </a:cubicBezTo>
                  <a:cubicBezTo>
                    <a:pt x="2856452" y="668465"/>
                    <a:pt x="3386042" y="949166"/>
                    <a:pt x="3634550" y="1321403"/>
                  </a:cubicBezTo>
                  <a:cubicBezTo>
                    <a:pt x="3741039" y="1480947"/>
                    <a:pt x="3843909" y="1729073"/>
                    <a:pt x="3729133" y="2005394"/>
                  </a:cubicBezTo>
                  <a:cubicBezTo>
                    <a:pt x="3691795" y="2095405"/>
                    <a:pt x="3747135" y="2220182"/>
                    <a:pt x="3840671" y="2416302"/>
                  </a:cubicBezTo>
                  <a:cubicBezTo>
                    <a:pt x="3870960" y="2479834"/>
                    <a:pt x="3914775" y="2571750"/>
                    <a:pt x="3926396" y="2614613"/>
                  </a:cubicBezTo>
                  <a:cubicBezTo>
                    <a:pt x="3906774" y="2633377"/>
                    <a:pt x="3864483" y="2662428"/>
                    <a:pt x="3837337" y="268100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B3F13D27-E8E0-4A59-A338-17017D80DD24}"/>
                </a:ext>
              </a:extLst>
            </p:cNvPr>
            <p:cNvSpPr/>
            <p:nvPr/>
          </p:nvSpPr>
          <p:spPr>
            <a:xfrm>
              <a:off x="5283557" y="2023828"/>
              <a:ext cx="352425" cy="638175"/>
            </a:xfrm>
            <a:custGeom>
              <a:avLst/>
              <a:gdLst>
                <a:gd name="connsiteX0" fmla="*/ 51586 w 352425"/>
                <a:gd name="connsiteY0" fmla="*/ 179876 h 638175"/>
                <a:gd name="connsiteX1" fmla="*/ 157219 w 352425"/>
                <a:gd name="connsiteY1" fmla="*/ 301701 h 638175"/>
                <a:gd name="connsiteX2" fmla="*/ 130834 w 352425"/>
                <a:gd name="connsiteY2" fmla="*/ 498488 h 638175"/>
                <a:gd name="connsiteX3" fmla="*/ 159981 w 352425"/>
                <a:gd name="connsiteY3" fmla="*/ 630028 h 638175"/>
                <a:gd name="connsiteX4" fmla="*/ 211130 w 352425"/>
                <a:gd name="connsiteY4" fmla="*/ 644982 h 638175"/>
                <a:gd name="connsiteX5" fmla="*/ 291521 w 352425"/>
                <a:gd name="connsiteY5" fmla="*/ 600881 h 638175"/>
                <a:gd name="connsiteX6" fmla="*/ 341242 w 352425"/>
                <a:gd name="connsiteY6" fmla="*/ 252076 h 638175"/>
                <a:gd name="connsiteX7" fmla="*/ 139026 w 352425"/>
                <a:gd name="connsiteY7" fmla="*/ 10617 h 638175"/>
                <a:gd name="connsiteX8" fmla="*/ 10724 w 352425"/>
                <a:gd name="connsiteY8" fmla="*/ 51670 h 638175"/>
                <a:gd name="connsiteX9" fmla="*/ 51586 w 352425"/>
                <a:gd name="connsiteY9" fmla="*/ 17987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638175">
                  <a:moveTo>
                    <a:pt x="51586" y="179876"/>
                  </a:moveTo>
                  <a:cubicBezTo>
                    <a:pt x="108451" y="209213"/>
                    <a:pt x="143026" y="249028"/>
                    <a:pt x="157219" y="301701"/>
                  </a:cubicBezTo>
                  <a:cubicBezTo>
                    <a:pt x="179698" y="384950"/>
                    <a:pt x="145693" y="475151"/>
                    <a:pt x="130834" y="498488"/>
                  </a:cubicBezTo>
                  <a:cubicBezTo>
                    <a:pt x="102545" y="542874"/>
                    <a:pt x="115594" y="601739"/>
                    <a:pt x="159981" y="630028"/>
                  </a:cubicBezTo>
                  <a:cubicBezTo>
                    <a:pt x="175888" y="640124"/>
                    <a:pt x="193604" y="644982"/>
                    <a:pt x="211130" y="644982"/>
                  </a:cubicBezTo>
                  <a:cubicBezTo>
                    <a:pt x="242563" y="644982"/>
                    <a:pt x="273424" y="629456"/>
                    <a:pt x="291521" y="600881"/>
                  </a:cubicBezTo>
                  <a:cubicBezTo>
                    <a:pt x="332193" y="537159"/>
                    <a:pt x="378961" y="391713"/>
                    <a:pt x="341242" y="252076"/>
                  </a:cubicBezTo>
                  <a:cubicBezTo>
                    <a:pt x="313143" y="147872"/>
                    <a:pt x="243230" y="64338"/>
                    <a:pt x="139026" y="10617"/>
                  </a:cubicBezTo>
                  <a:cubicBezTo>
                    <a:pt x="92258" y="-13481"/>
                    <a:pt x="34822" y="4807"/>
                    <a:pt x="10724" y="51670"/>
                  </a:cubicBezTo>
                  <a:cubicBezTo>
                    <a:pt x="-13565" y="98343"/>
                    <a:pt x="4819" y="155778"/>
                    <a:pt x="51586" y="1798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E5D2B527-0AC5-41AF-9258-38210B61BB58}"/>
                </a:ext>
              </a:extLst>
            </p:cNvPr>
            <p:cNvSpPr/>
            <p:nvPr/>
          </p:nvSpPr>
          <p:spPr>
            <a:xfrm>
              <a:off x="5062157" y="990600"/>
              <a:ext cx="190500" cy="457200"/>
            </a:xfrm>
            <a:custGeom>
              <a:avLst/>
              <a:gdLst>
                <a:gd name="connsiteX0" fmla="*/ 95250 w 190500"/>
                <a:gd name="connsiteY0" fmla="*/ 462058 h 457200"/>
                <a:gd name="connsiteX1" fmla="*/ 190500 w 190500"/>
                <a:gd name="connsiteY1" fmla="*/ 366808 h 457200"/>
                <a:gd name="connsiteX2" fmla="*/ 190500 w 190500"/>
                <a:gd name="connsiteY2" fmla="*/ 95250 h 457200"/>
                <a:gd name="connsiteX3" fmla="*/ 95250 w 190500"/>
                <a:gd name="connsiteY3" fmla="*/ 0 h 457200"/>
                <a:gd name="connsiteX4" fmla="*/ 0 w 190500"/>
                <a:gd name="connsiteY4" fmla="*/ 95250 h 457200"/>
                <a:gd name="connsiteX5" fmla="*/ 0 w 190500"/>
                <a:gd name="connsiteY5" fmla="*/ 366808 h 457200"/>
                <a:gd name="connsiteX6" fmla="*/ 95250 w 190500"/>
                <a:gd name="connsiteY6" fmla="*/ 46205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457200">
                  <a:moveTo>
                    <a:pt x="95250" y="462058"/>
                  </a:moveTo>
                  <a:cubicBezTo>
                    <a:pt x="147828" y="462058"/>
                    <a:pt x="190500" y="419386"/>
                    <a:pt x="190500" y="366808"/>
                  </a:cubicBezTo>
                  <a:lnTo>
                    <a:pt x="190500" y="95250"/>
                  </a:lnTo>
                  <a:cubicBezTo>
                    <a:pt x="190500" y="42672"/>
                    <a:pt x="147828" y="0"/>
                    <a:pt x="95250" y="0"/>
                  </a:cubicBezTo>
                  <a:cubicBezTo>
                    <a:pt x="42672" y="0"/>
                    <a:pt x="0" y="42672"/>
                    <a:pt x="0" y="95250"/>
                  </a:cubicBezTo>
                  <a:lnTo>
                    <a:pt x="0" y="366808"/>
                  </a:lnTo>
                  <a:cubicBezTo>
                    <a:pt x="0" y="419386"/>
                    <a:pt x="42672" y="462058"/>
                    <a:pt x="95250" y="4620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64ED666-0C37-41E2-9D41-0BB90746B80D}"/>
                </a:ext>
              </a:extLst>
            </p:cNvPr>
            <p:cNvSpPr/>
            <p:nvPr/>
          </p:nvSpPr>
          <p:spPr>
            <a:xfrm>
              <a:off x="3733800" y="2318957"/>
              <a:ext cx="457200" cy="190500"/>
            </a:xfrm>
            <a:custGeom>
              <a:avLst/>
              <a:gdLst>
                <a:gd name="connsiteX0" fmla="*/ 462058 w 457200"/>
                <a:gd name="connsiteY0" fmla="*/ 95250 h 190500"/>
                <a:gd name="connsiteX1" fmla="*/ 366808 w 457200"/>
                <a:gd name="connsiteY1" fmla="*/ 0 h 190500"/>
                <a:gd name="connsiteX2" fmla="*/ 95250 w 457200"/>
                <a:gd name="connsiteY2" fmla="*/ 0 h 190500"/>
                <a:gd name="connsiteX3" fmla="*/ 0 w 457200"/>
                <a:gd name="connsiteY3" fmla="*/ 95250 h 190500"/>
                <a:gd name="connsiteX4" fmla="*/ 95250 w 457200"/>
                <a:gd name="connsiteY4" fmla="*/ 190500 h 190500"/>
                <a:gd name="connsiteX5" fmla="*/ 366808 w 457200"/>
                <a:gd name="connsiteY5" fmla="*/ 190500 h 190500"/>
                <a:gd name="connsiteX6" fmla="*/ 462058 w 457200"/>
                <a:gd name="connsiteY6" fmla="*/ 952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90500">
                  <a:moveTo>
                    <a:pt x="462058" y="95250"/>
                  </a:moveTo>
                  <a:cubicBezTo>
                    <a:pt x="462058" y="42672"/>
                    <a:pt x="419386" y="0"/>
                    <a:pt x="366808" y="0"/>
                  </a:cubicBezTo>
                  <a:lnTo>
                    <a:pt x="95250" y="0"/>
                  </a:lnTo>
                  <a:cubicBezTo>
                    <a:pt x="42672" y="0"/>
                    <a:pt x="0" y="42672"/>
                    <a:pt x="0" y="95250"/>
                  </a:cubicBezTo>
                  <a:cubicBezTo>
                    <a:pt x="0" y="147828"/>
                    <a:pt x="42672" y="190500"/>
                    <a:pt x="95250" y="190500"/>
                  </a:cubicBezTo>
                  <a:lnTo>
                    <a:pt x="366808" y="190500"/>
                  </a:lnTo>
                  <a:cubicBezTo>
                    <a:pt x="419386" y="190500"/>
                    <a:pt x="462058" y="147923"/>
                    <a:pt x="462058" y="952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8FECFF10-1BD9-4190-8AFA-E3227681E83A}"/>
                </a:ext>
              </a:extLst>
            </p:cNvPr>
            <p:cNvSpPr/>
            <p:nvPr/>
          </p:nvSpPr>
          <p:spPr>
            <a:xfrm>
              <a:off x="4397976" y="1168525"/>
              <a:ext cx="323850" cy="419100"/>
            </a:xfrm>
            <a:custGeom>
              <a:avLst/>
              <a:gdLst>
                <a:gd name="connsiteX0" fmla="*/ 148497 w 323850"/>
                <a:gd name="connsiteY0" fmla="*/ 377954 h 419100"/>
                <a:gd name="connsiteX1" fmla="*/ 231078 w 323850"/>
                <a:gd name="connsiteY1" fmla="*/ 425579 h 419100"/>
                <a:gd name="connsiteX2" fmla="*/ 278608 w 323850"/>
                <a:gd name="connsiteY2" fmla="*/ 412816 h 419100"/>
                <a:gd name="connsiteX3" fmla="*/ 313470 w 323850"/>
                <a:gd name="connsiteY3" fmla="*/ 282704 h 419100"/>
                <a:gd name="connsiteX4" fmla="*/ 177739 w 323850"/>
                <a:gd name="connsiteY4" fmla="*/ 47627 h 419100"/>
                <a:gd name="connsiteX5" fmla="*/ 47627 w 323850"/>
                <a:gd name="connsiteY5" fmla="*/ 12765 h 419100"/>
                <a:gd name="connsiteX6" fmla="*/ 12766 w 323850"/>
                <a:gd name="connsiteY6" fmla="*/ 142877 h 419100"/>
                <a:gd name="connsiteX7" fmla="*/ 148497 w 323850"/>
                <a:gd name="connsiteY7" fmla="*/ 377954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419100">
                  <a:moveTo>
                    <a:pt x="148497" y="377954"/>
                  </a:moveTo>
                  <a:cubicBezTo>
                    <a:pt x="166118" y="408529"/>
                    <a:pt x="198122" y="425579"/>
                    <a:pt x="231078" y="425579"/>
                  </a:cubicBezTo>
                  <a:cubicBezTo>
                    <a:pt x="247271" y="425579"/>
                    <a:pt x="263654" y="421483"/>
                    <a:pt x="278608" y="412816"/>
                  </a:cubicBezTo>
                  <a:cubicBezTo>
                    <a:pt x="324138" y="386526"/>
                    <a:pt x="339759" y="328234"/>
                    <a:pt x="313470" y="282704"/>
                  </a:cubicBezTo>
                  <a:lnTo>
                    <a:pt x="177739" y="47627"/>
                  </a:lnTo>
                  <a:cubicBezTo>
                    <a:pt x="151449" y="2097"/>
                    <a:pt x="93157" y="-13524"/>
                    <a:pt x="47627" y="12765"/>
                  </a:cubicBezTo>
                  <a:cubicBezTo>
                    <a:pt x="2097" y="39055"/>
                    <a:pt x="-13524" y="97347"/>
                    <a:pt x="12766" y="142877"/>
                  </a:cubicBezTo>
                  <a:lnTo>
                    <a:pt x="148497" y="37795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1D6CB496-128D-4BAC-B7A6-9BB945938CEB}"/>
                </a:ext>
              </a:extLst>
            </p:cNvPr>
            <p:cNvSpPr/>
            <p:nvPr/>
          </p:nvSpPr>
          <p:spPr>
            <a:xfrm>
              <a:off x="3911725" y="1654776"/>
              <a:ext cx="419100" cy="323850"/>
            </a:xfrm>
            <a:custGeom>
              <a:avLst/>
              <a:gdLst>
                <a:gd name="connsiteX0" fmla="*/ 47627 w 419100"/>
                <a:gd name="connsiteY0" fmla="*/ 177739 h 323850"/>
                <a:gd name="connsiteX1" fmla="*/ 282704 w 419100"/>
                <a:gd name="connsiteY1" fmla="*/ 313470 h 323850"/>
                <a:gd name="connsiteX2" fmla="*/ 330234 w 419100"/>
                <a:gd name="connsiteY2" fmla="*/ 326233 h 323850"/>
                <a:gd name="connsiteX3" fmla="*/ 412816 w 419100"/>
                <a:gd name="connsiteY3" fmla="*/ 278608 h 323850"/>
                <a:gd name="connsiteX4" fmla="*/ 377954 w 419100"/>
                <a:gd name="connsiteY4" fmla="*/ 148497 h 323850"/>
                <a:gd name="connsiteX5" fmla="*/ 142877 w 419100"/>
                <a:gd name="connsiteY5" fmla="*/ 12766 h 323850"/>
                <a:gd name="connsiteX6" fmla="*/ 12765 w 419100"/>
                <a:gd name="connsiteY6" fmla="*/ 47627 h 323850"/>
                <a:gd name="connsiteX7" fmla="*/ 47627 w 419100"/>
                <a:gd name="connsiteY7" fmla="*/ 17773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100" h="323850">
                  <a:moveTo>
                    <a:pt x="47627" y="177739"/>
                  </a:moveTo>
                  <a:lnTo>
                    <a:pt x="282704" y="313470"/>
                  </a:lnTo>
                  <a:cubicBezTo>
                    <a:pt x="297658" y="322138"/>
                    <a:pt x="314041" y="326233"/>
                    <a:pt x="330234" y="326233"/>
                  </a:cubicBezTo>
                  <a:cubicBezTo>
                    <a:pt x="363190" y="326233"/>
                    <a:pt x="395194" y="309184"/>
                    <a:pt x="412816" y="278608"/>
                  </a:cubicBezTo>
                  <a:cubicBezTo>
                    <a:pt x="439104" y="233079"/>
                    <a:pt x="423484" y="174786"/>
                    <a:pt x="377954" y="148497"/>
                  </a:cubicBezTo>
                  <a:lnTo>
                    <a:pt x="142877" y="12766"/>
                  </a:lnTo>
                  <a:cubicBezTo>
                    <a:pt x="97347" y="-13524"/>
                    <a:pt x="39055" y="2097"/>
                    <a:pt x="12765" y="47627"/>
                  </a:cubicBezTo>
                  <a:cubicBezTo>
                    <a:pt x="-13524" y="93252"/>
                    <a:pt x="2097" y="151449"/>
                    <a:pt x="47627" y="1777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B56734AA-8C43-499D-A021-7483B672DBD4}"/>
                </a:ext>
              </a:extLst>
            </p:cNvPr>
            <p:cNvSpPr/>
            <p:nvPr/>
          </p:nvSpPr>
          <p:spPr>
            <a:xfrm>
              <a:off x="5977602" y="1654872"/>
              <a:ext cx="419100" cy="323850"/>
            </a:xfrm>
            <a:custGeom>
              <a:avLst/>
              <a:gdLst>
                <a:gd name="connsiteX0" fmla="*/ 95347 w 419100"/>
                <a:gd name="connsiteY0" fmla="*/ 326233 h 323850"/>
                <a:gd name="connsiteX1" fmla="*/ 142877 w 419100"/>
                <a:gd name="connsiteY1" fmla="*/ 313470 h 323850"/>
                <a:gd name="connsiteX2" fmla="*/ 377954 w 419100"/>
                <a:gd name="connsiteY2" fmla="*/ 177739 h 323850"/>
                <a:gd name="connsiteX3" fmla="*/ 412816 w 419100"/>
                <a:gd name="connsiteY3" fmla="*/ 47627 h 323850"/>
                <a:gd name="connsiteX4" fmla="*/ 282704 w 419100"/>
                <a:gd name="connsiteY4" fmla="*/ 12766 h 323850"/>
                <a:gd name="connsiteX5" fmla="*/ 47627 w 419100"/>
                <a:gd name="connsiteY5" fmla="*/ 148497 h 323850"/>
                <a:gd name="connsiteX6" fmla="*/ 12766 w 419100"/>
                <a:gd name="connsiteY6" fmla="*/ 278608 h 323850"/>
                <a:gd name="connsiteX7" fmla="*/ 95347 w 419100"/>
                <a:gd name="connsiteY7" fmla="*/ 32623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100" h="323850">
                  <a:moveTo>
                    <a:pt x="95347" y="326233"/>
                  </a:moveTo>
                  <a:cubicBezTo>
                    <a:pt x="111540" y="326233"/>
                    <a:pt x="127923" y="322137"/>
                    <a:pt x="142877" y="313470"/>
                  </a:cubicBezTo>
                  <a:lnTo>
                    <a:pt x="377954" y="177739"/>
                  </a:lnTo>
                  <a:cubicBezTo>
                    <a:pt x="423484" y="151449"/>
                    <a:pt x="439105" y="93156"/>
                    <a:pt x="412816" y="47627"/>
                  </a:cubicBezTo>
                  <a:cubicBezTo>
                    <a:pt x="386526" y="2097"/>
                    <a:pt x="328234" y="-13524"/>
                    <a:pt x="282704" y="12766"/>
                  </a:cubicBezTo>
                  <a:lnTo>
                    <a:pt x="47627" y="148497"/>
                  </a:lnTo>
                  <a:cubicBezTo>
                    <a:pt x="2097" y="174786"/>
                    <a:pt x="-13524" y="233079"/>
                    <a:pt x="12766" y="278608"/>
                  </a:cubicBezTo>
                  <a:cubicBezTo>
                    <a:pt x="30387" y="309088"/>
                    <a:pt x="62391" y="326233"/>
                    <a:pt x="95347" y="32623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EB501193-AC3F-45E2-99BE-DBC71D5A593D}"/>
                </a:ext>
              </a:extLst>
            </p:cNvPr>
            <p:cNvSpPr/>
            <p:nvPr/>
          </p:nvSpPr>
          <p:spPr>
            <a:xfrm>
              <a:off x="3911725" y="2847476"/>
              <a:ext cx="419100" cy="323850"/>
            </a:xfrm>
            <a:custGeom>
              <a:avLst/>
              <a:gdLst>
                <a:gd name="connsiteX0" fmla="*/ 282799 w 419100"/>
                <a:gd name="connsiteY0" fmla="*/ 12786 h 323850"/>
                <a:gd name="connsiteX1" fmla="*/ 47627 w 419100"/>
                <a:gd name="connsiteY1" fmla="*/ 148517 h 323850"/>
                <a:gd name="connsiteX2" fmla="*/ 12765 w 419100"/>
                <a:gd name="connsiteY2" fmla="*/ 278629 h 323850"/>
                <a:gd name="connsiteX3" fmla="*/ 95347 w 419100"/>
                <a:gd name="connsiteY3" fmla="*/ 326254 h 323850"/>
                <a:gd name="connsiteX4" fmla="*/ 142877 w 419100"/>
                <a:gd name="connsiteY4" fmla="*/ 313491 h 323850"/>
                <a:gd name="connsiteX5" fmla="*/ 378049 w 419100"/>
                <a:gd name="connsiteY5" fmla="*/ 177759 h 323850"/>
                <a:gd name="connsiteX6" fmla="*/ 412911 w 419100"/>
                <a:gd name="connsiteY6" fmla="*/ 47648 h 323850"/>
                <a:gd name="connsiteX7" fmla="*/ 282799 w 419100"/>
                <a:gd name="connsiteY7" fmla="*/ 1278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100" h="323850">
                  <a:moveTo>
                    <a:pt x="282799" y="12786"/>
                  </a:moveTo>
                  <a:lnTo>
                    <a:pt x="47627" y="148517"/>
                  </a:lnTo>
                  <a:cubicBezTo>
                    <a:pt x="2097" y="174807"/>
                    <a:pt x="-13524" y="233100"/>
                    <a:pt x="12765" y="278629"/>
                  </a:cubicBezTo>
                  <a:cubicBezTo>
                    <a:pt x="30387" y="309204"/>
                    <a:pt x="62391" y="326254"/>
                    <a:pt x="95347" y="326254"/>
                  </a:cubicBezTo>
                  <a:cubicBezTo>
                    <a:pt x="111540" y="326254"/>
                    <a:pt x="127923" y="322158"/>
                    <a:pt x="142877" y="313491"/>
                  </a:cubicBezTo>
                  <a:lnTo>
                    <a:pt x="378049" y="177759"/>
                  </a:lnTo>
                  <a:cubicBezTo>
                    <a:pt x="423579" y="151470"/>
                    <a:pt x="439200" y="93177"/>
                    <a:pt x="412911" y="47648"/>
                  </a:cubicBezTo>
                  <a:cubicBezTo>
                    <a:pt x="386622" y="2023"/>
                    <a:pt x="328329" y="-13503"/>
                    <a:pt x="282799" y="127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9C30C581-0985-4322-9762-01CE0B429B2F}"/>
                </a:ext>
              </a:extLst>
            </p:cNvPr>
            <p:cNvSpPr/>
            <p:nvPr/>
          </p:nvSpPr>
          <p:spPr>
            <a:xfrm>
              <a:off x="4398072" y="3268311"/>
              <a:ext cx="304800" cy="390525"/>
            </a:xfrm>
            <a:custGeom>
              <a:avLst/>
              <a:gdLst>
                <a:gd name="connsiteX0" fmla="*/ 258987 w 304800"/>
                <a:gd name="connsiteY0" fmla="*/ 12765 h 390525"/>
                <a:gd name="connsiteX1" fmla="*/ 128875 w 304800"/>
                <a:gd name="connsiteY1" fmla="*/ 47627 h 390525"/>
                <a:gd name="connsiteX2" fmla="*/ 12766 w 304800"/>
                <a:gd name="connsiteY2" fmla="*/ 248795 h 390525"/>
                <a:gd name="connsiteX3" fmla="*/ 47627 w 304800"/>
                <a:gd name="connsiteY3" fmla="*/ 378906 h 390525"/>
                <a:gd name="connsiteX4" fmla="*/ 95157 w 304800"/>
                <a:gd name="connsiteY4" fmla="*/ 391670 h 390525"/>
                <a:gd name="connsiteX5" fmla="*/ 177739 w 304800"/>
                <a:gd name="connsiteY5" fmla="*/ 344045 h 390525"/>
                <a:gd name="connsiteX6" fmla="*/ 293848 w 304800"/>
                <a:gd name="connsiteY6" fmla="*/ 142877 h 390525"/>
                <a:gd name="connsiteX7" fmla="*/ 258987 w 304800"/>
                <a:gd name="connsiteY7" fmla="*/ 127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390525">
                  <a:moveTo>
                    <a:pt x="258987" y="12765"/>
                  </a:moveTo>
                  <a:cubicBezTo>
                    <a:pt x="213457" y="-13523"/>
                    <a:pt x="155164" y="2098"/>
                    <a:pt x="128875" y="47627"/>
                  </a:cubicBezTo>
                  <a:lnTo>
                    <a:pt x="12766" y="248795"/>
                  </a:lnTo>
                  <a:cubicBezTo>
                    <a:pt x="-13524" y="294324"/>
                    <a:pt x="2097" y="352617"/>
                    <a:pt x="47627" y="378906"/>
                  </a:cubicBezTo>
                  <a:cubicBezTo>
                    <a:pt x="62581" y="387574"/>
                    <a:pt x="78964" y="391670"/>
                    <a:pt x="95157" y="391670"/>
                  </a:cubicBezTo>
                  <a:cubicBezTo>
                    <a:pt x="128113" y="391670"/>
                    <a:pt x="160117" y="374620"/>
                    <a:pt x="177739" y="344045"/>
                  </a:cubicBezTo>
                  <a:lnTo>
                    <a:pt x="293848" y="142877"/>
                  </a:lnTo>
                  <a:cubicBezTo>
                    <a:pt x="320137" y="97252"/>
                    <a:pt x="304516" y="39054"/>
                    <a:pt x="258987" y="1276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FADC747-0B7B-48DE-A54B-F04CA8F1F62C}"/>
                </a:ext>
              </a:extLst>
            </p:cNvPr>
            <p:cNvSpPr/>
            <p:nvPr/>
          </p:nvSpPr>
          <p:spPr>
            <a:xfrm>
              <a:off x="5590697" y="1168525"/>
              <a:ext cx="323850" cy="419100"/>
            </a:xfrm>
            <a:custGeom>
              <a:avLst/>
              <a:gdLst>
                <a:gd name="connsiteX0" fmla="*/ 47627 w 323850"/>
                <a:gd name="connsiteY0" fmla="*/ 412816 h 419100"/>
                <a:gd name="connsiteX1" fmla="*/ 95157 w 323850"/>
                <a:gd name="connsiteY1" fmla="*/ 425579 h 419100"/>
                <a:gd name="connsiteX2" fmla="*/ 177739 w 323850"/>
                <a:gd name="connsiteY2" fmla="*/ 377954 h 419100"/>
                <a:gd name="connsiteX3" fmla="*/ 313470 w 323850"/>
                <a:gd name="connsiteY3" fmla="*/ 142877 h 419100"/>
                <a:gd name="connsiteX4" fmla="*/ 278608 w 323850"/>
                <a:gd name="connsiteY4" fmla="*/ 12765 h 419100"/>
                <a:gd name="connsiteX5" fmla="*/ 148497 w 323850"/>
                <a:gd name="connsiteY5" fmla="*/ 47627 h 419100"/>
                <a:gd name="connsiteX6" fmla="*/ 12765 w 323850"/>
                <a:gd name="connsiteY6" fmla="*/ 282704 h 419100"/>
                <a:gd name="connsiteX7" fmla="*/ 47627 w 323850"/>
                <a:gd name="connsiteY7" fmla="*/ 412816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419100">
                  <a:moveTo>
                    <a:pt x="47627" y="412816"/>
                  </a:moveTo>
                  <a:cubicBezTo>
                    <a:pt x="62581" y="421483"/>
                    <a:pt x="78964" y="425579"/>
                    <a:pt x="95157" y="425579"/>
                  </a:cubicBezTo>
                  <a:cubicBezTo>
                    <a:pt x="128113" y="425579"/>
                    <a:pt x="160117" y="408529"/>
                    <a:pt x="177739" y="377954"/>
                  </a:cubicBezTo>
                  <a:lnTo>
                    <a:pt x="313470" y="142877"/>
                  </a:lnTo>
                  <a:cubicBezTo>
                    <a:pt x="339759" y="97347"/>
                    <a:pt x="324138" y="39055"/>
                    <a:pt x="278608" y="12765"/>
                  </a:cubicBezTo>
                  <a:cubicBezTo>
                    <a:pt x="233079" y="-13524"/>
                    <a:pt x="174786" y="2097"/>
                    <a:pt x="148497" y="47627"/>
                  </a:cubicBezTo>
                  <a:lnTo>
                    <a:pt x="12765" y="282704"/>
                  </a:lnTo>
                  <a:cubicBezTo>
                    <a:pt x="-13523" y="328329"/>
                    <a:pt x="2098" y="386526"/>
                    <a:pt x="47627" y="4128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23076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8F95EAB8-922E-1048-A4BF-990426956AD4}"/>
              </a:ext>
            </a:extLst>
          </p:cNvPr>
          <p:cNvGrpSpPr/>
          <p:nvPr/>
        </p:nvGrpSpPr>
        <p:grpSpPr>
          <a:xfrm>
            <a:off x="1070560" y="693621"/>
            <a:ext cx="8113634" cy="1965843"/>
            <a:chOff x="2668247" y="2562614"/>
            <a:chExt cx="6951094" cy="1965843"/>
          </a:xfrm>
          <a:gradFill>
            <a:gsLst>
              <a:gs pos="4000">
                <a:schemeClr val="accent1"/>
              </a:gs>
              <a:gs pos="100000">
                <a:schemeClr val="accent2"/>
              </a:gs>
            </a:gsLst>
            <a:lin ang="2700000" scaled="1"/>
          </a:gradFill>
        </p:grpSpPr>
        <p:sp>
          <p:nvSpPr>
            <p:cNvPr id="70" name="Rectangle: Rounded Corners 57">
              <a:extLst>
                <a:ext uri="{FF2B5EF4-FFF2-40B4-BE49-F238E27FC236}">
                  <a16:creationId xmlns:a16="http://schemas.microsoft.com/office/drawing/2014/main" id="{30AE9125-A712-D641-9267-0E19C8F7EA6E}"/>
                </a:ext>
              </a:extLst>
            </p:cNvPr>
            <p:cNvSpPr/>
            <p:nvPr/>
          </p:nvSpPr>
          <p:spPr>
            <a:xfrm>
              <a:off x="3035299" y="2871354"/>
              <a:ext cx="6121400" cy="1039091"/>
            </a:xfrm>
            <a:prstGeom prst="roundRect">
              <a:avLst/>
            </a:prstGeom>
            <a:grpFill/>
            <a:ln>
              <a:noFill/>
            </a:ln>
            <a:effectLst>
              <a:outerShdw blurRad="127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
              <a:extLst>
                <a:ext uri="{FF2B5EF4-FFF2-40B4-BE49-F238E27FC236}">
                  <a16:creationId xmlns:a16="http://schemas.microsoft.com/office/drawing/2014/main" id="{7B364AC4-33EF-9849-B06D-F9DB5E4CFC14}"/>
                </a:ext>
              </a:extLst>
            </p:cNvPr>
            <p:cNvSpPr/>
            <p:nvPr/>
          </p:nvSpPr>
          <p:spPr>
            <a:xfrm>
              <a:off x="2668247" y="2562614"/>
              <a:ext cx="839549" cy="786704"/>
            </a:xfrm>
            <a:custGeom>
              <a:avLst/>
              <a:gdLst>
                <a:gd name="connsiteX0" fmla="*/ 2444160 w 4019471"/>
                <a:gd name="connsiteY0" fmla="*/ 2418635 h 3766468"/>
                <a:gd name="connsiteX1" fmla="*/ 2404267 w 4019471"/>
                <a:gd name="connsiteY1" fmla="*/ 2421774 h 3766468"/>
                <a:gd name="connsiteX2" fmla="*/ 2335115 w 4019471"/>
                <a:gd name="connsiteY2" fmla="*/ 2546361 h 3766468"/>
                <a:gd name="connsiteX3" fmla="*/ 2459703 w 4019471"/>
                <a:gd name="connsiteY3" fmla="*/ 2615512 h 3766468"/>
                <a:gd name="connsiteX4" fmla="*/ 2528854 w 4019471"/>
                <a:gd name="connsiteY4" fmla="*/ 2490925 h 3766468"/>
                <a:gd name="connsiteX5" fmla="*/ 2444160 w 4019471"/>
                <a:gd name="connsiteY5" fmla="*/ 2418635 h 3766468"/>
                <a:gd name="connsiteX6" fmla="*/ 1492427 w 4019471"/>
                <a:gd name="connsiteY6" fmla="*/ 2201047 h 3766468"/>
                <a:gd name="connsiteX7" fmla="*/ 1441289 w 4019471"/>
                <a:gd name="connsiteY7" fmla="*/ 2210224 h 3766468"/>
                <a:gd name="connsiteX8" fmla="*/ 1265172 w 4019471"/>
                <a:gd name="connsiteY8" fmla="*/ 2527407 h 3766468"/>
                <a:gd name="connsiteX9" fmla="*/ 1582354 w 4019471"/>
                <a:gd name="connsiteY9" fmla="*/ 2703524 h 3766468"/>
                <a:gd name="connsiteX10" fmla="*/ 1758472 w 4019471"/>
                <a:gd name="connsiteY10" fmla="*/ 2386341 h 3766468"/>
                <a:gd name="connsiteX11" fmla="*/ 1492427 w 4019471"/>
                <a:gd name="connsiteY11" fmla="*/ 2201047 h 3766468"/>
                <a:gd name="connsiteX12" fmla="*/ 3026437 w 4019471"/>
                <a:gd name="connsiteY12" fmla="*/ 1595907 h 3766468"/>
                <a:gd name="connsiteX13" fmla="*/ 2986530 w 4019471"/>
                <a:gd name="connsiteY13" fmla="*/ 1599099 h 3766468"/>
                <a:gd name="connsiteX14" fmla="*/ 2917378 w 4019471"/>
                <a:gd name="connsiteY14" fmla="*/ 1723686 h 3766468"/>
                <a:gd name="connsiteX15" fmla="*/ 3041965 w 4019471"/>
                <a:gd name="connsiteY15" fmla="*/ 1792838 h 3766468"/>
                <a:gd name="connsiteX16" fmla="*/ 3111117 w 4019471"/>
                <a:gd name="connsiteY16" fmla="*/ 1668251 h 3766468"/>
                <a:gd name="connsiteX17" fmla="*/ 3026437 w 4019471"/>
                <a:gd name="connsiteY17" fmla="*/ 1595907 h 3766468"/>
                <a:gd name="connsiteX18" fmla="*/ 2021005 w 4019471"/>
                <a:gd name="connsiteY18" fmla="*/ 1586126 h 3766468"/>
                <a:gd name="connsiteX19" fmla="*/ 1980023 w 4019471"/>
                <a:gd name="connsiteY19" fmla="*/ 1593480 h 3766468"/>
                <a:gd name="connsiteX20" fmla="*/ 1838958 w 4019471"/>
                <a:gd name="connsiteY20" fmla="*/ 1847607 h 3766468"/>
                <a:gd name="connsiteX21" fmla="*/ 2093085 w 4019471"/>
                <a:gd name="connsiteY21" fmla="*/ 1988672 h 3766468"/>
                <a:gd name="connsiteX22" fmla="*/ 2234150 w 4019471"/>
                <a:gd name="connsiteY22" fmla="*/ 1734545 h 3766468"/>
                <a:gd name="connsiteX23" fmla="*/ 2021005 w 4019471"/>
                <a:gd name="connsiteY23" fmla="*/ 1586126 h 3766468"/>
                <a:gd name="connsiteX24" fmla="*/ 1333344 w 4019471"/>
                <a:gd name="connsiteY24" fmla="*/ 1317302 h 3766468"/>
                <a:gd name="connsiteX25" fmla="*/ 1268315 w 4019471"/>
                <a:gd name="connsiteY25" fmla="*/ 1322493 h 3766468"/>
                <a:gd name="connsiteX26" fmla="*/ 1155634 w 4019471"/>
                <a:gd name="connsiteY26" fmla="*/ 1525566 h 3766468"/>
                <a:gd name="connsiteX27" fmla="*/ 1358707 w 4019471"/>
                <a:gd name="connsiteY27" fmla="*/ 1638247 h 3766468"/>
                <a:gd name="connsiteX28" fmla="*/ 1471388 w 4019471"/>
                <a:gd name="connsiteY28" fmla="*/ 1435174 h 3766468"/>
                <a:gd name="connsiteX29" fmla="*/ 1333344 w 4019471"/>
                <a:gd name="connsiteY29" fmla="*/ 1317302 h 3766468"/>
                <a:gd name="connsiteX30" fmla="*/ 2304092 w 4019471"/>
                <a:gd name="connsiteY30" fmla="*/ 865460 h 3766468"/>
                <a:gd name="connsiteX31" fmla="*/ 2265297 w 4019471"/>
                <a:gd name="connsiteY31" fmla="*/ 872438 h 3766468"/>
                <a:gd name="connsiteX32" fmla="*/ 2131757 w 4019471"/>
                <a:gd name="connsiteY32" fmla="*/ 1112944 h 3766468"/>
                <a:gd name="connsiteX33" fmla="*/ 2372263 w 4019471"/>
                <a:gd name="connsiteY33" fmla="*/ 1246484 h 3766468"/>
                <a:gd name="connsiteX34" fmla="*/ 2505803 w 4019471"/>
                <a:gd name="connsiteY34" fmla="*/ 1005978 h 3766468"/>
                <a:gd name="connsiteX35" fmla="*/ 2304092 w 4019471"/>
                <a:gd name="connsiteY35" fmla="*/ 865460 h 3766468"/>
                <a:gd name="connsiteX36" fmla="*/ 2139797 w 4019471"/>
                <a:gd name="connsiteY36" fmla="*/ 2184 h 3766468"/>
                <a:gd name="connsiteX37" fmla="*/ 2201099 w 4019471"/>
                <a:gd name="connsiteY37" fmla="*/ 4138 h 3766468"/>
                <a:gd name="connsiteX38" fmla="*/ 2315875 w 4019471"/>
                <a:gd name="connsiteY38" fmla="*/ 189780 h 3766468"/>
                <a:gd name="connsiteX39" fmla="*/ 2233770 w 4019471"/>
                <a:gd name="connsiteY39" fmla="*/ 292174 h 3766468"/>
                <a:gd name="connsiteX40" fmla="*/ 2249167 w 4019471"/>
                <a:gd name="connsiteY40" fmla="*/ 408792 h 3766468"/>
                <a:gd name="connsiteX41" fmla="*/ 2340137 w 4019471"/>
                <a:gd name="connsiteY41" fmla="*/ 422947 h 3766468"/>
                <a:gd name="connsiteX42" fmla="*/ 2718115 w 4019471"/>
                <a:gd name="connsiteY42" fmla="*/ 556683 h 3766468"/>
                <a:gd name="connsiteX43" fmla="*/ 2950526 w 4019471"/>
                <a:gd name="connsiteY43" fmla="*/ 309510 h 3766468"/>
                <a:gd name="connsiteX44" fmla="*/ 2964337 w 4019471"/>
                <a:gd name="connsiteY44" fmla="*/ 137964 h 3766468"/>
                <a:gd name="connsiteX45" fmla="*/ 3181316 w 4019471"/>
                <a:gd name="connsiteY45" fmla="*/ 113294 h 3766468"/>
                <a:gd name="connsiteX46" fmla="*/ 3206081 w 4019471"/>
                <a:gd name="connsiteY46" fmla="*/ 330274 h 3766468"/>
                <a:gd name="connsiteX47" fmla="*/ 3088162 w 4019471"/>
                <a:gd name="connsiteY47" fmla="*/ 387806 h 3766468"/>
                <a:gd name="connsiteX48" fmla="*/ 2978910 w 4019471"/>
                <a:gd name="connsiteY48" fmla="*/ 729371 h 3766468"/>
                <a:gd name="connsiteX49" fmla="*/ 3261065 w 4019471"/>
                <a:gd name="connsiteY49" fmla="*/ 1044577 h 3766468"/>
                <a:gd name="connsiteX50" fmla="*/ 3330137 w 4019471"/>
                <a:gd name="connsiteY50" fmla="*/ 1168940 h 3766468"/>
                <a:gd name="connsiteX51" fmla="*/ 3471639 w 4019471"/>
                <a:gd name="connsiteY51" fmla="*/ 1148947 h 3766468"/>
                <a:gd name="connsiteX52" fmla="*/ 3589653 w 4019471"/>
                <a:gd name="connsiteY52" fmla="*/ 1023789 h 3766468"/>
                <a:gd name="connsiteX53" fmla="*/ 3774438 w 4019471"/>
                <a:gd name="connsiteY53" fmla="*/ 1140184 h 3766468"/>
                <a:gd name="connsiteX54" fmla="*/ 3657948 w 4019471"/>
                <a:gd name="connsiteY54" fmla="*/ 1324969 h 3766468"/>
                <a:gd name="connsiteX55" fmla="*/ 3529932 w 4019471"/>
                <a:gd name="connsiteY55" fmla="*/ 1296108 h 3766468"/>
                <a:gd name="connsiteX56" fmla="*/ 3417034 w 4019471"/>
                <a:gd name="connsiteY56" fmla="*/ 1370971 h 3766468"/>
                <a:gd name="connsiteX57" fmla="*/ 3443635 w 4019471"/>
                <a:gd name="connsiteY57" fmla="*/ 1442794 h 3766468"/>
                <a:gd name="connsiteX58" fmla="*/ 3496880 w 4019471"/>
                <a:gd name="connsiteY58" fmla="*/ 1927045 h 3766468"/>
                <a:gd name="connsiteX59" fmla="*/ 3754626 w 4019471"/>
                <a:gd name="connsiteY59" fmla="*/ 2057347 h 3766468"/>
                <a:gd name="connsiteX60" fmla="*/ 3923028 w 4019471"/>
                <a:gd name="connsiteY60" fmla="*/ 2022104 h 3766468"/>
                <a:gd name="connsiteX61" fmla="*/ 4008086 w 4019471"/>
                <a:gd name="connsiteY61" fmla="*/ 2223272 h 3766468"/>
                <a:gd name="connsiteX62" fmla="*/ 3806918 w 4019471"/>
                <a:gd name="connsiteY62" fmla="*/ 2308330 h 3766468"/>
                <a:gd name="connsiteX63" fmla="*/ 3718336 w 4019471"/>
                <a:gd name="connsiteY63" fmla="*/ 2211461 h 3766468"/>
                <a:gd name="connsiteX64" fmla="*/ 3452493 w 4019471"/>
                <a:gd name="connsiteY64" fmla="*/ 2205365 h 3766468"/>
                <a:gd name="connsiteX65" fmla="*/ 3315310 w 4019471"/>
                <a:gd name="connsiteY65" fmla="*/ 2546082 h 3766468"/>
                <a:gd name="connsiteX66" fmla="*/ 3261318 w 4019471"/>
                <a:gd name="connsiteY66" fmla="*/ 2633866 h 3766468"/>
                <a:gd name="connsiteX67" fmla="*/ 3313142 w 4019471"/>
                <a:gd name="connsiteY67" fmla="*/ 2707999 h 3766468"/>
                <a:gd name="connsiteX68" fmla="*/ 3478210 w 4019471"/>
                <a:gd name="connsiteY68" fmla="*/ 2756672 h 3766468"/>
                <a:gd name="connsiteX69" fmla="*/ 3458017 w 4019471"/>
                <a:gd name="connsiteY69" fmla="*/ 2974128 h 3766468"/>
                <a:gd name="connsiteX70" fmla="*/ 3240561 w 4019471"/>
                <a:gd name="connsiteY70" fmla="*/ 2953935 h 3766468"/>
                <a:gd name="connsiteX71" fmla="*/ 3208367 w 4019471"/>
                <a:gd name="connsiteY71" fmla="*/ 2826680 h 3766468"/>
                <a:gd name="connsiteX72" fmla="*/ 3142813 w 4019471"/>
                <a:gd name="connsiteY72" fmla="*/ 2789531 h 3766468"/>
                <a:gd name="connsiteX73" fmla="*/ 3097136 w 4019471"/>
                <a:gd name="connsiteY73" fmla="*/ 2841552 h 3766468"/>
                <a:gd name="connsiteX74" fmla="*/ 2911187 w 4019471"/>
                <a:gd name="connsiteY74" fmla="*/ 3005179 h 3766468"/>
                <a:gd name="connsiteX75" fmla="*/ 2993864 w 4019471"/>
                <a:gd name="connsiteY75" fmla="*/ 3313599 h 3766468"/>
                <a:gd name="connsiteX76" fmla="*/ 3132453 w 4019471"/>
                <a:gd name="connsiteY76" fmla="*/ 3415612 h 3766468"/>
                <a:gd name="connsiteX77" fmla="*/ 3039298 w 4019471"/>
                <a:gd name="connsiteY77" fmla="*/ 3613160 h 3766468"/>
                <a:gd name="connsiteX78" fmla="*/ 2841750 w 4019471"/>
                <a:gd name="connsiteY78" fmla="*/ 3520006 h 3766468"/>
                <a:gd name="connsiteX79" fmla="*/ 2854895 w 4019471"/>
                <a:gd name="connsiteY79" fmla="*/ 3389418 h 3766468"/>
                <a:gd name="connsiteX80" fmla="*/ 2655346 w 4019471"/>
                <a:gd name="connsiteY80" fmla="*/ 3155865 h 3766468"/>
                <a:gd name="connsiteX81" fmla="*/ 2450654 w 4019471"/>
                <a:gd name="connsiteY81" fmla="*/ 3231398 h 3766468"/>
                <a:gd name="connsiteX82" fmla="*/ 2345898 w 4019471"/>
                <a:gd name="connsiteY82" fmla="*/ 3257238 h 3766468"/>
                <a:gd name="connsiteX83" fmla="*/ 2288528 w 4019471"/>
                <a:gd name="connsiteY83" fmla="*/ 3266977 h 3766468"/>
                <a:gd name="connsiteX84" fmla="*/ 2272727 w 4019471"/>
                <a:gd name="connsiteY84" fmla="*/ 3356176 h 3766468"/>
                <a:gd name="connsiteX85" fmla="*/ 2355118 w 4019471"/>
                <a:gd name="connsiteY85" fmla="*/ 3507242 h 3766468"/>
                <a:gd name="connsiteX86" fmla="*/ 2187097 w 4019471"/>
                <a:gd name="connsiteY86" fmla="*/ 3646688 h 3766468"/>
                <a:gd name="connsiteX87" fmla="*/ 2047651 w 4019471"/>
                <a:gd name="connsiteY87" fmla="*/ 3478667 h 3766468"/>
                <a:gd name="connsiteX88" fmla="*/ 2114802 w 4019471"/>
                <a:gd name="connsiteY88" fmla="*/ 3365987 h 3766468"/>
                <a:gd name="connsiteX89" fmla="*/ 2092658 w 4019471"/>
                <a:gd name="connsiteY89" fmla="*/ 3285932 h 3766468"/>
                <a:gd name="connsiteX90" fmla="*/ 2032721 w 4019471"/>
                <a:gd name="connsiteY90" fmla="*/ 3287251 h 3766468"/>
                <a:gd name="connsiteX91" fmla="*/ 1630361 w 4019471"/>
                <a:gd name="connsiteY91" fmla="*/ 3223873 h 3766468"/>
                <a:gd name="connsiteX92" fmla="*/ 1489962 w 4019471"/>
                <a:gd name="connsiteY92" fmla="*/ 3501622 h 3766468"/>
                <a:gd name="connsiteX93" fmla="*/ 1525204 w 4019471"/>
                <a:gd name="connsiteY93" fmla="*/ 3670024 h 3766468"/>
                <a:gd name="connsiteX94" fmla="*/ 1324037 w 4019471"/>
                <a:gd name="connsiteY94" fmla="*/ 3755083 h 3766468"/>
                <a:gd name="connsiteX95" fmla="*/ 1238978 w 4019471"/>
                <a:gd name="connsiteY95" fmla="*/ 3553915 h 3766468"/>
                <a:gd name="connsiteX96" fmla="*/ 1335848 w 4019471"/>
                <a:gd name="connsiteY96" fmla="*/ 3465332 h 3766468"/>
                <a:gd name="connsiteX97" fmla="*/ 1344134 w 4019471"/>
                <a:gd name="connsiteY97" fmla="*/ 3101477 h 3766468"/>
                <a:gd name="connsiteX98" fmla="*/ 1016248 w 4019471"/>
                <a:gd name="connsiteY98" fmla="*/ 2849836 h 3766468"/>
                <a:gd name="connsiteX99" fmla="*/ 970736 w 4019471"/>
                <a:gd name="connsiteY99" fmla="*/ 2798438 h 3766468"/>
                <a:gd name="connsiteX100" fmla="*/ 873695 w 4019471"/>
                <a:gd name="connsiteY100" fmla="*/ 2847921 h 3766468"/>
                <a:gd name="connsiteX101" fmla="*/ 802733 w 4019471"/>
                <a:gd name="connsiteY101" fmla="*/ 3004703 h 3766468"/>
                <a:gd name="connsiteX102" fmla="*/ 590135 w 4019471"/>
                <a:gd name="connsiteY102" fmla="*/ 2954696 h 3766468"/>
                <a:gd name="connsiteX103" fmla="*/ 640142 w 4019471"/>
                <a:gd name="connsiteY103" fmla="*/ 2742099 h 3766468"/>
                <a:gd name="connsiteX104" fmla="*/ 770634 w 4019471"/>
                <a:gd name="connsiteY104" fmla="*/ 2727811 h 3766468"/>
                <a:gd name="connsiteX105" fmla="*/ 842797 w 4019471"/>
                <a:gd name="connsiteY105" fmla="*/ 2633698 h 3766468"/>
                <a:gd name="connsiteX106" fmla="*/ 841324 w 4019471"/>
                <a:gd name="connsiteY106" fmla="*/ 2631667 h 3766468"/>
                <a:gd name="connsiteX107" fmla="*/ 662049 w 4019471"/>
                <a:gd name="connsiteY107" fmla="*/ 2238512 h 3766468"/>
                <a:gd name="connsiteX108" fmla="*/ 611852 w 4019471"/>
                <a:gd name="connsiteY108" fmla="*/ 1967145 h 3766468"/>
                <a:gd name="connsiteX109" fmla="*/ 278572 w 4019471"/>
                <a:gd name="connsiteY109" fmla="*/ 1853035 h 3766468"/>
                <a:gd name="connsiteX110" fmla="*/ 116647 w 4019471"/>
                <a:gd name="connsiteY110" fmla="*/ 1911138 h 3766468"/>
                <a:gd name="connsiteX111" fmla="*/ 4729 w 4019471"/>
                <a:gd name="connsiteY111" fmla="*/ 1723591 h 3766468"/>
                <a:gd name="connsiteX112" fmla="*/ 192276 w 4019471"/>
                <a:gd name="connsiteY112" fmla="*/ 1611672 h 3766468"/>
                <a:gd name="connsiteX113" fmla="*/ 293336 w 4019471"/>
                <a:gd name="connsiteY113" fmla="*/ 1695397 h 3766468"/>
                <a:gd name="connsiteX114" fmla="*/ 617662 w 4019471"/>
                <a:gd name="connsiteY114" fmla="*/ 1657868 h 3766468"/>
                <a:gd name="connsiteX115" fmla="*/ 752288 w 4019471"/>
                <a:gd name="connsiteY115" fmla="*/ 1207671 h 3766468"/>
                <a:gd name="connsiteX116" fmla="*/ 763790 w 4019471"/>
                <a:gd name="connsiteY116" fmla="*/ 1186968 h 3766468"/>
                <a:gd name="connsiteX117" fmla="*/ 660621 w 4019471"/>
                <a:gd name="connsiteY117" fmla="*/ 1079795 h 3766468"/>
                <a:gd name="connsiteX118" fmla="*/ 490028 w 4019471"/>
                <a:gd name="connsiteY118" fmla="*/ 1057507 h 3766468"/>
                <a:gd name="connsiteX119" fmla="*/ 476121 w 4019471"/>
                <a:gd name="connsiteY119" fmla="*/ 839575 h 3766468"/>
                <a:gd name="connsiteX120" fmla="*/ 694053 w 4019471"/>
                <a:gd name="connsiteY120" fmla="*/ 825668 h 3766468"/>
                <a:gd name="connsiteX121" fmla="*/ 745679 w 4019471"/>
                <a:gd name="connsiteY121" fmla="*/ 946350 h 3766468"/>
                <a:gd name="connsiteX122" fmla="*/ 880478 w 4019471"/>
                <a:gd name="connsiteY122" fmla="*/ 996969 h 3766468"/>
                <a:gd name="connsiteX123" fmla="*/ 918536 w 4019471"/>
                <a:gd name="connsiteY123" fmla="*/ 943065 h 3766468"/>
                <a:gd name="connsiteX124" fmla="*/ 1268411 w 4019471"/>
                <a:gd name="connsiteY124" fmla="*/ 625072 h 3766468"/>
                <a:gd name="connsiteX125" fmla="*/ 1210213 w 4019471"/>
                <a:gd name="connsiteY125" fmla="*/ 332083 h 3766468"/>
                <a:gd name="connsiteX126" fmla="*/ 1078673 w 4019471"/>
                <a:gd name="connsiteY126" fmla="*/ 221213 h 3766468"/>
                <a:gd name="connsiteX127" fmla="*/ 1184686 w 4019471"/>
                <a:gd name="connsiteY127" fmla="*/ 30237 h 3766468"/>
                <a:gd name="connsiteX128" fmla="*/ 1245829 w 4019471"/>
                <a:gd name="connsiteY128" fmla="*/ 25383 h 3766468"/>
                <a:gd name="connsiteX129" fmla="*/ 1375662 w 4019471"/>
                <a:gd name="connsiteY129" fmla="*/ 136249 h 3766468"/>
                <a:gd name="connsiteX130" fmla="*/ 1353945 w 4019471"/>
                <a:gd name="connsiteY130" fmla="*/ 265694 h 3766468"/>
                <a:gd name="connsiteX131" fmla="*/ 1524538 w 4019471"/>
                <a:gd name="connsiteY131" fmla="*/ 494294 h 3766468"/>
                <a:gd name="connsiteX132" fmla="*/ 1654935 w 4019471"/>
                <a:gd name="connsiteY132" fmla="*/ 450003 h 3766468"/>
                <a:gd name="connsiteX133" fmla="*/ 1932513 w 4019471"/>
                <a:gd name="connsiteY133" fmla="*/ 398963 h 3766468"/>
                <a:gd name="connsiteX134" fmla="*/ 2038684 w 4019471"/>
                <a:gd name="connsiteY134" fmla="*/ 395144 h 3766468"/>
                <a:gd name="connsiteX135" fmla="*/ 2076036 w 4019471"/>
                <a:gd name="connsiteY135" fmla="*/ 280077 h 3766468"/>
                <a:gd name="connsiteX136" fmla="*/ 2015361 w 4019471"/>
                <a:gd name="connsiteY136" fmla="*/ 119104 h 3766468"/>
                <a:gd name="connsiteX137" fmla="*/ 2139797 w 4019471"/>
                <a:gd name="connsiteY137" fmla="*/ 2184 h 376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19471" h="3766468">
                  <a:moveTo>
                    <a:pt x="2444160" y="2418635"/>
                  </a:moveTo>
                  <a:cubicBezTo>
                    <a:pt x="2431169" y="2417041"/>
                    <a:pt x="2417650" y="2417964"/>
                    <a:pt x="2404267" y="2421774"/>
                  </a:cubicBezTo>
                  <a:cubicBezTo>
                    <a:pt x="2350736" y="2437109"/>
                    <a:pt x="2319780" y="2492830"/>
                    <a:pt x="2335115" y="2546361"/>
                  </a:cubicBezTo>
                  <a:cubicBezTo>
                    <a:pt x="2350451" y="2599891"/>
                    <a:pt x="2406172" y="2630847"/>
                    <a:pt x="2459703" y="2615512"/>
                  </a:cubicBezTo>
                  <a:cubicBezTo>
                    <a:pt x="2513233" y="2600177"/>
                    <a:pt x="2544189" y="2544456"/>
                    <a:pt x="2528854" y="2490925"/>
                  </a:cubicBezTo>
                  <a:cubicBezTo>
                    <a:pt x="2517353" y="2450849"/>
                    <a:pt x="2483134" y="2423417"/>
                    <a:pt x="2444160" y="2418635"/>
                  </a:cubicBezTo>
                  <a:close/>
                  <a:moveTo>
                    <a:pt x="1492427" y="2201047"/>
                  </a:moveTo>
                  <a:cubicBezTo>
                    <a:pt x="1475432" y="2202347"/>
                    <a:pt x="1458315" y="2205366"/>
                    <a:pt x="1441289" y="2210224"/>
                  </a:cubicBezTo>
                  <a:cubicBezTo>
                    <a:pt x="1304986" y="2249181"/>
                    <a:pt x="1226215" y="2391199"/>
                    <a:pt x="1265172" y="2527407"/>
                  </a:cubicBezTo>
                  <a:cubicBezTo>
                    <a:pt x="1304129" y="2663709"/>
                    <a:pt x="1446147" y="2742481"/>
                    <a:pt x="1582354" y="2703524"/>
                  </a:cubicBezTo>
                  <a:cubicBezTo>
                    <a:pt x="1718657" y="2664567"/>
                    <a:pt x="1797429" y="2522549"/>
                    <a:pt x="1758472" y="2386341"/>
                  </a:cubicBezTo>
                  <a:cubicBezTo>
                    <a:pt x="1724385" y="2267160"/>
                    <a:pt x="1611391" y="2191953"/>
                    <a:pt x="1492427" y="2201047"/>
                  </a:cubicBezTo>
                  <a:close/>
                  <a:moveTo>
                    <a:pt x="3026437" y="1595907"/>
                  </a:moveTo>
                  <a:cubicBezTo>
                    <a:pt x="3013438" y="1594325"/>
                    <a:pt x="2999913" y="1595265"/>
                    <a:pt x="2986530" y="1599099"/>
                  </a:cubicBezTo>
                  <a:cubicBezTo>
                    <a:pt x="2933000" y="1614435"/>
                    <a:pt x="2902043" y="1670156"/>
                    <a:pt x="2917378" y="1723686"/>
                  </a:cubicBezTo>
                  <a:cubicBezTo>
                    <a:pt x="2932714" y="1777217"/>
                    <a:pt x="2988435" y="1808173"/>
                    <a:pt x="3041965" y="1792838"/>
                  </a:cubicBezTo>
                  <a:cubicBezTo>
                    <a:pt x="3095496" y="1777503"/>
                    <a:pt x="3126452" y="1721781"/>
                    <a:pt x="3111117" y="1668251"/>
                  </a:cubicBezTo>
                  <a:cubicBezTo>
                    <a:pt x="3099687" y="1628103"/>
                    <a:pt x="3065433" y="1600653"/>
                    <a:pt x="3026437" y="1595907"/>
                  </a:cubicBezTo>
                  <a:close/>
                  <a:moveTo>
                    <a:pt x="2021005" y="1586126"/>
                  </a:moveTo>
                  <a:cubicBezTo>
                    <a:pt x="2007385" y="1587167"/>
                    <a:pt x="1993668" y="1589587"/>
                    <a:pt x="1980023" y="1593480"/>
                  </a:cubicBezTo>
                  <a:cubicBezTo>
                    <a:pt x="1870867" y="1624722"/>
                    <a:pt x="1807716" y="1738451"/>
                    <a:pt x="1838958" y="1847607"/>
                  </a:cubicBezTo>
                  <a:cubicBezTo>
                    <a:pt x="1870200" y="1956764"/>
                    <a:pt x="1983928" y="2019914"/>
                    <a:pt x="2093085" y="1988672"/>
                  </a:cubicBezTo>
                  <a:cubicBezTo>
                    <a:pt x="2202241" y="1957430"/>
                    <a:pt x="2265392" y="1843702"/>
                    <a:pt x="2234150" y="1734545"/>
                  </a:cubicBezTo>
                  <a:cubicBezTo>
                    <a:pt x="2206897" y="1639117"/>
                    <a:pt x="2116344" y="1578838"/>
                    <a:pt x="2021005" y="1586126"/>
                  </a:cubicBezTo>
                  <a:close/>
                  <a:moveTo>
                    <a:pt x="1333344" y="1317302"/>
                  </a:moveTo>
                  <a:cubicBezTo>
                    <a:pt x="1312166" y="1314725"/>
                    <a:pt x="1290128" y="1316254"/>
                    <a:pt x="1268315" y="1322493"/>
                  </a:cubicBezTo>
                  <a:cubicBezTo>
                    <a:pt x="1181161" y="1347449"/>
                    <a:pt x="1130679" y="1438413"/>
                    <a:pt x="1155634" y="1525566"/>
                  </a:cubicBezTo>
                  <a:cubicBezTo>
                    <a:pt x="1180590" y="1612720"/>
                    <a:pt x="1271554" y="1663203"/>
                    <a:pt x="1358707" y="1638247"/>
                  </a:cubicBezTo>
                  <a:cubicBezTo>
                    <a:pt x="1445861" y="1613292"/>
                    <a:pt x="1496344" y="1522328"/>
                    <a:pt x="1471388" y="1435174"/>
                  </a:cubicBezTo>
                  <a:cubicBezTo>
                    <a:pt x="1452672" y="1369737"/>
                    <a:pt x="1396879" y="1325036"/>
                    <a:pt x="1333344" y="1317302"/>
                  </a:cubicBezTo>
                  <a:close/>
                  <a:moveTo>
                    <a:pt x="2304092" y="865460"/>
                  </a:moveTo>
                  <a:cubicBezTo>
                    <a:pt x="2291201" y="866451"/>
                    <a:pt x="2278216" y="868747"/>
                    <a:pt x="2265297" y="872438"/>
                  </a:cubicBezTo>
                  <a:cubicBezTo>
                    <a:pt x="2161951" y="901965"/>
                    <a:pt x="2102229" y="1009693"/>
                    <a:pt x="2131757" y="1112944"/>
                  </a:cubicBezTo>
                  <a:cubicBezTo>
                    <a:pt x="2161284" y="1216290"/>
                    <a:pt x="2269012" y="1276012"/>
                    <a:pt x="2372263" y="1246484"/>
                  </a:cubicBezTo>
                  <a:cubicBezTo>
                    <a:pt x="2475609" y="1216957"/>
                    <a:pt x="2535331" y="1109229"/>
                    <a:pt x="2505803" y="1005978"/>
                  </a:cubicBezTo>
                  <a:cubicBezTo>
                    <a:pt x="2479967" y="915550"/>
                    <a:pt x="2394331" y="858522"/>
                    <a:pt x="2304092" y="865460"/>
                  </a:cubicBezTo>
                  <a:close/>
                  <a:moveTo>
                    <a:pt x="2139797" y="2184"/>
                  </a:moveTo>
                  <a:cubicBezTo>
                    <a:pt x="2159570" y="-1190"/>
                    <a:pt x="2180335" y="-744"/>
                    <a:pt x="2201099" y="4138"/>
                  </a:cubicBezTo>
                  <a:cubicBezTo>
                    <a:pt x="2284157" y="23664"/>
                    <a:pt x="2335592" y="106817"/>
                    <a:pt x="2315875" y="189780"/>
                  </a:cubicBezTo>
                  <a:cubicBezTo>
                    <a:pt x="2304921" y="236452"/>
                    <a:pt x="2273584" y="272457"/>
                    <a:pt x="2233770" y="292174"/>
                  </a:cubicBezTo>
                  <a:lnTo>
                    <a:pt x="2249167" y="408792"/>
                  </a:lnTo>
                  <a:lnTo>
                    <a:pt x="2340137" y="422947"/>
                  </a:lnTo>
                  <a:cubicBezTo>
                    <a:pt x="2472268" y="449915"/>
                    <a:pt x="2599458" y="495175"/>
                    <a:pt x="2718115" y="556683"/>
                  </a:cubicBezTo>
                  <a:lnTo>
                    <a:pt x="2950526" y="309510"/>
                  </a:lnTo>
                  <a:cubicBezTo>
                    <a:pt x="2920808" y="256455"/>
                    <a:pt x="2924141" y="188543"/>
                    <a:pt x="2964337" y="137964"/>
                  </a:cubicBezTo>
                  <a:cubicBezTo>
                    <a:pt x="3017391" y="71289"/>
                    <a:pt x="3114546" y="60145"/>
                    <a:pt x="3181316" y="113294"/>
                  </a:cubicBezTo>
                  <a:cubicBezTo>
                    <a:pt x="3248087" y="166445"/>
                    <a:pt x="3259136" y="263600"/>
                    <a:pt x="3206081" y="330274"/>
                  </a:cubicBezTo>
                  <a:cubicBezTo>
                    <a:pt x="3176268" y="367708"/>
                    <a:pt x="3132548" y="386947"/>
                    <a:pt x="3088162" y="387806"/>
                  </a:cubicBezTo>
                  <a:lnTo>
                    <a:pt x="2978910" y="729371"/>
                  </a:lnTo>
                  <a:cubicBezTo>
                    <a:pt x="3086781" y="819097"/>
                    <a:pt x="3182221" y="924919"/>
                    <a:pt x="3261065" y="1044577"/>
                  </a:cubicBezTo>
                  <a:lnTo>
                    <a:pt x="3330137" y="1168940"/>
                  </a:lnTo>
                  <a:lnTo>
                    <a:pt x="3471639" y="1148947"/>
                  </a:lnTo>
                  <a:cubicBezTo>
                    <a:pt x="3481640" y="1089035"/>
                    <a:pt x="3526693" y="1038076"/>
                    <a:pt x="3589653" y="1023789"/>
                  </a:cubicBezTo>
                  <a:cubicBezTo>
                    <a:pt x="3672902" y="1005024"/>
                    <a:pt x="3755579" y="1057126"/>
                    <a:pt x="3774438" y="1140184"/>
                  </a:cubicBezTo>
                  <a:cubicBezTo>
                    <a:pt x="3793298" y="1223433"/>
                    <a:pt x="3741101" y="1306110"/>
                    <a:pt x="3657948" y="1324969"/>
                  </a:cubicBezTo>
                  <a:cubicBezTo>
                    <a:pt x="3611275" y="1335542"/>
                    <a:pt x="3565079" y="1323255"/>
                    <a:pt x="3529932" y="1296108"/>
                  </a:cubicBezTo>
                  <a:lnTo>
                    <a:pt x="3417034" y="1370971"/>
                  </a:lnTo>
                  <a:lnTo>
                    <a:pt x="3443635" y="1442794"/>
                  </a:lnTo>
                  <a:cubicBezTo>
                    <a:pt x="3489926" y="1604719"/>
                    <a:pt x="3506405" y="1767977"/>
                    <a:pt x="3496880" y="1927045"/>
                  </a:cubicBezTo>
                  <a:lnTo>
                    <a:pt x="3754626" y="2057347"/>
                  </a:lnTo>
                  <a:cubicBezTo>
                    <a:pt x="3797108" y="2013913"/>
                    <a:pt x="3863211" y="1997815"/>
                    <a:pt x="3923028" y="2022104"/>
                  </a:cubicBezTo>
                  <a:cubicBezTo>
                    <a:pt x="4002086" y="2054203"/>
                    <a:pt x="4040186" y="2144215"/>
                    <a:pt x="4008086" y="2223272"/>
                  </a:cubicBezTo>
                  <a:cubicBezTo>
                    <a:pt x="3975987" y="2302330"/>
                    <a:pt x="3885976" y="2340430"/>
                    <a:pt x="3806918" y="2308330"/>
                  </a:cubicBezTo>
                  <a:cubicBezTo>
                    <a:pt x="3762532" y="2290328"/>
                    <a:pt x="3731766" y="2253847"/>
                    <a:pt x="3718336" y="2211461"/>
                  </a:cubicBezTo>
                  <a:lnTo>
                    <a:pt x="3452493" y="2205365"/>
                  </a:lnTo>
                  <a:cubicBezTo>
                    <a:pt x="3421275" y="2324630"/>
                    <a:pt x="3375042" y="2439127"/>
                    <a:pt x="3315310" y="2546082"/>
                  </a:cubicBezTo>
                  <a:lnTo>
                    <a:pt x="3261318" y="2633866"/>
                  </a:lnTo>
                  <a:lnTo>
                    <a:pt x="3313142" y="2707999"/>
                  </a:lnTo>
                  <a:cubicBezTo>
                    <a:pt x="3371149" y="2689806"/>
                    <a:pt x="3436967" y="2706856"/>
                    <a:pt x="3478210" y="2756672"/>
                  </a:cubicBezTo>
                  <a:cubicBezTo>
                    <a:pt x="3532693" y="2822299"/>
                    <a:pt x="3523644" y="2919645"/>
                    <a:pt x="3458017" y="2974128"/>
                  </a:cubicBezTo>
                  <a:cubicBezTo>
                    <a:pt x="3392390" y="3028611"/>
                    <a:pt x="3295044" y="3019562"/>
                    <a:pt x="3240561" y="2953935"/>
                  </a:cubicBezTo>
                  <a:cubicBezTo>
                    <a:pt x="3209986" y="2917073"/>
                    <a:pt x="3200175" y="2870305"/>
                    <a:pt x="3208367" y="2826680"/>
                  </a:cubicBezTo>
                  <a:lnTo>
                    <a:pt x="3142813" y="2789531"/>
                  </a:lnTo>
                  <a:lnTo>
                    <a:pt x="3097136" y="2841552"/>
                  </a:lnTo>
                  <a:cubicBezTo>
                    <a:pt x="3040329" y="2900952"/>
                    <a:pt x="2978196" y="2955769"/>
                    <a:pt x="2911187" y="3005179"/>
                  </a:cubicBezTo>
                  <a:lnTo>
                    <a:pt x="2993864" y="3313599"/>
                  </a:lnTo>
                  <a:cubicBezTo>
                    <a:pt x="3054634" y="3316266"/>
                    <a:pt x="3110641" y="3354842"/>
                    <a:pt x="3132453" y="3415612"/>
                  </a:cubicBezTo>
                  <a:cubicBezTo>
                    <a:pt x="3161314" y="3495907"/>
                    <a:pt x="3119594" y="3584395"/>
                    <a:pt x="3039298" y="3613160"/>
                  </a:cubicBezTo>
                  <a:cubicBezTo>
                    <a:pt x="2959003" y="3642021"/>
                    <a:pt x="2870611" y="3600301"/>
                    <a:pt x="2841750" y="3520006"/>
                  </a:cubicBezTo>
                  <a:cubicBezTo>
                    <a:pt x="2825558" y="3474952"/>
                    <a:pt x="2832225" y="3427613"/>
                    <a:pt x="2854895" y="3389418"/>
                  </a:cubicBezTo>
                  <a:lnTo>
                    <a:pt x="2655346" y="3155865"/>
                  </a:lnTo>
                  <a:cubicBezTo>
                    <a:pt x="2590100" y="3185678"/>
                    <a:pt x="2521805" y="3211015"/>
                    <a:pt x="2450654" y="3231398"/>
                  </a:cubicBezTo>
                  <a:cubicBezTo>
                    <a:pt x="2415781" y="3241376"/>
                    <a:pt x="2380843" y="3249978"/>
                    <a:pt x="2345898" y="3257238"/>
                  </a:cubicBezTo>
                  <a:lnTo>
                    <a:pt x="2288528" y="3266977"/>
                  </a:lnTo>
                  <a:lnTo>
                    <a:pt x="2272727" y="3356176"/>
                  </a:lnTo>
                  <a:cubicBezTo>
                    <a:pt x="2326638" y="3384275"/>
                    <a:pt x="2361119" y="3442949"/>
                    <a:pt x="2355118" y="3507242"/>
                  </a:cubicBezTo>
                  <a:cubicBezTo>
                    <a:pt x="2347212" y="3592110"/>
                    <a:pt x="2272060" y="3654594"/>
                    <a:pt x="2187097" y="3646688"/>
                  </a:cubicBezTo>
                  <a:cubicBezTo>
                    <a:pt x="2102229" y="3638783"/>
                    <a:pt x="2039745" y="3563630"/>
                    <a:pt x="2047651" y="3478667"/>
                  </a:cubicBezTo>
                  <a:cubicBezTo>
                    <a:pt x="2052032" y="3431042"/>
                    <a:pt x="2078131" y="3391037"/>
                    <a:pt x="2114802" y="3365987"/>
                  </a:cubicBezTo>
                  <a:lnTo>
                    <a:pt x="2092658" y="3285932"/>
                  </a:lnTo>
                  <a:lnTo>
                    <a:pt x="2032721" y="3287251"/>
                  </a:lnTo>
                  <a:cubicBezTo>
                    <a:pt x="1894799" y="3285286"/>
                    <a:pt x="1759472" y="3263450"/>
                    <a:pt x="1630361" y="3223873"/>
                  </a:cubicBezTo>
                  <a:lnTo>
                    <a:pt x="1489962" y="3501622"/>
                  </a:lnTo>
                  <a:cubicBezTo>
                    <a:pt x="1533396" y="3544104"/>
                    <a:pt x="1549493" y="3610207"/>
                    <a:pt x="1525204" y="3670024"/>
                  </a:cubicBezTo>
                  <a:cubicBezTo>
                    <a:pt x="1493105" y="3749082"/>
                    <a:pt x="1403094" y="3787182"/>
                    <a:pt x="1324037" y="3755083"/>
                  </a:cubicBezTo>
                  <a:cubicBezTo>
                    <a:pt x="1244979" y="3722983"/>
                    <a:pt x="1206879" y="3632972"/>
                    <a:pt x="1238978" y="3553915"/>
                  </a:cubicBezTo>
                  <a:cubicBezTo>
                    <a:pt x="1256981" y="3509528"/>
                    <a:pt x="1293461" y="3478762"/>
                    <a:pt x="1335848" y="3465332"/>
                  </a:cubicBezTo>
                  <a:lnTo>
                    <a:pt x="1344134" y="3101477"/>
                  </a:lnTo>
                  <a:cubicBezTo>
                    <a:pt x="1223941" y="3033933"/>
                    <a:pt x="1113324" y="2949324"/>
                    <a:pt x="1016248" y="2849836"/>
                  </a:cubicBezTo>
                  <a:lnTo>
                    <a:pt x="970736" y="2798438"/>
                  </a:lnTo>
                  <a:lnTo>
                    <a:pt x="873695" y="2847921"/>
                  </a:lnTo>
                  <a:cubicBezTo>
                    <a:pt x="883696" y="2907929"/>
                    <a:pt x="857693" y="2970699"/>
                    <a:pt x="802733" y="3004703"/>
                  </a:cubicBezTo>
                  <a:cubicBezTo>
                    <a:pt x="730153" y="3049661"/>
                    <a:pt x="634998" y="3027182"/>
                    <a:pt x="590135" y="2954696"/>
                  </a:cubicBezTo>
                  <a:cubicBezTo>
                    <a:pt x="545177" y="2882116"/>
                    <a:pt x="567656" y="2786961"/>
                    <a:pt x="640142" y="2742099"/>
                  </a:cubicBezTo>
                  <a:cubicBezTo>
                    <a:pt x="680909" y="2716953"/>
                    <a:pt x="728534" y="2713619"/>
                    <a:pt x="770634" y="2727811"/>
                  </a:cubicBezTo>
                  <a:lnTo>
                    <a:pt x="842797" y="2633698"/>
                  </a:lnTo>
                  <a:lnTo>
                    <a:pt x="841324" y="2631667"/>
                  </a:lnTo>
                  <a:cubicBezTo>
                    <a:pt x="764062" y="2513310"/>
                    <a:pt x="702983" y="2381530"/>
                    <a:pt x="662049" y="2238512"/>
                  </a:cubicBezTo>
                  <a:cubicBezTo>
                    <a:pt x="636236" y="2148215"/>
                    <a:pt x="619853" y="2057442"/>
                    <a:pt x="611852" y="1967145"/>
                  </a:cubicBezTo>
                  <a:lnTo>
                    <a:pt x="278572" y="1853035"/>
                  </a:lnTo>
                  <a:cubicBezTo>
                    <a:pt x="242473" y="1901898"/>
                    <a:pt x="179227" y="1926949"/>
                    <a:pt x="116647" y="1911138"/>
                  </a:cubicBezTo>
                  <a:cubicBezTo>
                    <a:pt x="33970" y="1890278"/>
                    <a:pt x="-16131" y="1806268"/>
                    <a:pt x="4729" y="1723591"/>
                  </a:cubicBezTo>
                  <a:cubicBezTo>
                    <a:pt x="25588" y="1640914"/>
                    <a:pt x="109599" y="1590812"/>
                    <a:pt x="192276" y="1611672"/>
                  </a:cubicBezTo>
                  <a:cubicBezTo>
                    <a:pt x="238758" y="1623388"/>
                    <a:pt x="274286" y="1655296"/>
                    <a:pt x="293336" y="1695397"/>
                  </a:cubicBezTo>
                  <a:lnTo>
                    <a:pt x="617662" y="1657868"/>
                  </a:lnTo>
                  <a:cubicBezTo>
                    <a:pt x="637808" y="1500349"/>
                    <a:pt x="683751" y="1348361"/>
                    <a:pt x="752288" y="1207671"/>
                  </a:cubicBezTo>
                  <a:lnTo>
                    <a:pt x="763790" y="1186968"/>
                  </a:lnTo>
                  <a:lnTo>
                    <a:pt x="660621" y="1079795"/>
                  </a:lnTo>
                  <a:cubicBezTo>
                    <a:pt x="606138" y="1106846"/>
                    <a:pt x="538415" y="1100179"/>
                    <a:pt x="490028" y="1057507"/>
                  </a:cubicBezTo>
                  <a:cubicBezTo>
                    <a:pt x="426020" y="1001214"/>
                    <a:pt x="419733" y="903583"/>
                    <a:pt x="476121" y="839575"/>
                  </a:cubicBezTo>
                  <a:cubicBezTo>
                    <a:pt x="532414" y="775567"/>
                    <a:pt x="630045" y="769280"/>
                    <a:pt x="694053" y="825668"/>
                  </a:cubicBezTo>
                  <a:cubicBezTo>
                    <a:pt x="729963" y="857291"/>
                    <a:pt x="747012" y="901964"/>
                    <a:pt x="745679" y="946350"/>
                  </a:cubicBezTo>
                  <a:lnTo>
                    <a:pt x="880478" y="996969"/>
                  </a:lnTo>
                  <a:lnTo>
                    <a:pt x="918536" y="943065"/>
                  </a:lnTo>
                  <a:cubicBezTo>
                    <a:pt x="1015772" y="820003"/>
                    <a:pt x="1133466" y="712083"/>
                    <a:pt x="1268411" y="625072"/>
                  </a:cubicBezTo>
                  <a:lnTo>
                    <a:pt x="1210213" y="332083"/>
                  </a:lnTo>
                  <a:cubicBezTo>
                    <a:pt x="1149824" y="325416"/>
                    <a:pt x="1096484" y="283315"/>
                    <a:pt x="1078673" y="221213"/>
                  </a:cubicBezTo>
                  <a:cubicBezTo>
                    <a:pt x="1055241" y="139202"/>
                    <a:pt x="1102676" y="53668"/>
                    <a:pt x="1184686" y="30237"/>
                  </a:cubicBezTo>
                  <a:cubicBezTo>
                    <a:pt x="1205189" y="24378"/>
                    <a:pt x="1225912" y="22950"/>
                    <a:pt x="1245829" y="25383"/>
                  </a:cubicBezTo>
                  <a:cubicBezTo>
                    <a:pt x="1305582" y="32683"/>
                    <a:pt x="1358089" y="74742"/>
                    <a:pt x="1375662" y="136249"/>
                  </a:cubicBezTo>
                  <a:cubicBezTo>
                    <a:pt x="1388807" y="182350"/>
                    <a:pt x="1379091" y="229023"/>
                    <a:pt x="1353945" y="265694"/>
                  </a:cubicBezTo>
                  <a:lnTo>
                    <a:pt x="1524538" y="494294"/>
                  </a:lnTo>
                  <a:cubicBezTo>
                    <a:pt x="1566924" y="477721"/>
                    <a:pt x="1610358" y="462766"/>
                    <a:pt x="1654935" y="450003"/>
                  </a:cubicBezTo>
                  <a:cubicBezTo>
                    <a:pt x="1747352" y="423548"/>
                    <a:pt x="1840232" y="406736"/>
                    <a:pt x="1932513" y="398963"/>
                  </a:cubicBezTo>
                  <a:lnTo>
                    <a:pt x="2038684" y="395144"/>
                  </a:lnTo>
                  <a:lnTo>
                    <a:pt x="2076036" y="280077"/>
                  </a:lnTo>
                  <a:cubicBezTo>
                    <a:pt x="2026601" y="244739"/>
                    <a:pt x="2000598" y="181969"/>
                    <a:pt x="2015361" y="119104"/>
                  </a:cubicBezTo>
                  <a:cubicBezTo>
                    <a:pt x="2030078" y="56811"/>
                    <a:pt x="2080477" y="12305"/>
                    <a:pt x="2139797" y="21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8">
              <a:extLst>
                <a:ext uri="{FF2B5EF4-FFF2-40B4-BE49-F238E27FC236}">
                  <a16:creationId xmlns:a16="http://schemas.microsoft.com/office/drawing/2014/main" id="{039C4179-1F7F-B945-946B-229A202A9257}"/>
                </a:ext>
              </a:extLst>
            </p:cNvPr>
            <p:cNvSpPr/>
            <p:nvPr/>
          </p:nvSpPr>
          <p:spPr>
            <a:xfrm>
              <a:off x="8737601" y="4082306"/>
              <a:ext cx="476120" cy="446151"/>
            </a:xfrm>
            <a:custGeom>
              <a:avLst/>
              <a:gdLst>
                <a:gd name="connsiteX0" fmla="*/ 2444160 w 4019471"/>
                <a:gd name="connsiteY0" fmla="*/ 2418635 h 3766468"/>
                <a:gd name="connsiteX1" fmla="*/ 2404267 w 4019471"/>
                <a:gd name="connsiteY1" fmla="*/ 2421774 h 3766468"/>
                <a:gd name="connsiteX2" fmla="*/ 2335115 w 4019471"/>
                <a:gd name="connsiteY2" fmla="*/ 2546361 h 3766468"/>
                <a:gd name="connsiteX3" fmla="*/ 2459703 w 4019471"/>
                <a:gd name="connsiteY3" fmla="*/ 2615512 h 3766468"/>
                <a:gd name="connsiteX4" fmla="*/ 2528854 w 4019471"/>
                <a:gd name="connsiteY4" fmla="*/ 2490925 h 3766468"/>
                <a:gd name="connsiteX5" fmla="*/ 2444160 w 4019471"/>
                <a:gd name="connsiteY5" fmla="*/ 2418635 h 3766468"/>
                <a:gd name="connsiteX6" fmla="*/ 1492427 w 4019471"/>
                <a:gd name="connsiteY6" fmla="*/ 2201047 h 3766468"/>
                <a:gd name="connsiteX7" fmla="*/ 1441289 w 4019471"/>
                <a:gd name="connsiteY7" fmla="*/ 2210224 h 3766468"/>
                <a:gd name="connsiteX8" fmla="*/ 1265172 w 4019471"/>
                <a:gd name="connsiteY8" fmla="*/ 2527407 h 3766468"/>
                <a:gd name="connsiteX9" fmla="*/ 1582354 w 4019471"/>
                <a:gd name="connsiteY9" fmla="*/ 2703524 h 3766468"/>
                <a:gd name="connsiteX10" fmla="*/ 1758472 w 4019471"/>
                <a:gd name="connsiteY10" fmla="*/ 2386341 h 3766468"/>
                <a:gd name="connsiteX11" fmla="*/ 1492427 w 4019471"/>
                <a:gd name="connsiteY11" fmla="*/ 2201047 h 3766468"/>
                <a:gd name="connsiteX12" fmla="*/ 3026437 w 4019471"/>
                <a:gd name="connsiteY12" fmla="*/ 1595907 h 3766468"/>
                <a:gd name="connsiteX13" fmla="*/ 2986530 w 4019471"/>
                <a:gd name="connsiteY13" fmla="*/ 1599099 h 3766468"/>
                <a:gd name="connsiteX14" fmla="*/ 2917378 w 4019471"/>
                <a:gd name="connsiteY14" fmla="*/ 1723686 h 3766468"/>
                <a:gd name="connsiteX15" fmla="*/ 3041965 w 4019471"/>
                <a:gd name="connsiteY15" fmla="*/ 1792838 h 3766468"/>
                <a:gd name="connsiteX16" fmla="*/ 3111117 w 4019471"/>
                <a:gd name="connsiteY16" fmla="*/ 1668251 h 3766468"/>
                <a:gd name="connsiteX17" fmla="*/ 3026437 w 4019471"/>
                <a:gd name="connsiteY17" fmla="*/ 1595907 h 3766468"/>
                <a:gd name="connsiteX18" fmla="*/ 2021005 w 4019471"/>
                <a:gd name="connsiteY18" fmla="*/ 1586126 h 3766468"/>
                <a:gd name="connsiteX19" fmla="*/ 1980023 w 4019471"/>
                <a:gd name="connsiteY19" fmla="*/ 1593480 h 3766468"/>
                <a:gd name="connsiteX20" fmla="*/ 1838958 w 4019471"/>
                <a:gd name="connsiteY20" fmla="*/ 1847607 h 3766468"/>
                <a:gd name="connsiteX21" fmla="*/ 2093085 w 4019471"/>
                <a:gd name="connsiteY21" fmla="*/ 1988672 h 3766468"/>
                <a:gd name="connsiteX22" fmla="*/ 2234150 w 4019471"/>
                <a:gd name="connsiteY22" fmla="*/ 1734545 h 3766468"/>
                <a:gd name="connsiteX23" fmla="*/ 2021005 w 4019471"/>
                <a:gd name="connsiteY23" fmla="*/ 1586126 h 3766468"/>
                <a:gd name="connsiteX24" fmla="*/ 1333344 w 4019471"/>
                <a:gd name="connsiteY24" fmla="*/ 1317302 h 3766468"/>
                <a:gd name="connsiteX25" fmla="*/ 1268315 w 4019471"/>
                <a:gd name="connsiteY25" fmla="*/ 1322493 h 3766468"/>
                <a:gd name="connsiteX26" fmla="*/ 1155634 w 4019471"/>
                <a:gd name="connsiteY26" fmla="*/ 1525566 h 3766468"/>
                <a:gd name="connsiteX27" fmla="*/ 1358707 w 4019471"/>
                <a:gd name="connsiteY27" fmla="*/ 1638247 h 3766468"/>
                <a:gd name="connsiteX28" fmla="*/ 1471388 w 4019471"/>
                <a:gd name="connsiteY28" fmla="*/ 1435174 h 3766468"/>
                <a:gd name="connsiteX29" fmla="*/ 1333344 w 4019471"/>
                <a:gd name="connsiteY29" fmla="*/ 1317302 h 3766468"/>
                <a:gd name="connsiteX30" fmla="*/ 2304092 w 4019471"/>
                <a:gd name="connsiteY30" fmla="*/ 865460 h 3766468"/>
                <a:gd name="connsiteX31" fmla="*/ 2265297 w 4019471"/>
                <a:gd name="connsiteY31" fmla="*/ 872438 h 3766468"/>
                <a:gd name="connsiteX32" fmla="*/ 2131757 w 4019471"/>
                <a:gd name="connsiteY32" fmla="*/ 1112944 h 3766468"/>
                <a:gd name="connsiteX33" fmla="*/ 2372263 w 4019471"/>
                <a:gd name="connsiteY33" fmla="*/ 1246484 h 3766468"/>
                <a:gd name="connsiteX34" fmla="*/ 2505803 w 4019471"/>
                <a:gd name="connsiteY34" fmla="*/ 1005978 h 3766468"/>
                <a:gd name="connsiteX35" fmla="*/ 2304092 w 4019471"/>
                <a:gd name="connsiteY35" fmla="*/ 865460 h 3766468"/>
                <a:gd name="connsiteX36" fmla="*/ 2139797 w 4019471"/>
                <a:gd name="connsiteY36" fmla="*/ 2184 h 3766468"/>
                <a:gd name="connsiteX37" fmla="*/ 2201099 w 4019471"/>
                <a:gd name="connsiteY37" fmla="*/ 4138 h 3766468"/>
                <a:gd name="connsiteX38" fmla="*/ 2315875 w 4019471"/>
                <a:gd name="connsiteY38" fmla="*/ 189780 h 3766468"/>
                <a:gd name="connsiteX39" fmla="*/ 2233770 w 4019471"/>
                <a:gd name="connsiteY39" fmla="*/ 292174 h 3766468"/>
                <a:gd name="connsiteX40" fmla="*/ 2249167 w 4019471"/>
                <a:gd name="connsiteY40" fmla="*/ 408792 h 3766468"/>
                <a:gd name="connsiteX41" fmla="*/ 2340137 w 4019471"/>
                <a:gd name="connsiteY41" fmla="*/ 422947 h 3766468"/>
                <a:gd name="connsiteX42" fmla="*/ 2718115 w 4019471"/>
                <a:gd name="connsiteY42" fmla="*/ 556683 h 3766468"/>
                <a:gd name="connsiteX43" fmla="*/ 2950526 w 4019471"/>
                <a:gd name="connsiteY43" fmla="*/ 309510 h 3766468"/>
                <a:gd name="connsiteX44" fmla="*/ 2964337 w 4019471"/>
                <a:gd name="connsiteY44" fmla="*/ 137964 h 3766468"/>
                <a:gd name="connsiteX45" fmla="*/ 3181316 w 4019471"/>
                <a:gd name="connsiteY45" fmla="*/ 113294 h 3766468"/>
                <a:gd name="connsiteX46" fmla="*/ 3206081 w 4019471"/>
                <a:gd name="connsiteY46" fmla="*/ 330274 h 3766468"/>
                <a:gd name="connsiteX47" fmla="*/ 3088162 w 4019471"/>
                <a:gd name="connsiteY47" fmla="*/ 387806 h 3766468"/>
                <a:gd name="connsiteX48" fmla="*/ 2978910 w 4019471"/>
                <a:gd name="connsiteY48" fmla="*/ 729371 h 3766468"/>
                <a:gd name="connsiteX49" fmla="*/ 3261065 w 4019471"/>
                <a:gd name="connsiteY49" fmla="*/ 1044577 h 3766468"/>
                <a:gd name="connsiteX50" fmla="*/ 3330137 w 4019471"/>
                <a:gd name="connsiteY50" fmla="*/ 1168940 h 3766468"/>
                <a:gd name="connsiteX51" fmla="*/ 3471639 w 4019471"/>
                <a:gd name="connsiteY51" fmla="*/ 1148947 h 3766468"/>
                <a:gd name="connsiteX52" fmla="*/ 3589653 w 4019471"/>
                <a:gd name="connsiteY52" fmla="*/ 1023789 h 3766468"/>
                <a:gd name="connsiteX53" fmla="*/ 3774438 w 4019471"/>
                <a:gd name="connsiteY53" fmla="*/ 1140184 h 3766468"/>
                <a:gd name="connsiteX54" fmla="*/ 3657948 w 4019471"/>
                <a:gd name="connsiteY54" fmla="*/ 1324969 h 3766468"/>
                <a:gd name="connsiteX55" fmla="*/ 3529932 w 4019471"/>
                <a:gd name="connsiteY55" fmla="*/ 1296108 h 3766468"/>
                <a:gd name="connsiteX56" fmla="*/ 3417034 w 4019471"/>
                <a:gd name="connsiteY56" fmla="*/ 1370971 h 3766468"/>
                <a:gd name="connsiteX57" fmla="*/ 3443635 w 4019471"/>
                <a:gd name="connsiteY57" fmla="*/ 1442794 h 3766468"/>
                <a:gd name="connsiteX58" fmla="*/ 3496880 w 4019471"/>
                <a:gd name="connsiteY58" fmla="*/ 1927045 h 3766468"/>
                <a:gd name="connsiteX59" fmla="*/ 3754626 w 4019471"/>
                <a:gd name="connsiteY59" fmla="*/ 2057347 h 3766468"/>
                <a:gd name="connsiteX60" fmla="*/ 3923028 w 4019471"/>
                <a:gd name="connsiteY60" fmla="*/ 2022104 h 3766468"/>
                <a:gd name="connsiteX61" fmla="*/ 4008086 w 4019471"/>
                <a:gd name="connsiteY61" fmla="*/ 2223272 h 3766468"/>
                <a:gd name="connsiteX62" fmla="*/ 3806918 w 4019471"/>
                <a:gd name="connsiteY62" fmla="*/ 2308330 h 3766468"/>
                <a:gd name="connsiteX63" fmla="*/ 3718336 w 4019471"/>
                <a:gd name="connsiteY63" fmla="*/ 2211461 h 3766468"/>
                <a:gd name="connsiteX64" fmla="*/ 3452493 w 4019471"/>
                <a:gd name="connsiteY64" fmla="*/ 2205365 h 3766468"/>
                <a:gd name="connsiteX65" fmla="*/ 3315310 w 4019471"/>
                <a:gd name="connsiteY65" fmla="*/ 2546082 h 3766468"/>
                <a:gd name="connsiteX66" fmla="*/ 3261318 w 4019471"/>
                <a:gd name="connsiteY66" fmla="*/ 2633866 h 3766468"/>
                <a:gd name="connsiteX67" fmla="*/ 3313142 w 4019471"/>
                <a:gd name="connsiteY67" fmla="*/ 2707999 h 3766468"/>
                <a:gd name="connsiteX68" fmla="*/ 3478210 w 4019471"/>
                <a:gd name="connsiteY68" fmla="*/ 2756672 h 3766468"/>
                <a:gd name="connsiteX69" fmla="*/ 3458017 w 4019471"/>
                <a:gd name="connsiteY69" fmla="*/ 2974128 h 3766468"/>
                <a:gd name="connsiteX70" fmla="*/ 3240561 w 4019471"/>
                <a:gd name="connsiteY70" fmla="*/ 2953935 h 3766468"/>
                <a:gd name="connsiteX71" fmla="*/ 3208367 w 4019471"/>
                <a:gd name="connsiteY71" fmla="*/ 2826680 h 3766468"/>
                <a:gd name="connsiteX72" fmla="*/ 3142813 w 4019471"/>
                <a:gd name="connsiteY72" fmla="*/ 2789531 h 3766468"/>
                <a:gd name="connsiteX73" fmla="*/ 3097136 w 4019471"/>
                <a:gd name="connsiteY73" fmla="*/ 2841552 h 3766468"/>
                <a:gd name="connsiteX74" fmla="*/ 2911187 w 4019471"/>
                <a:gd name="connsiteY74" fmla="*/ 3005179 h 3766468"/>
                <a:gd name="connsiteX75" fmla="*/ 2993864 w 4019471"/>
                <a:gd name="connsiteY75" fmla="*/ 3313599 h 3766468"/>
                <a:gd name="connsiteX76" fmla="*/ 3132453 w 4019471"/>
                <a:gd name="connsiteY76" fmla="*/ 3415612 h 3766468"/>
                <a:gd name="connsiteX77" fmla="*/ 3039298 w 4019471"/>
                <a:gd name="connsiteY77" fmla="*/ 3613160 h 3766468"/>
                <a:gd name="connsiteX78" fmla="*/ 2841750 w 4019471"/>
                <a:gd name="connsiteY78" fmla="*/ 3520006 h 3766468"/>
                <a:gd name="connsiteX79" fmla="*/ 2854895 w 4019471"/>
                <a:gd name="connsiteY79" fmla="*/ 3389418 h 3766468"/>
                <a:gd name="connsiteX80" fmla="*/ 2655346 w 4019471"/>
                <a:gd name="connsiteY80" fmla="*/ 3155865 h 3766468"/>
                <a:gd name="connsiteX81" fmla="*/ 2450654 w 4019471"/>
                <a:gd name="connsiteY81" fmla="*/ 3231398 h 3766468"/>
                <a:gd name="connsiteX82" fmla="*/ 2345898 w 4019471"/>
                <a:gd name="connsiteY82" fmla="*/ 3257238 h 3766468"/>
                <a:gd name="connsiteX83" fmla="*/ 2288528 w 4019471"/>
                <a:gd name="connsiteY83" fmla="*/ 3266977 h 3766468"/>
                <a:gd name="connsiteX84" fmla="*/ 2272727 w 4019471"/>
                <a:gd name="connsiteY84" fmla="*/ 3356176 h 3766468"/>
                <a:gd name="connsiteX85" fmla="*/ 2355118 w 4019471"/>
                <a:gd name="connsiteY85" fmla="*/ 3507242 h 3766468"/>
                <a:gd name="connsiteX86" fmla="*/ 2187097 w 4019471"/>
                <a:gd name="connsiteY86" fmla="*/ 3646688 h 3766468"/>
                <a:gd name="connsiteX87" fmla="*/ 2047651 w 4019471"/>
                <a:gd name="connsiteY87" fmla="*/ 3478667 h 3766468"/>
                <a:gd name="connsiteX88" fmla="*/ 2114802 w 4019471"/>
                <a:gd name="connsiteY88" fmla="*/ 3365987 h 3766468"/>
                <a:gd name="connsiteX89" fmla="*/ 2092658 w 4019471"/>
                <a:gd name="connsiteY89" fmla="*/ 3285932 h 3766468"/>
                <a:gd name="connsiteX90" fmla="*/ 2032721 w 4019471"/>
                <a:gd name="connsiteY90" fmla="*/ 3287251 h 3766468"/>
                <a:gd name="connsiteX91" fmla="*/ 1630361 w 4019471"/>
                <a:gd name="connsiteY91" fmla="*/ 3223873 h 3766468"/>
                <a:gd name="connsiteX92" fmla="*/ 1489962 w 4019471"/>
                <a:gd name="connsiteY92" fmla="*/ 3501622 h 3766468"/>
                <a:gd name="connsiteX93" fmla="*/ 1525204 w 4019471"/>
                <a:gd name="connsiteY93" fmla="*/ 3670024 h 3766468"/>
                <a:gd name="connsiteX94" fmla="*/ 1324037 w 4019471"/>
                <a:gd name="connsiteY94" fmla="*/ 3755083 h 3766468"/>
                <a:gd name="connsiteX95" fmla="*/ 1238978 w 4019471"/>
                <a:gd name="connsiteY95" fmla="*/ 3553915 h 3766468"/>
                <a:gd name="connsiteX96" fmla="*/ 1335848 w 4019471"/>
                <a:gd name="connsiteY96" fmla="*/ 3465332 h 3766468"/>
                <a:gd name="connsiteX97" fmla="*/ 1344134 w 4019471"/>
                <a:gd name="connsiteY97" fmla="*/ 3101477 h 3766468"/>
                <a:gd name="connsiteX98" fmla="*/ 1016248 w 4019471"/>
                <a:gd name="connsiteY98" fmla="*/ 2849836 h 3766468"/>
                <a:gd name="connsiteX99" fmla="*/ 970736 w 4019471"/>
                <a:gd name="connsiteY99" fmla="*/ 2798438 h 3766468"/>
                <a:gd name="connsiteX100" fmla="*/ 873695 w 4019471"/>
                <a:gd name="connsiteY100" fmla="*/ 2847921 h 3766468"/>
                <a:gd name="connsiteX101" fmla="*/ 802733 w 4019471"/>
                <a:gd name="connsiteY101" fmla="*/ 3004703 h 3766468"/>
                <a:gd name="connsiteX102" fmla="*/ 590135 w 4019471"/>
                <a:gd name="connsiteY102" fmla="*/ 2954696 h 3766468"/>
                <a:gd name="connsiteX103" fmla="*/ 640142 w 4019471"/>
                <a:gd name="connsiteY103" fmla="*/ 2742099 h 3766468"/>
                <a:gd name="connsiteX104" fmla="*/ 770634 w 4019471"/>
                <a:gd name="connsiteY104" fmla="*/ 2727811 h 3766468"/>
                <a:gd name="connsiteX105" fmla="*/ 842797 w 4019471"/>
                <a:gd name="connsiteY105" fmla="*/ 2633698 h 3766468"/>
                <a:gd name="connsiteX106" fmla="*/ 841324 w 4019471"/>
                <a:gd name="connsiteY106" fmla="*/ 2631667 h 3766468"/>
                <a:gd name="connsiteX107" fmla="*/ 662049 w 4019471"/>
                <a:gd name="connsiteY107" fmla="*/ 2238512 h 3766468"/>
                <a:gd name="connsiteX108" fmla="*/ 611852 w 4019471"/>
                <a:gd name="connsiteY108" fmla="*/ 1967145 h 3766468"/>
                <a:gd name="connsiteX109" fmla="*/ 278572 w 4019471"/>
                <a:gd name="connsiteY109" fmla="*/ 1853035 h 3766468"/>
                <a:gd name="connsiteX110" fmla="*/ 116647 w 4019471"/>
                <a:gd name="connsiteY110" fmla="*/ 1911138 h 3766468"/>
                <a:gd name="connsiteX111" fmla="*/ 4729 w 4019471"/>
                <a:gd name="connsiteY111" fmla="*/ 1723591 h 3766468"/>
                <a:gd name="connsiteX112" fmla="*/ 192276 w 4019471"/>
                <a:gd name="connsiteY112" fmla="*/ 1611672 h 3766468"/>
                <a:gd name="connsiteX113" fmla="*/ 293336 w 4019471"/>
                <a:gd name="connsiteY113" fmla="*/ 1695397 h 3766468"/>
                <a:gd name="connsiteX114" fmla="*/ 617662 w 4019471"/>
                <a:gd name="connsiteY114" fmla="*/ 1657868 h 3766468"/>
                <a:gd name="connsiteX115" fmla="*/ 752288 w 4019471"/>
                <a:gd name="connsiteY115" fmla="*/ 1207671 h 3766468"/>
                <a:gd name="connsiteX116" fmla="*/ 763790 w 4019471"/>
                <a:gd name="connsiteY116" fmla="*/ 1186968 h 3766468"/>
                <a:gd name="connsiteX117" fmla="*/ 660621 w 4019471"/>
                <a:gd name="connsiteY117" fmla="*/ 1079795 h 3766468"/>
                <a:gd name="connsiteX118" fmla="*/ 490028 w 4019471"/>
                <a:gd name="connsiteY118" fmla="*/ 1057507 h 3766468"/>
                <a:gd name="connsiteX119" fmla="*/ 476121 w 4019471"/>
                <a:gd name="connsiteY119" fmla="*/ 839575 h 3766468"/>
                <a:gd name="connsiteX120" fmla="*/ 694053 w 4019471"/>
                <a:gd name="connsiteY120" fmla="*/ 825668 h 3766468"/>
                <a:gd name="connsiteX121" fmla="*/ 745679 w 4019471"/>
                <a:gd name="connsiteY121" fmla="*/ 946350 h 3766468"/>
                <a:gd name="connsiteX122" fmla="*/ 880478 w 4019471"/>
                <a:gd name="connsiteY122" fmla="*/ 996969 h 3766468"/>
                <a:gd name="connsiteX123" fmla="*/ 918536 w 4019471"/>
                <a:gd name="connsiteY123" fmla="*/ 943065 h 3766468"/>
                <a:gd name="connsiteX124" fmla="*/ 1268411 w 4019471"/>
                <a:gd name="connsiteY124" fmla="*/ 625072 h 3766468"/>
                <a:gd name="connsiteX125" fmla="*/ 1210213 w 4019471"/>
                <a:gd name="connsiteY125" fmla="*/ 332083 h 3766468"/>
                <a:gd name="connsiteX126" fmla="*/ 1078673 w 4019471"/>
                <a:gd name="connsiteY126" fmla="*/ 221213 h 3766468"/>
                <a:gd name="connsiteX127" fmla="*/ 1184686 w 4019471"/>
                <a:gd name="connsiteY127" fmla="*/ 30237 h 3766468"/>
                <a:gd name="connsiteX128" fmla="*/ 1245829 w 4019471"/>
                <a:gd name="connsiteY128" fmla="*/ 25383 h 3766468"/>
                <a:gd name="connsiteX129" fmla="*/ 1375662 w 4019471"/>
                <a:gd name="connsiteY129" fmla="*/ 136249 h 3766468"/>
                <a:gd name="connsiteX130" fmla="*/ 1353945 w 4019471"/>
                <a:gd name="connsiteY130" fmla="*/ 265694 h 3766468"/>
                <a:gd name="connsiteX131" fmla="*/ 1524538 w 4019471"/>
                <a:gd name="connsiteY131" fmla="*/ 494294 h 3766468"/>
                <a:gd name="connsiteX132" fmla="*/ 1654935 w 4019471"/>
                <a:gd name="connsiteY132" fmla="*/ 450003 h 3766468"/>
                <a:gd name="connsiteX133" fmla="*/ 1932513 w 4019471"/>
                <a:gd name="connsiteY133" fmla="*/ 398963 h 3766468"/>
                <a:gd name="connsiteX134" fmla="*/ 2038684 w 4019471"/>
                <a:gd name="connsiteY134" fmla="*/ 395144 h 3766468"/>
                <a:gd name="connsiteX135" fmla="*/ 2076036 w 4019471"/>
                <a:gd name="connsiteY135" fmla="*/ 280077 h 3766468"/>
                <a:gd name="connsiteX136" fmla="*/ 2015361 w 4019471"/>
                <a:gd name="connsiteY136" fmla="*/ 119104 h 3766468"/>
                <a:gd name="connsiteX137" fmla="*/ 2139797 w 4019471"/>
                <a:gd name="connsiteY137" fmla="*/ 2184 h 376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19471" h="3766468">
                  <a:moveTo>
                    <a:pt x="2444160" y="2418635"/>
                  </a:moveTo>
                  <a:cubicBezTo>
                    <a:pt x="2431169" y="2417041"/>
                    <a:pt x="2417650" y="2417964"/>
                    <a:pt x="2404267" y="2421774"/>
                  </a:cubicBezTo>
                  <a:cubicBezTo>
                    <a:pt x="2350736" y="2437109"/>
                    <a:pt x="2319780" y="2492830"/>
                    <a:pt x="2335115" y="2546361"/>
                  </a:cubicBezTo>
                  <a:cubicBezTo>
                    <a:pt x="2350451" y="2599891"/>
                    <a:pt x="2406172" y="2630847"/>
                    <a:pt x="2459703" y="2615512"/>
                  </a:cubicBezTo>
                  <a:cubicBezTo>
                    <a:pt x="2513233" y="2600177"/>
                    <a:pt x="2544189" y="2544456"/>
                    <a:pt x="2528854" y="2490925"/>
                  </a:cubicBezTo>
                  <a:cubicBezTo>
                    <a:pt x="2517353" y="2450849"/>
                    <a:pt x="2483134" y="2423417"/>
                    <a:pt x="2444160" y="2418635"/>
                  </a:cubicBezTo>
                  <a:close/>
                  <a:moveTo>
                    <a:pt x="1492427" y="2201047"/>
                  </a:moveTo>
                  <a:cubicBezTo>
                    <a:pt x="1475432" y="2202347"/>
                    <a:pt x="1458315" y="2205366"/>
                    <a:pt x="1441289" y="2210224"/>
                  </a:cubicBezTo>
                  <a:cubicBezTo>
                    <a:pt x="1304986" y="2249181"/>
                    <a:pt x="1226215" y="2391199"/>
                    <a:pt x="1265172" y="2527407"/>
                  </a:cubicBezTo>
                  <a:cubicBezTo>
                    <a:pt x="1304129" y="2663709"/>
                    <a:pt x="1446147" y="2742481"/>
                    <a:pt x="1582354" y="2703524"/>
                  </a:cubicBezTo>
                  <a:cubicBezTo>
                    <a:pt x="1718657" y="2664567"/>
                    <a:pt x="1797429" y="2522549"/>
                    <a:pt x="1758472" y="2386341"/>
                  </a:cubicBezTo>
                  <a:cubicBezTo>
                    <a:pt x="1724385" y="2267160"/>
                    <a:pt x="1611391" y="2191953"/>
                    <a:pt x="1492427" y="2201047"/>
                  </a:cubicBezTo>
                  <a:close/>
                  <a:moveTo>
                    <a:pt x="3026437" y="1595907"/>
                  </a:moveTo>
                  <a:cubicBezTo>
                    <a:pt x="3013438" y="1594325"/>
                    <a:pt x="2999913" y="1595265"/>
                    <a:pt x="2986530" y="1599099"/>
                  </a:cubicBezTo>
                  <a:cubicBezTo>
                    <a:pt x="2933000" y="1614435"/>
                    <a:pt x="2902043" y="1670156"/>
                    <a:pt x="2917378" y="1723686"/>
                  </a:cubicBezTo>
                  <a:cubicBezTo>
                    <a:pt x="2932714" y="1777217"/>
                    <a:pt x="2988435" y="1808173"/>
                    <a:pt x="3041965" y="1792838"/>
                  </a:cubicBezTo>
                  <a:cubicBezTo>
                    <a:pt x="3095496" y="1777503"/>
                    <a:pt x="3126452" y="1721781"/>
                    <a:pt x="3111117" y="1668251"/>
                  </a:cubicBezTo>
                  <a:cubicBezTo>
                    <a:pt x="3099687" y="1628103"/>
                    <a:pt x="3065433" y="1600653"/>
                    <a:pt x="3026437" y="1595907"/>
                  </a:cubicBezTo>
                  <a:close/>
                  <a:moveTo>
                    <a:pt x="2021005" y="1586126"/>
                  </a:moveTo>
                  <a:cubicBezTo>
                    <a:pt x="2007385" y="1587167"/>
                    <a:pt x="1993668" y="1589587"/>
                    <a:pt x="1980023" y="1593480"/>
                  </a:cubicBezTo>
                  <a:cubicBezTo>
                    <a:pt x="1870867" y="1624722"/>
                    <a:pt x="1807716" y="1738451"/>
                    <a:pt x="1838958" y="1847607"/>
                  </a:cubicBezTo>
                  <a:cubicBezTo>
                    <a:pt x="1870200" y="1956764"/>
                    <a:pt x="1983928" y="2019914"/>
                    <a:pt x="2093085" y="1988672"/>
                  </a:cubicBezTo>
                  <a:cubicBezTo>
                    <a:pt x="2202241" y="1957430"/>
                    <a:pt x="2265392" y="1843702"/>
                    <a:pt x="2234150" y="1734545"/>
                  </a:cubicBezTo>
                  <a:cubicBezTo>
                    <a:pt x="2206897" y="1639117"/>
                    <a:pt x="2116344" y="1578838"/>
                    <a:pt x="2021005" y="1586126"/>
                  </a:cubicBezTo>
                  <a:close/>
                  <a:moveTo>
                    <a:pt x="1333344" y="1317302"/>
                  </a:moveTo>
                  <a:cubicBezTo>
                    <a:pt x="1312166" y="1314725"/>
                    <a:pt x="1290128" y="1316254"/>
                    <a:pt x="1268315" y="1322493"/>
                  </a:cubicBezTo>
                  <a:cubicBezTo>
                    <a:pt x="1181161" y="1347449"/>
                    <a:pt x="1130679" y="1438413"/>
                    <a:pt x="1155634" y="1525566"/>
                  </a:cubicBezTo>
                  <a:cubicBezTo>
                    <a:pt x="1180590" y="1612720"/>
                    <a:pt x="1271554" y="1663203"/>
                    <a:pt x="1358707" y="1638247"/>
                  </a:cubicBezTo>
                  <a:cubicBezTo>
                    <a:pt x="1445861" y="1613292"/>
                    <a:pt x="1496344" y="1522328"/>
                    <a:pt x="1471388" y="1435174"/>
                  </a:cubicBezTo>
                  <a:cubicBezTo>
                    <a:pt x="1452672" y="1369737"/>
                    <a:pt x="1396879" y="1325036"/>
                    <a:pt x="1333344" y="1317302"/>
                  </a:cubicBezTo>
                  <a:close/>
                  <a:moveTo>
                    <a:pt x="2304092" y="865460"/>
                  </a:moveTo>
                  <a:cubicBezTo>
                    <a:pt x="2291201" y="866451"/>
                    <a:pt x="2278216" y="868747"/>
                    <a:pt x="2265297" y="872438"/>
                  </a:cubicBezTo>
                  <a:cubicBezTo>
                    <a:pt x="2161951" y="901965"/>
                    <a:pt x="2102229" y="1009693"/>
                    <a:pt x="2131757" y="1112944"/>
                  </a:cubicBezTo>
                  <a:cubicBezTo>
                    <a:pt x="2161284" y="1216290"/>
                    <a:pt x="2269012" y="1276012"/>
                    <a:pt x="2372263" y="1246484"/>
                  </a:cubicBezTo>
                  <a:cubicBezTo>
                    <a:pt x="2475609" y="1216957"/>
                    <a:pt x="2535331" y="1109229"/>
                    <a:pt x="2505803" y="1005978"/>
                  </a:cubicBezTo>
                  <a:cubicBezTo>
                    <a:pt x="2479967" y="915550"/>
                    <a:pt x="2394331" y="858522"/>
                    <a:pt x="2304092" y="865460"/>
                  </a:cubicBezTo>
                  <a:close/>
                  <a:moveTo>
                    <a:pt x="2139797" y="2184"/>
                  </a:moveTo>
                  <a:cubicBezTo>
                    <a:pt x="2159570" y="-1190"/>
                    <a:pt x="2180335" y="-744"/>
                    <a:pt x="2201099" y="4138"/>
                  </a:cubicBezTo>
                  <a:cubicBezTo>
                    <a:pt x="2284157" y="23664"/>
                    <a:pt x="2335592" y="106817"/>
                    <a:pt x="2315875" y="189780"/>
                  </a:cubicBezTo>
                  <a:cubicBezTo>
                    <a:pt x="2304921" y="236452"/>
                    <a:pt x="2273584" y="272457"/>
                    <a:pt x="2233770" y="292174"/>
                  </a:cubicBezTo>
                  <a:lnTo>
                    <a:pt x="2249167" y="408792"/>
                  </a:lnTo>
                  <a:lnTo>
                    <a:pt x="2340137" y="422947"/>
                  </a:lnTo>
                  <a:cubicBezTo>
                    <a:pt x="2472268" y="449915"/>
                    <a:pt x="2599458" y="495175"/>
                    <a:pt x="2718115" y="556683"/>
                  </a:cubicBezTo>
                  <a:lnTo>
                    <a:pt x="2950526" y="309510"/>
                  </a:lnTo>
                  <a:cubicBezTo>
                    <a:pt x="2920808" y="256455"/>
                    <a:pt x="2924141" y="188543"/>
                    <a:pt x="2964337" y="137964"/>
                  </a:cubicBezTo>
                  <a:cubicBezTo>
                    <a:pt x="3017391" y="71289"/>
                    <a:pt x="3114546" y="60145"/>
                    <a:pt x="3181316" y="113294"/>
                  </a:cubicBezTo>
                  <a:cubicBezTo>
                    <a:pt x="3248087" y="166445"/>
                    <a:pt x="3259136" y="263600"/>
                    <a:pt x="3206081" y="330274"/>
                  </a:cubicBezTo>
                  <a:cubicBezTo>
                    <a:pt x="3176268" y="367708"/>
                    <a:pt x="3132548" y="386947"/>
                    <a:pt x="3088162" y="387806"/>
                  </a:cubicBezTo>
                  <a:lnTo>
                    <a:pt x="2978910" y="729371"/>
                  </a:lnTo>
                  <a:cubicBezTo>
                    <a:pt x="3086781" y="819097"/>
                    <a:pt x="3182221" y="924919"/>
                    <a:pt x="3261065" y="1044577"/>
                  </a:cubicBezTo>
                  <a:lnTo>
                    <a:pt x="3330137" y="1168940"/>
                  </a:lnTo>
                  <a:lnTo>
                    <a:pt x="3471639" y="1148947"/>
                  </a:lnTo>
                  <a:cubicBezTo>
                    <a:pt x="3481640" y="1089035"/>
                    <a:pt x="3526693" y="1038076"/>
                    <a:pt x="3589653" y="1023789"/>
                  </a:cubicBezTo>
                  <a:cubicBezTo>
                    <a:pt x="3672902" y="1005024"/>
                    <a:pt x="3755579" y="1057126"/>
                    <a:pt x="3774438" y="1140184"/>
                  </a:cubicBezTo>
                  <a:cubicBezTo>
                    <a:pt x="3793298" y="1223433"/>
                    <a:pt x="3741101" y="1306110"/>
                    <a:pt x="3657948" y="1324969"/>
                  </a:cubicBezTo>
                  <a:cubicBezTo>
                    <a:pt x="3611275" y="1335542"/>
                    <a:pt x="3565079" y="1323255"/>
                    <a:pt x="3529932" y="1296108"/>
                  </a:cubicBezTo>
                  <a:lnTo>
                    <a:pt x="3417034" y="1370971"/>
                  </a:lnTo>
                  <a:lnTo>
                    <a:pt x="3443635" y="1442794"/>
                  </a:lnTo>
                  <a:cubicBezTo>
                    <a:pt x="3489926" y="1604719"/>
                    <a:pt x="3506405" y="1767977"/>
                    <a:pt x="3496880" y="1927045"/>
                  </a:cubicBezTo>
                  <a:lnTo>
                    <a:pt x="3754626" y="2057347"/>
                  </a:lnTo>
                  <a:cubicBezTo>
                    <a:pt x="3797108" y="2013913"/>
                    <a:pt x="3863211" y="1997815"/>
                    <a:pt x="3923028" y="2022104"/>
                  </a:cubicBezTo>
                  <a:cubicBezTo>
                    <a:pt x="4002086" y="2054203"/>
                    <a:pt x="4040186" y="2144215"/>
                    <a:pt x="4008086" y="2223272"/>
                  </a:cubicBezTo>
                  <a:cubicBezTo>
                    <a:pt x="3975987" y="2302330"/>
                    <a:pt x="3885976" y="2340430"/>
                    <a:pt x="3806918" y="2308330"/>
                  </a:cubicBezTo>
                  <a:cubicBezTo>
                    <a:pt x="3762532" y="2290328"/>
                    <a:pt x="3731766" y="2253847"/>
                    <a:pt x="3718336" y="2211461"/>
                  </a:cubicBezTo>
                  <a:lnTo>
                    <a:pt x="3452493" y="2205365"/>
                  </a:lnTo>
                  <a:cubicBezTo>
                    <a:pt x="3421275" y="2324630"/>
                    <a:pt x="3375042" y="2439127"/>
                    <a:pt x="3315310" y="2546082"/>
                  </a:cubicBezTo>
                  <a:lnTo>
                    <a:pt x="3261318" y="2633866"/>
                  </a:lnTo>
                  <a:lnTo>
                    <a:pt x="3313142" y="2707999"/>
                  </a:lnTo>
                  <a:cubicBezTo>
                    <a:pt x="3371149" y="2689806"/>
                    <a:pt x="3436967" y="2706856"/>
                    <a:pt x="3478210" y="2756672"/>
                  </a:cubicBezTo>
                  <a:cubicBezTo>
                    <a:pt x="3532693" y="2822299"/>
                    <a:pt x="3523644" y="2919645"/>
                    <a:pt x="3458017" y="2974128"/>
                  </a:cubicBezTo>
                  <a:cubicBezTo>
                    <a:pt x="3392390" y="3028611"/>
                    <a:pt x="3295044" y="3019562"/>
                    <a:pt x="3240561" y="2953935"/>
                  </a:cubicBezTo>
                  <a:cubicBezTo>
                    <a:pt x="3209986" y="2917073"/>
                    <a:pt x="3200175" y="2870305"/>
                    <a:pt x="3208367" y="2826680"/>
                  </a:cubicBezTo>
                  <a:lnTo>
                    <a:pt x="3142813" y="2789531"/>
                  </a:lnTo>
                  <a:lnTo>
                    <a:pt x="3097136" y="2841552"/>
                  </a:lnTo>
                  <a:cubicBezTo>
                    <a:pt x="3040329" y="2900952"/>
                    <a:pt x="2978196" y="2955769"/>
                    <a:pt x="2911187" y="3005179"/>
                  </a:cubicBezTo>
                  <a:lnTo>
                    <a:pt x="2993864" y="3313599"/>
                  </a:lnTo>
                  <a:cubicBezTo>
                    <a:pt x="3054634" y="3316266"/>
                    <a:pt x="3110641" y="3354842"/>
                    <a:pt x="3132453" y="3415612"/>
                  </a:cubicBezTo>
                  <a:cubicBezTo>
                    <a:pt x="3161314" y="3495907"/>
                    <a:pt x="3119594" y="3584395"/>
                    <a:pt x="3039298" y="3613160"/>
                  </a:cubicBezTo>
                  <a:cubicBezTo>
                    <a:pt x="2959003" y="3642021"/>
                    <a:pt x="2870611" y="3600301"/>
                    <a:pt x="2841750" y="3520006"/>
                  </a:cubicBezTo>
                  <a:cubicBezTo>
                    <a:pt x="2825558" y="3474952"/>
                    <a:pt x="2832225" y="3427613"/>
                    <a:pt x="2854895" y="3389418"/>
                  </a:cubicBezTo>
                  <a:lnTo>
                    <a:pt x="2655346" y="3155865"/>
                  </a:lnTo>
                  <a:cubicBezTo>
                    <a:pt x="2590100" y="3185678"/>
                    <a:pt x="2521805" y="3211015"/>
                    <a:pt x="2450654" y="3231398"/>
                  </a:cubicBezTo>
                  <a:cubicBezTo>
                    <a:pt x="2415781" y="3241376"/>
                    <a:pt x="2380843" y="3249978"/>
                    <a:pt x="2345898" y="3257238"/>
                  </a:cubicBezTo>
                  <a:lnTo>
                    <a:pt x="2288528" y="3266977"/>
                  </a:lnTo>
                  <a:lnTo>
                    <a:pt x="2272727" y="3356176"/>
                  </a:lnTo>
                  <a:cubicBezTo>
                    <a:pt x="2326638" y="3384275"/>
                    <a:pt x="2361119" y="3442949"/>
                    <a:pt x="2355118" y="3507242"/>
                  </a:cubicBezTo>
                  <a:cubicBezTo>
                    <a:pt x="2347212" y="3592110"/>
                    <a:pt x="2272060" y="3654594"/>
                    <a:pt x="2187097" y="3646688"/>
                  </a:cubicBezTo>
                  <a:cubicBezTo>
                    <a:pt x="2102229" y="3638783"/>
                    <a:pt x="2039745" y="3563630"/>
                    <a:pt x="2047651" y="3478667"/>
                  </a:cubicBezTo>
                  <a:cubicBezTo>
                    <a:pt x="2052032" y="3431042"/>
                    <a:pt x="2078131" y="3391037"/>
                    <a:pt x="2114802" y="3365987"/>
                  </a:cubicBezTo>
                  <a:lnTo>
                    <a:pt x="2092658" y="3285932"/>
                  </a:lnTo>
                  <a:lnTo>
                    <a:pt x="2032721" y="3287251"/>
                  </a:lnTo>
                  <a:cubicBezTo>
                    <a:pt x="1894799" y="3285286"/>
                    <a:pt x="1759472" y="3263450"/>
                    <a:pt x="1630361" y="3223873"/>
                  </a:cubicBezTo>
                  <a:lnTo>
                    <a:pt x="1489962" y="3501622"/>
                  </a:lnTo>
                  <a:cubicBezTo>
                    <a:pt x="1533396" y="3544104"/>
                    <a:pt x="1549493" y="3610207"/>
                    <a:pt x="1525204" y="3670024"/>
                  </a:cubicBezTo>
                  <a:cubicBezTo>
                    <a:pt x="1493105" y="3749082"/>
                    <a:pt x="1403094" y="3787182"/>
                    <a:pt x="1324037" y="3755083"/>
                  </a:cubicBezTo>
                  <a:cubicBezTo>
                    <a:pt x="1244979" y="3722983"/>
                    <a:pt x="1206879" y="3632972"/>
                    <a:pt x="1238978" y="3553915"/>
                  </a:cubicBezTo>
                  <a:cubicBezTo>
                    <a:pt x="1256981" y="3509528"/>
                    <a:pt x="1293461" y="3478762"/>
                    <a:pt x="1335848" y="3465332"/>
                  </a:cubicBezTo>
                  <a:lnTo>
                    <a:pt x="1344134" y="3101477"/>
                  </a:lnTo>
                  <a:cubicBezTo>
                    <a:pt x="1223941" y="3033933"/>
                    <a:pt x="1113324" y="2949324"/>
                    <a:pt x="1016248" y="2849836"/>
                  </a:cubicBezTo>
                  <a:lnTo>
                    <a:pt x="970736" y="2798438"/>
                  </a:lnTo>
                  <a:lnTo>
                    <a:pt x="873695" y="2847921"/>
                  </a:lnTo>
                  <a:cubicBezTo>
                    <a:pt x="883696" y="2907929"/>
                    <a:pt x="857693" y="2970699"/>
                    <a:pt x="802733" y="3004703"/>
                  </a:cubicBezTo>
                  <a:cubicBezTo>
                    <a:pt x="730153" y="3049661"/>
                    <a:pt x="634998" y="3027182"/>
                    <a:pt x="590135" y="2954696"/>
                  </a:cubicBezTo>
                  <a:cubicBezTo>
                    <a:pt x="545177" y="2882116"/>
                    <a:pt x="567656" y="2786961"/>
                    <a:pt x="640142" y="2742099"/>
                  </a:cubicBezTo>
                  <a:cubicBezTo>
                    <a:pt x="680909" y="2716953"/>
                    <a:pt x="728534" y="2713619"/>
                    <a:pt x="770634" y="2727811"/>
                  </a:cubicBezTo>
                  <a:lnTo>
                    <a:pt x="842797" y="2633698"/>
                  </a:lnTo>
                  <a:lnTo>
                    <a:pt x="841324" y="2631667"/>
                  </a:lnTo>
                  <a:cubicBezTo>
                    <a:pt x="764062" y="2513310"/>
                    <a:pt x="702983" y="2381530"/>
                    <a:pt x="662049" y="2238512"/>
                  </a:cubicBezTo>
                  <a:cubicBezTo>
                    <a:pt x="636236" y="2148215"/>
                    <a:pt x="619853" y="2057442"/>
                    <a:pt x="611852" y="1967145"/>
                  </a:cubicBezTo>
                  <a:lnTo>
                    <a:pt x="278572" y="1853035"/>
                  </a:lnTo>
                  <a:cubicBezTo>
                    <a:pt x="242473" y="1901898"/>
                    <a:pt x="179227" y="1926949"/>
                    <a:pt x="116647" y="1911138"/>
                  </a:cubicBezTo>
                  <a:cubicBezTo>
                    <a:pt x="33970" y="1890278"/>
                    <a:pt x="-16131" y="1806268"/>
                    <a:pt x="4729" y="1723591"/>
                  </a:cubicBezTo>
                  <a:cubicBezTo>
                    <a:pt x="25588" y="1640914"/>
                    <a:pt x="109599" y="1590812"/>
                    <a:pt x="192276" y="1611672"/>
                  </a:cubicBezTo>
                  <a:cubicBezTo>
                    <a:pt x="238758" y="1623388"/>
                    <a:pt x="274286" y="1655296"/>
                    <a:pt x="293336" y="1695397"/>
                  </a:cubicBezTo>
                  <a:lnTo>
                    <a:pt x="617662" y="1657868"/>
                  </a:lnTo>
                  <a:cubicBezTo>
                    <a:pt x="637808" y="1500349"/>
                    <a:pt x="683751" y="1348361"/>
                    <a:pt x="752288" y="1207671"/>
                  </a:cubicBezTo>
                  <a:lnTo>
                    <a:pt x="763790" y="1186968"/>
                  </a:lnTo>
                  <a:lnTo>
                    <a:pt x="660621" y="1079795"/>
                  </a:lnTo>
                  <a:cubicBezTo>
                    <a:pt x="606138" y="1106846"/>
                    <a:pt x="538415" y="1100179"/>
                    <a:pt x="490028" y="1057507"/>
                  </a:cubicBezTo>
                  <a:cubicBezTo>
                    <a:pt x="426020" y="1001214"/>
                    <a:pt x="419733" y="903583"/>
                    <a:pt x="476121" y="839575"/>
                  </a:cubicBezTo>
                  <a:cubicBezTo>
                    <a:pt x="532414" y="775567"/>
                    <a:pt x="630045" y="769280"/>
                    <a:pt x="694053" y="825668"/>
                  </a:cubicBezTo>
                  <a:cubicBezTo>
                    <a:pt x="729963" y="857291"/>
                    <a:pt x="747012" y="901964"/>
                    <a:pt x="745679" y="946350"/>
                  </a:cubicBezTo>
                  <a:lnTo>
                    <a:pt x="880478" y="996969"/>
                  </a:lnTo>
                  <a:lnTo>
                    <a:pt x="918536" y="943065"/>
                  </a:lnTo>
                  <a:cubicBezTo>
                    <a:pt x="1015772" y="820003"/>
                    <a:pt x="1133466" y="712083"/>
                    <a:pt x="1268411" y="625072"/>
                  </a:cubicBezTo>
                  <a:lnTo>
                    <a:pt x="1210213" y="332083"/>
                  </a:lnTo>
                  <a:cubicBezTo>
                    <a:pt x="1149824" y="325416"/>
                    <a:pt x="1096484" y="283315"/>
                    <a:pt x="1078673" y="221213"/>
                  </a:cubicBezTo>
                  <a:cubicBezTo>
                    <a:pt x="1055241" y="139202"/>
                    <a:pt x="1102676" y="53668"/>
                    <a:pt x="1184686" y="30237"/>
                  </a:cubicBezTo>
                  <a:cubicBezTo>
                    <a:pt x="1205189" y="24378"/>
                    <a:pt x="1225912" y="22950"/>
                    <a:pt x="1245829" y="25383"/>
                  </a:cubicBezTo>
                  <a:cubicBezTo>
                    <a:pt x="1305582" y="32683"/>
                    <a:pt x="1358089" y="74742"/>
                    <a:pt x="1375662" y="136249"/>
                  </a:cubicBezTo>
                  <a:cubicBezTo>
                    <a:pt x="1388807" y="182350"/>
                    <a:pt x="1379091" y="229023"/>
                    <a:pt x="1353945" y="265694"/>
                  </a:cubicBezTo>
                  <a:lnTo>
                    <a:pt x="1524538" y="494294"/>
                  </a:lnTo>
                  <a:cubicBezTo>
                    <a:pt x="1566924" y="477721"/>
                    <a:pt x="1610358" y="462766"/>
                    <a:pt x="1654935" y="450003"/>
                  </a:cubicBezTo>
                  <a:cubicBezTo>
                    <a:pt x="1747352" y="423548"/>
                    <a:pt x="1840232" y="406736"/>
                    <a:pt x="1932513" y="398963"/>
                  </a:cubicBezTo>
                  <a:lnTo>
                    <a:pt x="2038684" y="395144"/>
                  </a:lnTo>
                  <a:lnTo>
                    <a:pt x="2076036" y="280077"/>
                  </a:lnTo>
                  <a:cubicBezTo>
                    <a:pt x="2026601" y="244739"/>
                    <a:pt x="2000598" y="181969"/>
                    <a:pt x="2015361" y="119104"/>
                  </a:cubicBezTo>
                  <a:cubicBezTo>
                    <a:pt x="2030078" y="56811"/>
                    <a:pt x="2080477" y="12305"/>
                    <a:pt x="2139797" y="21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9">
              <a:extLst>
                <a:ext uri="{FF2B5EF4-FFF2-40B4-BE49-F238E27FC236}">
                  <a16:creationId xmlns:a16="http://schemas.microsoft.com/office/drawing/2014/main" id="{8384F1E7-3C9F-0B40-85AC-DF021F4B7AB0}"/>
                </a:ext>
              </a:extLst>
            </p:cNvPr>
            <p:cNvSpPr/>
            <p:nvPr/>
          </p:nvSpPr>
          <p:spPr>
            <a:xfrm>
              <a:off x="8574314" y="2578112"/>
              <a:ext cx="1045027" cy="979249"/>
            </a:xfrm>
            <a:custGeom>
              <a:avLst/>
              <a:gdLst>
                <a:gd name="connsiteX0" fmla="*/ 2444160 w 4019471"/>
                <a:gd name="connsiteY0" fmla="*/ 2418635 h 3766468"/>
                <a:gd name="connsiteX1" fmla="*/ 2404267 w 4019471"/>
                <a:gd name="connsiteY1" fmla="*/ 2421774 h 3766468"/>
                <a:gd name="connsiteX2" fmla="*/ 2335115 w 4019471"/>
                <a:gd name="connsiteY2" fmla="*/ 2546361 h 3766468"/>
                <a:gd name="connsiteX3" fmla="*/ 2459703 w 4019471"/>
                <a:gd name="connsiteY3" fmla="*/ 2615512 h 3766468"/>
                <a:gd name="connsiteX4" fmla="*/ 2528854 w 4019471"/>
                <a:gd name="connsiteY4" fmla="*/ 2490925 h 3766468"/>
                <a:gd name="connsiteX5" fmla="*/ 2444160 w 4019471"/>
                <a:gd name="connsiteY5" fmla="*/ 2418635 h 3766468"/>
                <a:gd name="connsiteX6" fmla="*/ 1492427 w 4019471"/>
                <a:gd name="connsiteY6" fmla="*/ 2201047 h 3766468"/>
                <a:gd name="connsiteX7" fmla="*/ 1441289 w 4019471"/>
                <a:gd name="connsiteY7" fmla="*/ 2210224 h 3766468"/>
                <a:gd name="connsiteX8" fmla="*/ 1265172 w 4019471"/>
                <a:gd name="connsiteY8" fmla="*/ 2527407 h 3766468"/>
                <a:gd name="connsiteX9" fmla="*/ 1582354 w 4019471"/>
                <a:gd name="connsiteY9" fmla="*/ 2703524 h 3766468"/>
                <a:gd name="connsiteX10" fmla="*/ 1758472 w 4019471"/>
                <a:gd name="connsiteY10" fmla="*/ 2386341 h 3766468"/>
                <a:gd name="connsiteX11" fmla="*/ 1492427 w 4019471"/>
                <a:gd name="connsiteY11" fmla="*/ 2201047 h 3766468"/>
                <a:gd name="connsiteX12" fmla="*/ 3026437 w 4019471"/>
                <a:gd name="connsiteY12" fmla="*/ 1595907 h 3766468"/>
                <a:gd name="connsiteX13" fmla="*/ 2986530 w 4019471"/>
                <a:gd name="connsiteY13" fmla="*/ 1599099 h 3766468"/>
                <a:gd name="connsiteX14" fmla="*/ 2917378 w 4019471"/>
                <a:gd name="connsiteY14" fmla="*/ 1723686 h 3766468"/>
                <a:gd name="connsiteX15" fmla="*/ 3041965 w 4019471"/>
                <a:gd name="connsiteY15" fmla="*/ 1792838 h 3766468"/>
                <a:gd name="connsiteX16" fmla="*/ 3111117 w 4019471"/>
                <a:gd name="connsiteY16" fmla="*/ 1668251 h 3766468"/>
                <a:gd name="connsiteX17" fmla="*/ 3026437 w 4019471"/>
                <a:gd name="connsiteY17" fmla="*/ 1595907 h 3766468"/>
                <a:gd name="connsiteX18" fmla="*/ 2021005 w 4019471"/>
                <a:gd name="connsiteY18" fmla="*/ 1586126 h 3766468"/>
                <a:gd name="connsiteX19" fmla="*/ 1980023 w 4019471"/>
                <a:gd name="connsiteY19" fmla="*/ 1593480 h 3766468"/>
                <a:gd name="connsiteX20" fmla="*/ 1838958 w 4019471"/>
                <a:gd name="connsiteY20" fmla="*/ 1847607 h 3766468"/>
                <a:gd name="connsiteX21" fmla="*/ 2093085 w 4019471"/>
                <a:gd name="connsiteY21" fmla="*/ 1988672 h 3766468"/>
                <a:gd name="connsiteX22" fmla="*/ 2234150 w 4019471"/>
                <a:gd name="connsiteY22" fmla="*/ 1734545 h 3766468"/>
                <a:gd name="connsiteX23" fmla="*/ 2021005 w 4019471"/>
                <a:gd name="connsiteY23" fmla="*/ 1586126 h 3766468"/>
                <a:gd name="connsiteX24" fmla="*/ 1333344 w 4019471"/>
                <a:gd name="connsiteY24" fmla="*/ 1317302 h 3766468"/>
                <a:gd name="connsiteX25" fmla="*/ 1268315 w 4019471"/>
                <a:gd name="connsiteY25" fmla="*/ 1322493 h 3766468"/>
                <a:gd name="connsiteX26" fmla="*/ 1155634 w 4019471"/>
                <a:gd name="connsiteY26" fmla="*/ 1525566 h 3766468"/>
                <a:gd name="connsiteX27" fmla="*/ 1358707 w 4019471"/>
                <a:gd name="connsiteY27" fmla="*/ 1638247 h 3766468"/>
                <a:gd name="connsiteX28" fmla="*/ 1471388 w 4019471"/>
                <a:gd name="connsiteY28" fmla="*/ 1435174 h 3766468"/>
                <a:gd name="connsiteX29" fmla="*/ 1333344 w 4019471"/>
                <a:gd name="connsiteY29" fmla="*/ 1317302 h 3766468"/>
                <a:gd name="connsiteX30" fmla="*/ 2304092 w 4019471"/>
                <a:gd name="connsiteY30" fmla="*/ 865460 h 3766468"/>
                <a:gd name="connsiteX31" fmla="*/ 2265297 w 4019471"/>
                <a:gd name="connsiteY31" fmla="*/ 872438 h 3766468"/>
                <a:gd name="connsiteX32" fmla="*/ 2131757 w 4019471"/>
                <a:gd name="connsiteY32" fmla="*/ 1112944 h 3766468"/>
                <a:gd name="connsiteX33" fmla="*/ 2372263 w 4019471"/>
                <a:gd name="connsiteY33" fmla="*/ 1246484 h 3766468"/>
                <a:gd name="connsiteX34" fmla="*/ 2505803 w 4019471"/>
                <a:gd name="connsiteY34" fmla="*/ 1005978 h 3766468"/>
                <a:gd name="connsiteX35" fmla="*/ 2304092 w 4019471"/>
                <a:gd name="connsiteY35" fmla="*/ 865460 h 3766468"/>
                <a:gd name="connsiteX36" fmla="*/ 2139797 w 4019471"/>
                <a:gd name="connsiteY36" fmla="*/ 2184 h 3766468"/>
                <a:gd name="connsiteX37" fmla="*/ 2201099 w 4019471"/>
                <a:gd name="connsiteY37" fmla="*/ 4138 h 3766468"/>
                <a:gd name="connsiteX38" fmla="*/ 2315875 w 4019471"/>
                <a:gd name="connsiteY38" fmla="*/ 189780 h 3766468"/>
                <a:gd name="connsiteX39" fmla="*/ 2233770 w 4019471"/>
                <a:gd name="connsiteY39" fmla="*/ 292174 h 3766468"/>
                <a:gd name="connsiteX40" fmla="*/ 2249167 w 4019471"/>
                <a:gd name="connsiteY40" fmla="*/ 408792 h 3766468"/>
                <a:gd name="connsiteX41" fmla="*/ 2340137 w 4019471"/>
                <a:gd name="connsiteY41" fmla="*/ 422947 h 3766468"/>
                <a:gd name="connsiteX42" fmla="*/ 2718115 w 4019471"/>
                <a:gd name="connsiteY42" fmla="*/ 556683 h 3766468"/>
                <a:gd name="connsiteX43" fmla="*/ 2950526 w 4019471"/>
                <a:gd name="connsiteY43" fmla="*/ 309510 h 3766468"/>
                <a:gd name="connsiteX44" fmla="*/ 2964337 w 4019471"/>
                <a:gd name="connsiteY44" fmla="*/ 137964 h 3766468"/>
                <a:gd name="connsiteX45" fmla="*/ 3181316 w 4019471"/>
                <a:gd name="connsiteY45" fmla="*/ 113294 h 3766468"/>
                <a:gd name="connsiteX46" fmla="*/ 3206081 w 4019471"/>
                <a:gd name="connsiteY46" fmla="*/ 330274 h 3766468"/>
                <a:gd name="connsiteX47" fmla="*/ 3088162 w 4019471"/>
                <a:gd name="connsiteY47" fmla="*/ 387806 h 3766468"/>
                <a:gd name="connsiteX48" fmla="*/ 2978910 w 4019471"/>
                <a:gd name="connsiteY48" fmla="*/ 729371 h 3766468"/>
                <a:gd name="connsiteX49" fmla="*/ 3261065 w 4019471"/>
                <a:gd name="connsiteY49" fmla="*/ 1044577 h 3766468"/>
                <a:gd name="connsiteX50" fmla="*/ 3330137 w 4019471"/>
                <a:gd name="connsiteY50" fmla="*/ 1168940 h 3766468"/>
                <a:gd name="connsiteX51" fmla="*/ 3471639 w 4019471"/>
                <a:gd name="connsiteY51" fmla="*/ 1148947 h 3766468"/>
                <a:gd name="connsiteX52" fmla="*/ 3589653 w 4019471"/>
                <a:gd name="connsiteY52" fmla="*/ 1023789 h 3766468"/>
                <a:gd name="connsiteX53" fmla="*/ 3774438 w 4019471"/>
                <a:gd name="connsiteY53" fmla="*/ 1140184 h 3766468"/>
                <a:gd name="connsiteX54" fmla="*/ 3657948 w 4019471"/>
                <a:gd name="connsiteY54" fmla="*/ 1324969 h 3766468"/>
                <a:gd name="connsiteX55" fmla="*/ 3529932 w 4019471"/>
                <a:gd name="connsiteY55" fmla="*/ 1296108 h 3766468"/>
                <a:gd name="connsiteX56" fmla="*/ 3417034 w 4019471"/>
                <a:gd name="connsiteY56" fmla="*/ 1370971 h 3766468"/>
                <a:gd name="connsiteX57" fmla="*/ 3443635 w 4019471"/>
                <a:gd name="connsiteY57" fmla="*/ 1442794 h 3766468"/>
                <a:gd name="connsiteX58" fmla="*/ 3496880 w 4019471"/>
                <a:gd name="connsiteY58" fmla="*/ 1927045 h 3766468"/>
                <a:gd name="connsiteX59" fmla="*/ 3754626 w 4019471"/>
                <a:gd name="connsiteY59" fmla="*/ 2057347 h 3766468"/>
                <a:gd name="connsiteX60" fmla="*/ 3923028 w 4019471"/>
                <a:gd name="connsiteY60" fmla="*/ 2022104 h 3766468"/>
                <a:gd name="connsiteX61" fmla="*/ 4008086 w 4019471"/>
                <a:gd name="connsiteY61" fmla="*/ 2223272 h 3766468"/>
                <a:gd name="connsiteX62" fmla="*/ 3806918 w 4019471"/>
                <a:gd name="connsiteY62" fmla="*/ 2308330 h 3766468"/>
                <a:gd name="connsiteX63" fmla="*/ 3718336 w 4019471"/>
                <a:gd name="connsiteY63" fmla="*/ 2211461 h 3766468"/>
                <a:gd name="connsiteX64" fmla="*/ 3452493 w 4019471"/>
                <a:gd name="connsiteY64" fmla="*/ 2205365 h 3766468"/>
                <a:gd name="connsiteX65" fmla="*/ 3315310 w 4019471"/>
                <a:gd name="connsiteY65" fmla="*/ 2546082 h 3766468"/>
                <a:gd name="connsiteX66" fmla="*/ 3261318 w 4019471"/>
                <a:gd name="connsiteY66" fmla="*/ 2633866 h 3766468"/>
                <a:gd name="connsiteX67" fmla="*/ 3313142 w 4019471"/>
                <a:gd name="connsiteY67" fmla="*/ 2707999 h 3766468"/>
                <a:gd name="connsiteX68" fmla="*/ 3478210 w 4019471"/>
                <a:gd name="connsiteY68" fmla="*/ 2756672 h 3766468"/>
                <a:gd name="connsiteX69" fmla="*/ 3458017 w 4019471"/>
                <a:gd name="connsiteY69" fmla="*/ 2974128 h 3766468"/>
                <a:gd name="connsiteX70" fmla="*/ 3240561 w 4019471"/>
                <a:gd name="connsiteY70" fmla="*/ 2953935 h 3766468"/>
                <a:gd name="connsiteX71" fmla="*/ 3208367 w 4019471"/>
                <a:gd name="connsiteY71" fmla="*/ 2826680 h 3766468"/>
                <a:gd name="connsiteX72" fmla="*/ 3142813 w 4019471"/>
                <a:gd name="connsiteY72" fmla="*/ 2789531 h 3766468"/>
                <a:gd name="connsiteX73" fmla="*/ 3097136 w 4019471"/>
                <a:gd name="connsiteY73" fmla="*/ 2841552 h 3766468"/>
                <a:gd name="connsiteX74" fmla="*/ 2911187 w 4019471"/>
                <a:gd name="connsiteY74" fmla="*/ 3005179 h 3766468"/>
                <a:gd name="connsiteX75" fmla="*/ 2993864 w 4019471"/>
                <a:gd name="connsiteY75" fmla="*/ 3313599 h 3766468"/>
                <a:gd name="connsiteX76" fmla="*/ 3132453 w 4019471"/>
                <a:gd name="connsiteY76" fmla="*/ 3415612 h 3766468"/>
                <a:gd name="connsiteX77" fmla="*/ 3039298 w 4019471"/>
                <a:gd name="connsiteY77" fmla="*/ 3613160 h 3766468"/>
                <a:gd name="connsiteX78" fmla="*/ 2841750 w 4019471"/>
                <a:gd name="connsiteY78" fmla="*/ 3520006 h 3766468"/>
                <a:gd name="connsiteX79" fmla="*/ 2854895 w 4019471"/>
                <a:gd name="connsiteY79" fmla="*/ 3389418 h 3766468"/>
                <a:gd name="connsiteX80" fmla="*/ 2655346 w 4019471"/>
                <a:gd name="connsiteY80" fmla="*/ 3155865 h 3766468"/>
                <a:gd name="connsiteX81" fmla="*/ 2450654 w 4019471"/>
                <a:gd name="connsiteY81" fmla="*/ 3231398 h 3766468"/>
                <a:gd name="connsiteX82" fmla="*/ 2345898 w 4019471"/>
                <a:gd name="connsiteY82" fmla="*/ 3257238 h 3766468"/>
                <a:gd name="connsiteX83" fmla="*/ 2288528 w 4019471"/>
                <a:gd name="connsiteY83" fmla="*/ 3266977 h 3766468"/>
                <a:gd name="connsiteX84" fmla="*/ 2272727 w 4019471"/>
                <a:gd name="connsiteY84" fmla="*/ 3356176 h 3766468"/>
                <a:gd name="connsiteX85" fmla="*/ 2355118 w 4019471"/>
                <a:gd name="connsiteY85" fmla="*/ 3507242 h 3766468"/>
                <a:gd name="connsiteX86" fmla="*/ 2187097 w 4019471"/>
                <a:gd name="connsiteY86" fmla="*/ 3646688 h 3766468"/>
                <a:gd name="connsiteX87" fmla="*/ 2047651 w 4019471"/>
                <a:gd name="connsiteY87" fmla="*/ 3478667 h 3766468"/>
                <a:gd name="connsiteX88" fmla="*/ 2114802 w 4019471"/>
                <a:gd name="connsiteY88" fmla="*/ 3365987 h 3766468"/>
                <a:gd name="connsiteX89" fmla="*/ 2092658 w 4019471"/>
                <a:gd name="connsiteY89" fmla="*/ 3285932 h 3766468"/>
                <a:gd name="connsiteX90" fmla="*/ 2032721 w 4019471"/>
                <a:gd name="connsiteY90" fmla="*/ 3287251 h 3766468"/>
                <a:gd name="connsiteX91" fmla="*/ 1630361 w 4019471"/>
                <a:gd name="connsiteY91" fmla="*/ 3223873 h 3766468"/>
                <a:gd name="connsiteX92" fmla="*/ 1489962 w 4019471"/>
                <a:gd name="connsiteY92" fmla="*/ 3501622 h 3766468"/>
                <a:gd name="connsiteX93" fmla="*/ 1525204 w 4019471"/>
                <a:gd name="connsiteY93" fmla="*/ 3670024 h 3766468"/>
                <a:gd name="connsiteX94" fmla="*/ 1324037 w 4019471"/>
                <a:gd name="connsiteY94" fmla="*/ 3755083 h 3766468"/>
                <a:gd name="connsiteX95" fmla="*/ 1238978 w 4019471"/>
                <a:gd name="connsiteY95" fmla="*/ 3553915 h 3766468"/>
                <a:gd name="connsiteX96" fmla="*/ 1335848 w 4019471"/>
                <a:gd name="connsiteY96" fmla="*/ 3465332 h 3766468"/>
                <a:gd name="connsiteX97" fmla="*/ 1344134 w 4019471"/>
                <a:gd name="connsiteY97" fmla="*/ 3101477 h 3766468"/>
                <a:gd name="connsiteX98" fmla="*/ 1016248 w 4019471"/>
                <a:gd name="connsiteY98" fmla="*/ 2849836 h 3766468"/>
                <a:gd name="connsiteX99" fmla="*/ 970736 w 4019471"/>
                <a:gd name="connsiteY99" fmla="*/ 2798438 h 3766468"/>
                <a:gd name="connsiteX100" fmla="*/ 873695 w 4019471"/>
                <a:gd name="connsiteY100" fmla="*/ 2847921 h 3766468"/>
                <a:gd name="connsiteX101" fmla="*/ 802733 w 4019471"/>
                <a:gd name="connsiteY101" fmla="*/ 3004703 h 3766468"/>
                <a:gd name="connsiteX102" fmla="*/ 590135 w 4019471"/>
                <a:gd name="connsiteY102" fmla="*/ 2954696 h 3766468"/>
                <a:gd name="connsiteX103" fmla="*/ 640142 w 4019471"/>
                <a:gd name="connsiteY103" fmla="*/ 2742099 h 3766468"/>
                <a:gd name="connsiteX104" fmla="*/ 770634 w 4019471"/>
                <a:gd name="connsiteY104" fmla="*/ 2727811 h 3766468"/>
                <a:gd name="connsiteX105" fmla="*/ 842797 w 4019471"/>
                <a:gd name="connsiteY105" fmla="*/ 2633698 h 3766468"/>
                <a:gd name="connsiteX106" fmla="*/ 841324 w 4019471"/>
                <a:gd name="connsiteY106" fmla="*/ 2631667 h 3766468"/>
                <a:gd name="connsiteX107" fmla="*/ 662049 w 4019471"/>
                <a:gd name="connsiteY107" fmla="*/ 2238512 h 3766468"/>
                <a:gd name="connsiteX108" fmla="*/ 611852 w 4019471"/>
                <a:gd name="connsiteY108" fmla="*/ 1967145 h 3766468"/>
                <a:gd name="connsiteX109" fmla="*/ 278572 w 4019471"/>
                <a:gd name="connsiteY109" fmla="*/ 1853035 h 3766468"/>
                <a:gd name="connsiteX110" fmla="*/ 116647 w 4019471"/>
                <a:gd name="connsiteY110" fmla="*/ 1911138 h 3766468"/>
                <a:gd name="connsiteX111" fmla="*/ 4729 w 4019471"/>
                <a:gd name="connsiteY111" fmla="*/ 1723591 h 3766468"/>
                <a:gd name="connsiteX112" fmla="*/ 192276 w 4019471"/>
                <a:gd name="connsiteY112" fmla="*/ 1611672 h 3766468"/>
                <a:gd name="connsiteX113" fmla="*/ 293336 w 4019471"/>
                <a:gd name="connsiteY113" fmla="*/ 1695397 h 3766468"/>
                <a:gd name="connsiteX114" fmla="*/ 617662 w 4019471"/>
                <a:gd name="connsiteY114" fmla="*/ 1657868 h 3766468"/>
                <a:gd name="connsiteX115" fmla="*/ 752288 w 4019471"/>
                <a:gd name="connsiteY115" fmla="*/ 1207671 h 3766468"/>
                <a:gd name="connsiteX116" fmla="*/ 763790 w 4019471"/>
                <a:gd name="connsiteY116" fmla="*/ 1186968 h 3766468"/>
                <a:gd name="connsiteX117" fmla="*/ 660621 w 4019471"/>
                <a:gd name="connsiteY117" fmla="*/ 1079795 h 3766468"/>
                <a:gd name="connsiteX118" fmla="*/ 490028 w 4019471"/>
                <a:gd name="connsiteY118" fmla="*/ 1057507 h 3766468"/>
                <a:gd name="connsiteX119" fmla="*/ 476121 w 4019471"/>
                <a:gd name="connsiteY119" fmla="*/ 839575 h 3766468"/>
                <a:gd name="connsiteX120" fmla="*/ 694053 w 4019471"/>
                <a:gd name="connsiteY120" fmla="*/ 825668 h 3766468"/>
                <a:gd name="connsiteX121" fmla="*/ 745679 w 4019471"/>
                <a:gd name="connsiteY121" fmla="*/ 946350 h 3766468"/>
                <a:gd name="connsiteX122" fmla="*/ 880478 w 4019471"/>
                <a:gd name="connsiteY122" fmla="*/ 996969 h 3766468"/>
                <a:gd name="connsiteX123" fmla="*/ 918536 w 4019471"/>
                <a:gd name="connsiteY123" fmla="*/ 943065 h 3766468"/>
                <a:gd name="connsiteX124" fmla="*/ 1268411 w 4019471"/>
                <a:gd name="connsiteY124" fmla="*/ 625072 h 3766468"/>
                <a:gd name="connsiteX125" fmla="*/ 1210213 w 4019471"/>
                <a:gd name="connsiteY125" fmla="*/ 332083 h 3766468"/>
                <a:gd name="connsiteX126" fmla="*/ 1078673 w 4019471"/>
                <a:gd name="connsiteY126" fmla="*/ 221213 h 3766468"/>
                <a:gd name="connsiteX127" fmla="*/ 1184686 w 4019471"/>
                <a:gd name="connsiteY127" fmla="*/ 30237 h 3766468"/>
                <a:gd name="connsiteX128" fmla="*/ 1245829 w 4019471"/>
                <a:gd name="connsiteY128" fmla="*/ 25383 h 3766468"/>
                <a:gd name="connsiteX129" fmla="*/ 1375662 w 4019471"/>
                <a:gd name="connsiteY129" fmla="*/ 136249 h 3766468"/>
                <a:gd name="connsiteX130" fmla="*/ 1353945 w 4019471"/>
                <a:gd name="connsiteY130" fmla="*/ 265694 h 3766468"/>
                <a:gd name="connsiteX131" fmla="*/ 1524538 w 4019471"/>
                <a:gd name="connsiteY131" fmla="*/ 494294 h 3766468"/>
                <a:gd name="connsiteX132" fmla="*/ 1654935 w 4019471"/>
                <a:gd name="connsiteY132" fmla="*/ 450003 h 3766468"/>
                <a:gd name="connsiteX133" fmla="*/ 1932513 w 4019471"/>
                <a:gd name="connsiteY133" fmla="*/ 398963 h 3766468"/>
                <a:gd name="connsiteX134" fmla="*/ 2038684 w 4019471"/>
                <a:gd name="connsiteY134" fmla="*/ 395144 h 3766468"/>
                <a:gd name="connsiteX135" fmla="*/ 2076036 w 4019471"/>
                <a:gd name="connsiteY135" fmla="*/ 280077 h 3766468"/>
                <a:gd name="connsiteX136" fmla="*/ 2015361 w 4019471"/>
                <a:gd name="connsiteY136" fmla="*/ 119104 h 3766468"/>
                <a:gd name="connsiteX137" fmla="*/ 2139797 w 4019471"/>
                <a:gd name="connsiteY137" fmla="*/ 2184 h 376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019471" h="3766468">
                  <a:moveTo>
                    <a:pt x="2444160" y="2418635"/>
                  </a:moveTo>
                  <a:cubicBezTo>
                    <a:pt x="2431169" y="2417041"/>
                    <a:pt x="2417650" y="2417964"/>
                    <a:pt x="2404267" y="2421774"/>
                  </a:cubicBezTo>
                  <a:cubicBezTo>
                    <a:pt x="2350736" y="2437109"/>
                    <a:pt x="2319780" y="2492830"/>
                    <a:pt x="2335115" y="2546361"/>
                  </a:cubicBezTo>
                  <a:cubicBezTo>
                    <a:pt x="2350451" y="2599891"/>
                    <a:pt x="2406172" y="2630847"/>
                    <a:pt x="2459703" y="2615512"/>
                  </a:cubicBezTo>
                  <a:cubicBezTo>
                    <a:pt x="2513233" y="2600177"/>
                    <a:pt x="2544189" y="2544456"/>
                    <a:pt x="2528854" y="2490925"/>
                  </a:cubicBezTo>
                  <a:cubicBezTo>
                    <a:pt x="2517353" y="2450849"/>
                    <a:pt x="2483134" y="2423417"/>
                    <a:pt x="2444160" y="2418635"/>
                  </a:cubicBezTo>
                  <a:close/>
                  <a:moveTo>
                    <a:pt x="1492427" y="2201047"/>
                  </a:moveTo>
                  <a:cubicBezTo>
                    <a:pt x="1475432" y="2202347"/>
                    <a:pt x="1458315" y="2205366"/>
                    <a:pt x="1441289" y="2210224"/>
                  </a:cubicBezTo>
                  <a:cubicBezTo>
                    <a:pt x="1304986" y="2249181"/>
                    <a:pt x="1226215" y="2391199"/>
                    <a:pt x="1265172" y="2527407"/>
                  </a:cubicBezTo>
                  <a:cubicBezTo>
                    <a:pt x="1304129" y="2663709"/>
                    <a:pt x="1446147" y="2742481"/>
                    <a:pt x="1582354" y="2703524"/>
                  </a:cubicBezTo>
                  <a:cubicBezTo>
                    <a:pt x="1718657" y="2664567"/>
                    <a:pt x="1797429" y="2522549"/>
                    <a:pt x="1758472" y="2386341"/>
                  </a:cubicBezTo>
                  <a:cubicBezTo>
                    <a:pt x="1724385" y="2267160"/>
                    <a:pt x="1611391" y="2191953"/>
                    <a:pt x="1492427" y="2201047"/>
                  </a:cubicBezTo>
                  <a:close/>
                  <a:moveTo>
                    <a:pt x="3026437" y="1595907"/>
                  </a:moveTo>
                  <a:cubicBezTo>
                    <a:pt x="3013438" y="1594325"/>
                    <a:pt x="2999913" y="1595265"/>
                    <a:pt x="2986530" y="1599099"/>
                  </a:cubicBezTo>
                  <a:cubicBezTo>
                    <a:pt x="2933000" y="1614435"/>
                    <a:pt x="2902043" y="1670156"/>
                    <a:pt x="2917378" y="1723686"/>
                  </a:cubicBezTo>
                  <a:cubicBezTo>
                    <a:pt x="2932714" y="1777217"/>
                    <a:pt x="2988435" y="1808173"/>
                    <a:pt x="3041965" y="1792838"/>
                  </a:cubicBezTo>
                  <a:cubicBezTo>
                    <a:pt x="3095496" y="1777503"/>
                    <a:pt x="3126452" y="1721781"/>
                    <a:pt x="3111117" y="1668251"/>
                  </a:cubicBezTo>
                  <a:cubicBezTo>
                    <a:pt x="3099687" y="1628103"/>
                    <a:pt x="3065433" y="1600653"/>
                    <a:pt x="3026437" y="1595907"/>
                  </a:cubicBezTo>
                  <a:close/>
                  <a:moveTo>
                    <a:pt x="2021005" y="1586126"/>
                  </a:moveTo>
                  <a:cubicBezTo>
                    <a:pt x="2007385" y="1587167"/>
                    <a:pt x="1993668" y="1589587"/>
                    <a:pt x="1980023" y="1593480"/>
                  </a:cubicBezTo>
                  <a:cubicBezTo>
                    <a:pt x="1870867" y="1624722"/>
                    <a:pt x="1807716" y="1738451"/>
                    <a:pt x="1838958" y="1847607"/>
                  </a:cubicBezTo>
                  <a:cubicBezTo>
                    <a:pt x="1870200" y="1956764"/>
                    <a:pt x="1983928" y="2019914"/>
                    <a:pt x="2093085" y="1988672"/>
                  </a:cubicBezTo>
                  <a:cubicBezTo>
                    <a:pt x="2202241" y="1957430"/>
                    <a:pt x="2265392" y="1843702"/>
                    <a:pt x="2234150" y="1734545"/>
                  </a:cubicBezTo>
                  <a:cubicBezTo>
                    <a:pt x="2206897" y="1639117"/>
                    <a:pt x="2116344" y="1578838"/>
                    <a:pt x="2021005" y="1586126"/>
                  </a:cubicBezTo>
                  <a:close/>
                  <a:moveTo>
                    <a:pt x="1333344" y="1317302"/>
                  </a:moveTo>
                  <a:cubicBezTo>
                    <a:pt x="1312166" y="1314725"/>
                    <a:pt x="1290128" y="1316254"/>
                    <a:pt x="1268315" y="1322493"/>
                  </a:cubicBezTo>
                  <a:cubicBezTo>
                    <a:pt x="1181161" y="1347449"/>
                    <a:pt x="1130679" y="1438413"/>
                    <a:pt x="1155634" y="1525566"/>
                  </a:cubicBezTo>
                  <a:cubicBezTo>
                    <a:pt x="1180590" y="1612720"/>
                    <a:pt x="1271554" y="1663203"/>
                    <a:pt x="1358707" y="1638247"/>
                  </a:cubicBezTo>
                  <a:cubicBezTo>
                    <a:pt x="1445861" y="1613292"/>
                    <a:pt x="1496344" y="1522328"/>
                    <a:pt x="1471388" y="1435174"/>
                  </a:cubicBezTo>
                  <a:cubicBezTo>
                    <a:pt x="1452672" y="1369737"/>
                    <a:pt x="1396879" y="1325036"/>
                    <a:pt x="1333344" y="1317302"/>
                  </a:cubicBezTo>
                  <a:close/>
                  <a:moveTo>
                    <a:pt x="2304092" y="865460"/>
                  </a:moveTo>
                  <a:cubicBezTo>
                    <a:pt x="2291201" y="866451"/>
                    <a:pt x="2278216" y="868747"/>
                    <a:pt x="2265297" y="872438"/>
                  </a:cubicBezTo>
                  <a:cubicBezTo>
                    <a:pt x="2161951" y="901965"/>
                    <a:pt x="2102229" y="1009693"/>
                    <a:pt x="2131757" y="1112944"/>
                  </a:cubicBezTo>
                  <a:cubicBezTo>
                    <a:pt x="2161284" y="1216290"/>
                    <a:pt x="2269012" y="1276012"/>
                    <a:pt x="2372263" y="1246484"/>
                  </a:cubicBezTo>
                  <a:cubicBezTo>
                    <a:pt x="2475609" y="1216957"/>
                    <a:pt x="2535331" y="1109229"/>
                    <a:pt x="2505803" y="1005978"/>
                  </a:cubicBezTo>
                  <a:cubicBezTo>
                    <a:pt x="2479967" y="915550"/>
                    <a:pt x="2394331" y="858522"/>
                    <a:pt x="2304092" y="865460"/>
                  </a:cubicBezTo>
                  <a:close/>
                  <a:moveTo>
                    <a:pt x="2139797" y="2184"/>
                  </a:moveTo>
                  <a:cubicBezTo>
                    <a:pt x="2159570" y="-1190"/>
                    <a:pt x="2180335" y="-744"/>
                    <a:pt x="2201099" y="4138"/>
                  </a:cubicBezTo>
                  <a:cubicBezTo>
                    <a:pt x="2284157" y="23664"/>
                    <a:pt x="2335592" y="106817"/>
                    <a:pt x="2315875" y="189780"/>
                  </a:cubicBezTo>
                  <a:cubicBezTo>
                    <a:pt x="2304921" y="236452"/>
                    <a:pt x="2273584" y="272457"/>
                    <a:pt x="2233770" y="292174"/>
                  </a:cubicBezTo>
                  <a:lnTo>
                    <a:pt x="2249167" y="408792"/>
                  </a:lnTo>
                  <a:lnTo>
                    <a:pt x="2340137" y="422947"/>
                  </a:lnTo>
                  <a:cubicBezTo>
                    <a:pt x="2472268" y="449915"/>
                    <a:pt x="2599458" y="495175"/>
                    <a:pt x="2718115" y="556683"/>
                  </a:cubicBezTo>
                  <a:lnTo>
                    <a:pt x="2950526" y="309510"/>
                  </a:lnTo>
                  <a:cubicBezTo>
                    <a:pt x="2920808" y="256455"/>
                    <a:pt x="2924141" y="188543"/>
                    <a:pt x="2964337" y="137964"/>
                  </a:cubicBezTo>
                  <a:cubicBezTo>
                    <a:pt x="3017391" y="71289"/>
                    <a:pt x="3114546" y="60145"/>
                    <a:pt x="3181316" y="113294"/>
                  </a:cubicBezTo>
                  <a:cubicBezTo>
                    <a:pt x="3248087" y="166445"/>
                    <a:pt x="3259136" y="263600"/>
                    <a:pt x="3206081" y="330274"/>
                  </a:cubicBezTo>
                  <a:cubicBezTo>
                    <a:pt x="3176268" y="367708"/>
                    <a:pt x="3132548" y="386947"/>
                    <a:pt x="3088162" y="387806"/>
                  </a:cubicBezTo>
                  <a:lnTo>
                    <a:pt x="2978910" y="729371"/>
                  </a:lnTo>
                  <a:cubicBezTo>
                    <a:pt x="3086781" y="819097"/>
                    <a:pt x="3182221" y="924919"/>
                    <a:pt x="3261065" y="1044577"/>
                  </a:cubicBezTo>
                  <a:lnTo>
                    <a:pt x="3330137" y="1168940"/>
                  </a:lnTo>
                  <a:lnTo>
                    <a:pt x="3471639" y="1148947"/>
                  </a:lnTo>
                  <a:cubicBezTo>
                    <a:pt x="3481640" y="1089035"/>
                    <a:pt x="3526693" y="1038076"/>
                    <a:pt x="3589653" y="1023789"/>
                  </a:cubicBezTo>
                  <a:cubicBezTo>
                    <a:pt x="3672902" y="1005024"/>
                    <a:pt x="3755579" y="1057126"/>
                    <a:pt x="3774438" y="1140184"/>
                  </a:cubicBezTo>
                  <a:cubicBezTo>
                    <a:pt x="3793298" y="1223433"/>
                    <a:pt x="3741101" y="1306110"/>
                    <a:pt x="3657948" y="1324969"/>
                  </a:cubicBezTo>
                  <a:cubicBezTo>
                    <a:pt x="3611275" y="1335542"/>
                    <a:pt x="3565079" y="1323255"/>
                    <a:pt x="3529932" y="1296108"/>
                  </a:cubicBezTo>
                  <a:lnTo>
                    <a:pt x="3417034" y="1370971"/>
                  </a:lnTo>
                  <a:lnTo>
                    <a:pt x="3443635" y="1442794"/>
                  </a:lnTo>
                  <a:cubicBezTo>
                    <a:pt x="3489926" y="1604719"/>
                    <a:pt x="3506405" y="1767977"/>
                    <a:pt x="3496880" y="1927045"/>
                  </a:cubicBezTo>
                  <a:lnTo>
                    <a:pt x="3754626" y="2057347"/>
                  </a:lnTo>
                  <a:cubicBezTo>
                    <a:pt x="3797108" y="2013913"/>
                    <a:pt x="3863211" y="1997815"/>
                    <a:pt x="3923028" y="2022104"/>
                  </a:cubicBezTo>
                  <a:cubicBezTo>
                    <a:pt x="4002086" y="2054203"/>
                    <a:pt x="4040186" y="2144215"/>
                    <a:pt x="4008086" y="2223272"/>
                  </a:cubicBezTo>
                  <a:cubicBezTo>
                    <a:pt x="3975987" y="2302330"/>
                    <a:pt x="3885976" y="2340430"/>
                    <a:pt x="3806918" y="2308330"/>
                  </a:cubicBezTo>
                  <a:cubicBezTo>
                    <a:pt x="3762532" y="2290328"/>
                    <a:pt x="3731766" y="2253847"/>
                    <a:pt x="3718336" y="2211461"/>
                  </a:cubicBezTo>
                  <a:lnTo>
                    <a:pt x="3452493" y="2205365"/>
                  </a:lnTo>
                  <a:cubicBezTo>
                    <a:pt x="3421275" y="2324630"/>
                    <a:pt x="3375042" y="2439127"/>
                    <a:pt x="3315310" y="2546082"/>
                  </a:cubicBezTo>
                  <a:lnTo>
                    <a:pt x="3261318" y="2633866"/>
                  </a:lnTo>
                  <a:lnTo>
                    <a:pt x="3313142" y="2707999"/>
                  </a:lnTo>
                  <a:cubicBezTo>
                    <a:pt x="3371149" y="2689806"/>
                    <a:pt x="3436967" y="2706856"/>
                    <a:pt x="3478210" y="2756672"/>
                  </a:cubicBezTo>
                  <a:cubicBezTo>
                    <a:pt x="3532693" y="2822299"/>
                    <a:pt x="3523644" y="2919645"/>
                    <a:pt x="3458017" y="2974128"/>
                  </a:cubicBezTo>
                  <a:cubicBezTo>
                    <a:pt x="3392390" y="3028611"/>
                    <a:pt x="3295044" y="3019562"/>
                    <a:pt x="3240561" y="2953935"/>
                  </a:cubicBezTo>
                  <a:cubicBezTo>
                    <a:pt x="3209986" y="2917073"/>
                    <a:pt x="3200175" y="2870305"/>
                    <a:pt x="3208367" y="2826680"/>
                  </a:cubicBezTo>
                  <a:lnTo>
                    <a:pt x="3142813" y="2789531"/>
                  </a:lnTo>
                  <a:lnTo>
                    <a:pt x="3097136" y="2841552"/>
                  </a:lnTo>
                  <a:cubicBezTo>
                    <a:pt x="3040329" y="2900952"/>
                    <a:pt x="2978196" y="2955769"/>
                    <a:pt x="2911187" y="3005179"/>
                  </a:cubicBezTo>
                  <a:lnTo>
                    <a:pt x="2993864" y="3313599"/>
                  </a:lnTo>
                  <a:cubicBezTo>
                    <a:pt x="3054634" y="3316266"/>
                    <a:pt x="3110641" y="3354842"/>
                    <a:pt x="3132453" y="3415612"/>
                  </a:cubicBezTo>
                  <a:cubicBezTo>
                    <a:pt x="3161314" y="3495907"/>
                    <a:pt x="3119594" y="3584395"/>
                    <a:pt x="3039298" y="3613160"/>
                  </a:cubicBezTo>
                  <a:cubicBezTo>
                    <a:pt x="2959003" y="3642021"/>
                    <a:pt x="2870611" y="3600301"/>
                    <a:pt x="2841750" y="3520006"/>
                  </a:cubicBezTo>
                  <a:cubicBezTo>
                    <a:pt x="2825558" y="3474952"/>
                    <a:pt x="2832225" y="3427613"/>
                    <a:pt x="2854895" y="3389418"/>
                  </a:cubicBezTo>
                  <a:lnTo>
                    <a:pt x="2655346" y="3155865"/>
                  </a:lnTo>
                  <a:cubicBezTo>
                    <a:pt x="2590100" y="3185678"/>
                    <a:pt x="2521805" y="3211015"/>
                    <a:pt x="2450654" y="3231398"/>
                  </a:cubicBezTo>
                  <a:cubicBezTo>
                    <a:pt x="2415781" y="3241376"/>
                    <a:pt x="2380843" y="3249978"/>
                    <a:pt x="2345898" y="3257238"/>
                  </a:cubicBezTo>
                  <a:lnTo>
                    <a:pt x="2288528" y="3266977"/>
                  </a:lnTo>
                  <a:lnTo>
                    <a:pt x="2272727" y="3356176"/>
                  </a:lnTo>
                  <a:cubicBezTo>
                    <a:pt x="2326638" y="3384275"/>
                    <a:pt x="2361119" y="3442949"/>
                    <a:pt x="2355118" y="3507242"/>
                  </a:cubicBezTo>
                  <a:cubicBezTo>
                    <a:pt x="2347212" y="3592110"/>
                    <a:pt x="2272060" y="3654594"/>
                    <a:pt x="2187097" y="3646688"/>
                  </a:cubicBezTo>
                  <a:cubicBezTo>
                    <a:pt x="2102229" y="3638783"/>
                    <a:pt x="2039745" y="3563630"/>
                    <a:pt x="2047651" y="3478667"/>
                  </a:cubicBezTo>
                  <a:cubicBezTo>
                    <a:pt x="2052032" y="3431042"/>
                    <a:pt x="2078131" y="3391037"/>
                    <a:pt x="2114802" y="3365987"/>
                  </a:cubicBezTo>
                  <a:lnTo>
                    <a:pt x="2092658" y="3285932"/>
                  </a:lnTo>
                  <a:lnTo>
                    <a:pt x="2032721" y="3287251"/>
                  </a:lnTo>
                  <a:cubicBezTo>
                    <a:pt x="1894799" y="3285286"/>
                    <a:pt x="1759472" y="3263450"/>
                    <a:pt x="1630361" y="3223873"/>
                  </a:cubicBezTo>
                  <a:lnTo>
                    <a:pt x="1489962" y="3501622"/>
                  </a:lnTo>
                  <a:cubicBezTo>
                    <a:pt x="1533396" y="3544104"/>
                    <a:pt x="1549493" y="3610207"/>
                    <a:pt x="1525204" y="3670024"/>
                  </a:cubicBezTo>
                  <a:cubicBezTo>
                    <a:pt x="1493105" y="3749082"/>
                    <a:pt x="1403094" y="3787182"/>
                    <a:pt x="1324037" y="3755083"/>
                  </a:cubicBezTo>
                  <a:cubicBezTo>
                    <a:pt x="1244979" y="3722983"/>
                    <a:pt x="1206879" y="3632972"/>
                    <a:pt x="1238978" y="3553915"/>
                  </a:cubicBezTo>
                  <a:cubicBezTo>
                    <a:pt x="1256981" y="3509528"/>
                    <a:pt x="1293461" y="3478762"/>
                    <a:pt x="1335848" y="3465332"/>
                  </a:cubicBezTo>
                  <a:lnTo>
                    <a:pt x="1344134" y="3101477"/>
                  </a:lnTo>
                  <a:cubicBezTo>
                    <a:pt x="1223941" y="3033933"/>
                    <a:pt x="1113324" y="2949324"/>
                    <a:pt x="1016248" y="2849836"/>
                  </a:cubicBezTo>
                  <a:lnTo>
                    <a:pt x="970736" y="2798438"/>
                  </a:lnTo>
                  <a:lnTo>
                    <a:pt x="873695" y="2847921"/>
                  </a:lnTo>
                  <a:cubicBezTo>
                    <a:pt x="883696" y="2907929"/>
                    <a:pt x="857693" y="2970699"/>
                    <a:pt x="802733" y="3004703"/>
                  </a:cubicBezTo>
                  <a:cubicBezTo>
                    <a:pt x="730153" y="3049661"/>
                    <a:pt x="634998" y="3027182"/>
                    <a:pt x="590135" y="2954696"/>
                  </a:cubicBezTo>
                  <a:cubicBezTo>
                    <a:pt x="545177" y="2882116"/>
                    <a:pt x="567656" y="2786961"/>
                    <a:pt x="640142" y="2742099"/>
                  </a:cubicBezTo>
                  <a:cubicBezTo>
                    <a:pt x="680909" y="2716953"/>
                    <a:pt x="728534" y="2713619"/>
                    <a:pt x="770634" y="2727811"/>
                  </a:cubicBezTo>
                  <a:lnTo>
                    <a:pt x="842797" y="2633698"/>
                  </a:lnTo>
                  <a:lnTo>
                    <a:pt x="841324" y="2631667"/>
                  </a:lnTo>
                  <a:cubicBezTo>
                    <a:pt x="764062" y="2513310"/>
                    <a:pt x="702983" y="2381530"/>
                    <a:pt x="662049" y="2238512"/>
                  </a:cubicBezTo>
                  <a:cubicBezTo>
                    <a:pt x="636236" y="2148215"/>
                    <a:pt x="619853" y="2057442"/>
                    <a:pt x="611852" y="1967145"/>
                  </a:cubicBezTo>
                  <a:lnTo>
                    <a:pt x="278572" y="1853035"/>
                  </a:lnTo>
                  <a:cubicBezTo>
                    <a:pt x="242473" y="1901898"/>
                    <a:pt x="179227" y="1926949"/>
                    <a:pt x="116647" y="1911138"/>
                  </a:cubicBezTo>
                  <a:cubicBezTo>
                    <a:pt x="33970" y="1890278"/>
                    <a:pt x="-16131" y="1806268"/>
                    <a:pt x="4729" y="1723591"/>
                  </a:cubicBezTo>
                  <a:cubicBezTo>
                    <a:pt x="25588" y="1640914"/>
                    <a:pt x="109599" y="1590812"/>
                    <a:pt x="192276" y="1611672"/>
                  </a:cubicBezTo>
                  <a:cubicBezTo>
                    <a:pt x="238758" y="1623388"/>
                    <a:pt x="274286" y="1655296"/>
                    <a:pt x="293336" y="1695397"/>
                  </a:cubicBezTo>
                  <a:lnTo>
                    <a:pt x="617662" y="1657868"/>
                  </a:lnTo>
                  <a:cubicBezTo>
                    <a:pt x="637808" y="1500349"/>
                    <a:pt x="683751" y="1348361"/>
                    <a:pt x="752288" y="1207671"/>
                  </a:cubicBezTo>
                  <a:lnTo>
                    <a:pt x="763790" y="1186968"/>
                  </a:lnTo>
                  <a:lnTo>
                    <a:pt x="660621" y="1079795"/>
                  </a:lnTo>
                  <a:cubicBezTo>
                    <a:pt x="606138" y="1106846"/>
                    <a:pt x="538415" y="1100179"/>
                    <a:pt x="490028" y="1057507"/>
                  </a:cubicBezTo>
                  <a:cubicBezTo>
                    <a:pt x="426020" y="1001214"/>
                    <a:pt x="419733" y="903583"/>
                    <a:pt x="476121" y="839575"/>
                  </a:cubicBezTo>
                  <a:cubicBezTo>
                    <a:pt x="532414" y="775567"/>
                    <a:pt x="630045" y="769280"/>
                    <a:pt x="694053" y="825668"/>
                  </a:cubicBezTo>
                  <a:cubicBezTo>
                    <a:pt x="729963" y="857291"/>
                    <a:pt x="747012" y="901964"/>
                    <a:pt x="745679" y="946350"/>
                  </a:cubicBezTo>
                  <a:lnTo>
                    <a:pt x="880478" y="996969"/>
                  </a:lnTo>
                  <a:lnTo>
                    <a:pt x="918536" y="943065"/>
                  </a:lnTo>
                  <a:cubicBezTo>
                    <a:pt x="1015772" y="820003"/>
                    <a:pt x="1133466" y="712083"/>
                    <a:pt x="1268411" y="625072"/>
                  </a:cubicBezTo>
                  <a:lnTo>
                    <a:pt x="1210213" y="332083"/>
                  </a:lnTo>
                  <a:cubicBezTo>
                    <a:pt x="1149824" y="325416"/>
                    <a:pt x="1096484" y="283315"/>
                    <a:pt x="1078673" y="221213"/>
                  </a:cubicBezTo>
                  <a:cubicBezTo>
                    <a:pt x="1055241" y="139202"/>
                    <a:pt x="1102676" y="53668"/>
                    <a:pt x="1184686" y="30237"/>
                  </a:cubicBezTo>
                  <a:cubicBezTo>
                    <a:pt x="1205189" y="24378"/>
                    <a:pt x="1225912" y="22950"/>
                    <a:pt x="1245829" y="25383"/>
                  </a:cubicBezTo>
                  <a:cubicBezTo>
                    <a:pt x="1305582" y="32683"/>
                    <a:pt x="1358089" y="74742"/>
                    <a:pt x="1375662" y="136249"/>
                  </a:cubicBezTo>
                  <a:cubicBezTo>
                    <a:pt x="1388807" y="182350"/>
                    <a:pt x="1379091" y="229023"/>
                    <a:pt x="1353945" y="265694"/>
                  </a:cubicBezTo>
                  <a:lnTo>
                    <a:pt x="1524538" y="494294"/>
                  </a:lnTo>
                  <a:cubicBezTo>
                    <a:pt x="1566924" y="477721"/>
                    <a:pt x="1610358" y="462766"/>
                    <a:pt x="1654935" y="450003"/>
                  </a:cubicBezTo>
                  <a:cubicBezTo>
                    <a:pt x="1747352" y="423548"/>
                    <a:pt x="1840232" y="406736"/>
                    <a:pt x="1932513" y="398963"/>
                  </a:cubicBezTo>
                  <a:lnTo>
                    <a:pt x="2038684" y="395144"/>
                  </a:lnTo>
                  <a:lnTo>
                    <a:pt x="2076036" y="280077"/>
                  </a:lnTo>
                  <a:cubicBezTo>
                    <a:pt x="2026601" y="244739"/>
                    <a:pt x="2000598" y="181969"/>
                    <a:pt x="2015361" y="119104"/>
                  </a:cubicBezTo>
                  <a:cubicBezTo>
                    <a:pt x="2030078" y="56811"/>
                    <a:pt x="2080477" y="12305"/>
                    <a:pt x="2139797" y="21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4" name="TextBox 73">
            <a:extLst>
              <a:ext uri="{FF2B5EF4-FFF2-40B4-BE49-F238E27FC236}">
                <a16:creationId xmlns:a16="http://schemas.microsoft.com/office/drawing/2014/main" id="{0C40B308-FBCE-8343-96D8-597A2A30D33C}"/>
              </a:ext>
            </a:extLst>
          </p:cNvPr>
          <p:cNvSpPr txBox="1"/>
          <p:nvPr/>
        </p:nvSpPr>
        <p:spPr>
          <a:xfrm>
            <a:off x="1544100" y="1279900"/>
            <a:ext cx="7107682" cy="66787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Nexa Bold" panose="02000000000000000000" pitchFamily="50" charset="0"/>
                <a:ea typeface="+mn-ea"/>
                <a:cs typeface="+mn-cs"/>
              </a:rPr>
              <a:t>Protecting</a:t>
            </a:r>
            <a:r>
              <a:rPr kumimoji="0" lang="en-US" sz="4400" b="0" i="0" u="none" strike="noStrike" kern="1200" cap="none" spc="0" normalizeH="0" baseline="0" noProof="0">
                <a:ln>
                  <a:noFill/>
                </a:ln>
                <a:solidFill>
                  <a:prstClr val="white"/>
                </a:solidFill>
                <a:effectLst/>
                <a:uLnTx/>
                <a:uFillTx/>
                <a:latin typeface="Nexa Light" panose="02000000000000000000" pitchFamily="50" charset="0"/>
                <a:ea typeface="+mn-ea"/>
                <a:cs typeface="+mn-cs"/>
              </a:rPr>
              <a:t> Our Families</a:t>
            </a:r>
          </a:p>
        </p:txBody>
      </p:sp>
      <p:pic>
        <p:nvPicPr>
          <p:cNvPr id="10" name="Picture 9">
            <a:extLst>
              <a:ext uri="{FF2B5EF4-FFF2-40B4-BE49-F238E27FC236}">
                <a16:creationId xmlns:a16="http://schemas.microsoft.com/office/drawing/2014/main" id="{C44248F4-E083-2A40-980E-528092C62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930" y="2354254"/>
            <a:ext cx="4298461" cy="3223846"/>
          </a:xfrm>
          <a:prstGeom prst="rect">
            <a:avLst/>
          </a:prstGeom>
        </p:spPr>
      </p:pic>
      <p:sp>
        <p:nvSpPr>
          <p:cNvPr id="83" name="TextBox 82">
            <a:extLst>
              <a:ext uri="{FF2B5EF4-FFF2-40B4-BE49-F238E27FC236}">
                <a16:creationId xmlns:a16="http://schemas.microsoft.com/office/drawing/2014/main" id="{1A2B9A66-7253-C249-9F80-A0019F27BBEA}"/>
              </a:ext>
            </a:extLst>
          </p:cNvPr>
          <p:cNvSpPr txBox="1"/>
          <p:nvPr/>
        </p:nvSpPr>
        <p:spPr>
          <a:xfrm>
            <a:off x="6255840" y="5690294"/>
            <a:ext cx="4636904" cy="45858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85000"/>
                    <a:lumOff val="15000"/>
                  </a:prstClr>
                </a:solidFill>
                <a:effectLst/>
                <a:uLnTx/>
                <a:uFillTx/>
                <a:latin typeface="Nexa Bold" panose="02000000000000000000" pitchFamily="50" charset="0"/>
                <a:ea typeface="+mn-ea"/>
                <a:cs typeface="+mn-cs"/>
              </a:rPr>
              <a:t>Together.  Thank you.</a:t>
            </a:r>
          </a:p>
        </p:txBody>
      </p:sp>
    </p:spTree>
    <p:extLst>
      <p:ext uri="{BB962C8B-B14F-4D97-AF65-F5344CB8AC3E}">
        <p14:creationId xmlns:p14="http://schemas.microsoft.com/office/powerpoint/2010/main" val="1525806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altLang="en-US">
                <a:solidFill>
                  <a:schemeClr val="bg1"/>
                </a:solidFill>
              </a:rPr>
              <a:t>CDC Ukraine</a:t>
            </a:r>
          </a:p>
        </p:txBody>
      </p:sp>
      <p:sp>
        <p:nvSpPr>
          <p:cNvPr id="2" name="Subtitle 1"/>
          <p:cNvSpPr>
            <a:spLocks noGrp="1"/>
          </p:cNvSpPr>
          <p:nvPr>
            <p:ph type="subTitle" idx="1"/>
          </p:nvPr>
        </p:nvSpPr>
        <p:spPr>
          <a:xfrm>
            <a:off x="690882" y="2971800"/>
            <a:ext cx="9938477" cy="457200"/>
          </a:xfrm>
        </p:spPr>
        <p:txBody>
          <a:bodyPr/>
          <a:lstStyle/>
          <a:p>
            <a:r>
              <a:rPr lang="en-US">
                <a:solidFill>
                  <a:schemeClr val="bg1"/>
                </a:solidFill>
              </a:rPr>
              <a:t>Dr. Ezra Barzilay</a:t>
            </a:r>
          </a:p>
          <a:p>
            <a:r>
              <a:rPr lang="en-US">
                <a:solidFill>
                  <a:schemeClr val="bg1"/>
                </a:solidFill>
              </a:rPr>
              <a:t>CDC Ukraine Country Director</a:t>
            </a:r>
          </a:p>
          <a:p>
            <a:endParaRPr lang="en-US"/>
          </a:p>
          <a:p>
            <a:endParaRPr lang="en-US"/>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6923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title"/>
          </p:nvPr>
        </p:nvSpPr>
        <p:spPr>
          <a:xfrm>
            <a:off x="2147888" y="1349009"/>
            <a:ext cx="7886700" cy="2994759"/>
          </a:xfrm>
          <a:prstGeom prst="rect">
            <a:avLst/>
          </a:prstGeom>
          <a:noFill/>
          <a:ln>
            <a:noFill/>
          </a:ln>
        </p:spPr>
        <p:txBody>
          <a:bodyPr spcFirstLastPara="1" wrap="square" lIns="91425" tIns="45700" rIns="91425" bIns="45700" anchor="b" anchorCtr="0">
            <a:normAutofit/>
          </a:bodyPr>
          <a:lstStyle/>
          <a:p>
            <a:pPr algn="ctr">
              <a:buSzPts val="4800"/>
            </a:pPr>
            <a:r>
              <a:rPr lang="en-US" kern="1200">
                <a:solidFill>
                  <a:schemeClr val="tx1"/>
                </a:solidFill>
                <a:latin typeface="+mj-lt"/>
                <a:ea typeface="+mj-ea"/>
                <a:cs typeface="+mj-cs"/>
              </a:rPr>
              <a:t>Helping Pilgrims Stay Safe During Rosh Hashanah in </a:t>
            </a:r>
            <a:r>
              <a:rPr lang="en-US" kern="1200" err="1">
                <a:solidFill>
                  <a:schemeClr val="tx1"/>
                </a:solidFill>
                <a:latin typeface="+mj-lt"/>
                <a:ea typeface="+mj-ea"/>
                <a:cs typeface="+mj-cs"/>
              </a:rPr>
              <a:t>Uman</a:t>
            </a:r>
            <a:r>
              <a:rPr lang="en-US" kern="1200">
                <a:solidFill>
                  <a:schemeClr val="tx1"/>
                </a:solidFill>
                <a:latin typeface="+mj-lt"/>
                <a:ea typeface="+mj-ea"/>
                <a:cs typeface="+mj-cs"/>
              </a:rPr>
              <a:t> </a:t>
            </a:r>
            <a:br>
              <a:rPr lang="en-US" sz="4800" b="1"/>
            </a:br>
            <a:endParaRPr/>
          </a:p>
        </p:txBody>
      </p:sp>
      <p:sp>
        <p:nvSpPr>
          <p:cNvPr id="162" name="Google Shape;162;p1"/>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a:buClr>
                <a:srgbClr val="000000"/>
              </a:buClr>
            </a:pPr>
            <a:fld id="{00000000-1234-1234-1234-123412341234}" type="slidenum">
              <a:rPr lang="en-US" kern="0"/>
              <a:pPr>
                <a:buClr>
                  <a:srgbClr val="000000"/>
                </a:buClr>
              </a:pPr>
              <a:t>19</a:t>
            </a:fld>
            <a:endParaRPr kern="0"/>
          </a:p>
        </p:txBody>
      </p:sp>
      <p:sp>
        <p:nvSpPr>
          <p:cNvPr id="163" name="Google Shape;163;p1"/>
          <p:cNvSpPr txBox="1"/>
          <p:nvPr/>
        </p:nvSpPr>
        <p:spPr>
          <a:xfrm>
            <a:off x="3426372" y="4238665"/>
            <a:ext cx="6127531" cy="386555"/>
          </a:xfrm>
          <a:prstGeom prst="rect">
            <a:avLst/>
          </a:prstGeom>
          <a:noFill/>
          <a:ln>
            <a:noFill/>
          </a:ln>
        </p:spPr>
        <p:txBody>
          <a:bodyPr spcFirstLastPara="1" wrap="square" lIns="91425" tIns="45700" rIns="91425" bIns="45700" anchor="t" anchorCtr="0">
            <a:noAutofit/>
          </a:bodyPr>
          <a:lstStyle/>
          <a:p>
            <a:pPr>
              <a:lnSpc>
                <a:spcPct val="90000"/>
              </a:lnSpc>
              <a:buClr>
                <a:srgbClr val="004188"/>
              </a:buClr>
              <a:buSzPts val="1800"/>
            </a:pPr>
            <a:r>
              <a:rPr lang="en-US" sz="2400" b="1" kern="0">
                <a:solidFill>
                  <a:srgbClr val="004188"/>
                </a:solidFill>
                <a:latin typeface="Calibri"/>
                <a:ea typeface="Calibri"/>
                <a:cs typeface="Calibri"/>
                <a:sym typeface="Calibri"/>
              </a:rPr>
              <a:t>Public Health Center of the MOH of Ukraine</a:t>
            </a:r>
            <a:endParaRPr sz="2400" kern="0">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378D-D81C-499D-8D7D-A7B897E578B5}"/>
              </a:ext>
            </a:extLst>
          </p:cNvPr>
          <p:cNvSpPr>
            <a:spLocks noGrp="1"/>
          </p:cNvSpPr>
          <p:nvPr>
            <p:ph type="title"/>
          </p:nvPr>
        </p:nvSpPr>
        <p:spPr/>
        <p:txBody>
          <a:bodyPr>
            <a:normAutofit/>
          </a:bodyPr>
          <a:lstStyle/>
          <a:p>
            <a:r>
              <a:rPr lang="en-US" sz="5400"/>
              <a:t>Presenters</a:t>
            </a:r>
          </a:p>
        </p:txBody>
      </p:sp>
      <p:sp>
        <p:nvSpPr>
          <p:cNvPr id="6" name="Subtitle 3">
            <a:extLst>
              <a:ext uri="{FF2B5EF4-FFF2-40B4-BE49-F238E27FC236}">
                <a16:creationId xmlns:a16="http://schemas.microsoft.com/office/drawing/2014/main" id="{31A6448E-B3CB-4086-B832-694725770662}"/>
              </a:ext>
            </a:extLst>
          </p:cNvPr>
          <p:cNvSpPr>
            <a:spLocks noGrp="1"/>
          </p:cNvSpPr>
          <p:nvPr>
            <p:ph type="body" sz="quarter" idx="10"/>
          </p:nvPr>
        </p:nvSpPr>
        <p:spPr>
          <a:xfrm>
            <a:off x="609600" y="1991734"/>
            <a:ext cx="10972800" cy="4943511"/>
          </a:xfrm>
        </p:spPr>
        <p:txBody>
          <a:bodyPr>
            <a:noAutofit/>
          </a:bodyPr>
          <a:lstStyle/>
          <a:p>
            <a:r>
              <a:rPr lang="en-US" sz="2600" b="0">
                <a:solidFill>
                  <a:schemeClr val="tx1"/>
                </a:solidFill>
              </a:rPr>
              <a:t>Lauren Erickson-Mamane, Centers for Disease Control and Prevention (CDC)</a:t>
            </a:r>
          </a:p>
          <a:p>
            <a:r>
              <a:rPr lang="en-US" sz="2600" b="0">
                <a:solidFill>
                  <a:schemeClr val="tx1"/>
                </a:solidFill>
              </a:rPr>
              <a:t>Rabbi David Katz, Rabbinical Alliance of America (RAA)</a:t>
            </a:r>
          </a:p>
          <a:p>
            <a:r>
              <a:rPr lang="en-US" sz="2600" b="0">
                <a:solidFill>
                  <a:schemeClr val="tx1"/>
                </a:solidFill>
              </a:rPr>
              <a:t>Rabbi Dr. Aaron Glatt, Mount Sinai South Nassau &amp; RAA</a:t>
            </a:r>
          </a:p>
          <a:p>
            <a:r>
              <a:rPr lang="en-US" sz="2600" b="0">
                <a:solidFill>
                  <a:schemeClr val="tx1"/>
                </a:solidFill>
              </a:rPr>
              <a:t>Rabbi Zvi Gluck, </a:t>
            </a:r>
            <a:r>
              <a:rPr lang="en-US" sz="2600" b="0" err="1">
                <a:solidFill>
                  <a:schemeClr val="tx1"/>
                </a:solidFill>
              </a:rPr>
              <a:t>Amudim</a:t>
            </a:r>
            <a:endParaRPr lang="en-US" sz="2600" b="0">
              <a:solidFill>
                <a:schemeClr val="tx1"/>
              </a:solidFill>
            </a:endParaRPr>
          </a:p>
          <a:p>
            <a:r>
              <a:rPr lang="en-US" sz="2600">
                <a:solidFill>
                  <a:schemeClr val="tx1"/>
                </a:solidFill>
              </a:rPr>
              <a:t>Dr. Ezra Barzilay, CDC Ukraine</a:t>
            </a:r>
          </a:p>
          <a:p>
            <a:r>
              <a:rPr lang="en-US" sz="2600">
                <a:solidFill>
                  <a:schemeClr val="tx1"/>
                </a:solidFill>
              </a:rPr>
              <a:t>Olga </a:t>
            </a:r>
            <a:r>
              <a:rPr lang="en-US" sz="2600" err="1">
                <a:solidFill>
                  <a:schemeClr val="tx1"/>
                </a:solidFill>
              </a:rPr>
              <a:t>Gvozdetska</a:t>
            </a:r>
            <a:r>
              <a:rPr lang="en-US" sz="2600">
                <a:solidFill>
                  <a:schemeClr val="tx1"/>
                </a:solidFill>
              </a:rPr>
              <a:t>, </a:t>
            </a:r>
            <a:r>
              <a:rPr lang="en-US" sz="2600" b="0">
                <a:solidFill>
                  <a:schemeClr val="tx1"/>
                </a:solidFill>
              </a:rPr>
              <a:t>Public Health Center of the MOH of Ukraine (UPHC)</a:t>
            </a:r>
          </a:p>
          <a:p>
            <a:pPr marL="0" indent="0">
              <a:buNone/>
            </a:pPr>
            <a:endParaRPr lang="en-US" sz="2800"/>
          </a:p>
        </p:txBody>
      </p:sp>
      <p:sp>
        <p:nvSpPr>
          <p:cNvPr id="4" name="Slide Number Placeholder 3">
            <a:extLst>
              <a:ext uri="{FF2B5EF4-FFF2-40B4-BE49-F238E27FC236}">
                <a16:creationId xmlns:a16="http://schemas.microsoft.com/office/drawing/2014/main" id="{D7FE9888-6996-45A2-A480-39BCE983D071}"/>
              </a:ext>
            </a:extLst>
          </p:cNvPr>
          <p:cNvSpPr>
            <a:spLocks noGrp="1"/>
          </p:cNvSpPr>
          <p:nvPr>
            <p:ph type="sldNum" sz="quarter" idx="4294967295"/>
          </p:nvPr>
        </p:nvSpPr>
        <p:spPr>
          <a:xfrm>
            <a:off x="9448800" y="6356350"/>
            <a:ext cx="2743200" cy="365125"/>
          </a:xfrm>
        </p:spPr>
        <p:txBody>
          <a:bodyPr/>
          <a:lstStyle/>
          <a:p>
            <a:fld id="{6039E477-088D-487D-A482-1547B74FD154}" type="slidenum">
              <a:rPr lang="en-US" smtClean="0"/>
              <a:t>2</a:t>
            </a:fld>
            <a:endParaRPr lang="en-US"/>
          </a:p>
        </p:txBody>
      </p:sp>
    </p:spTree>
    <p:extLst>
      <p:ext uri="{BB962C8B-B14F-4D97-AF65-F5344CB8AC3E}">
        <p14:creationId xmlns:p14="http://schemas.microsoft.com/office/powerpoint/2010/main" val="39344336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
          <p:cNvSpPr txBox="1">
            <a:spLocks noGrp="1"/>
          </p:cNvSpPr>
          <p:nvPr>
            <p:ph type="title"/>
          </p:nvPr>
        </p:nvSpPr>
        <p:spPr>
          <a:xfrm>
            <a:off x="731520" y="274639"/>
            <a:ext cx="10431779" cy="1143000"/>
          </a:xfrm>
          <a:prstGeom prst="rect">
            <a:avLst/>
          </a:prstGeom>
          <a:noFill/>
          <a:ln>
            <a:noFill/>
          </a:ln>
        </p:spPr>
        <p:txBody>
          <a:bodyPr spcFirstLastPara="1" wrap="square" lIns="91425" tIns="45700" rIns="91425" bIns="45700" anchor="ctr" anchorCtr="0">
            <a:normAutofit/>
          </a:bodyPr>
          <a:lstStyle/>
          <a:p>
            <a:pPr>
              <a:buSzPct val="100000"/>
            </a:pPr>
            <a:r>
              <a:rPr lang="en-US" sz="3700" b="1">
                <a:latin typeface="Calibri"/>
                <a:cs typeface="Calibri"/>
              </a:rPr>
              <a:t>A </a:t>
            </a:r>
            <a:r>
              <a:rPr lang="en-US" sz="3700">
                <a:latin typeface="Calibri"/>
                <a:cs typeface="Calibri"/>
              </a:rPr>
              <a:t>Few Months Before Rosh Hashanah 2021</a:t>
            </a:r>
            <a:endParaRPr lang="en-US" sz="3700" b="1">
              <a:latin typeface="Calibri"/>
              <a:cs typeface="Calibri"/>
            </a:endParaRPr>
          </a:p>
        </p:txBody>
      </p:sp>
      <p:sp>
        <p:nvSpPr>
          <p:cNvPr id="170" name="Google Shape;170;p2"/>
          <p:cNvSpPr txBox="1">
            <a:spLocks noGrp="1"/>
          </p:cNvSpPr>
          <p:nvPr>
            <p:ph type="body" sz="quarter" idx="10"/>
          </p:nvPr>
        </p:nvSpPr>
        <p:spPr>
          <a:xfrm>
            <a:off x="609600" y="1545166"/>
            <a:ext cx="6348248" cy="4210343"/>
          </a:xfrm>
          <a:prstGeom prst="rect">
            <a:avLst/>
          </a:prstGeom>
          <a:noFill/>
          <a:ln>
            <a:noFill/>
          </a:ln>
        </p:spPr>
        <p:txBody>
          <a:bodyPr spcFirstLastPara="1" wrap="square" lIns="34275" tIns="45700" rIns="34275" bIns="45700" anchor="t" anchorCtr="0">
            <a:spAutoFit/>
          </a:bodyPr>
          <a:lstStyle/>
          <a:p>
            <a:pPr marL="0" indent="0">
              <a:buClr>
                <a:srgbClr val="004188"/>
              </a:buClr>
              <a:buSzPts val="1800"/>
              <a:buNone/>
            </a:pPr>
            <a:r>
              <a:rPr lang="en-US" sz="2200">
                <a:solidFill>
                  <a:schemeClr val="tx1"/>
                </a:solidFill>
              </a:rPr>
              <a:t>40,000 Hasidic pilgrims </a:t>
            </a:r>
            <a:r>
              <a:rPr lang="en-US" sz="2200" b="0">
                <a:solidFill>
                  <a:schemeClr val="tx1"/>
                </a:solidFill>
              </a:rPr>
              <a:t>were expected to arrive in</a:t>
            </a:r>
            <a:r>
              <a:rPr lang="en-US" sz="2200">
                <a:solidFill>
                  <a:schemeClr val="tx1"/>
                </a:solidFill>
              </a:rPr>
              <a:t> Uman in </a:t>
            </a:r>
            <a:r>
              <a:rPr lang="en-US" sz="2200" b="0">
                <a:solidFill>
                  <a:schemeClr val="tx1"/>
                </a:solidFill>
              </a:rPr>
              <a:t>September 2021</a:t>
            </a:r>
            <a:endParaRPr lang="en-US" sz="2200">
              <a:solidFill>
                <a:schemeClr val="tx1"/>
              </a:solidFill>
            </a:endParaRPr>
          </a:p>
          <a:p>
            <a:pPr marL="0" indent="0">
              <a:spcBef>
                <a:spcPts val="600"/>
              </a:spcBef>
              <a:buClr>
                <a:srgbClr val="004188"/>
              </a:buClr>
              <a:buSzPts val="1800"/>
              <a:buNone/>
            </a:pPr>
            <a:endParaRPr sz="2200">
              <a:solidFill>
                <a:schemeClr val="tx1"/>
              </a:solidFill>
            </a:endParaRPr>
          </a:p>
          <a:p>
            <a:pPr marL="0" indent="0">
              <a:spcBef>
                <a:spcPts val="600"/>
              </a:spcBef>
              <a:buClr>
                <a:srgbClr val="004188"/>
              </a:buClr>
              <a:buSzPts val="1800"/>
              <a:buNone/>
            </a:pPr>
            <a:r>
              <a:rPr lang="en-US" sz="2200">
                <a:solidFill>
                  <a:schemeClr val="tx1"/>
                </a:solidFill>
              </a:rPr>
              <a:t>In July-August, preparation meetings were held with the: </a:t>
            </a:r>
            <a:endParaRPr sz="2200">
              <a:solidFill>
                <a:schemeClr val="tx1"/>
              </a:solidFill>
            </a:endParaRPr>
          </a:p>
          <a:p>
            <a:pPr marL="721360" lvl="1" indent="-342900">
              <a:spcBef>
                <a:spcPts val="600"/>
              </a:spcBef>
              <a:buClr>
                <a:srgbClr val="004188"/>
              </a:buClr>
              <a:buSzPts val="1800"/>
              <a:buFont typeface="Arial" panose="020B0604020202020204" pitchFamily="34" charset="0"/>
              <a:buChar char="•"/>
            </a:pPr>
            <a:r>
              <a:rPr lang="en-US" sz="2200" b="0">
                <a:solidFill>
                  <a:schemeClr val="tx1"/>
                </a:solidFill>
              </a:rPr>
              <a:t>Ukrainian Red Cross</a:t>
            </a:r>
            <a:endParaRPr lang="en-US" sz="2200" b="0">
              <a:solidFill>
                <a:schemeClr val="tx1"/>
              </a:solidFill>
              <a:cs typeface="Calibri"/>
            </a:endParaRPr>
          </a:p>
          <a:p>
            <a:pPr marL="721360" lvl="1" indent="-342900">
              <a:spcBef>
                <a:spcPts val="600"/>
              </a:spcBef>
              <a:buClr>
                <a:srgbClr val="004188"/>
              </a:buClr>
              <a:buSzPts val="1800"/>
              <a:buFont typeface="Arial" panose="020B0604020202020204" pitchFamily="34" charset="0"/>
              <a:buChar char="•"/>
            </a:pPr>
            <a:r>
              <a:rPr lang="en-US" sz="2200" b="0">
                <a:solidFill>
                  <a:schemeClr val="tx1"/>
                </a:solidFill>
              </a:rPr>
              <a:t>Rabbi Nachman of </a:t>
            </a:r>
            <a:r>
              <a:rPr lang="en-US" sz="2200" b="0" err="1">
                <a:solidFill>
                  <a:schemeClr val="tx1"/>
                </a:solidFill>
              </a:rPr>
              <a:t>Breslov</a:t>
            </a:r>
            <a:r>
              <a:rPr lang="en-US" sz="2200" b="0">
                <a:solidFill>
                  <a:schemeClr val="tx1"/>
                </a:solidFill>
              </a:rPr>
              <a:t> International Charitable Foundation</a:t>
            </a:r>
            <a:endParaRPr lang="en-US" sz="2200">
              <a:solidFill>
                <a:schemeClr val="tx1"/>
              </a:solidFill>
              <a:cs typeface="Calibri"/>
            </a:endParaRPr>
          </a:p>
          <a:p>
            <a:pPr marL="721360" lvl="1" indent="-342900">
              <a:spcBef>
                <a:spcPts val="600"/>
              </a:spcBef>
              <a:buClr>
                <a:srgbClr val="004188"/>
              </a:buClr>
              <a:buSzPts val="1800"/>
              <a:buFont typeface="Arial" panose="020B0604020202020204" pitchFamily="34" charset="0"/>
              <a:buChar char="•"/>
            </a:pPr>
            <a:r>
              <a:rPr lang="en-US" sz="2200" b="0">
                <a:solidFill>
                  <a:schemeClr val="tx1"/>
                </a:solidFill>
              </a:rPr>
              <a:t>Federation of Jewish Communities of Ukraine</a:t>
            </a:r>
            <a:endParaRPr lang="en-US" sz="2200">
              <a:solidFill>
                <a:schemeClr val="tx1"/>
              </a:solidFill>
              <a:cs typeface="Calibri"/>
            </a:endParaRPr>
          </a:p>
          <a:p>
            <a:pPr marL="721360" lvl="1" indent="-342900">
              <a:spcBef>
                <a:spcPts val="600"/>
              </a:spcBef>
              <a:buClr>
                <a:srgbClr val="004188"/>
              </a:buClr>
              <a:buSzPts val="1800"/>
              <a:buFont typeface="Arial" panose="020B0604020202020204" pitchFamily="34" charset="0"/>
              <a:buChar char="•"/>
            </a:pPr>
            <a:r>
              <a:rPr lang="en-US" sz="2200">
                <a:solidFill>
                  <a:schemeClr val="tx1"/>
                </a:solidFill>
              </a:rPr>
              <a:t>City</a:t>
            </a:r>
            <a:r>
              <a:rPr lang="en-US" sz="2200" b="0">
                <a:solidFill>
                  <a:schemeClr val="tx1"/>
                </a:solidFill>
              </a:rPr>
              <a:t> administration of Uman and local organizations involved in preparing for the arrival of pilgrims.</a:t>
            </a:r>
            <a:endParaRPr lang="en-US" sz="2200">
              <a:solidFill>
                <a:schemeClr val="tx1"/>
              </a:solidFill>
              <a:cs typeface="Calibri"/>
            </a:endParaRPr>
          </a:p>
        </p:txBody>
      </p:sp>
      <p:sp>
        <p:nvSpPr>
          <p:cNvPr id="169" name="Google Shape;169;p2"/>
          <p:cNvSpPr txBox="1">
            <a:spLocks noGrp="1"/>
          </p:cNvSpPr>
          <p:nvPr>
            <p:ph type="sldNum" idx="4294967295"/>
          </p:nvPr>
        </p:nvSpPr>
        <p:spPr>
          <a:xfrm>
            <a:off x="10134600" y="6356350"/>
            <a:ext cx="2057400" cy="365125"/>
          </a:xfrm>
          <a:prstGeom prst="rect">
            <a:avLst/>
          </a:prstGeom>
          <a:noFill/>
          <a:ln>
            <a:noFill/>
          </a:ln>
        </p:spPr>
        <p:txBody>
          <a:bodyPr spcFirstLastPara="1" wrap="square" lIns="91425" tIns="45700" rIns="91425" bIns="45700" anchor="ctr" anchorCtr="0">
            <a:noAutofit/>
          </a:bodyPr>
          <a:lstStyle/>
          <a:p>
            <a:pPr>
              <a:buClr>
                <a:srgbClr val="000000"/>
              </a:buClr>
            </a:pPr>
            <a:fld id="{00000000-1234-1234-1234-123412341234}" type="slidenum">
              <a:rPr lang="en-US" kern="0"/>
              <a:pPr>
                <a:buClr>
                  <a:srgbClr val="000000"/>
                </a:buClr>
              </a:pPr>
              <a:t>20</a:t>
            </a:fld>
            <a:endParaRPr kern="0"/>
          </a:p>
        </p:txBody>
      </p:sp>
      <p:pic>
        <p:nvPicPr>
          <p:cNvPr id="171" name="Google Shape;171;p2"/>
          <p:cNvPicPr preferRelativeResize="0"/>
          <p:nvPr/>
        </p:nvPicPr>
        <p:blipFill rotWithShape="1">
          <a:blip r:embed="rId3">
            <a:alphaModFix/>
          </a:blip>
          <a:srcRect/>
          <a:stretch/>
        </p:blipFill>
        <p:spPr>
          <a:xfrm>
            <a:off x="7193737" y="2140603"/>
            <a:ext cx="4388663" cy="3291498"/>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6" name="Title 5">
            <a:extLst>
              <a:ext uri="{FF2B5EF4-FFF2-40B4-BE49-F238E27FC236}">
                <a16:creationId xmlns:a16="http://schemas.microsoft.com/office/drawing/2014/main" id="{087BF560-8D14-4F04-897F-8C4D984D09F5}"/>
              </a:ext>
            </a:extLst>
          </p:cNvPr>
          <p:cNvSpPr>
            <a:spLocks noGrp="1"/>
          </p:cNvSpPr>
          <p:nvPr>
            <p:ph type="title"/>
          </p:nvPr>
        </p:nvSpPr>
        <p:spPr/>
        <p:txBody>
          <a:bodyPr/>
          <a:lstStyle/>
          <a:p>
            <a:r>
              <a:rPr lang="en-US"/>
              <a:t>Videos for the Hasidic Jewish Community</a:t>
            </a:r>
          </a:p>
        </p:txBody>
      </p:sp>
      <p:sp>
        <p:nvSpPr>
          <p:cNvPr id="176" name="Google Shape;176;p3"/>
          <p:cNvSpPr txBox="1">
            <a:spLocks noGrp="1"/>
          </p:cNvSpPr>
          <p:nvPr>
            <p:ph type="sldNum" idx="4294967295"/>
          </p:nvPr>
        </p:nvSpPr>
        <p:spPr>
          <a:xfrm>
            <a:off x="10134600" y="6356350"/>
            <a:ext cx="2057400" cy="365125"/>
          </a:xfrm>
          <a:prstGeom prst="rect">
            <a:avLst/>
          </a:prstGeom>
          <a:noFill/>
          <a:ln>
            <a:noFill/>
          </a:ln>
        </p:spPr>
        <p:txBody>
          <a:bodyPr spcFirstLastPara="1" wrap="square" lIns="91425" tIns="45700" rIns="91425" bIns="45700" anchor="ctr" anchorCtr="0">
            <a:noAutofit/>
          </a:bodyPr>
          <a:lstStyle/>
          <a:p>
            <a:pPr>
              <a:buClr>
                <a:srgbClr val="000000"/>
              </a:buClr>
            </a:pPr>
            <a:fld id="{00000000-1234-1234-1234-123412341234}" type="slidenum">
              <a:rPr lang="en-US" kern="0"/>
              <a:pPr>
                <a:buClr>
                  <a:srgbClr val="000000"/>
                </a:buClr>
              </a:pPr>
              <a:t>21</a:t>
            </a:fld>
            <a:endParaRPr kern="0"/>
          </a:p>
        </p:txBody>
      </p:sp>
      <p:sp>
        <p:nvSpPr>
          <p:cNvPr id="177" name="Google Shape;177;p3"/>
          <p:cNvSpPr/>
          <p:nvPr/>
        </p:nvSpPr>
        <p:spPr>
          <a:xfrm>
            <a:off x="5325181" y="1491836"/>
            <a:ext cx="5522080" cy="3016170"/>
          </a:xfrm>
          <a:prstGeom prst="rect">
            <a:avLst/>
          </a:prstGeom>
          <a:noFill/>
          <a:ln>
            <a:noFill/>
          </a:ln>
        </p:spPr>
        <p:txBody>
          <a:bodyPr spcFirstLastPara="1" wrap="square" lIns="34275" tIns="45700" rIns="34275" bIns="45700" anchor="t" anchorCtr="0">
            <a:spAutoFit/>
          </a:bodyPr>
          <a:lstStyle/>
          <a:p>
            <a:pPr>
              <a:buClr>
                <a:srgbClr val="000000"/>
              </a:buClr>
            </a:pPr>
            <a:r>
              <a:rPr lang="en-US" sz="2000" b="1" kern="0">
                <a:solidFill>
                  <a:srgbClr val="004188"/>
                </a:solidFill>
                <a:latin typeface="Calibri"/>
                <a:ea typeface="Calibri"/>
                <a:cs typeface="Calibri"/>
                <a:sym typeface="Calibri"/>
                <a:hlinkClick r:id="rId3"/>
              </a:rPr>
              <a:t>Two videos </a:t>
            </a:r>
            <a:r>
              <a:rPr lang="en-US" sz="2000" b="1" kern="0">
                <a:solidFill>
                  <a:srgbClr val="004188"/>
                </a:solidFill>
                <a:latin typeface="Calibri"/>
                <a:ea typeface="Calibri"/>
                <a:cs typeface="Calibri"/>
                <a:sym typeface="Calibri"/>
              </a:rPr>
              <a:t>with recommendations for the safe celebration of Rosh Hashanah, specifically targeting the Hasidic Jewish community were produced by Ukrainian Public Health Center (UPHC).</a:t>
            </a:r>
            <a:br>
              <a:rPr lang="en-US" sz="2000" b="1" kern="0">
                <a:latin typeface="Calibri"/>
                <a:ea typeface="Calibri"/>
                <a:cs typeface="Calibri"/>
              </a:rPr>
            </a:br>
            <a:endParaRPr sz="2000" b="1" kern="0">
              <a:solidFill>
                <a:srgbClr val="004188"/>
              </a:solidFill>
              <a:latin typeface="Calibri"/>
              <a:ea typeface="Calibri"/>
              <a:cs typeface="Calibri"/>
              <a:sym typeface="Calibri"/>
            </a:endParaRPr>
          </a:p>
          <a:p>
            <a:pPr marL="285750" indent="-285750" algn="just">
              <a:spcBef>
                <a:spcPts val="600"/>
              </a:spcBef>
              <a:buClr>
                <a:srgbClr val="004188"/>
              </a:buClr>
              <a:buSzPts val="1600"/>
              <a:buFont typeface="Noto Sans Symbols"/>
              <a:buChar char="✔"/>
            </a:pPr>
            <a:r>
              <a:rPr lang="en-US" sz="2000" b="1" kern="0">
                <a:solidFill>
                  <a:srgbClr val="004188"/>
                </a:solidFill>
                <a:latin typeface="Calibri"/>
                <a:ea typeface="Calibri"/>
                <a:cs typeface="Calibri"/>
                <a:sym typeface="Calibri"/>
              </a:rPr>
              <a:t>One broadcasted at the three international airports: </a:t>
            </a:r>
            <a:endParaRPr lang="en-US" sz="2000" b="1" kern="0">
              <a:solidFill>
                <a:srgbClr val="004188"/>
              </a:solidFill>
              <a:latin typeface="Calibri"/>
              <a:ea typeface="Calibri"/>
              <a:cs typeface="Calibri"/>
            </a:endParaRPr>
          </a:p>
          <a:p>
            <a:pPr marL="285750" indent="-285750" algn="just">
              <a:spcBef>
                <a:spcPts val="600"/>
              </a:spcBef>
              <a:buClr>
                <a:srgbClr val="004188"/>
              </a:buClr>
              <a:buSzPts val="1600"/>
              <a:buFont typeface="Noto Sans Symbols"/>
              <a:buChar char="✔"/>
            </a:pPr>
            <a:r>
              <a:rPr lang="en-US" sz="2000" b="1" kern="0">
                <a:solidFill>
                  <a:srgbClr val="004188"/>
                </a:solidFill>
                <a:latin typeface="Calibri"/>
                <a:ea typeface="Calibri"/>
                <a:cs typeface="Calibri"/>
                <a:sym typeface="Calibri"/>
              </a:rPr>
              <a:t>The second broadcasted in Uman, close to the pilgrimage site.</a:t>
            </a:r>
            <a:endParaRPr sz="2000" b="1" kern="0">
              <a:solidFill>
                <a:srgbClr val="004188"/>
              </a:solidFill>
              <a:latin typeface="Calibri"/>
              <a:ea typeface="Calibri"/>
              <a:cs typeface="Calibri"/>
              <a:sym typeface="Calibri"/>
            </a:endParaRPr>
          </a:p>
        </p:txBody>
      </p:sp>
      <p:pic>
        <p:nvPicPr>
          <p:cNvPr id="178" name="Google Shape;178;p3"/>
          <p:cNvPicPr preferRelativeResize="0"/>
          <p:nvPr/>
        </p:nvPicPr>
        <p:blipFill rotWithShape="1">
          <a:blip r:embed="rId4">
            <a:alphaModFix/>
          </a:blip>
          <a:srcRect/>
          <a:stretch/>
        </p:blipFill>
        <p:spPr>
          <a:xfrm>
            <a:off x="1481868" y="4409436"/>
            <a:ext cx="3785736" cy="2129476"/>
          </a:xfrm>
          <a:prstGeom prst="rect">
            <a:avLst/>
          </a:prstGeom>
          <a:noFill/>
          <a:ln>
            <a:noFill/>
          </a:ln>
        </p:spPr>
      </p:pic>
      <p:pic>
        <p:nvPicPr>
          <p:cNvPr id="179" name="Google Shape;179;p3"/>
          <p:cNvPicPr preferRelativeResize="0"/>
          <p:nvPr/>
        </p:nvPicPr>
        <p:blipFill rotWithShape="1">
          <a:blip r:embed="rId5">
            <a:alphaModFix/>
          </a:blip>
          <a:srcRect/>
          <a:stretch/>
        </p:blipFill>
        <p:spPr>
          <a:xfrm>
            <a:off x="7948084" y="4508006"/>
            <a:ext cx="3785733" cy="2129475"/>
          </a:xfrm>
          <a:prstGeom prst="rect">
            <a:avLst/>
          </a:prstGeom>
          <a:noFill/>
          <a:ln>
            <a:noFill/>
          </a:ln>
        </p:spPr>
      </p:pic>
      <p:pic>
        <p:nvPicPr>
          <p:cNvPr id="180" name="Google Shape;180;p3"/>
          <p:cNvPicPr preferRelativeResize="0"/>
          <p:nvPr/>
        </p:nvPicPr>
        <p:blipFill rotWithShape="1">
          <a:blip r:embed="rId6">
            <a:alphaModFix/>
          </a:blip>
          <a:srcRect/>
          <a:stretch/>
        </p:blipFill>
        <p:spPr>
          <a:xfrm>
            <a:off x="1481868" y="1607450"/>
            <a:ext cx="3482899" cy="2612175"/>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 name="Title 1">
            <a:extLst>
              <a:ext uri="{FF2B5EF4-FFF2-40B4-BE49-F238E27FC236}">
                <a16:creationId xmlns:a16="http://schemas.microsoft.com/office/drawing/2014/main" id="{AA191C54-DE48-43DA-AD71-8D84A7D5D95B}"/>
              </a:ext>
            </a:extLst>
          </p:cNvPr>
          <p:cNvSpPr>
            <a:spLocks noGrp="1"/>
          </p:cNvSpPr>
          <p:nvPr>
            <p:ph type="title"/>
          </p:nvPr>
        </p:nvSpPr>
        <p:spPr/>
        <p:txBody>
          <a:bodyPr/>
          <a:lstStyle/>
          <a:p>
            <a:r>
              <a:rPr lang="en-US"/>
              <a:t>Printed Materials</a:t>
            </a:r>
          </a:p>
        </p:txBody>
      </p:sp>
      <p:sp>
        <p:nvSpPr>
          <p:cNvPr id="186" name="Google Shape;186;p4"/>
          <p:cNvSpPr txBox="1">
            <a:spLocks noGrp="1"/>
          </p:cNvSpPr>
          <p:nvPr>
            <p:ph type="body" sz="quarter" idx="10"/>
          </p:nvPr>
        </p:nvSpPr>
        <p:spPr>
          <a:xfrm>
            <a:off x="713935" y="2837793"/>
            <a:ext cx="4803228" cy="1418271"/>
          </a:xfrm>
          <a:prstGeom prst="rect">
            <a:avLst/>
          </a:prstGeom>
          <a:noFill/>
          <a:ln>
            <a:noFill/>
          </a:ln>
        </p:spPr>
        <p:txBody>
          <a:bodyPr spcFirstLastPara="1" wrap="square" lIns="91425" tIns="45700" rIns="91425" bIns="45700" anchor="ctr" anchorCtr="0">
            <a:noAutofit/>
          </a:bodyPr>
          <a:lstStyle/>
          <a:p>
            <a:pPr marL="456565" indent="-456565">
              <a:buClr>
                <a:srgbClr val="004188"/>
              </a:buClr>
              <a:buSzPts val="1600"/>
            </a:pPr>
            <a:r>
              <a:rPr lang="en-US" sz="2200" b="1">
                <a:solidFill>
                  <a:schemeClr val="tx1"/>
                </a:solidFill>
              </a:rPr>
              <a:t>14,000 CDC-developed fact sheets </a:t>
            </a:r>
            <a:r>
              <a:rPr lang="en-US" sz="2200">
                <a:solidFill>
                  <a:schemeClr val="tx1"/>
                </a:solidFill>
              </a:rPr>
              <a:t>were delivered to the Rabbi Nachman of </a:t>
            </a:r>
            <a:r>
              <a:rPr lang="en-US" sz="2200" err="1">
                <a:solidFill>
                  <a:schemeClr val="tx1"/>
                </a:solidFill>
              </a:rPr>
              <a:t>Breslov</a:t>
            </a:r>
            <a:r>
              <a:rPr lang="en-US" sz="2200">
                <a:solidFill>
                  <a:schemeClr val="tx1"/>
                </a:solidFill>
              </a:rPr>
              <a:t> International Charitable Foundation for further distribution to pilgrims.</a:t>
            </a:r>
            <a:br>
              <a:rPr lang="en-US" sz="2200"/>
            </a:br>
            <a:endParaRPr lang="en-US" sz="2200">
              <a:solidFill>
                <a:schemeClr val="tx1"/>
              </a:solidFill>
              <a:cs typeface="Calibri"/>
            </a:endParaRPr>
          </a:p>
          <a:p>
            <a:pPr marL="456565" indent="-456565">
              <a:buClr>
                <a:srgbClr val="004188"/>
              </a:buClr>
              <a:buSzPts val="1600"/>
            </a:pPr>
            <a:r>
              <a:rPr lang="en-US" sz="2200" b="1">
                <a:solidFill>
                  <a:schemeClr val="tx1"/>
                </a:solidFill>
              </a:rPr>
              <a:t>30 poster versions of the fact sheets </a:t>
            </a:r>
            <a:r>
              <a:rPr lang="en-US" sz="2200">
                <a:solidFill>
                  <a:schemeClr val="tx1"/>
                </a:solidFill>
              </a:rPr>
              <a:t>were placed in hotel lobbies, Red Cross tents, local synagogues and near Rabbi Nachman’s burial place.</a:t>
            </a:r>
            <a:endParaRPr lang="en-US" sz="2200">
              <a:solidFill>
                <a:schemeClr val="tx1"/>
              </a:solidFill>
              <a:cs typeface="Calibri"/>
            </a:endParaRPr>
          </a:p>
        </p:txBody>
      </p:sp>
      <p:pic>
        <p:nvPicPr>
          <p:cNvPr id="187" name="Google Shape;187;p4"/>
          <p:cNvPicPr preferRelativeResize="0"/>
          <p:nvPr/>
        </p:nvPicPr>
        <p:blipFill rotWithShape="1">
          <a:blip r:embed="rId3">
            <a:alphaModFix/>
          </a:blip>
          <a:srcRect/>
          <a:stretch/>
        </p:blipFill>
        <p:spPr>
          <a:xfrm>
            <a:off x="7595276" y="3771189"/>
            <a:ext cx="1996827" cy="2662435"/>
          </a:xfrm>
          <a:prstGeom prst="rect">
            <a:avLst/>
          </a:prstGeom>
          <a:noFill/>
          <a:ln>
            <a:noFill/>
          </a:ln>
        </p:spPr>
      </p:pic>
      <p:pic>
        <p:nvPicPr>
          <p:cNvPr id="188" name="Google Shape;188;p4"/>
          <p:cNvPicPr preferRelativeResize="0"/>
          <p:nvPr/>
        </p:nvPicPr>
        <p:blipFill rotWithShape="1">
          <a:blip r:embed="rId4">
            <a:alphaModFix/>
          </a:blip>
          <a:srcRect/>
          <a:stretch/>
        </p:blipFill>
        <p:spPr>
          <a:xfrm>
            <a:off x="9673389" y="1593629"/>
            <a:ext cx="1828880" cy="2662435"/>
          </a:xfrm>
          <a:prstGeom prst="rect">
            <a:avLst/>
          </a:prstGeom>
          <a:noFill/>
          <a:ln>
            <a:noFill/>
          </a:ln>
        </p:spPr>
      </p:pic>
      <p:pic>
        <p:nvPicPr>
          <p:cNvPr id="189" name="Google Shape;189;p4"/>
          <p:cNvPicPr preferRelativeResize="0"/>
          <p:nvPr/>
        </p:nvPicPr>
        <p:blipFill rotWithShape="1">
          <a:blip r:embed="rId5">
            <a:alphaModFix/>
          </a:blip>
          <a:srcRect/>
          <a:stretch/>
        </p:blipFill>
        <p:spPr>
          <a:xfrm>
            <a:off x="5517163" y="1593629"/>
            <a:ext cx="1996827" cy="2662435"/>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 name="Title 1">
            <a:extLst>
              <a:ext uri="{FF2B5EF4-FFF2-40B4-BE49-F238E27FC236}">
                <a16:creationId xmlns:a16="http://schemas.microsoft.com/office/drawing/2014/main" id="{CE81F81B-68C9-44D7-991A-3A8529118ABF}"/>
              </a:ext>
            </a:extLst>
          </p:cNvPr>
          <p:cNvSpPr>
            <a:spLocks noGrp="1"/>
          </p:cNvSpPr>
          <p:nvPr>
            <p:ph type="title"/>
          </p:nvPr>
        </p:nvSpPr>
        <p:spPr/>
        <p:txBody>
          <a:bodyPr/>
          <a:lstStyle/>
          <a:p>
            <a:r>
              <a:rPr lang="en-US" sz="3700">
                <a:latin typeface="Calibri"/>
                <a:cs typeface="Calibri"/>
              </a:rPr>
              <a:t>Collaboration with Airports and Airlines</a:t>
            </a:r>
          </a:p>
        </p:txBody>
      </p:sp>
      <p:sp>
        <p:nvSpPr>
          <p:cNvPr id="196" name="Google Shape;196;p5"/>
          <p:cNvSpPr txBox="1">
            <a:spLocks noGrp="1"/>
          </p:cNvSpPr>
          <p:nvPr>
            <p:ph type="body" sz="quarter" idx="10"/>
          </p:nvPr>
        </p:nvSpPr>
        <p:spPr>
          <a:xfrm>
            <a:off x="609600" y="1545166"/>
            <a:ext cx="5486400" cy="4943511"/>
          </a:xfrm>
          <a:prstGeom prst="rect">
            <a:avLst/>
          </a:prstGeom>
          <a:noFill/>
          <a:ln>
            <a:noFill/>
          </a:ln>
        </p:spPr>
        <p:txBody>
          <a:bodyPr spcFirstLastPara="1" wrap="square" lIns="91425" tIns="45700" rIns="91425" bIns="45700" anchor="ctr" anchorCtr="0">
            <a:noAutofit/>
          </a:bodyPr>
          <a:lstStyle/>
          <a:p>
            <a:pPr marL="0" indent="0">
              <a:buClr>
                <a:srgbClr val="004188"/>
              </a:buClr>
              <a:buSzPts val="1600"/>
              <a:buNone/>
            </a:pPr>
            <a:br>
              <a:rPr lang="en-US" sz="1600" b="1">
                <a:solidFill>
                  <a:srgbClr val="004188"/>
                </a:solidFill>
              </a:rPr>
            </a:br>
            <a:endParaRPr/>
          </a:p>
        </p:txBody>
      </p:sp>
      <p:pic>
        <p:nvPicPr>
          <p:cNvPr id="197" name="Google Shape;197;p5"/>
          <p:cNvPicPr preferRelativeResize="0"/>
          <p:nvPr/>
        </p:nvPicPr>
        <p:blipFill rotWithShape="1">
          <a:blip r:embed="rId3">
            <a:alphaModFix/>
          </a:blip>
          <a:srcRect/>
          <a:stretch/>
        </p:blipFill>
        <p:spPr>
          <a:xfrm>
            <a:off x="6613960" y="3084286"/>
            <a:ext cx="2367577" cy="3156771"/>
          </a:xfrm>
          <a:prstGeom prst="rect">
            <a:avLst/>
          </a:prstGeom>
          <a:noFill/>
          <a:ln w="12700" cap="flat" cmpd="sng">
            <a:solidFill>
              <a:schemeClr val="accent1">
                <a:alpha val="40000"/>
              </a:schemeClr>
            </a:solidFill>
            <a:prstDash val="solid"/>
            <a:round/>
            <a:headEnd type="none" w="sm" len="sm"/>
            <a:tailEnd type="none" w="sm" len="sm"/>
          </a:ln>
        </p:spPr>
      </p:pic>
      <p:pic>
        <p:nvPicPr>
          <p:cNvPr id="198" name="Google Shape;198;p5"/>
          <p:cNvPicPr preferRelativeResize="0"/>
          <p:nvPr/>
        </p:nvPicPr>
        <p:blipFill rotWithShape="1">
          <a:blip r:embed="rId4">
            <a:alphaModFix/>
          </a:blip>
          <a:srcRect/>
          <a:stretch/>
        </p:blipFill>
        <p:spPr>
          <a:xfrm>
            <a:off x="9464060" y="1579424"/>
            <a:ext cx="2247518" cy="3012381"/>
          </a:xfrm>
          <a:prstGeom prst="rect">
            <a:avLst/>
          </a:prstGeom>
          <a:noFill/>
          <a:ln w="12700" cap="flat" cmpd="sng">
            <a:solidFill>
              <a:schemeClr val="accent1">
                <a:alpha val="48627"/>
              </a:schemeClr>
            </a:solidFill>
            <a:prstDash val="solid"/>
            <a:round/>
            <a:headEnd type="none" w="sm" len="sm"/>
            <a:tailEnd type="none" w="sm" len="sm"/>
          </a:ln>
        </p:spPr>
      </p:pic>
      <p:sp>
        <p:nvSpPr>
          <p:cNvPr id="200" name="Google Shape;200;p5"/>
          <p:cNvSpPr txBox="1"/>
          <p:nvPr/>
        </p:nvSpPr>
        <p:spPr>
          <a:xfrm>
            <a:off x="1145932" y="2144894"/>
            <a:ext cx="4952999" cy="2834582"/>
          </a:xfrm>
          <a:prstGeom prst="rect">
            <a:avLst/>
          </a:prstGeom>
          <a:noFill/>
          <a:ln>
            <a:noFill/>
          </a:ln>
        </p:spPr>
        <p:txBody>
          <a:bodyPr spcFirstLastPara="1" wrap="square" lIns="91425" tIns="45700" rIns="91425" bIns="45700" anchor="t" anchorCtr="0">
            <a:spAutoFit/>
          </a:bodyPr>
          <a:lstStyle/>
          <a:p>
            <a:pPr marL="456565" indent="-456565" defTabSz="685800">
              <a:lnSpc>
                <a:spcPct val="90000"/>
              </a:lnSpc>
              <a:buClr>
                <a:srgbClr val="004188"/>
              </a:buClr>
              <a:buSzPts val="1600"/>
              <a:buFont typeface="Wingdings" panose="05000000000000000000" pitchFamily="2" charset="2"/>
              <a:buChar char="§"/>
            </a:pPr>
            <a:r>
              <a:rPr lang="en-US" sz="2200">
                <a:sym typeface="Calibri"/>
              </a:rPr>
              <a:t>10 poster versions of the fact sheets were placed at each airport in </a:t>
            </a:r>
            <a:r>
              <a:rPr lang="en-US" sz="2200" err="1">
                <a:sym typeface="Calibri"/>
              </a:rPr>
              <a:t>Boryspil</a:t>
            </a:r>
            <a:r>
              <a:rPr lang="en-US" sz="2200">
                <a:sym typeface="Calibri"/>
              </a:rPr>
              <a:t>, </a:t>
            </a:r>
            <a:r>
              <a:rPr lang="en-US" sz="2200" err="1">
                <a:sym typeface="Calibri"/>
              </a:rPr>
              <a:t>Zhuliany</a:t>
            </a:r>
            <a:r>
              <a:rPr lang="en-US" sz="2200">
                <a:sym typeface="Calibri"/>
              </a:rPr>
              <a:t> (Kyiv) and </a:t>
            </a:r>
            <a:r>
              <a:rPr lang="en-US" sz="2200" err="1">
                <a:sym typeface="Calibri"/>
              </a:rPr>
              <a:t>Lviv</a:t>
            </a:r>
            <a:br>
              <a:rPr lang="en-US" sz="2200"/>
            </a:br>
            <a:endParaRPr lang="en-US" sz="2200">
              <a:cs typeface="Calibri"/>
            </a:endParaRPr>
          </a:p>
          <a:p>
            <a:pPr marL="456565" indent="-456565" defTabSz="685800">
              <a:lnSpc>
                <a:spcPct val="90000"/>
              </a:lnSpc>
              <a:buClr>
                <a:srgbClr val="004188"/>
              </a:buClr>
              <a:buSzPts val="1600"/>
              <a:buFont typeface="Wingdings" panose="05000000000000000000" pitchFamily="2" charset="2"/>
              <a:buChar char="§"/>
            </a:pPr>
            <a:r>
              <a:rPr lang="en-US" sz="2200"/>
              <a:t>Collaboration with Ukraine International Airlines </a:t>
            </a:r>
            <a:br>
              <a:rPr lang="en-US" sz="2200"/>
            </a:br>
            <a:endParaRPr lang="en-US" sz="2200">
              <a:cs typeface="Calibri"/>
            </a:endParaRPr>
          </a:p>
          <a:p>
            <a:pPr marL="456565" indent="-456565" defTabSz="685800">
              <a:lnSpc>
                <a:spcPct val="90000"/>
              </a:lnSpc>
              <a:buClr>
                <a:srgbClr val="004188"/>
              </a:buClr>
              <a:buSzPts val="1600"/>
              <a:buFont typeface="Wingdings" panose="05000000000000000000" pitchFamily="2" charset="2"/>
              <a:buChar char="§"/>
            </a:pPr>
            <a:r>
              <a:rPr lang="en-US" sz="2200"/>
              <a:t>5,000 fact sheets were disseminated to pilgrims on the flights </a:t>
            </a:r>
            <a:endParaRPr lang="en-US" sz="2200">
              <a:cs typeface="Calibri"/>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6"/>
          <p:cNvPicPr preferRelativeResize="0"/>
          <p:nvPr/>
        </p:nvPicPr>
        <p:blipFill rotWithShape="1">
          <a:blip r:embed="rId3">
            <a:alphaModFix/>
          </a:blip>
          <a:srcRect l="556" t="10615" r="-1"/>
          <a:stretch/>
        </p:blipFill>
        <p:spPr>
          <a:xfrm>
            <a:off x="5885994" y="1959488"/>
            <a:ext cx="3910572" cy="2143858"/>
          </a:xfrm>
          <a:prstGeom prst="rect">
            <a:avLst/>
          </a:prstGeom>
          <a:noFill/>
          <a:ln w="12700" cap="flat" cmpd="sng">
            <a:solidFill>
              <a:schemeClr val="accent1">
                <a:alpha val="44705"/>
              </a:schemeClr>
            </a:solidFill>
            <a:prstDash val="solid"/>
            <a:round/>
            <a:headEnd type="none" w="sm" len="sm"/>
            <a:tailEnd type="none" w="sm" len="sm"/>
          </a:ln>
        </p:spPr>
      </p:pic>
      <p:sp>
        <p:nvSpPr>
          <p:cNvPr id="206" name="Google Shape;206;p6"/>
          <p:cNvSpPr txBox="1"/>
          <p:nvPr/>
        </p:nvSpPr>
        <p:spPr>
          <a:xfrm>
            <a:off x="7284972" y="4845513"/>
            <a:ext cx="2507904" cy="1076648"/>
          </a:xfrm>
          <a:prstGeom prst="rect">
            <a:avLst/>
          </a:prstGeom>
          <a:noFill/>
          <a:ln>
            <a:noFill/>
          </a:ln>
        </p:spPr>
        <p:txBody>
          <a:bodyPr spcFirstLastPara="1" wrap="square" lIns="91425" tIns="45700" rIns="91425" bIns="45700" anchor="t" anchorCtr="0">
            <a:noAutofit/>
          </a:bodyPr>
          <a:lstStyle/>
          <a:p>
            <a:pPr>
              <a:lnSpc>
                <a:spcPct val="90000"/>
              </a:lnSpc>
              <a:buClr>
                <a:srgbClr val="000000"/>
              </a:buClr>
              <a:buSzPts val="1440"/>
            </a:pPr>
            <a:endParaRPr b="1" kern="0">
              <a:solidFill>
                <a:srgbClr val="004188"/>
              </a:solidFill>
              <a:latin typeface="Calibri"/>
              <a:ea typeface="Calibri"/>
              <a:cs typeface="Calibri"/>
              <a:sym typeface="Calibri"/>
            </a:endParaRPr>
          </a:p>
        </p:txBody>
      </p:sp>
      <p:sp>
        <p:nvSpPr>
          <p:cNvPr id="207" name="Google Shape;207;p6"/>
          <p:cNvSpPr txBox="1"/>
          <p:nvPr/>
        </p:nvSpPr>
        <p:spPr>
          <a:xfrm>
            <a:off x="753122" y="1840848"/>
            <a:ext cx="4699921" cy="2899318"/>
          </a:xfrm>
          <a:prstGeom prst="rect">
            <a:avLst/>
          </a:prstGeom>
          <a:noFill/>
          <a:ln>
            <a:noFill/>
          </a:ln>
        </p:spPr>
        <p:txBody>
          <a:bodyPr spcFirstLastPara="1" wrap="square" lIns="91425" tIns="45700" rIns="91425" bIns="45700" anchor="t" anchorCtr="0">
            <a:noAutofit/>
          </a:bodyPr>
          <a:lstStyle/>
          <a:p>
            <a:pPr>
              <a:lnSpc>
                <a:spcPct val="90000"/>
              </a:lnSpc>
              <a:buClr>
                <a:srgbClr val="004188"/>
              </a:buClr>
              <a:buSzPts val="1600"/>
            </a:pPr>
            <a:r>
              <a:rPr lang="en-US" b="1" kern="0">
                <a:latin typeface="Calibri"/>
                <a:ea typeface="Calibri"/>
                <a:cs typeface="Calibri"/>
                <a:sym typeface="Calibri"/>
              </a:rPr>
              <a:t>“Safe Celebration of the Jewish High Holidays” web content was posted on various social media outlets and the following websites:</a:t>
            </a:r>
            <a:endParaRPr kern="0">
              <a:latin typeface="Arial"/>
              <a:cs typeface="Arial"/>
              <a:sym typeface="Arial"/>
            </a:endParaRPr>
          </a:p>
          <a:p>
            <a:pPr marL="285750" indent="-285750">
              <a:lnSpc>
                <a:spcPct val="90000"/>
              </a:lnSpc>
              <a:spcBef>
                <a:spcPts val="1000"/>
              </a:spcBef>
              <a:buClr>
                <a:srgbClr val="004188"/>
              </a:buClr>
              <a:buSzPts val="1600"/>
              <a:buFont typeface="Arial"/>
              <a:buChar char="•"/>
            </a:pPr>
            <a:r>
              <a:rPr lang="en-US" kern="0">
                <a:latin typeface="Calibri"/>
                <a:ea typeface="Calibri"/>
                <a:cs typeface="Calibri"/>
                <a:sym typeface="Calibri"/>
              </a:rPr>
              <a:t>UPHC </a:t>
            </a:r>
            <a:endParaRPr lang="en-US" kern="0">
              <a:latin typeface="Calibri"/>
              <a:ea typeface="Calibri"/>
              <a:cs typeface="Calibri"/>
            </a:endParaRPr>
          </a:p>
          <a:p>
            <a:pPr marL="285750" indent="-285750">
              <a:lnSpc>
                <a:spcPct val="90000"/>
              </a:lnSpc>
              <a:spcBef>
                <a:spcPts val="1000"/>
              </a:spcBef>
              <a:buClr>
                <a:srgbClr val="004188"/>
              </a:buClr>
              <a:buSzPts val="1600"/>
              <a:buFont typeface="Arial"/>
              <a:buChar char="•"/>
            </a:pPr>
            <a:r>
              <a:rPr lang="en-US" i="1" u="sng" kern="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Visit</a:t>
            </a:r>
            <a:r>
              <a:rPr lang="en-US" i="1" u="sng" kern="0">
                <a:solidFill>
                  <a:srgbClr val="0563C1"/>
                </a:solidFill>
                <a:latin typeface="Calibri"/>
                <a:cs typeface="Calibri"/>
                <a:sym typeface="Calibri"/>
                <a:hlinkClick r:id="rId4">
                  <a:extLst>
                    <a:ext uri="{A12FA001-AC4F-418D-AE19-62706E023703}">
                      <ahyp:hlinkClr xmlns:ahyp="http://schemas.microsoft.com/office/drawing/2018/hyperlinkcolor" val="tx"/>
                    </a:ext>
                  </a:extLst>
                </a:hlinkClick>
              </a:rPr>
              <a:t> Ukraine</a:t>
            </a:r>
            <a:r>
              <a:rPr lang="en-US" i="1" u="sng" kern="0">
                <a:solidFill>
                  <a:srgbClr val="0563C1"/>
                </a:solidFill>
                <a:latin typeface="Calibri"/>
                <a:cs typeface="Calibri"/>
                <a:sym typeface="Calibri"/>
              </a:rPr>
              <a:t> </a:t>
            </a:r>
            <a:endParaRPr lang="en-US" kern="0">
              <a:latin typeface="Calibri"/>
              <a:cs typeface="Calibri"/>
            </a:endParaRPr>
          </a:p>
          <a:p>
            <a:pPr marL="285750" indent="-285750">
              <a:lnSpc>
                <a:spcPct val="90000"/>
              </a:lnSpc>
              <a:spcBef>
                <a:spcPts val="1000"/>
              </a:spcBef>
              <a:buClr>
                <a:srgbClr val="004188"/>
              </a:buClr>
              <a:buSzPts val="1600"/>
              <a:buFont typeface="Arial"/>
              <a:buChar char="•"/>
            </a:pPr>
            <a:r>
              <a:rPr lang="en-US" kern="0">
                <a:latin typeface="Calibri"/>
                <a:ea typeface="Calibri"/>
                <a:cs typeface="Calibri"/>
                <a:sym typeface="Calibri"/>
              </a:rPr>
              <a:t>Rabbi Nachman of </a:t>
            </a:r>
            <a:r>
              <a:rPr lang="en-US" kern="0" err="1">
                <a:latin typeface="Calibri"/>
                <a:ea typeface="Calibri"/>
                <a:cs typeface="Calibri"/>
                <a:sym typeface="Calibri"/>
              </a:rPr>
              <a:t>Breslov</a:t>
            </a:r>
            <a:r>
              <a:rPr lang="en-US" kern="0">
                <a:latin typeface="Calibri"/>
                <a:ea typeface="Calibri"/>
                <a:cs typeface="Calibri"/>
                <a:sym typeface="Calibri"/>
              </a:rPr>
              <a:t> International Charitable Foundation </a:t>
            </a:r>
            <a:endParaRPr lang="en-US" kern="0">
              <a:latin typeface="Calibri"/>
              <a:ea typeface="Calibri"/>
              <a:cs typeface="Calibri"/>
            </a:endParaRPr>
          </a:p>
          <a:p>
            <a:pPr marL="285750" indent="-285750">
              <a:lnSpc>
                <a:spcPct val="90000"/>
              </a:lnSpc>
              <a:spcBef>
                <a:spcPts val="1000"/>
              </a:spcBef>
              <a:buClr>
                <a:srgbClr val="004188"/>
              </a:buClr>
              <a:buSzPts val="1600"/>
              <a:buFont typeface="Arial"/>
              <a:buChar char="•"/>
            </a:pPr>
            <a:r>
              <a:rPr lang="en-US" kern="0">
                <a:latin typeface="Calibri"/>
                <a:ea typeface="Calibri"/>
                <a:cs typeface="Calibri"/>
                <a:sym typeface="Calibri"/>
              </a:rPr>
              <a:t>Federation of Jewish Communities of Ukraine </a:t>
            </a:r>
            <a:endParaRPr lang="en-US" kern="0">
              <a:latin typeface="Calibri"/>
              <a:cs typeface="Calibri"/>
            </a:endParaRPr>
          </a:p>
          <a:p>
            <a:pPr>
              <a:lnSpc>
                <a:spcPct val="90000"/>
              </a:lnSpc>
              <a:spcBef>
                <a:spcPts val="1000"/>
              </a:spcBef>
              <a:buClr>
                <a:srgbClr val="000000"/>
              </a:buClr>
              <a:buSzPts val="1350"/>
            </a:pPr>
            <a:endParaRPr sz="1350" kern="0">
              <a:solidFill>
                <a:srgbClr val="000000"/>
              </a:solidFill>
              <a:latin typeface="Times New Roman"/>
              <a:ea typeface="Times New Roman"/>
              <a:cs typeface="Times New Roman"/>
              <a:sym typeface="Times New Roman"/>
            </a:endParaRPr>
          </a:p>
        </p:txBody>
      </p:sp>
      <p:pic>
        <p:nvPicPr>
          <p:cNvPr id="209" name="Google Shape;209;p6"/>
          <p:cNvPicPr preferRelativeResize="0"/>
          <p:nvPr/>
        </p:nvPicPr>
        <p:blipFill rotWithShape="1">
          <a:blip r:embed="rId5">
            <a:alphaModFix/>
          </a:blip>
          <a:srcRect l="934" t="9480"/>
          <a:stretch/>
        </p:blipFill>
        <p:spPr>
          <a:xfrm>
            <a:off x="4042962" y="4761607"/>
            <a:ext cx="3674961" cy="1818815"/>
          </a:xfrm>
          <a:prstGeom prst="rect">
            <a:avLst/>
          </a:prstGeom>
          <a:noFill/>
          <a:ln>
            <a:noFill/>
          </a:ln>
        </p:spPr>
      </p:pic>
      <p:pic>
        <p:nvPicPr>
          <p:cNvPr id="210" name="Google Shape;210;p6"/>
          <p:cNvPicPr preferRelativeResize="0"/>
          <p:nvPr/>
        </p:nvPicPr>
        <p:blipFill rotWithShape="1">
          <a:blip r:embed="rId6">
            <a:alphaModFix/>
          </a:blip>
          <a:srcRect l="1245" t="8619" r="3985" b="7488"/>
          <a:stretch/>
        </p:blipFill>
        <p:spPr>
          <a:xfrm>
            <a:off x="8098322" y="4746943"/>
            <a:ext cx="3813524" cy="1828487"/>
          </a:xfrm>
          <a:prstGeom prst="rect">
            <a:avLst/>
          </a:prstGeom>
          <a:noFill/>
          <a:ln w="9525" cap="flat" cmpd="sng">
            <a:solidFill>
              <a:schemeClr val="accent1">
                <a:alpha val="38823"/>
              </a:schemeClr>
            </a:solidFill>
            <a:prstDash val="solid"/>
            <a:round/>
            <a:headEnd type="none" w="sm" len="sm"/>
            <a:tailEnd type="none" w="sm" len="sm"/>
          </a:ln>
        </p:spPr>
      </p:pic>
      <p:sp>
        <p:nvSpPr>
          <p:cNvPr id="2" name="Title 1">
            <a:extLst>
              <a:ext uri="{FF2B5EF4-FFF2-40B4-BE49-F238E27FC236}">
                <a16:creationId xmlns:a16="http://schemas.microsoft.com/office/drawing/2014/main" id="{17022277-D755-465F-977E-117F8BC0240A}"/>
              </a:ext>
            </a:extLst>
          </p:cNvPr>
          <p:cNvSpPr>
            <a:spLocks noGrp="1"/>
          </p:cNvSpPr>
          <p:nvPr>
            <p:ph type="title"/>
          </p:nvPr>
        </p:nvSpPr>
        <p:spPr>
          <a:xfrm>
            <a:off x="741889" y="158227"/>
            <a:ext cx="9571284" cy="1143000"/>
          </a:xfrm>
        </p:spPr>
        <p:txBody>
          <a:bodyPr/>
          <a:lstStyle/>
          <a:p>
            <a:r>
              <a:rPr lang="en-US"/>
              <a:t>Sharing of Information</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3" name="Title 2">
            <a:extLst>
              <a:ext uri="{FF2B5EF4-FFF2-40B4-BE49-F238E27FC236}">
                <a16:creationId xmlns:a16="http://schemas.microsoft.com/office/drawing/2014/main" id="{209DF405-84D7-46DA-B1E1-CB79370217BA}"/>
              </a:ext>
            </a:extLst>
          </p:cNvPr>
          <p:cNvSpPr>
            <a:spLocks noGrp="1"/>
          </p:cNvSpPr>
          <p:nvPr>
            <p:ph type="title"/>
          </p:nvPr>
        </p:nvSpPr>
        <p:spPr/>
        <p:txBody>
          <a:bodyPr/>
          <a:lstStyle/>
          <a:p>
            <a:r>
              <a:rPr lang="en-US"/>
              <a:t>Collaboration with Ukrainian Red Cross</a:t>
            </a:r>
          </a:p>
        </p:txBody>
      </p:sp>
      <p:pic>
        <p:nvPicPr>
          <p:cNvPr id="216" name="Google Shape;216;p7"/>
          <p:cNvPicPr preferRelativeResize="0"/>
          <p:nvPr/>
        </p:nvPicPr>
        <p:blipFill rotWithShape="1">
          <a:blip r:embed="rId3">
            <a:alphaModFix/>
          </a:blip>
          <a:srcRect/>
          <a:stretch/>
        </p:blipFill>
        <p:spPr>
          <a:xfrm>
            <a:off x="8618484" y="2229141"/>
            <a:ext cx="2746534" cy="3557604"/>
          </a:xfrm>
          <a:prstGeom prst="rect">
            <a:avLst/>
          </a:prstGeom>
          <a:noFill/>
          <a:ln>
            <a:noFill/>
          </a:ln>
        </p:spPr>
      </p:pic>
      <p:pic>
        <p:nvPicPr>
          <p:cNvPr id="217" name="Google Shape;217;p7"/>
          <p:cNvPicPr preferRelativeResize="0"/>
          <p:nvPr/>
        </p:nvPicPr>
        <p:blipFill rotWithShape="1">
          <a:blip r:embed="rId4">
            <a:alphaModFix/>
          </a:blip>
          <a:srcRect/>
          <a:stretch/>
        </p:blipFill>
        <p:spPr>
          <a:xfrm>
            <a:off x="916291" y="2229140"/>
            <a:ext cx="2657227" cy="3557605"/>
          </a:xfrm>
          <a:prstGeom prst="rect">
            <a:avLst/>
          </a:prstGeom>
          <a:noFill/>
          <a:ln>
            <a:noFill/>
          </a:ln>
        </p:spPr>
      </p:pic>
      <p:sp>
        <p:nvSpPr>
          <p:cNvPr id="218" name="Google Shape;218;p7"/>
          <p:cNvSpPr txBox="1"/>
          <p:nvPr/>
        </p:nvSpPr>
        <p:spPr>
          <a:xfrm>
            <a:off x="3988645" y="2029012"/>
            <a:ext cx="4419631" cy="3188970"/>
          </a:xfrm>
          <a:prstGeom prst="rect">
            <a:avLst/>
          </a:prstGeom>
          <a:noFill/>
          <a:ln>
            <a:noFill/>
          </a:ln>
        </p:spPr>
        <p:txBody>
          <a:bodyPr spcFirstLastPara="1" wrap="square" lIns="91425" tIns="45700" rIns="91425" bIns="45700" anchor="t" anchorCtr="0">
            <a:noAutofit/>
          </a:bodyPr>
          <a:lstStyle/>
          <a:p>
            <a:pPr>
              <a:lnSpc>
                <a:spcPct val="90000"/>
              </a:lnSpc>
              <a:buClr>
                <a:srgbClr val="004188"/>
              </a:buClr>
              <a:buSzPts val="1600"/>
            </a:pPr>
            <a:r>
              <a:rPr lang="en-US" sz="2200" b="1" kern="0">
                <a:latin typeface="Calibri"/>
                <a:ea typeface="Calibri"/>
                <a:cs typeface="Calibri"/>
                <a:sym typeface="Calibri"/>
              </a:rPr>
              <a:t>Three (3) information tents </a:t>
            </a:r>
            <a:r>
              <a:rPr lang="en-US" sz="2200" kern="0">
                <a:latin typeface="Calibri"/>
                <a:ea typeface="Calibri"/>
                <a:cs typeface="Calibri"/>
                <a:sym typeface="Calibri"/>
              </a:rPr>
              <a:t>were placed in Uman.</a:t>
            </a:r>
            <a:br>
              <a:rPr lang="en-US" sz="2200" kern="0">
                <a:latin typeface="Calibri"/>
                <a:ea typeface="Calibri"/>
                <a:cs typeface="Calibri"/>
              </a:rPr>
            </a:br>
            <a:endParaRPr sz="2200" kern="0">
              <a:latin typeface="Arial"/>
              <a:cs typeface="Arial"/>
              <a:sym typeface="Arial"/>
            </a:endParaRPr>
          </a:p>
          <a:p>
            <a:pPr>
              <a:lnSpc>
                <a:spcPct val="90000"/>
              </a:lnSpc>
              <a:spcBef>
                <a:spcPts val="1000"/>
              </a:spcBef>
              <a:buClr>
                <a:srgbClr val="004188"/>
              </a:buClr>
              <a:buSzPts val="1600"/>
            </a:pPr>
            <a:r>
              <a:rPr lang="en-US" sz="2200" b="1" kern="0">
                <a:latin typeface="Calibri"/>
                <a:ea typeface="Calibri"/>
                <a:cs typeface="Calibri"/>
                <a:sym typeface="Calibri"/>
              </a:rPr>
              <a:t>30 Red Cross volunteers </a:t>
            </a:r>
            <a:r>
              <a:rPr lang="en-US" sz="2200" kern="0">
                <a:latin typeface="Calibri"/>
                <a:ea typeface="Calibri"/>
                <a:cs typeface="Calibri"/>
                <a:sym typeface="Calibri"/>
              </a:rPr>
              <a:t>were trained jointly with the Rabbi Nachman of </a:t>
            </a:r>
            <a:r>
              <a:rPr lang="en-US" sz="2200" kern="0" err="1">
                <a:latin typeface="Calibri"/>
                <a:ea typeface="Calibri"/>
                <a:cs typeface="Calibri"/>
                <a:sym typeface="Calibri"/>
              </a:rPr>
              <a:t>Breslov</a:t>
            </a:r>
            <a:r>
              <a:rPr lang="en-US" sz="2200" kern="0">
                <a:latin typeface="Calibri"/>
                <a:ea typeface="Calibri"/>
                <a:cs typeface="Calibri"/>
                <a:sym typeface="Calibri"/>
              </a:rPr>
              <a:t> International Charitable Foundation.</a:t>
            </a:r>
            <a:br>
              <a:rPr lang="en-US" sz="2200" kern="0">
                <a:latin typeface="Calibri"/>
                <a:ea typeface="Calibri"/>
                <a:cs typeface="Calibri"/>
              </a:rPr>
            </a:br>
            <a:endParaRPr sz="2200" kern="0">
              <a:latin typeface="Calibri"/>
              <a:ea typeface="Calibri"/>
              <a:cs typeface="Calibri"/>
              <a:sym typeface="Calibri"/>
            </a:endParaRPr>
          </a:p>
          <a:p>
            <a:pPr>
              <a:lnSpc>
                <a:spcPct val="90000"/>
              </a:lnSpc>
              <a:spcBef>
                <a:spcPts val="1000"/>
              </a:spcBef>
              <a:buClr>
                <a:srgbClr val="004188"/>
              </a:buClr>
              <a:buSzPts val="1600"/>
            </a:pPr>
            <a:r>
              <a:rPr lang="en-US" sz="2200" b="1" kern="0">
                <a:latin typeface="Calibri"/>
                <a:ea typeface="Calibri"/>
                <a:cs typeface="Calibri"/>
                <a:sym typeface="Calibri"/>
              </a:rPr>
              <a:t>19,000 bottles of hand sanitizer and 190,000 masks along with leaflets and posters </a:t>
            </a:r>
            <a:r>
              <a:rPr lang="en-US" sz="2200" kern="0">
                <a:latin typeface="Calibri"/>
                <a:ea typeface="Calibri"/>
                <a:cs typeface="Calibri"/>
                <a:sym typeface="Calibri"/>
              </a:rPr>
              <a:t>were distributed to pilgrims.</a:t>
            </a:r>
            <a:endParaRPr sz="2200" kern="0">
              <a:latin typeface="Arial"/>
              <a:cs typeface="Arial"/>
              <a:sym typeface="Arial"/>
            </a:endParaRPr>
          </a:p>
          <a:p>
            <a:pPr>
              <a:lnSpc>
                <a:spcPct val="90000"/>
              </a:lnSpc>
              <a:spcBef>
                <a:spcPts val="1000"/>
              </a:spcBef>
              <a:buClr>
                <a:srgbClr val="000000"/>
              </a:buClr>
              <a:buSzPts val="1800"/>
            </a:pPr>
            <a:endParaRPr kern="0">
              <a:solidFill>
                <a:srgbClr val="000000"/>
              </a:solidFill>
              <a:latin typeface="Calibri"/>
              <a:ea typeface="Calibri"/>
              <a:cs typeface="Calibri"/>
              <a:sym typeface="Calibri"/>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 name="Title 1">
            <a:extLst>
              <a:ext uri="{FF2B5EF4-FFF2-40B4-BE49-F238E27FC236}">
                <a16:creationId xmlns:a16="http://schemas.microsoft.com/office/drawing/2014/main" id="{C8262E9C-1CDC-41D5-9CB3-5BB759BD6F63}"/>
              </a:ext>
            </a:extLst>
          </p:cNvPr>
          <p:cNvSpPr>
            <a:spLocks noGrp="1"/>
          </p:cNvSpPr>
          <p:nvPr>
            <p:ph type="title"/>
          </p:nvPr>
        </p:nvSpPr>
        <p:spPr/>
        <p:txBody>
          <a:bodyPr/>
          <a:lstStyle/>
          <a:p>
            <a:r>
              <a:rPr lang="en-US" sz="3700">
                <a:latin typeface="Calibri"/>
                <a:cs typeface="Calibri"/>
              </a:rPr>
              <a:t>COVID-19 Hotline for Hebrew &amp; English-speaking Pilgrims</a:t>
            </a:r>
          </a:p>
        </p:txBody>
      </p:sp>
      <p:sp>
        <p:nvSpPr>
          <p:cNvPr id="223" name="Google Shape;223;p8"/>
          <p:cNvSpPr txBox="1">
            <a:spLocks noGrp="1"/>
          </p:cNvSpPr>
          <p:nvPr>
            <p:ph type="body" sz="quarter" idx="10"/>
          </p:nvPr>
        </p:nvSpPr>
        <p:spPr>
          <a:xfrm>
            <a:off x="609600" y="1545166"/>
            <a:ext cx="4573203" cy="4943511"/>
          </a:xfrm>
          <a:prstGeom prst="rect">
            <a:avLst/>
          </a:prstGeom>
          <a:noFill/>
          <a:ln>
            <a:noFill/>
          </a:ln>
        </p:spPr>
        <p:txBody>
          <a:bodyPr spcFirstLastPara="1" wrap="square" lIns="91425" tIns="45700" rIns="91425" bIns="45700" anchor="ctr" anchorCtr="0">
            <a:noAutofit/>
          </a:bodyPr>
          <a:lstStyle/>
          <a:p>
            <a:pPr marL="456565" indent="-456565">
              <a:buClr>
                <a:srgbClr val="004188"/>
              </a:buClr>
              <a:buSzPts val="1600"/>
            </a:pPr>
            <a:r>
              <a:rPr lang="en-US" sz="2200">
                <a:solidFill>
                  <a:schemeClr val="tx1"/>
                </a:solidFill>
              </a:rPr>
              <a:t>UPHC added Hebrew and English-speaking operators to the PHC COVID-19 Hotline to address any COVID-19 related inquiries by pilgrims.</a:t>
            </a:r>
            <a:br>
              <a:rPr lang="en-US" sz="2200"/>
            </a:br>
            <a:endParaRPr lang="en-US" sz="2200">
              <a:solidFill>
                <a:schemeClr val="tx1"/>
              </a:solidFill>
              <a:cs typeface="Calibri"/>
            </a:endParaRPr>
          </a:p>
          <a:p>
            <a:pPr marL="456565" indent="-456565">
              <a:buClr>
                <a:srgbClr val="004188"/>
              </a:buClr>
              <a:buSzPts val="1600"/>
            </a:pPr>
            <a:r>
              <a:rPr lang="en-US" sz="2200">
                <a:solidFill>
                  <a:schemeClr val="tx1"/>
                </a:solidFill>
              </a:rPr>
              <a:t>The number of the hotline was printed on the leaflets.</a:t>
            </a:r>
            <a:br>
              <a:rPr lang="en-US" sz="2200"/>
            </a:br>
            <a:endParaRPr lang="en-US" sz="2200">
              <a:solidFill>
                <a:schemeClr val="tx1"/>
              </a:solidFill>
              <a:cs typeface="Calibri"/>
            </a:endParaRPr>
          </a:p>
          <a:p>
            <a:pPr marL="456565" indent="-456565">
              <a:buClr>
                <a:srgbClr val="004188"/>
              </a:buClr>
              <a:buSzPts val="1600"/>
            </a:pPr>
            <a:r>
              <a:rPr lang="en-US" sz="2200" kern="0">
                <a:solidFill>
                  <a:schemeClr val="tx1"/>
                </a:solidFill>
                <a:latin typeface="Calibri"/>
                <a:ea typeface="Calibri"/>
                <a:cs typeface="Calibri"/>
                <a:sym typeface="Calibri"/>
              </a:rPr>
              <a:t>UPHC developed and disseminated leaflets carrying  QR-codes with information and location of local laboratories that perform COVID-19 testing</a:t>
            </a:r>
            <a:r>
              <a:rPr lang="en-US" sz="1600" kern="0">
                <a:solidFill>
                  <a:schemeClr val="tx1"/>
                </a:solidFill>
                <a:latin typeface="Calibri"/>
                <a:ea typeface="Calibri"/>
                <a:cs typeface="Calibri"/>
                <a:sym typeface="Calibri"/>
              </a:rPr>
              <a:t>.</a:t>
            </a:r>
            <a:endParaRPr lang="en-US" sz="1600">
              <a:solidFill>
                <a:schemeClr val="tx1"/>
              </a:solidFill>
              <a:cs typeface="Calibri"/>
            </a:endParaRPr>
          </a:p>
          <a:p>
            <a:pPr marL="0" indent="0">
              <a:buClr>
                <a:srgbClr val="004188"/>
              </a:buClr>
              <a:buSzPts val="1600"/>
            </a:pPr>
            <a:endParaRPr sz="1600" b="1">
              <a:solidFill>
                <a:srgbClr val="004188"/>
              </a:solidFill>
            </a:endParaRPr>
          </a:p>
        </p:txBody>
      </p:sp>
      <p:pic>
        <p:nvPicPr>
          <p:cNvPr id="224" name="Google Shape;224;p8"/>
          <p:cNvPicPr preferRelativeResize="0"/>
          <p:nvPr/>
        </p:nvPicPr>
        <p:blipFill rotWithShape="1">
          <a:blip r:embed="rId3">
            <a:alphaModFix/>
          </a:blip>
          <a:srcRect/>
          <a:stretch/>
        </p:blipFill>
        <p:spPr>
          <a:xfrm>
            <a:off x="9432182" y="3325563"/>
            <a:ext cx="2444508" cy="3163114"/>
          </a:xfrm>
          <a:prstGeom prst="rect">
            <a:avLst/>
          </a:prstGeom>
          <a:noFill/>
          <a:ln>
            <a:noFill/>
          </a:ln>
        </p:spPr>
      </p:pic>
      <p:pic>
        <p:nvPicPr>
          <p:cNvPr id="225" name="Google Shape;225;p8"/>
          <p:cNvPicPr preferRelativeResize="0"/>
          <p:nvPr/>
        </p:nvPicPr>
        <p:blipFill rotWithShape="1">
          <a:blip r:embed="rId4">
            <a:alphaModFix/>
          </a:blip>
          <a:srcRect/>
          <a:stretch/>
        </p:blipFill>
        <p:spPr>
          <a:xfrm>
            <a:off x="5665076" y="1642742"/>
            <a:ext cx="3368077" cy="2657990"/>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 name="Title 1">
            <a:extLst>
              <a:ext uri="{FF2B5EF4-FFF2-40B4-BE49-F238E27FC236}">
                <a16:creationId xmlns:a16="http://schemas.microsoft.com/office/drawing/2014/main" id="{8BBB3C46-653C-409D-BD94-D9C6741C59EC}"/>
              </a:ext>
            </a:extLst>
          </p:cNvPr>
          <p:cNvSpPr>
            <a:spLocks noGrp="1"/>
          </p:cNvSpPr>
          <p:nvPr>
            <p:ph type="title"/>
          </p:nvPr>
        </p:nvSpPr>
        <p:spPr/>
        <p:txBody>
          <a:bodyPr/>
          <a:lstStyle/>
          <a:p>
            <a:r>
              <a:rPr lang="en-US" sz="3700">
                <a:latin typeface="Calibri"/>
                <a:cs typeface="Calibri"/>
              </a:rPr>
              <a:t>COVID-19 Testing</a:t>
            </a:r>
            <a:endParaRPr lang="en-US"/>
          </a:p>
        </p:txBody>
      </p:sp>
      <p:sp>
        <p:nvSpPr>
          <p:cNvPr id="232" name="Google Shape;232;p9"/>
          <p:cNvSpPr txBox="1">
            <a:spLocks noGrp="1"/>
          </p:cNvSpPr>
          <p:nvPr>
            <p:ph type="body" sz="quarter" idx="10"/>
          </p:nvPr>
        </p:nvSpPr>
        <p:spPr>
          <a:xfrm>
            <a:off x="481915" y="1765053"/>
            <a:ext cx="4981903" cy="2337091"/>
          </a:xfrm>
          <a:prstGeom prst="rect">
            <a:avLst/>
          </a:prstGeom>
          <a:noFill/>
          <a:ln>
            <a:noFill/>
          </a:ln>
        </p:spPr>
        <p:txBody>
          <a:bodyPr spcFirstLastPara="1" wrap="square" lIns="91425" tIns="45700" rIns="91425" bIns="45700" anchor="ctr" anchorCtr="0">
            <a:normAutofit/>
          </a:bodyPr>
          <a:lstStyle/>
          <a:p>
            <a:pPr algn="just">
              <a:buClr>
                <a:srgbClr val="004188"/>
              </a:buClr>
              <a:buSzPts val="1600"/>
            </a:pPr>
            <a:r>
              <a:rPr lang="en-US" sz="2400" b="1">
                <a:solidFill>
                  <a:schemeClr val="tx1"/>
                </a:solidFill>
              </a:rPr>
              <a:t>UPHC provided 50,000 antigen tests to </a:t>
            </a:r>
            <a:r>
              <a:rPr lang="en-US" sz="2400" b="1" err="1">
                <a:solidFill>
                  <a:schemeClr val="tx1"/>
                </a:solidFill>
              </a:rPr>
              <a:t>Uman</a:t>
            </a:r>
            <a:r>
              <a:rPr lang="en-US" sz="2400" b="1">
                <a:solidFill>
                  <a:schemeClr val="tx1"/>
                </a:solidFill>
              </a:rPr>
              <a:t> as part of their humanitarian assistance efforts.</a:t>
            </a:r>
            <a:endParaRPr sz="2400" b="1">
              <a:solidFill>
                <a:schemeClr val="tx1"/>
              </a:solidFill>
            </a:endParaRPr>
          </a:p>
        </p:txBody>
      </p:sp>
      <p:pic>
        <p:nvPicPr>
          <p:cNvPr id="233" name="Google Shape;233;p9"/>
          <p:cNvPicPr preferRelativeResize="0"/>
          <p:nvPr/>
        </p:nvPicPr>
        <p:blipFill rotWithShape="1">
          <a:blip r:embed="rId3">
            <a:alphaModFix/>
          </a:blip>
          <a:srcRect/>
          <a:stretch/>
        </p:blipFill>
        <p:spPr>
          <a:xfrm rot="-5400000">
            <a:off x="6373324" y="1487728"/>
            <a:ext cx="1663946" cy="2218595"/>
          </a:xfrm>
          <a:prstGeom prst="rect">
            <a:avLst/>
          </a:prstGeom>
          <a:noFill/>
          <a:ln>
            <a:noFill/>
          </a:ln>
        </p:spPr>
      </p:pic>
      <p:pic>
        <p:nvPicPr>
          <p:cNvPr id="234" name="Google Shape;234;p9"/>
          <p:cNvPicPr preferRelativeResize="0"/>
          <p:nvPr/>
        </p:nvPicPr>
        <p:blipFill rotWithShape="1">
          <a:blip r:embed="rId4">
            <a:alphaModFix/>
          </a:blip>
          <a:srcRect/>
          <a:stretch/>
        </p:blipFill>
        <p:spPr>
          <a:xfrm>
            <a:off x="6095999" y="3927510"/>
            <a:ext cx="1991889" cy="2655851"/>
          </a:xfrm>
          <a:prstGeom prst="rect">
            <a:avLst/>
          </a:prstGeom>
          <a:noFill/>
          <a:ln>
            <a:noFill/>
          </a:ln>
        </p:spPr>
      </p:pic>
      <p:pic>
        <p:nvPicPr>
          <p:cNvPr id="235" name="Google Shape;235;p9"/>
          <p:cNvPicPr preferRelativeResize="0"/>
          <p:nvPr/>
        </p:nvPicPr>
        <p:blipFill rotWithShape="1">
          <a:blip r:embed="rId5">
            <a:alphaModFix/>
          </a:blip>
          <a:srcRect/>
          <a:stretch/>
        </p:blipFill>
        <p:spPr>
          <a:xfrm>
            <a:off x="9589712" y="3923076"/>
            <a:ext cx="1991889" cy="2660285"/>
          </a:xfrm>
          <a:prstGeom prst="rect">
            <a:avLst/>
          </a:prstGeom>
          <a:noFill/>
          <a:ln>
            <a:noFill/>
          </a:ln>
        </p:spPr>
      </p:pic>
      <p:pic>
        <p:nvPicPr>
          <p:cNvPr id="236" name="Google Shape;236;p9"/>
          <p:cNvPicPr preferRelativeResize="0"/>
          <p:nvPr/>
        </p:nvPicPr>
        <p:blipFill rotWithShape="1">
          <a:blip r:embed="rId6">
            <a:alphaModFix/>
          </a:blip>
          <a:srcRect/>
          <a:stretch/>
        </p:blipFill>
        <p:spPr>
          <a:xfrm>
            <a:off x="2354358" y="3927510"/>
            <a:ext cx="1991889" cy="2655851"/>
          </a:xfrm>
          <a:prstGeom prst="rect">
            <a:avLst/>
          </a:prstGeom>
          <a:noFill/>
          <a:ln>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656A-B84F-49F4-9665-EAA6E41B23F8}"/>
              </a:ext>
            </a:extLst>
          </p:cNvPr>
          <p:cNvSpPr>
            <a:spLocks noGrp="1"/>
          </p:cNvSpPr>
          <p:nvPr>
            <p:ph type="title"/>
          </p:nvPr>
        </p:nvSpPr>
        <p:spPr/>
        <p:txBody>
          <a:bodyPr/>
          <a:lstStyle/>
          <a:p>
            <a:r>
              <a:rPr lang="en-US" sz="3700">
                <a:latin typeface="Calibri"/>
                <a:cs typeface="Calibri"/>
              </a:rPr>
              <a:t>Extensive Surveillance Conducted Among Pilgrims</a:t>
            </a:r>
          </a:p>
        </p:txBody>
      </p:sp>
      <p:sp>
        <p:nvSpPr>
          <p:cNvPr id="3" name="Text Placeholder 2">
            <a:extLst>
              <a:ext uri="{FF2B5EF4-FFF2-40B4-BE49-F238E27FC236}">
                <a16:creationId xmlns:a16="http://schemas.microsoft.com/office/drawing/2014/main" id="{32EA4CA7-1D9C-4C1C-87FA-1D9E5CAED903}"/>
              </a:ext>
            </a:extLst>
          </p:cNvPr>
          <p:cNvSpPr>
            <a:spLocks noGrp="1"/>
          </p:cNvSpPr>
          <p:nvPr>
            <p:ph type="body" sz="quarter" idx="10"/>
          </p:nvPr>
        </p:nvSpPr>
        <p:spPr>
          <a:xfrm>
            <a:off x="609600" y="2133600"/>
            <a:ext cx="5938345" cy="4355077"/>
          </a:xfrm>
        </p:spPr>
        <p:txBody>
          <a:bodyPr/>
          <a:lstStyle/>
          <a:p>
            <a:pPr>
              <a:spcBef>
                <a:spcPts val="0"/>
              </a:spcBef>
              <a:buClr>
                <a:srgbClr val="0039A6"/>
              </a:buClr>
              <a:buFont typeface="Wingdings" panose="05000000000000000000" pitchFamily="2" charset="2"/>
              <a:buChar char="§"/>
            </a:pPr>
            <a:r>
              <a:rPr lang="en-US" sz="2667">
                <a:latin typeface="Calibri"/>
                <a:cs typeface="Calibri"/>
              </a:rPr>
              <a:t>Over 34,000 pilgrims over three days</a:t>
            </a:r>
          </a:p>
          <a:p>
            <a:pPr>
              <a:spcBef>
                <a:spcPts val="0"/>
              </a:spcBef>
              <a:buClr>
                <a:srgbClr val="0039A6"/>
              </a:buClr>
              <a:buFont typeface="Wingdings" panose="05000000000000000000" pitchFamily="2" charset="2"/>
              <a:buChar char="§"/>
            </a:pPr>
            <a:r>
              <a:rPr lang="en-US" sz="2667">
                <a:latin typeface="Calibri"/>
                <a:cs typeface="Calibri"/>
              </a:rPr>
              <a:t>13,267 PCR tests conducted over four days with 0.7% positivity</a:t>
            </a:r>
          </a:p>
          <a:p>
            <a:pPr>
              <a:spcBef>
                <a:spcPts val="0"/>
              </a:spcBef>
              <a:buClr>
                <a:srgbClr val="0039A6"/>
              </a:buClr>
              <a:buFont typeface="Wingdings" panose="05000000000000000000" pitchFamily="2" charset="2"/>
              <a:buChar char="§"/>
            </a:pPr>
            <a:r>
              <a:rPr lang="en-US" sz="2667">
                <a:latin typeface="Calibri"/>
                <a:cs typeface="Calibri"/>
              </a:rPr>
              <a:t>Approximately 3,500 rapid tests with 0% positivity</a:t>
            </a:r>
            <a:r>
              <a:rPr lang="en-US" sz="2670" baseline="30000">
                <a:solidFill>
                  <a:srgbClr val="FF0000"/>
                </a:solidFill>
                <a:latin typeface="Calibri"/>
                <a:cs typeface="Calibri"/>
              </a:rPr>
              <a:t>*</a:t>
            </a:r>
          </a:p>
          <a:p>
            <a:pPr>
              <a:spcBef>
                <a:spcPts val="0"/>
              </a:spcBef>
              <a:buClr>
                <a:srgbClr val="0039A6"/>
              </a:buClr>
              <a:buFont typeface="Wingdings" panose="05000000000000000000" pitchFamily="2" charset="2"/>
              <a:buChar char="§"/>
            </a:pPr>
            <a:r>
              <a:rPr lang="en-US" sz="2667">
                <a:latin typeface="Calibri"/>
                <a:cs typeface="Calibri"/>
              </a:rPr>
              <a:t>104 COVID-19 cases among pilgrims</a:t>
            </a:r>
          </a:p>
          <a:p>
            <a:pPr marL="990575" lvl="2" indent="-457189">
              <a:spcBef>
                <a:spcPts val="0"/>
              </a:spcBef>
              <a:buClr>
                <a:srgbClr val="0039A6"/>
              </a:buClr>
              <a:buFont typeface="Wingdings" panose="05000000000000000000" pitchFamily="2" charset="2"/>
              <a:buChar char="§"/>
            </a:pPr>
            <a:r>
              <a:rPr lang="en-US" sz="2133">
                <a:latin typeface="Calibri"/>
                <a:cs typeface="Calibri"/>
              </a:rPr>
              <a:t>93 PCR confirmed cases in </a:t>
            </a:r>
            <a:r>
              <a:rPr lang="en-US" sz="2133" err="1">
                <a:latin typeface="Calibri"/>
                <a:cs typeface="Calibri"/>
              </a:rPr>
              <a:t>Uman</a:t>
            </a:r>
            <a:endParaRPr lang="en-US" sz="2133">
              <a:latin typeface="Calibri"/>
              <a:cs typeface="Calibri"/>
            </a:endParaRPr>
          </a:p>
          <a:p>
            <a:pPr marL="990575" lvl="2" indent="-457189">
              <a:spcBef>
                <a:spcPts val="0"/>
              </a:spcBef>
              <a:buClr>
                <a:srgbClr val="0039A6"/>
              </a:buClr>
              <a:buFont typeface="Wingdings" panose="05000000000000000000" pitchFamily="2" charset="2"/>
              <a:buChar char="§"/>
            </a:pPr>
            <a:r>
              <a:rPr lang="en-US" sz="2133">
                <a:latin typeface="Calibri"/>
                <a:cs typeface="Calibri"/>
              </a:rPr>
              <a:t>11 PCR confirmed cases at airport during departure</a:t>
            </a:r>
          </a:p>
          <a:p>
            <a:pPr marL="990575" lvl="2" indent="-457189">
              <a:spcBef>
                <a:spcPts val="0"/>
              </a:spcBef>
              <a:buClr>
                <a:srgbClr val="0039A6"/>
              </a:buClr>
              <a:buFont typeface="Wingdings" panose="05000000000000000000" pitchFamily="2" charset="2"/>
              <a:buChar char="§"/>
            </a:pPr>
            <a:r>
              <a:rPr lang="en-US" sz="2133">
                <a:latin typeface="Calibri"/>
                <a:cs typeface="Calibri"/>
              </a:rPr>
              <a:t>Cases recommended to isolate</a:t>
            </a:r>
          </a:p>
          <a:p>
            <a:pPr>
              <a:spcBef>
                <a:spcPts val="0"/>
              </a:spcBef>
              <a:buClr>
                <a:srgbClr val="0039A6"/>
              </a:buClr>
              <a:buFont typeface="Wingdings" panose="05000000000000000000" pitchFamily="2" charset="2"/>
              <a:buChar char="§"/>
            </a:pPr>
            <a:r>
              <a:rPr lang="en-US" sz="2667">
                <a:latin typeface="Calibri"/>
                <a:cs typeface="Calibri"/>
              </a:rPr>
              <a:t>No cases among service workers</a:t>
            </a:r>
          </a:p>
        </p:txBody>
      </p:sp>
      <p:pic>
        <p:nvPicPr>
          <p:cNvPr id="7" name="Picture 6">
            <a:extLst>
              <a:ext uri="{FF2B5EF4-FFF2-40B4-BE49-F238E27FC236}">
                <a16:creationId xmlns:a16="http://schemas.microsoft.com/office/drawing/2014/main" id="{4AE2BC05-D02D-4364-A136-7FF103EC9624}"/>
              </a:ext>
            </a:extLst>
          </p:cNvPr>
          <p:cNvPicPr>
            <a:picLocks noChangeAspect="1"/>
          </p:cNvPicPr>
          <p:nvPr/>
        </p:nvPicPr>
        <p:blipFill>
          <a:blip r:embed="rId3"/>
          <a:stretch>
            <a:fillRect/>
          </a:stretch>
        </p:blipFill>
        <p:spPr>
          <a:xfrm>
            <a:off x="6721299" y="1603357"/>
            <a:ext cx="3305572" cy="3343819"/>
          </a:xfrm>
          <a:prstGeom prst="rect">
            <a:avLst/>
          </a:prstGeom>
        </p:spPr>
      </p:pic>
      <p:pic>
        <p:nvPicPr>
          <p:cNvPr id="5" name="Picture 6">
            <a:extLst>
              <a:ext uri="{FF2B5EF4-FFF2-40B4-BE49-F238E27FC236}">
                <a16:creationId xmlns:a16="http://schemas.microsoft.com/office/drawing/2014/main" id="{8D0C8A98-75B9-45BF-A136-576CB5A27D72}"/>
              </a:ext>
            </a:extLst>
          </p:cNvPr>
          <p:cNvPicPr>
            <a:picLocks noChangeAspect="1"/>
          </p:cNvPicPr>
          <p:nvPr/>
        </p:nvPicPr>
        <p:blipFill>
          <a:blip r:embed="rId4"/>
          <a:stretch>
            <a:fillRect/>
          </a:stretch>
        </p:blipFill>
        <p:spPr>
          <a:xfrm>
            <a:off x="9669838" y="4820451"/>
            <a:ext cx="2287460" cy="1558236"/>
          </a:xfrm>
          <a:prstGeom prst="rect">
            <a:avLst/>
          </a:prstGeom>
        </p:spPr>
      </p:pic>
      <p:sp>
        <p:nvSpPr>
          <p:cNvPr id="4" name="TextBox 3">
            <a:extLst>
              <a:ext uri="{FF2B5EF4-FFF2-40B4-BE49-F238E27FC236}">
                <a16:creationId xmlns:a16="http://schemas.microsoft.com/office/drawing/2014/main" id="{1F525206-932C-4CCA-AA1B-CB785D166953}"/>
              </a:ext>
            </a:extLst>
          </p:cNvPr>
          <p:cNvSpPr txBox="1"/>
          <p:nvPr/>
        </p:nvSpPr>
        <p:spPr>
          <a:xfrm>
            <a:off x="609600" y="6340532"/>
            <a:ext cx="8069179" cy="237757"/>
          </a:xfrm>
          <a:prstGeom prst="rect">
            <a:avLst/>
          </a:prstGeom>
          <a:noFill/>
        </p:spPr>
        <p:txBody>
          <a:bodyPr wrap="square" rtlCol="0">
            <a:spAutoFit/>
          </a:bodyPr>
          <a:lstStyle/>
          <a:p>
            <a:pPr algn="just">
              <a:lnSpc>
                <a:spcPct val="90000"/>
              </a:lnSpc>
              <a:buClr>
                <a:srgbClr val="FF0000"/>
              </a:buClr>
              <a:buSzPts val="1400"/>
            </a:pPr>
            <a:r>
              <a:rPr lang="en-US" sz="1050" b="1" kern="0">
                <a:solidFill>
                  <a:srgbClr val="FF0000"/>
                </a:solidFill>
                <a:latin typeface="Calibri"/>
                <a:ea typeface="Calibri"/>
                <a:cs typeface="Calibri"/>
                <a:sym typeface="Calibri"/>
              </a:rPr>
              <a:t>*According to the information provided by the </a:t>
            </a:r>
            <a:r>
              <a:rPr lang="en-US" sz="1050" b="1" kern="0" err="1">
                <a:solidFill>
                  <a:srgbClr val="FF0000"/>
                </a:solidFill>
                <a:latin typeface="Calibri"/>
                <a:ea typeface="Calibri"/>
                <a:cs typeface="Calibri"/>
                <a:sym typeface="Calibri"/>
              </a:rPr>
              <a:t>Uman</a:t>
            </a:r>
            <a:r>
              <a:rPr lang="en-US" sz="1050" b="1" kern="0">
                <a:solidFill>
                  <a:srgbClr val="FF0000"/>
                </a:solidFill>
                <a:latin typeface="Calibri"/>
                <a:ea typeface="Calibri"/>
                <a:cs typeface="Calibri"/>
                <a:sym typeface="Calibri"/>
              </a:rPr>
              <a:t> District Department of the Cherkasy Central Committee of the Ministry of Health.</a:t>
            </a:r>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10829105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1"/>
          <p:cNvSpPr txBox="1"/>
          <p:nvPr/>
        </p:nvSpPr>
        <p:spPr>
          <a:xfrm>
            <a:off x="731521" y="1536585"/>
            <a:ext cx="9789386" cy="4865228"/>
          </a:xfrm>
          <a:prstGeom prst="rect">
            <a:avLst/>
          </a:prstGeom>
          <a:noFill/>
          <a:ln>
            <a:noFill/>
          </a:ln>
        </p:spPr>
        <p:txBody>
          <a:bodyPr spcFirstLastPara="1" wrap="square" lIns="91425" tIns="45700" rIns="91425" bIns="45700" anchor="t" anchorCtr="0">
            <a:noAutofit/>
          </a:bodyPr>
          <a:lstStyle/>
          <a:p>
            <a:pPr marL="285750" indent="-285750">
              <a:buClr>
                <a:srgbClr val="004188"/>
              </a:buClr>
              <a:buSzPts val="1600"/>
              <a:buFont typeface="Arial"/>
              <a:buChar char="•"/>
            </a:pPr>
            <a:r>
              <a:rPr lang="en-US" sz="2600" kern="0">
                <a:latin typeface="Calibri"/>
                <a:ea typeface="Calibri"/>
                <a:cs typeface="Calibri"/>
                <a:sym typeface="Calibri"/>
              </a:rPr>
              <a:t>UPHC became main interlocutor for the Rosh Hashanah Pilgrimage</a:t>
            </a:r>
            <a:endParaRPr sz="2600" kern="0">
              <a:latin typeface="Arial"/>
              <a:cs typeface="Arial"/>
              <a:sym typeface="Arial"/>
            </a:endParaRPr>
          </a:p>
          <a:p>
            <a:pPr marL="285750" indent="-285750">
              <a:spcBef>
                <a:spcPts val="400"/>
              </a:spcBef>
              <a:buClr>
                <a:srgbClr val="004188"/>
              </a:buClr>
              <a:buSzPts val="1600"/>
              <a:buFont typeface="Arial"/>
              <a:buChar char="•"/>
            </a:pPr>
            <a:r>
              <a:rPr lang="en-US" sz="2600" kern="0">
                <a:latin typeface="Calibri"/>
                <a:ea typeface="Calibri"/>
                <a:cs typeface="Calibri"/>
                <a:sym typeface="Calibri"/>
              </a:rPr>
              <a:t>UPHC continues to be the main contact for other organizations as it pertains to disease prevention</a:t>
            </a:r>
            <a:endParaRPr sz="2600" kern="0">
              <a:latin typeface="Arial"/>
              <a:cs typeface="Arial"/>
              <a:sym typeface="Arial"/>
            </a:endParaRPr>
          </a:p>
          <a:p>
            <a:pPr marL="285750" indent="-285750">
              <a:spcBef>
                <a:spcPts val="400"/>
              </a:spcBef>
              <a:buClr>
                <a:srgbClr val="004188"/>
              </a:buClr>
              <a:buSzPts val="1600"/>
              <a:buFont typeface="Arial"/>
              <a:buChar char="•"/>
            </a:pPr>
            <a:r>
              <a:rPr lang="en-US" sz="2600" kern="0">
                <a:latin typeface="Calibri"/>
                <a:ea typeface="Calibri"/>
                <a:cs typeface="Calibri"/>
                <a:sym typeface="Calibri"/>
              </a:rPr>
              <a:t>UPHC demonstrated ability to deal with the challenges presented by a mass gathering </a:t>
            </a:r>
          </a:p>
          <a:p>
            <a:pPr marL="285750" indent="-285750">
              <a:spcBef>
                <a:spcPts val="400"/>
              </a:spcBef>
              <a:buClr>
                <a:srgbClr val="004188"/>
              </a:buClr>
              <a:buSzPts val="1600"/>
              <a:buFont typeface="Arial"/>
              <a:buChar char="•"/>
            </a:pPr>
            <a:r>
              <a:rPr lang="en-US" sz="2600" kern="0">
                <a:latin typeface="Calibri"/>
                <a:ea typeface="Calibri"/>
                <a:cs typeface="Calibri"/>
                <a:sym typeface="Calibri"/>
              </a:rPr>
              <a:t>Unique communications campaign (videos, hotline) appreciated by community</a:t>
            </a:r>
            <a:endParaRPr lang="en-US" sz="2600" kern="0">
              <a:latin typeface="Calibri"/>
              <a:cs typeface="Calibri"/>
            </a:endParaRPr>
          </a:p>
          <a:p>
            <a:pPr marL="285750" indent="-285750">
              <a:spcBef>
                <a:spcPts val="400"/>
              </a:spcBef>
              <a:buClr>
                <a:srgbClr val="004188"/>
              </a:buClr>
              <a:buSzPts val="1600"/>
              <a:buFont typeface="Arial"/>
              <a:buChar char="•"/>
            </a:pPr>
            <a:r>
              <a:rPr lang="en-US" sz="2600" kern="0">
                <a:latin typeface="Calibri"/>
                <a:ea typeface="Calibri"/>
                <a:cs typeface="Calibri"/>
                <a:sym typeface="Calibri"/>
              </a:rPr>
              <a:t>Support of airport administration for broadcast of video onboard all international flights</a:t>
            </a:r>
            <a:endParaRPr sz="2600" kern="0">
              <a:latin typeface="Arial"/>
              <a:cs typeface="Arial"/>
              <a:sym typeface="Arial"/>
            </a:endParaRPr>
          </a:p>
          <a:p>
            <a:pPr marL="285750" indent="-285750">
              <a:spcBef>
                <a:spcPts val="400"/>
              </a:spcBef>
              <a:buClr>
                <a:srgbClr val="004188"/>
              </a:buClr>
              <a:buSzPts val="1600"/>
              <a:buFont typeface="Arial"/>
              <a:buChar char="•"/>
            </a:pPr>
            <a:r>
              <a:rPr lang="en-US" sz="2600" kern="0">
                <a:latin typeface="Calibri"/>
                <a:ea typeface="Calibri"/>
                <a:cs typeface="Calibri"/>
                <a:sym typeface="Calibri"/>
              </a:rPr>
              <a:t>Financial support and resources </a:t>
            </a:r>
            <a:endParaRPr lang="en-US" sz="2600" kern="0">
              <a:latin typeface="Calibri"/>
              <a:ea typeface="Calibri"/>
              <a:cs typeface="Calibri"/>
            </a:endParaRPr>
          </a:p>
          <a:p>
            <a:pPr marL="285750" indent="-285750">
              <a:spcBef>
                <a:spcPts val="400"/>
              </a:spcBef>
              <a:buClr>
                <a:srgbClr val="004188"/>
              </a:buClr>
              <a:buSzPts val="1600"/>
              <a:buFont typeface="Arial"/>
              <a:buChar char="•"/>
            </a:pPr>
            <a:r>
              <a:rPr lang="en-US" sz="2600" kern="0">
                <a:latin typeface="Calibri"/>
                <a:ea typeface="Calibri"/>
                <a:cs typeface="Calibri"/>
                <a:sym typeface="Calibri"/>
              </a:rPr>
              <a:t>Continued and close collaboration between UPHC and CDC</a:t>
            </a:r>
            <a:endParaRPr sz="2600" kern="0">
              <a:latin typeface="Calibri"/>
              <a:ea typeface="Calibri"/>
              <a:cs typeface="Calibri"/>
              <a:sym typeface="Calibri"/>
            </a:endParaRPr>
          </a:p>
        </p:txBody>
      </p:sp>
      <p:sp>
        <p:nvSpPr>
          <p:cNvPr id="2" name="Title 1">
            <a:extLst>
              <a:ext uri="{FF2B5EF4-FFF2-40B4-BE49-F238E27FC236}">
                <a16:creationId xmlns:a16="http://schemas.microsoft.com/office/drawing/2014/main" id="{BDA19ED4-6C3D-4E13-94AD-6880BF9EBC54}"/>
              </a:ext>
            </a:extLst>
          </p:cNvPr>
          <p:cNvSpPr>
            <a:spLocks noGrp="1"/>
          </p:cNvSpPr>
          <p:nvPr>
            <p:ph type="title"/>
          </p:nvPr>
        </p:nvSpPr>
        <p:spPr/>
        <p:txBody>
          <a:bodyPr/>
          <a:lstStyle/>
          <a:p>
            <a:r>
              <a:rPr lang="en-US" sz="3700">
                <a:latin typeface="Calibri"/>
                <a:cs typeface="Calibri"/>
              </a:rPr>
              <a:t>A Successful Campaign!</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5AD5A7-0233-484A-AE86-C94763C86F41}"/>
              </a:ext>
            </a:extLst>
          </p:cNvPr>
          <p:cNvSpPr>
            <a:spLocks noGrp="1"/>
          </p:cNvSpPr>
          <p:nvPr>
            <p:ph type="title"/>
          </p:nvPr>
        </p:nvSpPr>
        <p:spPr>
          <a:xfrm>
            <a:off x="941579" y="2017987"/>
            <a:ext cx="10515600" cy="2322786"/>
          </a:xfrm>
        </p:spPr>
        <p:txBody>
          <a:bodyPr>
            <a:normAutofit/>
          </a:bodyPr>
          <a:lstStyle/>
          <a:p>
            <a:pPr algn="ctr"/>
            <a:r>
              <a:rPr lang="en-US" err="1"/>
              <a:t>Uman</a:t>
            </a:r>
            <a:r>
              <a:rPr lang="en-US"/>
              <a:t> Pilgrimage</a:t>
            </a:r>
            <a:br>
              <a:rPr lang="en-US"/>
            </a:br>
            <a:br>
              <a:rPr lang="en-US"/>
            </a:br>
            <a:endParaRPr lang="en-US">
              <a:highlight>
                <a:srgbClr val="FFFF00"/>
              </a:highlight>
            </a:endParaRPr>
          </a:p>
        </p:txBody>
      </p:sp>
      <p:sp>
        <p:nvSpPr>
          <p:cNvPr id="4" name="Slide Number Placeholder 3">
            <a:extLst>
              <a:ext uri="{FF2B5EF4-FFF2-40B4-BE49-F238E27FC236}">
                <a16:creationId xmlns:a16="http://schemas.microsoft.com/office/drawing/2014/main" id="{6BF0CEAA-5E57-407C-B7BD-82230D35ED80}"/>
              </a:ext>
            </a:extLst>
          </p:cNvPr>
          <p:cNvSpPr>
            <a:spLocks noGrp="1"/>
          </p:cNvSpPr>
          <p:nvPr>
            <p:ph type="sldNum" sz="quarter" idx="12"/>
          </p:nvPr>
        </p:nvSpPr>
        <p:spPr/>
        <p:txBody>
          <a:bodyPr/>
          <a:lstStyle/>
          <a:p>
            <a:fld id="{6039E477-088D-487D-A482-1547B74FD154}" type="slidenum">
              <a:rPr lang="en-US">
                <a:solidFill>
                  <a:prstClr val="black">
                    <a:tint val="75000"/>
                  </a:prstClr>
                </a:solidFill>
                <a:latin typeface="Calibri"/>
              </a:rPr>
              <a:pPr/>
              <a:t>3</a:t>
            </a:fld>
            <a:endParaRPr lang="en-US">
              <a:solidFill>
                <a:prstClr val="black">
                  <a:tint val="75000"/>
                </a:prstClr>
              </a:solidFill>
              <a:latin typeface="Calibri"/>
            </a:endParaRPr>
          </a:p>
        </p:txBody>
      </p:sp>
      <p:pic>
        <p:nvPicPr>
          <p:cNvPr id="3" name="Picture 2">
            <a:extLst>
              <a:ext uri="{FF2B5EF4-FFF2-40B4-BE49-F238E27FC236}">
                <a16:creationId xmlns:a16="http://schemas.microsoft.com/office/drawing/2014/main" id="{FA04FEDC-7935-43FA-9B65-B5C64A0CB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102" y="3637677"/>
            <a:ext cx="4498857" cy="2527786"/>
          </a:xfrm>
          <a:prstGeom prst="rect">
            <a:avLst/>
          </a:prstGeom>
        </p:spPr>
      </p:pic>
      <p:pic>
        <p:nvPicPr>
          <p:cNvPr id="7" name="Picture 6" descr="A picture containing text, outdoor, standing, sign&#10;&#10;Description automatically generated">
            <a:extLst>
              <a:ext uri="{FF2B5EF4-FFF2-40B4-BE49-F238E27FC236}">
                <a16:creationId xmlns:a16="http://schemas.microsoft.com/office/drawing/2014/main" id="{EEBD710C-E061-4D1C-8159-6DB1A3279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33" y="3637676"/>
            <a:ext cx="3798587" cy="2527787"/>
          </a:xfrm>
          <a:prstGeom prst="rect">
            <a:avLst/>
          </a:prstGeom>
        </p:spPr>
      </p:pic>
    </p:spTree>
    <p:extLst>
      <p:ext uri="{BB962C8B-B14F-4D97-AF65-F5344CB8AC3E}">
        <p14:creationId xmlns:p14="http://schemas.microsoft.com/office/powerpoint/2010/main" val="2519706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altLang="en-US"/>
              <a:t>US Data</a:t>
            </a:r>
          </a:p>
        </p:txBody>
      </p:sp>
      <p:sp>
        <p:nvSpPr>
          <p:cNvPr id="2" name="Subtitle 1"/>
          <p:cNvSpPr>
            <a:spLocks noGrp="1"/>
          </p:cNvSpPr>
          <p:nvPr>
            <p:ph type="subTitle" idx="1"/>
          </p:nvPr>
        </p:nvSpPr>
        <p:spPr>
          <a:xfrm>
            <a:off x="457200" y="3200400"/>
            <a:ext cx="10156192" cy="457200"/>
          </a:xfrm>
        </p:spPr>
        <p:txBody>
          <a:bodyPr/>
          <a:lstStyle/>
          <a:p>
            <a:r>
              <a:rPr lang="en-US"/>
              <a:t>Lauren Erickson-Mamane, MPH</a:t>
            </a:r>
            <a:endParaRPr lang="en-US">
              <a:solidFill>
                <a:srgbClr val="2D2D2D"/>
              </a:solidFill>
            </a:endParaRPr>
          </a:p>
          <a:p>
            <a:r>
              <a:rPr lang="en-US">
                <a:solidFill>
                  <a:srgbClr val="2D2D2D"/>
                </a:solidFill>
              </a:rPr>
              <a:t>CDC COVID-19 International Task Force</a:t>
            </a:r>
          </a:p>
          <a:p>
            <a:endParaRPr lang="en-US"/>
          </a:p>
          <a:p>
            <a:endParaRPr lang="en-US"/>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741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57A0-AF9D-4BED-B4B9-87D1505CD8D0}"/>
              </a:ext>
            </a:extLst>
          </p:cNvPr>
          <p:cNvSpPr>
            <a:spLocks noGrp="1"/>
          </p:cNvSpPr>
          <p:nvPr>
            <p:ph type="title"/>
          </p:nvPr>
        </p:nvSpPr>
        <p:spPr/>
        <p:txBody>
          <a:bodyPr vert="horz" lIns="121920" tIns="60960" rIns="121920" bIns="60960" rtlCol="0" anchor="b" anchorCtr="0">
            <a:normAutofit/>
          </a:bodyPr>
          <a:lstStyle/>
          <a:p>
            <a:r>
              <a:rPr lang="en-US" sz="3700">
                <a:latin typeface="Calibri"/>
                <a:cs typeface="Calibri"/>
              </a:rPr>
              <a:t>Limited Data Available on Returned Pilgrims to United States</a:t>
            </a:r>
            <a:endParaRPr lang="en-US"/>
          </a:p>
        </p:txBody>
      </p:sp>
      <p:sp>
        <p:nvSpPr>
          <p:cNvPr id="3" name="Text Placeholder 2">
            <a:extLst>
              <a:ext uri="{FF2B5EF4-FFF2-40B4-BE49-F238E27FC236}">
                <a16:creationId xmlns:a16="http://schemas.microsoft.com/office/drawing/2014/main" id="{4E51F003-02DE-430E-A1D3-B0E1414DC99B}"/>
              </a:ext>
            </a:extLst>
          </p:cNvPr>
          <p:cNvSpPr>
            <a:spLocks noGrp="1"/>
          </p:cNvSpPr>
          <p:nvPr>
            <p:ph type="body" sz="quarter" idx="10"/>
          </p:nvPr>
        </p:nvSpPr>
        <p:spPr>
          <a:xfrm>
            <a:off x="509392" y="1545166"/>
            <a:ext cx="6162342" cy="4943511"/>
          </a:xfrm>
        </p:spPr>
        <p:txBody>
          <a:bodyPr/>
          <a:lstStyle/>
          <a:p>
            <a:pPr marL="456565" indent="-456565"/>
            <a:r>
              <a:rPr lang="en-US" sz="2400" dirty="0">
                <a:latin typeface="Calibri"/>
                <a:cs typeface="Calibri"/>
              </a:rPr>
              <a:t>Approximately 10,000 people traveled from Ukraine to the United States in the week following the pilgrimage (September 8-15, 2021)</a:t>
            </a:r>
            <a:r>
              <a:rPr lang="en-US" sz="2400" baseline="30000" dirty="0">
                <a:latin typeface="Calibri"/>
                <a:cs typeface="Calibri"/>
              </a:rPr>
              <a:t>1</a:t>
            </a:r>
            <a:endParaRPr lang="en-US" sz="2400" baseline="30000" dirty="0">
              <a:cs typeface="Calibri"/>
            </a:endParaRPr>
          </a:p>
          <a:p>
            <a:pPr marL="456565" indent="-456565"/>
            <a:r>
              <a:rPr lang="en-US" sz="2400" dirty="0">
                <a:latin typeface="Calibri"/>
                <a:cs typeface="Calibri"/>
              </a:rPr>
              <a:t>Between September 8-October 10, 2021, NYC identified 15 COVID-19 cases reporting travel to Ukraine</a:t>
            </a:r>
            <a:r>
              <a:rPr lang="en-US" sz="2400" baseline="30000" dirty="0">
                <a:latin typeface="Calibri"/>
                <a:cs typeface="Calibri"/>
              </a:rPr>
              <a:t>2</a:t>
            </a:r>
          </a:p>
          <a:p>
            <a:pPr marL="456565" indent="-456565"/>
            <a:r>
              <a:rPr lang="en-US" sz="2400" dirty="0">
                <a:latin typeface="Calibri"/>
                <a:cs typeface="Calibri"/>
              </a:rPr>
              <a:t>Clusters identified in two Hasidic neighborhoods</a:t>
            </a:r>
          </a:p>
          <a:p>
            <a:pPr marL="835025" lvl="1" indent="-380365">
              <a:buFont typeface="Arial" panose="05000000000000000000" pitchFamily="2" charset="2"/>
              <a:buChar char="–"/>
            </a:pPr>
            <a:r>
              <a:rPr lang="en-US" dirty="0">
                <a:latin typeface="Calibri"/>
                <a:cs typeface="Calibri"/>
              </a:rPr>
              <a:t>Difficult to determine if cases linked to </a:t>
            </a:r>
            <a:r>
              <a:rPr lang="en-US" dirty="0" err="1">
                <a:latin typeface="Calibri"/>
                <a:cs typeface="Calibri"/>
              </a:rPr>
              <a:t>Uman</a:t>
            </a:r>
            <a:endParaRPr lang="en-US" dirty="0">
              <a:latin typeface="Calibri"/>
              <a:cs typeface="Calibri"/>
            </a:endParaRPr>
          </a:p>
        </p:txBody>
      </p:sp>
      <p:pic>
        <p:nvPicPr>
          <p:cNvPr id="6" name="Picture 5">
            <a:extLst>
              <a:ext uri="{FF2B5EF4-FFF2-40B4-BE49-F238E27FC236}">
                <a16:creationId xmlns:a16="http://schemas.microsoft.com/office/drawing/2014/main" id="{E7A93B4E-FDDF-4381-AF22-7F1813C0953C}"/>
              </a:ext>
            </a:extLst>
          </p:cNvPr>
          <p:cNvPicPr>
            <a:picLocks noChangeAspect="1"/>
          </p:cNvPicPr>
          <p:nvPr/>
        </p:nvPicPr>
        <p:blipFill>
          <a:blip r:embed="rId2"/>
          <a:stretch>
            <a:fillRect/>
          </a:stretch>
        </p:blipFill>
        <p:spPr>
          <a:xfrm>
            <a:off x="7489371" y="2251317"/>
            <a:ext cx="3949700" cy="2618977"/>
          </a:xfrm>
          <a:prstGeom prst="rect">
            <a:avLst/>
          </a:prstGeom>
        </p:spPr>
      </p:pic>
      <p:sp>
        <p:nvSpPr>
          <p:cNvPr id="5" name="TextBox 4">
            <a:extLst>
              <a:ext uri="{FF2B5EF4-FFF2-40B4-BE49-F238E27FC236}">
                <a16:creationId xmlns:a16="http://schemas.microsoft.com/office/drawing/2014/main" id="{BEC0E8AF-786D-491A-86A4-4F8DB1ADA46E}"/>
              </a:ext>
            </a:extLst>
          </p:cNvPr>
          <p:cNvSpPr txBox="1"/>
          <p:nvPr/>
        </p:nvSpPr>
        <p:spPr>
          <a:xfrm>
            <a:off x="1654752" y="6399934"/>
            <a:ext cx="939338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FF0000"/>
                </a:solidFill>
                <a:latin typeface="Calibri"/>
                <a:cs typeface="Calibri"/>
              </a:rPr>
              <a:t>1 </a:t>
            </a:r>
            <a:r>
              <a:rPr lang="en-US" sz="800">
                <a:solidFill>
                  <a:srgbClr val="FF0000"/>
                </a:solidFill>
                <a:ea typeface="+mn-lt"/>
                <a:cs typeface="+mn-lt"/>
              </a:rPr>
              <a:t>U.S. Customs and Border Protection. Enterprise and Reporting Data Systems. U.S. Customs and Border Protection. </a:t>
            </a:r>
            <a:r>
              <a:rPr lang="es-PR" sz="800">
                <a:solidFill>
                  <a:srgbClr val="FF0000"/>
                </a:solidFill>
                <a:ea typeface="+mn-lt"/>
                <a:cs typeface="+mn-lt"/>
              </a:rPr>
              <a:t>Washington, D.C.; 202</a:t>
            </a:r>
            <a:endParaRPr lang="en-US" sz="800">
              <a:solidFill>
                <a:srgbClr val="FF0000"/>
              </a:solidFill>
              <a:latin typeface="Calibri"/>
              <a:cs typeface="Calibri"/>
            </a:endParaRPr>
          </a:p>
          <a:p>
            <a:r>
              <a:rPr lang="en-US" sz="800">
                <a:solidFill>
                  <a:srgbClr val="FF0000"/>
                </a:solidFill>
                <a:latin typeface="Calibri"/>
                <a:cs typeface="Calibri"/>
              </a:rPr>
              <a:t>2 </a:t>
            </a:r>
            <a:r>
              <a:rPr lang="en-US" sz="800">
                <a:solidFill>
                  <a:srgbClr val="FF0000"/>
                </a:solidFill>
                <a:ea typeface="+mn-lt"/>
                <a:cs typeface="+mn-lt"/>
              </a:rPr>
              <a:t>New York City Department of Health and Mental Hygiene Integrated Data Team </a:t>
            </a:r>
            <a:endParaRPr lang="en-US" sz="1000">
              <a:solidFill>
                <a:srgbClr val="FF0000"/>
              </a:solidFill>
              <a:latin typeface="Calibri" panose="020F0502020204030204" pitchFamily="34" charset="0"/>
              <a:cs typeface="Calibri"/>
            </a:endParaRPr>
          </a:p>
        </p:txBody>
      </p:sp>
    </p:spTree>
    <p:extLst>
      <p:ext uri="{BB962C8B-B14F-4D97-AF65-F5344CB8AC3E}">
        <p14:creationId xmlns:p14="http://schemas.microsoft.com/office/powerpoint/2010/main" val="298098332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56D7D5-EF1D-4AAD-8AE7-7D1B41E19369}"/>
              </a:ext>
            </a:extLst>
          </p:cNvPr>
          <p:cNvSpPr>
            <a:spLocks noGrp="1"/>
          </p:cNvSpPr>
          <p:nvPr>
            <p:ph type="title"/>
          </p:nvPr>
        </p:nvSpPr>
        <p:spPr/>
        <p:txBody>
          <a:bodyPr vert="horz" lIns="121920" tIns="60960" rIns="121920" bIns="60960" rtlCol="0" anchor="b" anchorCtr="0">
            <a:normAutofit/>
          </a:bodyPr>
          <a:lstStyle/>
          <a:p>
            <a:r>
              <a:rPr lang="en-US" sz="3700">
                <a:latin typeface="Calibri"/>
                <a:cs typeface="Calibri"/>
              </a:rPr>
              <a:t>Lessons Learned for Future Mass Gatherings</a:t>
            </a:r>
          </a:p>
        </p:txBody>
      </p:sp>
      <p:sp>
        <p:nvSpPr>
          <p:cNvPr id="6" name="Text Placeholder 5">
            <a:extLst>
              <a:ext uri="{FF2B5EF4-FFF2-40B4-BE49-F238E27FC236}">
                <a16:creationId xmlns:a16="http://schemas.microsoft.com/office/drawing/2014/main" id="{07124D11-B252-4606-8D01-9C741AB088D1}"/>
              </a:ext>
            </a:extLst>
          </p:cNvPr>
          <p:cNvSpPr>
            <a:spLocks noGrp="1"/>
          </p:cNvSpPr>
          <p:nvPr>
            <p:ph type="body" sz="quarter" idx="10"/>
          </p:nvPr>
        </p:nvSpPr>
        <p:spPr>
          <a:xfrm>
            <a:off x="609600" y="1545166"/>
            <a:ext cx="6810703" cy="4943511"/>
          </a:xfrm>
        </p:spPr>
        <p:txBody>
          <a:bodyPr>
            <a:normAutofit fontScale="92500"/>
          </a:bodyPr>
          <a:lstStyle/>
          <a:p>
            <a:pPr marL="456565" indent="-456565"/>
            <a:r>
              <a:rPr lang="en-US" sz="2400">
                <a:latin typeface="Calibri"/>
                <a:cs typeface="Calibri"/>
              </a:rPr>
              <a:t>Should plan early</a:t>
            </a:r>
            <a:endParaRPr lang="en-US"/>
          </a:p>
          <a:p>
            <a:pPr marL="456565" indent="-456565"/>
            <a:r>
              <a:rPr lang="en-US" sz="2400">
                <a:latin typeface="Calibri"/>
                <a:cs typeface="Calibri"/>
              </a:rPr>
              <a:t>Need improved methods for tracking people returning to the United States</a:t>
            </a:r>
          </a:p>
          <a:p>
            <a:pPr marL="456565" indent="-456565"/>
            <a:r>
              <a:rPr lang="en-US" sz="2400">
                <a:latin typeface="Calibri"/>
                <a:cs typeface="Calibri"/>
              </a:rPr>
              <a:t>Cannot focus only on vaccines in a public health campaign</a:t>
            </a:r>
          </a:p>
          <a:p>
            <a:pPr marL="835660" lvl="1" indent="-380365"/>
            <a:r>
              <a:rPr lang="en-US">
                <a:latin typeface="Calibri"/>
                <a:cs typeface="Calibri"/>
              </a:rPr>
              <a:t>Consider the use of a holistic approach that includes - vaccination, contact tracing, testing (before, during, after) mass gatherings</a:t>
            </a:r>
          </a:p>
          <a:p>
            <a:pPr marL="456565" indent="-456565"/>
            <a:r>
              <a:rPr lang="en-US" sz="2400">
                <a:latin typeface="Calibri"/>
                <a:cs typeface="Calibri"/>
              </a:rPr>
              <a:t>Reliable</a:t>
            </a:r>
            <a:r>
              <a:rPr lang="en-US" sz="1850">
                <a:latin typeface="Calibri"/>
                <a:cs typeface="Calibri"/>
              </a:rPr>
              <a:t> </a:t>
            </a:r>
            <a:r>
              <a:rPr lang="en-US" sz="2400">
                <a:latin typeface="Calibri"/>
                <a:cs typeface="Calibri"/>
              </a:rPr>
              <a:t>means for verification of vaccination status and negative test results that cannot be forged</a:t>
            </a:r>
            <a:endParaRPr lang="en-US" sz="1600">
              <a:latin typeface="Calibri"/>
              <a:cs typeface="Calibri"/>
            </a:endParaRPr>
          </a:p>
          <a:p>
            <a:pPr marL="456565" indent="-456565"/>
            <a:r>
              <a:rPr lang="en-US" sz="2400">
                <a:latin typeface="Calibri"/>
                <a:cs typeface="Calibri"/>
              </a:rPr>
              <a:t>Relationships are everything!</a:t>
            </a:r>
          </a:p>
          <a:p>
            <a:pPr marL="456565" indent="-456565"/>
            <a:endParaRPr lang="en-US" sz="1600">
              <a:cs typeface="Calibri"/>
            </a:endParaRPr>
          </a:p>
          <a:p>
            <a:pPr marL="454025" lvl="1" indent="0">
              <a:buNone/>
            </a:pPr>
            <a:endParaRPr lang="en-US" sz="2133">
              <a:cs typeface="Calibri" panose="020F0502020204030204" pitchFamily="34" charset="0"/>
            </a:endParaRPr>
          </a:p>
          <a:p>
            <a:pPr marL="454025" lvl="1" indent="0">
              <a:buNone/>
            </a:pPr>
            <a:br>
              <a:rPr lang="en-US" sz="2100"/>
            </a:br>
            <a:endParaRPr lang="en-US" sz="2133">
              <a:cs typeface="Calibri" panose="020F0502020204030204" pitchFamily="34" charset="0"/>
            </a:endParaRPr>
          </a:p>
          <a:p>
            <a:pPr marL="835025" lvl="1" indent="-380365"/>
            <a:endParaRPr lang="en-US" sz="2133">
              <a:cs typeface="Calibri"/>
            </a:endParaRPr>
          </a:p>
        </p:txBody>
      </p:sp>
      <p:pic>
        <p:nvPicPr>
          <p:cNvPr id="1026" name="Picture 2">
            <a:extLst>
              <a:ext uri="{FF2B5EF4-FFF2-40B4-BE49-F238E27FC236}">
                <a16:creationId xmlns:a16="http://schemas.microsoft.com/office/drawing/2014/main" id="{45CDAEFC-D4A1-40D7-8D02-A28BF0375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450" y="2396484"/>
            <a:ext cx="4233260" cy="282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0725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9EA890-3A64-4387-A11E-399335B55E19}"/>
              </a:ext>
            </a:extLst>
          </p:cNvPr>
          <p:cNvSpPr>
            <a:spLocks noGrp="1"/>
          </p:cNvSpPr>
          <p:nvPr>
            <p:ph type="sldNum" sz="quarter" idx="4294967295"/>
          </p:nvPr>
        </p:nvSpPr>
        <p:spPr>
          <a:xfrm>
            <a:off x="9448800" y="6356350"/>
            <a:ext cx="2743200" cy="365125"/>
          </a:xfrm>
        </p:spPr>
        <p:txBody>
          <a:bodyPr/>
          <a:lstStyle/>
          <a:p>
            <a:fld id="{6039E477-088D-487D-A482-1547B74FD154}" type="slidenum">
              <a:rPr lang="en-US">
                <a:solidFill>
                  <a:prstClr val="black">
                    <a:tint val="75000"/>
                  </a:prstClr>
                </a:solidFill>
                <a:latin typeface="Calibri"/>
              </a:rPr>
              <a:pPr/>
              <a:t>33</a:t>
            </a:fld>
            <a:endParaRPr lang="en-US">
              <a:solidFill>
                <a:prstClr val="black">
                  <a:tint val="75000"/>
                </a:prstClr>
              </a:solidFill>
              <a:latin typeface="Calibri"/>
            </a:endParaRPr>
          </a:p>
        </p:txBody>
      </p:sp>
      <p:sp>
        <p:nvSpPr>
          <p:cNvPr id="6" name="TextBox 5">
            <a:extLst>
              <a:ext uri="{FF2B5EF4-FFF2-40B4-BE49-F238E27FC236}">
                <a16:creationId xmlns:a16="http://schemas.microsoft.com/office/drawing/2014/main" id="{67C5D2E9-073C-4F30-8994-98E6FC4DC3B6}"/>
              </a:ext>
            </a:extLst>
          </p:cNvPr>
          <p:cNvSpPr txBox="1"/>
          <p:nvPr/>
        </p:nvSpPr>
        <p:spPr>
          <a:xfrm>
            <a:off x="1693718" y="1579418"/>
            <a:ext cx="11419609" cy="1015663"/>
          </a:xfrm>
          <a:prstGeom prst="rect">
            <a:avLst/>
          </a:prstGeom>
          <a:noFill/>
        </p:spPr>
        <p:txBody>
          <a:bodyPr wrap="square" rtlCol="0">
            <a:spAutoFit/>
          </a:bodyPr>
          <a:lstStyle/>
          <a:p>
            <a:r>
              <a:rPr lang="en-US" sz="6000"/>
              <a:t>Thank You!</a:t>
            </a:r>
          </a:p>
        </p:txBody>
      </p:sp>
    </p:spTree>
    <p:extLst>
      <p:ext uri="{BB962C8B-B14F-4D97-AF65-F5344CB8AC3E}">
        <p14:creationId xmlns:p14="http://schemas.microsoft.com/office/powerpoint/2010/main" val="3095998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DB6B-57F7-4724-B11B-9F58001ABD89}"/>
              </a:ext>
            </a:extLst>
          </p:cNvPr>
          <p:cNvSpPr>
            <a:spLocks noGrp="1"/>
          </p:cNvSpPr>
          <p:nvPr>
            <p:ph type="title"/>
          </p:nvPr>
        </p:nvSpPr>
        <p:spPr>
          <a:xfrm>
            <a:off x="763052" y="579439"/>
            <a:ext cx="9571284" cy="713333"/>
          </a:xfrm>
        </p:spPr>
        <p:txBody>
          <a:bodyPr vert="horz" lIns="91440" tIns="45720" rIns="91440" bIns="45720" rtlCol="0" anchor="t">
            <a:normAutofit/>
          </a:bodyPr>
          <a:lstStyle/>
          <a:p>
            <a:r>
              <a:rPr lang="en-US" sz="3200" err="1"/>
              <a:t>Uman</a:t>
            </a:r>
            <a:r>
              <a:rPr lang="en-US" sz="3200"/>
              <a:t>, Ukraine Pilgrimage</a:t>
            </a:r>
          </a:p>
        </p:txBody>
      </p:sp>
      <p:sp>
        <p:nvSpPr>
          <p:cNvPr id="6" name="Content Placeholder 5">
            <a:extLst>
              <a:ext uri="{FF2B5EF4-FFF2-40B4-BE49-F238E27FC236}">
                <a16:creationId xmlns:a16="http://schemas.microsoft.com/office/drawing/2014/main" id="{C24547C6-5AF2-469A-9FAE-77C45661605F}"/>
              </a:ext>
            </a:extLst>
          </p:cNvPr>
          <p:cNvSpPr>
            <a:spLocks noGrp="1"/>
          </p:cNvSpPr>
          <p:nvPr>
            <p:ph type="body" sz="quarter" idx="10"/>
          </p:nvPr>
        </p:nvSpPr>
        <p:spPr>
          <a:xfrm>
            <a:off x="609600" y="1545166"/>
            <a:ext cx="7168055" cy="4943511"/>
          </a:xfrm>
        </p:spPr>
        <p:txBody>
          <a:bodyPr vert="horz" lIns="91440" tIns="45720" rIns="91440" bIns="45720" rtlCol="0" anchor="t">
            <a:normAutofit lnSpcReduction="10000"/>
          </a:bodyPr>
          <a:lstStyle/>
          <a:p>
            <a:pPr marL="456565" indent="-456565"/>
            <a:r>
              <a:rPr lang="en-US" sz="2650" dirty="0"/>
              <a:t>Annual pilgrimage of approximately 30,000 Hassidic and Orthodox Jews to </a:t>
            </a:r>
            <a:r>
              <a:rPr lang="en-US" sz="2650" dirty="0" err="1"/>
              <a:t>Uman</a:t>
            </a:r>
            <a:r>
              <a:rPr lang="en-US" sz="2650" dirty="0"/>
              <a:t>, Ukraine during Rosh Hashanah (Jewish New Year)</a:t>
            </a:r>
            <a:br>
              <a:rPr lang="en-US" sz="2650" dirty="0"/>
            </a:br>
            <a:endParaRPr lang="en-US" dirty="0">
              <a:cs typeface="Calibri"/>
            </a:endParaRPr>
          </a:p>
          <a:p>
            <a:pPr marL="456565" indent="-456565"/>
            <a:r>
              <a:rPr lang="en-US" sz="2650" dirty="0"/>
              <a:t>Pilgrims come to pray at the burial place of Rabbi Nachman</a:t>
            </a:r>
            <a:br>
              <a:rPr lang="en-US" sz="2650" dirty="0"/>
            </a:br>
            <a:endParaRPr lang="en-US" dirty="0">
              <a:cs typeface="Calibri"/>
            </a:endParaRPr>
          </a:p>
          <a:p>
            <a:pPr marL="456565" indent="-456565"/>
            <a:r>
              <a:rPr lang="en-US" sz="2650" dirty="0"/>
              <a:t>Bulk of pilgrims who come from the US are from the northeast region, particularly NYC</a:t>
            </a:r>
            <a:br>
              <a:rPr lang="en-US" sz="2650" dirty="0"/>
            </a:br>
            <a:endParaRPr lang="en-US" dirty="0">
              <a:cs typeface="Calibri"/>
            </a:endParaRPr>
          </a:p>
          <a:p>
            <a:pPr marL="456565" indent="-456565"/>
            <a:r>
              <a:rPr lang="en-US" sz="2650" dirty="0"/>
              <a:t>In 2021, Rosh Hashanah began at sundown Sunday September 6th and lasted until sundown September 8th.</a:t>
            </a:r>
            <a:br>
              <a:rPr lang="en-US" sz="2000" dirty="0"/>
            </a:br>
            <a:endParaRPr lang="en-US" sz="2000" b="0" dirty="0">
              <a:solidFill>
                <a:srgbClr val="000000"/>
              </a:solidFill>
              <a:cs typeface="Calibri"/>
            </a:endParaRPr>
          </a:p>
        </p:txBody>
      </p:sp>
      <p:pic>
        <p:nvPicPr>
          <p:cNvPr id="7" name="Content Placeholder 7">
            <a:extLst>
              <a:ext uri="{FF2B5EF4-FFF2-40B4-BE49-F238E27FC236}">
                <a16:creationId xmlns:a16="http://schemas.microsoft.com/office/drawing/2014/main" id="{2AB79E6F-BBEA-4E1B-BD2A-028F36B41002}"/>
              </a:ext>
            </a:extLst>
          </p:cNvPr>
          <p:cNvPicPr>
            <a:picLocks noGrp="1" noChangeAspect="1"/>
          </p:cNvPicPr>
          <p:nvPr>
            <p:ph sz="half" idx="4294967295"/>
          </p:nvPr>
        </p:nvPicPr>
        <p:blipFill rotWithShape="1">
          <a:blip r:embed="rId3"/>
          <a:srcRect l="6503" r="3" b="3"/>
          <a:stretch/>
        </p:blipFill>
        <p:spPr>
          <a:xfrm>
            <a:off x="7717663" y="1894105"/>
            <a:ext cx="4054475" cy="3902075"/>
          </a:xfrm>
          <a:prstGeom prst="rect">
            <a:avLst/>
          </a:prstGeom>
        </p:spPr>
      </p:pic>
      <p:sp>
        <p:nvSpPr>
          <p:cNvPr id="43" name="TextBox 42">
            <a:extLst>
              <a:ext uri="{FF2B5EF4-FFF2-40B4-BE49-F238E27FC236}">
                <a16:creationId xmlns:a16="http://schemas.microsoft.com/office/drawing/2014/main" id="{266F20F7-45D8-4009-A44F-D3184487EB94}"/>
              </a:ext>
            </a:extLst>
          </p:cNvPr>
          <p:cNvSpPr txBox="1"/>
          <p:nvPr/>
        </p:nvSpPr>
        <p:spPr>
          <a:xfrm>
            <a:off x="1583965" y="6173185"/>
            <a:ext cx="8538039" cy="6924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sng" strike="noStrike" kern="1200" cap="none" spc="0" normalizeH="0" baseline="0" noProof="0">
                <a:ln>
                  <a:noFill/>
                </a:ln>
                <a:solidFill>
                  <a:srgbClr val="0F56DC"/>
                </a:solidFill>
                <a:effectLst/>
                <a:uLnTx/>
                <a:uFillTx/>
                <a:latin typeface="Myriad Web Pro" panose="020B0503030403020204" pitchFamily="34" charset="0"/>
                <a:ea typeface="+mn-ea"/>
                <a:cs typeface="+mn-cs"/>
                <a:hlinkClick r:id="rId4"/>
              </a:rPr>
              <a:t>On Ukraine’s Border, the Coronavirus Ends a Hasidic Pilgrimage - The New York Times (nytimes.com)</a:t>
            </a:r>
            <a:r>
              <a:rPr kumimoji="0" lang="en-US" sz="1050" b="0" i="0" u="none" strike="noStrike" kern="1200" cap="none" spc="0" normalizeH="0" baseline="0" noProof="0">
                <a:ln>
                  <a:noFill/>
                </a:ln>
                <a:solidFill>
                  <a:srgbClr val="0F56DC"/>
                </a:solidFill>
                <a:effectLst/>
                <a:uLnTx/>
                <a:uFillTx/>
                <a:latin typeface="Myriad Web Pro" panose="020B0503030403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 name="Rectangle 3">
            <a:extLst>
              <a:ext uri="{FF2B5EF4-FFF2-40B4-BE49-F238E27FC236}">
                <a16:creationId xmlns:a16="http://schemas.microsoft.com/office/drawing/2014/main" id="{406B1548-00D5-4B0B-90A9-DE38B207F5E0}"/>
              </a:ext>
            </a:extLst>
          </p:cNvPr>
          <p:cNvSpPr/>
          <p:nvPr/>
        </p:nvSpPr>
        <p:spPr>
          <a:xfrm>
            <a:off x="9317696" y="3590718"/>
            <a:ext cx="457200" cy="347729"/>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4321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5AD5A7-0233-484A-AE86-C94763C86F41}"/>
              </a:ext>
            </a:extLst>
          </p:cNvPr>
          <p:cNvSpPr>
            <a:spLocks noGrp="1"/>
          </p:cNvSpPr>
          <p:nvPr>
            <p:ph type="title"/>
          </p:nvPr>
        </p:nvSpPr>
        <p:spPr>
          <a:xfrm>
            <a:off x="1691054" y="1565030"/>
            <a:ext cx="8809892" cy="2998606"/>
          </a:xfrm>
        </p:spPr>
        <p:txBody>
          <a:bodyPr>
            <a:normAutofit fontScale="90000"/>
          </a:bodyPr>
          <a:lstStyle/>
          <a:p>
            <a:pPr algn="ctr"/>
            <a:r>
              <a:rPr lang="en-US" sz="6000" b="1">
                <a:solidFill>
                  <a:srgbClr val="002060"/>
                </a:solidFill>
              </a:rPr>
              <a:t>COVID-19 Outreach to </a:t>
            </a:r>
            <a:br>
              <a:rPr lang="en-US" sz="6000" b="1"/>
            </a:br>
            <a:r>
              <a:rPr lang="en-US" sz="6000" b="1">
                <a:solidFill>
                  <a:srgbClr val="002060"/>
                </a:solidFill>
              </a:rPr>
              <a:t>Hasidic &amp; Orthodox Jewish Communities: </a:t>
            </a:r>
            <a:br>
              <a:rPr lang="en-US" sz="6000" b="1"/>
            </a:br>
            <a:r>
              <a:rPr lang="en-US" sz="6000" b="1" i="1">
                <a:solidFill>
                  <a:schemeClr val="accent3">
                    <a:lumMod val="50000"/>
                  </a:schemeClr>
                </a:solidFill>
              </a:rPr>
              <a:t>Challenges and Opportunities</a:t>
            </a:r>
            <a:r>
              <a:rPr lang="en-US"/>
              <a:t> </a:t>
            </a:r>
          </a:p>
        </p:txBody>
      </p:sp>
      <p:sp>
        <p:nvSpPr>
          <p:cNvPr id="7" name="Text Placeholder 6">
            <a:extLst>
              <a:ext uri="{FF2B5EF4-FFF2-40B4-BE49-F238E27FC236}">
                <a16:creationId xmlns:a16="http://schemas.microsoft.com/office/drawing/2014/main" id="{8C5F91F2-B20E-4BDA-89FA-314F1D6C9E0F}"/>
              </a:ext>
            </a:extLst>
          </p:cNvPr>
          <p:cNvSpPr>
            <a:spLocks noGrp="1"/>
          </p:cNvSpPr>
          <p:nvPr>
            <p:ph type="body" idx="1"/>
          </p:nvPr>
        </p:nvSpPr>
        <p:spPr>
          <a:xfrm>
            <a:off x="2152650" y="4856165"/>
            <a:ext cx="7886700" cy="1500187"/>
          </a:xfrm>
        </p:spPr>
        <p:txBody>
          <a:bodyPr>
            <a:normAutofit fontScale="92500" lnSpcReduction="10000"/>
          </a:bodyPr>
          <a:lstStyle/>
          <a:p>
            <a:pPr algn="ctr"/>
            <a:r>
              <a:rPr lang="en-US" sz="2000">
                <a:solidFill>
                  <a:srgbClr val="002060"/>
                </a:solidFill>
                <a:latin typeface="+mj-lt"/>
              </a:rPr>
              <a:t>Rabbi Aaron E. Glatt, MD, MACP, FIDSA, FSHEA</a:t>
            </a:r>
          </a:p>
          <a:p>
            <a:pPr algn="ctr">
              <a:spcBef>
                <a:spcPts val="0"/>
              </a:spcBef>
            </a:pPr>
            <a:r>
              <a:rPr lang="en-US" sz="2000">
                <a:solidFill>
                  <a:srgbClr val="002060"/>
                </a:solidFill>
                <a:latin typeface="+mj-lt"/>
                <a:ea typeface="Calibri" panose="020F0502020204030204" pitchFamily="34" charset="0"/>
                <a:cs typeface="Times New Roman" panose="02020603050405020304" pitchFamily="18" charset="0"/>
              </a:rPr>
              <a:t>Department of Medicine </a:t>
            </a:r>
          </a:p>
          <a:p>
            <a:pPr algn="ctr">
              <a:spcBef>
                <a:spcPts val="0"/>
              </a:spcBef>
            </a:pPr>
            <a:r>
              <a:rPr lang="en-US" sz="2000">
                <a:solidFill>
                  <a:srgbClr val="002060"/>
                </a:solidFill>
                <a:latin typeface="+mj-lt"/>
                <a:ea typeface="Calibri" panose="020F0502020204030204" pitchFamily="34" charset="0"/>
                <a:cs typeface="Times New Roman" panose="02020603050405020304" pitchFamily="18" charset="0"/>
              </a:rPr>
              <a:t>Chief, Infectious Diseases &amp; Hospital Epidemiologist</a:t>
            </a:r>
          </a:p>
          <a:p>
            <a:pPr algn="ctr">
              <a:spcBef>
                <a:spcPts val="0"/>
              </a:spcBef>
            </a:pPr>
            <a:r>
              <a:rPr lang="en-US" sz="2000">
                <a:solidFill>
                  <a:srgbClr val="002060"/>
                </a:solidFill>
                <a:latin typeface="+mj-lt"/>
                <a:ea typeface="Calibri" panose="020F0502020204030204" pitchFamily="34" charset="0"/>
                <a:cs typeface="Times New Roman" panose="02020603050405020304" pitchFamily="18" charset="0"/>
              </a:rPr>
              <a:t>Mount Sinai South Nassau </a:t>
            </a:r>
          </a:p>
          <a:p>
            <a:pPr algn="ctr">
              <a:spcBef>
                <a:spcPts val="0"/>
              </a:spcBef>
            </a:pPr>
            <a:r>
              <a:rPr lang="en-US" sz="2000">
                <a:solidFill>
                  <a:srgbClr val="002060"/>
                </a:solidFill>
                <a:latin typeface="+mj-lt"/>
                <a:ea typeface="Calibri" panose="020F0502020204030204" pitchFamily="34" charset="0"/>
                <a:cs typeface="Times New Roman" panose="02020603050405020304" pitchFamily="18" charset="0"/>
              </a:rPr>
              <a:t>Professor of Medicine</a:t>
            </a:r>
          </a:p>
          <a:p>
            <a:pPr algn="ctr">
              <a:spcBef>
                <a:spcPts val="0"/>
              </a:spcBef>
            </a:pPr>
            <a:r>
              <a:rPr lang="en-US" sz="2000">
                <a:solidFill>
                  <a:srgbClr val="002060"/>
                </a:solidFill>
                <a:latin typeface="+mj-lt"/>
                <a:ea typeface="Calibri" panose="020F0502020204030204" pitchFamily="34" charset="0"/>
                <a:cs typeface="Times New Roman" panose="02020603050405020304" pitchFamily="18" charset="0"/>
              </a:rPr>
              <a:t>Icahn School of Medicine at Mount Sinai</a:t>
            </a:r>
          </a:p>
          <a:p>
            <a:pPr algn="ctr"/>
            <a:endParaRPr lang="en-US"/>
          </a:p>
        </p:txBody>
      </p:sp>
      <p:sp>
        <p:nvSpPr>
          <p:cNvPr id="4" name="Slide Number Placeholder 3">
            <a:extLst>
              <a:ext uri="{FF2B5EF4-FFF2-40B4-BE49-F238E27FC236}">
                <a16:creationId xmlns:a16="http://schemas.microsoft.com/office/drawing/2014/main" id="{6BF0CEAA-5E57-407C-B7BD-82230D35ED80}"/>
              </a:ext>
            </a:extLst>
          </p:cNvPr>
          <p:cNvSpPr>
            <a:spLocks noGrp="1"/>
          </p:cNvSpPr>
          <p:nvPr>
            <p:ph type="sldNum" sz="quarter" idx="12"/>
          </p:nvPr>
        </p:nvSpPr>
        <p:spPr/>
        <p:txBody>
          <a:bodyPr/>
          <a:lstStyle/>
          <a:p>
            <a:fld id="{6039E477-088D-487D-A482-1547B74FD154}" type="slidenum">
              <a:rPr lang="en-US">
                <a:solidFill>
                  <a:prstClr val="black">
                    <a:tint val="75000"/>
                  </a:prstClr>
                </a:solidFill>
                <a:latin typeface="Calibri"/>
              </a:rPr>
              <a:pPr/>
              <a:t>5</a:t>
            </a:fld>
            <a:endParaRPr lang="en-US">
              <a:solidFill>
                <a:prstClr val="black">
                  <a:tint val="75000"/>
                </a:prstClr>
              </a:solidFill>
              <a:latin typeface="Calibri"/>
            </a:endParaRPr>
          </a:p>
        </p:txBody>
      </p:sp>
    </p:spTree>
    <p:extLst>
      <p:ext uri="{BB962C8B-B14F-4D97-AF65-F5344CB8AC3E}">
        <p14:creationId xmlns:p14="http://schemas.microsoft.com/office/powerpoint/2010/main" val="668781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132F36-6F05-4108-AE47-9FE94B19A40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a:stretch/>
        </p:blipFill>
        <p:spPr>
          <a:xfrm>
            <a:off x="4719291" y="962586"/>
            <a:ext cx="6766630" cy="4798155"/>
          </a:xfrm>
          <a:noFill/>
        </p:spPr>
      </p:pic>
      <p:sp>
        <p:nvSpPr>
          <p:cNvPr id="4" name="Slide Number Placeholder 3" hidden="1">
            <a:extLst>
              <a:ext uri="{FF2B5EF4-FFF2-40B4-BE49-F238E27FC236}">
                <a16:creationId xmlns:a16="http://schemas.microsoft.com/office/drawing/2014/main" id="{5CB7D32F-3D56-4A1A-8717-B49CFBF4BC39}"/>
              </a:ext>
            </a:extLst>
          </p:cNvPr>
          <p:cNvSpPr>
            <a:spLocks noGrp="1"/>
          </p:cNvSpPr>
          <p:nvPr>
            <p:ph type="sldNum" sz="quarter" idx="12"/>
          </p:nvPr>
        </p:nvSpPr>
        <p:spPr>
          <a:xfrm>
            <a:off x="8077200" y="5624514"/>
            <a:ext cx="2133600" cy="273844"/>
          </a:xfrm>
        </p:spPr>
        <p:txBody>
          <a:bodyPr/>
          <a:lstStyle/>
          <a:p>
            <a:pPr defTabSz="342900">
              <a:spcAft>
                <a:spcPts val="450"/>
              </a:spcAft>
              <a:defRPr/>
            </a:pPr>
            <a:fld id="{9F8FBD0B-D5BA-AC4A-B182-CCF391B5588A}" type="slidenum">
              <a:rPr lang="en-US">
                <a:solidFill>
                  <a:srgbClr val="000000">
                    <a:tint val="75000"/>
                  </a:srgbClr>
                </a:solidFill>
              </a:rPr>
              <a:pPr defTabSz="342900">
                <a:spcAft>
                  <a:spcPts val="450"/>
                </a:spcAft>
                <a:defRPr/>
              </a:pPr>
              <a:t>6</a:t>
            </a:fld>
            <a:endParaRPr lang="en-US">
              <a:solidFill>
                <a:srgbClr val="000000">
                  <a:tint val="75000"/>
                </a:srgbClr>
              </a:solidFill>
            </a:endParaRPr>
          </a:p>
        </p:txBody>
      </p:sp>
      <p:sp>
        <p:nvSpPr>
          <p:cNvPr id="8" name="TextBox 7">
            <a:extLst>
              <a:ext uri="{FF2B5EF4-FFF2-40B4-BE49-F238E27FC236}">
                <a16:creationId xmlns:a16="http://schemas.microsoft.com/office/drawing/2014/main" id="{9698A776-DA71-48AE-B8CB-2C13A040AF95}"/>
              </a:ext>
            </a:extLst>
          </p:cNvPr>
          <p:cNvSpPr txBox="1"/>
          <p:nvPr/>
        </p:nvSpPr>
        <p:spPr>
          <a:xfrm>
            <a:off x="743857" y="1452460"/>
            <a:ext cx="3503719" cy="3600986"/>
          </a:xfrm>
          <a:prstGeom prst="rect">
            <a:avLst/>
          </a:prstGeom>
          <a:noFill/>
        </p:spPr>
        <p:txBody>
          <a:bodyPr wrap="square" lIns="91440" tIns="45720" rIns="91440" bIns="45720" rtlCol="0" anchor="t">
            <a:spAutoFit/>
          </a:bodyPr>
          <a:lstStyle/>
          <a:p>
            <a:pPr algn="ctr" defTabSz="342900">
              <a:defRPr/>
            </a:pPr>
            <a:r>
              <a:rPr lang="en-US" sz="4500" b="1" i="1">
                <a:solidFill>
                  <a:srgbClr val="002060"/>
                </a:solidFill>
                <a:latin typeface="Times New Roman"/>
              </a:rPr>
              <a:t>COVID-19</a:t>
            </a:r>
            <a:r>
              <a:rPr lang="en-US" sz="4500" b="1">
                <a:solidFill>
                  <a:srgbClr val="002060"/>
                </a:solidFill>
                <a:latin typeface="Times New Roman"/>
              </a:rPr>
              <a:t>:</a:t>
            </a:r>
            <a:endParaRPr lang="en-US"/>
          </a:p>
          <a:p>
            <a:pPr algn="ctr" defTabSz="342900">
              <a:defRPr/>
            </a:pPr>
            <a:r>
              <a:rPr lang="en-US" sz="4500" b="1" i="1">
                <a:solidFill>
                  <a:srgbClr val="002060"/>
                </a:solidFill>
                <a:latin typeface="Times New Roman"/>
              </a:rPr>
              <a:t>A Most Difficult year</a:t>
            </a:r>
            <a:r>
              <a:rPr lang="en-US" sz="2400" b="1" i="1">
                <a:solidFill>
                  <a:srgbClr val="002060"/>
                </a:solidFill>
                <a:latin typeface="Times New Roman"/>
              </a:rPr>
              <a:t>...</a:t>
            </a:r>
            <a:endParaRPr lang="en-US"/>
          </a:p>
          <a:p>
            <a:pPr algn="ctr" defTabSz="342900">
              <a:defRPr/>
            </a:pPr>
            <a:r>
              <a:rPr lang="en-US" sz="2400" b="1" i="1">
                <a:solidFill>
                  <a:srgbClr val="002060"/>
                </a:solidFill>
                <a:latin typeface="Times New Roman"/>
              </a:rPr>
              <a:t>But hopefully with a happy ending!</a:t>
            </a:r>
            <a:endParaRPr lang="en-US" sz="4500" b="1" i="1">
              <a:solidFill>
                <a:srgbClr val="002060"/>
              </a:solidFill>
              <a:latin typeface="Times New Roman"/>
            </a:endParaRPr>
          </a:p>
        </p:txBody>
      </p:sp>
    </p:spTree>
    <p:extLst>
      <p:ext uri="{BB962C8B-B14F-4D97-AF65-F5344CB8AC3E}">
        <p14:creationId xmlns:p14="http://schemas.microsoft.com/office/powerpoint/2010/main" val="414760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23C228-D3EB-48F4-94CD-7F5A4AE40851}"/>
              </a:ext>
            </a:extLst>
          </p:cNvPr>
          <p:cNvSpPr>
            <a:spLocks noGrp="1"/>
          </p:cNvSpPr>
          <p:nvPr>
            <p:ph type="title"/>
          </p:nvPr>
        </p:nvSpPr>
        <p:spPr/>
        <p:txBody>
          <a:bodyPr>
            <a:normAutofit/>
          </a:bodyPr>
          <a:lstStyle/>
          <a:p>
            <a:r>
              <a:rPr lang="en-US" sz="3700">
                <a:latin typeface="Calibri"/>
                <a:cs typeface="Calibri"/>
              </a:rPr>
              <a:t>Major Educational Opportunities</a:t>
            </a:r>
          </a:p>
        </p:txBody>
      </p:sp>
      <p:sp>
        <p:nvSpPr>
          <p:cNvPr id="6" name="Content Placeholder 5">
            <a:extLst>
              <a:ext uri="{FF2B5EF4-FFF2-40B4-BE49-F238E27FC236}">
                <a16:creationId xmlns:a16="http://schemas.microsoft.com/office/drawing/2014/main" id="{D728E1E6-8B8C-429A-A68D-2470AD1E38F6}"/>
              </a:ext>
            </a:extLst>
          </p:cNvPr>
          <p:cNvSpPr>
            <a:spLocks noGrp="1"/>
          </p:cNvSpPr>
          <p:nvPr>
            <p:ph type="body" sz="quarter" idx="10"/>
          </p:nvPr>
        </p:nvSpPr>
        <p:spPr/>
        <p:txBody>
          <a:bodyPr vert="horz" lIns="91440" tIns="45720" rIns="91440" bIns="45720" rtlCol="0" anchor="t">
            <a:normAutofit/>
          </a:bodyPr>
          <a:lstStyle/>
          <a:p>
            <a:pPr marL="456565" indent="-456565" defTabSz="457200" eaLnBrk="0" fontAlgn="base" hangingPunct="0">
              <a:lnSpc>
                <a:spcPct val="100000"/>
              </a:lnSpc>
              <a:spcBef>
                <a:spcPct val="20000"/>
              </a:spcBef>
              <a:spcAft>
                <a:spcPct val="0"/>
              </a:spcAft>
              <a:buSzPct val="100000"/>
            </a:pPr>
            <a:r>
              <a:rPr lang="en-US" sz="2600">
                <a:solidFill>
                  <a:srgbClr val="2D2D2D"/>
                </a:solidFill>
                <a:latin typeface="Calibri"/>
                <a:cs typeface="Calibri"/>
              </a:rPr>
              <a:t> Different types of COVID-19 vaccines</a:t>
            </a:r>
            <a:endParaRPr lang="en-US">
              <a:latin typeface="Calibri"/>
              <a:cs typeface="Calibri"/>
            </a:endParaRPr>
          </a:p>
          <a:p>
            <a:pPr marL="456565" indent="-456565" defTabSz="457200" eaLnBrk="0" fontAlgn="base" hangingPunct="0">
              <a:lnSpc>
                <a:spcPct val="100000"/>
              </a:lnSpc>
              <a:spcBef>
                <a:spcPct val="20000"/>
              </a:spcBef>
              <a:spcAft>
                <a:spcPct val="0"/>
              </a:spcAft>
              <a:buSzPct val="100000"/>
            </a:pPr>
            <a:r>
              <a:rPr lang="en-US" sz="2600">
                <a:solidFill>
                  <a:srgbClr val="2D2D2D"/>
                </a:solidFill>
                <a:latin typeface="Calibri"/>
                <a:cs typeface="Calibri"/>
              </a:rPr>
              <a:t> Efficacy of these vaccines</a:t>
            </a:r>
          </a:p>
          <a:p>
            <a:pPr marL="456565" indent="-456565" defTabSz="457200" eaLnBrk="0" fontAlgn="base" hangingPunct="0">
              <a:lnSpc>
                <a:spcPct val="100000"/>
              </a:lnSpc>
              <a:spcBef>
                <a:spcPct val="20000"/>
              </a:spcBef>
              <a:spcAft>
                <a:spcPct val="0"/>
              </a:spcAft>
              <a:buSzPct val="100000"/>
            </a:pPr>
            <a:r>
              <a:rPr lang="en-US" sz="2600">
                <a:solidFill>
                  <a:srgbClr val="2D2D2D"/>
                </a:solidFill>
                <a:latin typeface="Calibri"/>
                <a:cs typeface="Calibri"/>
              </a:rPr>
              <a:t> Safety of these vaccines, including in selected subgroups</a:t>
            </a:r>
          </a:p>
          <a:p>
            <a:pPr marL="1314450" lvl="2" indent="-514350" defTabSz="457200" eaLnBrk="0" fontAlgn="base" hangingPunct="0">
              <a:lnSpc>
                <a:spcPct val="100000"/>
              </a:lnSpc>
              <a:spcBef>
                <a:spcPct val="20000"/>
              </a:spcBef>
              <a:spcAft>
                <a:spcPct val="0"/>
              </a:spcAft>
              <a:buClrTx/>
              <a:buFont typeface="Courier New" panose="02070309020205020404" pitchFamily="49" charset="0"/>
              <a:buChar char="o"/>
            </a:pPr>
            <a:r>
              <a:rPr lang="en-US" sz="2600">
                <a:solidFill>
                  <a:srgbClr val="2D2D2D"/>
                </a:solidFill>
                <a:latin typeface="Calibri"/>
                <a:cs typeface="Calibri"/>
              </a:rPr>
              <a:t>Pregnant, nursing and women trying to get pregnant;</a:t>
            </a:r>
          </a:p>
          <a:p>
            <a:pPr marL="1314450" lvl="2" indent="-514350" defTabSz="457200" eaLnBrk="0" fontAlgn="base" hangingPunct="0">
              <a:lnSpc>
                <a:spcPct val="100000"/>
              </a:lnSpc>
              <a:spcBef>
                <a:spcPct val="20000"/>
              </a:spcBef>
              <a:spcAft>
                <a:spcPct val="0"/>
              </a:spcAft>
              <a:buClrTx/>
              <a:buFont typeface="Courier New" panose="02070309020205020404" pitchFamily="49" charset="0"/>
              <a:buChar char="o"/>
            </a:pPr>
            <a:r>
              <a:rPr lang="en-US" sz="2600">
                <a:solidFill>
                  <a:srgbClr val="2D2D2D"/>
                </a:solidFill>
                <a:latin typeface="Calibri"/>
                <a:cs typeface="Calibri"/>
              </a:rPr>
              <a:t>People with underlying medical conditions or allergies;</a:t>
            </a:r>
          </a:p>
          <a:p>
            <a:pPr marL="1314450" lvl="2" indent="-514350" defTabSz="457200" eaLnBrk="0" fontAlgn="base" hangingPunct="0">
              <a:lnSpc>
                <a:spcPct val="100000"/>
              </a:lnSpc>
              <a:spcBef>
                <a:spcPct val="20000"/>
              </a:spcBef>
              <a:spcAft>
                <a:spcPct val="0"/>
              </a:spcAft>
              <a:buClrTx/>
              <a:buFont typeface="Courier New" panose="02070309020205020404" pitchFamily="49" charset="0"/>
              <a:buChar char="o"/>
            </a:pPr>
            <a:r>
              <a:rPr lang="en-US" sz="2600">
                <a:solidFill>
                  <a:srgbClr val="2D2D2D"/>
                </a:solidFill>
                <a:latin typeface="Calibri"/>
                <a:cs typeface="Calibri"/>
              </a:rPr>
              <a:t>People who have antibodies to COVID-19</a:t>
            </a:r>
          </a:p>
          <a:p>
            <a:pPr marL="456565" indent="-456565" defTabSz="457200" eaLnBrk="0" fontAlgn="base" hangingPunct="0">
              <a:lnSpc>
                <a:spcPct val="100000"/>
              </a:lnSpc>
              <a:spcBef>
                <a:spcPct val="20000"/>
              </a:spcBef>
              <a:spcAft>
                <a:spcPct val="0"/>
              </a:spcAft>
              <a:buSzPct val="100000"/>
            </a:pPr>
            <a:r>
              <a:rPr lang="en-US" sz="2600">
                <a:solidFill>
                  <a:srgbClr val="2D2D2D"/>
                </a:solidFill>
                <a:latin typeface="Calibri"/>
                <a:cs typeface="Calibri"/>
              </a:rPr>
              <a:t>Do the variants change things?</a:t>
            </a:r>
          </a:p>
          <a:p>
            <a:pPr marL="456565" indent="-456565" defTabSz="457200" eaLnBrk="0" fontAlgn="base" hangingPunct="0">
              <a:lnSpc>
                <a:spcPct val="100000"/>
              </a:lnSpc>
              <a:spcBef>
                <a:spcPct val="20000"/>
              </a:spcBef>
              <a:spcAft>
                <a:spcPct val="0"/>
              </a:spcAft>
              <a:buSzPct val="100000"/>
            </a:pPr>
            <a:r>
              <a:rPr lang="en-US" sz="2600">
                <a:solidFill>
                  <a:srgbClr val="2D2D2D"/>
                </a:solidFill>
                <a:latin typeface="Calibri"/>
                <a:cs typeface="Calibri"/>
              </a:rPr>
              <a:t>What are “booster shots”?</a:t>
            </a:r>
          </a:p>
          <a:p>
            <a:pPr marL="456565" indent="-456565" defTabSz="457200" eaLnBrk="0" fontAlgn="base" hangingPunct="0">
              <a:lnSpc>
                <a:spcPct val="100000"/>
              </a:lnSpc>
              <a:spcBef>
                <a:spcPct val="20000"/>
              </a:spcBef>
              <a:spcAft>
                <a:spcPct val="0"/>
              </a:spcAft>
              <a:buSzPct val="100000"/>
            </a:pPr>
            <a:r>
              <a:rPr lang="en-US" sz="2600">
                <a:solidFill>
                  <a:srgbClr val="2D2D2D"/>
                </a:solidFill>
                <a:latin typeface="Calibri"/>
                <a:cs typeface="Calibri"/>
              </a:rPr>
              <a:t>I had COVID-19 - why should I get vaccinated?</a:t>
            </a:r>
          </a:p>
          <a:p>
            <a:pPr marL="456565" indent="-456565"/>
            <a:endParaRPr lang="en-US">
              <a:cs typeface="Calibri"/>
            </a:endParaRPr>
          </a:p>
        </p:txBody>
      </p:sp>
      <p:sp>
        <p:nvSpPr>
          <p:cNvPr id="4" name="Slide Number Placeholder 3">
            <a:extLst>
              <a:ext uri="{FF2B5EF4-FFF2-40B4-BE49-F238E27FC236}">
                <a16:creationId xmlns:a16="http://schemas.microsoft.com/office/drawing/2014/main" id="{9C6DFB66-0795-42B3-87AE-6B567898A0C0}"/>
              </a:ext>
            </a:extLst>
          </p:cNvPr>
          <p:cNvSpPr>
            <a:spLocks noGrp="1"/>
          </p:cNvSpPr>
          <p:nvPr>
            <p:ph type="sldNum" sz="quarter" idx="4294967295"/>
          </p:nvPr>
        </p:nvSpPr>
        <p:spPr>
          <a:xfrm>
            <a:off x="9448800" y="6356350"/>
            <a:ext cx="2743200" cy="365125"/>
          </a:xfrm>
        </p:spPr>
        <p:txBody>
          <a:bodyPr/>
          <a:lstStyle/>
          <a:p>
            <a:fld id="{6039E477-088D-487D-A482-1547B74FD154}" type="slidenum">
              <a:rPr lang="en-US">
                <a:solidFill>
                  <a:prstClr val="black">
                    <a:tint val="75000"/>
                  </a:prstClr>
                </a:solidFill>
                <a:latin typeface="Calibri"/>
              </a:rPr>
              <a:pPr/>
              <a:t>7</a:t>
            </a:fld>
            <a:endParaRPr lang="en-US">
              <a:solidFill>
                <a:prstClr val="black">
                  <a:tint val="75000"/>
                </a:prstClr>
              </a:solidFill>
              <a:latin typeface="Calibri"/>
            </a:endParaRPr>
          </a:p>
        </p:txBody>
      </p:sp>
    </p:spTree>
    <p:extLst>
      <p:ext uri="{BB962C8B-B14F-4D97-AF65-F5344CB8AC3E}">
        <p14:creationId xmlns:p14="http://schemas.microsoft.com/office/powerpoint/2010/main" val="38739549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3C59-5B20-4775-935B-941940B29189}"/>
              </a:ext>
            </a:extLst>
          </p:cNvPr>
          <p:cNvSpPr>
            <a:spLocks noGrp="1"/>
          </p:cNvSpPr>
          <p:nvPr>
            <p:ph type="title"/>
          </p:nvPr>
        </p:nvSpPr>
        <p:spPr/>
        <p:txBody>
          <a:bodyPr>
            <a:normAutofit/>
          </a:bodyPr>
          <a:lstStyle/>
          <a:p>
            <a:pPr>
              <a:lnSpc>
                <a:spcPts val="4000"/>
              </a:lnSpc>
            </a:pPr>
            <a:r>
              <a:rPr lang="en-US" sz="3733" b="1">
                <a:solidFill>
                  <a:srgbClr val="0039A6"/>
                </a:solidFill>
                <a:latin typeface="Calibri" pitchFamily="34" charset="0"/>
              </a:rPr>
              <a:t>Educational Activities</a:t>
            </a:r>
          </a:p>
        </p:txBody>
      </p:sp>
      <p:sp>
        <p:nvSpPr>
          <p:cNvPr id="3" name="Content Placeholder 2">
            <a:extLst>
              <a:ext uri="{FF2B5EF4-FFF2-40B4-BE49-F238E27FC236}">
                <a16:creationId xmlns:a16="http://schemas.microsoft.com/office/drawing/2014/main" id="{614FAAB7-D6DB-41CD-99DA-6E2E154FB187}"/>
              </a:ext>
            </a:extLst>
          </p:cNvPr>
          <p:cNvSpPr>
            <a:spLocks noGrp="1"/>
          </p:cNvSpPr>
          <p:nvPr>
            <p:ph type="body" sz="quarter" idx="10"/>
          </p:nvPr>
        </p:nvSpPr>
        <p:spPr>
          <a:xfrm>
            <a:off x="731521" y="1639850"/>
            <a:ext cx="6552148" cy="4943511"/>
          </a:xfrm>
        </p:spPr>
        <p:txBody>
          <a:bodyPr vert="horz" lIns="91440" tIns="45720" rIns="91440" bIns="45720" rtlCol="0" anchor="t">
            <a:noAutofit/>
          </a:bodyPr>
          <a:lstStyle/>
          <a:p>
            <a:pPr marL="456565" indent="-456565"/>
            <a:r>
              <a:rPr lang="en-US" sz="2600">
                <a:solidFill>
                  <a:schemeClr val="tx1"/>
                </a:solidFill>
              </a:rPr>
              <a:t>Education for different Jewish communities </a:t>
            </a:r>
            <a:br>
              <a:rPr lang="en-US" sz="2600"/>
            </a:br>
            <a:endParaRPr lang="en-US" sz="2600">
              <a:solidFill>
                <a:schemeClr val="tx1"/>
              </a:solidFill>
              <a:cs typeface="Calibri"/>
            </a:endParaRPr>
          </a:p>
          <a:p>
            <a:pPr marL="456565" indent="-456565"/>
            <a:r>
              <a:rPr lang="en-US" sz="2600">
                <a:solidFill>
                  <a:schemeClr val="tx1"/>
                </a:solidFill>
              </a:rPr>
              <a:t>Education for major Rabbinical organizations</a:t>
            </a:r>
            <a:br>
              <a:rPr lang="en-US" sz="2600"/>
            </a:br>
            <a:endParaRPr lang="en-US" sz="2600">
              <a:solidFill>
                <a:schemeClr val="tx1"/>
              </a:solidFill>
              <a:cs typeface="Calibri"/>
            </a:endParaRPr>
          </a:p>
          <a:p>
            <a:pPr marL="456565" indent="-456565"/>
            <a:r>
              <a:rPr lang="en-US" sz="2600">
                <a:solidFill>
                  <a:schemeClr val="tx1"/>
                </a:solidFill>
              </a:rPr>
              <a:t>Joint public messaging from these groups</a:t>
            </a:r>
            <a:br>
              <a:rPr lang="en-US" sz="2600"/>
            </a:br>
            <a:endParaRPr lang="en-US" sz="2600">
              <a:solidFill>
                <a:schemeClr val="tx1"/>
              </a:solidFill>
              <a:cs typeface="Calibri"/>
            </a:endParaRPr>
          </a:p>
          <a:p>
            <a:pPr marL="456565" indent="-456565"/>
            <a:r>
              <a:rPr lang="en-US" sz="2600">
                <a:solidFill>
                  <a:schemeClr val="tx1"/>
                </a:solidFill>
              </a:rPr>
              <a:t>Written weekly “COVID-19 Updates” </a:t>
            </a:r>
            <a:endParaRPr lang="en-US" sz="2600">
              <a:solidFill>
                <a:schemeClr val="tx1"/>
              </a:solidFill>
              <a:cs typeface="Calibri"/>
            </a:endParaRPr>
          </a:p>
          <a:p>
            <a:pPr marL="835660" lvl="1" indent="-380365"/>
            <a:r>
              <a:rPr lang="en-US" sz="2300" b="1">
                <a:solidFill>
                  <a:schemeClr val="tx1"/>
                </a:solidFill>
              </a:rPr>
              <a:t>Mailed out by many groups</a:t>
            </a:r>
            <a:br>
              <a:rPr lang="en-US" sz="2300" b="1"/>
            </a:br>
            <a:endParaRPr lang="en-US" sz="2333" b="1">
              <a:solidFill>
                <a:schemeClr val="tx1"/>
              </a:solidFill>
              <a:cs typeface="Calibri"/>
            </a:endParaRPr>
          </a:p>
          <a:p>
            <a:pPr marL="456565" indent="-456565"/>
            <a:r>
              <a:rPr lang="en-US" sz="2600">
                <a:solidFill>
                  <a:schemeClr val="tx1"/>
                </a:solidFill>
              </a:rPr>
              <a:t>Weekly Zoom meetings to large audiences</a:t>
            </a:r>
            <a:br>
              <a:rPr lang="en-US" sz="2600"/>
            </a:br>
            <a:endParaRPr lang="en-US" sz="2600">
              <a:solidFill>
                <a:schemeClr val="tx1"/>
              </a:solidFill>
              <a:cs typeface="Calibri"/>
            </a:endParaRPr>
          </a:p>
          <a:p>
            <a:pPr marL="456565" indent="-456565"/>
            <a:r>
              <a:rPr lang="en-US" sz="2600">
                <a:solidFill>
                  <a:schemeClr val="tx1"/>
                </a:solidFill>
              </a:rPr>
              <a:t>YouTube Recordings of these sessions </a:t>
            </a:r>
            <a:endParaRPr lang="en-US" sz="2600">
              <a:solidFill>
                <a:schemeClr val="tx1"/>
              </a:solidFill>
              <a:cs typeface="Calibri"/>
            </a:endParaRPr>
          </a:p>
          <a:p>
            <a:pPr marL="835660" lvl="1" indent="-380365"/>
            <a:r>
              <a:rPr lang="en-US" sz="2300" b="1">
                <a:solidFill>
                  <a:schemeClr val="tx1"/>
                </a:solidFill>
              </a:rPr>
              <a:t>Available online</a:t>
            </a:r>
            <a:endParaRPr lang="en-US" sz="2300" b="1">
              <a:solidFill>
                <a:schemeClr val="tx1"/>
              </a:solidFill>
              <a:cs typeface="Calibri"/>
            </a:endParaRPr>
          </a:p>
        </p:txBody>
      </p:sp>
      <p:sp>
        <p:nvSpPr>
          <p:cNvPr id="4" name="Slide Number Placeholder 3">
            <a:extLst>
              <a:ext uri="{FF2B5EF4-FFF2-40B4-BE49-F238E27FC236}">
                <a16:creationId xmlns:a16="http://schemas.microsoft.com/office/drawing/2014/main" id="{91444D59-3B5E-45BD-88B5-49C3250AD945}"/>
              </a:ext>
            </a:extLst>
          </p:cNvPr>
          <p:cNvSpPr>
            <a:spLocks noGrp="1"/>
          </p:cNvSpPr>
          <p:nvPr>
            <p:ph type="sldNum" sz="quarter" idx="4294967295"/>
          </p:nvPr>
        </p:nvSpPr>
        <p:spPr>
          <a:xfrm>
            <a:off x="9448800" y="6356350"/>
            <a:ext cx="2743200" cy="365125"/>
          </a:xfrm>
        </p:spPr>
        <p:txBody>
          <a:bodyPr/>
          <a:lstStyle/>
          <a:p>
            <a:fld id="{6039E477-088D-487D-A482-1547B74FD154}" type="slidenum">
              <a:rPr lang="en-US">
                <a:solidFill>
                  <a:prstClr val="black">
                    <a:tint val="75000"/>
                  </a:prstClr>
                </a:solidFill>
                <a:latin typeface="Calibri"/>
              </a:rPr>
              <a:pPr/>
              <a:t>8</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6C51765B-507C-43F0-802D-5D8038A17782}"/>
              </a:ext>
            </a:extLst>
          </p:cNvPr>
          <p:cNvPicPr>
            <a:picLocks noChangeAspect="1"/>
          </p:cNvPicPr>
          <p:nvPr/>
        </p:nvPicPr>
        <p:blipFill>
          <a:blip r:embed="rId2"/>
          <a:stretch>
            <a:fillRect/>
          </a:stretch>
        </p:blipFill>
        <p:spPr>
          <a:xfrm>
            <a:off x="7624433" y="1783802"/>
            <a:ext cx="3438525" cy="1924050"/>
          </a:xfrm>
          <a:prstGeom prst="rect">
            <a:avLst/>
          </a:prstGeom>
        </p:spPr>
      </p:pic>
      <p:pic>
        <p:nvPicPr>
          <p:cNvPr id="8" name="Picture 7">
            <a:extLst>
              <a:ext uri="{FF2B5EF4-FFF2-40B4-BE49-F238E27FC236}">
                <a16:creationId xmlns:a16="http://schemas.microsoft.com/office/drawing/2014/main" id="{3A87DD1D-5AF0-40D9-A230-A507DEC62ADE}"/>
              </a:ext>
            </a:extLst>
          </p:cNvPr>
          <p:cNvPicPr>
            <a:picLocks noChangeAspect="1"/>
          </p:cNvPicPr>
          <p:nvPr/>
        </p:nvPicPr>
        <p:blipFill>
          <a:blip r:embed="rId3"/>
          <a:stretch>
            <a:fillRect/>
          </a:stretch>
        </p:blipFill>
        <p:spPr>
          <a:xfrm>
            <a:off x="7514895" y="4382813"/>
            <a:ext cx="4213214" cy="1550697"/>
          </a:xfrm>
          <a:prstGeom prst="rect">
            <a:avLst/>
          </a:prstGeom>
        </p:spPr>
      </p:pic>
    </p:spTree>
    <p:extLst>
      <p:ext uri="{BB962C8B-B14F-4D97-AF65-F5344CB8AC3E}">
        <p14:creationId xmlns:p14="http://schemas.microsoft.com/office/powerpoint/2010/main" val="10499663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31EAA2-990E-4781-A2C1-34EE2FF3F3A3}"/>
              </a:ext>
            </a:extLst>
          </p:cNvPr>
          <p:cNvSpPr>
            <a:spLocks noGrp="1"/>
          </p:cNvSpPr>
          <p:nvPr>
            <p:ph type="title"/>
          </p:nvPr>
        </p:nvSpPr>
        <p:spPr/>
        <p:txBody>
          <a:bodyPr lIns="91440" tIns="45720" rIns="91440" bIns="45720" anchor="b" anchorCtr="0">
            <a:normAutofit/>
          </a:bodyPr>
          <a:lstStyle/>
          <a:p>
            <a:r>
              <a:rPr lang="en-US" sz="3700">
                <a:latin typeface="Calibri"/>
                <a:cs typeface="Calibri"/>
              </a:rPr>
              <a:t>Challenges to COVID-19 Mitigation Strategies Among those Partaking in Pilgrimage</a:t>
            </a:r>
          </a:p>
        </p:txBody>
      </p:sp>
      <p:sp>
        <p:nvSpPr>
          <p:cNvPr id="7" name="Content Placeholder 6">
            <a:extLst>
              <a:ext uri="{FF2B5EF4-FFF2-40B4-BE49-F238E27FC236}">
                <a16:creationId xmlns:a16="http://schemas.microsoft.com/office/drawing/2014/main" id="{1BFDE7C1-ED94-443F-B660-23207068223E}"/>
              </a:ext>
            </a:extLst>
          </p:cNvPr>
          <p:cNvSpPr>
            <a:spLocks noGrp="1"/>
          </p:cNvSpPr>
          <p:nvPr>
            <p:ph idx="4294967295"/>
          </p:nvPr>
        </p:nvSpPr>
        <p:spPr>
          <a:xfrm>
            <a:off x="840828" y="1639850"/>
            <a:ext cx="6253656" cy="4351338"/>
          </a:xfrm>
        </p:spPr>
        <p:txBody>
          <a:bodyPr>
            <a:normAutofit fontScale="70000" lnSpcReduction="20000"/>
          </a:bodyPr>
          <a:lstStyle/>
          <a:p>
            <a:r>
              <a:rPr lang="en-US"/>
              <a:t>Ukraine did not restrict number of travelers or require vaccination of travelers in 2021</a:t>
            </a:r>
          </a:p>
          <a:p>
            <a:pPr lvl="1"/>
            <a:r>
              <a:rPr lang="en-US"/>
              <a:t>Motivation to undertake pilgrimage under adversity, restrictions might have actually provided more incentive to travel</a:t>
            </a:r>
          </a:p>
          <a:p>
            <a:pPr lvl="1"/>
            <a:endParaRPr lang="en-US"/>
          </a:p>
          <a:p>
            <a:r>
              <a:rPr lang="en-US"/>
              <a:t>Majority of pilgrims come from </a:t>
            </a:r>
            <a:r>
              <a:rPr lang="en-US" err="1"/>
              <a:t>Breslov</a:t>
            </a:r>
            <a:r>
              <a:rPr lang="en-US"/>
              <a:t> community from NYC and Israel</a:t>
            </a:r>
          </a:p>
          <a:p>
            <a:pPr lvl="1"/>
            <a:r>
              <a:rPr lang="en-US"/>
              <a:t>No grand Rabbi, no centralized leadership</a:t>
            </a:r>
          </a:p>
          <a:p>
            <a:pPr lvl="1"/>
            <a:r>
              <a:rPr lang="en-US"/>
              <a:t>Adherence to non-pharmaceutical interventions (masks and physical distancing) variable</a:t>
            </a:r>
          </a:p>
          <a:p>
            <a:pPr lvl="1"/>
            <a:r>
              <a:rPr lang="en-US"/>
              <a:t>Belief of herd immunity in the community given prior COVID-19 prevalence raised questions of the need for COVID-19 vaccination</a:t>
            </a:r>
          </a:p>
          <a:p>
            <a:endParaRPr lang="en-US"/>
          </a:p>
        </p:txBody>
      </p:sp>
      <p:pic>
        <p:nvPicPr>
          <p:cNvPr id="1026" name="Picture 2">
            <a:extLst>
              <a:ext uri="{FF2B5EF4-FFF2-40B4-BE49-F238E27FC236}">
                <a16:creationId xmlns:a16="http://schemas.microsoft.com/office/drawing/2014/main" id="{0E4AF51B-AFB6-47FC-B7A0-2F7474A36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984" y="2256431"/>
            <a:ext cx="4301581" cy="286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038031"/>
      </p:ext>
    </p:extLst>
  </p:cSld>
  <p:clrMapOvr>
    <a:masterClrMapping/>
  </p:clrMapOvr>
  <p:transition>
    <p:fade/>
  </p:transition>
</p:sld>
</file>

<file path=ppt/theme/theme1.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DGHT_PowerPoint_Template_20181116">
  <a:themeElements>
    <a:clrScheme name="Coast of Bohemia">
      <a:dk1>
        <a:sysClr val="windowText" lastClr="000000"/>
      </a:dk1>
      <a:lt1>
        <a:sysClr val="window" lastClr="FFFFFF"/>
      </a:lt1>
      <a:dk2>
        <a:srgbClr val="15416D"/>
      </a:dk2>
      <a:lt2>
        <a:srgbClr val="F7F7F7"/>
      </a:lt2>
      <a:accent1>
        <a:srgbClr val="2166AC"/>
      </a:accent1>
      <a:accent2>
        <a:srgbClr val="67A9CF"/>
      </a:accent2>
      <a:accent3>
        <a:srgbClr val="D1E5F0"/>
      </a:accent3>
      <a:accent4>
        <a:srgbClr val="B2182B"/>
      </a:accent4>
      <a:accent5>
        <a:srgbClr val="EF8A62"/>
      </a:accent5>
      <a:accent6>
        <a:srgbClr val="FDDBC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tructure" id="{32E434AB-7F58-4FBE-9683-DD3F16757B6E}" vid="{22A28B3F-8AF3-4FBD-8C4C-D18C8BBAF433}"/>
    </a:ext>
  </a:extLst>
</a:theme>
</file>

<file path=ppt/theme/theme3.xml><?xml version="1.0" encoding="utf-8"?>
<a:theme xmlns:a="http://schemas.openxmlformats.org/drawingml/2006/main" name="1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GHT_PowerPoint_Template_20181116">
  <a:themeElements>
    <a:clrScheme name="Coast of Bohemia">
      <a:dk1>
        <a:srgbClr val="000000"/>
      </a:dk1>
      <a:lt1>
        <a:srgbClr val="FFFFFF"/>
      </a:lt1>
      <a:dk2>
        <a:srgbClr val="15416D"/>
      </a:dk2>
      <a:lt2>
        <a:srgbClr val="F7F7F7"/>
      </a:lt2>
      <a:accent1>
        <a:srgbClr val="2166AC"/>
      </a:accent1>
      <a:accent2>
        <a:srgbClr val="67A9CF"/>
      </a:accent2>
      <a:accent3>
        <a:srgbClr val="D1E5F0"/>
      </a:accent3>
      <a:accent4>
        <a:srgbClr val="B2182B"/>
      </a:accent4>
      <a:accent5>
        <a:srgbClr val="EF8A62"/>
      </a:accent5>
      <a:accent6>
        <a:srgbClr val="FDDBC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Office Theme">
  <a:themeElements>
    <a:clrScheme name="New_Color_1">
      <a:dk1>
        <a:sysClr val="windowText" lastClr="000000"/>
      </a:dk1>
      <a:lt1>
        <a:sysClr val="window" lastClr="FFFFFF"/>
      </a:lt1>
      <a:dk2>
        <a:srgbClr val="2D3847"/>
      </a:dk2>
      <a:lt2>
        <a:srgbClr val="E7E6E6"/>
      </a:lt2>
      <a:accent1>
        <a:srgbClr val="2F3790"/>
      </a:accent1>
      <a:accent2>
        <a:srgbClr val="27BFBB"/>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263BB87ED693489DF545C68D111AB5" ma:contentTypeVersion="21" ma:contentTypeDescription="Create a new document." ma:contentTypeScope="" ma:versionID="70205b0939149409557dbc70213276bc">
  <xsd:schema xmlns:xsd="http://www.w3.org/2001/XMLSchema" xmlns:xs="http://www.w3.org/2001/XMLSchema" xmlns:p="http://schemas.microsoft.com/office/2006/metadata/properties" xmlns:ns1="http://schemas.microsoft.com/sharepoint/v3" xmlns:ns2="52ff0146-47b4-4d51-8c1c-03266fcd63a2" xmlns:ns3="cd03f174-a395-49eb-8ee9-8d943e22f40d" targetNamespace="http://schemas.microsoft.com/office/2006/metadata/properties" ma:root="true" ma:fieldsID="6b3c8f365168705e497689ba0b734ade" ns1:_="" ns2:_="" ns3:_="">
    <xsd:import namespace="http://schemas.microsoft.com/sharepoint/v3"/>
    <xsd:import namespace="52ff0146-47b4-4d51-8c1c-03266fcd63a2"/>
    <xsd:import namespace="cd03f174-a395-49eb-8ee9-8d943e22f40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1:_ip_UnifiedCompliancePolicyProperties" minOccurs="0"/>
                <xsd:element ref="ns1:_ip_UnifiedCompliancePolicyUIAction" minOccurs="0"/>
                <xsd:element ref="ns2:Status" minOccurs="0"/>
                <xsd:element ref="ns2:_x0070_n49" minOccurs="0"/>
                <xsd:element ref="ns3:TaxKeywordTaxHTField" minOccurs="0"/>
                <xsd:element ref="ns3:TaxCatchAll" minOccurs="0"/>
                <xsd:element ref="ns2:Catch" minOccurs="0"/>
                <xsd:element ref="ns1:PublishingStartDate" minOccurs="0"/>
                <xsd:element ref="ns1:PublishingExpirationDate" minOccurs="0"/>
                <xsd:element ref="ns2:ReviewStatus0"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element name="PublishingStartDate" ma:index="26"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7"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ff0146-47b4-4d51-8c1c-03266fcd63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Status" ma:index="20" nillable="true" ma:displayName="Status" ma:default="Draft" ma:format="Dropdown" ma:internalName="Status">
      <xsd:simpleType>
        <xsd:restriction base="dms:Choice">
          <xsd:enumeration value="Draft"/>
          <xsd:enumeration value="Final"/>
        </xsd:restriction>
      </xsd:simpleType>
    </xsd:element>
    <xsd:element name="_x0070_n49" ma:index="21" nillable="true" ma:displayName="Person or Group" ma:list="UserInfo" ma:internalName="_x0070_n49">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ch" ma:index="25" nillable="true" ma:displayName="Catch" ma:default="New Item" ma:indexed="true" ma:internalName="Catch">
      <xsd:simpleType>
        <xsd:restriction base="dms:Text">
          <xsd:maxLength value="255"/>
        </xsd:restriction>
      </xsd:simpleType>
    </xsd:element>
    <xsd:element name="ReviewStatus0" ma:index="28" nillable="true" ma:displayName="Review Status" ma:default="Review Not Started" ma:format="Dropdown" ma:internalName="ReviewStatus0">
      <xsd:simpleType>
        <xsd:restriction base="dms:Choice">
          <xsd:enumeration value="Review Not Started"/>
          <xsd:enumeration value="Review In-progress"/>
          <xsd:enumeration value="Review Complete"/>
          <xsd:enumeration value="No Action Required"/>
        </xsd:restriction>
      </xsd:simpleType>
    </xsd:element>
    <xsd:element name="MediaLengthInSeconds" ma:index="2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03f174-a395-49eb-8ee9-8d943e22f40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KeywordTaxHTField" ma:index="23" nillable="true" ma:taxonomy="true" ma:internalName="TaxKeywordTaxHTField" ma:taxonomyFieldName="TaxKeyword" ma:displayName="Enterprise Keywords" ma:fieldId="{23f27201-bee3-471e-b2e7-b64fd8b7ca38}" ma:taxonomyMulti="true" ma:sspId="9353dbe8-8260-4ccf-8219-3d2995e6fa15" ma:termSetId="00000000-0000-0000-0000-000000000000" ma:anchorId="00000000-0000-0000-0000-000000000000" ma:open="true" ma:isKeyword="true">
      <xsd:complexType>
        <xsd:sequence>
          <xsd:element ref="pc:Terms" minOccurs="0" maxOccurs="1"/>
        </xsd:sequence>
      </xsd:complexType>
    </xsd:element>
    <xsd:element name="TaxCatchAll" ma:index="24" nillable="true" ma:displayName="Taxonomy Catch All Column" ma:hidden="true" ma:list="{a3280506-6cd4-40ea-8d11-c5017f6a7f66}" ma:internalName="TaxCatchAll" ma:showField="CatchAllData" ma:web="cd03f174-a395-49eb-8ee9-8d943e22f4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Catch xmlns="52ff0146-47b4-4d51-8c1c-03266fcd63a2">New Item</Catch>
    <TaxCatchAll xmlns="cd03f174-a395-49eb-8ee9-8d943e22f40d" xsi:nil="true"/>
    <_ip_UnifiedCompliancePolicyProperties xmlns="http://schemas.microsoft.com/sharepoint/v3" xsi:nil="true"/>
    <Status xmlns="52ff0146-47b4-4d51-8c1c-03266fcd63a2">Draft</Status>
    <_x0070_n49 xmlns="52ff0146-47b4-4d51-8c1c-03266fcd63a2">
      <UserInfo>
        <DisplayName/>
        <AccountId xsi:nil="true"/>
        <AccountType/>
      </UserInfo>
    </_x0070_n49>
    <PublishingExpirationDate xmlns="http://schemas.microsoft.com/sharepoint/v3" xsi:nil="true"/>
    <ReviewStatus0 xmlns="52ff0146-47b4-4d51-8c1c-03266fcd63a2">Review Not Started</ReviewStatus0>
    <TaxKeywordTaxHTField xmlns="cd03f174-a395-49eb-8ee9-8d943e22f40d">
      <Terms xmlns="http://schemas.microsoft.com/office/infopath/2007/PartnerControls"/>
    </TaxKeywordTaxHTField>
    <PublishingStartDate xmlns="http://schemas.microsoft.com/sharepoint/v3" xsi:nil="true"/>
    <SharedWithUsers xmlns="cd03f174-a395-49eb-8ee9-8d943e22f40d">
      <UserInfo>
        <DisplayName>Walker, Anjelica (CDC/DDID/NCIRD/OD) (CTR)</DisplayName>
        <AccountId>6806</AccountId>
        <AccountType/>
      </UserInfo>
    </SharedWithUsers>
  </documentManagement>
</p:properties>
</file>

<file path=customXml/itemProps1.xml><?xml version="1.0" encoding="utf-8"?>
<ds:datastoreItem xmlns:ds="http://schemas.openxmlformats.org/officeDocument/2006/customXml" ds:itemID="{C8B99B56-1A42-4321-9982-30A6DFB0F5FE}">
  <ds:schemaRefs>
    <ds:schemaRef ds:uri="http://schemas.microsoft.com/sharepoint/v3/contenttype/forms"/>
  </ds:schemaRefs>
</ds:datastoreItem>
</file>

<file path=customXml/itemProps2.xml><?xml version="1.0" encoding="utf-8"?>
<ds:datastoreItem xmlns:ds="http://schemas.openxmlformats.org/officeDocument/2006/customXml" ds:itemID="{2C3ACF83-0876-4CC2-9C4D-A265DCEE8B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2ff0146-47b4-4d51-8c1c-03266fcd63a2"/>
    <ds:schemaRef ds:uri="cd03f174-a395-49eb-8ee9-8d943e22f4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A2B38D-9590-460A-8569-6C2E6F55E2FA}">
  <ds:schemaRefs>
    <ds:schemaRef ds:uri="http://schemas.openxmlformats.org/package/2006/metadata/core-properties"/>
    <ds:schemaRef ds:uri="http://schemas.microsoft.com/sharepoint/v3"/>
    <ds:schemaRef ds:uri="cd03f174-a395-49eb-8ee9-8d943e22f40d"/>
    <ds:schemaRef ds:uri="http://schemas.microsoft.com/office/2006/documentManagement/types"/>
    <ds:schemaRef ds:uri="http://schemas.microsoft.com/office/infopath/2007/PartnerControls"/>
    <ds:schemaRef ds:uri="http://www.w3.org/XML/1998/namespace"/>
    <ds:schemaRef ds:uri="http://purl.org/dc/dcmitype/"/>
    <ds:schemaRef ds:uri="http://purl.org/dc/elements/1.1/"/>
    <ds:schemaRef ds:uri="52ff0146-47b4-4d51-8c1c-03266fcd63a2"/>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TotalTime>
  <Words>2107</Words>
  <Application>Microsoft Office PowerPoint</Application>
  <PresentationFormat>Widescreen</PresentationFormat>
  <Paragraphs>233</Paragraphs>
  <Slides>33</Slides>
  <Notes>20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33</vt:i4>
      </vt:variant>
    </vt:vector>
  </HeadingPairs>
  <TitlesOfParts>
    <vt:vector size="53" baseType="lpstr">
      <vt:lpstr>Arial</vt:lpstr>
      <vt:lpstr>Calibri</vt:lpstr>
      <vt:lpstr>Courier New</vt:lpstr>
      <vt:lpstr>Lucida Grande</vt:lpstr>
      <vt:lpstr>Montserrat Bold</vt:lpstr>
      <vt:lpstr>Myriad Web Pro</vt:lpstr>
      <vt:lpstr>Nexa Bold</vt:lpstr>
      <vt:lpstr>Nexa Light</vt:lpstr>
      <vt:lpstr>Noto Sans Symbols</vt:lpstr>
      <vt:lpstr>Open Sans Semibold</vt:lpstr>
      <vt:lpstr>Segoe UI</vt:lpstr>
      <vt:lpstr>Times New Roman</vt:lpstr>
      <vt:lpstr>Wingdings</vt:lpstr>
      <vt:lpstr>1_Master</vt:lpstr>
      <vt:lpstr>DGHT_PowerPoint_Template_20181116</vt:lpstr>
      <vt:lpstr>1_MountSinai</vt:lpstr>
      <vt:lpstr>1_DGHT_PowerPoint_Template_20181116</vt:lpstr>
      <vt:lpstr>2_Master</vt:lpstr>
      <vt:lpstr>Office Theme</vt:lpstr>
      <vt:lpstr>Master</vt:lpstr>
      <vt:lpstr>Faith Community Engagement to Mitigate COVID-19 Transmission Associated with a Religious Mass Gathering in Uman, Ukraine </vt:lpstr>
      <vt:lpstr>Presenters</vt:lpstr>
      <vt:lpstr>Uman Pilgrimage  </vt:lpstr>
      <vt:lpstr>Uman, Ukraine Pilgrimage</vt:lpstr>
      <vt:lpstr>COVID-19 Outreach to  Hasidic &amp; Orthodox Jewish Communities:  Challenges and Opportunities </vt:lpstr>
      <vt:lpstr>PowerPoint Presentation</vt:lpstr>
      <vt:lpstr>Major Educational Opportunities</vt:lpstr>
      <vt:lpstr>Educational Activities</vt:lpstr>
      <vt:lpstr>Challenges to COVID-19 Mitigation Strategies Among those Partaking in Pilgrimage</vt:lpstr>
      <vt:lpstr>Potential Super-spreader Event?</vt:lpstr>
      <vt:lpstr>Multi-faceted Mitigation Strategy</vt:lpstr>
      <vt:lpstr>PowerPoint Presentation</vt:lpstr>
      <vt:lpstr>PowerPoint Presentation</vt:lpstr>
      <vt:lpstr>PowerPoint Presentation</vt:lpstr>
      <vt:lpstr>PowerPoint Presentation</vt:lpstr>
      <vt:lpstr>PowerPoint Presentation</vt:lpstr>
      <vt:lpstr>PowerPoint Presentation</vt:lpstr>
      <vt:lpstr>CDC Ukraine</vt:lpstr>
      <vt:lpstr>Helping Pilgrims Stay Safe During Rosh Hashanah in Uman  </vt:lpstr>
      <vt:lpstr>A Few Months Before Rosh Hashanah 2021</vt:lpstr>
      <vt:lpstr>Videos for the Hasidic Jewish Community</vt:lpstr>
      <vt:lpstr>Printed Materials</vt:lpstr>
      <vt:lpstr>Collaboration with Airports and Airlines</vt:lpstr>
      <vt:lpstr>Sharing of Information</vt:lpstr>
      <vt:lpstr>Collaboration with Ukrainian Red Cross</vt:lpstr>
      <vt:lpstr>COVID-19 Hotline for Hebrew &amp; English-speaking Pilgrims</vt:lpstr>
      <vt:lpstr>COVID-19 Testing</vt:lpstr>
      <vt:lpstr>Extensive Surveillance Conducted Among Pilgrims</vt:lpstr>
      <vt:lpstr>A Successful Campaign!</vt:lpstr>
      <vt:lpstr>US Data</vt:lpstr>
      <vt:lpstr>Limited Data Available on Returned Pilgrims to United States</vt:lpstr>
      <vt:lpstr>Lessons Learned for Future Mass Gatherings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 Community Engagement to Mitigate COVID-19 Transmission Associated with a Religious Mass Gathering in Uman, Ukraine</dc:title>
  <dc:creator>Erickson Mamane, Lauren (CDC/DDPHSIS/CGH/DGHT)</dc:creator>
  <cp:lastModifiedBy>Andrea Uehling</cp:lastModifiedBy>
  <cp:revision>1</cp:revision>
  <dcterms:created xsi:type="dcterms:W3CDTF">2021-11-29T14:47:40Z</dcterms:created>
  <dcterms:modified xsi:type="dcterms:W3CDTF">2021-12-07T19:19:41Z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2021-11-29T14:49:33Z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a5fad605-7601-4f74-ba2a-83f39db15e12</vt:lpwstr>
  </property>
  <property fmtid="{D5CDD505-2E9C-101B-9397-08002B2CF9AE}" pid="8" name="MSIP_Label_8af03ff0-41c5-4c41-b55e-fabb8fae94be_ContentBits">
    <vt:lpwstr>0</vt:lpwstr>
  </property>
  <property fmtid="{D5CDD505-2E9C-101B-9397-08002B2CF9AE}" pid="9" name="ContentTypeId">
    <vt:lpwstr>0x010100BB263BB87ED693489DF545C68D111AB5</vt:lpwstr>
  </property>
  <property fmtid="{D5CDD505-2E9C-101B-9397-08002B2CF9AE}" pid="10" name="TaxKeyword">
    <vt:lpwstr/>
  </property>
</Properties>
</file>