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1" r:id="rId6"/>
  </p:sldMasterIdLst>
  <p:notesMasterIdLst>
    <p:notesMasterId r:id="rId18"/>
  </p:notesMasterIdLst>
  <p:sldIdLst>
    <p:sldId id="1834" r:id="rId7"/>
    <p:sldId id="1836" r:id="rId8"/>
    <p:sldId id="1841" r:id="rId9"/>
    <p:sldId id="296" r:id="rId10"/>
    <p:sldId id="1837" r:id="rId11"/>
    <p:sldId id="1839" r:id="rId12"/>
    <p:sldId id="1817" r:id="rId13"/>
    <p:sldId id="1830" r:id="rId14"/>
    <p:sldId id="1840" r:id="rId15"/>
    <p:sldId id="1816" r:id="rId16"/>
    <p:sldId id="183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21AEF7-E7EF-424D-879E-B680000DD57B}" v="106" dt="2020-07-15T01:59:43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914" autoAdjust="0"/>
  </p:normalViewPr>
  <p:slideViewPr>
    <p:cSldViewPr snapToGrid="0">
      <p:cViewPr varScale="1">
        <p:scale>
          <a:sx n="85" d="100"/>
          <a:sy n="85" d="100"/>
        </p:scale>
        <p:origin x="15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kson Mamane, Lauren (CDC/DDPHSIS/CGH/DGHT)" userId="2dd2b25f-4f25-4cf2-b269-d9fa2afce13e" providerId="ADAL" clId="{BD21AEF7-E7EF-424D-879E-B680000DD57B}"/>
    <pc:docChg chg="undo custSel mod addSld delSld modSld sldOrd delMainMaster">
      <pc:chgData name="Erickson Mamane, Lauren (CDC/DDPHSIS/CGH/DGHT)" userId="2dd2b25f-4f25-4cf2-b269-d9fa2afce13e" providerId="ADAL" clId="{BD21AEF7-E7EF-424D-879E-B680000DD57B}" dt="2020-07-15T01:59:39.791" v="1419" actId="20577"/>
      <pc:docMkLst>
        <pc:docMk/>
      </pc:docMkLst>
      <pc:sldChg chg="del">
        <pc:chgData name="Erickson Mamane, Lauren (CDC/DDPHSIS/CGH/DGHT)" userId="2dd2b25f-4f25-4cf2-b269-d9fa2afce13e" providerId="ADAL" clId="{BD21AEF7-E7EF-424D-879E-B680000DD57B}" dt="2020-07-15T00:07:08.054" v="768" actId="2696"/>
        <pc:sldMkLst>
          <pc:docMk/>
          <pc:sldMk cId="0" sldId="256"/>
        </pc:sldMkLst>
      </pc:sldChg>
      <pc:sldChg chg="modSp del ord">
        <pc:chgData name="Erickson Mamane, Lauren (CDC/DDPHSIS/CGH/DGHT)" userId="2dd2b25f-4f25-4cf2-b269-d9fa2afce13e" providerId="ADAL" clId="{BD21AEF7-E7EF-424D-879E-B680000DD57B}" dt="2020-07-15T01:03:11.758" v="1041" actId="2696"/>
        <pc:sldMkLst>
          <pc:docMk/>
          <pc:sldMk cId="0" sldId="257"/>
        </pc:sldMkLst>
        <pc:spChg chg="mod">
          <ac:chgData name="Erickson Mamane, Lauren (CDC/DDPHSIS/CGH/DGHT)" userId="2dd2b25f-4f25-4cf2-b269-d9fa2afce13e" providerId="ADAL" clId="{BD21AEF7-E7EF-424D-879E-B680000DD57B}" dt="2020-07-15T01:02:08.055" v="1034" actId="1076"/>
          <ac:spMkLst>
            <pc:docMk/>
            <pc:sldMk cId="0" sldId="257"/>
            <ac:spMk id="2" creationId="{00000000-0000-0000-0000-000000000000}"/>
          </ac:spMkLst>
        </pc:spChg>
        <pc:spChg chg="mod">
          <ac:chgData name="Erickson Mamane, Lauren (CDC/DDPHSIS/CGH/DGHT)" userId="2dd2b25f-4f25-4cf2-b269-d9fa2afce13e" providerId="ADAL" clId="{BD21AEF7-E7EF-424D-879E-B680000DD57B}" dt="2020-07-14T21:06:02.251" v="567" actId="20577"/>
          <ac:spMkLst>
            <pc:docMk/>
            <pc:sldMk cId="0" sldId="257"/>
            <ac:spMk id="5" creationId="{00000000-0000-0000-0000-000000000000}"/>
          </ac:spMkLst>
        </pc:spChg>
        <pc:spChg chg="mod">
          <ac:chgData name="Erickson Mamane, Lauren (CDC/DDPHSIS/CGH/DGHT)" userId="2dd2b25f-4f25-4cf2-b269-d9fa2afce13e" providerId="ADAL" clId="{BD21AEF7-E7EF-424D-879E-B680000DD57B}" dt="2020-07-15T01:02:52.449" v="1037" actId="1076"/>
          <ac:spMkLst>
            <pc:docMk/>
            <pc:sldMk cId="0" sldId="257"/>
            <ac:spMk id="7" creationId="{00000000-0000-0000-0000-000000000000}"/>
          </ac:spMkLst>
        </pc:spChg>
      </pc:sldChg>
      <pc:sldChg chg="modSp del">
        <pc:chgData name="Erickson Mamane, Lauren (CDC/DDPHSIS/CGH/DGHT)" userId="2dd2b25f-4f25-4cf2-b269-d9fa2afce13e" providerId="ADAL" clId="{BD21AEF7-E7EF-424D-879E-B680000DD57B}" dt="2020-07-15T01:37:36.147" v="1281" actId="2696"/>
        <pc:sldMkLst>
          <pc:docMk/>
          <pc:sldMk cId="0" sldId="258"/>
        </pc:sldMkLst>
        <pc:spChg chg="mod">
          <ac:chgData name="Erickson Mamane, Lauren (CDC/DDPHSIS/CGH/DGHT)" userId="2dd2b25f-4f25-4cf2-b269-d9fa2afce13e" providerId="ADAL" clId="{BD21AEF7-E7EF-424D-879E-B680000DD57B}" dt="2020-07-14T21:44:22.148" v="724" actId="6549"/>
          <ac:spMkLst>
            <pc:docMk/>
            <pc:sldMk cId="0" sldId="258"/>
            <ac:spMk id="3" creationId="{00000000-0000-0000-0000-000000000000}"/>
          </ac:spMkLst>
        </pc:spChg>
      </pc:sldChg>
      <pc:sldChg chg="del">
        <pc:chgData name="Erickson Mamane, Lauren (CDC/DDPHSIS/CGH/DGHT)" userId="2dd2b25f-4f25-4cf2-b269-d9fa2afce13e" providerId="ADAL" clId="{BD21AEF7-E7EF-424D-879E-B680000DD57B}" dt="2020-07-15T01:39:48.410" v="1385" actId="2696"/>
        <pc:sldMkLst>
          <pc:docMk/>
          <pc:sldMk cId="58900015" sldId="258"/>
        </pc:sldMkLst>
      </pc:sldChg>
      <pc:sldChg chg="delSp modSp del">
        <pc:chgData name="Erickson Mamane, Lauren (CDC/DDPHSIS/CGH/DGHT)" userId="2dd2b25f-4f25-4cf2-b269-d9fa2afce13e" providerId="ADAL" clId="{BD21AEF7-E7EF-424D-879E-B680000DD57B}" dt="2020-07-15T01:37:36.140" v="1280" actId="2696"/>
        <pc:sldMkLst>
          <pc:docMk/>
          <pc:sldMk cId="0" sldId="260"/>
        </pc:sldMkLst>
        <pc:spChg chg="mod">
          <ac:chgData name="Erickson Mamane, Lauren (CDC/DDPHSIS/CGH/DGHT)" userId="2dd2b25f-4f25-4cf2-b269-d9fa2afce13e" providerId="ADAL" clId="{BD21AEF7-E7EF-424D-879E-B680000DD57B}" dt="2020-07-14T21:46:22.157" v="740" actId="207"/>
          <ac:spMkLst>
            <pc:docMk/>
            <pc:sldMk cId="0" sldId="260"/>
            <ac:spMk id="2" creationId="{00000000-0000-0000-0000-000000000000}"/>
          </ac:spMkLst>
        </pc:spChg>
        <pc:spChg chg="del mod">
          <ac:chgData name="Erickson Mamane, Lauren (CDC/DDPHSIS/CGH/DGHT)" userId="2dd2b25f-4f25-4cf2-b269-d9fa2afce13e" providerId="ADAL" clId="{BD21AEF7-E7EF-424D-879E-B680000DD57B}" dt="2020-07-14T21:45:05.003" v="731" actId="478"/>
          <ac:spMkLst>
            <pc:docMk/>
            <pc:sldMk cId="0" sldId="260"/>
            <ac:spMk id="3" creationId="{00000000-0000-0000-0000-000000000000}"/>
          </ac:spMkLst>
        </pc:spChg>
      </pc:sldChg>
      <pc:sldChg chg="del">
        <pc:chgData name="Erickson Mamane, Lauren (CDC/DDPHSIS/CGH/DGHT)" userId="2dd2b25f-4f25-4cf2-b269-d9fa2afce13e" providerId="ADAL" clId="{BD21AEF7-E7EF-424D-879E-B680000DD57B}" dt="2020-07-15T01:39:48.401" v="1384" actId="2696"/>
        <pc:sldMkLst>
          <pc:docMk/>
          <pc:sldMk cId="2066638220" sldId="260"/>
        </pc:sldMkLst>
      </pc:sldChg>
      <pc:sldChg chg="del">
        <pc:chgData name="Erickson Mamane, Lauren (CDC/DDPHSIS/CGH/DGHT)" userId="2dd2b25f-4f25-4cf2-b269-d9fa2afce13e" providerId="ADAL" clId="{BD21AEF7-E7EF-424D-879E-B680000DD57B}" dt="2020-07-15T01:37:36.168" v="1282" actId="2696"/>
        <pc:sldMkLst>
          <pc:docMk/>
          <pc:sldMk cId="0" sldId="270"/>
        </pc:sldMkLst>
      </pc:sldChg>
      <pc:sldChg chg="del">
        <pc:chgData name="Erickson Mamane, Lauren (CDC/DDPHSIS/CGH/DGHT)" userId="2dd2b25f-4f25-4cf2-b269-d9fa2afce13e" providerId="ADAL" clId="{BD21AEF7-E7EF-424D-879E-B680000DD57B}" dt="2020-07-15T01:39:48.432" v="1386" actId="2696"/>
        <pc:sldMkLst>
          <pc:docMk/>
          <pc:sldMk cId="2938119013" sldId="270"/>
        </pc:sldMkLst>
      </pc:sldChg>
      <pc:sldChg chg="addSp delSp modSp">
        <pc:chgData name="Erickson Mamane, Lauren (CDC/DDPHSIS/CGH/DGHT)" userId="2dd2b25f-4f25-4cf2-b269-d9fa2afce13e" providerId="ADAL" clId="{BD21AEF7-E7EF-424D-879E-B680000DD57B}" dt="2020-07-15T01:07:16.669" v="1044" actId="20577"/>
        <pc:sldMkLst>
          <pc:docMk/>
          <pc:sldMk cId="2816861161" sldId="296"/>
        </pc:sldMkLst>
        <pc:spChg chg="mod">
          <ac:chgData name="Erickson Mamane, Lauren (CDC/DDPHSIS/CGH/DGHT)" userId="2dd2b25f-4f25-4cf2-b269-d9fa2afce13e" providerId="ADAL" clId="{BD21AEF7-E7EF-424D-879E-B680000DD57B}" dt="2020-07-15T01:07:16.669" v="1044" actId="20577"/>
          <ac:spMkLst>
            <pc:docMk/>
            <pc:sldMk cId="2816861161" sldId="296"/>
            <ac:spMk id="3" creationId="{9BD1C47C-710A-4402-B24B-8BB1ADAD0D32}"/>
          </ac:spMkLst>
        </pc:spChg>
        <pc:spChg chg="add mod">
          <ac:chgData name="Erickson Mamane, Lauren (CDC/DDPHSIS/CGH/DGHT)" userId="2dd2b25f-4f25-4cf2-b269-d9fa2afce13e" providerId="ADAL" clId="{BD21AEF7-E7EF-424D-879E-B680000DD57B}" dt="2020-07-14T21:15:41.524" v="716" actId="20577"/>
          <ac:spMkLst>
            <pc:docMk/>
            <pc:sldMk cId="2816861161" sldId="296"/>
            <ac:spMk id="4" creationId="{D051F773-CF77-495D-B017-E8AEE8F61B30}"/>
          </ac:spMkLst>
        </pc:spChg>
        <pc:picChg chg="del">
          <ac:chgData name="Erickson Mamane, Lauren (CDC/DDPHSIS/CGH/DGHT)" userId="2dd2b25f-4f25-4cf2-b269-d9fa2afce13e" providerId="ADAL" clId="{BD21AEF7-E7EF-424D-879E-B680000DD57B}" dt="2020-07-15T00:04:02.779" v="752"/>
          <ac:picMkLst>
            <pc:docMk/>
            <pc:sldMk cId="2816861161" sldId="296"/>
            <ac:picMk id="5" creationId="{CE7B9AE7-DC6A-474B-AE68-79C31CE024B2}"/>
          </ac:picMkLst>
        </pc:picChg>
      </pc:sldChg>
      <pc:sldChg chg="del ord">
        <pc:chgData name="Erickson Mamane, Lauren (CDC/DDPHSIS/CGH/DGHT)" userId="2dd2b25f-4f25-4cf2-b269-d9fa2afce13e" providerId="ADAL" clId="{BD21AEF7-E7EF-424D-879E-B680000DD57B}" dt="2020-07-14T21:41:52.029" v="720" actId="2696"/>
        <pc:sldMkLst>
          <pc:docMk/>
          <pc:sldMk cId="929059739" sldId="1815"/>
        </pc:sldMkLst>
      </pc:sldChg>
      <pc:sldChg chg="addSp delSp modSp modNotesTx">
        <pc:chgData name="Erickson Mamane, Lauren (CDC/DDPHSIS/CGH/DGHT)" userId="2dd2b25f-4f25-4cf2-b269-d9fa2afce13e" providerId="ADAL" clId="{BD21AEF7-E7EF-424D-879E-B680000DD57B}" dt="2020-07-15T01:41:18.140" v="1399" actId="20577"/>
        <pc:sldMkLst>
          <pc:docMk/>
          <pc:sldMk cId="17295080" sldId="1816"/>
        </pc:sldMkLst>
        <pc:spChg chg="add mod">
          <ac:chgData name="Erickson Mamane, Lauren (CDC/DDPHSIS/CGH/DGHT)" userId="2dd2b25f-4f25-4cf2-b269-d9fa2afce13e" providerId="ADAL" clId="{BD21AEF7-E7EF-424D-879E-B680000DD57B}" dt="2020-07-14T20:26:54.997" v="537" actId="14100"/>
          <ac:spMkLst>
            <pc:docMk/>
            <pc:sldMk cId="17295080" sldId="1816"/>
            <ac:spMk id="2" creationId="{2FB049E4-9044-4BF8-87C2-67D1C7C66DA7}"/>
          </ac:spMkLst>
        </pc:spChg>
        <pc:spChg chg="del mod">
          <ac:chgData name="Erickson Mamane, Lauren (CDC/DDPHSIS/CGH/DGHT)" userId="2dd2b25f-4f25-4cf2-b269-d9fa2afce13e" providerId="ADAL" clId="{BD21AEF7-E7EF-424D-879E-B680000DD57B}" dt="2020-07-14T20:26:25.846" v="534" actId="478"/>
          <ac:spMkLst>
            <pc:docMk/>
            <pc:sldMk cId="17295080" sldId="1816"/>
            <ac:spMk id="4" creationId="{D051F773-CF77-495D-B017-E8AEE8F61B30}"/>
          </ac:spMkLst>
        </pc:spChg>
        <pc:picChg chg="add mod">
          <ac:chgData name="Erickson Mamane, Lauren (CDC/DDPHSIS/CGH/DGHT)" userId="2dd2b25f-4f25-4cf2-b269-d9fa2afce13e" providerId="ADAL" clId="{BD21AEF7-E7EF-424D-879E-B680000DD57B}" dt="2020-07-14T20:35:28.253" v="542" actId="1076"/>
          <ac:picMkLst>
            <pc:docMk/>
            <pc:sldMk cId="17295080" sldId="1816"/>
            <ac:picMk id="6" creationId="{39848128-03AD-42C3-A81B-2EE4332CAF85}"/>
          </ac:picMkLst>
        </pc:picChg>
      </pc:sldChg>
      <pc:sldChg chg="add del">
        <pc:chgData name="Erickson Mamane, Lauren (CDC/DDPHSIS/CGH/DGHT)" userId="2dd2b25f-4f25-4cf2-b269-d9fa2afce13e" providerId="ADAL" clId="{BD21AEF7-E7EF-424D-879E-B680000DD57B}" dt="2020-07-14T21:21:36.864" v="718" actId="2696"/>
        <pc:sldMkLst>
          <pc:docMk/>
          <pc:sldMk cId="818787608" sldId="1817"/>
        </pc:sldMkLst>
      </pc:sldChg>
      <pc:sldChg chg="addSp delSp modSp add ord">
        <pc:chgData name="Erickson Mamane, Lauren (CDC/DDPHSIS/CGH/DGHT)" userId="2dd2b25f-4f25-4cf2-b269-d9fa2afce13e" providerId="ADAL" clId="{BD21AEF7-E7EF-424D-879E-B680000DD57B}" dt="2020-07-15T00:04:31.870" v="758" actId="1076"/>
        <pc:sldMkLst>
          <pc:docMk/>
          <pc:sldMk cId="1280665122" sldId="1817"/>
        </pc:sldMkLst>
        <pc:spChg chg="del">
          <ac:chgData name="Erickson Mamane, Lauren (CDC/DDPHSIS/CGH/DGHT)" userId="2dd2b25f-4f25-4cf2-b269-d9fa2afce13e" providerId="ADAL" clId="{BD21AEF7-E7EF-424D-879E-B680000DD57B}" dt="2020-07-15T00:04:19.289" v="754" actId="478"/>
          <ac:spMkLst>
            <pc:docMk/>
            <pc:sldMk cId="1280665122" sldId="1817"/>
            <ac:spMk id="2" creationId="{FF813849-DCE8-4693-B675-1DED4D59B7F2}"/>
          </ac:spMkLst>
        </pc:spChg>
        <pc:spChg chg="del">
          <ac:chgData name="Erickson Mamane, Lauren (CDC/DDPHSIS/CGH/DGHT)" userId="2dd2b25f-4f25-4cf2-b269-d9fa2afce13e" providerId="ADAL" clId="{BD21AEF7-E7EF-424D-879E-B680000DD57B}" dt="2020-07-15T00:04:21.886" v="755" actId="478"/>
          <ac:spMkLst>
            <pc:docMk/>
            <pc:sldMk cId="1280665122" sldId="1817"/>
            <ac:spMk id="3" creationId="{20B9283B-E5F6-4D71-B626-FCE57B96B09C}"/>
          </ac:spMkLst>
        </pc:spChg>
        <pc:picChg chg="add mod">
          <ac:chgData name="Erickson Mamane, Lauren (CDC/DDPHSIS/CGH/DGHT)" userId="2dd2b25f-4f25-4cf2-b269-d9fa2afce13e" providerId="ADAL" clId="{BD21AEF7-E7EF-424D-879E-B680000DD57B}" dt="2020-07-15T00:04:31.870" v="758" actId="1076"/>
          <ac:picMkLst>
            <pc:docMk/>
            <pc:sldMk cId="1280665122" sldId="1817"/>
            <ac:picMk id="4" creationId="{AE856EBB-6C5B-460E-903F-5BB1D701E223}"/>
          </ac:picMkLst>
        </pc:picChg>
      </pc:sldChg>
      <pc:sldChg chg="del ord">
        <pc:chgData name="Erickson Mamane, Lauren (CDC/DDPHSIS/CGH/DGHT)" userId="2dd2b25f-4f25-4cf2-b269-d9fa2afce13e" providerId="ADAL" clId="{BD21AEF7-E7EF-424D-879E-B680000DD57B}" dt="2020-07-15T01:19:11.888" v="1091" actId="2696"/>
        <pc:sldMkLst>
          <pc:docMk/>
          <pc:sldMk cId="0" sldId="1818"/>
        </pc:sldMkLst>
      </pc:sldChg>
      <pc:sldChg chg="add del">
        <pc:chgData name="Erickson Mamane, Lauren (CDC/DDPHSIS/CGH/DGHT)" userId="2dd2b25f-4f25-4cf2-b269-d9fa2afce13e" providerId="ADAL" clId="{BD21AEF7-E7EF-424D-879E-B680000DD57B}" dt="2020-07-14T21:44:22.770" v="725"/>
        <pc:sldMkLst>
          <pc:docMk/>
          <pc:sldMk cId="3016549287" sldId="1819"/>
        </pc:sldMkLst>
      </pc:sldChg>
      <pc:sldChg chg="add del">
        <pc:chgData name="Erickson Mamane, Lauren (CDC/DDPHSIS/CGH/DGHT)" userId="2dd2b25f-4f25-4cf2-b269-d9fa2afce13e" providerId="ADAL" clId="{BD21AEF7-E7EF-424D-879E-B680000DD57B}" dt="2020-07-15T00:51:43.725" v="808" actId="2696"/>
        <pc:sldMkLst>
          <pc:docMk/>
          <pc:sldMk cId="3412778003" sldId="1819"/>
        </pc:sldMkLst>
      </pc:sldChg>
      <pc:sldChg chg="addSp delSp modSp del">
        <pc:chgData name="Erickson Mamane, Lauren (CDC/DDPHSIS/CGH/DGHT)" userId="2dd2b25f-4f25-4cf2-b269-d9fa2afce13e" providerId="ADAL" clId="{BD21AEF7-E7EF-424D-879E-B680000DD57B}" dt="2020-07-15T00:09:39.659" v="776" actId="2696"/>
        <pc:sldMkLst>
          <pc:docMk/>
          <pc:sldMk cId="501453475" sldId="1828"/>
        </pc:sldMkLst>
        <pc:spChg chg="add del mod">
          <ac:chgData name="Erickson Mamane, Lauren (CDC/DDPHSIS/CGH/DGHT)" userId="2dd2b25f-4f25-4cf2-b269-d9fa2afce13e" providerId="ADAL" clId="{BD21AEF7-E7EF-424D-879E-B680000DD57B}" dt="2020-07-15T00:02:25.608" v="743" actId="478"/>
          <ac:spMkLst>
            <pc:docMk/>
            <pc:sldMk cId="501453475" sldId="1828"/>
            <ac:spMk id="3" creationId="{D44DB29D-AFAA-415A-B753-51A69FECA9AD}"/>
          </ac:spMkLst>
        </pc:spChg>
        <pc:spChg chg="del">
          <ac:chgData name="Erickson Mamane, Lauren (CDC/DDPHSIS/CGH/DGHT)" userId="2dd2b25f-4f25-4cf2-b269-d9fa2afce13e" providerId="ADAL" clId="{BD21AEF7-E7EF-424D-879E-B680000DD57B}" dt="2020-07-15T00:02:22.480" v="742" actId="478"/>
          <ac:spMkLst>
            <pc:docMk/>
            <pc:sldMk cId="501453475" sldId="1828"/>
            <ac:spMk id="4" creationId="{0B8C0F9A-0624-455B-AC21-C021341C78B2}"/>
          </ac:spMkLst>
        </pc:spChg>
        <pc:picChg chg="mod">
          <ac:chgData name="Erickson Mamane, Lauren (CDC/DDPHSIS/CGH/DGHT)" userId="2dd2b25f-4f25-4cf2-b269-d9fa2afce13e" providerId="ADAL" clId="{BD21AEF7-E7EF-424D-879E-B680000DD57B}" dt="2020-07-15T00:02:34.550" v="746" actId="1076"/>
          <ac:picMkLst>
            <pc:docMk/>
            <pc:sldMk cId="501453475" sldId="1828"/>
            <ac:picMk id="6" creationId="{43F3C744-34E6-45B6-8795-B7E5CEE4193F}"/>
          </ac:picMkLst>
        </pc:picChg>
      </pc:sldChg>
      <pc:sldChg chg="add del">
        <pc:chgData name="Erickson Mamane, Lauren (CDC/DDPHSIS/CGH/DGHT)" userId="2dd2b25f-4f25-4cf2-b269-d9fa2afce13e" providerId="ADAL" clId="{BD21AEF7-E7EF-424D-879E-B680000DD57B}" dt="2020-07-15T00:04:46.948" v="760" actId="2696"/>
        <pc:sldMkLst>
          <pc:docMk/>
          <pc:sldMk cId="1528186429" sldId="1829"/>
        </pc:sldMkLst>
      </pc:sldChg>
      <pc:sldChg chg="addSp delSp modSp add mod setBg">
        <pc:chgData name="Erickson Mamane, Lauren (CDC/DDPHSIS/CGH/DGHT)" userId="2dd2b25f-4f25-4cf2-b269-d9fa2afce13e" providerId="ADAL" clId="{BD21AEF7-E7EF-424D-879E-B680000DD57B}" dt="2020-07-15T00:11:37.637" v="780" actId="26606"/>
        <pc:sldMkLst>
          <pc:docMk/>
          <pc:sldMk cId="1257853689" sldId="1830"/>
        </pc:sldMkLst>
        <pc:spChg chg="del">
          <ac:chgData name="Erickson Mamane, Lauren (CDC/DDPHSIS/CGH/DGHT)" userId="2dd2b25f-4f25-4cf2-b269-d9fa2afce13e" providerId="ADAL" clId="{BD21AEF7-E7EF-424D-879E-B680000DD57B}" dt="2020-07-15T00:09:25.019" v="771" actId="478"/>
          <ac:spMkLst>
            <pc:docMk/>
            <pc:sldMk cId="1257853689" sldId="1830"/>
            <ac:spMk id="2" creationId="{CBC58CE4-74B5-4427-B6F3-7494FAD13794}"/>
          </ac:spMkLst>
        </pc:spChg>
        <pc:spChg chg="del">
          <ac:chgData name="Erickson Mamane, Lauren (CDC/DDPHSIS/CGH/DGHT)" userId="2dd2b25f-4f25-4cf2-b269-d9fa2afce13e" providerId="ADAL" clId="{BD21AEF7-E7EF-424D-879E-B680000DD57B}" dt="2020-07-15T00:09:23.490" v="770" actId="478"/>
          <ac:spMkLst>
            <pc:docMk/>
            <pc:sldMk cId="1257853689" sldId="1830"/>
            <ac:spMk id="3" creationId="{D2401AFA-D349-48AD-B592-A25294BC939E}"/>
          </ac:spMkLst>
        </pc:spChg>
        <pc:spChg chg="add">
          <ac:chgData name="Erickson Mamane, Lauren (CDC/DDPHSIS/CGH/DGHT)" userId="2dd2b25f-4f25-4cf2-b269-d9fa2afce13e" providerId="ADAL" clId="{BD21AEF7-E7EF-424D-879E-B680000DD57B}" dt="2020-07-15T00:11:37.637" v="780" actId="26606"/>
          <ac:spMkLst>
            <pc:docMk/>
            <pc:sldMk cId="1257853689" sldId="1830"/>
            <ac:spMk id="10" creationId="{5F9CFCE6-877F-4858-B8BD-2C52CA8AFBC4}"/>
          </ac:spMkLst>
        </pc:spChg>
        <pc:spChg chg="add">
          <ac:chgData name="Erickson Mamane, Lauren (CDC/DDPHSIS/CGH/DGHT)" userId="2dd2b25f-4f25-4cf2-b269-d9fa2afce13e" providerId="ADAL" clId="{BD21AEF7-E7EF-424D-879E-B680000DD57B}" dt="2020-07-15T00:11:37.637" v="780" actId="26606"/>
          <ac:spMkLst>
            <pc:docMk/>
            <pc:sldMk cId="1257853689" sldId="1830"/>
            <ac:spMk id="12" creationId="{8213F8A0-12AE-4514-8372-0DD766EC28EE}"/>
          </ac:spMkLst>
        </pc:spChg>
        <pc:spChg chg="add">
          <ac:chgData name="Erickson Mamane, Lauren (CDC/DDPHSIS/CGH/DGHT)" userId="2dd2b25f-4f25-4cf2-b269-d9fa2afce13e" providerId="ADAL" clId="{BD21AEF7-E7EF-424D-879E-B680000DD57B}" dt="2020-07-15T00:11:37.637" v="780" actId="26606"/>
          <ac:spMkLst>
            <pc:docMk/>
            <pc:sldMk cId="1257853689" sldId="1830"/>
            <ac:spMk id="14" creationId="{9EFF17D4-9A8C-4CE5-B096-D8CCD4400437}"/>
          </ac:spMkLst>
        </pc:spChg>
        <pc:picChg chg="add mod">
          <ac:chgData name="Erickson Mamane, Lauren (CDC/DDPHSIS/CGH/DGHT)" userId="2dd2b25f-4f25-4cf2-b269-d9fa2afce13e" providerId="ADAL" clId="{BD21AEF7-E7EF-424D-879E-B680000DD57B}" dt="2020-07-15T00:11:37.637" v="780" actId="26606"/>
          <ac:picMkLst>
            <pc:docMk/>
            <pc:sldMk cId="1257853689" sldId="1830"/>
            <ac:picMk id="4" creationId="{56E806B2-F184-4D03-AFB4-01ABE0F35365}"/>
          </ac:picMkLst>
        </pc:picChg>
        <pc:picChg chg="add mod">
          <ac:chgData name="Erickson Mamane, Lauren (CDC/DDPHSIS/CGH/DGHT)" userId="2dd2b25f-4f25-4cf2-b269-d9fa2afce13e" providerId="ADAL" clId="{BD21AEF7-E7EF-424D-879E-B680000DD57B}" dt="2020-07-15T00:11:37.637" v="780" actId="26606"/>
          <ac:picMkLst>
            <pc:docMk/>
            <pc:sldMk cId="1257853689" sldId="1830"/>
            <ac:picMk id="5" creationId="{6D19A211-77E6-4A57-AA73-C71A3E98BEBB}"/>
          </ac:picMkLst>
        </pc:picChg>
      </pc:sldChg>
      <pc:sldChg chg="del">
        <pc:chgData name="Erickson Mamane, Lauren (CDC/DDPHSIS/CGH/DGHT)" userId="2dd2b25f-4f25-4cf2-b269-d9fa2afce13e" providerId="ADAL" clId="{BD21AEF7-E7EF-424D-879E-B680000DD57B}" dt="2020-07-15T00:07:03.986" v="761" actId="2696"/>
        <pc:sldMkLst>
          <pc:docMk/>
          <pc:sldMk cId="0" sldId="1831"/>
        </pc:sldMkLst>
      </pc:sldChg>
      <pc:sldChg chg="addSp delSp modSp add del mod setBg">
        <pc:chgData name="Erickson Mamane, Lauren (CDC/DDPHSIS/CGH/DGHT)" userId="2dd2b25f-4f25-4cf2-b269-d9fa2afce13e" providerId="ADAL" clId="{BD21AEF7-E7EF-424D-879E-B680000DD57B}" dt="2020-07-15T00:49:58.213" v="806" actId="2696"/>
        <pc:sldMkLst>
          <pc:docMk/>
          <pc:sldMk cId="3692166468" sldId="1831"/>
        </pc:sldMkLst>
        <pc:spChg chg="del">
          <ac:chgData name="Erickson Mamane, Lauren (CDC/DDPHSIS/CGH/DGHT)" userId="2dd2b25f-4f25-4cf2-b269-d9fa2afce13e" providerId="ADAL" clId="{BD21AEF7-E7EF-424D-879E-B680000DD57B}" dt="2020-07-15T00:16:16.257" v="782" actId="478"/>
          <ac:spMkLst>
            <pc:docMk/>
            <pc:sldMk cId="3692166468" sldId="1831"/>
            <ac:spMk id="2" creationId="{60B104D6-AA9A-42BF-BC88-8AD19633378F}"/>
          </ac:spMkLst>
        </pc:spChg>
        <pc:spChg chg="del">
          <ac:chgData name="Erickson Mamane, Lauren (CDC/DDPHSIS/CGH/DGHT)" userId="2dd2b25f-4f25-4cf2-b269-d9fa2afce13e" providerId="ADAL" clId="{BD21AEF7-E7EF-424D-879E-B680000DD57B}" dt="2020-07-15T00:16:17.893" v="783" actId="478"/>
          <ac:spMkLst>
            <pc:docMk/>
            <pc:sldMk cId="3692166468" sldId="1831"/>
            <ac:spMk id="3" creationId="{D5B33AB8-EA3C-47D8-9329-9AA5584285AD}"/>
          </ac:spMkLst>
        </pc:spChg>
        <pc:spChg chg="add">
          <ac:chgData name="Erickson Mamane, Lauren (CDC/DDPHSIS/CGH/DGHT)" userId="2dd2b25f-4f25-4cf2-b269-d9fa2afce13e" providerId="ADAL" clId="{BD21AEF7-E7EF-424D-879E-B680000DD57B}" dt="2020-07-15T00:48:47.389" v="798" actId="26606"/>
          <ac:spMkLst>
            <pc:docMk/>
            <pc:sldMk cId="3692166468" sldId="1831"/>
            <ac:spMk id="11" creationId="{5F9CFCE6-877F-4858-B8BD-2C52CA8AFBC4}"/>
          </ac:spMkLst>
        </pc:spChg>
        <pc:spChg chg="add">
          <ac:chgData name="Erickson Mamane, Lauren (CDC/DDPHSIS/CGH/DGHT)" userId="2dd2b25f-4f25-4cf2-b269-d9fa2afce13e" providerId="ADAL" clId="{BD21AEF7-E7EF-424D-879E-B680000DD57B}" dt="2020-07-15T00:48:47.389" v="798" actId="26606"/>
          <ac:spMkLst>
            <pc:docMk/>
            <pc:sldMk cId="3692166468" sldId="1831"/>
            <ac:spMk id="13" creationId="{8213F8A0-12AE-4514-8372-0DD766EC28EE}"/>
          </ac:spMkLst>
        </pc:spChg>
        <pc:spChg chg="add">
          <ac:chgData name="Erickson Mamane, Lauren (CDC/DDPHSIS/CGH/DGHT)" userId="2dd2b25f-4f25-4cf2-b269-d9fa2afce13e" providerId="ADAL" clId="{BD21AEF7-E7EF-424D-879E-B680000DD57B}" dt="2020-07-15T00:48:47.389" v="798" actId="26606"/>
          <ac:spMkLst>
            <pc:docMk/>
            <pc:sldMk cId="3692166468" sldId="1831"/>
            <ac:spMk id="15" creationId="{9EFF17D4-9A8C-4CE5-B096-D8CCD4400437}"/>
          </ac:spMkLst>
        </pc:spChg>
        <pc:picChg chg="add del mod">
          <ac:chgData name="Erickson Mamane, Lauren (CDC/DDPHSIS/CGH/DGHT)" userId="2dd2b25f-4f25-4cf2-b269-d9fa2afce13e" providerId="ADAL" clId="{BD21AEF7-E7EF-424D-879E-B680000DD57B}" dt="2020-07-15T00:47:09.134" v="792" actId="478"/>
          <ac:picMkLst>
            <pc:docMk/>
            <pc:sldMk cId="3692166468" sldId="1831"/>
            <ac:picMk id="4" creationId="{8452D49E-EDDB-49C2-8999-E91025E764E7}"/>
          </ac:picMkLst>
        </pc:picChg>
        <pc:picChg chg="add del mod ord">
          <ac:chgData name="Erickson Mamane, Lauren (CDC/DDPHSIS/CGH/DGHT)" userId="2dd2b25f-4f25-4cf2-b269-d9fa2afce13e" providerId="ADAL" clId="{BD21AEF7-E7EF-424D-879E-B680000DD57B}" dt="2020-07-15T00:49:30.961" v="802"/>
          <ac:picMkLst>
            <pc:docMk/>
            <pc:sldMk cId="3692166468" sldId="1831"/>
            <ac:picMk id="5" creationId="{579087BB-620D-43E2-AF27-21186A35517C}"/>
          </ac:picMkLst>
        </pc:picChg>
        <pc:picChg chg="add del mod">
          <ac:chgData name="Erickson Mamane, Lauren (CDC/DDPHSIS/CGH/DGHT)" userId="2dd2b25f-4f25-4cf2-b269-d9fa2afce13e" providerId="ADAL" clId="{BD21AEF7-E7EF-424D-879E-B680000DD57B}" dt="2020-07-15T00:49:39.916" v="804"/>
          <ac:picMkLst>
            <pc:docMk/>
            <pc:sldMk cId="3692166468" sldId="1831"/>
            <ac:picMk id="6" creationId="{2D779622-1A65-4CC1-B4B0-ED6B8BF25D22}"/>
          </ac:picMkLst>
        </pc:picChg>
      </pc:sldChg>
      <pc:sldChg chg="addSp delSp modSp add del modTransition delDesignElem modNotesTx">
        <pc:chgData name="Erickson Mamane, Lauren (CDC/DDPHSIS/CGH/DGHT)" userId="2dd2b25f-4f25-4cf2-b269-d9fa2afce13e" providerId="ADAL" clId="{BD21AEF7-E7EF-424D-879E-B680000DD57B}" dt="2020-07-15T01:34:23.433" v="1273" actId="2696"/>
        <pc:sldMkLst>
          <pc:docMk/>
          <pc:sldMk cId="695421775" sldId="1832"/>
        </pc:sldMkLst>
        <pc:spChg chg="add del mod">
          <ac:chgData name="Erickson Mamane, Lauren (CDC/DDPHSIS/CGH/DGHT)" userId="2dd2b25f-4f25-4cf2-b269-d9fa2afce13e" providerId="ADAL" clId="{BD21AEF7-E7EF-424D-879E-B680000DD57B}" dt="2020-07-15T01:33:44.451" v="1266"/>
          <ac:spMkLst>
            <pc:docMk/>
            <pc:sldMk cId="695421775" sldId="1832"/>
            <ac:spMk id="3" creationId="{EE4CA5F8-3E4C-40A6-9AA9-3677C6D2875F}"/>
          </ac:spMkLst>
        </pc:spChg>
        <pc:spChg chg="add del mod">
          <ac:chgData name="Erickson Mamane, Lauren (CDC/DDPHSIS/CGH/DGHT)" userId="2dd2b25f-4f25-4cf2-b269-d9fa2afce13e" providerId="ADAL" clId="{BD21AEF7-E7EF-424D-879E-B680000DD57B}" dt="2020-07-15T01:33:44.451" v="1266"/>
          <ac:spMkLst>
            <pc:docMk/>
            <pc:sldMk cId="695421775" sldId="1832"/>
            <ac:spMk id="6" creationId="{0681CD1A-D29E-4A73-AC45-C79B7C4EF2D9}"/>
          </ac:spMkLst>
        </pc:spChg>
        <pc:spChg chg="add del mod">
          <ac:chgData name="Erickson Mamane, Lauren (CDC/DDPHSIS/CGH/DGHT)" userId="2dd2b25f-4f25-4cf2-b269-d9fa2afce13e" providerId="ADAL" clId="{BD21AEF7-E7EF-424D-879E-B680000DD57B}" dt="2020-07-15T01:33:44.451" v="1266"/>
          <ac:spMkLst>
            <pc:docMk/>
            <pc:sldMk cId="695421775" sldId="1832"/>
            <ac:spMk id="9" creationId="{58BC9C75-8C03-4598-BF6D-F5B652AC8451}"/>
          </ac:spMkLst>
        </pc:spChg>
        <pc:spChg chg="del">
          <ac:chgData name="Erickson Mamane, Lauren (CDC/DDPHSIS/CGH/DGHT)" userId="2dd2b25f-4f25-4cf2-b269-d9fa2afce13e" providerId="ADAL" clId="{BD21AEF7-E7EF-424D-879E-B680000DD57B}" dt="2020-07-15T01:33:24.568" v="1263" actId="26606"/>
          <ac:spMkLst>
            <pc:docMk/>
            <pc:sldMk cId="695421775" sldId="1832"/>
            <ac:spMk id="10" creationId="{5F9CFCE6-877F-4858-B8BD-2C52CA8AFBC4}"/>
          </ac:spMkLst>
        </pc:spChg>
        <pc:spChg chg="del">
          <ac:chgData name="Erickson Mamane, Lauren (CDC/DDPHSIS/CGH/DGHT)" userId="2dd2b25f-4f25-4cf2-b269-d9fa2afce13e" providerId="ADAL" clId="{BD21AEF7-E7EF-424D-879E-B680000DD57B}" dt="2020-07-15T01:33:24.568" v="1263" actId="26606"/>
          <ac:spMkLst>
            <pc:docMk/>
            <pc:sldMk cId="695421775" sldId="1832"/>
            <ac:spMk id="12" creationId="{8213F8A0-12AE-4514-8372-0DD766EC28EE}"/>
          </ac:spMkLst>
        </pc:spChg>
        <pc:spChg chg="del">
          <ac:chgData name="Erickson Mamane, Lauren (CDC/DDPHSIS/CGH/DGHT)" userId="2dd2b25f-4f25-4cf2-b269-d9fa2afce13e" providerId="ADAL" clId="{BD21AEF7-E7EF-424D-879E-B680000DD57B}" dt="2020-07-15T01:33:24.568" v="1263" actId="26606"/>
          <ac:spMkLst>
            <pc:docMk/>
            <pc:sldMk cId="695421775" sldId="1832"/>
            <ac:spMk id="14" creationId="{9EFF17D4-9A8C-4CE5-B096-D8CCD4400437}"/>
          </ac:spMkLst>
        </pc:spChg>
        <pc:spChg chg="add del">
          <ac:chgData name="Erickson Mamane, Lauren (CDC/DDPHSIS/CGH/DGHT)" userId="2dd2b25f-4f25-4cf2-b269-d9fa2afce13e" providerId="ADAL" clId="{BD21AEF7-E7EF-424D-879E-B680000DD57B}" dt="2020-07-15T01:33:44.451" v="1266"/>
          <ac:spMkLst>
            <pc:docMk/>
            <pc:sldMk cId="695421775" sldId="1832"/>
            <ac:spMk id="19" creationId="{5F9CFCE6-877F-4858-B8BD-2C52CA8AFBC4}"/>
          </ac:spMkLst>
        </pc:spChg>
        <pc:spChg chg="add del">
          <ac:chgData name="Erickson Mamane, Lauren (CDC/DDPHSIS/CGH/DGHT)" userId="2dd2b25f-4f25-4cf2-b269-d9fa2afce13e" providerId="ADAL" clId="{BD21AEF7-E7EF-424D-879E-B680000DD57B}" dt="2020-07-15T01:33:44.451" v="1266"/>
          <ac:spMkLst>
            <pc:docMk/>
            <pc:sldMk cId="695421775" sldId="1832"/>
            <ac:spMk id="21" creationId="{8213F8A0-12AE-4514-8372-0DD766EC28EE}"/>
          </ac:spMkLst>
        </pc:spChg>
        <pc:spChg chg="add del">
          <ac:chgData name="Erickson Mamane, Lauren (CDC/DDPHSIS/CGH/DGHT)" userId="2dd2b25f-4f25-4cf2-b269-d9fa2afce13e" providerId="ADAL" clId="{BD21AEF7-E7EF-424D-879E-B680000DD57B}" dt="2020-07-15T01:33:44.451" v="1266"/>
          <ac:spMkLst>
            <pc:docMk/>
            <pc:sldMk cId="695421775" sldId="1832"/>
            <ac:spMk id="23" creationId="{9EFF17D4-9A8C-4CE5-B096-D8CCD4400437}"/>
          </ac:spMkLst>
        </pc:spChg>
        <pc:picChg chg="add del mod">
          <ac:chgData name="Erickson Mamane, Lauren (CDC/DDPHSIS/CGH/DGHT)" userId="2dd2b25f-4f25-4cf2-b269-d9fa2afce13e" providerId="ADAL" clId="{BD21AEF7-E7EF-424D-879E-B680000DD57B}" dt="2020-07-15T01:34:15.553" v="1271"/>
          <ac:picMkLst>
            <pc:docMk/>
            <pc:sldMk cId="695421775" sldId="1832"/>
            <ac:picMk id="2" creationId="{61B018D5-D186-44F1-AA02-3FC3FF06B996}"/>
          </ac:picMkLst>
        </pc:picChg>
        <pc:picChg chg="del">
          <ac:chgData name="Erickson Mamane, Lauren (CDC/DDPHSIS/CGH/DGHT)" userId="2dd2b25f-4f25-4cf2-b269-d9fa2afce13e" providerId="ADAL" clId="{BD21AEF7-E7EF-424D-879E-B680000DD57B}" dt="2020-07-15T00:49:27.590" v="801" actId="478"/>
          <ac:picMkLst>
            <pc:docMk/>
            <pc:sldMk cId="695421775" sldId="1832"/>
            <ac:picMk id="4" creationId="{56E806B2-F184-4D03-AFB4-01ABE0F35365}"/>
          </ac:picMkLst>
        </pc:picChg>
        <pc:picChg chg="del">
          <ac:chgData name="Erickson Mamane, Lauren (CDC/DDPHSIS/CGH/DGHT)" userId="2dd2b25f-4f25-4cf2-b269-d9fa2afce13e" providerId="ADAL" clId="{BD21AEF7-E7EF-424D-879E-B680000DD57B}" dt="2020-07-15T00:49:25.897" v="800" actId="478"/>
          <ac:picMkLst>
            <pc:docMk/>
            <pc:sldMk cId="695421775" sldId="1832"/>
            <ac:picMk id="5" creationId="{6D19A211-77E6-4A57-AA73-C71A3E98BEBB}"/>
          </ac:picMkLst>
        </pc:picChg>
        <pc:picChg chg="add ord">
          <ac:chgData name="Erickson Mamane, Lauren (CDC/DDPHSIS/CGH/DGHT)" userId="2dd2b25f-4f25-4cf2-b269-d9fa2afce13e" providerId="ADAL" clId="{BD21AEF7-E7EF-424D-879E-B680000DD57B}" dt="2020-07-15T01:33:24.568" v="1263" actId="26606"/>
          <ac:picMkLst>
            <pc:docMk/>
            <pc:sldMk cId="695421775" sldId="1832"/>
            <ac:picMk id="7" creationId="{BC044E31-2DC9-4BD2-A64B-31335A159FD9}"/>
          </ac:picMkLst>
        </pc:picChg>
        <pc:picChg chg="add del">
          <ac:chgData name="Erickson Mamane, Lauren (CDC/DDPHSIS/CGH/DGHT)" userId="2dd2b25f-4f25-4cf2-b269-d9fa2afce13e" providerId="ADAL" clId="{BD21AEF7-E7EF-424D-879E-B680000DD57B}" dt="2020-07-15T01:32:36.226" v="1258" actId="478"/>
          <ac:picMkLst>
            <pc:docMk/>
            <pc:sldMk cId="695421775" sldId="1832"/>
            <ac:picMk id="8" creationId="{F241386B-CB86-44C1-AF05-15DFA25C908C}"/>
          </ac:picMkLst>
        </pc:picChg>
      </pc:sldChg>
      <pc:sldChg chg="delSp modSp del">
        <pc:chgData name="Erickson Mamane, Lauren (CDC/DDPHSIS/CGH/DGHT)" userId="2dd2b25f-4f25-4cf2-b269-d9fa2afce13e" providerId="ADAL" clId="{BD21AEF7-E7EF-424D-879E-B680000DD57B}" dt="2020-07-15T00:52:07.538" v="811" actId="2696"/>
        <pc:sldMkLst>
          <pc:docMk/>
          <pc:sldMk cId="1870267903" sldId="1833"/>
        </pc:sldMkLst>
        <pc:spChg chg="del mod">
          <ac:chgData name="Erickson Mamane, Lauren (CDC/DDPHSIS/CGH/DGHT)" userId="2dd2b25f-4f25-4cf2-b269-d9fa2afce13e" providerId="ADAL" clId="{BD21AEF7-E7EF-424D-879E-B680000DD57B}" dt="2020-07-15T00:51:54.466" v="810" actId="478"/>
          <ac:spMkLst>
            <pc:docMk/>
            <pc:sldMk cId="1870267903" sldId="1833"/>
            <ac:spMk id="4" creationId="{D051F773-CF77-495D-B017-E8AEE8F61B30}"/>
          </ac:spMkLst>
        </pc:spChg>
      </pc:sldChg>
      <pc:sldChg chg="addSp delSp modSp">
        <pc:chgData name="Erickson Mamane, Lauren (CDC/DDPHSIS/CGH/DGHT)" userId="2dd2b25f-4f25-4cf2-b269-d9fa2afce13e" providerId="ADAL" clId="{BD21AEF7-E7EF-424D-879E-B680000DD57B}" dt="2020-07-15T01:03:24.646" v="1042" actId="20577"/>
        <pc:sldMkLst>
          <pc:docMk/>
          <pc:sldMk cId="2703473324" sldId="1834"/>
        </pc:sldMkLst>
        <pc:spChg chg="add del mod">
          <ac:chgData name="Erickson Mamane, Lauren (CDC/DDPHSIS/CGH/DGHT)" userId="2dd2b25f-4f25-4cf2-b269-d9fa2afce13e" providerId="ADAL" clId="{BD21AEF7-E7EF-424D-879E-B680000DD57B}" dt="2020-07-15T01:01:11.908" v="1025" actId="478"/>
          <ac:spMkLst>
            <pc:docMk/>
            <pc:sldMk cId="2703473324" sldId="1834"/>
            <ac:spMk id="2" creationId="{3360D014-7080-45F6-8205-7AF2B847493B}"/>
          </ac:spMkLst>
        </pc:spChg>
        <pc:spChg chg="del mod">
          <ac:chgData name="Erickson Mamane, Lauren (CDC/DDPHSIS/CGH/DGHT)" userId="2dd2b25f-4f25-4cf2-b269-d9fa2afce13e" providerId="ADAL" clId="{BD21AEF7-E7EF-424D-879E-B680000DD57B}" dt="2020-07-15T00:57:40.450" v="852"/>
          <ac:spMkLst>
            <pc:docMk/>
            <pc:sldMk cId="2703473324" sldId="1834"/>
            <ac:spMk id="3" creationId="{9BD1C47C-710A-4402-B24B-8BB1ADAD0D32}"/>
          </ac:spMkLst>
        </pc:spChg>
        <pc:spChg chg="del mod">
          <ac:chgData name="Erickson Mamane, Lauren (CDC/DDPHSIS/CGH/DGHT)" userId="2dd2b25f-4f25-4cf2-b269-d9fa2afce13e" providerId="ADAL" clId="{BD21AEF7-E7EF-424D-879E-B680000DD57B}" dt="2020-07-15T00:52:47.842" v="817"/>
          <ac:spMkLst>
            <pc:docMk/>
            <pc:sldMk cId="2703473324" sldId="1834"/>
            <ac:spMk id="4" creationId="{D051F773-CF77-495D-B017-E8AEE8F61B30}"/>
          </ac:spMkLst>
        </pc:spChg>
        <pc:spChg chg="add mod">
          <ac:chgData name="Erickson Mamane, Lauren (CDC/DDPHSIS/CGH/DGHT)" userId="2dd2b25f-4f25-4cf2-b269-d9fa2afce13e" providerId="ADAL" clId="{BD21AEF7-E7EF-424D-879E-B680000DD57B}" dt="2020-07-15T00:59:58.793" v="917" actId="20577"/>
          <ac:spMkLst>
            <pc:docMk/>
            <pc:sldMk cId="2703473324" sldId="1834"/>
            <ac:spMk id="5" creationId="{0A030B7B-0BE4-411D-967B-556CA12AA336}"/>
          </ac:spMkLst>
        </pc:spChg>
        <pc:spChg chg="add mod">
          <ac:chgData name="Erickson Mamane, Lauren (CDC/DDPHSIS/CGH/DGHT)" userId="2dd2b25f-4f25-4cf2-b269-d9fa2afce13e" providerId="ADAL" clId="{BD21AEF7-E7EF-424D-879E-B680000DD57B}" dt="2020-07-15T01:03:24.646" v="1042" actId="20577"/>
          <ac:spMkLst>
            <pc:docMk/>
            <pc:sldMk cId="2703473324" sldId="1834"/>
            <ac:spMk id="6" creationId="{5F671E0B-55E3-49E0-8FFD-37B6140613DF}"/>
          </ac:spMkLst>
        </pc:spChg>
      </pc:sldChg>
      <pc:sldChg chg="delSp add">
        <pc:chgData name="Erickson Mamane, Lauren (CDC/DDPHSIS/CGH/DGHT)" userId="2dd2b25f-4f25-4cf2-b269-d9fa2afce13e" providerId="ADAL" clId="{BD21AEF7-E7EF-424D-879E-B680000DD57B}" dt="2020-07-15T00:58:20.161" v="854"/>
        <pc:sldMkLst>
          <pc:docMk/>
          <pc:sldMk cId="1550142360" sldId="1835"/>
        </pc:sldMkLst>
        <pc:spChg chg="del">
          <ac:chgData name="Erickson Mamane, Lauren (CDC/DDPHSIS/CGH/DGHT)" userId="2dd2b25f-4f25-4cf2-b269-d9fa2afce13e" providerId="ADAL" clId="{BD21AEF7-E7EF-424D-879E-B680000DD57B}" dt="2020-07-15T00:58:20.161" v="854"/>
          <ac:spMkLst>
            <pc:docMk/>
            <pc:sldMk cId="1550142360" sldId="1835"/>
            <ac:spMk id="2" creationId="{D44E87AD-6FA0-44F3-9D63-48110A2982D6}"/>
          </ac:spMkLst>
        </pc:spChg>
        <pc:spChg chg="del">
          <ac:chgData name="Erickson Mamane, Lauren (CDC/DDPHSIS/CGH/DGHT)" userId="2dd2b25f-4f25-4cf2-b269-d9fa2afce13e" providerId="ADAL" clId="{BD21AEF7-E7EF-424D-879E-B680000DD57B}" dt="2020-07-15T00:58:20.161" v="854"/>
          <ac:spMkLst>
            <pc:docMk/>
            <pc:sldMk cId="1550142360" sldId="1835"/>
            <ac:spMk id="3" creationId="{C25E2BE3-7BF1-4D46-808C-DA00888474CC}"/>
          </ac:spMkLst>
        </pc:spChg>
        <pc:spChg chg="del">
          <ac:chgData name="Erickson Mamane, Lauren (CDC/DDPHSIS/CGH/DGHT)" userId="2dd2b25f-4f25-4cf2-b269-d9fa2afce13e" providerId="ADAL" clId="{BD21AEF7-E7EF-424D-879E-B680000DD57B}" dt="2020-07-15T00:58:20.161" v="854"/>
          <ac:spMkLst>
            <pc:docMk/>
            <pc:sldMk cId="1550142360" sldId="1835"/>
            <ac:spMk id="4" creationId="{7ED21E4C-F135-4B25-9AA0-A412C7F5C32F}"/>
          </ac:spMkLst>
        </pc:spChg>
      </pc:sldChg>
      <pc:sldChg chg="addSp delSp modSp add">
        <pc:chgData name="Erickson Mamane, Lauren (CDC/DDPHSIS/CGH/DGHT)" userId="2dd2b25f-4f25-4cf2-b269-d9fa2afce13e" providerId="ADAL" clId="{BD21AEF7-E7EF-424D-879E-B680000DD57B}" dt="2020-07-15T01:03:08.139" v="1040" actId="1076"/>
        <pc:sldMkLst>
          <pc:docMk/>
          <pc:sldMk cId="1624886520" sldId="1836"/>
        </pc:sldMkLst>
        <pc:spChg chg="add del mod">
          <ac:chgData name="Erickson Mamane, Lauren (CDC/DDPHSIS/CGH/DGHT)" userId="2dd2b25f-4f25-4cf2-b269-d9fa2afce13e" providerId="ADAL" clId="{BD21AEF7-E7EF-424D-879E-B680000DD57B}" dt="2020-07-15T01:01:54.627" v="1032"/>
          <ac:spMkLst>
            <pc:docMk/>
            <pc:sldMk cId="1624886520" sldId="1836"/>
            <ac:spMk id="2" creationId="{3A43F7DE-67AA-4133-A111-AB9C6F15242A}"/>
          </ac:spMkLst>
        </pc:spChg>
        <pc:spChg chg="del">
          <ac:chgData name="Erickson Mamane, Lauren (CDC/DDPHSIS/CGH/DGHT)" userId="2dd2b25f-4f25-4cf2-b269-d9fa2afce13e" providerId="ADAL" clId="{BD21AEF7-E7EF-424D-879E-B680000DD57B}" dt="2020-07-15T01:01:57.198" v="1033" actId="478"/>
          <ac:spMkLst>
            <pc:docMk/>
            <pc:sldMk cId="1624886520" sldId="1836"/>
            <ac:spMk id="3" creationId="{48B42666-22F9-43B8-8078-9E68D99A0EBB}"/>
          </ac:spMkLst>
        </pc:spChg>
        <pc:spChg chg="del">
          <ac:chgData name="Erickson Mamane, Lauren (CDC/DDPHSIS/CGH/DGHT)" userId="2dd2b25f-4f25-4cf2-b269-d9fa2afce13e" providerId="ADAL" clId="{BD21AEF7-E7EF-424D-879E-B680000DD57B}" dt="2020-07-15T01:01:34.386" v="1027"/>
          <ac:spMkLst>
            <pc:docMk/>
            <pc:sldMk cId="1624886520" sldId="1836"/>
            <ac:spMk id="4" creationId="{73E6A3D9-D3BD-440D-8754-91535FCA3E69}"/>
          </ac:spMkLst>
        </pc:spChg>
        <pc:spChg chg="add del mod">
          <ac:chgData name="Erickson Mamane, Lauren (CDC/DDPHSIS/CGH/DGHT)" userId="2dd2b25f-4f25-4cf2-b269-d9fa2afce13e" providerId="ADAL" clId="{BD21AEF7-E7EF-424D-879E-B680000DD57B}" dt="2020-07-15T01:03:03.196" v="1039" actId="478"/>
          <ac:spMkLst>
            <pc:docMk/>
            <pc:sldMk cId="1624886520" sldId="1836"/>
            <ac:spMk id="5" creationId="{8B172D71-55A5-48E8-93BD-21B6E3311371}"/>
          </ac:spMkLst>
        </pc:spChg>
        <pc:spChg chg="add del">
          <ac:chgData name="Erickson Mamane, Lauren (CDC/DDPHSIS/CGH/DGHT)" userId="2dd2b25f-4f25-4cf2-b269-d9fa2afce13e" providerId="ADAL" clId="{BD21AEF7-E7EF-424D-879E-B680000DD57B}" dt="2020-07-15T01:01:41.026" v="1029" actId="478"/>
          <ac:spMkLst>
            <pc:docMk/>
            <pc:sldMk cId="1624886520" sldId="1836"/>
            <ac:spMk id="6" creationId="{AEAF9983-0654-4BD3-9819-CFB25F16AE94}"/>
          </ac:spMkLst>
        </pc:spChg>
        <pc:spChg chg="add del">
          <ac:chgData name="Erickson Mamane, Lauren (CDC/DDPHSIS/CGH/DGHT)" userId="2dd2b25f-4f25-4cf2-b269-d9fa2afce13e" providerId="ADAL" clId="{BD21AEF7-E7EF-424D-879E-B680000DD57B}" dt="2020-07-15T01:02:22.293" v="1036" actId="478"/>
          <ac:spMkLst>
            <pc:docMk/>
            <pc:sldMk cId="1624886520" sldId="1836"/>
            <ac:spMk id="7" creationId="{15F40FD1-7B08-4548-AEF2-0E9B08E4AA0F}"/>
          </ac:spMkLst>
        </pc:spChg>
        <pc:spChg chg="add mod">
          <ac:chgData name="Erickson Mamane, Lauren (CDC/DDPHSIS/CGH/DGHT)" userId="2dd2b25f-4f25-4cf2-b269-d9fa2afce13e" providerId="ADAL" clId="{BD21AEF7-E7EF-424D-879E-B680000DD57B}" dt="2020-07-15T01:03:08.139" v="1040" actId="1076"/>
          <ac:spMkLst>
            <pc:docMk/>
            <pc:sldMk cId="1624886520" sldId="1836"/>
            <ac:spMk id="8" creationId="{F1DCDDFB-FCB0-4166-95F0-90B798D2086A}"/>
          </ac:spMkLst>
        </pc:spChg>
      </pc:sldChg>
      <pc:sldChg chg="addSp delSp modSp add del">
        <pc:chgData name="Erickson Mamane, Lauren (CDC/DDPHSIS/CGH/DGHT)" userId="2dd2b25f-4f25-4cf2-b269-d9fa2afce13e" providerId="ADAL" clId="{BD21AEF7-E7EF-424D-879E-B680000DD57B}" dt="2020-07-15T01:12:50.783" v="1070" actId="2696"/>
        <pc:sldMkLst>
          <pc:docMk/>
          <pc:sldMk cId="371595600" sldId="1838"/>
        </pc:sldMkLst>
        <pc:spChg chg="del">
          <ac:chgData name="Erickson Mamane, Lauren (CDC/DDPHSIS/CGH/DGHT)" userId="2dd2b25f-4f25-4cf2-b269-d9fa2afce13e" providerId="ADAL" clId="{BD21AEF7-E7EF-424D-879E-B680000DD57B}" dt="2020-07-15T01:09:41.933" v="1046"/>
          <ac:spMkLst>
            <pc:docMk/>
            <pc:sldMk cId="371595600" sldId="1838"/>
            <ac:spMk id="2" creationId="{A67D1780-60C9-4727-8333-80D831A6FA58}"/>
          </ac:spMkLst>
        </pc:spChg>
        <pc:spChg chg="del">
          <ac:chgData name="Erickson Mamane, Lauren (CDC/DDPHSIS/CGH/DGHT)" userId="2dd2b25f-4f25-4cf2-b269-d9fa2afce13e" providerId="ADAL" clId="{BD21AEF7-E7EF-424D-879E-B680000DD57B}" dt="2020-07-15T01:09:41.933" v="1046"/>
          <ac:spMkLst>
            <pc:docMk/>
            <pc:sldMk cId="371595600" sldId="1838"/>
            <ac:spMk id="3" creationId="{0BA4D83B-2ED2-42C8-ABA2-F93F0D6C11F4}"/>
          </ac:spMkLst>
        </pc:spChg>
        <pc:spChg chg="del">
          <ac:chgData name="Erickson Mamane, Lauren (CDC/DDPHSIS/CGH/DGHT)" userId="2dd2b25f-4f25-4cf2-b269-d9fa2afce13e" providerId="ADAL" clId="{BD21AEF7-E7EF-424D-879E-B680000DD57B}" dt="2020-07-15T01:09:41.933" v="1046"/>
          <ac:spMkLst>
            <pc:docMk/>
            <pc:sldMk cId="371595600" sldId="1838"/>
            <ac:spMk id="4" creationId="{A65A0CB2-F3A0-4F81-964A-350759A1C64E}"/>
          </ac:spMkLst>
        </pc:spChg>
        <pc:spChg chg="add del mod">
          <ac:chgData name="Erickson Mamane, Lauren (CDC/DDPHSIS/CGH/DGHT)" userId="2dd2b25f-4f25-4cf2-b269-d9fa2afce13e" providerId="ADAL" clId="{BD21AEF7-E7EF-424D-879E-B680000DD57B}" dt="2020-07-15T01:09:46.480" v="1047" actId="478"/>
          <ac:spMkLst>
            <pc:docMk/>
            <pc:sldMk cId="371595600" sldId="1838"/>
            <ac:spMk id="5" creationId="{409CE04B-D5BE-4DAE-8F26-9D55F1991C4A}"/>
          </ac:spMkLst>
        </pc:spChg>
        <pc:spChg chg="add del mod">
          <ac:chgData name="Erickson Mamane, Lauren (CDC/DDPHSIS/CGH/DGHT)" userId="2dd2b25f-4f25-4cf2-b269-d9fa2afce13e" providerId="ADAL" clId="{BD21AEF7-E7EF-424D-879E-B680000DD57B}" dt="2020-07-15T01:09:50.242" v="1048"/>
          <ac:spMkLst>
            <pc:docMk/>
            <pc:sldMk cId="371595600" sldId="1838"/>
            <ac:spMk id="6" creationId="{1398D7A4-3536-497E-9AF2-CEE124FA40A2}"/>
          </ac:spMkLst>
        </pc:spChg>
        <pc:spChg chg="add del mod">
          <ac:chgData name="Erickson Mamane, Lauren (CDC/DDPHSIS/CGH/DGHT)" userId="2dd2b25f-4f25-4cf2-b269-d9fa2afce13e" providerId="ADAL" clId="{BD21AEF7-E7EF-424D-879E-B680000DD57B}" dt="2020-07-15T01:10:01.791" v="1050" actId="478"/>
          <ac:spMkLst>
            <pc:docMk/>
            <pc:sldMk cId="371595600" sldId="1838"/>
            <ac:spMk id="7" creationId="{8E155EC2-75BE-42AC-B05E-1DAA3109B646}"/>
          </ac:spMkLst>
        </pc:spChg>
        <pc:spChg chg="add mod">
          <ac:chgData name="Erickson Mamane, Lauren (CDC/DDPHSIS/CGH/DGHT)" userId="2dd2b25f-4f25-4cf2-b269-d9fa2afce13e" providerId="ADAL" clId="{BD21AEF7-E7EF-424D-879E-B680000DD57B}" dt="2020-07-15T01:12:18.454" v="1063"/>
          <ac:spMkLst>
            <pc:docMk/>
            <pc:sldMk cId="371595600" sldId="1838"/>
            <ac:spMk id="11" creationId="{D18E9F72-8D5F-4CCD-BA3B-4669A7C1A4A7}"/>
          </ac:spMkLst>
        </pc:spChg>
        <pc:picChg chg="add del mod">
          <ac:chgData name="Erickson Mamane, Lauren (CDC/DDPHSIS/CGH/DGHT)" userId="2dd2b25f-4f25-4cf2-b269-d9fa2afce13e" providerId="ADAL" clId="{BD21AEF7-E7EF-424D-879E-B680000DD57B}" dt="2020-07-15T01:12:18.454" v="1063"/>
          <ac:picMkLst>
            <pc:docMk/>
            <pc:sldMk cId="371595600" sldId="1838"/>
            <ac:picMk id="8" creationId="{FB8E89B0-6C3B-4512-8C9D-DE799F2B91C8}"/>
          </ac:picMkLst>
        </pc:picChg>
        <pc:picChg chg="add del mod">
          <ac:chgData name="Erickson Mamane, Lauren (CDC/DDPHSIS/CGH/DGHT)" userId="2dd2b25f-4f25-4cf2-b269-d9fa2afce13e" providerId="ADAL" clId="{BD21AEF7-E7EF-424D-879E-B680000DD57B}" dt="2020-07-15T01:12:23.924" v="1065"/>
          <ac:picMkLst>
            <pc:docMk/>
            <pc:sldMk cId="371595600" sldId="1838"/>
            <ac:picMk id="9" creationId="{835B4A68-4399-4939-8067-0A381F5BFFB3}"/>
          </ac:picMkLst>
        </pc:picChg>
        <pc:picChg chg="add del mod">
          <ac:chgData name="Erickson Mamane, Lauren (CDC/DDPHSIS/CGH/DGHT)" userId="2dd2b25f-4f25-4cf2-b269-d9fa2afce13e" providerId="ADAL" clId="{BD21AEF7-E7EF-424D-879E-B680000DD57B}" dt="2020-07-15T01:12:39.968" v="1067"/>
          <ac:picMkLst>
            <pc:docMk/>
            <pc:sldMk cId="371595600" sldId="1838"/>
            <ac:picMk id="10" creationId="{B4F53615-E530-469D-9740-40FA17FE26A6}"/>
          </ac:picMkLst>
        </pc:picChg>
      </pc:sldChg>
      <pc:sldChg chg="addSp delSp modSp add modNotesTx">
        <pc:chgData name="Erickson Mamane, Lauren (CDC/DDPHSIS/CGH/DGHT)" userId="2dd2b25f-4f25-4cf2-b269-d9fa2afce13e" providerId="ADAL" clId="{BD21AEF7-E7EF-424D-879E-B680000DD57B}" dt="2020-07-15T01:20:54.443" v="1240" actId="20577"/>
        <pc:sldMkLst>
          <pc:docMk/>
          <pc:sldMk cId="2205799444" sldId="1839"/>
        </pc:sldMkLst>
        <pc:spChg chg="del">
          <ac:chgData name="Erickson Mamane, Lauren (CDC/DDPHSIS/CGH/DGHT)" userId="2dd2b25f-4f25-4cf2-b269-d9fa2afce13e" providerId="ADAL" clId="{BD21AEF7-E7EF-424D-879E-B680000DD57B}" dt="2020-07-15T01:12:09.656" v="1061"/>
          <ac:spMkLst>
            <pc:docMk/>
            <pc:sldMk cId="2205799444" sldId="1839"/>
            <ac:spMk id="2" creationId="{DB23EA83-384F-4DF4-A72D-78A8110FD3D2}"/>
          </ac:spMkLst>
        </pc:spChg>
        <pc:spChg chg="del">
          <ac:chgData name="Erickson Mamane, Lauren (CDC/DDPHSIS/CGH/DGHT)" userId="2dd2b25f-4f25-4cf2-b269-d9fa2afce13e" providerId="ADAL" clId="{BD21AEF7-E7EF-424D-879E-B680000DD57B}" dt="2020-07-15T01:12:09.656" v="1061"/>
          <ac:spMkLst>
            <pc:docMk/>
            <pc:sldMk cId="2205799444" sldId="1839"/>
            <ac:spMk id="3" creationId="{24BEC491-2E4A-4457-B5CE-5AA7262A8BF9}"/>
          </ac:spMkLst>
        </pc:spChg>
        <pc:spChg chg="del">
          <ac:chgData name="Erickson Mamane, Lauren (CDC/DDPHSIS/CGH/DGHT)" userId="2dd2b25f-4f25-4cf2-b269-d9fa2afce13e" providerId="ADAL" clId="{BD21AEF7-E7EF-424D-879E-B680000DD57B}" dt="2020-07-15T01:12:09.656" v="1061"/>
          <ac:spMkLst>
            <pc:docMk/>
            <pc:sldMk cId="2205799444" sldId="1839"/>
            <ac:spMk id="4" creationId="{4DD5F910-DC11-40A2-BE2A-A38580EE7A02}"/>
          </ac:spMkLst>
        </pc:spChg>
        <pc:spChg chg="add del mod">
          <ac:chgData name="Erickson Mamane, Lauren (CDC/DDPHSIS/CGH/DGHT)" userId="2dd2b25f-4f25-4cf2-b269-d9fa2afce13e" providerId="ADAL" clId="{BD21AEF7-E7EF-424D-879E-B680000DD57B}" dt="2020-07-15T01:12:14.248" v="1062" actId="478"/>
          <ac:spMkLst>
            <pc:docMk/>
            <pc:sldMk cId="2205799444" sldId="1839"/>
            <ac:spMk id="5" creationId="{DB2FD217-F1A7-42D9-A819-DDB7879FB399}"/>
          </ac:spMkLst>
        </pc:spChg>
        <pc:spChg chg="add del mod">
          <ac:chgData name="Erickson Mamane, Lauren (CDC/DDPHSIS/CGH/DGHT)" userId="2dd2b25f-4f25-4cf2-b269-d9fa2afce13e" providerId="ADAL" clId="{BD21AEF7-E7EF-424D-879E-B680000DD57B}" dt="2020-07-15T01:12:46.574" v="1069" actId="478"/>
          <ac:spMkLst>
            <pc:docMk/>
            <pc:sldMk cId="2205799444" sldId="1839"/>
            <ac:spMk id="6" creationId="{DFF65B96-9F8B-4227-B6F4-FF99E63E3195}"/>
          </ac:spMkLst>
        </pc:spChg>
        <pc:picChg chg="add">
          <ac:chgData name="Erickson Mamane, Lauren (CDC/DDPHSIS/CGH/DGHT)" userId="2dd2b25f-4f25-4cf2-b269-d9fa2afce13e" providerId="ADAL" clId="{BD21AEF7-E7EF-424D-879E-B680000DD57B}" dt="2020-07-15T01:12:21.010" v="1064"/>
          <ac:picMkLst>
            <pc:docMk/>
            <pc:sldMk cId="2205799444" sldId="1839"/>
            <ac:picMk id="7" creationId="{A6BE67B8-75E8-4246-B9CD-1C362D294C01}"/>
          </ac:picMkLst>
        </pc:picChg>
        <pc:picChg chg="add del mod">
          <ac:chgData name="Erickson Mamane, Lauren (CDC/DDPHSIS/CGH/DGHT)" userId="2dd2b25f-4f25-4cf2-b269-d9fa2afce13e" providerId="ADAL" clId="{BD21AEF7-E7EF-424D-879E-B680000DD57B}" dt="2020-07-15T01:16:07.912" v="1079" actId="478"/>
          <ac:picMkLst>
            <pc:docMk/>
            <pc:sldMk cId="2205799444" sldId="1839"/>
            <ac:picMk id="8" creationId="{20D3481B-0092-4258-800A-B31C9C6F5B35}"/>
          </ac:picMkLst>
        </pc:picChg>
        <pc:picChg chg="add mod">
          <ac:chgData name="Erickson Mamane, Lauren (CDC/DDPHSIS/CGH/DGHT)" userId="2dd2b25f-4f25-4cf2-b269-d9fa2afce13e" providerId="ADAL" clId="{BD21AEF7-E7EF-424D-879E-B680000DD57B}" dt="2020-07-15T01:18:26.385" v="1089" actId="1076"/>
          <ac:picMkLst>
            <pc:docMk/>
            <pc:sldMk cId="2205799444" sldId="1839"/>
            <ac:picMk id="9" creationId="{28F5C127-7615-45CB-A825-D7D65733FE05}"/>
          </ac:picMkLst>
        </pc:picChg>
        <pc:picChg chg="add mod">
          <ac:chgData name="Erickson Mamane, Lauren (CDC/DDPHSIS/CGH/DGHT)" userId="2dd2b25f-4f25-4cf2-b269-d9fa2afce13e" providerId="ADAL" clId="{BD21AEF7-E7EF-424D-879E-B680000DD57B}" dt="2020-07-15T01:14:51.931" v="1077" actId="1076"/>
          <ac:picMkLst>
            <pc:docMk/>
            <pc:sldMk cId="2205799444" sldId="1839"/>
            <ac:picMk id="10" creationId="{F8569256-99A9-44CA-ABB1-2A9B946A0EFF}"/>
          </ac:picMkLst>
        </pc:picChg>
        <pc:picChg chg="add mod">
          <ac:chgData name="Erickson Mamane, Lauren (CDC/DDPHSIS/CGH/DGHT)" userId="2dd2b25f-4f25-4cf2-b269-d9fa2afce13e" providerId="ADAL" clId="{BD21AEF7-E7EF-424D-879E-B680000DD57B}" dt="2020-07-15T01:18:30.381" v="1090" actId="1076"/>
          <ac:picMkLst>
            <pc:docMk/>
            <pc:sldMk cId="2205799444" sldId="1839"/>
            <ac:picMk id="11" creationId="{23192056-30CE-48B5-9428-544355BF435E}"/>
          </ac:picMkLst>
        </pc:picChg>
      </pc:sldChg>
      <pc:sldChg chg="addSp delSp modSp modNotesTx">
        <pc:chgData name="Erickson Mamane, Lauren (CDC/DDPHSIS/CGH/DGHT)" userId="2dd2b25f-4f25-4cf2-b269-d9fa2afce13e" providerId="ADAL" clId="{BD21AEF7-E7EF-424D-879E-B680000DD57B}" dt="2020-07-15T01:59:39.791" v="1419" actId="20577"/>
        <pc:sldMkLst>
          <pc:docMk/>
          <pc:sldMk cId="1032786556" sldId="1840"/>
        </pc:sldMkLst>
        <pc:picChg chg="add mod">
          <ac:chgData name="Erickson Mamane, Lauren (CDC/DDPHSIS/CGH/DGHT)" userId="2dd2b25f-4f25-4cf2-b269-d9fa2afce13e" providerId="ADAL" clId="{BD21AEF7-E7EF-424D-879E-B680000DD57B}" dt="2020-07-15T01:35:59.245" v="1279" actId="1076"/>
          <ac:picMkLst>
            <pc:docMk/>
            <pc:sldMk cId="1032786556" sldId="1840"/>
            <ac:picMk id="2" creationId="{6CCCD266-828C-4182-9AF0-A6CFBA2281EF}"/>
          </ac:picMkLst>
        </pc:picChg>
        <pc:picChg chg="del">
          <ac:chgData name="Erickson Mamane, Lauren (CDC/DDPHSIS/CGH/DGHT)" userId="2dd2b25f-4f25-4cf2-b269-d9fa2afce13e" providerId="ADAL" clId="{BD21AEF7-E7EF-424D-879E-B680000DD57B}" dt="2020-07-15T01:34:10.179" v="1269" actId="478"/>
          <ac:picMkLst>
            <pc:docMk/>
            <pc:sldMk cId="1032786556" sldId="1840"/>
            <ac:picMk id="4" creationId="{56E806B2-F184-4D03-AFB4-01ABE0F35365}"/>
          </ac:picMkLst>
        </pc:picChg>
        <pc:picChg chg="del">
          <ac:chgData name="Erickson Mamane, Lauren (CDC/DDPHSIS/CGH/DGHT)" userId="2dd2b25f-4f25-4cf2-b269-d9fa2afce13e" providerId="ADAL" clId="{BD21AEF7-E7EF-424D-879E-B680000DD57B}" dt="2020-07-15T01:34:11.997" v="1270" actId="478"/>
          <ac:picMkLst>
            <pc:docMk/>
            <pc:sldMk cId="1032786556" sldId="1840"/>
            <ac:picMk id="5" creationId="{6D19A211-77E6-4A57-AA73-C71A3E98BEBB}"/>
          </ac:picMkLst>
        </pc:picChg>
        <pc:picChg chg="add">
          <ac:chgData name="Erickson Mamane, Lauren (CDC/DDPHSIS/CGH/DGHT)" userId="2dd2b25f-4f25-4cf2-b269-d9fa2afce13e" providerId="ADAL" clId="{BD21AEF7-E7EF-424D-879E-B680000DD57B}" dt="2020-07-15T01:34:17.872" v="1272"/>
          <ac:picMkLst>
            <pc:docMk/>
            <pc:sldMk cId="1032786556" sldId="1840"/>
            <ac:picMk id="7" creationId="{1709ECA1-B206-4FE4-91A9-4F720A4B0137}"/>
          </ac:picMkLst>
        </pc:picChg>
      </pc:sldChg>
      <pc:sldChg chg="addSp del delDesignElem">
        <pc:chgData name="Erickson Mamane, Lauren (CDC/DDPHSIS/CGH/DGHT)" userId="2dd2b25f-4f25-4cf2-b269-d9fa2afce13e" providerId="ADAL" clId="{BD21AEF7-E7EF-424D-879E-B680000DD57B}" dt="2020-07-15T01:34:03.170" v="1268"/>
        <pc:sldMkLst>
          <pc:docMk/>
          <pc:sldMk cId="4267285439" sldId="1840"/>
        </pc:sldMkLst>
        <pc:spChg chg="add">
          <ac:chgData name="Erickson Mamane, Lauren (CDC/DDPHSIS/CGH/DGHT)" userId="2dd2b25f-4f25-4cf2-b269-d9fa2afce13e" providerId="ADAL" clId="{BD21AEF7-E7EF-424D-879E-B680000DD57B}" dt="2020-07-15T01:34:03.170" v="1268"/>
          <ac:spMkLst>
            <pc:docMk/>
            <pc:sldMk cId="4267285439" sldId="1840"/>
            <ac:spMk id="10" creationId="{5F9CFCE6-877F-4858-B8BD-2C52CA8AFBC4}"/>
          </ac:spMkLst>
        </pc:spChg>
        <pc:spChg chg="add">
          <ac:chgData name="Erickson Mamane, Lauren (CDC/DDPHSIS/CGH/DGHT)" userId="2dd2b25f-4f25-4cf2-b269-d9fa2afce13e" providerId="ADAL" clId="{BD21AEF7-E7EF-424D-879E-B680000DD57B}" dt="2020-07-15T01:34:03.170" v="1268"/>
          <ac:spMkLst>
            <pc:docMk/>
            <pc:sldMk cId="4267285439" sldId="1840"/>
            <ac:spMk id="12" creationId="{8213F8A0-12AE-4514-8372-0DD766EC28EE}"/>
          </ac:spMkLst>
        </pc:spChg>
        <pc:spChg chg="add">
          <ac:chgData name="Erickson Mamane, Lauren (CDC/DDPHSIS/CGH/DGHT)" userId="2dd2b25f-4f25-4cf2-b269-d9fa2afce13e" providerId="ADAL" clId="{BD21AEF7-E7EF-424D-879E-B680000DD57B}" dt="2020-07-15T01:34:03.170" v="1268"/>
          <ac:spMkLst>
            <pc:docMk/>
            <pc:sldMk cId="4267285439" sldId="1840"/>
            <ac:spMk id="14" creationId="{9EFF17D4-9A8C-4CE5-B096-D8CCD4400437}"/>
          </ac:spMkLst>
        </pc:spChg>
      </pc:sldChg>
      <pc:sldChg chg="addSp delSp modSp add modTransition">
        <pc:chgData name="Erickson Mamane, Lauren (CDC/DDPHSIS/CGH/DGHT)" userId="2dd2b25f-4f25-4cf2-b269-d9fa2afce13e" providerId="ADAL" clId="{BD21AEF7-E7EF-424D-879E-B680000DD57B}" dt="2020-07-15T01:40:01.258" v="1389" actId="255"/>
        <pc:sldMkLst>
          <pc:docMk/>
          <pc:sldMk cId="165884203" sldId="1841"/>
        </pc:sldMkLst>
        <pc:spChg chg="del">
          <ac:chgData name="Erickson Mamane, Lauren (CDC/DDPHSIS/CGH/DGHT)" userId="2dd2b25f-4f25-4cf2-b269-d9fa2afce13e" providerId="ADAL" clId="{BD21AEF7-E7EF-424D-879E-B680000DD57B}" dt="2020-07-15T01:37:55.688" v="1291" actId="478"/>
          <ac:spMkLst>
            <pc:docMk/>
            <pc:sldMk cId="165884203" sldId="1841"/>
            <ac:spMk id="2" creationId="{6CFF09D1-CED1-47CD-A1C8-14F3410CBC7B}"/>
          </ac:spMkLst>
        </pc:spChg>
        <pc:spChg chg="del">
          <ac:chgData name="Erickson Mamane, Lauren (CDC/DDPHSIS/CGH/DGHT)" userId="2dd2b25f-4f25-4cf2-b269-d9fa2afce13e" providerId="ADAL" clId="{BD21AEF7-E7EF-424D-879E-B680000DD57B}" dt="2020-07-15T01:37:53.350" v="1290" actId="478"/>
          <ac:spMkLst>
            <pc:docMk/>
            <pc:sldMk cId="165884203" sldId="1841"/>
            <ac:spMk id="3" creationId="{61CA6881-4D67-43FF-A757-8906B044CABD}"/>
          </ac:spMkLst>
        </pc:spChg>
        <pc:spChg chg="del">
          <ac:chgData name="Erickson Mamane, Lauren (CDC/DDPHSIS/CGH/DGHT)" userId="2dd2b25f-4f25-4cf2-b269-d9fa2afce13e" providerId="ADAL" clId="{BD21AEF7-E7EF-424D-879E-B680000DD57B}" dt="2020-07-15T01:38:24.610" v="1293"/>
          <ac:spMkLst>
            <pc:docMk/>
            <pc:sldMk cId="165884203" sldId="1841"/>
            <ac:spMk id="4" creationId="{E2209CF9-056D-4334-9C2E-A940EAE9FE7E}"/>
          </ac:spMkLst>
        </pc:spChg>
        <pc:spChg chg="add mod">
          <ac:chgData name="Erickson Mamane, Lauren (CDC/DDPHSIS/CGH/DGHT)" userId="2dd2b25f-4f25-4cf2-b269-d9fa2afce13e" providerId="ADAL" clId="{BD21AEF7-E7EF-424D-879E-B680000DD57B}" dt="2020-07-15T01:40:01.258" v="1389" actId="255"/>
          <ac:spMkLst>
            <pc:docMk/>
            <pc:sldMk cId="165884203" sldId="1841"/>
            <ac:spMk id="5" creationId="{58FE97A3-CDE6-461E-B3DB-8D61219031B0}"/>
          </ac:spMkLst>
        </pc:spChg>
      </pc:sldChg>
      <pc:sldChg chg="add del">
        <pc:chgData name="Erickson Mamane, Lauren (CDC/DDPHSIS/CGH/DGHT)" userId="2dd2b25f-4f25-4cf2-b269-d9fa2afce13e" providerId="ADAL" clId="{BD21AEF7-E7EF-424D-879E-B680000DD57B}" dt="2020-07-15T01:38:26.549" v="1294" actId="2696"/>
        <pc:sldMkLst>
          <pc:docMk/>
          <pc:sldMk cId="3483756337" sldId="1842"/>
        </pc:sldMkLst>
      </pc:sldChg>
      <pc:sldMasterChg chg="delSldLayout">
        <pc:chgData name="Erickson Mamane, Lauren (CDC/DDPHSIS/CGH/DGHT)" userId="2dd2b25f-4f25-4cf2-b269-d9fa2afce13e" providerId="ADAL" clId="{BD21AEF7-E7EF-424D-879E-B680000DD57B}" dt="2020-07-15T00:52:07.540" v="812" actId="2696"/>
        <pc:sldMasterMkLst>
          <pc:docMk/>
          <pc:sldMasterMk cId="1678436159" sldId="2147483648"/>
        </pc:sldMasterMkLst>
        <pc:sldLayoutChg chg="del">
          <pc:chgData name="Erickson Mamane, Lauren (CDC/DDPHSIS/CGH/DGHT)" userId="2dd2b25f-4f25-4cf2-b269-d9fa2afce13e" providerId="ADAL" clId="{BD21AEF7-E7EF-424D-879E-B680000DD57B}" dt="2020-07-15T00:52:07.540" v="812" actId="2696"/>
          <pc:sldLayoutMkLst>
            <pc:docMk/>
            <pc:sldMasterMk cId="1678436159" sldId="2147483648"/>
            <pc:sldLayoutMk cId="3126822577" sldId="2147483688"/>
          </pc:sldLayoutMkLst>
        </pc:sldLayoutChg>
      </pc:sldMasterChg>
      <pc:sldMasterChg chg="delSldLayout">
        <pc:chgData name="Erickson Mamane, Lauren (CDC/DDPHSIS/CGH/DGHT)" userId="2dd2b25f-4f25-4cf2-b269-d9fa2afce13e" providerId="ADAL" clId="{BD21AEF7-E7EF-424D-879E-B680000DD57B}" dt="2020-07-15T01:39:48.433" v="1387" actId="2696"/>
        <pc:sldMasterMkLst>
          <pc:docMk/>
          <pc:sldMasterMk cId="763201640" sldId="2147483671"/>
        </pc:sldMasterMkLst>
        <pc:sldLayoutChg chg="del">
          <pc:chgData name="Erickson Mamane, Lauren (CDC/DDPHSIS/CGH/DGHT)" userId="2dd2b25f-4f25-4cf2-b269-d9fa2afce13e" providerId="ADAL" clId="{BD21AEF7-E7EF-424D-879E-B680000DD57B}" dt="2020-07-15T01:39:48.433" v="1387" actId="2696"/>
          <pc:sldLayoutMkLst>
            <pc:docMk/>
            <pc:sldMasterMk cId="763201640" sldId="2147483671"/>
            <pc:sldLayoutMk cId="1719243357" sldId="2147483682"/>
          </pc:sldLayoutMkLst>
        </pc:sldLayoutChg>
        <pc:sldLayoutChg chg="del">
          <pc:chgData name="Erickson Mamane, Lauren (CDC/DDPHSIS/CGH/DGHT)" userId="2dd2b25f-4f25-4cf2-b269-d9fa2afce13e" providerId="ADAL" clId="{BD21AEF7-E7EF-424D-879E-B680000DD57B}" dt="2020-07-15T00:07:08.054" v="769" actId="2696"/>
          <pc:sldLayoutMkLst>
            <pc:docMk/>
            <pc:sldMasterMk cId="763201640" sldId="2147483671"/>
            <pc:sldLayoutMk cId="2482107115" sldId="2147483688"/>
          </pc:sldLayoutMkLst>
        </pc:sldLayoutChg>
      </pc:sldMasterChg>
      <pc:sldMasterChg chg="del delSldLayout">
        <pc:chgData name="Erickson Mamane, Lauren (CDC/DDPHSIS/CGH/DGHT)" userId="2dd2b25f-4f25-4cf2-b269-d9fa2afce13e" providerId="ADAL" clId="{BD21AEF7-E7EF-424D-879E-B680000DD57B}" dt="2020-07-15T01:37:36.173" v="1288" actId="2696"/>
        <pc:sldMasterMkLst>
          <pc:docMk/>
          <pc:sldMasterMk cId="16636505" sldId="2147483682"/>
        </pc:sldMasterMkLst>
        <pc:sldLayoutChg chg="del">
          <pc:chgData name="Erickson Mamane, Lauren (CDC/DDPHSIS/CGH/DGHT)" userId="2dd2b25f-4f25-4cf2-b269-d9fa2afce13e" providerId="ADAL" clId="{BD21AEF7-E7EF-424D-879E-B680000DD57B}" dt="2020-07-15T01:37:36.169" v="1283" actId="2696"/>
          <pc:sldLayoutMkLst>
            <pc:docMk/>
            <pc:sldMasterMk cId="16636505" sldId="2147483682"/>
            <pc:sldLayoutMk cId="2562405661" sldId="2147483683"/>
          </pc:sldLayoutMkLst>
        </pc:sldLayoutChg>
        <pc:sldLayoutChg chg="del">
          <pc:chgData name="Erickson Mamane, Lauren (CDC/DDPHSIS/CGH/DGHT)" userId="2dd2b25f-4f25-4cf2-b269-d9fa2afce13e" providerId="ADAL" clId="{BD21AEF7-E7EF-424D-879E-B680000DD57B}" dt="2020-07-15T01:37:36.170" v="1284" actId="2696"/>
          <pc:sldLayoutMkLst>
            <pc:docMk/>
            <pc:sldMasterMk cId="16636505" sldId="2147483682"/>
            <pc:sldLayoutMk cId="1148825279" sldId="2147483684"/>
          </pc:sldLayoutMkLst>
        </pc:sldLayoutChg>
        <pc:sldLayoutChg chg="del">
          <pc:chgData name="Erickson Mamane, Lauren (CDC/DDPHSIS/CGH/DGHT)" userId="2dd2b25f-4f25-4cf2-b269-d9fa2afce13e" providerId="ADAL" clId="{BD21AEF7-E7EF-424D-879E-B680000DD57B}" dt="2020-07-15T01:37:36.170" v="1285" actId="2696"/>
          <pc:sldLayoutMkLst>
            <pc:docMk/>
            <pc:sldMasterMk cId="16636505" sldId="2147483682"/>
            <pc:sldLayoutMk cId="2463648828" sldId="2147483685"/>
          </pc:sldLayoutMkLst>
        </pc:sldLayoutChg>
        <pc:sldLayoutChg chg="del">
          <pc:chgData name="Erickson Mamane, Lauren (CDC/DDPHSIS/CGH/DGHT)" userId="2dd2b25f-4f25-4cf2-b269-d9fa2afce13e" providerId="ADAL" clId="{BD21AEF7-E7EF-424D-879E-B680000DD57B}" dt="2020-07-15T01:37:36.171" v="1286" actId="2696"/>
          <pc:sldLayoutMkLst>
            <pc:docMk/>
            <pc:sldMasterMk cId="16636505" sldId="2147483682"/>
            <pc:sldLayoutMk cId="718288235" sldId="2147483686"/>
          </pc:sldLayoutMkLst>
        </pc:sldLayoutChg>
        <pc:sldLayoutChg chg="del">
          <pc:chgData name="Erickson Mamane, Lauren (CDC/DDPHSIS/CGH/DGHT)" userId="2dd2b25f-4f25-4cf2-b269-d9fa2afce13e" providerId="ADAL" clId="{BD21AEF7-E7EF-424D-879E-B680000DD57B}" dt="2020-07-15T01:37:36.172" v="1287" actId="2696"/>
          <pc:sldLayoutMkLst>
            <pc:docMk/>
            <pc:sldMasterMk cId="16636505" sldId="2147483682"/>
            <pc:sldLayoutMk cId="3239635229" sldId="2147483687"/>
          </pc:sldLayoutMkLst>
        </pc:sldLayoutChg>
      </pc:sldMasterChg>
      <pc:sldMasterChg chg="del delSldLayout">
        <pc:chgData name="Erickson Mamane, Lauren (CDC/DDPHSIS/CGH/DGHT)" userId="2dd2b25f-4f25-4cf2-b269-d9fa2afce13e" providerId="ADAL" clId="{BD21AEF7-E7EF-424D-879E-B680000DD57B}" dt="2020-07-15T00:07:03.992" v="767" actId="2696"/>
        <pc:sldMasterMkLst>
          <pc:docMk/>
          <pc:sldMasterMk cId="2555127689" sldId="2147483689"/>
        </pc:sldMasterMkLst>
        <pc:sldLayoutChg chg="del">
          <pc:chgData name="Erickson Mamane, Lauren (CDC/DDPHSIS/CGH/DGHT)" userId="2dd2b25f-4f25-4cf2-b269-d9fa2afce13e" providerId="ADAL" clId="{BD21AEF7-E7EF-424D-879E-B680000DD57B}" dt="2020-07-15T00:07:03.987" v="762" actId="2696"/>
          <pc:sldLayoutMkLst>
            <pc:docMk/>
            <pc:sldMasterMk cId="2555127689" sldId="2147483689"/>
            <pc:sldLayoutMk cId="1855501462" sldId="2147483690"/>
          </pc:sldLayoutMkLst>
        </pc:sldLayoutChg>
        <pc:sldLayoutChg chg="del">
          <pc:chgData name="Erickson Mamane, Lauren (CDC/DDPHSIS/CGH/DGHT)" userId="2dd2b25f-4f25-4cf2-b269-d9fa2afce13e" providerId="ADAL" clId="{BD21AEF7-E7EF-424D-879E-B680000DD57B}" dt="2020-07-15T00:07:03.989" v="763" actId="2696"/>
          <pc:sldLayoutMkLst>
            <pc:docMk/>
            <pc:sldMasterMk cId="2555127689" sldId="2147483689"/>
            <pc:sldLayoutMk cId="551548406" sldId="2147483691"/>
          </pc:sldLayoutMkLst>
        </pc:sldLayoutChg>
        <pc:sldLayoutChg chg="del">
          <pc:chgData name="Erickson Mamane, Lauren (CDC/DDPHSIS/CGH/DGHT)" userId="2dd2b25f-4f25-4cf2-b269-d9fa2afce13e" providerId="ADAL" clId="{BD21AEF7-E7EF-424D-879E-B680000DD57B}" dt="2020-07-15T00:07:03.990" v="764" actId="2696"/>
          <pc:sldLayoutMkLst>
            <pc:docMk/>
            <pc:sldMasterMk cId="2555127689" sldId="2147483689"/>
            <pc:sldLayoutMk cId="1886846238" sldId="2147483692"/>
          </pc:sldLayoutMkLst>
        </pc:sldLayoutChg>
        <pc:sldLayoutChg chg="del">
          <pc:chgData name="Erickson Mamane, Lauren (CDC/DDPHSIS/CGH/DGHT)" userId="2dd2b25f-4f25-4cf2-b269-d9fa2afce13e" providerId="ADAL" clId="{BD21AEF7-E7EF-424D-879E-B680000DD57B}" dt="2020-07-15T00:07:03.990" v="765" actId="2696"/>
          <pc:sldLayoutMkLst>
            <pc:docMk/>
            <pc:sldMasterMk cId="2555127689" sldId="2147483689"/>
            <pc:sldLayoutMk cId="1230988280" sldId="2147483693"/>
          </pc:sldLayoutMkLst>
        </pc:sldLayoutChg>
        <pc:sldLayoutChg chg="del">
          <pc:chgData name="Erickson Mamane, Lauren (CDC/DDPHSIS/CGH/DGHT)" userId="2dd2b25f-4f25-4cf2-b269-d9fa2afce13e" providerId="ADAL" clId="{BD21AEF7-E7EF-424D-879E-B680000DD57B}" dt="2020-07-15T00:07:03.991" v="766" actId="2696"/>
          <pc:sldLayoutMkLst>
            <pc:docMk/>
            <pc:sldMasterMk cId="2555127689" sldId="2147483689"/>
            <pc:sldLayoutMk cId="2842096097" sldId="214748369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4486C-0431-44CF-A533-BDCB5A0EC075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F3AD7-AB87-4688-8424-42BDA5C9A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6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084AA2-EDF3-41B6-9BD5-4D1331E35CE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437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084AA2-EDF3-41B6-9BD5-4D1331E35CE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472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084AA2-EDF3-41B6-9BD5-4D1331E35CE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472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Presentation broken down into three steps:</a:t>
            </a:r>
            <a:br>
              <a:rPr lang="en-US" dirty="0"/>
            </a:br>
            <a:r>
              <a:rPr lang="en-US" dirty="0"/>
              <a:t>Step One: Know the facts to help you and your community stay safe</a:t>
            </a:r>
          </a:p>
          <a:p>
            <a:r>
              <a:rPr lang="en-US" dirty="0"/>
              <a:t>Step Two: Use your voice to change the course of COVID-19, by using on-line, digital, virtual, radio and other media options to reach congregations and communities with important prevention messages </a:t>
            </a:r>
          </a:p>
          <a:p>
            <a:r>
              <a:rPr lang="en-US" dirty="0"/>
              <a:t>Step Three: Raise your voice to change the course of violence and abuse of children in your  community!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F3AD7-AB87-4688-8424-42BDA5C9A7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48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World Health Organization, UNICEF, the Global Partnership to End Violence Against Children, USAID, CDC and Parenting for Lifelong Health collaborated to provide open-access online parenting resources during COVID-19.</a:t>
            </a:r>
          </a:p>
          <a:p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Z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Importantly, these parenting resources use robust evidence from randomised controlled trials in low- and middle-income countries.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F3AD7-AB87-4688-8424-42BDA5C9A7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04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SHOW VIDEO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084AA2-EDF3-41B6-9BD5-4D1331E35CE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61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2685-04D3-4434-95CD-FABD3EFE3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0D5A19-E2E1-4C7D-B12A-F37D18E13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B9438-AB6F-4D0D-8326-4F6AB89ED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8139-3557-4386-A8D7-18EEB0EFABE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BB4EE-7F53-4766-99C3-7C748A05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B4E73-27C4-496F-9CE6-A68C9F022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7538-2704-461B-B2AD-DF121B1BF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78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EEE52-8E6B-4927-965F-42DEF894C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C816-21EF-4B82-938F-BE3D20E4C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B3948-291A-450D-90C1-4208F3644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8139-3557-4386-A8D7-18EEB0EFABE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AAD08-F513-460B-92D6-5688D005E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6C29E-1475-4026-AC52-078387501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7538-2704-461B-B2AD-DF121B1BF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0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9069D6-8C85-4C30-A902-4558A79ACF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1531C-09A1-4042-AE45-D3BE2A52E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F6039-9701-4692-AE9C-F0B2E1E0D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8139-3557-4386-A8D7-18EEB0EFABE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2A678-6E07-4899-A813-0B0CC775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28100-AABA-4930-A70D-66048B8B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7538-2704-461B-B2AD-DF121B1BF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6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5F35E44-72CB-4AFA-8DA6-C89EBC957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5" r="19754"/>
          <a:stretch/>
        </p:blipFill>
        <p:spPr>
          <a:xfrm>
            <a:off x="6947544" y="1288496"/>
            <a:ext cx="4913032" cy="463445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2B0A619-F6AA-4053-9D4A-55C4BC7B0046}"/>
              </a:ext>
            </a:extLst>
          </p:cNvPr>
          <p:cNvSpPr/>
          <p:nvPr userDrawn="1"/>
        </p:nvSpPr>
        <p:spPr>
          <a:xfrm>
            <a:off x="419100" y="0"/>
            <a:ext cx="11772901" cy="1194093"/>
          </a:xfrm>
          <a:prstGeom prst="rect">
            <a:avLst/>
          </a:prstGeom>
          <a:gradFill flip="none" rotWithShape="1">
            <a:gsLst>
              <a:gs pos="0">
                <a:srgbClr val="55BF8B"/>
              </a:gs>
              <a:gs pos="96000">
                <a:srgbClr val="145E7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696687" y="12129"/>
            <a:ext cx="11495315" cy="115577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000"/>
              </a:lnSpc>
              <a:defRPr sz="3733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ubtitle 2"/>
          <p:cNvSpPr>
            <a:spLocks noGrp="1"/>
          </p:cNvSpPr>
          <p:nvPr userDrawn="1">
            <p:ph type="subTitle" idx="1"/>
          </p:nvPr>
        </p:nvSpPr>
        <p:spPr>
          <a:xfrm>
            <a:off x="696687" y="1368341"/>
            <a:ext cx="10156192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2D2D2D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/>
          </p:nvPr>
        </p:nvSpPr>
        <p:spPr>
          <a:xfrm>
            <a:off x="616740" y="2520846"/>
            <a:ext cx="10156192" cy="103931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2D2D2D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17" name="Picture 16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19" y="5706813"/>
            <a:ext cx="1672779" cy="9590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900023D-2373-43F5-A4AA-FD7F91255A55}"/>
              </a:ext>
            </a:extLst>
          </p:cNvPr>
          <p:cNvGrpSpPr/>
          <p:nvPr userDrawn="1"/>
        </p:nvGrpSpPr>
        <p:grpSpPr>
          <a:xfrm>
            <a:off x="1" y="2"/>
            <a:ext cx="356209" cy="1194093"/>
            <a:chOff x="2721769" y="2050256"/>
            <a:chExt cx="442912" cy="14696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5925BE-9EF0-43F9-9D78-64BD587500CA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245E9D-1A1B-4F74-AD8C-354693087FC0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EA0238C-23EC-47A0-ABAA-400AE503943B}"/>
              </a:ext>
            </a:extLst>
          </p:cNvPr>
          <p:cNvSpPr txBox="1"/>
          <p:nvPr userDrawn="1"/>
        </p:nvSpPr>
        <p:spPr>
          <a:xfrm>
            <a:off x="6616119" y="6014056"/>
            <a:ext cx="5575883" cy="502766"/>
          </a:xfrm>
          <a:prstGeom prst="rect">
            <a:avLst/>
          </a:prstGeom>
          <a:solidFill>
            <a:srgbClr val="FBAB18"/>
          </a:solidFill>
        </p:spPr>
        <p:txBody>
          <a:bodyPr wrap="square" rtlCol="0">
            <a:spAutoFit/>
          </a:bodyPr>
          <a:lstStyle/>
          <a:p>
            <a:pPr marL="38099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67" b="1">
                <a:solidFill>
                  <a:srgbClr val="2D2D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cdc.gov/coronavirus</a:t>
            </a:r>
          </a:p>
        </p:txBody>
      </p:sp>
    </p:spTree>
    <p:extLst>
      <p:ext uri="{BB962C8B-B14F-4D97-AF65-F5344CB8AC3E}">
        <p14:creationId xmlns:p14="http://schemas.microsoft.com/office/powerpoint/2010/main" val="403888677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B0A619-F6AA-4053-9D4A-55C4BC7B004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55BF8B"/>
              </a:gs>
              <a:gs pos="96000">
                <a:srgbClr val="145E7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914401" y="12129"/>
            <a:ext cx="11277600" cy="115577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000"/>
              </a:lnSpc>
              <a:defRPr sz="3733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ubtitle 2"/>
          <p:cNvSpPr>
            <a:spLocks noGrp="1"/>
          </p:cNvSpPr>
          <p:nvPr userDrawn="1">
            <p:ph type="subTitle" idx="1"/>
          </p:nvPr>
        </p:nvSpPr>
        <p:spPr>
          <a:xfrm>
            <a:off x="914402" y="1415968"/>
            <a:ext cx="9938477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/>
          </p:nvPr>
        </p:nvSpPr>
        <p:spPr>
          <a:xfrm>
            <a:off x="914401" y="2520846"/>
            <a:ext cx="9858531" cy="103931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17" name="Picture 16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19" y="5706813"/>
            <a:ext cx="1672779" cy="95900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C3D0F8F-59A2-423C-A3F9-4CCC5E04EB88}"/>
              </a:ext>
            </a:extLst>
          </p:cNvPr>
          <p:cNvGrpSpPr/>
          <p:nvPr userDrawn="1"/>
        </p:nvGrpSpPr>
        <p:grpSpPr>
          <a:xfrm>
            <a:off x="1" y="2"/>
            <a:ext cx="356209" cy="1194093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2F05D3-C03C-45E4-9FA9-D106B2E80059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6CBDE1-9FE4-4D39-8D29-C02C77614B0D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457639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110222" y="6727353"/>
            <a:ext cx="804111" cy="121584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903846" y="6727353"/>
            <a:ext cx="804111" cy="121584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9707955" y="6727353"/>
            <a:ext cx="804765" cy="121584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0494264" y="6727353"/>
            <a:ext cx="1697737" cy="121584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1" y="6727353"/>
            <a:ext cx="7572332" cy="121584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7308078" y="6727353"/>
            <a:ext cx="804111" cy="121584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09600" y="274639"/>
            <a:ext cx="10972800" cy="91945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5" name="Text Placeholder 7"/>
          <p:cNvSpPr>
            <a:spLocks noGrp="1"/>
          </p:cNvSpPr>
          <p:nvPr userDrawn="1"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306910" indent="-306910">
              <a:buClr>
                <a:srgbClr val="005DAA"/>
              </a:buClr>
              <a:buFont typeface="Wingdings" panose="05000000000000000000" pitchFamily="2" charset="2"/>
              <a:buChar char="§"/>
              <a:defRPr sz="2667">
                <a:solidFill>
                  <a:srgbClr val="2D2D2D"/>
                </a:solidFill>
              </a:defRPr>
            </a:lvl1pPr>
            <a:lvl2pPr>
              <a:buClr>
                <a:srgbClr val="532E63"/>
              </a:buClr>
              <a:defRPr sz="2667">
                <a:solidFill>
                  <a:srgbClr val="2D2D2D"/>
                </a:solidFill>
              </a:defRPr>
            </a:lvl2pPr>
            <a:lvl3pPr>
              <a:buClr>
                <a:srgbClr val="9A3B26"/>
              </a:buClr>
              <a:defRPr sz="2667">
                <a:solidFill>
                  <a:srgbClr val="2D2D2D"/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1" name="Picture 20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5EB3B0CC-979E-4460-961A-7E5D5213A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19" y="6001464"/>
            <a:ext cx="1158819" cy="66434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256BCB5-3FA6-46A4-BD0C-A091D9F1922D}"/>
              </a:ext>
            </a:extLst>
          </p:cNvPr>
          <p:cNvGrpSpPr/>
          <p:nvPr userDrawn="1"/>
        </p:nvGrpSpPr>
        <p:grpSpPr>
          <a:xfrm>
            <a:off x="1" y="2"/>
            <a:ext cx="356209" cy="1194093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B91796-8B0E-4339-853E-86194B92F336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4E0A8E-0F30-4F8C-A535-BEEA20A4E70F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879882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110222" y="6727353"/>
            <a:ext cx="804111" cy="121584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903846" y="6727353"/>
            <a:ext cx="804111" cy="121584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9707955" y="6727353"/>
            <a:ext cx="804765" cy="121584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0494264" y="6727353"/>
            <a:ext cx="1697737" cy="121584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1" y="6727353"/>
            <a:ext cx="7572332" cy="121584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7308078" y="6727353"/>
            <a:ext cx="804111" cy="121584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09600" y="274639"/>
            <a:ext cx="10972800" cy="91945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5" name="Text Placeholder 7"/>
          <p:cNvSpPr>
            <a:spLocks noGrp="1"/>
          </p:cNvSpPr>
          <p:nvPr userDrawn="1"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306910" indent="-306910">
              <a:buClr>
                <a:srgbClr val="005DAA"/>
              </a:buClr>
              <a:buFont typeface="Wingdings" panose="05000000000000000000" pitchFamily="2" charset="2"/>
              <a:buChar char="§"/>
              <a:defRPr sz="2667">
                <a:solidFill>
                  <a:srgbClr val="2D2D2D"/>
                </a:solidFill>
              </a:defRPr>
            </a:lvl1pPr>
            <a:lvl2pPr>
              <a:buClr>
                <a:srgbClr val="532E63"/>
              </a:buClr>
              <a:defRPr sz="2667">
                <a:solidFill>
                  <a:srgbClr val="2D2D2D"/>
                </a:solidFill>
              </a:defRPr>
            </a:lvl2pPr>
            <a:lvl3pPr>
              <a:buClr>
                <a:srgbClr val="9A3B26"/>
              </a:buClr>
              <a:defRPr sz="2667">
                <a:solidFill>
                  <a:srgbClr val="2D2D2D"/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56BCB5-3FA6-46A4-BD0C-A091D9F1922D}"/>
              </a:ext>
            </a:extLst>
          </p:cNvPr>
          <p:cNvGrpSpPr/>
          <p:nvPr userDrawn="1"/>
        </p:nvGrpSpPr>
        <p:grpSpPr>
          <a:xfrm>
            <a:off x="1" y="2"/>
            <a:ext cx="356209" cy="1194093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B91796-8B0E-4339-853E-86194B92F336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4E0A8E-0F30-4F8C-A535-BEEA20A4E70F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057904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2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16945D-7463-43F9-B460-2CF43DA200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10222" y="6727353"/>
            <a:ext cx="804111" cy="121584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9C951-7795-4013-A98F-41CA15626A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03846" y="6727353"/>
            <a:ext cx="804111" cy="121584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138E91-A144-4218-9895-5E4D3582AD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07955" y="6727353"/>
            <a:ext cx="804765" cy="121584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4E6B6-BDAE-40A5-9E22-D7B6320CB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94264" y="6727353"/>
            <a:ext cx="1697737" cy="121584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E71CFAF4-5909-4817-B92D-CE4D29DFF7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727353"/>
            <a:ext cx="7572332" cy="121584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E6DC0A-1388-4428-BA38-59223C425A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08078" y="6727353"/>
            <a:ext cx="804111" cy="121584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pic>
        <p:nvPicPr>
          <p:cNvPr id="21" name="Picture 20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84213D48-D055-4EE8-9726-533AB8E26A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19" y="5706813"/>
            <a:ext cx="1672779" cy="95900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F318103-E3F0-462E-A0BE-161EC7EA9C7C}"/>
              </a:ext>
            </a:extLst>
          </p:cNvPr>
          <p:cNvGrpSpPr/>
          <p:nvPr userDrawn="1"/>
        </p:nvGrpSpPr>
        <p:grpSpPr>
          <a:xfrm>
            <a:off x="1" y="2"/>
            <a:ext cx="356209" cy="1194093"/>
            <a:chOff x="2721769" y="2050256"/>
            <a:chExt cx="442912" cy="14696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A256B-3279-4135-9C44-56940C3F4D28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7CDBA5-E900-4510-9676-E670A0189CF4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337095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SLIDE 2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16945D-7463-43F9-B460-2CF43DA200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10222" y="6727353"/>
            <a:ext cx="804111" cy="121584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9C951-7795-4013-A98F-41CA15626A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03846" y="6727353"/>
            <a:ext cx="804111" cy="121584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138E91-A144-4218-9895-5E4D3582AD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07955" y="6727353"/>
            <a:ext cx="804765" cy="121584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4E6B6-BDAE-40A5-9E22-D7B6320CB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94264" y="6727353"/>
            <a:ext cx="1697737" cy="121584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E71CFAF4-5909-4817-B92D-CE4D29DFF7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727353"/>
            <a:ext cx="7572332" cy="121584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E6DC0A-1388-4428-BA38-59223C425A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08078" y="6727353"/>
            <a:ext cx="804111" cy="121584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F318103-E3F0-462E-A0BE-161EC7EA9C7C}"/>
              </a:ext>
            </a:extLst>
          </p:cNvPr>
          <p:cNvGrpSpPr/>
          <p:nvPr userDrawn="1"/>
        </p:nvGrpSpPr>
        <p:grpSpPr>
          <a:xfrm>
            <a:off x="1" y="2"/>
            <a:ext cx="356209" cy="1194093"/>
            <a:chOff x="2721769" y="2050256"/>
            <a:chExt cx="442912" cy="14696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A256B-3279-4135-9C44-56940C3F4D28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7CDBA5-E900-4510-9676-E670A0189CF4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424467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A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85" y="3255151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39484" y="4688982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pic>
        <p:nvPicPr>
          <p:cNvPr id="4" name="Picture 3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1338F5EA-D0AF-428F-B372-DAC2A9B1C5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39" y="5706813"/>
            <a:ext cx="1672779" cy="95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1335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_background">
    <p:bg>
      <p:bgPr>
        <a:solidFill>
          <a:srgbClr val="006A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1EDB832-85DB-47C2-990D-C76F1161C2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9425" y="674915"/>
            <a:ext cx="5979136" cy="5795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85" y="3255151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39484" y="4688982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pic>
        <p:nvPicPr>
          <p:cNvPr id="4" name="Picture 3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1338F5EA-D0AF-428F-B372-DAC2A9B1C5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39" y="5706813"/>
            <a:ext cx="1672779" cy="95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4802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95D57-F726-452B-B636-C8E4ED63F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C4892-BA8C-40DB-851D-BC9736381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BA166-2756-4561-A9CB-49DBE956F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8139-3557-4386-A8D7-18EEB0EFABE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726B2-2DB2-4BFB-992E-B65992BC1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E5BE0-C704-4FD4-BE08-C7C0584ED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7538-2704-461B-B2AD-DF121B1BF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50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2608" y="5668739"/>
            <a:ext cx="12192000" cy="117755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69625" y="3662433"/>
            <a:ext cx="8852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4" name="Picture 3" descr="Logos of the U.S. Department of Health and Human Services and the Centers for Disease Control and Prevention." title="Logo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2473"/>
            <a:ext cx="12192000" cy="1183824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0" y="5662473"/>
            <a:ext cx="12192000" cy="1183824"/>
            <a:chOff x="0" y="-11827"/>
            <a:chExt cx="9144000" cy="170018"/>
          </a:xfrm>
        </p:grpSpPr>
        <p:sp>
          <p:nvSpPr>
            <p:cNvPr id="6" name="bk object 25"/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bk object 26"/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bk object 27"/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bk object 28"/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bk object 29"/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bk object 30"/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bk object 31"/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bk object 32"/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Picture 15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35" y="5786588"/>
            <a:ext cx="1672779" cy="9590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8E3E0E-8007-4E08-9AE4-D29BCAE7C5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5" r="19754"/>
          <a:stretch/>
        </p:blipFill>
        <p:spPr>
          <a:xfrm>
            <a:off x="7112341" y="234188"/>
            <a:ext cx="4913032" cy="463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8742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2608" y="5668739"/>
            <a:ext cx="12192000" cy="117755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69625" y="3662433"/>
            <a:ext cx="8852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4" name="Picture 3" descr="Logos of the U.S. Department of Health and Human Services and the Centers for Disease Control and Prevention." title="Logo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2473"/>
            <a:ext cx="12192000" cy="1183824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0" y="5662473"/>
            <a:ext cx="12192000" cy="1183824"/>
            <a:chOff x="0" y="-11827"/>
            <a:chExt cx="9144000" cy="170018"/>
          </a:xfrm>
        </p:grpSpPr>
        <p:sp>
          <p:nvSpPr>
            <p:cNvPr id="6" name="bk object 25"/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bk object 26"/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bk object 27"/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bk object 28"/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bk object 29"/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bk object 30"/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bk object 31"/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bk object 32"/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Picture 15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35" y="5786588"/>
            <a:ext cx="1672779" cy="959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A43ECC-BBFF-4967-9F45-5667FFC0EE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9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900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5F35E44-72CB-4AFA-8DA6-C89EBC957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5" r="19754"/>
          <a:stretch/>
        </p:blipFill>
        <p:spPr>
          <a:xfrm>
            <a:off x="6947544" y="1288496"/>
            <a:ext cx="4913032" cy="463445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2B0A619-F6AA-4053-9D4A-55C4BC7B0046}"/>
              </a:ext>
            </a:extLst>
          </p:cNvPr>
          <p:cNvSpPr/>
          <p:nvPr userDrawn="1"/>
        </p:nvSpPr>
        <p:spPr>
          <a:xfrm>
            <a:off x="419100" y="0"/>
            <a:ext cx="11772901" cy="1194093"/>
          </a:xfrm>
          <a:prstGeom prst="rect">
            <a:avLst/>
          </a:prstGeom>
          <a:gradFill flip="none" rotWithShape="1">
            <a:gsLst>
              <a:gs pos="0">
                <a:srgbClr val="55BF8B"/>
              </a:gs>
              <a:gs pos="96000">
                <a:srgbClr val="145E7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696687" y="12129"/>
            <a:ext cx="11495315" cy="115577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000"/>
              </a:lnSpc>
              <a:defRPr sz="3733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ubtitle 2"/>
          <p:cNvSpPr>
            <a:spLocks noGrp="1"/>
          </p:cNvSpPr>
          <p:nvPr userDrawn="1">
            <p:ph type="subTitle" idx="1"/>
          </p:nvPr>
        </p:nvSpPr>
        <p:spPr>
          <a:xfrm>
            <a:off x="696687" y="1368341"/>
            <a:ext cx="10156192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2D2D2D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/>
          </p:nvPr>
        </p:nvSpPr>
        <p:spPr>
          <a:xfrm>
            <a:off x="616740" y="2520846"/>
            <a:ext cx="10156192" cy="103931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2D2D2D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209" y="5654842"/>
            <a:ext cx="1672779" cy="89934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900023D-2373-43F5-A4AA-FD7F91255A55}"/>
              </a:ext>
            </a:extLst>
          </p:cNvPr>
          <p:cNvGrpSpPr/>
          <p:nvPr userDrawn="1"/>
        </p:nvGrpSpPr>
        <p:grpSpPr>
          <a:xfrm>
            <a:off x="1" y="2"/>
            <a:ext cx="356209" cy="1194093"/>
            <a:chOff x="2721769" y="2050256"/>
            <a:chExt cx="442912" cy="14696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5925BE-9EF0-43F9-9D78-64BD587500CA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n>
                  <a:noFill/>
                </a:ln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245E9D-1A1B-4F74-AD8C-354693087FC0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n>
                  <a:noFill/>
                </a:ln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EA0238C-23EC-47A0-ABAA-400AE503943B}"/>
              </a:ext>
            </a:extLst>
          </p:cNvPr>
          <p:cNvSpPr txBox="1"/>
          <p:nvPr userDrawn="1"/>
        </p:nvSpPr>
        <p:spPr>
          <a:xfrm>
            <a:off x="6616119" y="5795759"/>
            <a:ext cx="5575883" cy="502766"/>
          </a:xfrm>
          <a:prstGeom prst="rect">
            <a:avLst/>
          </a:prstGeom>
          <a:solidFill>
            <a:srgbClr val="FBAB18"/>
          </a:solidFill>
        </p:spPr>
        <p:txBody>
          <a:bodyPr wrap="square" rtlCol="0">
            <a:spAutoFit/>
          </a:bodyPr>
          <a:lstStyle/>
          <a:p>
            <a:pPr marL="38099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67" b="1" dirty="0">
                <a:solidFill>
                  <a:srgbClr val="2D2D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cdc.gov/coronavirus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589CB5-1A67-4FF8-965E-CE464DDBD7CD}"/>
              </a:ext>
            </a:extLst>
          </p:cNvPr>
          <p:cNvSpPr txBox="1"/>
          <p:nvPr userDrawn="1"/>
        </p:nvSpPr>
        <p:spPr>
          <a:xfrm>
            <a:off x="6616120" y="6329239"/>
            <a:ext cx="539192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000000"/>
                </a:solidFill>
                <a:latin typeface="Calibri" panose="020F0502020204030204" pitchFamily="34" charset="0"/>
              </a:rPr>
              <a:t>www.cdc.gov/coronavirus/2019-ncov/global-covid-19</a:t>
            </a:r>
          </a:p>
        </p:txBody>
      </p:sp>
    </p:spTree>
    <p:extLst>
      <p:ext uri="{BB962C8B-B14F-4D97-AF65-F5344CB8AC3E}">
        <p14:creationId xmlns:p14="http://schemas.microsoft.com/office/powerpoint/2010/main" val="51139707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B0A619-F6AA-4053-9D4A-55C4BC7B004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55BF8B"/>
              </a:gs>
              <a:gs pos="96000">
                <a:srgbClr val="145E7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914401" y="12129"/>
            <a:ext cx="11277600" cy="115577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000"/>
              </a:lnSpc>
              <a:defRPr sz="3733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ubtitle 2"/>
          <p:cNvSpPr>
            <a:spLocks noGrp="1"/>
          </p:cNvSpPr>
          <p:nvPr userDrawn="1">
            <p:ph type="subTitle" idx="1"/>
          </p:nvPr>
        </p:nvSpPr>
        <p:spPr>
          <a:xfrm>
            <a:off x="914402" y="1415968"/>
            <a:ext cx="9938477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/>
          </p:nvPr>
        </p:nvSpPr>
        <p:spPr>
          <a:xfrm>
            <a:off x="914401" y="2520846"/>
            <a:ext cx="9858531" cy="103931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919" y="5736642"/>
            <a:ext cx="1672779" cy="8993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C3D0F8F-59A2-423C-A3F9-4CCC5E04EB88}"/>
              </a:ext>
            </a:extLst>
          </p:cNvPr>
          <p:cNvGrpSpPr/>
          <p:nvPr userDrawn="1"/>
        </p:nvGrpSpPr>
        <p:grpSpPr>
          <a:xfrm>
            <a:off x="1" y="2"/>
            <a:ext cx="356209" cy="1194093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2F05D3-C03C-45E4-9FA9-D106B2E80059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6CBDE1-9FE4-4D39-8D29-C02C77614B0D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469953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110222" y="6727353"/>
            <a:ext cx="804111" cy="121584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903846" y="6727353"/>
            <a:ext cx="804111" cy="121584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9707955" y="6727353"/>
            <a:ext cx="804765" cy="121584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0494264" y="6727353"/>
            <a:ext cx="1697737" cy="121584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1" y="6727353"/>
            <a:ext cx="7572332" cy="121584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7308078" y="6727353"/>
            <a:ext cx="804111" cy="121584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09600" y="274639"/>
            <a:ext cx="10972800" cy="91945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5" name="Text Placeholder 7"/>
          <p:cNvSpPr>
            <a:spLocks noGrp="1"/>
          </p:cNvSpPr>
          <p:nvPr userDrawn="1"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306910" indent="-306910">
              <a:buClr>
                <a:srgbClr val="005DAA"/>
              </a:buClr>
              <a:buFont typeface="Wingdings" panose="05000000000000000000" pitchFamily="2" charset="2"/>
              <a:buChar char="§"/>
              <a:defRPr sz="2667">
                <a:solidFill>
                  <a:srgbClr val="2D2D2D"/>
                </a:solidFill>
              </a:defRPr>
            </a:lvl1pPr>
            <a:lvl2pPr>
              <a:buClr>
                <a:srgbClr val="532E63"/>
              </a:buClr>
              <a:defRPr sz="2667">
                <a:solidFill>
                  <a:srgbClr val="2D2D2D"/>
                </a:solidFill>
              </a:defRPr>
            </a:lvl2pPr>
            <a:lvl3pPr>
              <a:buClr>
                <a:srgbClr val="9A3B26"/>
              </a:buClr>
              <a:defRPr sz="2667">
                <a:solidFill>
                  <a:srgbClr val="2D2D2D"/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EB3B0CC-979E-4460-961A-7E5D5213A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919" y="6022129"/>
            <a:ext cx="1158819" cy="62302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256BCB5-3FA6-46A4-BD0C-A091D9F1922D}"/>
              </a:ext>
            </a:extLst>
          </p:cNvPr>
          <p:cNvGrpSpPr/>
          <p:nvPr userDrawn="1"/>
        </p:nvGrpSpPr>
        <p:grpSpPr>
          <a:xfrm>
            <a:off x="1" y="2"/>
            <a:ext cx="356209" cy="1194093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B91796-8B0E-4339-853E-86194B92F336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4E0A8E-0F30-4F8C-A535-BEEA20A4E70F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51177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110222" y="6727353"/>
            <a:ext cx="804111" cy="121584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903846" y="6727353"/>
            <a:ext cx="804111" cy="121584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9707955" y="6727353"/>
            <a:ext cx="804765" cy="121584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0494264" y="6727353"/>
            <a:ext cx="1697737" cy="121584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1" y="6727353"/>
            <a:ext cx="7572332" cy="121584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7308078" y="6727353"/>
            <a:ext cx="804111" cy="121584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09600" y="274639"/>
            <a:ext cx="10972800" cy="91945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5" name="Text Placeholder 7"/>
          <p:cNvSpPr>
            <a:spLocks noGrp="1"/>
          </p:cNvSpPr>
          <p:nvPr userDrawn="1"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306910" indent="-306910">
              <a:buClr>
                <a:srgbClr val="005DAA"/>
              </a:buClr>
              <a:buFont typeface="Wingdings" panose="05000000000000000000" pitchFamily="2" charset="2"/>
              <a:buChar char="§"/>
              <a:defRPr sz="2667">
                <a:solidFill>
                  <a:srgbClr val="2D2D2D"/>
                </a:solidFill>
              </a:defRPr>
            </a:lvl1pPr>
            <a:lvl2pPr>
              <a:buClr>
                <a:srgbClr val="532E63"/>
              </a:buClr>
              <a:defRPr sz="2667">
                <a:solidFill>
                  <a:srgbClr val="2D2D2D"/>
                </a:solidFill>
              </a:defRPr>
            </a:lvl2pPr>
            <a:lvl3pPr>
              <a:buClr>
                <a:srgbClr val="9A3B26"/>
              </a:buClr>
              <a:defRPr sz="2667">
                <a:solidFill>
                  <a:srgbClr val="2D2D2D"/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56BCB5-3FA6-46A4-BD0C-A091D9F1922D}"/>
              </a:ext>
            </a:extLst>
          </p:cNvPr>
          <p:cNvGrpSpPr/>
          <p:nvPr userDrawn="1"/>
        </p:nvGrpSpPr>
        <p:grpSpPr>
          <a:xfrm>
            <a:off x="1" y="2"/>
            <a:ext cx="356209" cy="1194093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B91796-8B0E-4339-853E-86194B92F336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4E0A8E-0F30-4F8C-A535-BEEA20A4E70F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77817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2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16945D-7463-43F9-B460-2CF43DA200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10222" y="6727353"/>
            <a:ext cx="804111" cy="121584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9C951-7795-4013-A98F-41CA15626A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03846" y="6727353"/>
            <a:ext cx="804111" cy="121584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138E91-A144-4218-9895-5E4D3582AD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07955" y="6727353"/>
            <a:ext cx="804765" cy="121584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4E6B6-BDAE-40A5-9E22-D7B6320CB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94264" y="6727353"/>
            <a:ext cx="1697737" cy="121584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E71CFAF4-5909-4817-B92D-CE4D29DFF7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727353"/>
            <a:ext cx="7572332" cy="121584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E6DC0A-1388-4428-BA38-59223C425A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08078" y="6727353"/>
            <a:ext cx="804111" cy="121584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4213D48-D055-4EE8-9726-533AB8E26A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919" y="5736642"/>
            <a:ext cx="1672779" cy="89934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F318103-E3F0-462E-A0BE-161EC7EA9C7C}"/>
              </a:ext>
            </a:extLst>
          </p:cNvPr>
          <p:cNvGrpSpPr/>
          <p:nvPr userDrawn="1"/>
        </p:nvGrpSpPr>
        <p:grpSpPr>
          <a:xfrm>
            <a:off x="1" y="2"/>
            <a:ext cx="356209" cy="1194093"/>
            <a:chOff x="2721769" y="2050256"/>
            <a:chExt cx="442912" cy="14696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A256B-3279-4135-9C44-56940C3F4D28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n>
                  <a:noFill/>
                </a:ln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7CDBA5-E900-4510-9676-E670A0189CF4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27190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SLIDE 2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16945D-7463-43F9-B460-2CF43DA200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10222" y="6727353"/>
            <a:ext cx="804111" cy="121584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9C951-7795-4013-A98F-41CA15626A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03846" y="6727353"/>
            <a:ext cx="804111" cy="121584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138E91-A144-4218-9895-5E4D3582AD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07955" y="6727353"/>
            <a:ext cx="804765" cy="121584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4E6B6-BDAE-40A5-9E22-D7B6320CB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94264" y="6727353"/>
            <a:ext cx="1697737" cy="121584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E71CFAF4-5909-4817-B92D-CE4D29DFF7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727353"/>
            <a:ext cx="7572332" cy="121584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E6DC0A-1388-4428-BA38-59223C425A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08078" y="6727353"/>
            <a:ext cx="804111" cy="121584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F318103-E3F0-462E-A0BE-161EC7EA9C7C}"/>
              </a:ext>
            </a:extLst>
          </p:cNvPr>
          <p:cNvGrpSpPr/>
          <p:nvPr userDrawn="1"/>
        </p:nvGrpSpPr>
        <p:grpSpPr>
          <a:xfrm>
            <a:off x="1" y="2"/>
            <a:ext cx="356209" cy="1194093"/>
            <a:chOff x="2721769" y="2050256"/>
            <a:chExt cx="442912" cy="14696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A256B-3279-4135-9C44-56940C3F4D28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n>
                  <a:noFill/>
                </a:ln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7CDBA5-E900-4510-9676-E670A0189CF4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319707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A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85" y="3255151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39484" y="4688982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38F5EA-D0AF-428F-B372-DAC2A9B1C5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639" y="5736642"/>
            <a:ext cx="1672779" cy="89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8051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_background">
    <p:bg>
      <p:bgPr>
        <a:solidFill>
          <a:srgbClr val="006A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1EDB832-85DB-47C2-990D-C76F1161C2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9425" y="674915"/>
            <a:ext cx="5979136" cy="5795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85" y="3255151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39484" y="4688982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38F5EA-D0AF-428F-B372-DAC2A9B1C5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639" y="5736642"/>
            <a:ext cx="1672779" cy="89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3285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8C622-ADA3-4AA6-AB76-E568D783D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A198E-8D06-474C-A975-8C3FBF1AC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9E76D-3532-4566-85CA-45F6019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8139-3557-4386-A8D7-18EEB0EFABE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3FC27-9594-4AA2-9BBD-2ED9A157E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5AE5E-C029-477B-9C4B-5D15DD081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7538-2704-461B-B2AD-DF121B1BF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88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2608" y="5668739"/>
            <a:ext cx="12192000" cy="117755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69625" y="3662433"/>
            <a:ext cx="8852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4" name="Picture 3" descr="Logos of the U.S. Department of Health and Human Services and the Centers for Disease Control and Prevention." title="Logo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2473"/>
            <a:ext cx="12192000" cy="1183824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0" y="5662473"/>
            <a:ext cx="12192000" cy="1183824"/>
            <a:chOff x="0" y="-11827"/>
            <a:chExt cx="9144000" cy="170018"/>
          </a:xfrm>
        </p:grpSpPr>
        <p:sp>
          <p:nvSpPr>
            <p:cNvPr id="6" name="bk object 25"/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bk object 26"/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bk object 27"/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bk object 28"/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bk object 29"/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bk object 30"/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bk object 31"/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bk object 32"/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pic>
        <p:nvPicPr>
          <p:cNvPr id="16" name="Picture 15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35" y="5786588"/>
            <a:ext cx="1672779" cy="9590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8E3E0E-8007-4E08-9AE4-D29BCAE7C5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5" r="19754"/>
          <a:stretch/>
        </p:blipFill>
        <p:spPr>
          <a:xfrm>
            <a:off x="7112341" y="234188"/>
            <a:ext cx="4913032" cy="463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7958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2608" y="5668739"/>
            <a:ext cx="12192000" cy="117755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69625" y="3662433"/>
            <a:ext cx="8852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4" name="Picture 3" descr="Logos of the U.S. Department of Health and Human Services and the Centers for Disease Control and Prevention." title="Logo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2473"/>
            <a:ext cx="12192000" cy="1183824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0" y="5662473"/>
            <a:ext cx="12192000" cy="1183824"/>
            <a:chOff x="0" y="-11827"/>
            <a:chExt cx="9144000" cy="170018"/>
          </a:xfrm>
        </p:grpSpPr>
        <p:sp>
          <p:nvSpPr>
            <p:cNvPr id="6" name="bk object 25"/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bk object 26"/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bk object 27"/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bk object 28"/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bk object 29"/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bk object 30"/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bk object 31"/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bk object 32"/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pic>
        <p:nvPicPr>
          <p:cNvPr id="16" name="Picture 15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35" y="5786588"/>
            <a:ext cx="1672779" cy="959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A43ECC-BBFF-4967-9F45-5667FFC0EE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9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2437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28DA6-5997-44A0-9596-4CF7E39C8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96EBA-A333-4B2A-9364-53FFEC211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F71AC-2F68-4975-82AC-1D6EA7BC8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6D6C9-19E1-4391-81F9-208258539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8139-3557-4386-A8D7-18EEB0EFABE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E0C3BD-4BDF-4716-97D5-EA2C1C9B0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9AC11-5D38-4513-99D0-88832911C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7538-2704-461B-B2AD-DF121B1BF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5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E1D94-F681-43BD-8D18-49AD26D0B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F71AD-AE18-4BC4-A9BD-DCF69BB19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0C673-8E05-4C27-8A4D-4436323D3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D05D86-6DAF-4C7D-90E4-C8E83E218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C20A16-2791-4DA3-B3E5-EF83E3E22D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632149-0FD9-4ABC-BADD-E3601C357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8139-3557-4386-A8D7-18EEB0EFABE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2A105D-8169-40AF-BD15-E869881CB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5332A8-6183-424F-AFF1-8CB9F1450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7538-2704-461B-B2AD-DF121B1BF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98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563DE-6A02-4526-B122-AC1D856EF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770A17-FA0F-4CD7-BCA7-38EC5169D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8139-3557-4386-A8D7-18EEB0EFABE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927D46-9B88-4FD3-B3F2-75B58F500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B41DC9-CCF8-4953-B78C-78E07052B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7538-2704-461B-B2AD-DF121B1BF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7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135D99-652A-4A01-9E93-3988D533A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8139-3557-4386-A8D7-18EEB0EFABE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38F644-6E6D-4ED0-A6B0-C6FD236D8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A6B5B-2141-43ED-BAE8-150C372A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7538-2704-461B-B2AD-DF121B1BF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6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EBED5-7D38-4962-A16A-11303BD3F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B9B83-3A7C-4CD3-9527-6E23DDA88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F1DC8-57D4-4A87-B6DB-FE37FA416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85674-A1FC-44CA-BAF4-4BD1F3C77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8139-3557-4386-A8D7-18EEB0EFABE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F9CF0-FBE4-4A9E-91B8-AF261591E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7E425-C02D-43E4-A432-001987947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7538-2704-461B-B2AD-DF121B1BF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8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10A57-90CD-43DC-9226-A2BD03DFB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607BD2-0346-4E36-9D22-65F4CB135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9EEAF-B19F-4364-A9E3-57ABBA3DE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AD61D-6FC9-4FAB-995C-82B28CA18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8139-3557-4386-A8D7-18EEB0EFABE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59D33-455A-426E-85A9-E30F22D5D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47DC7-A7F3-44FB-B2AF-E7D071C76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7538-2704-461B-B2AD-DF121B1BF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2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8514B2-B4E0-4451-B4F4-B41874FB1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89C6E-5978-4EC7-8EE8-62EB5787A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59CB2-D94E-4B23-A5F9-AFA9908BD8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B8139-3557-4386-A8D7-18EEB0EFABE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3DEED-1282-4E13-BD49-A399CCA5F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FBF8B-50E1-4C9C-9CDD-F166CB621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77538-2704-461B-B2AD-DF121B1BF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3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354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320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hillis@cdc.gov" TargetMode="Externa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vid19parenting.com/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www.cdc.gov/coronavirus/2019-ncov/downloads/global-covid-19/covid-19-inside-the-home-kit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cdc.gov/coronavirus/2019-ncov/downloads/global-covid-19/A_HB_Carekit_JobAid_508C.pdf" TargetMode="External"/><Relationship Id="rId5" Type="http://schemas.openxmlformats.org/officeDocument/2006/relationships/hyperlink" Target="https://www.cdc.gov/coronavirus/2019-ncov/downloads/global-covid-19/314181-U_COVID-19_HandWashingSolution.pdf" TargetMode="External"/><Relationship Id="rId4" Type="http://schemas.openxmlformats.org/officeDocument/2006/relationships/hyperlink" Target="https://www.cdc.gov/coronavirus/2019-ncov/global-covid-19/index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515101"/>
            <a:ext cx="254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0A030B7B-0BE4-411D-967B-556CA12AA3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671E0B-55E3-49E0-8FFD-37B6140613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sz="3733" b="1" dirty="0">
                <a:ea typeface="+mj-ea"/>
                <a:cs typeface="+mj-cs"/>
              </a:rPr>
              <a:t>COVID-19 Resources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sz="3733" b="1" dirty="0">
                <a:ea typeface="+mj-ea"/>
                <a:cs typeface="+mj-cs"/>
              </a:rPr>
              <a:t>New Foundations of Hope Webinar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sz="3733" b="1" dirty="0">
                <a:ea typeface="+mj-ea"/>
                <a:cs typeface="+mj-cs"/>
              </a:rPr>
              <a:t>July 15, 2020</a:t>
            </a:r>
          </a:p>
        </p:txBody>
      </p:sp>
    </p:spTree>
    <p:extLst>
      <p:ext uri="{BB962C8B-B14F-4D97-AF65-F5344CB8AC3E}">
        <p14:creationId xmlns:p14="http://schemas.microsoft.com/office/powerpoint/2010/main" val="270347332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515101"/>
            <a:ext cx="254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D1C47C-710A-4402-B24B-8BB1ADAD0D32}"/>
              </a:ext>
            </a:extLst>
          </p:cNvPr>
          <p:cNvSpPr/>
          <p:nvPr/>
        </p:nvSpPr>
        <p:spPr>
          <a:xfrm>
            <a:off x="614300" y="312123"/>
            <a:ext cx="8387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3600" dirty="0">
                <a:solidFill>
                  <a:schemeClr val="bg2"/>
                </a:solidFill>
              </a:rPr>
              <a:t>COVID-19 Resources for Non-US Setting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B049E4-9044-4BF8-87C2-67D1C7C66DA7}"/>
              </a:ext>
            </a:extLst>
          </p:cNvPr>
          <p:cNvSpPr txBox="1"/>
          <p:nvPr/>
        </p:nvSpPr>
        <p:spPr>
          <a:xfrm>
            <a:off x="790903" y="2017986"/>
            <a:ext cx="5499538" cy="3263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 descr="A close up of a curtain&#10;&#10;Description automatically generated">
            <a:extLst>
              <a:ext uri="{FF2B5EF4-FFF2-40B4-BE49-F238E27FC236}">
                <a16:creationId xmlns:a16="http://schemas.microsoft.com/office/drawing/2014/main" id="{39848128-03AD-42C3-A81B-2EE4332CAF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02" y="1617252"/>
            <a:ext cx="5499539" cy="364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08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14236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3F7DE-67AA-4133-A111-AB9C6F15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-10" dirty="0">
                <a:solidFill>
                  <a:srgbClr val="FFFFFF"/>
                </a:solidFill>
                <a:latin typeface="Calibri"/>
                <a:cs typeface="Calibri"/>
              </a:rPr>
              <a:t>COVID-19 Messages of Hope</a:t>
            </a:r>
            <a:endParaRPr lang="en-US" dirty="0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F1DCDDFB-FCB0-4166-95F0-90B798D2086A}"/>
              </a:ext>
            </a:extLst>
          </p:cNvPr>
          <p:cNvSpPr txBox="1"/>
          <p:nvPr/>
        </p:nvSpPr>
        <p:spPr>
          <a:xfrm>
            <a:off x="821971" y="1569605"/>
            <a:ext cx="10758170" cy="4756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Font typeface="Arial"/>
              <a:buChar char="•"/>
              <a:tabLst>
                <a:tab pos="469265" algn="l"/>
                <a:tab pos="469900" algn="l"/>
                <a:tab pos="1414145" algn="l"/>
              </a:tabLst>
            </a:pPr>
            <a:r>
              <a:rPr sz="2800" b="1" u="sng" spc="-15" dirty="0">
                <a:solidFill>
                  <a:srgbClr val="FFFFFF"/>
                </a:solidFill>
                <a:latin typeface="Calibri"/>
                <a:cs typeface="Calibri"/>
              </a:rPr>
              <a:t>Life</a:t>
            </a:r>
            <a:r>
              <a:rPr sz="2800" b="1" u="sng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–	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not death;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focus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COVID-19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must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change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survival</a:t>
            </a:r>
            <a:endParaRPr sz="2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69900" indent="-457200">
              <a:lnSpc>
                <a:spcPts val="3325"/>
              </a:lnSpc>
              <a:spcBef>
                <a:spcPts val="4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u="sng" spc="-5" dirty="0">
                <a:solidFill>
                  <a:srgbClr val="FFFFFF"/>
                </a:solidFill>
                <a:latin typeface="Calibri"/>
                <a:cs typeface="Calibri"/>
              </a:rPr>
              <a:t>Hope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fear;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physical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distancing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works to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reduce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COVID-19</a:t>
            </a:r>
            <a:r>
              <a:rPr sz="2800" b="1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spread</a:t>
            </a:r>
            <a:endParaRPr sz="2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69900" indent="-457200">
              <a:lnSpc>
                <a:spcPts val="3325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u="sng" spc="-5" dirty="0">
                <a:solidFill>
                  <a:srgbClr val="FFFFFF"/>
                </a:solidFill>
                <a:latin typeface="Calibri"/>
                <a:cs typeface="Calibri"/>
              </a:rPr>
              <a:t>Connection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not isolation; calls,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texts,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WhatsApp,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8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quarantined</a:t>
            </a:r>
            <a:endParaRPr sz="2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69900" indent="-457200">
              <a:spcBef>
                <a:spcPts val="5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u="sng" spc="-15" dirty="0">
                <a:solidFill>
                  <a:srgbClr val="FFFFFF"/>
                </a:solidFill>
                <a:latin typeface="Calibri"/>
                <a:cs typeface="Calibri"/>
              </a:rPr>
              <a:t>Positive Role </a:t>
            </a:r>
            <a:r>
              <a:rPr sz="2800" b="1" u="sng" spc="-5" dirty="0">
                <a:solidFill>
                  <a:srgbClr val="FFFFFF"/>
                </a:solidFill>
                <a:latin typeface="Calibri"/>
                <a:cs typeface="Calibri"/>
              </a:rPr>
              <a:t>model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general prevention,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avoid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large</a:t>
            </a:r>
            <a:r>
              <a:rPr sz="2800" b="1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gatherings</a:t>
            </a:r>
            <a:endParaRPr sz="2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69900" marR="1199515" indent="-457200">
              <a:lnSpc>
                <a:spcPts val="3290"/>
              </a:lnSpc>
              <a:spcBef>
                <a:spcPts val="21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u="sng" spc="-5" dirty="0">
                <a:solidFill>
                  <a:srgbClr val="FFFFFF"/>
                </a:solidFill>
                <a:latin typeface="Calibri"/>
                <a:cs typeface="Calibri"/>
              </a:rPr>
              <a:t>Caring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safely;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those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affected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by COVID-19,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our homes, 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congregations,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  <a:endParaRPr sz="2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69900" indent="-457200">
              <a:lnSpc>
                <a:spcPts val="3275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u="sng" spc="-10" dirty="0">
                <a:solidFill>
                  <a:srgbClr val="FFFFFF"/>
                </a:solidFill>
                <a:latin typeface="Calibri"/>
                <a:cs typeface="Calibri"/>
              </a:rPr>
              <a:t>Celebration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stigma;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those who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improve,</a:t>
            </a:r>
            <a:r>
              <a:rPr sz="2800" b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recover</a:t>
            </a:r>
            <a:endParaRPr sz="2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69900" marR="303530" indent="-457200">
              <a:lnSpc>
                <a:spcPts val="3410"/>
              </a:lnSpc>
              <a:spcBef>
                <a:spcPts val="35"/>
              </a:spcBef>
              <a:buFont typeface="Arial"/>
              <a:buChar char="•"/>
              <a:tabLst>
                <a:tab pos="469265" algn="l"/>
                <a:tab pos="469900" algn="l"/>
                <a:tab pos="2263140" algn="l"/>
              </a:tabLst>
            </a:pPr>
            <a:r>
              <a:rPr sz="2800" b="1" u="sng" spc="-5" dirty="0">
                <a:solidFill>
                  <a:srgbClr val="FFFFFF"/>
                </a:solidFill>
                <a:latin typeface="Calibri"/>
                <a:cs typeface="Calibri"/>
              </a:rPr>
              <a:t>Influence</a:t>
            </a:r>
            <a:r>
              <a:rPr sz="2800" b="1" u="sng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–	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builds hope,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gratitude,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compassion;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faith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leaders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can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use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virtual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sermons/meetings,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messages/radio/TV</a:t>
            </a:r>
            <a:endParaRPr sz="2800" dirty="0"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3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287270"/>
            <a:r>
              <a:rPr sz="2200" b="1" i="1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200" b="1" i="1" spc="-5" dirty="0">
                <a:solidFill>
                  <a:srgbClr val="FFFFFF"/>
                </a:solidFill>
                <a:latin typeface="Calibri"/>
                <a:cs typeface="Calibri"/>
              </a:rPr>
              <a:t>more information, </a:t>
            </a:r>
            <a:r>
              <a:rPr sz="2200" b="1" i="1" spc="-15" dirty="0">
                <a:solidFill>
                  <a:srgbClr val="FFFFFF"/>
                </a:solidFill>
                <a:latin typeface="Calibri"/>
                <a:cs typeface="Calibri"/>
              </a:rPr>
              <a:t>contact </a:t>
            </a:r>
            <a:r>
              <a:rPr sz="2200" b="1" i="1" spc="-5" dirty="0">
                <a:solidFill>
                  <a:srgbClr val="FFFFFF"/>
                </a:solidFill>
                <a:latin typeface="Calibri"/>
                <a:cs typeface="Calibri"/>
              </a:rPr>
              <a:t>Susan Hillis </a:t>
            </a:r>
            <a:r>
              <a:rPr sz="2200" b="1" i="1" dirty="0">
                <a:solidFill>
                  <a:prstClr val="white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</a:t>
            </a:r>
            <a:r>
              <a:rPr sz="2200" b="1" i="1" spc="90" dirty="0">
                <a:solidFill>
                  <a:prstClr val="white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200" b="1" i="1" spc="-10" dirty="0">
                <a:solidFill>
                  <a:prstClr val="white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shillis@cdc.gov</a:t>
            </a:r>
            <a:endParaRPr sz="2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488652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FE97A3-CDE6-461E-B3DB-8D61219031B0}"/>
              </a:ext>
            </a:extLst>
          </p:cNvPr>
          <p:cNvSpPr txBox="1"/>
          <p:nvPr/>
        </p:nvSpPr>
        <p:spPr>
          <a:xfrm>
            <a:off x="1665111" y="2336801"/>
            <a:ext cx="88617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EGPAF Slides from Faith and Community Initiative Communication Prototypes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88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515101"/>
            <a:ext cx="254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D1C47C-710A-4402-B24B-8BB1ADAD0D32}"/>
              </a:ext>
            </a:extLst>
          </p:cNvPr>
          <p:cNvSpPr/>
          <p:nvPr/>
        </p:nvSpPr>
        <p:spPr>
          <a:xfrm>
            <a:off x="614300" y="312123"/>
            <a:ext cx="9552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3600" dirty="0">
                <a:solidFill>
                  <a:schemeClr val="bg2"/>
                </a:solidFill>
              </a:rPr>
              <a:t>COVID-19 Resources for Non-US Settings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1F773-CF77-495D-B017-E8AEE8F61B30}"/>
              </a:ext>
            </a:extLst>
          </p:cNvPr>
          <p:cNvSpPr txBox="1"/>
          <p:nvPr/>
        </p:nvSpPr>
        <p:spPr>
          <a:xfrm>
            <a:off x="386862" y="1285799"/>
            <a:ext cx="667336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https://www.cdc.gov/coronavirus/2019-ncov/global-covid-19/index.html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COVID-19 presentation for Global Faith and Community Leaders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hlinkClick r:id="rId5"/>
              </a:rPr>
              <a:t>Making a Handwashing Solution 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hlinkClick r:id="rId6"/>
              </a:rPr>
              <a:t>Guidance on Home-Based Care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Available in English, Arabic, French, Hindi, Portuguese, Russian, Swahili, and Urdu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hlinkClick r:id="rId7"/>
              </a:rPr>
              <a:t>Home Based Care Materials 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Available in English, Arabic, French, Hindi, Portuguese, Russian, Swahili, and Urdu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Preventing Violence Against Children -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hlinkClick r:id="rId8"/>
              </a:rPr>
              <a:t>Parenting Tips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- available in 90 languages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86116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515101"/>
            <a:ext cx="254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E068FF3-146E-4D82-B1DD-E539460D8C17}"/>
              </a:ext>
            </a:extLst>
          </p:cNvPr>
          <p:cNvSpPr/>
          <p:nvPr/>
        </p:nvSpPr>
        <p:spPr>
          <a:xfrm>
            <a:off x="330200" y="1890118"/>
            <a:ext cx="6935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>
                <a:solidFill>
                  <a:srgbClr val="006A71"/>
                </a:solidFill>
                <a:latin typeface="Calibri" pitchFamily="34" charset="0"/>
              </a:rPr>
              <a:t>Coronavirus Disease 2019 (COVID-19)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>
                <a:solidFill>
                  <a:srgbClr val="006A71"/>
                </a:solidFill>
                <a:latin typeface="Calibri" pitchFamily="34" charset="0"/>
              </a:rPr>
              <a:t>for Global Faith and Community Leaders</a:t>
            </a:r>
            <a:endParaRPr lang="en-US" sz="3200">
              <a:solidFill>
                <a:srgbClr val="0F56DC"/>
              </a:solidFill>
              <a:latin typeface="Myriad Web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97612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A6BE67B8-75E8-4246-B9CD-1C362D294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22" y="405560"/>
            <a:ext cx="5173663" cy="29226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F5C127-7615-45CB-A825-D7D65733F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44" y="3608352"/>
            <a:ext cx="5282841" cy="29850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569256-99A9-44CA-ABB1-2A9B946A0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282" y="3628565"/>
            <a:ext cx="5268602" cy="29648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192056-30CE-48B5-9428-544355BF43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1310" y="309093"/>
            <a:ext cx="5388078" cy="301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9944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856EBB-6C5B-460E-903F-5BB1D701E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093" y="0"/>
            <a:ext cx="9379391" cy="66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65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85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E806B2-F184-4D03-AFB4-01ABE0F35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126" y="643467"/>
            <a:ext cx="3927601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19A211-77E6-4A57-AA73-C71A3E98B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248" y="643467"/>
            <a:ext cx="430364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53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85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09ECA1-B206-4FE4-91A9-4F720A4B0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163" y="643467"/>
            <a:ext cx="3941528" cy="55710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CCD266-828C-4182-9AF0-A6CFBA228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309" y="685118"/>
            <a:ext cx="3882111" cy="552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86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">
  <a:themeElements>
    <a:clrScheme name="Custom 2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Master">
  <a:themeElements>
    <a:clrScheme name="Custom 2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FF0E117DAFE54CBE067C431C77F64B" ma:contentTypeVersion="12" ma:contentTypeDescription="Create a new document." ma:contentTypeScope="" ma:versionID="41e8d216e5e9503f3cf60da107293008">
  <xsd:schema xmlns:xsd="http://www.w3.org/2001/XMLSchema" xmlns:xs="http://www.w3.org/2001/XMLSchema" xmlns:p="http://schemas.microsoft.com/office/2006/metadata/properties" xmlns:ns3="0c96800b-b425-4f1f-a293-d10a6021442d" xmlns:ns4="e3b77f1f-da53-454b-89e0-50f1aaf16bdf" targetNamespace="http://schemas.microsoft.com/office/2006/metadata/properties" ma:root="true" ma:fieldsID="6174cd476cdff575eb5a8e3ab67e1b5d" ns3:_="" ns4:_="">
    <xsd:import namespace="0c96800b-b425-4f1f-a293-d10a6021442d"/>
    <xsd:import namespace="e3b77f1f-da53-454b-89e0-50f1aaf16bd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96800b-b425-4f1f-a293-d10a602144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b77f1f-da53-454b-89e0-50f1aaf16bd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848BE8-9C95-4FC1-8419-BD7AC50AACE7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e3b77f1f-da53-454b-89e0-50f1aaf16bdf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0c96800b-b425-4f1f-a293-d10a6021442d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15FA449-E3E6-405E-80AF-BDEFE4929B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24B187-492B-447D-9284-092A93B592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96800b-b425-4f1f-a293-d10a6021442d"/>
    <ds:schemaRef ds:uri="e3b77f1f-da53-454b-89e0-50f1aaf16b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202</Words>
  <Application>Microsoft Office PowerPoint</Application>
  <PresentationFormat>Widescreen</PresentationFormat>
  <Paragraphs>41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Myriad Web Pro</vt:lpstr>
      <vt:lpstr>Times New Roman</vt:lpstr>
      <vt:lpstr>Wingdings</vt:lpstr>
      <vt:lpstr>Office Theme</vt:lpstr>
      <vt:lpstr>Master</vt:lpstr>
      <vt:lpstr>1_Master</vt:lpstr>
      <vt:lpstr>PowerPoint Presentation</vt:lpstr>
      <vt:lpstr>COVID-19 Messages of Hope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Erickson Mamane, Lauren (CDC/DDPHSIS/CGH/DGHT)</dc:creator>
  <cp:lastModifiedBy>Erickson Mamane, Lauren (CDC/DDPHSIS/CGH/DGHT)</cp:lastModifiedBy>
  <cp:revision>1</cp:revision>
  <dcterms:created xsi:type="dcterms:W3CDTF">2020-07-15T01:33:24Z</dcterms:created>
  <dcterms:modified xsi:type="dcterms:W3CDTF">2020-07-15T01:59:46Z</dcterms:modified>
</cp:coreProperties>
</file>