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46" r:id="rId2"/>
  </p:sldMasterIdLst>
  <p:notesMasterIdLst>
    <p:notesMasterId r:id="rId15"/>
  </p:notesMasterIdLst>
  <p:sldIdLst>
    <p:sldId id="1558" r:id="rId3"/>
    <p:sldId id="1506" r:id="rId4"/>
    <p:sldId id="1502" r:id="rId5"/>
    <p:sldId id="1604" r:id="rId6"/>
    <p:sldId id="1601" r:id="rId7"/>
    <p:sldId id="1603" r:id="rId8"/>
    <p:sldId id="1608" r:id="rId9"/>
    <p:sldId id="261" r:id="rId10"/>
    <p:sldId id="1602" r:id="rId11"/>
    <p:sldId id="1610" r:id="rId12"/>
    <p:sldId id="1606" r:id="rId13"/>
    <p:sldId id="1496"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Fullem" initials="AF" lastIdx="3" clrIdx="0">
    <p:extLst>
      <p:ext uri="{19B8F6BF-5375-455C-9EA6-DF929625EA0E}">
        <p15:presenceInfo xmlns:p15="http://schemas.microsoft.com/office/powerpoint/2012/main" userId="Andrew Fullem" providerId="None"/>
      </p:ext>
    </p:extLst>
  </p:cmAuthor>
  <p:cmAuthor id="2" name="Nina Cromeyer" initials="NC" lastIdx="13" clrIdx="1">
    <p:extLst>
      <p:ext uri="{19B8F6BF-5375-455C-9EA6-DF929625EA0E}">
        <p15:presenceInfo xmlns:p15="http://schemas.microsoft.com/office/powerpoint/2012/main" userId="Nina Cro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5F"/>
    <a:srgbClr val="002855"/>
    <a:srgbClr val="D0E0E3"/>
    <a:srgbClr val="D65656"/>
    <a:srgbClr val="44A12B"/>
    <a:srgbClr val="AEB7BE"/>
    <a:srgbClr val="EAEFF7"/>
    <a:srgbClr val="009193"/>
    <a:srgbClr val="FAF7FD"/>
    <a:srgbClr val="F4A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58" autoAdjust="0"/>
    <p:restoredTop sz="94660"/>
  </p:normalViewPr>
  <p:slideViewPr>
    <p:cSldViewPr snapToGrid="0">
      <p:cViewPr varScale="1">
        <p:scale>
          <a:sx n="81" d="100"/>
          <a:sy n="81" d="100"/>
        </p:scale>
        <p:origin x="184" y="1824"/>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zm165\Documents\Zambia%20DISCOVER-H\Technical%20Project%20Documents\SI%20Dept\Data\DATIM\2020Q1\FBO\FBO%20data\FBO%20diagram.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zm165\Documents\Zambia%20DISCOVER-H\Technical%20Project%20Documents\SI%20Dept\Data\DATIM\2020Q1\FBO\FBO%20data\FBO%20diagram.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0" i="0" baseline="0" dirty="0">
                <a:effectLst/>
              </a:rPr>
              <a:t>FBO Facility Footprint and TX_NEW Contribution for Males 15-34</a:t>
            </a:r>
            <a:endParaRPr lang="en-US" dirty="0">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FBO footprint</c:v>
                </c:pt>
              </c:strCache>
            </c:strRef>
          </c:tx>
          <c:spPr>
            <a:pattFill prst="pct90">
              <a:fgClr>
                <a:srgbClr val="0F455F"/>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 Q1</c:v>
                </c:pt>
                <c:pt idx="1">
                  <c:v>FY21 Q2</c:v>
                </c:pt>
              </c:strCache>
            </c:strRef>
          </c:cat>
          <c:val>
            <c:numRef>
              <c:f>Sheet1!$B$2:$B$3</c:f>
              <c:numCache>
                <c:formatCode>0%</c:formatCode>
                <c:ptCount val="2"/>
                <c:pt idx="0">
                  <c:v>0.11</c:v>
                </c:pt>
                <c:pt idx="1">
                  <c:v>0.11</c:v>
                </c:pt>
              </c:numCache>
            </c:numRef>
          </c:val>
          <c:extLst>
            <c:ext xmlns:c16="http://schemas.microsoft.com/office/drawing/2014/chart" uri="{C3380CC4-5D6E-409C-BE32-E72D297353CC}">
              <c16:uniqueId val="{00000000-86EC-3140-A247-AAE259A2199F}"/>
            </c:ext>
          </c:extLst>
        </c:ser>
        <c:ser>
          <c:idx val="1"/>
          <c:order val="1"/>
          <c:tx>
            <c:strRef>
              <c:f>Sheet1!$C$1</c:f>
              <c:strCache>
                <c:ptCount val="1"/>
                <c:pt idx="0">
                  <c:v>FBO TX_NEW contribution for males 15-34</c:v>
                </c:pt>
              </c:strCache>
            </c:strRef>
          </c:tx>
          <c:spPr>
            <a:solidFill>
              <a:srgbClr val="0028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 Q1</c:v>
                </c:pt>
                <c:pt idx="1">
                  <c:v>FY21 Q2</c:v>
                </c:pt>
              </c:strCache>
            </c:strRef>
          </c:cat>
          <c:val>
            <c:numRef>
              <c:f>Sheet1!$C$2:$C$3</c:f>
              <c:numCache>
                <c:formatCode>0%</c:formatCode>
                <c:ptCount val="2"/>
                <c:pt idx="0">
                  <c:v>0.22</c:v>
                </c:pt>
                <c:pt idx="1">
                  <c:v>0.21</c:v>
                </c:pt>
              </c:numCache>
            </c:numRef>
          </c:val>
          <c:extLst>
            <c:ext xmlns:c16="http://schemas.microsoft.com/office/drawing/2014/chart" uri="{C3380CC4-5D6E-409C-BE32-E72D297353CC}">
              <c16:uniqueId val="{00000001-86EC-3140-A247-AAE259A2199F}"/>
            </c:ext>
          </c:extLst>
        </c:ser>
        <c:dLbls>
          <c:dLblPos val="inEnd"/>
          <c:showLegendKey val="0"/>
          <c:showVal val="1"/>
          <c:showCatName val="0"/>
          <c:showSerName val="0"/>
          <c:showPercent val="0"/>
          <c:showBubbleSize val="0"/>
        </c:dLbls>
        <c:gapWidth val="55"/>
        <c:axId val="2119855199"/>
        <c:axId val="2103036463"/>
      </c:barChart>
      <c:catAx>
        <c:axId val="211985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036463"/>
        <c:crosses val="autoZero"/>
        <c:auto val="1"/>
        <c:lblAlgn val="ctr"/>
        <c:lblOffset val="100"/>
        <c:noMultiLvlLbl val="0"/>
      </c:catAx>
      <c:valAx>
        <c:axId val="2103036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985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F455F"/>
      </a:solid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76869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treat'!$E$8:$H$8</c:f>
              <c:numCache>
                <c:formatCode>General</c:formatCode>
                <c:ptCount val="4"/>
                <c:pt idx="2" formatCode="#,##0_);\(#,##0\)">
                  <c:v>144</c:v>
                </c:pt>
                <c:pt idx="3" formatCode="#,##0_);\(#,##0\)">
                  <c:v>152</c:v>
                </c:pt>
              </c:numCache>
            </c:numRef>
          </c:val>
          <c:extLst>
            <c:ext xmlns:c16="http://schemas.microsoft.com/office/drawing/2014/chart" uri="{C3380CC4-5D6E-409C-BE32-E72D297353CC}">
              <c16:uniqueId val="{00000000-3781-784C-98AD-D26AB6C01D5F}"/>
            </c:ext>
          </c:extLst>
        </c:ser>
        <c:ser>
          <c:idx val="1"/>
          <c:order val="1"/>
          <c:spPr>
            <a:solidFill>
              <a:srgbClr val="0072C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treat'!$E$7:$H$7</c:f>
              <c:numCache>
                <c:formatCode>General</c:formatCode>
                <c:ptCount val="4"/>
                <c:pt idx="2" formatCode="#,##0_);\(#,##0\)">
                  <c:v>143</c:v>
                </c:pt>
                <c:pt idx="3" formatCode="#,##0_);\(#,##0\)">
                  <c:v>144</c:v>
                </c:pt>
              </c:numCache>
            </c:numRef>
          </c:val>
          <c:extLst>
            <c:ext xmlns:c16="http://schemas.microsoft.com/office/drawing/2014/chart" uri="{C3380CC4-5D6E-409C-BE32-E72D297353CC}">
              <c16:uniqueId val="{00000001-3781-784C-98AD-D26AB6C01D5F}"/>
            </c:ext>
          </c:extLst>
        </c:ser>
        <c:ser>
          <c:idx val="0"/>
          <c:order val="2"/>
          <c:spPr>
            <a:solidFill>
              <a:srgbClr val="002855"/>
            </a:solidFill>
            <a:ln>
              <a:noFill/>
            </a:ln>
            <a:effectLst/>
          </c:spPr>
          <c:invertIfNegative val="0"/>
          <c:dLbls>
            <c:dLbl>
              <c:idx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81-784C-98AD-D26AB6C01D5F}"/>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treat'!$E$6:$H$6</c:f>
              <c:numCache>
                <c:formatCode>General</c:formatCode>
                <c:ptCount val="4"/>
                <c:pt idx="2" formatCode="#,##0_);\(#,##0\)">
                  <c:v>1151</c:v>
                </c:pt>
                <c:pt idx="3" formatCode="#,##0_);\(#,##0\)">
                  <c:v>1253</c:v>
                </c:pt>
              </c:numCache>
            </c:numRef>
          </c:val>
          <c:extLst>
            <c:ext xmlns:c16="http://schemas.microsoft.com/office/drawing/2014/chart" uri="{C3380CC4-5D6E-409C-BE32-E72D297353CC}">
              <c16:uniqueId val="{00000003-3781-784C-98AD-D26AB6C01D5F}"/>
            </c:ext>
          </c:extLst>
        </c:ser>
        <c:dLbls>
          <c:showLegendKey val="0"/>
          <c:showVal val="0"/>
          <c:showCatName val="0"/>
          <c:showSerName val="0"/>
          <c:showPercent val="0"/>
          <c:showBubbleSize val="0"/>
        </c:dLbls>
        <c:gapWidth val="100"/>
        <c:axId val="433922232"/>
        <c:axId val="433922624"/>
      </c:barChart>
      <c:catAx>
        <c:axId val="433922232"/>
        <c:scaling>
          <c:orientation val="minMax"/>
        </c:scaling>
        <c:delete val="1"/>
        <c:axPos val="r"/>
        <c:majorTickMark val="none"/>
        <c:minorTickMark val="none"/>
        <c:tickLblPos val="nextTo"/>
        <c:crossAx val="433922624"/>
        <c:crosses val="autoZero"/>
        <c:auto val="1"/>
        <c:lblAlgn val="ctr"/>
        <c:lblOffset val="100"/>
        <c:noMultiLvlLbl val="0"/>
      </c:catAx>
      <c:valAx>
        <c:axId val="433922624"/>
        <c:scaling>
          <c:orientation val="maxMin"/>
        </c:scaling>
        <c:delete val="1"/>
        <c:axPos val="b"/>
        <c:numFmt formatCode="General" sourceLinked="1"/>
        <c:majorTickMark val="none"/>
        <c:minorTickMark val="none"/>
        <c:tickLblPos val="nextTo"/>
        <c:crossAx val="4339222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Gill Sans MT" panose="020B05020201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7686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treat'!$L$8:$O$8</c:f>
              <c:numCache>
                <c:formatCode>General</c:formatCode>
                <c:ptCount val="4"/>
                <c:pt idx="2" formatCode="#,##0_);\(#,##0\)">
                  <c:v>546</c:v>
                </c:pt>
                <c:pt idx="3" formatCode="#,##0_);\(#,##0\)">
                  <c:v>615</c:v>
                </c:pt>
              </c:numCache>
            </c:numRef>
          </c:val>
          <c:extLst>
            <c:ext xmlns:c16="http://schemas.microsoft.com/office/drawing/2014/chart" uri="{C3380CC4-5D6E-409C-BE32-E72D297353CC}">
              <c16:uniqueId val="{00000000-9C8F-844F-96D8-6C41ED2DA3BF}"/>
            </c:ext>
          </c:extLst>
        </c:ser>
        <c:ser>
          <c:idx val="1"/>
          <c:order val="1"/>
          <c:spPr>
            <a:solidFill>
              <a:srgbClr val="0072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treat'!$L$7:$O$7</c:f>
              <c:numCache>
                <c:formatCode>General</c:formatCode>
                <c:ptCount val="4"/>
                <c:pt idx="2" formatCode="#,##0_);\(#,##0\)">
                  <c:v>535</c:v>
                </c:pt>
                <c:pt idx="3" formatCode="#,##0_);\(#,##0\)">
                  <c:v>626</c:v>
                </c:pt>
              </c:numCache>
            </c:numRef>
          </c:val>
          <c:extLst>
            <c:ext xmlns:c16="http://schemas.microsoft.com/office/drawing/2014/chart" uri="{C3380CC4-5D6E-409C-BE32-E72D297353CC}">
              <c16:uniqueId val="{00000001-9C8F-844F-96D8-6C41ED2DA3BF}"/>
            </c:ext>
          </c:extLst>
        </c:ser>
        <c:ser>
          <c:idx val="0"/>
          <c:order val="2"/>
          <c:spPr>
            <a:solidFill>
              <a:srgbClr val="0028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'HIV test, link, treat'!$L$6:$O$6</c:f>
              <c:numCache>
                <c:formatCode>General</c:formatCode>
                <c:ptCount val="4"/>
                <c:pt idx="2" formatCode="#,##0_);\(#,##0\)">
                  <c:v>9595</c:v>
                </c:pt>
                <c:pt idx="3" formatCode="#,##0_);\(#,##0\)">
                  <c:v>10791</c:v>
                </c:pt>
              </c:numCache>
            </c:numRef>
          </c:val>
          <c:extLst>
            <c:ext xmlns:c16="http://schemas.microsoft.com/office/drawing/2014/chart" uri="{C3380CC4-5D6E-409C-BE32-E72D297353CC}">
              <c16:uniqueId val="{00000002-9C8F-844F-96D8-6C41ED2DA3BF}"/>
            </c:ext>
          </c:extLst>
        </c:ser>
        <c:dLbls>
          <c:showLegendKey val="0"/>
          <c:showVal val="0"/>
          <c:showCatName val="0"/>
          <c:showSerName val="0"/>
          <c:showPercent val="0"/>
          <c:showBubbleSize val="0"/>
        </c:dLbls>
        <c:gapWidth val="100"/>
        <c:axId val="433923408"/>
        <c:axId val="433923800"/>
      </c:barChart>
      <c:catAx>
        <c:axId val="433923408"/>
        <c:scaling>
          <c:orientation val="minMax"/>
        </c:scaling>
        <c:delete val="1"/>
        <c:axPos val="l"/>
        <c:majorTickMark val="none"/>
        <c:minorTickMark val="none"/>
        <c:tickLblPos val="nextTo"/>
        <c:crossAx val="433923800"/>
        <c:crosses val="autoZero"/>
        <c:auto val="1"/>
        <c:lblAlgn val="ctr"/>
        <c:lblOffset val="100"/>
        <c:noMultiLvlLbl val="0"/>
      </c:catAx>
      <c:valAx>
        <c:axId val="433923800"/>
        <c:scaling>
          <c:orientation val="minMax"/>
        </c:scaling>
        <c:delete val="1"/>
        <c:axPos val="b"/>
        <c:numFmt formatCode="General" sourceLinked="1"/>
        <c:majorTickMark val="out"/>
        <c:minorTickMark val="none"/>
        <c:tickLblPos val="nextTo"/>
        <c:crossAx val="433923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Gill Sans MT" panose="020B05020201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FY21Q1 and Q2 viral suppression rates for FBO and non-FBO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FBO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FY21Q1 </c:v>
                </c:pt>
                <c:pt idx="1">
                  <c:v>FY21Q2</c:v>
                </c:pt>
              </c:strCache>
            </c:strRef>
          </c:cat>
          <c:val>
            <c:numRef>
              <c:f>Sheet1!$B$2:$B$3</c:f>
              <c:numCache>
                <c:formatCode>0%</c:formatCode>
                <c:ptCount val="2"/>
                <c:pt idx="0">
                  <c:v>0.91</c:v>
                </c:pt>
                <c:pt idx="1">
                  <c:v>0.91</c:v>
                </c:pt>
              </c:numCache>
            </c:numRef>
          </c:val>
          <c:extLst>
            <c:ext xmlns:c16="http://schemas.microsoft.com/office/drawing/2014/chart" uri="{C3380CC4-5D6E-409C-BE32-E72D297353CC}">
              <c16:uniqueId val="{00000000-CCC8-2E4D-A8FF-D5123CE21FBE}"/>
            </c:ext>
          </c:extLst>
        </c:ser>
        <c:ser>
          <c:idx val="1"/>
          <c:order val="1"/>
          <c:tx>
            <c:strRef>
              <c:f>Sheet1!$C$1</c:f>
              <c:strCache>
                <c:ptCount val="1"/>
                <c:pt idx="0">
                  <c:v>Non-FBO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FY21Q1 </c:v>
                </c:pt>
                <c:pt idx="1">
                  <c:v>FY21Q2</c:v>
                </c:pt>
              </c:strCache>
            </c:strRef>
          </c:cat>
          <c:val>
            <c:numRef>
              <c:f>Sheet1!$C$2:$C$3</c:f>
              <c:numCache>
                <c:formatCode>0%</c:formatCode>
                <c:ptCount val="2"/>
                <c:pt idx="0">
                  <c:v>0.92</c:v>
                </c:pt>
                <c:pt idx="1">
                  <c:v>0.92</c:v>
                </c:pt>
              </c:numCache>
            </c:numRef>
          </c:val>
          <c:extLst>
            <c:ext xmlns:c16="http://schemas.microsoft.com/office/drawing/2014/chart" uri="{C3380CC4-5D6E-409C-BE32-E72D297353CC}">
              <c16:uniqueId val="{00000001-CCC8-2E4D-A8FF-D5123CE21FBE}"/>
            </c:ext>
          </c:extLst>
        </c:ser>
        <c:dLbls>
          <c:dLblPos val="inEnd"/>
          <c:showLegendKey val="0"/>
          <c:showVal val="1"/>
          <c:showCatName val="0"/>
          <c:showSerName val="0"/>
          <c:showPercent val="0"/>
          <c:showBubbleSize val="0"/>
        </c:dLbls>
        <c:gapWidth val="150"/>
        <c:axId val="2069392671"/>
        <c:axId val="2070860255"/>
      </c:barChart>
      <c:catAx>
        <c:axId val="206939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0860255"/>
        <c:crosses val="autoZero"/>
        <c:auto val="1"/>
        <c:lblAlgn val="ctr"/>
        <c:lblOffset val="100"/>
        <c:noMultiLvlLbl val="0"/>
      </c:catAx>
      <c:valAx>
        <c:axId val="207086025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9392671"/>
        <c:crosses val="autoZero"/>
        <c:crossBetween val="between"/>
        <c:majorUnit val="0.1"/>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FY21Q1 and Q2 continuity in treatment for FBO and non-FBO facilities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FBO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FY21Q1 </c:v>
                </c:pt>
                <c:pt idx="1">
                  <c:v>FY21Q2</c:v>
                </c:pt>
              </c:strCache>
            </c:strRef>
          </c:cat>
          <c:val>
            <c:numRef>
              <c:f>Sheet1!$B$2:$B$3</c:f>
              <c:numCache>
                <c:formatCode>0%</c:formatCode>
                <c:ptCount val="2"/>
                <c:pt idx="0">
                  <c:v>0.95</c:v>
                </c:pt>
                <c:pt idx="1">
                  <c:v>0.95</c:v>
                </c:pt>
              </c:numCache>
            </c:numRef>
          </c:val>
          <c:extLst>
            <c:ext xmlns:c16="http://schemas.microsoft.com/office/drawing/2014/chart" uri="{C3380CC4-5D6E-409C-BE32-E72D297353CC}">
              <c16:uniqueId val="{00000000-097B-4F41-96D4-B36D0A09688E}"/>
            </c:ext>
          </c:extLst>
        </c:ser>
        <c:ser>
          <c:idx val="1"/>
          <c:order val="1"/>
          <c:tx>
            <c:strRef>
              <c:f>Sheet1!$C$1</c:f>
              <c:strCache>
                <c:ptCount val="1"/>
                <c:pt idx="0">
                  <c:v>Non-FBO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FY21Q1 </c:v>
                </c:pt>
                <c:pt idx="1">
                  <c:v>FY21Q2</c:v>
                </c:pt>
              </c:strCache>
            </c:strRef>
          </c:cat>
          <c:val>
            <c:numRef>
              <c:f>Sheet1!$C$2:$C$3</c:f>
              <c:numCache>
                <c:formatCode>0%</c:formatCode>
                <c:ptCount val="2"/>
                <c:pt idx="0">
                  <c:v>0.95</c:v>
                </c:pt>
                <c:pt idx="1">
                  <c:v>0.97</c:v>
                </c:pt>
              </c:numCache>
            </c:numRef>
          </c:val>
          <c:extLst>
            <c:ext xmlns:c16="http://schemas.microsoft.com/office/drawing/2014/chart" uri="{C3380CC4-5D6E-409C-BE32-E72D297353CC}">
              <c16:uniqueId val="{00000001-097B-4F41-96D4-B36D0A09688E}"/>
            </c:ext>
          </c:extLst>
        </c:ser>
        <c:dLbls>
          <c:dLblPos val="inEnd"/>
          <c:showLegendKey val="0"/>
          <c:showVal val="1"/>
          <c:showCatName val="0"/>
          <c:showSerName val="0"/>
          <c:showPercent val="0"/>
          <c:showBubbleSize val="0"/>
        </c:dLbls>
        <c:gapWidth val="150"/>
        <c:axId val="2069392671"/>
        <c:axId val="2070860255"/>
      </c:barChart>
      <c:catAx>
        <c:axId val="206939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0860255"/>
        <c:crosses val="autoZero"/>
        <c:auto val="1"/>
        <c:lblAlgn val="ctr"/>
        <c:lblOffset val="100"/>
        <c:noMultiLvlLbl val="0"/>
      </c:catAx>
      <c:valAx>
        <c:axId val="207086025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9392671"/>
        <c:crosses val="autoZero"/>
        <c:crossBetween val="between"/>
        <c:majorUnit val="0.1"/>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0" i="0" baseline="0" dirty="0">
                <a:effectLst/>
              </a:rPr>
              <a:t>FBO Facility Footprint and TX_NEW Contribution for Males 15-34</a:t>
            </a:r>
            <a:endParaRPr lang="en-US" dirty="0">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FBO footprint</c:v>
                </c:pt>
              </c:strCache>
            </c:strRef>
          </c:tx>
          <c:spPr>
            <a:pattFill prst="pct90">
              <a:fgClr>
                <a:srgbClr val="0F455F"/>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 Q1</c:v>
                </c:pt>
                <c:pt idx="1">
                  <c:v>FY21 Q2</c:v>
                </c:pt>
              </c:strCache>
            </c:strRef>
          </c:cat>
          <c:val>
            <c:numRef>
              <c:f>Sheet1!$B$2:$B$3</c:f>
              <c:numCache>
                <c:formatCode>0%</c:formatCode>
                <c:ptCount val="2"/>
                <c:pt idx="0">
                  <c:v>0.11</c:v>
                </c:pt>
                <c:pt idx="1">
                  <c:v>0.11</c:v>
                </c:pt>
              </c:numCache>
            </c:numRef>
          </c:val>
          <c:extLst>
            <c:ext xmlns:c16="http://schemas.microsoft.com/office/drawing/2014/chart" uri="{C3380CC4-5D6E-409C-BE32-E72D297353CC}">
              <c16:uniqueId val="{00000000-86EC-3140-A247-AAE259A2199F}"/>
            </c:ext>
          </c:extLst>
        </c:ser>
        <c:ser>
          <c:idx val="1"/>
          <c:order val="1"/>
          <c:tx>
            <c:strRef>
              <c:f>Sheet1!$C$1</c:f>
              <c:strCache>
                <c:ptCount val="1"/>
                <c:pt idx="0">
                  <c:v>FBO PREP_NEW contribution for males 15-34</c:v>
                </c:pt>
              </c:strCache>
            </c:strRef>
          </c:tx>
          <c:spPr>
            <a:solidFill>
              <a:srgbClr val="0028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FY21 Q1</c:v>
                </c:pt>
                <c:pt idx="1">
                  <c:v>FY21 Q2</c:v>
                </c:pt>
              </c:strCache>
            </c:strRef>
          </c:cat>
          <c:val>
            <c:numRef>
              <c:f>Sheet1!$C$2:$C$3</c:f>
              <c:numCache>
                <c:formatCode>0%</c:formatCode>
                <c:ptCount val="2"/>
                <c:pt idx="0">
                  <c:v>0.19</c:v>
                </c:pt>
                <c:pt idx="1">
                  <c:v>0.17</c:v>
                </c:pt>
              </c:numCache>
            </c:numRef>
          </c:val>
          <c:extLst>
            <c:ext xmlns:c16="http://schemas.microsoft.com/office/drawing/2014/chart" uri="{C3380CC4-5D6E-409C-BE32-E72D297353CC}">
              <c16:uniqueId val="{00000001-86EC-3140-A247-AAE259A2199F}"/>
            </c:ext>
          </c:extLst>
        </c:ser>
        <c:dLbls>
          <c:dLblPos val="inEnd"/>
          <c:showLegendKey val="0"/>
          <c:showVal val="1"/>
          <c:showCatName val="0"/>
          <c:showSerName val="0"/>
          <c:showPercent val="0"/>
          <c:showBubbleSize val="0"/>
        </c:dLbls>
        <c:gapWidth val="55"/>
        <c:axId val="2119855199"/>
        <c:axId val="2103036463"/>
      </c:barChart>
      <c:catAx>
        <c:axId val="211985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036463"/>
        <c:crosses val="autoZero"/>
        <c:auto val="1"/>
        <c:lblAlgn val="ctr"/>
        <c:lblOffset val="100"/>
        <c:noMultiLvlLbl val="0"/>
      </c:catAx>
      <c:valAx>
        <c:axId val="2103036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985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F455F"/>
      </a:solid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45815B8-A4DD-4FCF-BE7D-8F87A739C9F8}" type="datetimeFigureOut">
              <a:rPr lang="en-GB" smtClean="0"/>
              <a:t>18/05/2021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A38D41C-1C0C-4A35-A4F7-194BA6F2CD27}" type="slidenum">
              <a:rPr lang="en-GB" smtClean="0"/>
              <a:t>‹#›</a:t>
            </a:fld>
            <a:endParaRPr lang="en-GB"/>
          </a:p>
        </p:txBody>
      </p:sp>
    </p:spTree>
    <p:extLst>
      <p:ext uri="{BB962C8B-B14F-4D97-AF65-F5344CB8AC3E}">
        <p14:creationId xmlns:p14="http://schemas.microsoft.com/office/powerpoint/2010/main" val="251155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36;p5:notes">
            <a:extLst>
              <a:ext uri="{FF2B5EF4-FFF2-40B4-BE49-F238E27FC236}">
                <a16:creationId xmlns:a16="http://schemas.microsoft.com/office/drawing/2014/main" id="{28F07079-2551-DE44-9BBF-96D5BC2655A1}"/>
              </a:ext>
            </a:extLst>
          </p:cNvPr>
          <p:cNvSpPr>
            <a:spLocks noGrp="1" noRot="1" noChangeAspect="1" noTextEdit="1"/>
          </p:cNvSpPr>
          <p:nvPr>
            <p:ph type="sldImg" idx="2"/>
          </p:nvPr>
        </p:nvSpPr>
        <p:spPr bwMode="auto">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218" name="Google Shape;337;p5:notes">
            <a:extLst>
              <a:ext uri="{FF2B5EF4-FFF2-40B4-BE49-F238E27FC236}">
                <a16:creationId xmlns:a16="http://schemas.microsoft.com/office/drawing/2014/main" id="{B053090B-EA3D-B449-AA3A-1B6E0578C8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marL="117475" indent="-28575">
              <a:spcBef>
                <a:spcPct val="0"/>
              </a:spcBef>
              <a:buClr>
                <a:srgbClr val="000000"/>
              </a:buClr>
              <a:buSzPts val="1400"/>
              <a:buFont typeface="Arial" panose="020B0604020202020204" pitchFamily="34" charset="0"/>
              <a:buNone/>
            </a:pPr>
            <a:endParaRPr lang="en-US" altLang="en-US">
              <a:latin typeface="Gill Sans MT" panose="020B0502020104020203" pitchFamily="34" charset="77"/>
            </a:endParaRPr>
          </a:p>
        </p:txBody>
      </p:sp>
      <p:sp>
        <p:nvSpPr>
          <p:cNvPr id="9219" name="Google Shape;338;p5:notes">
            <a:extLst>
              <a:ext uri="{FF2B5EF4-FFF2-40B4-BE49-F238E27FC236}">
                <a16:creationId xmlns:a16="http://schemas.microsoft.com/office/drawing/2014/main" id="{1B0D815C-72E0-1044-8446-4B67CD2B2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Gill Sans MT" panose="020B0502020104020203" pitchFamily="34" charset="77"/>
                <a:cs typeface="Arial" panose="020B0604020202020204" pitchFamily="34" charset="0"/>
              </a:defRPr>
            </a:lvl1pPr>
            <a:lvl2pPr marL="742950" indent="-285750">
              <a:defRPr>
                <a:solidFill>
                  <a:schemeClr val="tx1"/>
                </a:solidFill>
                <a:latin typeface="Gill Sans MT" panose="020B0502020104020203" pitchFamily="34" charset="77"/>
                <a:cs typeface="Arial" panose="020B0604020202020204" pitchFamily="34" charset="0"/>
              </a:defRPr>
            </a:lvl2pPr>
            <a:lvl3pPr marL="1143000" indent="-228600">
              <a:defRPr>
                <a:solidFill>
                  <a:schemeClr val="tx1"/>
                </a:solidFill>
                <a:latin typeface="Gill Sans MT" panose="020B0502020104020203" pitchFamily="34" charset="77"/>
                <a:cs typeface="Arial" panose="020B0604020202020204" pitchFamily="34" charset="0"/>
              </a:defRPr>
            </a:lvl3pPr>
            <a:lvl4pPr marL="1600200" indent="-228600">
              <a:defRPr>
                <a:solidFill>
                  <a:schemeClr val="tx1"/>
                </a:solidFill>
                <a:latin typeface="Gill Sans MT" panose="020B0502020104020203" pitchFamily="34" charset="77"/>
                <a:cs typeface="Arial" panose="020B0604020202020204" pitchFamily="34" charset="0"/>
              </a:defRPr>
            </a:lvl4pPr>
            <a:lvl5pPr marL="2057400" indent="-228600">
              <a:defRPr>
                <a:solidFill>
                  <a:schemeClr val="tx1"/>
                </a:solidFill>
                <a:latin typeface="Gill Sans MT" panose="020B0502020104020203" pitchFamily="34"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BB4196-54C4-0E4A-9570-FA24ECA5BB7F}" type="slidenum">
              <a:rPr kumimoji="0" lang="en-US" altLang="en-US" sz="1200" b="0" i="0" u="none" strike="noStrike" kern="1200" cap="none" spc="0" normalizeH="0" baseline="0" noProof="0" smtClean="0">
                <a:ln>
                  <a:noFill/>
                </a:ln>
                <a:solidFill>
                  <a:prstClr val="black"/>
                </a:solidFill>
                <a:effectLst/>
                <a:uLnTx/>
                <a:uFillTx/>
                <a:latin typeface="Gill Sans MT" panose="020B0502020104020203" pitchFamily="34" charset="77"/>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Gill Sans MT" panose="020B0502020104020203" pitchFamily="34" charset="77"/>
              <a:ea typeface="+mn-ea"/>
              <a:cs typeface="Arial" panose="020B0604020202020204" pitchFamily="34" charset="0"/>
            </a:endParaRPr>
          </a:p>
        </p:txBody>
      </p:sp>
    </p:spTree>
    <p:extLst>
      <p:ext uri="{BB962C8B-B14F-4D97-AF65-F5344CB8AC3E}">
        <p14:creationId xmlns:p14="http://schemas.microsoft.com/office/powerpoint/2010/main" val="389058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1E350D5-F764-8548-85AC-26E7F80C23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FCB979A1-E74B-E247-BDCB-4EDEBD768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Gill Sans MT" panose="020B0502020104020203" pitchFamily="34" charset="77"/>
            </a:endParaRPr>
          </a:p>
        </p:txBody>
      </p:sp>
      <p:sp>
        <p:nvSpPr>
          <p:cNvPr id="38915" name="Slide Number Placeholder 3">
            <a:extLst>
              <a:ext uri="{FF2B5EF4-FFF2-40B4-BE49-F238E27FC236}">
                <a16:creationId xmlns:a16="http://schemas.microsoft.com/office/drawing/2014/main" id="{ABDD5CFC-E3EA-7E46-BD90-BA60D721E1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cs typeface="Arial" panose="020B0604020202020204" pitchFamily="34" charset="0"/>
              </a:defRPr>
            </a:lvl1pPr>
            <a:lvl2pPr marL="742950" indent="-285750">
              <a:defRPr>
                <a:solidFill>
                  <a:schemeClr val="tx1"/>
                </a:solidFill>
                <a:latin typeface="Gill Sans MT" panose="020B0502020104020203" pitchFamily="34" charset="77"/>
                <a:cs typeface="Arial" panose="020B0604020202020204" pitchFamily="34" charset="0"/>
              </a:defRPr>
            </a:lvl2pPr>
            <a:lvl3pPr marL="1143000" indent="-228600">
              <a:defRPr>
                <a:solidFill>
                  <a:schemeClr val="tx1"/>
                </a:solidFill>
                <a:latin typeface="Gill Sans MT" panose="020B0502020104020203" pitchFamily="34" charset="77"/>
                <a:cs typeface="Arial" panose="020B0604020202020204" pitchFamily="34" charset="0"/>
              </a:defRPr>
            </a:lvl3pPr>
            <a:lvl4pPr marL="1600200" indent="-228600">
              <a:defRPr>
                <a:solidFill>
                  <a:schemeClr val="tx1"/>
                </a:solidFill>
                <a:latin typeface="Gill Sans MT" panose="020B0502020104020203" pitchFamily="34" charset="77"/>
                <a:cs typeface="Arial" panose="020B0604020202020204" pitchFamily="34" charset="0"/>
              </a:defRPr>
            </a:lvl4pPr>
            <a:lvl5pPr marL="2057400" indent="-228600">
              <a:defRPr>
                <a:solidFill>
                  <a:schemeClr val="tx1"/>
                </a:solidFill>
                <a:latin typeface="Gill Sans MT" panose="020B0502020104020203" pitchFamily="34"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E7EAA0-ED00-8A4E-83FD-A0E114A48212}" type="slidenum">
              <a:rPr kumimoji="0" lang="en-US" altLang="en-US" sz="1200" b="0" i="0" u="none" strike="noStrike" kern="1200" cap="none" spc="0" normalizeH="0" baseline="0" noProof="0" smtClean="0">
                <a:ln>
                  <a:noFill/>
                </a:ln>
                <a:solidFill>
                  <a:prstClr val="black"/>
                </a:solidFill>
                <a:effectLst/>
                <a:uLnTx/>
                <a:uFillTx/>
                <a:latin typeface="Gill Sans MT" panose="020B0502020104020203" pitchFamily="34" charset="77"/>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Gill Sans MT" panose="020B0502020104020203" pitchFamily="34" charset="77"/>
              <a:ea typeface="+mn-ea"/>
              <a:cs typeface="Arial" panose="020B0604020202020204" pitchFamily="34" charset="0"/>
            </a:endParaRPr>
          </a:p>
        </p:txBody>
      </p:sp>
    </p:spTree>
    <p:extLst>
      <p:ext uri="{BB962C8B-B14F-4D97-AF65-F5344CB8AC3E}">
        <p14:creationId xmlns:p14="http://schemas.microsoft.com/office/powerpoint/2010/main" val="195934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F04951-CB7F-474F-80C2-9416AFAD817E}"/>
              </a:ext>
            </a:extLst>
          </p:cNvPr>
          <p:cNvSpPr/>
          <p:nvPr userDrawn="1"/>
        </p:nvSpPr>
        <p:spPr>
          <a:xfrm>
            <a:off x="0" y="6561138"/>
            <a:ext cx="12192000" cy="296862"/>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5000"/>
              </a:lnSpc>
              <a:spcBef>
                <a:spcPts val="0"/>
              </a:spcBef>
              <a:spcAft>
                <a:spcPts val="0"/>
              </a:spcAft>
              <a:defRPr/>
            </a:pPr>
            <a:endParaRPr lang="en-US" sz="1800" b="1" dirty="0">
              <a:solidFill>
                <a:srgbClr val="FF0000"/>
              </a:solidFill>
              <a:latin typeface="+mj-lt"/>
            </a:endParaRPr>
          </a:p>
        </p:txBody>
      </p:sp>
      <p:sp>
        <p:nvSpPr>
          <p:cNvPr id="2" name="Title 1"/>
          <p:cNvSpPr>
            <a:spLocks noGrp="1"/>
          </p:cNvSpPr>
          <p:nvPr>
            <p:ph type="ctrTitle"/>
          </p:nvPr>
        </p:nvSpPr>
        <p:spPr>
          <a:xfrm>
            <a:off x="609600" y="1004235"/>
            <a:ext cx="6489211" cy="2742289"/>
          </a:xfrm>
        </p:spPr>
        <p:txBody>
          <a:bodyPr/>
          <a:lstStyle>
            <a:lvl1pPr>
              <a:lnSpc>
                <a:spcPct val="90000"/>
              </a:lnSpc>
              <a:defRPr sz="6600" kern="100" cap="all" spc="-200" baseline="0">
                <a:solidFill>
                  <a:schemeClr val="accent4"/>
                </a:solidFill>
              </a:defRPr>
            </a:lvl1pPr>
          </a:lstStyle>
          <a:p>
            <a:r>
              <a:rPr lang="en-US"/>
              <a:t>Click to edit Master title style</a:t>
            </a:r>
            <a:endParaRPr lang="en-US" dirty="0"/>
          </a:p>
        </p:txBody>
      </p:sp>
      <p:sp>
        <p:nvSpPr>
          <p:cNvPr id="60" name="Text Placeholder 59"/>
          <p:cNvSpPr>
            <a:spLocks noGrp="1"/>
          </p:cNvSpPr>
          <p:nvPr>
            <p:ph type="body" sz="quarter" idx="10"/>
          </p:nvPr>
        </p:nvSpPr>
        <p:spPr>
          <a:xfrm>
            <a:off x="609601" y="3948556"/>
            <a:ext cx="1996017" cy="2135051"/>
          </a:xfrm>
        </p:spPr>
        <p:txBody>
          <a:bodyPr/>
          <a:lstStyle>
            <a:lvl1pPr>
              <a:lnSpc>
                <a:spcPct val="100000"/>
              </a:lnSpc>
              <a:defRPr sz="1300">
                <a:solidFill>
                  <a:schemeClr val="tx2"/>
                </a:solidFill>
              </a:defRPr>
            </a:lvl1pPr>
            <a:lvl2pPr algn="l">
              <a:defRPr b="1"/>
            </a:lvl2pPr>
            <a:lvl3pPr algn="r">
              <a:defRPr/>
            </a:lvl3pPr>
            <a:lvl4pPr algn="l">
              <a:buNone/>
              <a:defRPr/>
            </a:lvl4pPr>
            <a:lvl5pPr algn="l">
              <a:defRPr/>
            </a:lvl5pPr>
          </a:lstStyle>
          <a:p>
            <a:pPr lvl="0"/>
            <a:r>
              <a:rPr lang="en-US"/>
              <a:t>Click to edit Master text styles</a:t>
            </a:r>
          </a:p>
          <a:p>
            <a:pPr lvl="1"/>
            <a:r>
              <a:rPr lang="en-US"/>
              <a:t>Second level</a:t>
            </a:r>
          </a:p>
        </p:txBody>
      </p:sp>
      <p:sp>
        <p:nvSpPr>
          <p:cNvPr id="64" name="Text Placeholder 59"/>
          <p:cNvSpPr>
            <a:spLocks noGrp="1"/>
          </p:cNvSpPr>
          <p:nvPr>
            <p:ph type="body" sz="quarter" idx="12"/>
          </p:nvPr>
        </p:nvSpPr>
        <p:spPr>
          <a:xfrm>
            <a:off x="609601" y="5061256"/>
            <a:ext cx="1996017" cy="1022351"/>
          </a:xfrm>
        </p:spPr>
        <p:txBody>
          <a:bodyPr anchor="b"/>
          <a:lstStyle>
            <a:lvl1pPr algn="l">
              <a:lnSpc>
                <a:spcPct val="100000"/>
              </a:lnSpc>
              <a:defRPr sz="1300" b="1">
                <a:solidFill>
                  <a:schemeClr val="bg2"/>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8709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7A23C6-B7C4-BA4F-B459-AFDB0CCDD0C1}"/>
              </a:ext>
            </a:extLst>
          </p:cNvPr>
          <p:cNvSpPr/>
          <p:nvPr userDrawn="1"/>
        </p:nvSpPr>
        <p:spPr>
          <a:xfrm>
            <a:off x="0" y="6561138"/>
            <a:ext cx="12192000" cy="296862"/>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5000"/>
              </a:lnSpc>
              <a:spcBef>
                <a:spcPts val="0"/>
              </a:spcBef>
              <a:spcAft>
                <a:spcPts val="0"/>
              </a:spcAft>
              <a:defRPr/>
            </a:pPr>
            <a:endParaRPr lang="en-US" sz="1800" b="1" dirty="0">
              <a:solidFill>
                <a:srgbClr val="FF0000"/>
              </a:solidFill>
              <a:latin typeface="+mj-lt"/>
            </a:endParaRPr>
          </a:p>
        </p:txBody>
      </p:sp>
      <p:pic>
        <p:nvPicPr>
          <p:cNvPr id="4" name="Picture 2">
            <a:extLst>
              <a:ext uri="{FF2B5EF4-FFF2-40B4-BE49-F238E27FC236}">
                <a16:creationId xmlns:a16="http://schemas.microsoft.com/office/drawing/2014/main" id="{2B504837-9D62-7D42-9D2E-0368DE42DCA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1" y="5770563"/>
            <a:ext cx="867833"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a:extLst>
              <a:ext uri="{FF2B5EF4-FFF2-40B4-BE49-F238E27FC236}">
                <a16:creationId xmlns:a16="http://schemas.microsoft.com/office/drawing/2014/main" id="{5180B831-E083-D244-A8DB-B899DD0BBCFB}"/>
              </a:ext>
            </a:extLst>
          </p:cNvPr>
          <p:cNvGraphicFramePr>
            <a:graphicFrameLocks noGrp="1"/>
          </p:cNvGraphicFramePr>
          <p:nvPr/>
        </p:nvGraphicFramePr>
        <p:xfrm>
          <a:off x="7772400" y="4006850"/>
          <a:ext cx="3683000" cy="731838"/>
        </p:xfrm>
        <a:graphic>
          <a:graphicData uri="http://schemas.openxmlformats.org/drawingml/2006/table">
            <a:tbl>
              <a:tblPr>
                <a:tableStyleId>{5C22544A-7EE6-4342-B048-85BDC9FD1C3A}</a:tableStyleId>
              </a:tblPr>
              <a:tblGrid>
                <a:gridCol w="3683000">
                  <a:extLst>
                    <a:ext uri="{9D8B030D-6E8A-4147-A177-3AD203B41FA5}">
                      <a16:colId xmlns:a16="http://schemas.microsoft.com/office/drawing/2014/main" val="20000"/>
                    </a:ext>
                  </a:extLst>
                </a:gridCol>
              </a:tblGrid>
              <a:tr h="365919">
                <a:tc>
                  <a:txBody>
                    <a:bodyPr/>
                    <a:lstStyle/>
                    <a:p>
                      <a:r>
                        <a:rPr lang="en-US" sz="1200" i="0" kern="100" spc="-50" baseline="0" dirty="0">
                          <a:solidFill>
                            <a:schemeClr val="tx2"/>
                          </a:solidFill>
                          <a:latin typeface="Gill Sans MT"/>
                        </a:rPr>
                        <a:t>Put Subsection Titles here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919">
                <a:tc>
                  <a:txBody>
                    <a:bodyPr/>
                    <a:lstStyle/>
                    <a:p>
                      <a:r>
                        <a:rPr lang="en-US" sz="1200" i="0" kern="100" spc="-50" baseline="0" dirty="0">
                          <a:solidFill>
                            <a:schemeClr val="tx2"/>
                          </a:solidFill>
                          <a:latin typeface="Gill Sans MT"/>
                        </a:rPr>
                        <a:t>Or add a description to this table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58"/>
            <a:ext cx="5638800" cy="1695849"/>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3805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Header">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6AFFF0-5C65-6444-A52D-9B66F010F95B}"/>
              </a:ext>
            </a:extLst>
          </p:cNvPr>
          <p:cNvSpPr/>
          <p:nvPr userDrawn="1"/>
        </p:nvSpPr>
        <p:spPr>
          <a:xfrm>
            <a:off x="0" y="6561138"/>
            <a:ext cx="12192000" cy="296862"/>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5000"/>
              </a:lnSpc>
              <a:spcBef>
                <a:spcPts val="0"/>
              </a:spcBef>
              <a:spcAft>
                <a:spcPts val="0"/>
              </a:spcAft>
              <a:defRPr/>
            </a:pPr>
            <a:endParaRPr lang="en-US" sz="1800" b="1" dirty="0">
              <a:solidFill>
                <a:srgbClr val="FF0000"/>
              </a:solidFill>
              <a:latin typeface="+mj-lt"/>
            </a:endParaRPr>
          </a:p>
        </p:txBody>
      </p:sp>
      <p:pic>
        <p:nvPicPr>
          <p:cNvPr id="4" name="Picture 9">
            <a:extLst>
              <a:ext uri="{FF2B5EF4-FFF2-40B4-BE49-F238E27FC236}">
                <a16:creationId xmlns:a16="http://schemas.microsoft.com/office/drawing/2014/main" id="{25AC7471-36B1-474F-8810-E98E3C92E13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1718" y="5770563"/>
            <a:ext cx="86571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a:extLst>
              <a:ext uri="{FF2B5EF4-FFF2-40B4-BE49-F238E27FC236}">
                <a16:creationId xmlns:a16="http://schemas.microsoft.com/office/drawing/2014/main" id="{D6759127-FF30-224F-8186-F15BF1B09242}"/>
              </a:ext>
            </a:extLst>
          </p:cNvPr>
          <p:cNvGraphicFramePr>
            <a:graphicFrameLocks noGrp="1"/>
          </p:cNvGraphicFramePr>
          <p:nvPr/>
        </p:nvGraphicFramePr>
        <p:xfrm>
          <a:off x="7772400" y="4006850"/>
          <a:ext cx="3683000" cy="731838"/>
        </p:xfrm>
        <a:graphic>
          <a:graphicData uri="http://schemas.openxmlformats.org/drawingml/2006/table">
            <a:tbl>
              <a:tblPr>
                <a:tableStyleId>{5C22544A-7EE6-4342-B048-85BDC9FD1C3A}</a:tableStyleId>
              </a:tblPr>
              <a:tblGrid>
                <a:gridCol w="3683000">
                  <a:extLst>
                    <a:ext uri="{9D8B030D-6E8A-4147-A177-3AD203B41FA5}">
                      <a16:colId xmlns:a16="http://schemas.microsoft.com/office/drawing/2014/main" val="20000"/>
                    </a:ext>
                  </a:extLst>
                </a:gridCol>
              </a:tblGrid>
              <a:tr h="365919">
                <a:tc>
                  <a:txBody>
                    <a:bodyPr/>
                    <a:lstStyle/>
                    <a:p>
                      <a:r>
                        <a:rPr lang="en-US" sz="1200" i="0" kern="100" spc="-50" baseline="0" dirty="0">
                          <a:solidFill>
                            <a:schemeClr val="tx2"/>
                          </a:solidFill>
                          <a:latin typeface="Gill Sans MT"/>
                        </a:rPr>
                        <a:t>Put Subsection Titles here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919">
                <a:tc>
                  <a:txBody>
                    <a:bodyPr/>
                    <a:lstStyle/>
                    <a:p>
                      <a:r>
                        <a:rPr lang="en-US" sz="1200" i="0" kern="100" spc="-50" baseline="0" dirty="0">
                          <a:solidFill>
                            <a:schemeClr val="tx2"/>
                          </a:solidFill>
                          <a:latin typeface="Gill Sans MT"/>
                        </a:rPr>
                        <a:t>Or add a description to this table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58"/>
            <a:ext cx="5638800" cy="1695849"/>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5160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2">
  <p:cSld name="2_2">
    <p:spTree>
      <p:nvGrpSpPr>
        <p:cNvPr id="1" name="Shape 29"/>
        <p:cNvGrpSpPr/>
        <p:nvPr/>
      </p:nvGrpSpPr>
      <p:grpSpPr>
        <a:xfrm>
          <a:off x="0" y="0"/>
          <a:ext cx="0" cy="0"/>
          <a:chOff x="0" y="0"/>
          <a:chExt cx="0" cy="0"/>
        </a:xfrm>
      </p:grpSpPr>
      <p:sp>
        <p:nvSpPr>
          <p:cNvPr id="30" name="Google Shape;30;p76"/>
          <p:cNvSpPr txBox="1">
            <a:spLocks noGrp="1"/>
          </p:cNvSpPr>
          <p:nvPr>
            <p:ph type="title"/>
          </p:nvPr>
        </p:nvSpPr>
        <p:spPr>
          <a:xfrm>
            <a:off x="609600" y="685801"/>
            <a:ext cx="4241800" cy="1228725"/>
          </a:xfrm>
          <a:prstGeom prst="rect">
            <a:avLst/>
          </a:prstGeom>
          <a:noFill/>
          <a:ln>
            <a:noFill/>
          </a:ln>
        </p:spPr>
        <p:txBody>
          <a:bodyPr spcFirstLastPara="1" anchorCtr="0"/>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a:endParaRPr/>
          </a:p>
        </p:txBody>
      </p:sp>
      <p:sp>
        <p:nvSpPr>
          <p:cNvPr id="31" name="Google Shape;31;p76"/>
          <p:cNvSpPr txBox="1">
            <a:spLocks noGrp="1"/>
          </p:cNvSpPr>
          <p:nvPr>
            <p:ph type="body" idx="1"/>
          </p:nvPr>
        </p:nvSpPr>
        <p:spPr>
          <a:xfrm>
            <a:off x="914400" y="2971800"/>
            <a:ext cx="4876800" cy="2743202"/>
          </a:xfrm>
          <a:prstGeom prst="rect">
            <a:avLst/>
          </a:prstGeom>
          <a:noFill/>
          <a:ln>
            <a:noFill/>
          </a:ln>
        </p:spPr>
        <p:txBody>
          <a:bodyPr spcFirstLastPara="1">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rgbClr val="FF9012"/>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
        <p:nvSpPr>
          <p:cNvPr id="32" name="Google Shape;32;p76"/>
          <p:cNvSpPr txBox="1">
            <a:spLocks noGrp="1"/>
          </p:cNvSpPr>
          <p:nvPr>
            <p:ph type="body" idx="2"/>
          </p:nvPr>
        </p:nvSpPr>
        <p:spPr>
          <a:xfrm>
            <a:off x="6400800" y="2971800"/>
            <a:ext cx="4876800" cy="2743202"/>
          </a:xfrm>
          <a:prstGeom prst="rect">
            <a:avLst/>
          </a:prstGeom>
          <a:noFill/>
          <a:ln>
            <a:noFill/>
          </a:ln>
        </p:spPr>
        <p:txBody>
          <a:bodyPr spcFirstLastPara="1">
            <a:noAutofit/>
          </a:bodyPr>
          <a:lstStyle>
            <a:lvl1pPr marL="457200" lvl="0" indent="-342900" algn="l">
              <a:lnSpc>
                <a:spcPct val="120000"/>
              </a:lnSpc>
              <a:spcBef>
                <a:spcPts val="600"/>
              </a:spcBef>
              <a:spcAft>
                <a:spcPts val="0"/>
              </a:spcAft>
              <a:buClr>
                <a:schemeClr val="accent1"/>
              </a:buClr>
              <a:buSzPts val="1800"/>
              <a:buChar char="​"/>
              <a:defRPr/>
            </a:lvl1pPr>
            <a:lvl2pPr marL="914400" lvl="1" indent="-342900" algn="l">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rgbClr val="FF9012"/>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
        <p:nvSpPr>
          <p:cNvPr id="33" name="Google Shape;33;p76"/>
          <p:cNvSpPr txBox="1">
            <a:spLocks noGrp="1"/>
          </p:cNvSpPr>
          <p:nvPr>
            <p:ph type="body" idx="3"/>
          </p:nvPr>
        </p:nvSpPr>
        <p:spPr>
          <a:xfrm>
            <a:off x="914400" y="691051"/>
            <a:ext cx="10363200" cy="451948"/>
          </a:xfrm>
          <a:prstGeom prst="rect">
            <a:avLst/>
          </a:prstGeom>
          <a:noFill/>
          <a:ln>
            <a:noFill/>
          </a:ln>
        </p:spPr>
        <p:txBody>
          <a:bodyPr spcFirstLastPara="1">
            <a:noAutofit/>
          </a:bodyPr>
          <a:lstStyle>
            <a:lvl1pPr marL="457200" lvl="0" indent="-228600" algn="l">
              <a:lnSpc>
                <a:spcPct val="85000"/>
              </a:lnSpc>
              <a:spcBef>
                <a:spcPts val="0"/>
              </a:spcBef>
              <a:spcAft>
                <a:spcPts val="0"/>
              </a:spcAft>
              <a:buClr>
                <a:schemeClr val="accent3"/>
              </a:buClr>
              <a:buSzPts val="1700"/>
              <a:buNone/>
              <a:defRPr sz="1700" b="0">
                <a:solidFill>
                  <a:schemeClr val="accent3"/>
                </a:solidFill>
                <a:latin typeface="Libre Franklin"/>
                <a:ea typeface="Libre Franklin"/>
                <a:cs typeface="Libre Franklin"/>
                <a:sym typeface="Libre Franklin"/>
              </a:defRPr>
            </a:lvl1pPr>
            <a:lvl2pPr marL="914400" lvl="1" indent="-228600" algn="l">
              <a:spcBef>
                <a:spcPts val="0"/>
              </a:spcBef>
              <a:spcAft>
                <a:spcPts val="0"/>
              </a:spcAft>
              <a:buClr>
                <a:schemeClr val="dk2"/>
              </a:buClr>
              <a:buSzPts val="2000"/>
              <a:buNone/>
              <a:defRPr sz="2000" b="1"/>
            </a:lvl2pPr>
            <a:lvl3pPr marL="1371600" lvl="2" indent="-228600" algn="l">
              <a:lnSpc>
                <a:spcPct val="110000"/>
              </a:lnSpc>
              <a:spcBef>
                <a:spcPts val="600"/>
              </a:spcBef>
              <a:spcAft>
                <a:spcPts val="0"/>
              </a:spcAft>
              <a:buClr>
                <a:srgbClr val="FF9012"/>
              </a:buClr>
              <a:buSzPts val="1800"/>
              <a:buNone/>
              <a:defRPr sz="1800" b="1"/>
            </a:lvl3pPr>
            <a:lvl4pPr marL="1828800" lvl="3" indent="-228600" algn="l">
              <a:lnSpc>
                <a:spcPct val="114000"/>
              </a:lnSpc>
              <a:spcBef>
                <a:spcPts val="600"/>
              </a:spcBef>
              <a:spcAft>
                <a:spcPts val="0"/>
              </a:spcAft>
              <a:buClr>
                <a:schemeClr val="dk2"/>
              </a:buClr>
              <a:buSzPts val="1600"/>
              <a:buNone/>
              <a:defRPr sz="1600" b="1"/>
            </a:lvl4pPr>
            <a:lvl5pPr marL="2286000" lvl="4" indent="-228600" algn="l">
              <a:lnSpc>
                <a:spcPct val="95000"/>
              </a:lnSpc>
              <a:spcBef>
                <a:spcPts val="600"/>
              </a:spcBef>
              <a:spcAft>
                <a:spcPts val="0"/>
              </a:spcAft>
              <a:buClr>
                <a:schemeClr val="dk2"/>
              </a:buClr>
              <a:buSzPts val="1600"/>
              <a:buNone/>
              <a:defRPr sz="1600" b="1"/>
            </a:lvl5pPr>
            <a:lvl6pPr marL="2743200" lvl="5" indent="-228600" algn="l">
              <a:lnSpc>
                <a:spcPct val="85000"/>
              </a:lnSpc>
              <a:spcBef>
                <a:spcPts val="600"/>
              </a:spcBef>
              <a:spcAft>
                <a:spcPts val="0"/>
              </a:spcAft>
              <a:buClr>
                <a:schemeClr val="dk2"/>
              </a:buClr>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Clr>
                <a:srgbClr val="E8112D"/>
              </a:buClr>
              <a:buSzPts val="1600"/>
              <a:buNone/>
              <a:defRPr sz="1600" b="1"/>
            </a:lvl8pPr>
            <a:lvl9pPr marL="4114800" lvl="8" indent="-228600" algn="l">
              <a:spcBef>
                <a:spcPts val="600"/>
              </a:spcBef>
              <a:spcAft>
                <a:spcPts val="600"/>
              </a:spcAft>
              <a:buClr>
                <a:srgbClr val="E8112D"/>
              </a:buClr>
              <a:buSzPts val="1600"/>
              <a:buNone/>
              <a:defRPr sz="1600" b="1"/>
            </a:lvl9pPr>
          </a:lstStyle>
          <a:p>
            <a:endParaRPr/>
          </a:p>
        </p:txBody>
      </p:sp>
      <p:sp>
        <p:nvSpPr>
          <p:cNvPr id="34" name="Google Shape;34;p76"/>
          <p:cNvSpPr txBox="1">
            <a:spLocks noGrp="1"/>
          </p:cNvSpPr>
          <p:nvPr>
            <p:ph type="body" idx="4"/>
          </p:nvPr>
        </p:nvSpPr>
        <p:spPr>
          <a:xfrm>
            <a:off x="914400" y="6487622"/>
            <a:ext cx="6705600" cy="224677"/>
          </a:xfrm>
          <a:prstGeom prst="rect">
            <a:avLst/>
          </a:prstGeom>
          <a:noFill/>
          <a:ln>
            <a:noFill/>
          </a:ln>
        </p:spPr>
        <p:txBody>
          <a:bodyPr spcFirstLastPara="1" anchor="b">
            <a:spAutoFit/>
          </a:bodyPr>
          <a:lstStyle>
            <a:lvl1pPr marL="457200" lvl="0" indent="-279400" algn="l">
              <a:lnSpc>
                <a:spcPct val="120000"/>
              </a:lnSpc>
              <a:spcBef>
                <a:spcPts val="600"/>
              </a:spcBef>
              <a:spcAft>
                <a:spcPts val="0"/>
              </a:spcAft>
              <a:buClr>
                <a:srgbClr val="0077FF"/>
              </a:buClr>
              <a:buSzPts val="800"/>
              <a:buChar char="​"/>
              <a:defRPr sz="800">
                <a:solidFill>
                  <a:srgbClr val="0077FF"/>
                </a:solidFill>
                <a:latin typeface="Gill Sans"/>
                <a:ea typeface="Gill Sans"/>
                <a:cs typeface="Gill Sans"/>
                <a:sym typeface="Gill Sans"/>
              </a:defRPr>
            </a:lvl1pPr>
            <a:lvl2pPr marL="914400" lvl="1" indent="-342900" algn="l">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rgbClr val="FF9012"/>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Tree>
    <p:extLst>
      <p:ext uri="{BB962C8B-B14F-4D97-AF65-F5344CB8AC3E}">
        <p14:creationId xmlns:p14="http://schemas.microsoft.com/office/powerpoint/2010/main" val="69333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gue">
  <p:cSld name="Segue">
    <p:bg>
      <p:bgPr>
        <a:solidFill>
          <a:srgbClr val="E3E6E8"/>
        </a:solidFill>
        <a:effectLst/>
      </p:bgPr>
    </p:bg>
    <p:spTree>
      <p:nvGrpSpPr>
        <p:cNvPr id="1" name="Shape 24"/>
        <p:cNvGrpSpPr/>
        <p:nvPr/>
      </p:nvGrpSpPr>
      <p:grpSpPr>
        <a:xfrm>
          <a:off x="0" y="0"/>
          <a:ext cx="0" cy="0"/>
          <a:chOff x="0" y="0"/>
          <a:chExt cx="0" cy="0"/>
        </a:xfrm>
      </p:grpSpPr>
      <p:sp>
        <p:nvSpPr>
          <p:cNvPr id="4" name="Google Shape;25;p75">
            <a:extLst>
              <a:ext uri="{FF2B5EF4-FFF2-40B4-BE49-F238E27FC236}">
                <a16:creationId xmlns:a16="http://schemas.microsoft.com/office/drawing/2014/main" id="{8F4A08E4-656E-F54E-8E1B-9764EA8B8F66}"/>
              </a:ext>
            </a:extLst>
          </p:cNvPr>
          <p:cNvSpPr txBox="1">
            <a:spLocks noChangeArrowheads="1"/>
          </p:cNvSpPr>
          <p:nvPr/>
        </p:nvSpPr>
        <p:spPr bwMode="auto">
          <a:xfrm>
            <a:off x="-1270000" y="2959100"/>
            <a:ext cx="0" cy="30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ill Sans MT" panose="020B0502020104020203" pitchFamily="34" charset="77"/>
                <a:cs typeface="Arial" panose="020B0604020202020204" pitchFamily="34" charset="0"/>
              </a:defRPr>
            </a:lvl1pPr>
            <a:lvl2pPr marL="742950" indent="-285750">
              <a:defRPr>
                <a:solidFill>
                  <a:schemeClr val="tx1"/>
                </a:solidFill>
                <a:latin typeface="Gill Sans MT" panose="020B0502020104020203" pitchFamily="34" charset="77"/>
                <a:cs typeface="Arial" panose="020B0604020202020204" pitchFamily="34" charset="0"/>
              </a:defRPr>
            </a:lvl2pPr>
            <a:lvl3pPr marL="1143000" indent="-228600">
              <a:defRPr>
                <a:solidFill>
                  <a:schemeClr val="tx1"/>
                </a:solidFill>
                <a:latin typeface="Gill Sans MT" panose="020B0502020104020203" pitchFamily="34" charset="77"/>
                <a:cs typeface="Arial" panose="020B0604020202020204" pitchFamily="34" charset="0"/>
              </a:defRPr>
            </a:lvl3pPr>
            <a:lvl4pPr marL="1600200" indent="-228600">
              <a:defRPr>
                <a:solidFill>
                  <a:schemeClr val="tx1"/>
                </a:solidFill>
                <a:latin typeface="Gill Sans MT" panose="020B0502020104020203" pitchFamily="34" charset="77"/>
                <a:cs typeface="Arial" panose="020B0604020202020204" pitchFamily="34" charset="0"/>
              </a:defRPr>
            </a:lvl4pPr>
            <a:lvl5pPr marL="2057400" indent="-228600">
              <a:defRPr>
                <a:solidFill>
                  <a:schemeClr val="tx1"/>
                </a:solidFill>
                <a:latin typeface="Gill Sans MT" panose="020B0502020104020203" pitchFamily="34"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77"/>
                <a:cs typeface="Arial" panose="020B0604020202020204" pitchFamily="34" charset="0"/>
              </a:defRPr>
            </a:lvl9pPr>
          </a:lstStyle>
          <a:p>
            <a:pPr eaLnBrk="1" hangingPunct="1">
              <a:lnSpc>
                <a:spcPct val="120000"/>
              </a:lnSpc>
              <a:defRPr/>
            </a:pPr>
            <a:endParaRPr lang="en-US" altLang="en-US" sz="1800">
              <a:solidFill>
                <a:srgbClr val="002855"/>
              </a:solidFill>
              <a:latin typeface="Gill Sans" panose="020B0502020104020203" pitchFamily="34" charset="-79"/>
              <a:cs typeface="Gill Sans" panose="020B0502020104020203" pitchFamily="34" charset="-79"/>
              <a:sym typeface="Gill Sans" panose="020B0502020104020203" pitchFamily="34" charset="-79"/>
            </a:endParaRPr>
          </a:p>
        </p:txBody>
      </p:sp>
      <p:cxnSp>
        <p:nvCxnSpPr>
          <p:cNvPr id="5" name="Google Shape;28;p75">
            <a:extLst>
              <a:ext uri="{FF2B5EF4-FFF2-40B4-BE49-F238E27FC236}">
                <a16:creationId xmlns:a16="http://schemas.microsoft.com/office/drawing/2014/main" id="{554E27A9-B5E1-0844-AD46-7468B7AD6009}"/>
              </a:ext>
            </a:extLst>
          </p:cNvPr>
          <p:cNvCxnSpPr/>
          <p:nvPr/>
        </p:nvCxnSpPr>
        <p:spPr>
          <a:xfrm>
            <a:off x="7622117" y="2770188"/>
            <a:ext cx="0" cy="2881312"/>
          </a:xfrm>
          <a:prstGeom prst="straightConnector1">
            <a:avLst/>
          </a:prstGeom>
          <a:noFill/>
          <a:ln w="9525" cap="flat" cmpd="sng">
            <a:solidFill>
              <a:schemeClr val="accent5"/>
            </a:solidFill>
            <a:prstDash val="solid"/>
            <a:round/>
            <a:headEnd type="none" w="sm" len="sm"/>
            <a:tailEnd type="none" w="sm" len="sm"/>
          </a:ln>
        </p:spPr>
      </p:cxnSp>
      <p:sp>
        <p:nvSpPr>
          <p:cNvPr id="26" name="Google Shape;26;p75"/>
          <p:cNvSpPr txBox="1">
            <a:spLocks noGrp="1"/>
          </p:cNvSpPr>
          <p:nvPr>
            <p:ph type="body" idx="1"/>
          </p:nvPr>
        </p:nvSpPr>
        <p:spPr>
          <a:xfrm>
            <a:off x="8223684" y="2904236"/>
            <a:ext cx="3068713" cy="2746756"/>
          </a:xfrm>
          <a:prstGeom prst="rect">
            <a:avLst/>
          </a:prstGeom>
          <a:noFill/>
          <a:ln>
            <a:noFill/>
          </a:ln>
        </p:spPr>
        <p:txBody>
          <a:bodyPr spcFirstLastPara="1">
            <a:noAutofit/>
          </a:bodyPr>
          <a:lstStyle>
            <a:lvl1pPr marL="457200" lvl="0" indent="-336550" algn="l">
              <a:lnSpc>
                <a:spcPct val="120000"/>
              </a:lnSpc>
              <a:spcBef>
                <a:spcPts val="0"/>
              </a:spcBef>
              <a:spcAft>
                <a:spcPts val="0"/>
              </a:spcAft>
              <a:buClr>
                <a:schemeClr val="accent1"/>
              </a:buClr>
              <a:buSzPts val="1700"/>
              <a:buChar char="​"/>
              <a:defRPr sz="1700">
                <a:solidFill>
                  <a:schemeClr val="accent1"/>
                </a:solidFill>
                <a:latin typeface="Libre Franklin"/>
                <a:ea typeface="Libre Franklin"/>
                <a:cs typeface="Libre Franklin"/>
                <a:sym typeface="Libre Franklin"/>
              </a:defRPr>
            </a:lvl1pPr>
            <a:lvl2pPr marL="914400" lvl="1" indent="-323850" algn="l">
              <a:lnSpc>
                <a:spcPct val="110000"/>
              </a:lnSpc>
              <a:spcBef>
                <a:spcPts val="0"/>
              </a:spcBef>
              <a:spcAft>
                <a:spcPts val="0"/>
              </a:spcAft>
              <a:buClr>
                <a:schemeClr val="dk2"/>
              </a:buClr>
              <a:buSzPts val="1500"/>
              <a:buFont typeface="Arial"/>
              <a:buChar char="​"/>
              <a:defRPr sz="1500">
                <a:solidFill>
                  <a:schemeClr val="dk2"/>
                </a:solidFill>
              </a:defRPr>
            </a:lvl2pPr>
            <a:lvl3pPr marL="1371600" lvl="2" indent="-323850" algn="l">
              <a:lnSpc>
                <a:spcPct val="110000"/>
              </a:lnSpc>
              <a:spcBef>
                <a:spcPts val="0"/>
              </a:spcBef>
              <a:spcAft>
                <a:spcPts val="0"/>
              </a:spcAft>
              <a:buClr>
                <a:schemeClr val="dk2"/>
              </a:buClr>
              <a:buSzPts val="1500"/>
              <a:buFont typeface="Arial"/>
              <a:buChar char="​"/>
              <a:defRPr sz="1500">
                <a:solidFill>
                  <a:schemeClr val="dk2"/>
                </a:solidFill>
              </a:defRPr>
            </a:lvl3pPr>
            <a:lvl4pPr marL="1828800" lvl="3" indent="-323850" algn="l">
              <a:lnSpc>
                <a:spcPct val="110000"/>
              </a:lnSpc>
              <a:spcBef>
                <a:spcPts val="0"/>
              </a:spcBef>
              <a:spcAft>
                <a:spcPts val="0"/>
              </a:spcAft>
              <a:buClr>
                <a:schemeClr val="dk2"/>
              </a:buClr>
              <a:buSzPts val="1500"/>
              <a:buFont typeface="Arial"/>
              <a:buChar char="​"/>
              <a:defRPr sz="1500">
                <a:solidFill>
                  <a:schemeClr val="dk2"/>
                </a:solidFill>
              </a:defRPr>
            </a:lvl4pPr>
            <a:lvl5pPr marL="2286000" lvl="4" indent="-323850" algn="l">
              <a:lnSpc>
                <a:spcPct val="110000"/>
              </a:lnSpc>
              <a:spcBef>
                <a:spcPts val="0"/>
              </a:spcBef>
              <a:spcAft>
                <a:spcPts val="0"/>
              </a:spcAft>
              <a:buClr>
                <a:schemeClr val="dk2"/>
              </a:buClr>
              <a:buSzPts val="1500"/>
              <a:buFont typeface="Arial"/>
              <a:buChar char="​"/>
              <a:defRPr sz="1500">
                <a:solidFill>
                  <a:schemeClr val="dk2"/>
                </a:solidFill>
              </a:defRPr>
            </a:lvl5pPr>
            <a:lvl6pPr marL="2743200" lvl="5" indent="-342900" algn="l">
              <a:lnSpc>
                <a:spcPct val="85000"/>
              </a:lnSpc>
              <a:spcBef>
                <a:spcPts val="36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
        <p:nvSpPr>
          <p:cNvPr id="27" name="Google Shape;27;p75"/>
          <p:cNvSpPr txBox="1">
            <a:spLocks noGrp="1"/>
          </p:cNvSpPr>
          <p:nvPr>
            <p:ph type="body" idx="2"/>
          </p:nvPr>
        </p:nvSpPr>
        <p:spPr>
          <a:xfrm>
            <a:off x="902208" y="2940813"/>
            <a:ext cx="6117069" cy="2946231"/>
          </a:xfrm>
          <a:prstGeom prst="rect">
            <a:avLst/>
          </a:prstGeom>
          <a:noFill/>
          <a:ln>
            <a:noFill/>
          </a:ln>
        </p:spPr>
        <p:txBody>
          <a:bodyPr spcFirstLastPara="1">
            <a:noAutofit/>
          </a:bodyPr>
          <a:lstStyle>
            <a:lvl1pPr marL="457200" lvl="0" indent="-228600" algn="r">
              <a:lnSpc>
                <a:spcPct val="70000"/>
              </a:lnSpc>
              <a:spcBef>
                <a:spcPts val="600"/>
              </a:spcBef>
              <a:spcAft>
                <a:spcPts val="0"/>
              </a:spcAft>
              <a:buClr>
                <a:schemeClr val="dk2"/>
              </a:buClr>
              <a:buSzPts val="8000"/>
              <a:buNone/>
              <a:defRPr sz="8000">
                <a:solidFill>
                  <a:schemeClr val="dk2"/>
                </a:solidFill>
                <a:latin typeface="Gill Sans"/>
                <a:ea typeface="Gill Sans"/>
                <a:cs typeface="Gill Sans"/>
                <a:sym typeface="Gill Sans"/>
              </a:defRPr>
            </a:lvl1pPr>
            <a:lvl2pPr marL="914400" lvl="1" indent="-406400" algn="r">
              <a:spcBef>
                <a:spcPts val="1200"/>
              </a:spcBef>
              <a:spcAft>
                <a:spcPts val="0"/>
              </a:spcAft>
              <a:buClr>
                <a:schemeClr val="dk2"/>
              </a:buClr>
              <a:buSzPts val="2800"/>
              <a:buChar char="​"/>
              <a:defRPr/>
            </a:lvl2pPr>
            <a:lvl3pPr marL="1371600" lvl="2" indent="-355600" algn="r">
              <a:lnSpc>
                <a:spcPct val="110000"/>
              </a:lnSpc>
              <a:spcBef>
                <a:spcPts val="600"/>
              </a:spcBef>
              <a:spcAft>
                <a:spcPts val="0"/>
              </a:spcAft>
              <a:buClr>
                <a:srgbClr val="FF9012"/>
              </a:buClr>
              <a:buSzPts val="2000"/>
              <a:buChar char="​"/>
              <a:defRPr/>
            </a:lvl3pPr>
            <a:lvl4pPr marL="1828800" lvl="3" indent="-330200" algn="r">
              <a:lnSpc>
                <a:spcPct val="114000"/>
              </a:lnSpc>
              <a:spcBef>
                <a:spcPts val="600"/>
              </a:spcBef>
              <a:spcAft>
                <a:spcPts val="0"/>
              </a:spcAft>
              <a:buClr>
                <a:schemeClr val="dk2"/>
              </a:buClr>
              <a:buSzPts val="1600"/>
              <a:buChar char="​"/>
              <a:defRPr/>
            </a:lvl4pPr>
            <a:lvl5pPr marL="2286000" lvl="4" indent="-330200" algn="r">
              <a:lnSpc>
                <a:spcPct val="95000"/>
              </a:lnSpc>
              <a:spcBef>
                <a:spcPts val="600"/>
              </a:spcBef>
              <a:spcAft>
                <a:spcPts val="0"/>
              </a:spcAft>
              <a:buClr>
                <a:schemeClr val="dk2"/>
              </a:buClr>
              <a:buSzPts val="16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Tree>
    <p:extLst>
      <p:ext uri="{BB962C8B-B14F-4D97-AF65-F5344CB8AC3E}">
        <p14:creationId xmlns:p14="http://schemas.microsoft.com/office/powerpoint/2010/main" val="360051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s">
  <p:cSld name="Charts">
    <p:spTree>
      <p:nvGrpSpPr>
        <p:cNvPr id="1" name="Shape 35"/>
        <p:cNvGrpSpPr/>
        <p:nvPr/>
      </p:nvGrpSpPr>
      <p:grpSpPr>
        <a:xfrm>
          <a:off x="0" y="0"/>
          <a:ext cx="0" cy="0"/>
          <a:chOff x="0" y="0"/>
          <a:chExt cx="0" cy="0"/>
        </a:xfrm>
      </p:grpSpPr>
      <p:sp>
        <p:nvSpPr>
          <p:cNvPr id="36" name="Google Shape;36;p77"/>
          <p:cNvSpPr txBox="1">
            <a:spLocks noGrp="1"/>
          </p:cNvSpPr>
          <p:nvPr>
            <p:ph type="title"/>
          </p:nvPr>
        </p:nvSpPr>
        <p:spPr>
          <a:xfrm>
            <a:off x="609600" y="685801"/>
            <a:ext cx="4241800" cy="1228725"/>
          </a:xfrm>
          <a:prstGeom prst="rect">
            <a:avLst/>
          </a:prstGeom>
          <a:noFill/>
          <a:ln>
            <a:noFill/>
          </a:ln>
        </p:spPr>
        <p:txBody>
          <a:bodyPr spcFirstLastPara="1" anchorCtr="0"/>
          <a:lstStyle>
            <a:lvl1pPr lvl="0" algn="l">
              <a:lnSpc>
                <a:spcPct val="95000"/>
              </a:lnSpc>
              <a:spcBef>
                <a:spcPts val="0"/>
              </a:spcBef>
              <a:spcAft>
                <a:spcPts val="0"/>
              </a:spcAft>
              <a:buSzPts val="1400"/>
              <a:buNone/>
              <a:defRPr>
                <a:latin typeface="Gill Sans"/>
                <a:ea typeface="Gill Sans"/>
                <a:cs typeface="Gill Sans"/>
                <a:sym typeface="Gill Sans"/>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a:endParaRPr/>
          </a:p>
        </p:txBody>
      </p:sp>
      <p:sp>
        <p:nvSpPr>
          <p:cNvPr id="37" name="Google Shape;37;p77"/>
          <p:cNvSpPr txBox="1">
            <a:spLocks noGrp="1"/>
          </p:cNvSpPr>
          <p:nvPr>
            <p:ph type="body" idx="1"/>
          </p:nvPr>
        </p:nvSpPr>
        <p:spPr>
          <a:xfrm>
            <a:off x="914400" y="6487622"/>
            <a:ext cx="6705600" cy="224677"/>
          </a:xfrm>
          <a:prstGeom prst="rect">
            <a:avLst/>
          </a:prstGeom>
          <a:noFill/>
          <a:ln>
            <a:noFill/>
          </a:ln>
        </p:spPr>
        <p:txBody>
          <a:bodyPr spcFirstLastPara="1" anchor="b">
            <a:spAutoFit/>
          </a:bodyPr>
          <a:lstStyle>
            <a:lvl1pPr marL="457200" lvl="0" indent="-279400" algn="l">
              <a:lnSpc>
                <a:spcPct val="120000"/>
              </a:lnSpc>
              <a:spcBef>
                <a:spcPts val="600"/>
              </a:spcBef>
              <a:spcAft>
                <a:spcPts val="0"/>
              </a:spcAft>
              <a:buClr>
                <a:srgbClr val="0077FF"/>
              </a:buClr>
              <a:buSzPts val="800"/>
              <a:buChar char="​"/>
              <a:defRPr sz="800">
                <a:solidFill>
                  <a:srgbClr val="0077FF"/>
                </a:solidFill>
                <a:latin typeface="Gill Sans"/>
                <a:ea typeface="Gill Sans"/>
                <a:cs typeface="Gill Sans"/>
                <a:sym typeface="Gill Sans"/>
              </a:defRPr>
            </a:lvl1pPr>
            <a:lvl2pPr marL="914400" lvl="1" indent="-342900" algn="l">
              <a:spcBef>
                <a:spcPts val="1200"/>
              </a:spcBef>
              <a:spcAft>
                <a:spcPts val="0"/>
              </a:spcAft>
              <a:buClr>
                <a:schemeClr val="dk2"/>
              </a:buClr>
              <a:buSzPts val="1800"/>
              <a:buChar char="​"/>
              <a:defRPr/>
            </a:lvl2pPr>
            <a:lvl3pPr marL="1371600" lvl="2" indent="-342900" algn="l">
              <a:lnSpc>
                <a:spcPct val="110000"/>
              </a:lnSpc>
              <a:spcBef>
                <a:spcPts val="600"/>
              </a:spcBef>
              <a:spcAft>
                <a:spcPts val="0"/>
              </a:spcAft>
              <a:buClr>
                <a:srgbClr val="FF9012"/>
              </a:buClr>
              <a:buSzPts val="1800"/>
              <a:buChar char="​"/>
              <a:defRPr/>
            </a:lvl3pPr>
            <a:lvl4pPr marL="1828800" lvl="3" indent="-342900" algn="l">
              <a:lnSpc>
                <a:spcPct val="114000"/>
              </a:lnSpc>
              <a:spcBef>
                <a:spcPts val="600"/>
              </a:spcBef>
              <a:spcAft>
                <a:spcPts val="0"/>
              </a:spcAft>
              <a:buClr>
                <a:schemeClr val="dk2"/>
              </a:buClr>
              <a:buSzPts val="1800"/>
              <a:buChar char="​"/>
              <a:defRPr/>
            </a:lvl4pPr>
            <a:lvl5pPr marL="2286000" lvl="4" indent="-342900" algn="l">
              <a:lnSpc>
                <a:spcPct val="95000"/>
              </a:lnSpc>
              <a:spcBef>
                <a:spcPts val="600"/>
              </a:spcBef>
              <a:spcAft>
                <a:spcPts val="0"/>
              </a:spcAft>
              <a:buClr>
                <a:schemeClr val="dk2"/>
              </a:buClr>
              <a:buSzPts val="1800"/>
              <a:buChar char="•"/>
              <a:defRPr/>
            </a:lvl5pPr>
            <a:lvl6pPr marL="2743200" lvl="5" indent="-342900" algn="l">
              <a:lnSpc>
                <a:spcPct val="85000"/>
              </a:lnSpc>
              <a:spcBef>
                <a:spcPts val="600"/>
              </a:spcBef>
              <a:spcAft>
                <a:spcPts val="0"/>
              </a:spcAft>
              <a:buClr>
                <a:schemeClr val="dk2"/>
              </a:buClr>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Clr>
                <a:srgbClr val="E8112D"/>
              </a:buClr>
              <a:buSzPts val="1800"/>
              <a:buChar char="•"/>
              <a:defRPr/>
            </a:lvl8pPr>
            <a:lvl9pPr marL="4114800" lvl="8" indent="-342900" algn="l">
              <a:spcBef>
                <a:spcPts val="600"/>
              </a:spcBef>
              <a:spcAft>
                <a:spcPts val="600"/>
              </a:spcAft>
              <a:buClr>
                <a:srgbClr val="E8112D"/>
              </a:buClr>
              <a:buSzPts val="1800"/>
              <a:buChar char="•"/>
              <a:defRPr/>
            </a:lvl9pPr>
          </a:lstStyle>
          <a:p>
            <a:endParaRPr/>
          </a:p>
        </p:txBody>
      </p:sp>
      <p:sp>
        <p:nvSpPr>
          <p:cNvPr id="38" name="Google Shape;38;p77"/>
          <p:cNvSpPr txBox="1">
            <a:spLocks noGrp="1"/>
          </p:cNvSpPr>
          <p:nvPr>
            <p:ph type="body" idx="2"/>
          </p:nvPr>
        </p:nvSpPr>
        <p:spPr>
          <a:xfrm>
            <a:off x="914400" y="691051"/>
            <a:ext cx="10363200" cy="451948"/>
          </a:xfrm>
          <a:prstGeom prst="rect">
            <a:avLst/>
          </a:prstGeom>
          <a:noFill/>
          <a:ln>
            <a:noFill/>
          </a:ln>
        </p:spPr>
        <p:txBody>
          <a:bodyPr spcFirstLastPara="1">
            <a:noAutofit/>
          </a:bodyPr>
          <a:lstStyle>
            <a:lvl1pPr marL="457200" lvl="0" indent="-228600" algn="l">
              <a:lnSpc>
                <a:spcPct val="85000"/>
              </a:lnSpc>
              <a:spcBef>
                <a:spcPts val="0"/>
              </a:spcBef>
              <a:spcAft>
                <a:spcPts val="0"/>
              </a:spcAft>
              <a:buClr>
                <a:schemeClr val="accent3"/>
              </a:buClr>
              <a:buSzPts val="1700"/>
              <a:buNone/>
              <a:defRPr sz="1700" b="0">
                <a:solidFill>
                  <a:schemeClr val="accent3"/>
                </a:solidFill>
                <a:latin typeface="Libre Franklin"/>
                <a:ea typeface="Libre Franklin"/>
                <a:cs typeface="Libre Franklin"/>
                <a:sym typeface="Libre Franklin"/>
              </a:defRPr>
            </a:lvl1pPr>
            <a:lvl2pPr marL="914400" lvl="1" indent="-228600" algn="l">
              <a:spcBef>
                <a:spcPts val="0"/>
              </a:spcBef>
              <a:spcAft>
                <a:spcPts val="0"/>
              </a:spcAft>
              <a:buClr>
                <a:schemeClr val="dk2"/>
              </a:buClr>
              <a:buSzPts val="2000"/>
              <a:buNone/>
              <a:defRPr sz="2000" b="1"/>
            </a:lvl2pPr>
            <a:lvl3pPr marL="1371600" lvl="2" indent="-228600" algn="l">
              <a:lnSpc>
                <a:spcPct val="110000"/>
              </a:lnSpc>
              <a:spcBef>
                <a:spcPts val="600"/>
              </a:spcBef>
              <a:spcAft>
                <a:spcPts val="0"/>
              </a:spcAft>
              <a:buClr>
                <a:srgbClr val="FF9012"/>
              </a:buClr>
              <a:buSzPts val="1800"/>
              <a:buNone/>
              <a:defRPr sz="1800" b="1"/>
            </a:lvl3pPr>
            <a:lvl4pPr marL="1828800" lvl="3" indent="-228600" algn="l">
              <a:lnSpc>
                <a:spcPct val="114000"/>
              </a:lnSpc>
              <a:spcBef>
                <a:spcPts val="600"/>
              </a:spcBef>
              <a:spcAft>
                <a:spcPts val="0"/>
              </a:spcAft>
              <a:buClr>
                <a:schemeClr val="dk2"/>
              </a:buClr>
              <a:buSzPts val="1600"/>
              <a:buNone/>
              <a:defRPr sz="1600" b="1"/>
            </a:lvl4pPr>
            <a:lvl5pPr marL="2286000" lvl="4" indent="-228600" algn="l">
              <a:lnSpc>
                <a:spcPct val="95000"/>
              </a:lnSpc>
              <a:spcBef>
                <a:spcPts val="600"/>
              </a:spcBef>
              <a:spcAft>
                <a:spcPts val="0"/>
              </a:spcAft>
              <a:buClr>
                <a:schemeClr val="dk2"/>
              </a:buClr>
              <a:buSzPts val="1600"/>
              <a:buNone/>
              <a:defRPr sz="1600" b="1"/>
            </a:lvl5pPr>
            <a:lvl6pPr marL="2743200" lvl="5" indent="-228600" algn="l">
              <a:lnSpc>
                <a:spcPct val="85000"/>
              </a:lnSpc>
              <a:spcBef>
                <a:spcPts val="600"/>
              </a:spcBef>
              <a:spcAft>
                <a:spcPts val="0"/>
              </a:spcAft>
              <a:buClr>
                <a:schemeClr val="dk2"/>
              </a:buClr>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Clr>
                <a:srgbClr val="E8112D"/>
              </a:buClr>
              <a:buSzPts val="1600"/>
              <a:buNone/>
              <a:defRPr sz="1600" b="1"/>
            </a:lvl8pPr>
            <a:lvl9pPr marL="4114800" lvl="8" indent="-228600" algn="l">
              <a:spcBef>
                <a:spcPts val="600"/>
              </a:spcBef>
              <a:spcAft>
                <a:spcPts val="600"/>
              </a:spcAft>
              <a:buClr>
                <a:srgbClr val="E8112D"/>
              </a:buClr>
              <a:buSzPts val="1600"/>
              <a:buNone/>
              <a:defRPr sz="1600" b="1"/>
            </a:lvl9pPr>
          </a:lstStyle>
          <a:p>
            <a:endParaRPr/>
          </a:p>
        </p:txBody>
      </p:sp>
      <p:sp>
        <p:nvSpPr>
          <p:cNvPr id="39" name="Google Shape;39;p77"/>
          <p:cNvSpPr>
            <a:spLocks noGrp="1"/>
          </p:cNvSpPr>
          <p:nvPr>
            <p:ph type="chart" idx="3"/>
          </p:nvPr>
        </p:nvSpPr>
        <p:spPr>
          <a:xfrm>
            <a:off x="914400" y="2057400"/>
            <a:ext cx="10363200" cy="4000500"/>
          </a:xfrm>
          <a:prstGeom prst="rect">
            <a:avLst/>
          </a:prstGeom>
          <a:noFill/>
          <a:ln>
            <a:noFill/>
          </a:ln>
        </p:spPr>
        <p:txBody>
          <a:bodyPr spcFirstLastPara="1">
            <a:noAutofit/>
          </a:bodyPr>
          <a:lstStyle>
            <a:lvl1pPr marR="0" lvl="0" algn="ctr" rtl="0">
              <a:lnSpc>
                <a:spcPct val="120000"/>
              </a:lnSpc>
              <a:spcBef>
                <a:spcPts val="600"/>
              </a:spcBef>
              <a:spcAft>
                <a:spcPts val="0"/>
              </a:spcAft>
              <a:buClr>
                <a:schemeClr val="dk2"/>
              </a:buClr>
              <a:buSzPts val="2800"/>
              <a:buFont typeface="Arial"/>
              <a:buChar char="​"/>
              <a:defRPr sz="2800" b="0" i="0" u="none" strike="noStrike" cap="none">
                <a:solidFill>
                  <a:schemeClr val="dk2"/>
                </a:solidFill>
                <a:latin typeface="Gill Sans"/>
                <a:ea typeface="Gill Sans"/>
                <a:cs typeface="Gill Sans"/>
                <a:sym typeface="Gill Sans"/>
              </a:defRPr>
            </a:lvl1pPr>
            <a:lvl2pPr marR="0" lvl="1" algn="l" rtl="0">
              <a:spcBef>
                <a:spcPts val="1200"/>
              </a:spcBef>
              <a:spcAft>
                <a:spcPts val="0"/>
              </a:spcAft>
              <a:buClr>
                <a:schemeClr val="dk2"/>
              </a:buClr>
              <a:buSzPts val="2800"/>
              <a:buFont typeface="Arial"/>
              <a:buChar char="​"/>
              <a:defRPr sz="2800" b="0" i="0" u="none" strike="noStrike" cap="none">
                <a:solidFill>
                  <a:schemeClr val="dk2"/>
                </a:solidFill>
                <a:latin typeface="Gill Sans"/>
                <a:ea typeface="Gill Sans"/>
                <a:cs typeface="Gill Sans"/>
                <a:sym typeface="Gill Sans"/>
              </a:defRPr>
            </a:lvl2pPr>
            <a:lvl3pPr marR="0" lvl="2" algn="l" rtl="0">
              <a:lnSpc>
                <a:spcPct val="110000"/>
              </a:lnSpc>
              <a:spcBef>
                <a:spcPts val="600"/>
              </a:spcBef>
              <a:spcAft>
                <a:spcPts val="0"/>
              </a:spcAft>
              <a:buClr>
                <a:srgbClr val="FF9012"/>
              </a:buClr>
              <a:buSzPts val="2000"/>
              <a:buFont typeface="Arial"/>
              <a:buChar char="​"/>
              <a:defRPr sz="2000" b="1" i="0" u="none" strike="noStrike" cap="none">
                <a:solidFill>
                  <a:srgbClr val="FF9012"/>
                </a:solidFill>
                <a:latin typeface="Gill Sans"/>
                <a:ea typeface="Gill Sans"/>
                <a:cs typeface="Gill Sans"/>
                <a:sym typeface="Gill Sans"/>
              </a:defRPr>
            </a:lvl3pPr>
            <a:lvl4pPr marR="0" lvl="3" algn="l" rtl="0">
              <a:lnSpc>
                <a:spcPct val="114000"/>
              </a:lnSpc>
              <a:spcBef>
                <a:spcPts val="600"/>
              </a:spcBef>
              <a:spcAft>
                <a:spcPts val="0"/>
              </a:spcAft>
              <a:buClr>
                <a:schemeClr val="dk2"/>
              </a:buClr>
              <a:buSzPts val="1600"/>
              <a:buFont typeface="Arial"/>
              <a:buChar char="​"/>
              <a:defRPr sz="1600" b="0" i="0" u="none" strike="noStrike" cap="none">
                <a:solidFill>
                  <a:schemeClr val="dk2"/>
                </a:solidFill>
                <a:latin typeface="Gill Sans"/>
                <a:ea typeface="Gill Sans"/>
                <a:cs typeface="Gill Sans"/>
                <a:sym typeface="Gill Sans"/>
              </a:defRPr>
            </a:lvl4pPr>
            <a:lvl5pPr marR="0" lvl="4" algn="l" rtl="0">
              <a:lnSpc>
                <a:spcPct val="95000"/>
              </a:lnSpc>
              <a:spcBef>
                <a:spcPts val="600"/>
              </a:spcBef>
              <a:spcAft>
                <a:spcPts val="0"/>
              </a:spcAft>
              <a:buClr>
                <a:schemeClr val="dk2"/>
              </a:buClr>
              <a:buSzPts val="1600"/>
              <a:buFont typeface="Arial"/>
              <a:buChar char="•"/>
              <a:defRPr sz="1600" b="0" i="0" u="none" strike="noStrike" cap="none">
                <a:solidFill>
                  <a:schemeClr val="dk2"/>
                </a:solidFill>
                <a:latin typeface="Gill Sans"/>
                <a:ea typeface="Gill Sans"/>
                <a:cs typeface="Gill Sans"/>
                <a:sym typeface="Gill Sans"/>
              </a:defRPr>
            </a:lvl5pPr>
            <a:lvl6pPr marR="0" lvl="5" algn="l" rtl="0">
              <a:lnSpc>
                <a:spcPct val="85000"/>
              </a:lnSpc>
              <a:spcBef>
                <a:spcPts val="600"/>
              </a:spcBef>
              <a:spcAft>
                <a:spcPts val="0"/>
              </a:spcAft>
              <a:buClr>
                <a:schemeClr val="dk2"/>
              </a:buClr>
              <a:buSzPts val="1600"/>
              <a:buFont typeface="Arial"/>
              <a:buChar char="•"/>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lt2"/>
              </a:buClr>
              <a:buSzPts val="1800"/>
              <a:buFont typeface="Arial"/>
              <a:buChar char="​"/>
              <a:defRPr sz="1800" b="0" i="0" u="none" strike="noStrike" cap="none">
                <a:solidFill>
                  <a:schemeClr val="accent3"/>
                </a:solidFill>
                <a:latin typeface="Gill Sans"/>
                <a:ea typeface="Gill Sans"/>
                <a:cs typeface="Gill Sans"/>
                <a:sym typeface="Gill Sans"/>
              </a:defRPr>
            </a:lvl7pPr>
            <a:lvl8pPr marR="0" lvl="7" algn="l" rtl="0">
              <a:spcBef>
                <a:spcPts val="600"/>
              </a:spcBef>
              <a:spcAft>
                <a:spcPts val="0"/>
              </a:spcAft>
              <a:buClr>
                <a:srgbClr val="E8112D"/>
              </a:buClr>
              <a:buSzPts val="1600"/>
              <a:buFont typeface="Arial"/>
              <a:buChar char="•"/>
              <a:defRPr sz="1600" b="0" i="0" u="none" strike="noStrike" cap="none">
                <a:solidFill>
                  <a:srgbClr val="E8112D"/>
                </a:solidFill>
                <a:latin typeface="Gill Sans"/>
                <a:ea typeface="Gill Sans"/>
                <a:cs typeface="Gill Sans"/>
                <a:sym typeface="Gill Sans"/>
              </a:defRPr>
            </a:lvl8pPr>
            <a:lvl9pPr marR="0" lvl="8" algn="l" rtl="0">
              <a:spcBef>
                <a:spcPts val="600"/>
              </a:spcBef>
              <a:spcAft>
                <a:spcPts val="600"/>
              </a:spcAft>
              <a:buClr>
                <a:srgbClr val="E8112D"/>
              </a:buClr>
              <a:buSzPts val="1600"/>
              <a:buFont typeface="Arial"/>
              <a:buChar char="•"/>
              <a:defRPr sz="1600" b="0" i="0" u="none" strike="noStrike" cap="none">
                <a:solidFill>
                  <a:srgbClr val="E8112D"/>
                </a:solidFill>
                <a:latin typeface="Gill Sans"/>
                <a:ea typeface="Gill Sans"/>
                <a:cs typeface="Gill Sans"/>
                <a:sym typeface="Gill Sans"/>
              </a:defRPr>
            </a:lvl9pPr>
          </a:lstStyle>
          <a:p>
            <a:pPr lvl="0"/>
            <a:endParaRPr noProof="0">
              <a:sym typeface="Gill Sans"/>
            </a:endParaRPr>
          </a:p>
        </p:txBody>
      </p:sp>
    </p:spTree>
    <p:extLst>
      <p:ext uri="{BB962C8B-B14F-4D97-AF65-F5344CB8AC3E}">
        <p14:creationId xmlns:p14="http://schemas.microsoft.com/office/powerpoint/2010/main" val="176903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1E9ADE-9DC2-334C-947E-EFDB7229B705}"/>
              </a:ext>
            </a:extLst>
          </p:cNvPr>
          <p:cNvSpPr>
            <a:spLocks noGrp="1"/>
          </p:cNvSpPr>
          <p:nvPr>
            <p:ph type="dt" sz="half" idx="10"/>
          </p:nvPr>
        </p:nvSpPr>
        <p:spPr>
          <a:xfrm>
            <a:off x="0" y="0"/>
            <a:ext cx="0" cy="0"/>
          </a:xfrm>
        </p:spPr>
        <p:txBody>
          <a:bodyPr/>
          <a:lstStyle>
            <a:lvl1pPr>
              <a:defRPr/>
            </a:lvl1pPr>
          </a:lstStyle>
          <a:p>
            <a:pPr>
              <a:defRPr/>
            </a:pPr>
            <a:fld id="{2F607401-5584-BB4D-A58C-90C8832D68E6}" type="datetimeFigureOut">
              <a:rPr lang="en-GB"/>
              <a:pPr>
                <a:defRPr/>
              </a:pPr>
              <a:t>18/05/2021</a:t>
            </a:fld>
            <a:endParaRPr lang="en-GB"/>
          </a:p>
        </p:txBody>
      </p:sp>
      <p:sp>
        <p:nvSpPr>
          <p:cNvPr id="5" name="Footer Placeholder 4">
            <a:extLst>
              <a:ext uri="{FF2B5EF4-FFF2-40B4-BE49-F238E27FC236}">
                <a16:creationId xmlns:a16="http://schemas.microsoft.com/office/drawing/2014/main" id="{1EF31332-D9A6-524C-BA9C-83461528D23D}"/>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36C1352-6D99-AC4D-9A9F-44BF74318990}"/>
              </a:ext>
            </a:extLst>
          </p:cNvPr>
          <p:cNvSpPr>
            <a:spLocks noGrp="1"/>
          </p:cNvSpPr>
          <p:nvPr>
            <p:ph type="sldNum" sz="quarter" idx="12"/>
          </p:nvPr>
        </p:nvSpPr>
        <p:spPr>
          <a:xfrm>
            <a:off x="0" y="0"/>
            <a:ext cx="0" cy="0"/>
          </a:xfrm>
        </p:spPr>
        <p:txBody>
          <a:bodyPr/>
          <a:lstStyle>
            <a:lvl1pPr>
              <a:defRPr/>
            </a:lvl1pPr>
          </a:lstStyle>
          <a:p>
            <a:pPr>
              <a:defRPr/>
            </a:pPr>
            <a:fld id="{DE59C9C4-4F7B-3049-97CF-CAB7AA97A1F3}" type="slidenum">
              <a:rPr lang="en-GB"/>
              <a:pPr>
                <a:defRPr/>
              </a:pPr>
              <a:t>‹#›</a:t>
            </a:fld>
            <a:endParaRPr lang="en-GB"/>
          </a:p>
        </p:txBody>
      </p:sp>
    </p:spTree>
    <p:extLst>
      <p:ext uri="{BB962C8B-B14F-4D97-AF65-F5344CB8AC3E}">
        <p14:creationId xmlns:p14="http://schemas.microsoft.com/office/powerpoint/2010/main" val="131140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4910B-4535-6845-84D6-BAECA9AE9211}"/>
              </a:ext>
            </a:extLst>
          </p:cNvPr>
          <p:cNvSpPr>
            <a:spLocks noGrp="1"/>
          </p:cNvSpPr>
          <p:nvPr>
            <p:ph type="dt" sz="half" idx="10"/>
          </p:nvPr>
        </p:nvSpPr>
        <p:spPr>
          <a:xfrm>
            <a:off x="0" y="0"/>
            <a:ext cx="0" cy="0"/>
          </a:xfrm>
        </p:spPr>
        <p:txBody>
          <a:bodyPr/>
          <a:lstStyle>
            <a:lvl1pPr>
              <a:defRPr/>
            </a:lvl1pPr>
          </a:lstStyle>
          <a:p>
            <a:pPr>
              <a:defRPr/>
            </a:pPr>
            <a:fld id="{9A756988-6E84-CE46-A4A4-798FEDAD20A7}" type="datetimeFigureOut">
              <a:rPr lang="en-GB"/>
              <a:pPr>
                <a:defRPr/>
              </a:pPr>
              <a:t>18/05/2021</a:t>
            </a:fld>
            <a:endParaRPr lang="en-GB"/>
          </a:p>
        </p:txBody>
      </p:sp>
      <p:sp>
        <p:nvSpPr>
          <p:cNvPr id="4" name="Footer Placeholder 3">
            <a:extLst>
              <a:ext uri="{FF2B5EF4-FFF2-40B4-BE49-F238E27FC236}">
                <a16:creationId xmlns:a16="http://schemas.microsoft.com/office/drawing/2014/main" id="{CAFA38B2-E0C4-2740-812D-21414C6205F5}"/>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EB19B018-19A9-164A-993F-D40249C60FF7}"/>
              </a:ext>
            </a:extLst>
          </p:cNvPr>
          <p:cNvSpPr>
            <a:spLocks noGrp="1"/>
          </p:cNvSpPr>
          <p:nvPr>
            <p:ph type="sldNum" sz="quarter" idx="12"/>
          </p:nvPr>
        </p:nvSpPr>
        <p:spPr>
          <a:xfrm>
            <a:off x="0" y="0"/>
            <a:ext cx="0" cy="0"/>
          </a:xfrm>
        </p:spPr>
        <p:txBody>
          <a:bodyPr/>
          <a:lstStyle>
            <a:lvl1pPr>
              <a:defRPr/>
            </a:lvl1pPr>
          </a:lstStyle>
          <a:p>
            <a:pPr>
              <a:defRPr/>
            </a:pPr>
            <a:fld id="{1DF1CAFD-F97F-424B-8823-13F2AD59D7E1}" type="slidenum">
              <a:rPr lang="en-GB"/>
              <a:pPr>
                <a:defRPr/>
              </a:pPr>
              <a:t>‹#›</a:t>
            </a:fld>
            <a:endParaRPr lang="en-GB"/>
          </a:p>
        </p:txBody>
      </p:sp>
    </p:spTree>
    <p:extLst>
      <p:ext uri="{BB962C8B-B14F-4D97-AF65-F5344CB8AC3E}">
        <p14:creationId xmlns:p14="http://schemas.microsoft.com/office/powerpoint/2010/main" val="256052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41274-8D3E-A94E-9713-4EADD0B00388}"/>
              </a:ext>
            </a:extLst>
          </p:cNvPr>
          <p:cNvSpPr>
            <a:spLocks noGrp="1"/>
          </p:cNvSpPr>
          <p:nvPr>
            <p:ph type="dt" sz="half" idx="10"/>
          </p:nvPr>
        </p:nvSpPr>
        <p:spPr>
          <a:xfrm>
            <a:off x="0" y="0"/>
            <a:ext cx="0" cy="0"/>
          </a:xfrm>
        </p:spPr>
        <p:txBody>
          <a:bodyPr/>
          <a:lstStyle>
            <a:lvl1pPr>
              <a:defRPr/>
            </a:lvl1pPr>
          </a:lstStyle>
          <a:p>
            <a:pPr>
              <a:defRPr/>
            </a:pPr>
            <a:fld id="{D4E65F7B-73B8-364C-B201-E9A98ACE8D69}" type="datetimeFigureOut">
              <a:rPr lang="en-GB"/>
              <a:pPr>
                <a:defRPr/>
              </a:pPr>
              <a:t>18/05/2021</a:t>
            </a:fld>
            <a:endParaRPr lang="en-GB"/>
          </a:p>
        </p:txBody>
      </p:sp>
      <p:sp>
        <p:nvSpPr>
          <p:cNvPr id="5" name="Footer Placeholder 4">
            <a:extLst>
              <a:ext uri="{FF2B5EF4-FFF2-40B4-BE49-F238E27FC236}">
                <a16:creationId xmlns:a16="http://schemas.microsoft.com/office/drawing/2014/main" id="{756DE484-820A-8346-A2F2-FED73EB3E6A3}"/>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59347D-4E5D-724D-B0F9-672377D31904}"/>
              </a:ext>
            </a:extLst>
          </p:cNvPr>
          <p:cNvSpPr>
            <a:spLocks noGrp="1"/>
          </p:cNvSpPr>
          <p:nvPr>
            <p:ph type="sldNum" sz="quarter" idx="12"/>
          </p:nvPr>
        </p:nvSpPr>
        <p:spPr>
          <a:xfrm>
            <a:off x="0" y="0"/>
            <a:ext cx="0" cy="0"/>
          </a:xfrm>
        </p:spPr>
        <p:txBody>
          <a:bodyPr/>
          <a:lstStyle>
            <a:lvl1pPr>
              <a:defRPr/>
            </a:lvl1pPr>
          </a:lstStyle>
          <a:p>
            <a:pPr>
              <a:defRPr/>
            </a:pPr>
            <a:fld id="{AA2F27E7-3D80-2743-9A49-E2ED38F67FF4}" type="slidenum">
              <a:rPr lang="en-GB"/>
              <a:pPr>
                <a:defRPr/>
              </a:pPr>
              <a:t>‹#›</a:t>
            </a:fld>
            <a:endParaRPr lang="en-GB"/>
          </a:p>
        </p:txBody>
      </p:sp>
    </p:spTree>
    <p:extLst>
      <p:ext uri="{BB962C8B-B14F-4D97-AF65-F5344CB8AC3E}">
        <p14:creationId xmlns:p14="http://schemas.microsoft.com/office/powerpoint/2010/main" val="124079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C16DDAE-0BB6-448B-B2D6-B5A077E001DD}" type="datetimeFigureOut">
              <a:rPr lang="en-US" smtClean="0"/>
              <a:t>5/18/21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8456E46-925D-402E-9FAF-418CA037E0A9}" type="slidenum">
              <a:rPr lang="en-US" smtClean="0"/>
              <a:t>‹#›</a:t>
            </a:fld>
            <a:endParaRPr lang="en-US"/>
          </a:p>
        </p:txBody>
      </p:sp>
    </p:spTree>
    <p:extLst>
      <p:ext uri="{BB962C8B-B14F-4D97-AF65-F5344CB8AC3E}">
        <p14:creationId xmlns:p14="http://schemas.microsoft.com/office/powerpoint/2010/main" val="2561468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82C4D9-8D65-F54C-AE5B-F3CEA0818C80}"/>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sp>
        <p:nvSpPr>
          <p:cNvPr id="2" name="Title 1"/>
          <p:cNvSpPr>
            <a:spLocks noGrp="1"/>
          </p:cNvSpPr>
          <p:nvPr>
            <p:ph type="ctrTitle"/>
          </p:nvPr>
        </p:nvSpPr>
        <p:spPr>
          <a:xfrm>
            <a:off x="609601" y="1004237"/>
            <a:ext cx="6489211" cy="2742289"/>
          </a:xfrm>
        </p:spPr>
        <p:txBody>
          <a:bodyPr/>
          <a:lstStyle>
            <a:lvl1pPr>
              <a:lnSpc>
                <a:spcPct val="90000"/>
              </a:lnSpc>
              <a:defRPr sz="6600" kern="100" cap="all" spc="-200" baseline="0">
                <a:solidFill>
                  <a:schemeClr val="accent4"/>
                </a:solidFill>
              </a:defRPr>
            </a:lvl1pPr>
          </a:lstStyle>
          <a:p>
            <a:r>
              <a:rPr lang="en-US"/>
              <a:t>Click to edit Master title style</a:t>
            </a:r>
            <a:endParaRPr lang="en-US" dirty="0"/>
          </a:p>
        </p:txBody>
      </p:sp>
      <p:sp>
        <p:nvSpPr>
          <p:cNvPr id="60" name="Text Placeholder 59"/>
          <p:cNvSpPr>
            <a:spLocks noGrp="1"/>
          </p:cNvSpPr>
          <p:nvPr>
            <p:ph type="body" sz="quarter" idx="10"/>
          </p:nvPr>
        </p:nvSpPr>
        <p:spPr>
          <a:xfrm>
            <a:off x="609602" y="3948558"/>
            <a:ext cx="1996017" cy="2135051"/>
          </a:xfrm>
        </p:spPr>
        <p:txBody>
          <a:bodyPr/>
          <a:lstStyle>
            <a:lvl1pPr>
              <a:lnSpc>
                <a:spcPct val="100000"/>
              </a:lnSpc>
              <a:defRPr sz="1300">
                <a:solidFill>
                  <a:schemeClr val="tx2"/>
                </a:solidFill>
              </a:defRPr>
            </a:lvl1pPr>
            <a:lvl2pPr algn="l">
              <a:defRPr b="1"/>
            </a:lvl2pPr>
            <a:lvl3pPr algn="r">
              <a:defRPr/>
            </a:lvl3pPr>
            <a:lvl4pPr algn="l">
              <a:buNone/>
              <a:defRPr/>
            </a:lvl4pPr>
            <a:lvl5pPr algn="l">
              <a:defRPr/>
            </a:lvl5pPr>
          </a:lstStyle>
          <a:p>
            <a:pPr lvl="0"/>
            <a:r>
              <a:rPr lang="en-US"/>
              <a:t>Click to edit Master text styles</a:t>
            </a:r>
          </a:p>
          <a:p>
            <a:pPr lvl="1"/>
            <a:r>
              <a:rPr lang="en-US"/>
              <a:t>Second level</a:t>
            </a:r>
          </a:p>
        </p:txBody>
      </p:sp>
      <p:sp>
        <p:nvSpPr>
          <p:cNvPr id="64" name="Text Placeholder 59"/>
          <p:cNvSpPr>
            <a:spLocks noGrp="1"/>
          </p:cNvSpPr>
          <p:nvPr>
            <p:ph type="body" sz="quarter" idx="12"/>
          </p:nvPr>
        </p:nvSpPr>
        <p:spPr>
          <a:xfrm>
            <a:off x="609602" y="5061258"/>
            <a:ext cx="1996017" cy="1022351"/>
          </a:xfrm>
        </p:spPr>
        <p:txBody>
          <a:bodyPr anchor="b"/>
          <a:lstStyle>
            <a:lvl1pPr algn="l">
              <a:lnSpc>
                <a:spcPct val="100000"/>
              </a:lnSpc>
              <a:defRPr sz="1300" b="1">
                <a:solidFill>
                  <a:schemeClr val="bg2"/>
                </a:solidFill>
              </a:defRPr>
            </a:lvl1pPr>
            <a:lvl2pPr>
              <a:defRPr b="1"/>
            </a:lvl2pPr>
          </a:lstStyle>
          <a:p>
            <a:pPr lvl="0"/>
            <a:r>
              <a:rPr lang="en-US"/>
              <a:t>Click to edit Master text styles</a:t>
            </a:r>
          </a:p>
        </p:txBody>
      </p:sp>
    </p:spTree>
    <p:extLst>
      <p:ext uri="{BB962C8B-B14F-4D97-AF65-F5344CB8AC3E}">
        <p14:creationId xmlns:p14="http://schemas.microsoft.com/office/powerpoint/2010/main" val="274752983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4242736" cy="1228028"/>
          </a:xfrm>
        </p:spPr>
        <p:txBody>
          <a:bodyPr/>
          <a:lstStyle/>
          <a:p>
            <a:r>
              <a:rPr lang="en-US"/>
              <a:t>Click to edit Master title style</a:t>
            </a:r>
          </a:p>
        </p:txBody>
      </p:sp>
      <p:sp>
        <p:nvSpPr>
          <p:cNvPr id="37" name="Text Placeholder 36"/>
          <p:cNvSpPr>
            <a:spLocks noGrp="1"/>
          </p:cNvSpPr>
          <p:nvPr>
            <p:ph type="body" sz="quarter" idx="11"/>
          </p:nvPr>
        </p:nvSpPr>
        <p:spPr>
          <a:xfrm>
            <a:off x="5105400" y="685800"/>
            <a:ext cx="647700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3"/>
          <p:cNvSpPr>
            <a:spLocks noGrp="1"/>
          </p:cNvSpPr>
          <p:nvPr>
            <p:ph type="body" sz="quarter" idx="21"/>
          </p:nvPr>
        </p:nvSpPr>
        <p:spPr>
          <a:xfrm>
            <a:off x="609601"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6" name="Text Placeholder 33"/>
          <p:cNvSpPr>
            <a:spLocks noGrp="1"/>
          </p:cNvSpPr>
          <p:nvPr>
            <p:ph type="body" sz="quarter" idx="22"/>
          </p:nvPr>
        </p:nvSpPr>
        <p:spPr>
          <a:xfrm>
            <a:off x="2853797"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7" name="Text Placeholder 33"/>
          <p:cNvSpPr>
            <a:spLocks noGrp="1"/>
          </p:cNvSpPr>
          <p:nvPr>
            <p:ph type="body" sz="quarter" idx="23"/>
          </p:nvPr>
        </p:nvSpPr>
        <p:spPr>
          <a:xfrm>
            <a:off x="5097993"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8" name="Text Placeholder 33"/>
          <p:cNvSpPr>
            <a:spLocks noGrp="1"/>
          </p:cNvSpPr>
          <p:nvPr>
            <p:ph type="body" sz="quarter" idx="24"/>
          </p:nvPr>
        </p:nvSpPr>
        <p:spPr>
          <a:xfrm>
            <a:off x="7342189"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9" name="Text Placeholder 33"/>
          <p:cNvSpPr>
            <a:spLocks noGrp="1"/>
          </p:cNvSpPr>
          <p:nvPr>
            <p:ph type="body" sz="quarter" idx="25"/>
          </p:nvPr>
        </p:nvSpPr>
        <p:spPr>
          <a:xfrm>
            <a:off x="9586384"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6" name="Text Placeholder 33"/>
          <p:cNvSpPr>
            <a:spLocks noGrp="1"/>
          </p:cNvSpPr>
          <p:nvPr>
            <p:ph type="body" sz="quarter" idx="36"/>
          </p:nvPr>
        </p:nvSpPr>
        <p:spPr>
          <a:xfrm>
            <a:off x="609601"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7" name="Text Placeholder 33"/>
          <p:cNvSpPr>
            <a:spLocks noGrp="1"/>
          </p:cNvSpPr>
          <p:nvPr>
            <p:ph type="body" sz="quarter" idx="37"/>
          </p:nvPr>
        </p:nvSpPr>
        <p:spPr>
          <a:xfrm>
            <a:off x="2853797"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8" name="Text Placeholder 33"/>
          <p:cNvSpPr>
            <a:spLocks noGrp="1"/>
          </p:cNvSpPr>
          <p:nvPr>
            <p:ph type="body" sz="quarter" idx="38"/>
          </p:nvPr>
        </p:nvSpPr>
        <p:spPr>
          <a:xfrm>
            <a:off x="5097993"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9" name="Text Placeholder 33"/>
          <p:cNvSpPr>
            <a:spLocks noGrp="1"/>
          </p:cNvSpPr>
          <p:nvPr>
            <p:ph type="body" sz="quarter" idx="39"/>
          </p:nvPr>
        </p:nvSpPr>
        <p:spPr>
          <a:xfrm>
            <a:off x="7342189"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80" name="Text Placeholder 33"/>
          <p:cNvSpPr>
            <a:spLocks noGrp="1"/>
          </p:cNvSpPr>
          <p:nvPr>
            <p:ph type="body" sz="quarter" idx="40"/>
          </p:nvPr>
        </p:nvSpPr>
        <p:spPr>
          <a:xfrm>
            <a:off x="9586384"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Tree>
    <p:extLst>
      <p:ext uri="{BB962C8B-B14F-4D97-AF65-F5344CB8AC3E}">
        <p14:creationId xmlns:p14="http://schemas.microsoft.com/office/powerpoint/2010/main" val="2463916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4242736" cy="1228028"/>
          </a:xfrm>
        </p:spPr>
        <p:txBody>
          <a:bodyPr/>
          <a:lstStyle/>
          <a:p>
            <a:r>
              <a:rPr lang="en-US"/>
              <a:t>Click to edit Master title style</a:t>
            </a:r>
          </a:p>
        </p:txBody>
      </p:sp>
      <p:sp>
        <p:nvSpPr>
          <p:cNvPr id="37" name="Text Placeholder 36"/>
          <p:cNvSpPr>
            <a:spLocks noGrp="1"/>
          </p:cNvSpPr>
          <p:nvPr>
            <p:ph type="body" sz="quarter" idx="11"/>
          </p:nvPr>
        </p:nvSpPr>
        <p:spPr>
          <a:xfrm>
            <a:off x="5105400" y="685800"/>
            <a:ext cx="647700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3"/>
          <p:cNvSpPr>
            <a:spLocks noGrp="1"/>
          </p:cNvSpPr>
          <p:nvPr>
            <p:ph type="body" sz="quarter" idx="21"/>
          </p:nvPr>
        </p:nvSpPr>
        <p:spPr>
          <a:xfrm>
            <a:off x="609602"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6" name="Text Placeholder 33"/>
          <p:cNvSpPr>
            <a:spLocks noGrp="1"/>
          </p:cNvSpPr>
          <p:nvPr>
            <p:ph type="body" sz="quarter" idx="22"/>
          </p:nvPr>
        </p:nvSpPr>
        <p:spPr>
          <a:xfrm>
            <a:off x="2853798"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7" name="Text Placeholder 33"/>
          <p:cNvSpPr>
            <a:spLocks noGrp="1"/>
          </p:cNvSpPr>
          <p:nvPr>
            <p:ph type="body" sz="quarter" idx="23"/>
          </p:nvPr>
        </p:nvSpPr>
        <p:spPr>
          <a:xfrm>
            <a:off x="5097994"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8" name="Text Placeholder 33"/>
          <p:cNvSpPr>
            <a:spLocks noGrp="1"/>
          </p:cNvSpPr>
          <p:nvPr>
            <p:ph type="body" sz="quarter" idx="24"/>
          </p:nvPr>
        </p:nvSpPr>
        <p:spPr>
          <a:xfrm>
            <a:off x="7342190"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9" name="Text Placeholder 33"/>
          <p:cNvSpPr>
            <a:spLocks noGrp="1"/>
          </p:cNvSpPr>
          <p:nvPr>
            <p:ph type="body" sz="quarter" idx="25"/>
          </p:nvPr>
        </p:nvSpPr>
        <p:spPr>
          <a:xfrm>
            <a:off x="9586385"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6" name="Text Placeholder 33"/>
          <p:cNvSpPr>
            <a:spLocks noGrp="1"/>
          </p:cNvSpPr>
          <p:nvPr>
            <p:ph type="body" sz="quarter" idx="36"/>
          </p:nvPr>
        </p:nvSpPr>
        <p:spPr>
          <a:xfrm>
            <a:off x="609602"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7" name="Text Placeholder 33"/>
          <p:cNvSpPr>
            <a:spLocks noGrp="1"/>
          </p:cNvSpPr>
          <p:nvPr>
            <p:ph type="body" sz="quarter" idx="37"/>
          </p:nvPr>
        </p:nvSpPr>
        <p:spPr>
          <a:xfrm>
            <a:off x="2853798"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8" name="Text Placeholder 33"/>
          <p:cNvSpPr>
            <a:spLocks noGrp="1"/>
          </p:cNvSpPr>
          <p:nvPr>
            <p:ph type="body" sz="quarter" idx="38"/>
          </p:nvPr>
        </p:nvSpPr>
        <p:spPr>
          <a:xfrm>
            <a:off x="5097994"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9" name="Text Placeholder 33"/>
          <p:cNvSpPr>
            <a:spLocks noGrp="1"/>
          </p:cNvSpPr>
          <p:nvPr>
            <p:ph type="body" sz="quarter" idx="39"/>
          </p:nvPr>
        </p:nvSpPr>
        <p:spPr>
          <a:xfrm>
            <a:off x="7342190"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80" name="Text Placeholder 33"/>
          <p:cNvSpPr>
            <a:spLocks noGrp="1"/>
          </p:cNvSpPr>
          <p:nvPr>
            <p:ph type="body" sz="quarter" idx="40"/>
          </p:nvPr>
        </p:nvSpPr>
        <p:spPr>
          <a:xfrm>
            <a:off x="9586385"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Tree>
    <p:extLst>
      <p:ext uri="{BB962C8B-B14F-4D97-AF65-F5344CB8AC3E}">
        <p14:creationId xmlns:p14="http://schemas.microsoft.com/office/powerpoint/2010/main" val="1561370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0496880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B00E9B7A-DBD1-C44A-80FF-A14F5CB1E37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20388" y="5857875"/>
            <a:ext cx="866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173501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97355351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9" y="3429000"/>
            <a:ext cx="647895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294588522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9" y="685800"/>
            <a:ext cx="3095673" cy="549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sz="quarter" idx="11"/>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
        <p:nvSpPr>
          <p:cNvPr id="7" name="Picture Placeholder 6"/>
          <p:cNvSpPr>
            <a:spLocks noGrp="1"/>
          </p:cNvSpPr>
          <p:nvPr>
            <p:ph type="pic" sz="quarter" idx="12"/>
          </p:nvPr>
        </p:nvSpPr>
        <p:spPr>
          <a:xfrm>
            <a:off x="8444526" y="685800"/>
            <a:ext cx="3111500" cy="5492750"/>
          </a:xfrm>
        </p:spPr>
        <p:txBody>
          <a:bodyPr rtlCol="0">
            <a:noAutofit/>
          </a:bodyPr>
          <a:lstStyle/>
          <a:p>
            <a:pPr lvl="0"/>
            <a:r>
              <a:rPr lang="en-US" noProof="0"/>
              <a:t>Click icon to add picture</a:t>
            </a:r>
          </a:p>
        </p:txBody>
      </p:sp>
    </p:spTree>
    <p:extLst>
      <p:ext uri="{BB962C8B-B14F-4D97-AF65-F5344CB8AC3E}">
        <p14:creationId xmlns:p14="http://schemas.microsoft.com/office/powerpoint/2010/main" val="30114026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5103449"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sz="quarter" idx="11"/>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06427385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103449"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173501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sz="quarter" idx="12"/>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26789060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609602" y="6407150"/>
            <a:ext cx="10110465"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92316847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C8523D72-FE77-4246-B4E4-1AE0BE54465B}"/>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9">
            <a:extLst>
              <a:ext uri="{FF2B5EF4-FFF2-40B4-BE49-F238E27FC236}">
                <a16:creationId xmlns:a16="http://schemas.microsoft.com/office/drawing/2014/main" id="{B2F47C00-7681-9D4E-8D45-CE94336C71E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11188" y="5770563"/>
            <a:ext cx="866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940E9A1C-ABF7-7A47-8BE3-5AFE7726EBE8}"/>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20966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FEE5A7ED-0ECB-454A-99F1-80C2DDD104F0}"/>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2">
            <a:extLst>
              <a:ext uri="{FF2B5EF4-FFF2-40B4-BE49-F238E27FC236}">
                <a16:creationId xmlns:a16="http://schemas.microsoft.com/office/drawing/2014/main" id="{58ADE043-F9FD-FF4A-9E3A-CADDD34125B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 y="5770563"/>
            <a:ext cx="868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50E55F60-5EAE-A843-AE6F-BEBB5BA62DE1}"/>
              </a:ext>
            </a:extLst>
          </p:cNvPr>
          <p:cNvGraphicFramePr>
            <a:graphicFrameLocks noGrp="1"/>
          </p:cNvGraphicFramePr>
          <p:nvPr/>
        </p:nvGraphicFramePr>
        <p:xfrm>
          <a:off x="7772400" y="4006850"/>
          <a:ext cx="3683000" cy="733426"/>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99754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4255967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609601" y="685800"/>
            <a:ext cx="4242736" cy="1228028"/>
          </a:xfrm>
        </p:spPr>
        <p:txBody>
          <a:bodyPr/>
          <a:lstStyle/>
          <a:p>
            <a:r>
              <a:rPr lang="en-US"/>
              <a:t>Click to edit Master title style</a:t>
            </a:r>
          </a:p>
        </p:txBody>
      </p:sp>
      <p:sp>
        <p:nvSpPr>
          <p:cNvPr id="34" name="Text Placeholder 33"/>
          <p:cNvSpPr>
            <a:spLocks noGrp="1"/>
          </p:cNvSpPr>
          <p:nvPr>
            <p:ph type="body" sz="quarter" idx="10"/>
          </p:nvPr>
        </p:nvSpPr>
        <p:spPr>
          <a:xfrm>
            <a:off x="609602" y="2319874"/>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37" name="Text Placeholder 36"/>
          <p:cNvSpPr>
            <a:spLocks noGrp="1"/>
          </p:cNvSpPr>
          <p:nvPr>
            <p:ph type="body" sz="quarter" idx="11"/>
          </p:nvPr>
        </p:nvSpPr>
        <p:spPr>
          <a:xfrm>
            <a:off x="5105401" y="685800"/>
            <a:ext cx="6477001"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p:nvPr>
        </p:nvSpPr>
        <p:spPr>
          <a:xfrm>
            <a:off x="2853798" y="2319874"/>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40" name="Text Placeholder 33"/>
          <p:cNvSpPr>
            <a:spLocks noGrp="1"/>
          </p:cNvSpPr>
          <p:nvPr>
            <p:ph type="body" sz="quarter" idx="13"/>
          </p:nvPr>
        </p:nvSpPr>
        <p:spPr>
          <a:xfrm>
            <a:off x="5097994" y="2319874"/>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42" name="Text Placeholder 33"/>
          <p:cNvSpPr>
            <a:spLocks noGrp="1"/>
          </p:cNvSpPr>
          <p:nvPr>
            <p:ph type="body" sz="quarter" idx="14"/>
          </p:nvPr>
        </p:nvSpPr>
        <p:spPr>
          <a:xfrm>
            <a:off x="7342189" y="2319874"/>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44" name="Text Placeholder 33"/>
          <p:cNvSpPr>
            <a:spLocks noGrp="1"/>
          </p:cNvSpPr>
          <p:nvPr>
            <p:ph type="body" sz="quarter" idx="15"/>
          </p:nvPr>
        </p:nvSpPr>
        <p:spPr>
          <a:xfrm>
            <a:off x="9586385" y="2319874"/>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5" name="Text Placeholder 33"/>
          <p:cNvSpPr>
            <a:spLocks noGrp="1"/>
          </p:cNvSpPr>
          <p:nvPr>
            <p:ph type="body" sz="quarter" idx="21"/>
          </p:nvPr>
        </p:nvSpPr>
        <p:spPr>
          <a:xfrm>
            <a:off x="609602" y="2228136"/>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6" name="Text Placeholder 33"/>
          <p:cNvSpPr>
            <a:spLocks noGrp="1"/>
          </p:cNvSpPr>
          <p:nvPr>
            <p:ph type="body" sz="quarter" idx="22"/>
          </p:nvPr>
        </p:nvSpPr>
        <p:spPr>
          <a:xfrm>
            <a:off x="2853798" y="2228136"/>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7" name="Text Placeholder 33"/>
          <p:cNvSpPr>
            <a:spLocks noGrp="1"/>
          </p:cNvSpPr>
          <p:nvPr>
            <p:ph type="body" sz="quarter" idx="23"/>
          </p:nvPr>
        </p:nvSpPr>
        <p:spPr>
          <a:xfrm>
            <a:off x="5097994" y="2228136"/>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8" name="Text Placeholder 33"/>
          <p:cNvSpPr>
            <a:spLocks noGrp="1"/>
          </p:cNvSpPr>
          <p:nvPr>
            <p:ph type="body" sz="quarter" idx="24"/>
          </p:nvPr>
        </p:nvSpPr>
        <p:spPr>
          <a:xfrm>
            <a:off x="7342189" y="2228136"/>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9" name="Text Placeholder 33"/>
          <p:cNvSpPr>
            <a:spLocks noGrp="1"/>
          </p:cNvSpPr>
          <p:nvPr>
            <p:ph type="body" sz="quarter" idx="25"/>
          </p:nvPr>
        </p:nvSpPr>
        <p:spPr>
          <a:xfrm>
            <a:off x="9586385" y="2228136"/>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1" name="Text Placeholder 33"/>
          <p:cNvSpPr>
            <a:spLocks noGrp="1"/>
          </p:cNvSpPr>
          <p:nvPr>
            <p:ph type="body" sz="quarter" idx="31"/>
          </p:nvPr>
        </p:nvSpPr>
        <p:spPr>
          <a:xfrm>
            <a:off x="609602" y="4428073"/>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2" name="Text Placeholder 33"/>
          <p:cNvSpPr>
            <a:spLocks noGrp="1"/>
          </p:cNvSpPr>
          <p:nvPr>
            <p:ph type="body" sz="quarter" idx="32"/>
          </p:nvPr>
        </p:nvSpPr>
        <p:spPr>
          <a:xfrm>
            <a:off x="2853798" y="4428073"/>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3" name="Text Placeholder 33"/>
          <p:cNvSpPr>
            <a:spLocks noGrp="1"/>
          </p:cNvSpPr>
          <p:nvPr>
            <p:ph type="body" sz="quarter" idx="33"/>
          </p:nvPr>
        </p:nvSpPr>
        <p:spPr>
          <a:xfrm>
            <a:off x="5097994" y="4428073"/>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4" name="Text Placeholder 33"/>
          <p:cNvSpPr>
            <a:spLocks noGrp="1"/>
          </p:cNvSpPr>
          <p:nvPr>
            <p:ph type="body" sz="quarter" idx="34"/>
          </p:nvPr>
        </p:nvSpPr>
        <p:spPr>
          <a:xfrm>
            <a:off x="7342189" y="4428073"/>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5" name="Text Placeholder 33"/>
          <p:cNvSpPr>
            <a:spLocks noGrp="1"/>
          </p:cNvSpPr>
          <p:nvPr>
            <p:ph type="body" sz="quarter" idx="35"/>
          </p:nvPr>
        </p:nvSpPr>
        <p:spPr>
          <a:xfrm>
            <a:off x="9586385" y="4428073"/>
            <a:ext cx="1996017"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6" name="Text Placeholder 33"/>
          <p:cNvSpPr>
            <a:spLocks noGrp="1"/>
          </p:cNvSpPr>
          <p:nvPr>
            <p:ph type="body" sz="quarter" idx="36"/>
          </p:nvPr>
        </p:nvSpPr>
        <p:spPr>
          <a:xfrm>
            <a:off x="609602" y="4336335"/>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7" name="Text Placeholder 33"/>
          <p:cNvSpPr>
            <a:spLocks noGrp="1"/>
          </p:cNvSpPr>
          <p:nvPr>
            <p:ph type="body" sz="quarter" idx="37"/>
          </p:nvPr>
        </p:nvSpPr>
        <p:spPr>
          <a:xfrm>
            <a:off x="2853798" y="4336335"/>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8" name="Text Placeholder 33"/>
          <p:cNvSpPr>
            <a:spLocks noGrp="1"/>
          </p:cNvSpPr>
          <p:nvPr>
            <p:ph type="body" sz="quarter" idx="38"/>
          </p:nvPr>
        </p:nvSpPr>
        <p:spPr>
          <a:xfrm>
            <a:off x="5097994" y="4336335"/>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9" name="Text Placeholder 33"/>
          <p:cNvSpPr>
            <a:spLocks noGrp="1"/>
          </p:cNvSpPr>
          <p:nvPr>
            <p:ph type="body" sz="quarter" idx="39"/>
          </p:nvPr>
        </p:nvSpPr>
        <p:spPr>
          <a:xfrm>
            <a:off x="7342189" y="4336335"/>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80" name="Text Placeholder 33"/>
          <p:cNvSpPr>
            <a:spLocks noGrp="1"/>
          </p:cNvSpPr>
          <p:nvPr>
            <p:ph type="body" sz="quarter" idx="40"/>
          </p:nvPr>
        </p:nvSpPr>
        <p:spPr>
          <a:xfrm>
            <a:off x="9586385" y="4336335"/>
            <a:ext cx="1996017"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Tree>
    <p:extLst>
      <p:ext uri="{BB962C8B-B14F-4D97-AF65-F5344CB8AC3E}">
        <p14:creationId xmlns:p14="http://schemas.microsoft.com/office/powerpoint/2010/main" val="2868310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B7F193-B180-124D-846D-5BDDA5276B34}"/>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sp>
        <p:nvSpPr>
          <p:cNvPr id="2" name="Title 1"/>
          <p:cNvSpPr>
            <a:spLocks noGrp="1"/>
          </p:cNvSpPr>
          <p:nvPr>
            <p:ph type="ctrTitle"/>
          </p:nvPr>
        </p:nvSpPr>
        <p:spPr>
          <a:xfrm>
            <a:off x="609601" y="1004237"/>
            <a:ext cx="6489211" cy="2742289"/>
          </a:xfrm>
        </p:spPr>
        <p:txBody>
          <a:bodyPr/>
          <a:lstStyle>
            <a:lvl1pPr>
              <a:lnSpc>
                <a:spcPct val="90000"/>
              </a:lnSpc>
              <a:defRPr sz="6600" kern="100" cap="all" spc="-200" baseline="0">
                <a:solidFill>
                  <a:schemeClr val="accent4"/>
                </a:solidFill>
              </a:defRPr>
            </a:lvl1pPr>
          </a:lstStyle>
          <a:p>
            <a:r>
              <a:rPr lang="en-US"/>
              <a:t>Click to edit Master title style</a:t>
            </a:r>
            <a:endParaRPr lang="en-US" dirty="0"/>
          </a:p>
        </p:txBody>
      </p:sp>
      <p:sp>
        <p:nvSpPr>
          <p:cNvPr id="60" name="Text Placeholder 59"/>
          <p:cNvSpPr>
            <a:spLocks noGrp="1"/>
          </p:cNvSpPr>
          <p:nvPr>
            <p:ph type="body" sz="quarter" idx="10"/>
          </p:nvPr>
        </p:nvSpPr>
        <p:spPr>
          <a:xfrm>
            <a:off x="609602" y="3948558"/>
            <a:ext cx="1996017" cy="2135051"/>
          </a:xfrm>
        </p:spPr>
        <p:txBody>
          <a:bodyPr/>
          <a:lstStyle>
            <a:lvl1pPr>
              <a:lnSpc>
                <a:spcPct val="100000"/>
              </a:lnSpc>
              <a:defRPr sz="1300">
                <a:solidFill>
                  <a:schemeClr val="tx2"/>
                </a:solidFill>
              </a:defRPr>
            </a:lvl1pPr>
            <a:lvl2pPr algn="l">
              <a:defRPr b="1"/>
            </a:lvl2pPr>
            <a:lvl3pPr algn="r">
              <a:defRPr/>
            </a:lvl3pPr>
            <a:lvl4pPr algn="l">
              <a:buNone/>
              <a:defRPr/>
            </a:lvl4pPr>
            <a:lvl5pPr algn="l">
              <a:defRPr/>
            </a:lvl5pPr>
          </a:lstStyle>
          <a:p>
            <a:pPr lvl="0"/>
            <a:r>
              <a:rPr lang="en-US"/>
              <a:t>Click to edit Master text styles</a:t>
            </a:r>
          </a:p>
          <a:p>
            <a:pPr lvl="1"/>
            <a:r>
              <a:rPr lang="en-US"/>
              <a:t>Second level</a:t>
            </a:r>
          </a:p>
        </p:txBody>
      </p:sp>
      <p:sp>
        <p:nvSpPr>
          <p:cNvPr id="64" name="Text Placeholder 59"/>
          <p:cNvSpPr>
            <a:spLocks noGrp="1"/>
          </p:cNvSpPr>
          <p:nvPr>
            <p:ph type="body" sz="quarter" idx="12"/>
          </p:nvPr>
        </p:nvSpPr>
        <p:spPr>
          <a:xfrm>
            <a:off x="609602" y="5061258"/>
            <a:ext cx="1996017" cy="1022351"/>
          </a:xfrm>
        </p:spPr>
        <p:txBody>
          <a:bodyPr anchor="b"/>
          <a:lstStyle>
            <a:lvl1pPr algn="l">
              <a:lnSpc>
                <a:spcPct val="100000"/>
              </a:lnSpc>
              <a:defRPr sz="1300" b="1">
                <a:solidFill>
                  <a:schemeClr val="bg2"/>
                </a:solidFill>
              </a:defRPr>
            </a:lvl1pPr>
            <a:lvl2pPr>
              <a:defRPr b="1"/>
            </a:lvl2pPr>
          </a:lstStyle>
          <a:p>
            <a:pPr lvl="0"/>
            <a:r>
              <a:rPr lang="en-US"/>
              <a:t>Click to edit Master text styles</a:t>
            </a:r>
          </a:p>
        </p:txBody>
      </p:sp>
    </p:spTree>
    <p:extLst>
      <p:ext uri="{BB962C8B-B14F-4D97-AF65-F5344CB8AC3E}">
        <p14:creationId xmlns:p14="http://schemas.microsoft.com/office/powerpoint/2010/main" val="337460207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 half">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EE9F24D-2C37-EA4D-81A0-0C5DCF8B332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20388" y="5857875"/>
            <a:ext cx="866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173501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95872955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DFA7CC3A-613E-F540-A72B-CC8CC062FD11}"/>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2">
            <a:extLst>
              <a:ext uri="{FF2B5EF4-FFF2-40B4-BE49-F238E27FC236}">
                <a16:creationId xmlns:a16="http://schemas.microsoft.com/office/drawing/2014/main" id="{078DD3B6-F56B-6742-B2D8-FB1CD8744EE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 y="5770563"/>
            <a:ext cx="868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B10776BF-C808-CE44-87ED-D4A7A810F091}"/>
              </a:ext>
            </a:extLst>
          </p:cNvPr>
          <p:cNvGraphicFramePr>
            <a:graphicFrameLocks noGrp="1"/>
          </p:cNvGraphicFramePr>
          <p:nvPr/>
        </p:nvGraphicFramePr>
        <p:xfrm>
          <a:off x="7772400" y="4006850"/>
          <a:ext cx="3683000" cy="733426"/>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96284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9BA3240D-D3EA-3D4B-9441-3B6BFF226085}"/>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9">
            <a:extLst>
              <a:ext uri="{FF2B5EF4-FFF2-40B4-BE49-F238E27FC236}">
                <a16:creationId xmlns:a16="http://schemas.microsoft.com/office/drawing/2014/main" id="{799D0549-6F9E-054E-8029-7ECBB0A7230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11188" y="5770563"/>
            <a:ext cx="866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381DF191-B45B-3549-8FF2-CFC1C18D8F24}"/>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994455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nd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258DC-4862-8E49-8CE6-572ADDDD58A2}"/>
              </a:ext>
            </a:extLst>
          </p:cNvPr>
          <p:cNvSpPr/>
          <p:nvPr userDrawn="1"/>
        </p:nvSpPr>
        <p:spPr>
          <a:xfrm>
            <a:off x="-127000" y="6572250"/>
            <a:ext cx="12333288" cy="296863"/>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5000"/>
              </a:lnSpc>
              <a:defRPr/>
            </a:pPr>
            <a:endParaRPr lang="en-US" b="1" dirty="0">
              <a:solidFill>
                <a:srgbClr val="FF0000"/>
              </a:solidFill>
            </a:endParaRPr>
          </a:p>
        </p:txBody>
      </p:sp>
      <p:sp>
        <p:nvSpPr>
          <p:cNvPr id="5" name="Text Placeholder 4"/>
          <p:cNvSpPr>
            <a:spLocks noGrp="1"/>
          </p:cNvSpPr>
          <p:nvPr>
            <p:ph type="body" sz="quarter" idx="10"/>
          </p:nvPr>
        </p:nvSpPr>
        <p:spPr>
          <a:xfrm>
            <a:off x="1275907" y="3752850"/>
            <a:ext cx="10149860" cy="114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40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BFBDF8-8787-CE45-A655-485743138B1E}"/>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sp>
        <p:nvSpPr>
          <p:cNvPr id="2" name="Title 1"/>
          <p:cNvSpPr>
            <a:spLocks noGrp="1"/>
          </p:cNvSpPr>
          <p:nvPr>
            <p:ph type="ctrTitle"/>
          </p:nvPr>
        </p:nvSpPr>
        <p:spPr>
          <a:xfrm>
            <a:off x="609601" y="1004237"/>
            <a:ext cx="6489211" cy="2742289"/>
          </a:xfrm>
        </p:spPr>
        <p:txBody>
          <a:bodyPr/>
          <a:lstStyle>
            <a:lvl1pPr>
              <a:lnSpc>
                <a:spcPct val="90000"/>
              </a:lnSpc>
              <a:defRPr sz="6600" kern="100" cap="all" spc="-200" baseline="0">
                <a:solidFill>
                  <a:schemeClr val="accent4"/>
                </a:solidFill>
              </a:defRPr>
            </a:lvl1pPr>
          </a:lstStyle>
          <a:p>
            <a:r>
              <a:rPr lang="en-US"/>
              <a:t>Click to edit Master title style</a:t>
            </a:r>
            <a:endParaRPr lang="en-US" dirty="0"/>
          </a:p>
        </p:txBody>
      </p:sp>
      <p:sp>
        <p:nvSpPr>
          <p:cNvPr id="60" name="Text Placeholder 59"/>
          <p:cNvSpPr>
            <a:spLocks noGrp="1"/>
          </p:cNvSpPr>
          <p:nvPr>
            <p:ph type="body" sz="quarter" idx="10"/>
          </p:nvPr>
        </p:nvSpPr>
        <p:spPr>
          <a:xfrm>
            <a:off x="609602" y="3948558"/>
            <a:ext cx="1996017" cy="2135051"/>
          </a:xfrm>
        </p:spPr>
        <p:txBody>
          <a:bodyPr/>
          <a:lstStyle>
            <a:lvl1pPr>
              <a:lnSpc>
                <a:spcPct val="100000"/>
              </a:lnSpc>
              <a:defRPr sz="1300">
                <a:solidFill>
                  <a:schemeClr val="tx2"/>
                </a:solidFill>
              </a:defRPr>
            </a:lvl1pPr>
            <a:lvl2pPr algn="l">
              <a:defRPr b="1"/>
            </a:lvl2pPr>
            <a:lvl3pPr algn="r">
              <a:defRPr/>
            </a:lvl3pPr>
            <a:lvl4pPr algn="l">
              <a:buNone/>
              <a:defRPr/>
            </a:lvl4pPr>
            <a:lvl5pPr algn="l">
              <a:defRPr/>
            </a:lvl5pPr>
          </a:lstStyle>
          <a:p>
            <a:pPr lvl="0"/>
            <a:r>
              <a:rPr lang="en-US"/>
              <a:t>Click to edit Master text styles</a:t>
            </a:r>
          </a:p>
          <a:p>
            <a:pPr lvl="1"/>
            <a:r>
              <a:rPr lang="en-US"/>
              <a:t>Second level</a:t>
            </a:r>
          </a:p>
        </p:txBody>
      </p:sp>
      <p:sp>
        <p:nvSpPr>
          <p:cNvPr id="64" name="Text Placeholder 59"/>
          <p:cNvSpPr>
            <a:spLocks noGrp="1"/>
          </p:cNvSpPr>
          <p:nvPr>
            <p:ph type="body" sz="quarter" idx="12"/>
          </p:nvPr>
        </p:nvSpPr>
        <p:spPr>
          <a:xfrm>
            <a:off x="609602" y="5061258"/>
            <a:ext cx="1996017" cy="1022351"/>
          </a:xfrm>
        </p:spPr>
        <p:txBody>
          <a:bodyPr anchor="b"/>
          <a:lstStyle>
            <a:lvl1pPr algn="l">
              <a:lnSpc>
                <a:spcPct val="100000"/>
              </a:lnSpc>
              <a:defRPr sz="1300" b="1">
                <a:solidFill>
                  <a:schemeClr val="bg2"/>
                </a:solidFill>
              </a:defRPr>
            </a:lvl1pPr>
            <a:lvl2pPr>
              <a:defRPr b="1"/>
            </a:lvl2pPr>
          </a:lstStyle>
          <a:p>
            <a:pPr lvl="0"/>
            <a:r>
              <a:rPr lang="en-US"/>
              <a:t>Click to edit Master text styles</a:t>
            </a:r>
          </a:p>
        </p:txBody>
      </p:sp>
    </p:spTree>
    <p:extLst>
      <p:ext uri="{BB962C8B-B14F-4D97-AF65-F5344CB8AC3E}">
        <p14:creationId xmlns:p14="http://schemas.microsoft.com/office/powerpoint/2010/main" val="155469402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1 + half">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B3A2418F-542A-7442-9C68-FF226DB5F6A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20388" y="5857875"/>
            <a:ext cx="866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173501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2152002042"/>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22D06F6-62FF-324E-8803-3B47A56369D5}"/>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2">
            <a:extLst>
              <a:ext uri="{FF2B5EF4-FFF2-40B4-BE49-F238E27FC236}">
                <a16:creationId xmlns:a16="http://schemas.microsoft.com/office/drawing/2014/main" id="{4FE75276-07C9-E847-8255-BA08F85C5E3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 y="5770563"/>
            <a:ext cx="868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D102FCE5-C6BF-FF4D-9B82-72186CAA96E3}"/>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3329461"/>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1DC8D515-98FB-7043-B416-A10D3919A1C4}"/>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9">
            <a:extLst>
              <a:ext uri="{FF2B5EF4-FFF2-40B4-BE49-F238E27FC236}">
                <a16:creationId xmlns:a16="http://schemas.microsoft.com/office/drawing/2014/main" id="{736697CA-17C8-BA4B-B58D-3EB8E9ED0B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11188" y="5770563"/>
            <a:ext cx="866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314B0F88-D9B5-FD43-A933-CE08DE9095AC}"/>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6240336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1735017"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212595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End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A7F82-02DE-7E48-A9FC-C93CAABD3AFB}"/>
              </a:ext>
            </a:extLst>
          </p:cNvPr>
          <p:cNvSpPr/>
          <p:nvPr userDrawn="1"/>
        </p:nvSpPr>
        <p:spPr>
          <a:xfrm>
            <a:off x="-127000" y="6572250"/>
            <a:ext cx="12333288" cy="296863"/>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5000"/>
              </a:lnSpc>
              <a:defRPr/>
            </a:pPr>
            <a:endParaRPr lang="en-US" b="1" dirty="0">
              <a:solidFill>
                <a:srgbClr val="FF0000"/>
              </a:solidFill>
            </a:endParaRPr>
          </a:p>
        </p:txBody>
      </p:sp>
      <p:sp>
        <p:nvSpPr>
          <p:cNvPr id="5" name="Text Placeholder 4"/>
          <p:cNvSpPr>
            <a:spLocks noGrp="1"/>
          </p:cNvSpPr>
          <p:nvPr>
            <p:ph type="body" sz="quarter" idx="10"/>
          </p:nvPr>
        </p:nvSpPr>
        <p:spPr>
          <a:xfrm>
            <a:off x="1275907" y="3752850"/>
            <a:ext cx="10149860" cy="114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67521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C5DE3A-F495-B34E-85B7-87309EE3B5E3}"/>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sp>
        <p:nvSpPr>
          <p:cNvPr id="2" name="Title 1"/>
          <p:cNvSpPr>
            <a:spLocks noGrp="1"/>
          </p:cNvSpPr>
          <p:nvPr>
            <p:ph type="ctrTitle"/>
          </p:nvPr>
        </p:nvSpPr>
        <p:spPr>
          <a:xfrm>
            <a:off x="609601" y="1004237"/>
            <a:ext cx="6489211" cy="2742289"/>
          </a:xfrm>
        </p:spPr>
        <p:txBody>
          <a:bodyPr/>
          <a:lstStyle>
            <a:lvl1pPr>
              <a:lnSpc>
                <a:spcPct val="90000"/>
              </a:lnSpc>
              <a:defRPr sz="6600" kern="100" cap="all" spc="-200" baseline="0">
                <a:solidFill>
                  <a:schemeClr val="accent4"/>
                </a:solidFill>
              </a:defRPr>
            </a:lvl1pPr>
          </a:lstStyle>
          <a:p>
            <a:r>
              <a:rPr lang="en-US"/>
              <a:t>Click to edit Master title style</a:t>
            </a:r>
            <a:endParaRPr lang="en-US" dirty="0"/>
          </a:p>
        </p:txBody>
      </p:sp>
      <p:sp>
        <p:nvSpPr>
          <p:cNvPr id="60" name="Text Placeholder 59"/>
          <p:cNvSpPr>
            <a:spLocks noGrp="1"/>
          </p:cNvSpPr>
          <p:nvPr>
            <p:ph type="body" sz="quarter" idx="10"/>
          </p:nvPr>
        </p:nvSpPr>
        <p:spPr>
          <a:xfrm>
            <a:off x="609602" y="3948558"/>
            <a:ext cx="1996017" cy="2135051"/>
          </a:xfrm>
        </p:spPr>
        <p:txBody>
          <a:bodyPr/>
          <a:lstStyle>
            <a:lvl1pPr>
              <a:lnSpc>
                <a:spcPct val="100000"/>
              </a:lnSpc>
              <a:defRPr sz="1300">
                <a:solidFill>
                  <a:schemeClr val="tx2"/>
                </a:solidFill>
              </a:defRPr>
            </a:lvl1pPr>
            <a:lvl2pPr algn="l">
              <a:defRPr b="1"/>
            </a:lvl2pPr>
            <a:lvl3pPr algn="r">
              <a:defRPr/>
            </a:lvl3pPr>
            <a:lvl4pPr algn="l">
              <a:buNone/>
              <a:defRPr/>
            </a:lvl4pPr>
            <a:lvl5pPr algn="l">
              <a:defRPr/>
            </a:lvl5pPr>
          </a:lstStyle>
          <a:p>
            <a:pPr lvl="0"/>
            <a:r>
              <a:rPr lang="en-US"/>
              <a:t>Click to edit Master text styles</a:t>
            </a:r>
          </a:p>
          <a:p>
            <a:pPr lvl="1"/>
            <a:r>
              <a:rPr lang="en-US"/>
              <a:t>Second level</a:t>
            </a:r>
          </a:p>
        </p:txBody>
      </p:sp>
      <p:sp>
        <p:nvSpPr>
          <p:cNvPr id="64" name="Text Placeholder 59"/>
          <p:cNvSpPr>
            <a:spLocks noGrp="1"/>
          </p:cNvSpPr>
          <p:nvPr>
            <p:ph type="body" sz="quarter" idx="12"/>
          </p:nvPr>
        </p:nvSpPr>
        <p:spPr>
          <a:xfrm>
            <a:off x="609602" y="5061258"/>
            <a:ext cx="1996017" cy="1022351"/>
          </a:xfrm>
        </p:spPr>
        <p:txBody>
          <a:bodyPr anchor="b"/>
          <a:lstStyle>
            <a:lvl1pPr algn="l">
              <a:lnSpc>
                <a:spcPct val="100000"/>
              </a:lnSpc>
              <a:defRPr sz="1300" b="1">
                <a:solidFill>
                  <a:schemeClr val="bg2"/>
                </a:solidFill>
              </a:defRPr>
            </a:lvl1pPr>
            <a:lvl2pPr>
              <a:defRPr b="1"/>
            </a:lvl2pPr>
          </a:lstStyle>
          <a:p>
            <a:pPr lvl="0"/>
            <a:r>
              <a:rPr lang="en-US"/>
              <a:t>Click to edit Master text styles</a:t>
            </a:r>
          </a:p>
        </p:txBody>
      </p:sp>
    </p:spTree>
    <p:extLst>
      <p:ext uri="{BB962C8B-B14F-4D97-AF65-F5344CB8AC3E}">
        <p14:creationId xmlns:p14="http://schemas.microsoft.com/office/powerpoint/2010/main" val="209010100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1 + half">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BEB48956-A065-1B49-9B74-544300D23DD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20388" y="5857875"/>
            <a:ext cx="866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173501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0"/>
          </p:nvPr>
        </p:nvSpPr>
        <p:spPr>
          <a:xfrm>
            <a:off x="1735018"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57690111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8AE6123-417D-5842-94D7-1A0E82BE8E41}"/>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2">
            <a:extLst>
              <a:ext uri="{FF2B5EF4-FFF2-40B4-BE49-F238E27FC236}">
                <a16:creationId xmlns:a16="http://schemas.microsoft.com/office/drawing/2014/main" id="{A8B6503F-03D0-B044-A1D5-1CA6BF3A234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 y="5770563"/>
            <a:ext cx="868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A152E3DA-C1F0-D644-8D84-63A3E59105B0}"/>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1228888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_Chapter Header">
    <p:bg>
      <p:bgPr>
        <a:solidFill>
          <a:schemeClr val="accent1"/>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226B24A-6B16-1F44-B040-1F0E99A42C45}"/>
              </a:ext>
            </a:extLst>
          </p:cNvPr>
          <p:cNvSpPr>
            <a:spLocks noChangeArrowheads="1"/>
          </p:cNvSpPr>
          <p:nvPr userDrawn="1"/>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pic>
        <p:nvPicPr>
          <p:cNvPr id="4" name="Picture 9">
            <a:extLst>
              <a:ext uri="{FF2B5EF4-FFF2-40B4-BE49-F238E27FC236}">
                <a16:creationId xmlns:a16="http://schemas.microsoft.com/office/drawing/2014/main" id="{E9D0B7F7-EF79-8C45-9E0D-9817123EC48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11188" y="5770563"/>
            <a:ext cx="866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2E37FD97-5AD6-A243-863D-3761E0895701}"/>
              </a:ext>
            </a:extLst>
          </p:cNvPr>
          <p:cNvGraphicFramePr>
            <a:graphicFrameLocks noGrp="1"/>
          </p:cNvGraphicFramePr>
          <p:nvPr/>
        </p:nvGraphicFramePr>
        <p:xfrm>
          <a:off x="7772400" y="4006850"/>
          <a:ext cx="3683000" cy="733425"/>
        </p:xfrm>
        <a:graphic>
          <a:graphicData uri="http://schemas.openxmlformats.org/drawingml/2006/table">
            <a:tbl>
              <a:tblPr/>
              <a:tblGrid>
                <a:gridCol w="3683000">
                  <a:extLst>
                    <a:ext uri="{9D8B030D-6E8A-4147-A177-3AD203B41FA5}">
                      <a16:colId xmlns:a16="http://schemas.microsoft.com/office/drawing/2014/main" val="20000"/>
                    </a:ext>
                  </a:extLst>
                </a:gridCol>
              </a:tblGrid>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Put Subsection Titles here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eaLnBrk="0" hangingPunct="0">
                        <a:lnSpc>
                          <a:spcPct val="120000"/>
                        </a:lnSpc>
                        <a:spcBef>
                          <a:spcPts val="600"/>
                        </a:spcBef>
                        <a:spcAft>
                          <a:spcPts val="1200"/>
                        </a:spcAft>
                        <a:buFont typeface="Arial" charset="0"/>
                        <a:defRPr sz="2400">
                          <a:solidFill>
                            <a:schemeClr val="accent1"/>
                          </a:solidFill>
                          <a:latin typeface="Gill Sans MT" pitchFamily="8" charset="0"/>
                          <a:ea typeface="ＭＳ Ｐゴシック" pitchFamily="8" charset="-128"/>
                        </a:defRPr>
                      </a:lvl1pPr>
                      <a:lvl2pPr marL="37931725" indent="-37474525" eaLnBrk="0" hangingPunct="0">
                        <a:spcAft>
                          <a:spcPts val="600"/>
                        </a:spcAft>
                        <a:buFont typeface="Arial" charset="0"/>
                        <a:defRPr sz="2400">
                          <a:solidFill>
                            <a:schemeClr val="tx2"/>
                          </a:solidFill>
                          <a:latin typeface="Gill Sans MT" pitchFamily="8" charset="0"/>
                          <a:ea typeface="ＭＳ Ｐゴシック" pitchFamily="8" charset="-128"/>
                        </a:defRPr>
                      </a:lvl2pPr>
                      <a:lvl3pPr eaLnBrk="0" hangingPunct="0">
                        <a:lnSpc>
                          <a:spcPct val="110000"/>
                        </a:lnSpc>
                        <a:spcBef>
                          <a:spcPts val="600"/>
                        </a:spcBef>
                        <a:defRPr b="1">
                          <a:solidFill>
                            <a:srgbClr val="FF9012"/>
                          </a:solidFill>
                          <a:latin typeface="Gill Sans MT" pitchFamily="8" charset="0"/>
                          <a:ea typeface="ＭＳ Ｐゴシック" pitchFamily="8" charset="-128"/>
                        </a:defRPr>
                      </a:lvl3pPr>
                      <a:lvl4pPr eaLnBrk="0" hangingPunct="0">
                        <a:lnSpc>
                          <a:spcPct val="114000"/>
                        </a:lnSpc>
                        <a:spcBef>
                          <a:spcPts val="600"/>
                        </a:spcBef>
                        <a:spcAft>
                          <a:spcPts val="600"/>
                        </a:spcAft>
                        <a:defRPr sz="1400">
                          <a:solidFill>
                            <a:schemeClr val="tx2"/>
                          </a:solidFill>
                          <a:latin typeface="Gill Sans MT" pitchFamily="8" charset="0"/>
                          <a:ea typeface="ＭＳ Ｐゴシック" pitchFamily="8" charset="-128"/>
                        </a:defRPr>
                      </a:lvl4pPr>
                      <a:lvl5pPr eaLnBrk="0" hangingPunct="0">
                        <a:lnSpc>
                          <a:spcPct val="95000"/>
                        </a:lnSpc>
                        <a:spcAft>
                          <a:spcPts val="600"/>
                        </a:spcAft>
                        <a:defRPr sz="1400">
                          <a:solidFill>
                            <a:schemeClr val="tx2"/>
                          </a:solidFill>
                          <a:latin typeface="Gill Sans MT" pitchFamily="8" charset="0"/>
                          <a:ea typeface="ＭＳ Ｐゴシック" pitchFamily="8" charset="-128"/>
                        </a:defRPr>
                      </a:lvl5pPr>
                      <a:lvl6pPr marL="4572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6pPr>
                      <a:lvl7pPr marL="9144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7pPr>
                      <a:lvl8pPr marL="13716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8pPr>
                      <a:lvl9pPr marL="1828800" eaLnBrk="0" fontAlgn="base" hangingPunct="0">
                        <a:lnSpc>
                          <a:spcPct val="95000"/>
                        </a:lnSpc>
                        <a:spcBef>
                          <a:spcPct val="0"/>
                        </a:spcBef>
                        <a:spcAft>
                          <a:spcPts val="600"/>
                        </a:spcAft>
                        <a:defRPr sz="1400">
                          <a:solidFill>
                            <a:schemeClr val="tx2"/>
                          </a:solidFill>
                          <a:latin typeface="Gill Sans MT" pitchFamily="8" charset="0"/>
                          <a:ea typeface="ＭＳ Ｐゴシック" pitchFamily="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2"/>
                          </a:solidFill>
                          <a:effectLst/>
                          <a:latin typeface="Gill Sans MT" pitchFamily="8" charset="0"/>
                          <a:cs typeface="Arial" charset="0"/>
                        </a:rPr>
                        <a:t>Or add a description to this table</a:t>
                      </a:r>
                    </a:p>
                  </a:txBody>
                  <a:tcPr marL="0" marR="0" marT="91480" marB="9148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609600" y="2948660"/>
            <a:ext cx="5638800" cy="1695849"/>
          </a:xfrm>
        </p:spPr>
        <p:txBody>
          <a:bodyPr>
            <a:spAutoFit/>
          </a:bodyPr>
          <a:lstStyle>
            <a:lvl1pPr>
              <a:defRPr sz="5800" kern="100" spc="-2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7273934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71A6B3-903D-4293-98F9-D5A1FEB00BB9}"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EC870-A22E-414B-A012-AE4983E57171}" type="slidenum">
              <a:rPr lang="en-GB" smtClean="0"/>
              <a:t>‹#›</a:t>
            </a:fld>
            <a:endParaRPr lang="en-GB"/>
          </a:p>
        </p:txBody>
      </p:sp>
    </p:spTree>
    <p:extLst>
      <p:ext uri="{BB962C8B-B14F-4D97-AF65-F5344CB8AC3E}">
        <p14:creationId xmlns:p14="http://schemas.microsoft.com/office/powerpoint/2010/main" val="423646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8" y="3429000"/>
            <a:ext cx="647895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05024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8" y="685800"/>
            <a:ext cx="3095673" cy="549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sz="quarter" idx="1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
        <p:nvSpPr>
          <p:cNvPr id="7" name="Picture Placeholder 6"/>
          <p:cNvSpPr>
            <a:spLocks noGrp="1"/>
          </p:cNvSpPr>
          <p:nvPr>
            <p:ph type="pic" sz="quarter" idx="12"/>
          </p:nvPr>
        </p:nvSpPr>
        <p:spPr>
          <a:xfrm>
            <a:off x="8444525" y="685800"/>
            <a:ext cx="3111500" cy="5492750"/>
          </a:xfrm>
        </p:spPr>
        <p:txBody>
          <a:bodyPr rtlCol="0">
            <a:noAutofit/>
          </a:bodyPr>
          <a:lstStyle/>
          <a:p>
            <a:pPr lvl="0"/>
            <a:r>
              <a:rPr lang="en-US" noProof="0"/>
              <a:t>Click icon to add picture</a:t>
            </a:r>
          </a:p>
        </p:txBody>
      </p:sp>
    </p:spTree>
    <p:extLst>
      <p:ext uri="{BB962C8B-B14F-4D97-AF65-F5344CB8AC3E}">
        <p14:creationId xmlns:p14="http://schemas.microsoft.com/office/powerpoint/2010/main" val="227702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510344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sz="quarter" idx="1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331526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10344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1735017"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sz="quarter" idx="12"/>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369964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609601" y="6407150"/>
            <a:ext cx="10110465"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14895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8D9C99-3B3D-A341-81CD-A159875CE086}"/>
              </a:ext>
            </a:extLst>
          </p:cNvPr>
          <p:cNvSpPr>
            <a:spLocks noGrp="1"/>
          </p:cNvSpPr>
          <p:nvPr>
            <p:ph type="title"/>
          </p:nvPr>
        </p:nvSpPr>
        <p:spPr>
          <a:xfrm>
            <a:off x="609600" y="685801"/>
            <a:ext cx="4241800" cy="1228725"/>
          </a:xfrm>
          <a:prstGeom prst="rect">
            <a:avLst/>
          </a:prstGeom>
        </p:spPr>
        <p:txBody>
          <a:bodyPr vert="horz" wrap="square" lIns="0" tIns="0" rIns="0" bIns="0" rtlCol="0" anchor="t">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8917A237-66BC-3E47-912C-2D9E03CB277A}"/>
              </a:ext>
            </a:extLst>
          </p:cNvPr>
          <p:cNvSpPr>
            <a:spLocks noGrp="1"/>
          </p:cNvSpPr>
          <p:nvPr>
            <p:ph type="body" idx="1"/>
          </p:nvPr>
        </p:nvSpPr>
        <p:spPr bwMode="auto">
          <a:xfrm>
            <a:off x="5105400" y="685800"/>
            <a:ext cx="6477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69" name="Straight Connector 68">
            <a:extLst>
              <a:ext uri="{FF2B5EF4-FFF2-40B4-BE49-F238E27FC236}">
                <a16:creationId xmlns:a16="http://schemas.microsoft.com/office/drawing/2014/main" id="{C6076E3C-EF63-B84E-8221-F7E498543A5A}"/>
              </a:ext>
            </a:extLst>
          </p:cNvPr>
          <p:cNvCxnSpPr/>
          <p:nvPr/>
        </p:nvCxnSpPr>
        <p:spPr>
          <a:xfrm>
            <a:off x="609600" y="460375"/>
            <a:ext cx="424180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4" name="Straight Connector 73">
            <a:extLst>
              <a:ext uri="{FF2B5EF4-FFF2-40B4-BE49-F238E27FC236}">
                <a16:creationId xmlns:a16="http://schemas.microsoft.com/office/drawing/2014/main" id="{22A2DDB9-3B46-7048-AF73-53F9CC078C73}"/>
              </a:ext>
            </a:extLst>
          </p:cNvPr>
          <p:cNvCxnSpPr/>
          <p:nvPr/>
        </p:nvCxnSpPr>
        <p:spPr>
          <a:xfrm>
            <a:off x="5105400" y="460375"/>
            <a:ext cx="647700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Rectangle 6">
            <a:extLst>
              <a:ext uri="{FF2B5EF4-FFF2-40B4-BE49-F238E27FC236}">
                <a16:creationId xmlns:a16="http://schemas.microsoft.com/office/drawing/2014/main" id="{26923447-E227-304C-B765-7C2F271A8E0E}"/>
              </a:ext>
            </a:extLst>
          </p:cNvPr>
          <p:cNvSpPr/>
          <p:nvPr userDrawn="1"/>
        </p:nvSpPr>
        <p:spPr>
          <a:xfrm>
            <a:off x="0" y="6561138"/>
            <a:ext cx="12192000" cy="296862"/>
          </a:xfrm>
          <a:prstGeom prst="rect">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5000"/>
              </a:lnSpc>
              <a:spcBef>
                <a:spcPts val="0"/>
              </a:spcBef>
              <a:spcAft>
                <a:spcPts val="0"/>
              </a:spcAft>
              <a:defRPr/>
            </a:pPr>
            <a:endParaRPr lang="en-US" sz="1800" b="1" dirty="0">
              <a:solidFill>
                <a:srgbClr val="FF0000"/>
              </a:solidFill>
              <a:latin typeface="+mj-lt"/>
            </a:endParaRPr>
          </a:p>
        </p:txBody>
      </p:sp>
    </p:spTree>
    <p:extLst>
      <p:ext uri="{BB962C8B-B14F-4D97-AF65-F5344CB8AC3E}">
        <p14:creationId xmlns:p14="http://schemas.microsoft.com/office/powerpoint/2010/main" val="38631551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xStyles>
    <p:titleStyle>
      <a:lvl1pPr algn="l" rtl="0" eaLnBrk="0" fontAlgn="base" hangingPunct="0">
        <a:lnSpc>
          <a:spcPct val="95000"/>
        </a:lnSpc>
        <a:spcBef>
          <a:spcPct val="0"/>
        </a:spcBef>
        <a:spcAft>
          <a:spcPct val="0"/>
        </a:spcAft>
        <a:defRPr sz="4000" b="1" kern="1200" spc="-150">
          <a:solidFill>
            <a:schemeClr val="tx2"/>
          </a:solidFill>
          <a:latin typeface="+mj-lt"/>
          <a:ea typeface="+mj-ea"/>
          <a:cs typeface="+mj-cs"/>
        </a:defRPr>
      </a:lvl1pPr>
      <a:lvl2pPr algn="l" rtl="0" eaLnBrk="0" fontAlgn="base" hangingPunct="0">
        <a:lnSpc>
          <a:spcPct val="95000"/>
        </a:lnSpc>
        <a:spcBef>
          <a:spcPct val="0"/>
        </a:spcBef>
        <a:spcAft>
          <a:spcPct val="0"/>
        </a:spcAft>
        <a:defRPr sz="4000" b="1">
          <a:solidFill>
            <a:schemeClr val="tx2"/>
          </a:solidFill>
          <a:latin typeface="Gill Sans MT" pitchFamily="34" charset="0"/>
        </a:defRPr>
      </a:lvl2pPr>
      <a:lvl3pPr algn="l" rtl="0" eaLnBrk="0" fontAlgn="base" hangingPunct="0">
        <a:lnSpc>
          <a:spcPct val="95000"/>
        </a:lnSpc>
        <a:spcBef>
          <a:spcPct val="0"/>
        </a:spcBef>
        <a:spcAft>
          <a:spcPct val="0"/>
        </a:spcAft>
        <a:defRPr sz="4000" b="1">
          <a:solidFill>
            <a:schemeClr val="tx2"/>
          </a:solidFill>
          <a:latin typeface="Gill Sans MT" pitchFamily="34" charset="0"/>
        </a:defRPr>
      </a:lvl3pPr>
      <a:lvl4pPr algn="l" rtl="0" eaLnBrk="0" fontAlgn="base" hangingPunct="0">
        <a:lnSpc>
          <a:spcPct val="95000"/>
        </a:lnSpc>
        <a:spcBef>
          <a:spcPct val="0"/>
        </a:spcBef>
        <a:spcAft>
          <a:spcPct val="0"/>
        </a:spcAft>
        <a:defRPr sz="4000" b="1">
          <a:solidFill>
            <a:schemeClr val="tx2"/>
          </a:solidFill>
          <a:latin typeface="Gill Sans MT" pitchFamily="34" charset="0"/>
        </a:defRPr>
      </a:lvl4pPr>
      <a:lvl5pPr algn="l" rtl="0" eaLnBrk="0" fontAlgn="base" hangingPunct="0">
        <a:lnSpc>
          <a:spcPct val="95000"/>
        </a:lnSpc>
        <a:spcBef>
          <a:spcPct val="0"/>
        </a:spcBef>
        <a:spcAft>
          <a:spcPct val="0"/>
        </a:spcAft>
        <a:defRPr sz="4000" b="1">
          <a:solidFill>
            <a:schemeClr val="tx2"/>
          </a:solidFill>
          <a:latin typeface="Gill Sans MT" pitchFamily="34" charset="0"/>
        </a:defRPr>
      </a:lvl5pPr>
      <a:lvl6pPr marL="457200" algn="l" rtl="0" fontAlgn="base">
        <a:lnSpc>
          <a:spcPct val="95000"/>
        </a:lnSpc>
        <a:spcBef>
          <a:spcPct val="0"/>
        </a:spcBef>
        <a:spcAft>
          <a:spcPct val="0"/>
        </a:spcAft>
        <a:defRPr sz="4000" b="1">
          <a:solidFill>
            <a:schemeClr val="tx2"/>
          </a:solidFill>
          <a:latin typeface="Gill Sans MT" pitchFamily="34" charset="0"/>
        </a:defRPr>
      </a:lvl6pPr>
      <a:lvl7pPr marL="914400" algn="l" rtl="0" fontAlgn="base">
        <a:lnSpc>
          <a:spcPct val="95000"/>
        </a:lnSpc>
        <a:spcBef>
          <a:spcPct val="0"/>
        </a:spcBef>
        <a:spcAft>
          <a:spcPct val="0"/>
        </a:spcAft>
        <a:defRPr sz="4000" b="1">
          <a:solidFill>
            <a:schemeClr val="tx2"/>
          </a:solidFill>
          <a:latin typeface="Gill Sans MT" pitchFamily="34" charset="0"/>
        </a:defRPr>
      </a:lvl7pPr>
      <a:lvl8pPr marL="1371600" algn="l" rtl="0" fontAlgn="base">
        <a:lnSpc>
          <a:spcPct val="95000"/>
        </a:lnSpc>
        <a:spcBef>
          <a:spcPct val="0"/>
        </a:spcBef>
        <a:spcAft>
          <a:spcPct val="0"/>
        </a:spcAft>
        <a:defRPr sz="4000" b="1">
          <a:solidFill>
            <a:schemeClr val="tx2"/>
          </a:solidFill>
          <a:latin typeface="Gill Sans MT" pitchFamily="34" charset="0"/>
        </a:defRPr>
      </a:lvl8pPr>
      <a:lvl9pPr marL="1828800" algn="l" rtl="0" fontAlgn="base">
        <a:lnSpc>
          <a:spcPct val="95000"/>
        </a:lnSpc>
        <a:spcBef>
          <a:spcPct val="0"/>
        </a:spcBef>
        <a:spcAft>
          <a:spcPct val="0"/>
        </a:spcAft>
        <a:defRPr sz="4000" b="1">
          <a:solidFill>
            <a:schemeClr val="tx2"/>
          </a:solidFill>
          <a:latin typeface="Gill Sans MT" pitchFamily="34" charset="0"/>
        </a:defRPr>
      </a:lvl9pPr>
    </p:titleStyle>
    <p:bodyStyle>
      <a:lvl1pPr algn="l" rtl="0" eaLnBrk="0" fontAlgn="base" hangingPunct="0">
        <a:lnSpc>
          <a:spcPct val="120000"/>
        </a:lnSpc>
        <a:spcBef>
          <a:spcPts val="600"/>
        </a:spcBef>
        <a:spcAft>
          <a:spcPts val="1200"/>
        </a:spcAft>
        <a:buFont typeface="Arial" panose="020B0604020202020204" pitchFamily="34" charset="0"/>
        <a:buChar char="​"/>
        <a:defRPr sz="2800" kern="1200">
          <a:solidFill>
            <a:schemeClr val="accent1"/>
          </a:solidFill>
          <a:latin typeface="Gill Sans MT"/>
          <a:ea typeface="+mn-ea"/>
          <a:cs typeface="+mn-cs"/>
        </a:defRPr>
      </a:lvl1pPr>
      <a:lvl2pPr algn="l" rtl="0" eaLnBrk="0" fontAlgn="base" hangingPunct="0">
        <a:spcBef>
          <a:spcPct val="0"/>
        </a:spcBef>
        <a:spcAft>
          <a:spcPts val="600"/>
        </a:spcAft>
        <a:buFont typeface="Arial" panose="020B0604020202020204" pitchFamily="34" charset="0"/>
        <a:buChar char="​"/>
        <a:defRPr sz="2800" kern="1200">
          <a:solidFill>
            <a:schemeClr val="tx2"/>
          </a:solidFill>
          <a:latin typeface="Gill Sans MT"/>
          <a:ea typeface="+mn-ea"/>
          <a:cs typeface="+mn-cs"/>
        </a:defRPr>
      </a:lvl2pPr>
      <a:lvl3pPr algn="l" rtl="0" eaLnBrk="0" fontAlgn="base" hangingPunct="0">
        <a:lnSpc>
          <a:spcPct val="110000"/>
        </a:lnSpc>
        <a:spcBef>
          <a:spcPts val="600"/>
        </a:spcBef>
        <a:spcAft>
          <a:spcPct val="0"/>
        </a:spcAft>
        <a:buFont typeface="Arial" panose="020B0604020202020204" pitchFamily="34" charset="0"/>
        <a:buChar char="​"/>
        <a:defRPr sz="2000" b="1" kern="1200">
          <a:solidFill>
            <a:srgbClr val="FF9012"/>
          </a:solidFill>
          <a:latin typeface="Gill Sans MT"/>
          <a:ea typeface="Gill Sans MT" pitchFamily="34" charset="0"/>
          <a:cs typeface="Gill Sans MT"/>
        </a:defRPr>
      </a:lvl3pPr>
      <a:lvl4pPr algn="l" rtl="0" eaLnBrk="0" fontAlgn="base" hangingPunct="0">
        <a:lnSpc>
          <a:spcPct val="114000"/>
        </a:lnSpc>
        <a:spcBef>
          <a:spcPts val="600"/>
        </a:spcBef>
        <a:spcAft>
          <a:spcPts val="600"/>
        </a:spcAft>
        <a:buFont typeface="Arial" panose="020B0604020202020204" pitchFamily="34" charset="0"/>
        <a:buChar char="​"/>
        <a:defRPr sz="1600" kern="1200">
          <a:solidFill>
            <a:schemeClr val="tx2"/>
          </a:solidFill>
          <a:latin typeface="Gill Sans MT"/>
          <a:ea typeface="Gill Sans MT" pitchFamily="34" charset="0"/>
          <a:cs typeface="Gill Sans MT"/>
        </a:defRPr>
      </a:lvl4pPr>
      <a:lvl5pPr marL="171450" indent="-171450" algn="l" rtl="0" eaLnBrk="0" fontAlgn="base" hangingPunct="0">
        <a:lnSpc>
          <a:spcPct val="95000"/>
        </a:lnSpc>
        <a:spcBef>
          <a:spcPct val="0"/>
        </a:spcBef>
        <a:spcAft>
          <a:spcPts val="600"/>
        </a:spcAft>
        <a:buFont typeface="Arial" panose="020B0604020202020204" pitchFamily="34" charset="0"/>
        <a:buChar char="•"/>
        <a:defRPr sz="1600" kern="1200">
          <a:solidFill>
            <a:schemeClr val="tx2"/>
          </a:solidFill>
          <a:latin typeface="Gill Sans MT"/>
          <a:ea typeface="Gill Sans MT" pitchFamily="34" charset="0"/>
          <a:cs typeface="Gill Sans MT"/>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800" i="0" kern="1200" baseline="0">
          <a:solidFill>
            <a:schemeClr val="accent3"/>
          </a:solidFill>
          <a:latin typeface="Gill Sans MT"/>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600" kern="1200">
          <a:solidFill>
            <a:srgbClr val="E8112D"/>
          </a:solidFill>
          <a:latin typeface="Gill Sans MT"/>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600" kern="1200">
          <a:solidFill>
            <a:srgbClr val="E8112D"/>
          </a:solidFill>
          <a:latin typeface="Gill Sans M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19DA3-28E1-0449-BC9B-59E8AD64ACD9}"/>
              </a:ext>
            </a:extLst>
          </p:cNvPr>
          <p:cNvSpPr>
            <a:spLocks noGrp="1"/>
          </p:cNvSpPr>
          <p:nvPr>
            <p:ph type="title"/>
          </p:nvPr>
        </p:nvSpPr>
        <p:spPr>
          <a:xfrm>
            <a:off x="609600" y="685800"/>
            <a:ext cx="4241800" cy="1228725"/>
          </a:xfrm>
          <a:prstGeom prst="rect">
            <a:avLst/>
          </a:prstGeom>
        </p:spPr>
        <p:txBody>
          <a:bodyPr vert="horz" wrap="square" lIns="0" tIns="0" rIns="0" bIns="0" rtlCol="0" anchor="t">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8A73C5EE-E6C7-1A46-8D24-F36D5A40CF4B}"/>
              </a:ext>
            </a:extLst>
          </p:cNvPr>
          <p:cNvSpPr>
            <a:spLocks noGrp="1"/>
          </p:cNvSpPr>
          <p:nvPr>
            <p:ph type="body" idx="1"/>
          </p:nvPr>
        </p:nvSpPr>
        <p:spPr bwMode="auto">
          <a:xfrm>
            <a:off x="5105400" y="685800"/>
            <a:ext cx="6477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69" name="Straight Connector 68">
            <a:extLst>
              <a:ext uri="{FF2B5EF4-FFF2-40B4-BE49-F238E27FC236}">
                <a16:creationId xmlns:a16="http://schemas.microsoft.com/office/drawing/2014/main" id="{C8F53278-1D4A-104B-ABF0-5398A6395EEC}"/>
              </a:ext>
            </a:extLst>
          </p:cNvPr>
          <p:cNvCxnSpPr/>
          <p:nvPr/>
        </p:nvCxnSpPr>
        <p:spPr>
          <a:xfrm>
            <a:off x="609600" y="460375"/>
            <a:ext cx="424180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4" name="Straight Connector 73">
            <a:extLst>
              <a:ext uri="{FF2B5EF4-FFF2-40B4-BE49-F238E27FC236}">
                <a16:creationId xmlns:a16="http://schemas.microsoft.com/office/drawing/2014/main" id="{B0D98203-4277-7F46-B5A8-A1741607980C}"/>
              </a:ext>
            </a:extLst>
          </p:cNvPr>
          <p:cNvCxnSpPr/>
          <p:nvPr/>
        </p:nvCxnSpPr>
        <p:spPr>
          <a:xfrm>
            <a:off x="5105400" y="460375"/>
            <a:ext cx="6477000"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030" name="Rectangle 6">
            <a:extLst>
              <a:ext uri="{FF2B5EF4-FFF2-40B4-BE49-F238E27FC236}">
                <a16:creationId xmlns:a16="http://schemas.microsoft.com/office/drawing/2014/main" id="{1A07C443-CA38-1D49-A1B0-BD3D9D01F1B5}"/>
              </a:ext>
            </a:extLst>
          </p:cNvPr>
          <p:cNvSpPr>
            <a:spLocks noChangeArrowheads="1"/>
          </p:cNvSpPr>
          <p:nvPr/>
        </p:nvSpPr>
        <p:spPr bwMode="auto">
          <a:xfrm>
            <a:off x="0" y="6561138"/>
            <a:ext cx="12192000" cy="296862"/>
          </a:xfrm>
          <a:prstGeom prst="rect">
            <a:avLst/>
          </a:prstGeom>
          <a:solidFill>
            <a:srgbClr val="E4002B"/>
          </a:solidFill>
          <a:ln>
            <a:noFill/>
          </a:ln>
          <a:effectLst>
            <a:outerShdw dist="38100" dir="5400000" algn="t" rotWithShape="0">
              <a:schemeClr val="bg2">
                <a:alpha val="2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lnSpc>
                <a:spcPct val="95000"/>
              </a:lnSpc>
              <a:defRPr/>
            </a:pPr>
            <a:endParaRPr lang="en-US" altLang="en-US" b="1">
              <a:solidFill>
                <a:srgbClr val="FF0000"/>
              </a:solidFill>
            </a:endParaRPr>
          </a:p>
        </p:txBody>
      </p:sp>
    </p:spTree>
    <p:extLst>
      <p:ext uri="{BB962C8B-B14F-4D97-AF65-F5344CB8AC3E}">
        <p14:creationId xmlns:p14="http://schemas.microsoft.com/office/powerpoint/2010/main" val="28613744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7" r:id="rId27"/>
  </p:sldLayoutIdLst>
  <p:transition spd="slow"/>
  <p:txStyles>
    <p:titleStyle>
      <a:lvl1pPr algn="l" rtl="0" eaLnBrk="0" fontAlgn="base" hangingPunct="0">
        <a:lnSpc>
          <a:spcPct val="95000"/>
        </a:lnSpc>
        <a:spcBef>
          <a:spcPct val="0"/>
        </a:spcBef>
        <a:spcAft>
          <a:spcPct val="0"/>
        </a:spcAft>
        <a:defRPr sz="4000" b="1" kern="1200" spc="-150">
          <a:solidFill>
            <a:schemeClr val="tx2"/>
          </a:solidFill>
          <a:latin typeface="+mj-lt"/>
          <a:ea typeface="MS PGothic" panose="020B0600070205080204" pitchFamily="34" charset="-128"/>
          <a:cs typeface="+mj-cs"/>
        </a:defRPr>
      </a:lvl1pPr>
      <a:lvl2pPr algn="l" rtl="0" eaLnBrk="0" fontAlgn="base" hangingPunct="0">
        <a:lnSpc>
          <a:spcPct val="95000"/>
        </a:lnSpc>
        <a:spcBef>
          <a:spcPct val="0"/>
        </a:spcBef>
        <a:spcAft>
          <a:spcPct val="0"/>
        </a:spcAft>
        <a:defRPr sz="4000" b="1">
          <a:solidFill>
            <a:schemeClr val="tx2"/>
          </a:solidFill>
          <a:latin typeface="Gill Sans MT" pitchFamily="34" charset="0"/>
          <a:ea typeface="MS PGothic" panose="020B0600070205080204" pitchFamily="34" charset="-128"/>
        </a:defRPr>
      </a:lvl2pPr>
      <a:lvl3pPr algn="l" rtl="0" eaLnBrk="0" fontAlgn="base" hangingPunct="0">
        <a:lnSpc>
          <a:spcPct val="95000"/>
        </a:lnSpc>
        <a:spcBef>
          <a:spcPct val="0"/>
        </a:spcBef>
        <a:spcAft>
          <a:spcPct val="0"/>
        </a:spcAft>
        <a:defRPr sz="4000" b="1">
          <a:solidFill>
            <a:schemeClr val="tx2"/>
          </a:solidFill>
          <a:latin typeface="Gill Sans MT" pitchFamily="34" charset="0"/>
          <a:ea typeface="MS PGothic" panose="020B0600070205080204" pitchFamily="34" charset="-128"/>
        </a:defRPr>
      </a:lvl3pPr>
      <a:lvl4pPr algn="l" rtl="0" eaLnBrk="0" fontAlgn="base" hangingPunct="0">
        <a:lnSpc>
          <a:spcPct val="95000"/>
        </a:lnSpc>
        <a:spcBef>
          <a:spcPct val="0"/>
        </a:spcBef>
        <a:spcAft>
          <a:spcPct val="0"/>
        </a:spcAft>
        <a:defRPr sz="4000" b="1">
          <a:solidFill>
            <a:schemeClr val="tx2"/>
          </a:solidFill>
          <a:latin typeface="Gill Sans MT" pitchFamily="34" charset="0"/>
          <a:ea typeface="MS PGothic" panose="020B0600070205080204" pitchFamily="34" charset="-128"/>
        </a:defRPr>
      </a:lvl4pPr>
      <a:lvl5pPr algn="l" rtl="0" eaLnBrk="0" fontAlgn="base" hangingPunct="0">
        <a:lnSpc>
          <a:spcPct val="95000"/>
        </a:lnSpc>
        <a:spcBef>
          <a:spcPct val="0"/>
        </a:spcBef>
        <a:spcAft>
          <a:spcPct val="0"/>
        </a:spcAft>
        <a:defRPr sz="4000" b="1">
          <a:solidFill>
            <a:schemeClr val="tx2"/>
          </a:solidFill>
          <a:latin typeface="Gill Sans MT" pitchFamily="34" charset="0"/>
          <a:ea typeface="MS PGothic" panose="020B0600070205080204" pitchFamily="34" charset="-128"/>
        </a:defRPr>
      </a:lvl5pPr>
      <a:lvl6pPr marL="457200" algn="l" rtl="0" eaLnBrk="1" fontAlgn="base" hangingPunct="1">
        <a:lnSpc>
          <a:spcPct val="95000"/>
        </a:lnSpc>
        <a:spcBef>
          <a:spcPct val="0"/>
        </a:spcBef>
        <a:spcAft>
          <a:spcPct val="0"/>
        </a:spcAft>
        <a:defRPr sz="4000" b="1">
          <a:solidFill>
            <a:schemeClr val="tx2"/>
          </a:solidFill>
          <a:latin typeface="Gill Sans MT" pitchFamily="34" charset="0"/>
        </a:defRPr>
      </a:lvl6pPr>
      <a:lvl7pPr marL="914400" algn="l" rtl="0" eaLnBrk="1" fontAlgn="base" hangingPunct="1">
        <a:lnSpc>
          <a:spcPct val="95000"/>
        </a:lnSpc>
        <a:spcBef>
          <a:spcPct val="0"/>
        </a:spcBef>
        <a:spcAft>
          <a:spcPct val="0"/>
        </a:spcAft>
        <a:defRPr sz="4000" b="1">
          <a:solidFill>
            <a:schemeClr val="tx2"/>
          </a:solidFill>
          <a:latin typeface="Gill Sans MT" pitchFamily="34" charset="0"/>
        </a:defRPr>
      </a:lvl7pPr>
      <a:lvl8pPr marL="1371600" algn="l" rtl="0" eaLnBrk="1" fontAlgn="base" hangingPunct="1">
        <a:lnSpc>
          <a:spcPct val="95000"/>
        </a:lnSpc>
        <a:spcBef>
          <a:spcPct val="0"/>
        </a:spcBef>
        <a:spcAft>
          <a:spcPct val="0"/>
        </a:spcAft>
        <a:defRPr sz="4000" b="1">
          <a:solidFill>
            <a:schemeClr val="tx2"/>
          </a:solidFill>
          <a:latin typeface="Gill Sans MT" pitchFamily="34" charset="0"/>
        </a:defRPr>
      </a:lvl8pPr>
      <a:lvl9pPr marL="1828800" algn="l" rtl="0" eaLnBrk="1" fontAlgn="base" hangingPunct="1">
        <a:lnSpc>
          <a:spcPct val="95000"/>
        </a:lnSpc>
        <a:spcBef>
          <a:spcPct val="0"/>
        </a:spcBef>
        <a:spcAft>
          <a:spcPct val="0"/>
        </a:spcAft>
        <a:defRPr sz="4000" b="1">
          <a:solidFill>
            <a:schemeClr val="tx2"/>
          </a:solidFill>
          <a:latin typeface="Gill Sans MT" pitchFamily="34" charset="0"/>
        </a:defRPr>
      </a:lvl9pPr>
    </p:titleStyle>
    <p:bodyStyle>
      <a:lvl1pPr marL="342900" indent="-342900" algn="l" rtl="0" eaLnBrk="0" fontAlgn="base" hangingPunct="0">
        <a:lnSpc>
          <a:spcPct val="120000"/>
        </a:lnSpc>
        <a:spcBef>
          <a:spcPts val="600"/>
        </a:spcBef>
        <a:spcAft>
          <a:spcPts val="1200"/>
        </a:spcAft>
        <a:buFont typeface="Arial" panose="020B0604020202020204" pitchFamily="34" charset="0"/>
        <a:buChar char="​"/>
        <a:defRPr sz="2800" kern="1200">
          <a:solidFill>
            <a:schemeClr val="accent1"/>
          </a:solidFill>
          <a:latin typeface="Gill Sans MT"/>
          <a:ea typeface="MS PGothic" panose="020B0600070205080204" pitchFamily="34" charset="-128"/>
          <a:cs typeface="+mn-cs"/>
        </a:defRPr>
      </a:lvl1pPr>
      <a:lvl2pPr marL="742950" indent="-285750" algn="l" rtl="0" eaLnBrk="0" fontAlgn="base" hangingPunct="0">
        <a:spcBef>
          <a:spcPct val="0"/>
        </a:spcBef>
        <a:spcAft>
          <a:spcPts val="600"/>
        </a:spcAft>
        <a:buFont typeface="Arial" panose="020B0604020202020204" pitchFamily="34" charset="0"/>
        <a:buChar char="​"/>
        <a:defRPr sz="2800" kern="1200">
          <a:solidFill>
            <a:schemeClr val="tx2"/>
          </a:solidFill>
          <a:latin typeface="Gill Sans MT"/>
          <a:ea typeface="MS PGothic" panose="020B0600070205080204" pitchFamily="34" charset="-128"/>
          <a:cs typeface="+mn-cs"/>
        </a:defRPr>
      </a:lvl2pPr>
      <a:lvl3pPr marL="1143000" indent="-228600" algn="l" rtl="0" eaLnBrk="0" fontAlgn="base" hangingPunct="0">
        <a:lnSpc>
          <a:spcPct val="110000"/>
        </a:lnSpc>
        <a:spcBef>
          <a:spcPts val="600"/>
        </a:spcBef>
        <a:spcAft>
          <a:spcPct val="0"/>
        </a:spcAft>
        <a:buFont typeface="Arial" panose="020B0604020202020204" pitchFamily="34" charset="0"/>
        <a:buChar char="​"/>
        <a:defRPr sz="2000" b="1" kern="1200">
          <a:solidFill>
            <a:srgbClr val="FF9012"/>
          </a:solidFill>
          <a:latin typeface="Gill Sans MT"/>
          <a:ea typeface="MS PGothic" panose="020B0600070205080204" pitchFamily="34" charset="-128"/>
          <a:cs typeface="Gill Sans MT"/>
        </a:defRPr>
      </a:lvl3pPr>
      <a:lvl4pPr marL="1600200" indent="-228600" algn="l" rtl="0" eaLnBrk="0" fontAlgn="base" hangingPunct="0">
        <a:lnSpc>
          <a:spcPct val="114000"/>
        </a:lnSpc>
        <a:spcBef>
          <a:spcPts val="60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4pPr>
      <a:lvl5pPr marL="171450" indent="-171450" algn="l" rtl="0" eaLnBrk="0" fontAlgn="base" hangingPunct="0">
        <a:lnSpc>
          <a:spcPct val="95000"/>
        </a:lnSpc>
        <a:spcBef>
          <a:spcPct val="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800" i="0" kern="1200" baseline="0">
          <a:solidFill>
            <a:schemeClr val="accent3"/>
          </a:solidFill>
          <a:latin typeface="Gill Sans MT"/>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600" kern="1200">
          <a:solidFill>
            <a:srgbClr val="E8112D"/>
          </a:solidFill>
          <a:latin typeface="Gill Sans MT"/>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600" kern="1200">
          <a:solidFill>
            <a:srgbClr val="E8112D"/>
          </a:solidFill>
          <a:latin typeface="Gill Sans M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file://localhost/Users/bridgetchishimba/Desktop/Usaid%20photos/USAID%20COVER.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file://localhost/Users/bridgetchishimba/Desktop/Usaid%20photos/Prep%20Sustainability.jpg" TargetMode="External"/><Relationship Id="rId3" Type="http://schemas.openxmlformats.org/officeDocument/2006/relationships/notesSlide" Target="../notesSlides/notesSlide2.xml"/><Relationship Id="rId7"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2.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a:xfrm>
            <a:off x="8021" y="-130630"/>
            <a:ext cx="12192000" cy="6663952"/>
          </a:xfrm>
          <a:prstGeom prst="rect">
            <a:avLst/>
          </a:prstGeom>
        </p:spPr>
      </p:pic>
      <p:sp>
        <p:nvSpPr>
          <p:cNvPr id="340" name="Google Shape;340;p5">
            <a:extLst>
              <a:ext uri="{FF2B5EF4-FFF2-40B4-BE49-F238E27FC236}">
                <a16:creationId xmlns:a16="http://schemas.microsoft.com/office/drawing/2014/main" id="{3C386027-4CF2-764F-9DF5-B9304FDB1338}"/>
              </a:ext>
            </a:extLst>
          </p:cNvPr>
          <p:cNvSpPr txBox="1">
            <a:spLocks noGrp="1"/>
          </p:cNvSpPr>
          <p:nvPr>
            <p:ph type="body" idx="1"/>
          </p:nvPr>
        </p:nvSpPr>
        <p:spPr>
          <a:xfrm>
            <a:off x="7866624" y="1739998"/>
            <a:ext cx="3444949" cy="2589323"/>
          </a:xfrm>
        </p:spPr>
        <p:txBody>
          <a:bodyPr/>
          <a:lstStyle/>
          <a:p>
            <a:pPr marL="0" indent="0">
              <a:buClr>
                <a:schemeClr val="dk2"/>
              </a:buClr>
              <a:buSzPts val="2000"/>
              <a:buNone/>
              <a:defRPr/>
            </a:pPr>
            <a:r>
              <a:rPr lang="en-US" sz="2000" b="1" dirty="0">
                <a:solidFill>
                  <a:schemeClr val="bg2"/>
                </a:solidFill>
                <a:latin typeface="+mj-lt"/>
              </a:rPr>
              <a:t>Life of Project: </a:t>
            </a:r>
            <a:endParaRPr b="1" dirty="0">
              <a:solidFill>
                <a:schemeClr val="bg2"/>
              </a:solidFill>
              <a:latin typeface="+mj-lt"/>
            </a:endParaRPr>
          </a:p>
          <a:p>
            <a:pPr marL="0" indent="0">
              <a:buNone/>
              <a:defRPr/>
            </a:pPr>
            <a:r>
              <a:rPr lang="en-US" dirty="0">
                <a:solidFill>
                  <a:schemeClr val="bg2"/>
                </a:solidFill>
                <a:latin typeface="+mj-lt"/>
              </a:rPr>
              <a:t>12/2015 – 12/2021</a:t>
            </a:r>
          </a:p>
          <a:p>
            <a:pPr marL="0" indent="0">
              <a:buNone/>
              <a:defRPr/>
            </a:pPr>
            <a:endParaRPr lang="en-US" dirty="0">
              <a:solidFill>
                <a:schemeClr val="bg2"/>
              </a:solidFill>
              <a:latin typeface="+mj-lt"/>
            </a:endParaRPr>
          </a:p>
          <a:p>
            <a:pPr marL="0" indent="0">
              <a:buNone/>
              <a:defRPr/>
            </a:pPr>
            <a:r>
              <a:rPr lang="en-US" b="1" dirty="0">
                <a:solidFill>
                  <a:schemeClr val="bg2"/>
                </a:solidFill>
                <a:latin typeface="+mj-lt"/>
              </a:rPr>
              <a:t>FCI Partners Meeting</a:t>
            </a:r>
          </a:p>
          <a:p>
            <a:pPr marL="0" indent="0">
              <a:buNone/>
              <a:defRPr/>
            </a:pPr>
            <a:endParaRPr lang="en-US" dirty="0">
              <a:solidFill>
                <a:schemeClr val="bg2"/>
              </a:solidFill>
              <a:latin typeface="+mj-lt"/>
            </a:endParaRPr>
          </a:p>
          <a:p>
            <a:pPr marL="0" indent="0">
              <a:buNone/>
              <a:defRPr/>
            </a:pPr>
            <a:r>
              <a:rPr lang="en-US" dirty="0">
                <a:solidFill>
                  <a:schemeClr val="bg2"/>
                </a:solidFill>
                <a:latin typeface="+mj-lt"/>
              </a:rPr>
              <a:t>05.19.21</a:t>
            </a:r>
            <a:endParaRPr dirty="0">
              <a:solidFill>
                <a:schemeClr val="bg2"/>
              </a:solidFill>
              <a:latin typeface="+mj-lt"/>
            </a:endParaRPr>
          </a:p>
          <a:p>
            <a:pPr marL="0" indent="0">
              <a:buSzPts val="2000"/>
              <a:buNone/>
              <a:defRPr/>
            </a:pPr>
            <a:endParaRPr sz="2000" dirty="0">
              <a:solidFill>
                <a:schemeClr val="bg2"/>
              </a:solidFill>
              <a:latin typeface="+mj-lt"/>
            </a:endParaRPr>
          </a:p>
          <a:p>
            <a:pPr marL="0" indent="0">
              <a:buSzPts val="2000"/>
              <a:buNone/>
              <a:defRPr/>
            </a:pPr>
            <a:endParaRPr sz="2000" dirty="0">
              <a:solidFill>
                <a:schemeClr val="bg2"/>
              </a:solidFill>
              <a:latin typeface="+mj-lt"/>
            </a:endParaRPr>
          </a:p>
          <a:p>
            <a:pPr marL="0" indent="0">
              <a:buNone/>
              <a:defRPr/>
            </a:pPr>
            <a:endParaRPr dirty="0">
              <a:latin typeface="+mj-lt"/>
            </a:endParaRPr>
          </a:p>
          <a:p>
            <a:pPr marL="0" indent="0">
              <a:buNone/>
              <a:defRPr/>
            </a:pPr>
            <a:r>
              <a:rPr lang="en-US" dirty="0">
                <a:latin typeface="+mj-lt"/>
              </a:rPr>
              <a:t> </a:t>
            </a:r>
            <a:endParaRPr dirty="0">
              <a:latin typeface="+mj-lt"/>
            </a:endParaRPr>
          </a:p>
          <a:p>
            <a:pPr marL="0" indent="0">
              <a:buNone/>
              <a:defRPr/>
            </a:pPr>
            <a:endParaRPr dirty="0">
              <a:latin typeface="+mj-lt"/>
            </a:endParaRPr>
          </a:p>
        </p:txBody>
      </p:sp>
      <p:sp>
        <p:nvSpPr>
          <p:cNvPr id="341" name="Google Shape;341;p5">
            <a:extLst>
              <a:ext uri="{FF2B5EF4-FFF2-40B4-BE49-F238E27FC236}">
                <a16:creationId xmlns:a16="http://schemas.microsoft.com/office/drawing/2014/main" id="{26F7A6CA-4CBB-9640-837D-4644DDEE4771}"/>
              </a:ext>
            </a:extLst>
          </p:cNvPr>
          <p:cNvSpPr txBox="1">
            <a:spLocks noGrp="1"/>
          </p:cNvSpPr>
          <p:nvPr>
            <p:ph type="body" idx="2"/>
          </p:nvPr>
        </p:nvSpPr>
        <p:spPr>
          <a:xfrm>
            <a:off x="2033851" y="1670788"/>
            <a:ext cx="5208588" cy="2946400"/>
          </a:xfrm>
        </p:spPr>
        <p:txBody>
          <a:bodyPr/>
          <a:lstStyle/>
          <a:p>
            <a:pPr marL="0" indent="0">
              <a:spcBef>
                <a:spcPts val="0"/>
              </a:spcBef>
              <a:buSzPts val="7500"/>
              <a:defRPr/>
            </a:pPr>
            <a:r>
              <a:rPr lang="en-US" sz="7500" b="1" dirty="0">
                <a:solidFill>
                  <a:schemeClr val="bg1"/>
                </a:solidFill>
                <a:latin typeface="+mj-lt"/>
              </a:rPr>
              <a:t>USAID DISCOVER-Health  </a:t>
            </a:r>
            <a:endParaRPr b="1" dirty="0">
              <a:solidFill>
                <a:schemeClr val="bg1"/>
              </a:solidFill>
              <a:latin typeface="+mj-lt"/>
            </a:endParaRPr>
          </a:p>
        </p:txBody>
      </p:sp>
      <p:cxnSp>
        <p:nvCxnSpPr>
          <p:cNvPr id="7" name="Straight Connector 6"/>
          <p:cNvCxnSpPr/>
          <p:nvPr/>
        </p:nvCxnSpPr>
        <p:spPr>
          <a:xfrm>
            <a:off x="7720203" y="1541696"/>
            <a:ext cx="0" cy="2658533"/>
          </a:xfrm>
          <a:prstGeom prst="line">
            <a:avLst/>
          </a:prstGeom>
        </p:spPr>
        <p:style>
          <a:lnRef idx="1">
            <a:schemeClr val="accent3"/>
          </a:lnRef>
          <a:fillRef idx="0">
            <a:schemeClr val="accent3"/>
          </a:fillRef>
          <a:effectRef idx="0">
            <a:schemeClr val="accent3"/>
          </a:effectRef>
          <a:fontRef idx="minor">
            <a:schemeClr val="tx1"/>
          </a:fontRef>
        </p:style>
      </p:cxnSp>
      <p:sp>
        <p:nvSpPr>
          <p:cNvPr id="4" name="Rectangle 3"/>
          <p:cNvSpPr/>
          <p:nvPr/>
        </p:nvSpPr>
        <p:spPr>
          <a:xfrm>
            <a:off x="5504155" y="5601167"/>
            <a:ext cx="1819922" cy="932155"/>
          </a:xfrm>
          <a:prstGeom prst="rect">
            <a:avLst/>
          </a:prstGeom>
          <a:solidFill>
            <a:schemeClr val="bg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7937" y="5439674"/>
            <a:ext cx="1676140" cy="1075892"/>
          </a:xfrm>
          <a:prstGeom prst="rect">
            <a:avLst/>
          </a:prstGeom>
        </p:spPr>
      </p:pic>
    </p:spTree>
    <p:extLst>
      <p:ext uri="{BB962C8B-B14F-4D97-AF65-F5344CB8AC3E}">
        <p14:creationId xmlns:p14="http://schemas.microsoft.com/office/powerpoint/2010/main" val="721338492"/>
      </p:ext>
    </p:extLst>
  </p:cSld>
  <p:clrMapOvr>
    <a:masterClrMapping/>
  </p:clrMapOvr>
  <p:transition spd="slow" advClick="0" advTm="381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6135" y="938894"/>
            <a:ext cx="7839258" cy="5545989"/>
          </a:xfrm>
          <a:ln>
            <a:solidFill>
              <a:schemeClr val="accent1"/>
            </a:solidFill>
          </a:ln>
        </p:spPr>
        <p:txBody>
          <a:bodyPr>
            <a:normAutofit fontScale="92500"/>
          </a:bodyPr>
          <a:lstStyle/>
          <a:p>
            <a:pPr>
              <a:lnSpc>
                <a:spcPct val="100000"/>
              </a:lnSpc>
              <a:spcBef>
                <a:spcPts val="0"/>
              </a:spcBef>
              <a:spcAft>
                <a:spcPts val="1000"/>
              </a:spcAft>
            </a:pPr>
            <a:r>
              <a:rPr lang="en-GB" sz="2200" dirty="0"/>
              <a:t>Strengthened Case Management</a:t>
            </a:r>
            <a:endParaRPr lang="en-GB" sz="2200" strike="sngStrike" dirty="0"/>
          </a:p>
          <a:p>
            <a:pPr marL="852488" lvl="2">
              <a:lnSpc>
                <a:spcPct val="100000"/>
              </a:lnSpc>
              <a:spcBef>
                <a:spcPts val="0"/>
              </a:spcBef>
              <a:spcAft>
                <a:spcPts val="800"/>
              </a:spcAft>
              <a:buFont typeface="Wingdings" pitchFamily="2" charset="2"/>
              <a:buChar char="§"/>
            </a:pPr>
            <a:r>
              <a:rPr lang="en-GB" sz="1900" b="0" dirty="0">
                <a:solidFill>
                  <a:schemeClr val="tx2"/>
                </a:solidFill>
              </a:rPr>
              <a:t>Provided additional phone data and talk-time to case-managers to reach clients virtually.</a:t>
            </a:r>
          </a:p>
          <a:p>
            <a:pPr marL="852488" lvl="2">
              <a:lnSpc>
                <a:spcPct val="100000"/>
              </a:lnSpc>
              <a:spcBef>
                <a:spcPts val="0"/>
              </a:spcBef>
              <a:spcAft>
                <a:spcPts val="800"/>
              </a:spcAft>
              <a:buFont typeface="Wingdings" pitchFamily="2" charset="2"/>
              <a:buChar char="§"/>
            </a:pPr>
            <a:r>
              <a:rPr lang="en-GB" sz="1900" b="0" dirty="0">
                <a:solidFill>
                  <a:schemeClr val="tx2"/>
                </a:solidFill>
              </a:rPr>
              <a:t>Trained case managers to undertake outreach safely, and provided infection control supplies.</a:t>
            </a:r>
          </a:p>
          <a:p>
            <a:pPr marL="0" indent="0">
              <a:lnSpc>
                <a:spcPct val="110000"/>
              </a:lnSpc>
              <a:spcBef>
                <a:spcPts val="0"/>
              </a:spcBef>
              <a:spcAft>
                <a:spcPts val="1000"/>
              </a:spcAft>
              <a:buNone/>
            </a:pPr>
            <a:endParaRPr lang="en-GB" sz="100" dirty="0"/>
          </a:p>
          <a:p>
            <a:pPr>
              <a:lnSpc>
                <a:spcPct val="110000"/>
              </a:lnSpc>
              <a:spcBef>
                <a:spcPts val="0"/>
              </a:spcBef>
              <a:spcAft>
                <a:spcPts val="1000"/>
              </a:spcAft>
            </a:pPr>
            <a:r>
              <a:rPr lang="en-GB" sz="2200" dirty="0"/>
              <a:t>Index case testing scaled-up, while ensuring safeguards to prevent IPV </a:t>
            </a:r>
          </a:p>
          <a:p>
            <a:pPr marL="852488" lvl="1" indent="-228600">
              <a:lnSpc>
                <a:spcPct val="110000"/>
              </a:lnSpc>
              <a:spcBef>
                <a:spcPts val="0"/>
              </a:spcBef>
              <a:spcAft>
                <a:spcPts val="1800"/>
              </a:spcAft>
              <a:buFont typeface="Wingdings" pitchFamily="2" charset="2"/>
              <a:buChar char="§"/>
            </a:pPr>
            <a:r>
              <a:rPr lang="en-GB" sz="1900" dirty="0"/>
              <a:t>Placed the client’s preferences at the centre of the process, and continued to perform well at case-finding despite periodic lock-downs/restrictions due to COVID-19</a:t>
            </a:r>
          </a:p>
          <a:p>
            <a:pPr>
              <a:lnSpc>
                <a:spcPct val="100000"/>
              </a:lnSpc>
              <a:spcBef>
                <a:spcPts val="0"/>
              </a:spcBef>
              <a:spcAft>
                <a:spcPts val="1000"/>
              </a:spcAft>
            </a:pPr>
            <a:endParaRPr lang="en-GB" sz="100" dirty="0"/>
          </a:p>
          <a:p>
            <a:pPr>
              <a:lnSpc>
                <a:spcPct val="100000"/>
              </a:lnSpc>
              <a:spcBef>
                <a:spcPts val="0"/>
              </a:spcBef>
              <a:spcAft>
                <a:spcPts val="1000"/>
              </a:spcAft>
            </a:pPr>
            <a:r>
              <a:rPr lang="en-GB" sz="2200" dirty="0"/>
              <a:t>Provision of client-centred HTS and ART initiation</a:t>
            </a:r>
            <a:endParaRPr lang="en-GB" sz="1900" dirty="0"/>
          </a:p>
          <a:p>
            <a:pPr marL="852488" lvl="1" indent="-228600">
              <a:spcBef>
                <a:spcPts val="0"/>
              </a:spcBef>
              <a:spcAft>
                <a:spcPts val="1200"/>
              </a:spcAft>
              <a:buFont typeface="Wingdings" pitchFamily="2" charset="2"/>
              <a:buChar char="§"/>
            </a:pPr>
            <a:r>
              <a:rPr lang="en-GB" sz="1900" dirty="0"/>
              <a:t>Provided ART initiation at the clinic or community – as preferred by the client.</a:t>
            </a:r>
          </a:p>
          <a:p>
            <a:pPr marL="852488" lvl="1" indent="-228600">
              <a:spcBef>
                <a:spcPts val="0"/>
              </a:spcBef>
              <a:spcAft>
                <a:spcPts val="1200"/>
              </a:spcAft>
              <a:buFont typeface="Wingdings" pitchFamily="2" charset="2"/>
              <a:buChar char="§"/>
            </a:pPr>
            <a:r>
              <a:rPr lang="en-GB" sz="1900" dirty="0"/>
              <a:t>Provided 6MMD (even at ART initiation), where ARV supplies permitted, to reduce chance of exposure to COVID-19 at facility.</a:t>
            </a:r>
          </a:p>
          <a:p>
            <a:pPr marL="361950" indent="0">
              <a:spcBef>
                <a:spcPts val="0"/>
              </a:spcBef>
              <a:buNone/>
            </a:pPr>
            <a:endParaRPr lang="en-GB" sz="100" dirty="0"/>
          </a:p>
          <a:p>
            <a:pPr marL="0" indent="0">
              <a:buNone/>
            </a:pPr>
            <a:endParaRPr lang="en-GB" dirty="0"/>
          </a:p>
        </p:txBody>
      </p:sp>
      <p:sp>
        <p:nvSpPr>
          <p:cNvPr id="7" name="Rectangle 6">
            <a:extLst>
              <a:ext uri="{FF2B5EF4-FFF2-40B4-BE49-F238E27FC236}">
                <a16:creationId xmlns:a16="http://schemas.microsoft.com/office/drawing/2014/main" id="{A840AE8A-5676-E041-BDFD-12F50A320BB1}"/>
              </a:ext>
            </a:extLst>
          </p:cNvPr>
          <p:cNvSpPr/>
          <p:nvPr/>
        </p:nvSpPr>
        <p:spPr>
          <a:xfrm>
            <a:off x="0" y="0"/>
            <a:ext cx="12192000" cy="845599"/>
          </a:xfrm>
          <a:prstGeom prst="rect">
            <a:avLst/>
          </a:prstGeom>
          <a:solidFill>
            <a:srgbClr val="0F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a:solidFill>
                  <a:prstClr val="white"/>
                </a:solidFill>
                <a:latin typeface="+mj-lt"/>
              </a:rPr>
              <a:t>Finding the Missing Men: </a:t>
            </a:r>
            <a:r>
              <a:rPr lang="en-GB" sz="2400" b="1" dirty="0">
                <a:solidFill>
                  <a:schemeClr val="bg2">
                    <a:lumMod val="60000"/>
                    <a:lumOff val="40000"/>
                  </a:schemeClr>
                </a:solidFill>
                <a:latin typeface="+mj-lt"/>
              </a:rPr>
              <a:t>Pivoting HIV services during COVID-19 for both FBO and non-FBO Sites</a:t>
            </a:r>
            <a:endParaRPr lang="en-US" sz="2400" b="1" dirty="0">
              <a:solidFill>
                <a:schemeClr val="bg2">
                  <a:lumMod val="60000"/>
                  <a:lumOff val="40000"/>
                </a:schemeClr>
              </a:solidFill>
              <a:latin typeface="+mj-lt"/>
            </a:endParaRPr>
          </a:p>
        </p:txBody>
      </p:sp>
      <p:sp>
        <p:nvSpPr>
          <p:cNvPr id="6" name="TextBox 5">
            <a:extLst>
              <a:ext uri="{FF2B5EF4-FFF2-40B4-BE49-F238E27FC236}">
                <a16:creationId xmlns:a16="http://schemas.microsoft.com/office/drawing/2014/main" id="{A70D2EBB-3C60-1F4E-9BD3-613ABF933F8F}"/>
              </a:ext>
            </a:extLst>
          </p:cNvPr>
          <p:cNvSpPr txBox="1"/>
          <p:nvPr/>
        </p:nvSpPr>
        <p:spPr>
          <a:xfrm>
            <a:off x="8131629" y="2299082"/>
            <a:ext cx="3242110" cy="538609"/>
          </a:xfrm>
          <a:prstGeom prst="rect">
            <a:avLst/>
          </a:prstGeom>
          <a:noFill/>
        </p:spPr>
        <p:txBody>
          <a:bodyPr wrap="square" rtlCol="0">
            <a:spAutoFit/>
          </a:bodyPr>
          <a:lstStyle/>
          <a:p>
            <a:pPr algn="ctr">
              <a:spcAft>
                <a:spcPts val="600"/>
              </a:spcAft>
            </a:pPr>
            <a:r>
              <a:rPr lang="en-US" sz="1200" b="1" dirty="0">
                <a:solidFill>
                  <a:schemeClr val="bg1"/>
                </a:solidFill>
              </a:rPr>
              <a:t>Church Platforms Case-finding </a:t>
            </a:r>
          </a:p>
          <a:p>
            <a:pPr>
              <a:spcAft>
                <a:spcPts val="1200"/>
              </a:spcAft>
            </a:pPr>
            <a:r>
              <a:rPr lang="en-US" sz="1200" b="1" dirty="0">
                <a:solidFill>
                  <a:schemeClr val="bg1"/>
                </a:solidFill>
              </a:rPr>
              <a:t>During COVID-19 The FBO partners </a:t>
            </a:r>
            <a:r>
              <a:rPr lang="en-US" sz="1200" dirty="0">
                <a:solidFill>
                  <a:schemeClr val="bg1"/>
                </a:solidFill>
              </a:rPr>
              <a:t>. </a:t>
            </a:r>
          </a:p>
        </p:txBody>
      </p:sp>
      <p:pic>
        <p:nvPicPr>
          <p:cNvPr id="8" name="Picture 7">
            <a:extLst>
              <a:ext uri="{FF2B5EF4-FFF2-40B4-BE49-F238E27FC236}">
                <a16:creationId xmlns:a16="http://schemas.microsoft.com/office/drawing/2014/main" id="{107430A3-4A17-F343-94C3-96AF5D16F845}"/>
              </a:ext>
            </a:extLst>
          </p:cNvPr>
          <p:cNvPicPr>
            <a:picLocks noChangeAspect="1"/>
          </p:cNvPicPr>
          <p:nvPr/>
        </p:nvPicPr>
        <p:blipFill>
          <a:blip r:embed="rId2"/>
          <a:stretch>
            <a:fillRect/>
          </a:stretch>
        </p:blipFill>
        <p:spPr>
          <a:xfrm>
            <a:off x="8483600" y="938894"/>
            <a:ext cx="3439007" cy="5545990"/>
          </a:xfrm>
          <a:prstGeom prst="rect">
            <a:avLst/>
          </a:prstGeom>
        </p:spPr>
      </p:pic>
      <p:sp>
        <p:nvSpPr>
          <p:cNvPr id="9" name="TextBox 8">
            <a:extLst>
              <a:ext uri="{FF2B5EF4-FFF2-40B4-BE49-F238E27FC236}">
                <a16:creationId xmlns:a16="http://schemas.microsoft.com/office/drawing/2014/main" id="{C212842A-1F60-5A41-A244-F7673F068C59}"/>
              </a:ext>
            </a:extLst>
          </p:cNvPr>
          <p:cNvSpPr txBox="1"/>
          <p:nvPr/>
        </p:nvSpPr>
        <p:spPr>
          <a:xfrm>
            <a:off x="8613930" y="2142228"/>
            <a:ext cx="3178346" cy="3139321"/>
          </a:xfrm>
          <a:prstGeom prst="rect">
            <a:avLst/>
          </a:prstGeom>
          <a:noFill/>
        </p:spPr>
        <p:txBody>
          <a:bodyPr wrap="square" rtlCol="0">
            <a:spAutoFit/>
          </a:bodyPr>
          <a:lstStyle/>
          <a:p>
            <a:pPr lvl="0" algn="ctr"/>
            <a:r>
              <a:rPr lang="en-US" b="1" i="1" dirty="0">
                <a:solidFill>
                  <a:schemeClr val="bg1"/>
                </a:solidFill>
              </a:rPr>
              <a:t>FBO Facilities Standout</a:t>
            </a:r>
          </a:p>
          <a:p>
            <a:pPr lvl="0"/>
            <a:endParaRPr lang="en-US" i="1" dirty="0">
              <a:solidFill>
                <a:schemeClr val="bg1"/>
              </a:solidFill>
            </a:endParaRPr>
          </a:p>
          <a:p>
            <a:pPr lvl="0"/>
            <a:r>
              <a:rPr lang="en-US" i="1" dirty="0">
                <a:solidFill>
                  <a:schemeClr val="bg1"/>
                </a:solidFill>
              </a:rPr>
              <a:t>Faith platforms/networks continued to operate (with permission from MOH and within guidelines) and remained available even during COVID-19 restrictions. FBO partner community health workers scaled-up use of these platforms for continued targeted case-finding outreach. </a:t>
            </a:r>
          </a:p>
        </p:txBody>
      </p:sp>
    </p:spTree>
    <p:extLst>
      <p:ext uri="{BB962C8B-B14F-4D97-AF65-F5344CB8AC3E}">
        <p14:creationId xmlns:p14="http://schemas.microsoft.com/office/powerpoint/2010/main" val="146028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55C4F7-ED22-4745-8FFD-F28C40FE0D89}"/>
              </a:ext>
            </a:extLst>
          </p:cNvPr>
          <p:cNvSpPr/>
          <p:nvPr/>
        </p:nvSpPr>
        <p:spPr>
          <a:xfrm>
            <a:off x="0" y="1"/>
            <a:ext cx="12192000" cy="625642"/>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3200" b="1" dirty="0">
                <a:solidFill>
                  <a:schemeClr val="bg1"/>
                </a:solidFill>
                <a:latin typeface="Gill Sans MT" panose="020B0502020104020203" pitchFamily="34" charset="77"/>
              </a:rPr>
              <a:t>FBO Facilities: </a:t>
            </a:r>
            <a:r>
              <a:rPr lang="en-US" sz="3200" b="1" dirty="0">
                <a:solidFill>
                  <a:srgbClr val="AEB7BE"/>
                </a:solidFill>
                <a:latin typeface="Gill Sans MT" panose="020B0502020104020203" pitchFamily="34" charset="77"/>
              </a:rPr>
              <a:t>Conclusion</a:t>
            </a:r>
            <a:endParaRPr lang="en-GB" sz="3200" b="1" dirty="0">
              <a:solidFill>
                <a:srgbClr val="AEB7BE"/>
              </a:solidFill>
              <a:latin typeface="Gill Sans MT" panose="020B0502020104020203" pitchFamily="34" charset="77"/>
            </a:endParaRPr>
          </a:p>
        </p:txBody>
      </p:sp>
      <p:sp>
        <p:nvSpPr>
          <p:cNvPr id="7" name="TextBox 6">
            <a:extLst>
              <a:ext uri="{FF2B5EF4-FFF2-40B4-BE49-F238E27FC236}">
                <a16:creationId xmlns:a16="http://schemas.microsoft.com/office/drawing/2014/main" id="{8651AAF9-4C9C-AC4C-BBDE-BC20ED33B87F}"/>
              </a:ext>
            </a:extLst>
          </p:cNvPr>
          <p:cNvSpPr txBox="1"/>
          <p:nvPr/>
        </p:nvSpPr>
        <p:spPr>
          <a:xfrm>
            <a:off x="476250" y="1076089"/>
            <a:ext cx="7877019" cy="5016758"/>
          </a:xfrm>
          <a:prstGeom prst="rect">
            <a:avLst/>
          </a:prstGeom>
          <a:noFill/>
          <a:ln>
            <a:solidFill>
              <a:schemeClr val="accent1"/>
            </a:solidFill>
          </a:ln>
        </p:spPr>
        <p:txBody>
          <a:bodyPr wrap="square" rtlCol="0">
            <a:spAutoFit/>
          </a:bodyPr>
          <a:lstStyle/>
          <a:p>
            <a:pPr marL="285750" indent="-285750">
              <a:spcBef>
                <a:spcPts val="600"/>
              </a:spcBef>
              <a:spcAft>
                <a:spcPts val="1800"/>
              </a:spcAft>
              <a:buFont typeface="Wingdings" pitchFamily="2" charset="2"/>
              <a:buChar char="§"/>
            </a:pPr>
            <a:r>
              <a:rPr lang="en-US" sz="2000" dirty="0">
                <a:solidFill>
                  <a:schemeClr val="accent1"/>
                </a:solidFill>
              </a:rPr>
              <a:t>Health system fixes</a:t>
            </a:r>
            <a:r>
              <a:rPr lang="en-US" sz="2000" dirty="0">
                <a:solidFill>
                  <a:srgbClr val="002855"/>
                </a:solidFill>
              </a:rPr>
              <a:t>: Use of Zambia data to make the health system more accessible to men.</a:t>
            </a:r>
          </a:p>
          <a:p>
            <a:pPr marL="285750" indent="-285750">
              <a:spcBef>
                <a:spcPts val="600"/>
              </a:spcBef>
              <a:spcAft>
                <a:spcPts val="1800"/>
              </a:spcAft>
              <a:buFont typeface="Wingdings" pitchFamily="2" charset="2"/>
              <a:buChar char="§"/>
            </a:pPr>
            <a:r>
              <a:rPr lang="en-US" sz="2000" dirty="0">
                <a:solidFill>
                  <a:schemeClr val="accent1"/>
                </a:solidFill>
              </a:rPr>
              <a:t>Scale-up of proven approaches</a:t>
            </a:r>
            <a:r>
              <a:rPr lang="en-US" sz="2000" dirty="0">
                <a:solidFill>
                  <a:srgbClr val="002855"/>
                </a:solidFill>
              </a:rPr>
              <a:t>: Targeted testing/indexing and case management to increase program efficiency in HTS and program effectiveness effectiveness in continuity in treatment.</a:t>
            </a:r>
          </a:p>
          <a:p>
            <a:pPr marL="285750" indent="-285750">
              <a:spcBef>
                <a:spcPts val="600"/>
              </a:spcBef>
              <a:spcAft>
                <a:spcPts val="1800"/>
              </a:spcAft>
              <a:buFont typeface="Wingdings" pitchFamily="2" charset="2"/>
              <a:buChar char="§"/>
            </a:pPr>
            <a:r>
              <a:rPr lang="en-US" sz="2000" dirty="0">
                <a:solidFill>
                  <a:schemeClr val="accent1"/>
                </a:solidFill>
              </a:rPr>
              <a:t>Client-centered care</a:t>
            </a:r>
            <a:r>
              <a:rPr lang="en-US" sz="2000" dirty="0">
                <a:solidFill>
                  <a:srgbClr val="002855"/>
                </a:solidFill>
              </a:rPr>
              <a:t>: Taking services to where the client is and tailoring service delivery to the client’s needs</a:t>
            </a:r>
          </a:p>
          <a:p>
            <a:pPr marL="285750" indent="-285750">
              <a:spcBef>
                <a:spcPts val="600"/>
              </a:spcBef>
              <a:spcAft>
                <a:spcPts val="1800"/>
              </a:spcAft>
              <a:buFont typeface="Wingdings" pitchFamily="2" charset="2"/>
              <a:buChar char="§"/>
            </a:pPr>
            <a:r>
              <a:rPr lang="en-US" sz="2000" dirty="0">
                <a:solidFill>
                  <a:schemeClr val="accent1"/>
                </a:solidFill>
              </a:rPr>
              <a:t>Maximizing opportunities for HIV epidemic control</a:t>
            </a:r>
            <a:r>
              <a:rPr lang="en-US" sz="2000" dirty="0">
                <a:solidFill>
                  <a:srgbClr val="002855"/>
                </a:solidFill>
              </a:rPr>
              <a:t>: The </a:t>
            </a:r>
            <a:r>
              <a:rPr lang="en-GB" sz="2000" dirty="0">
                <a:solidFill>
                  <a:srgbClr val="002855"/>
                </a:solidFill>
              </a:rPr>
              <a:t>program also provides HIV-negative males at substantial risk of HIV with </a:t>
            </a:r>
            <a:r>
              <a:rPr lang="en-GB" sz="2000" dirty="0" err="1">
                <a:solidFill>
                  <a:srgbClr val="002855"/>
                </a:solidFill>
              </a:rPr>
              <a:t>PrEP</a:t>
            </a:r>
            <a:r>
              <a:rPr lang="en-GB" sz="2000" dirty="0">
                <a:solidFill>
                  <a:srgbClr val="002855"/>
                </a:solidFill>
              </a:rPr>
              <a:t>, VMMC and other HIV prevention interventions.</a:t>
            </a:r>
          </a:p>
          <a:p>
            <a:pPr marL="285750" indent="-285750">
              <a:spcBef>
                <a:spcPts val="600"/>
              </a:spcBef>
              <a:spcAft>
                <a:spcPts val="1800"/>
              </a:spcAft>
              <a:buFont typeface="Wingdings" pitchFamily="2" charset="2"/>
              <a:buChar char="§"/>
            </a:pPr>
            <a:r>
              <a:rPr lang="en-US" sz="2000" dirty="0">
                <a:solidFill>
                  <a:schemeClr val="accent1"/>
                </a:solidFill>
              </a:rPr>
              <a:t>Spiritual and health mentorship</a:t>
            </a:r>
            <a:r>
              <a:rPr lang="en-US" sz="2000" dirty="0">
                <a:solidFill>
                  <a:srgbClr val="002855"/>
                </a:solidFill>
              </a:rPr>
              <a:t>: Addressing the needs of </a:t>
            </a:r>
            <a:r>
              <a:rPr lang="en-GB" sz="2000" dirty="0">
                <a:solidFill>
                  <a:srgbClr val="002855"/>
                </a:solidFill>
              </a:rPr>
              <a:t>the whole person not just their HIV vulnerability, is important in our context.</a:t>
            </a:r>
            <a:endParaRPr lang="en-US" sz="2000" dirty="0">
              <a:solidFill>
                <a:srgbClr val="002855"/>
              </a:solidFill>
            </a:endParaRPr>
          </a:p>
        </p:txBody>
      </p:sp>
      <p:pic>
        <p:nvPicPr>
          <p:cNvPr id="4" name="Picture 3">
            <a:extLst>
              <a:ext uri="{FF2B5EF4-FFF2-40B4-BE49-F238E27FC236}">
                <a16:creationId xmlns:a16="http://schemas.microsoft.com/office/drawing/2014/main" id="{71906B03-146F-4140-AFBF-00506E286AD2}"/>
              </a:ext>
            </a:extLst>
          </p:cNvPr>
          <p:cNvPicPr>
            <a:picLocks noChangeAspect="1"/>
          </p:cNvPicPr>
          <p:nvPr/>
        </p:nvPicPr>
        <p:blipFill>
          <a:blip r:embed="rId2"/>
          <a:stretch>
            <a:fillRect/>
          </a:stretch>
        </p:blipFill>
        <p:spPr>
          <a:xfrm>
            <a:off x="8483600" y="1076089"/>
            <a:ext cx="3439007" cy="5016758"/>
          </a:xfrm>
          <a:prstGeom prst="rect">
            <a:avLst/>
          </a:prstGeom>
        </p:spPr>
      </p:pic>
      <p:sp>
        <p:nvSpPr>
          <p:cNvPr id="6" name="TextBox 5">
            <a:extLst>
              <a:ext uri="{FF2B5EF4-FFF2-40B4-BE49-F238E27FC236}">
                <a16:creationId xmlns:a16="http://schemas.microsoft.com/office/drawing/2014/main" id="{0275BCE3-E1CA-624C-A949-8590DA0A8D90}"/>
              </a:ext>
            </a:extLst>
          </p:cNvPr>
          <p:cNvSpPr txBox="1"/>
          <p:nvPr/>
        </p:nvSpPr>
        <p:spPr>
          <a:xfrm>
            <a:off x="8613930" y="1930858"/>
            <a:ext cx="3178346" cy="3139321"/>
          </a:xfrm>
          <a:prstGeom prst="rect">
            <a:avLst/>
          </a:prstGeom>
          <a:noFill/>
        </p:spPr>
        <p:txBody>
          <a:bodyPr wrap="square" rtlCol="0">
            <a:spAutoFit/>
          </a:bodyPr>
          <a:lstStyle/>
          <a:p>
            <a:pPr lvl="0" algn="ctr"/>
            <a:r>
              <a:rPr lang="en-US" b="1" i="1" dirty="0">
                <a:solidFill>
                  <a:schemeClr val="bg1"/>
                </a:solidFill>
              </a:rPr>
              <a:t>FBO Facilities: Ministering to the Whole Man</a:t>
            </a:r>
          </a:p>
          <a:p>
            <a:pPr lvl="0" algn="ctr"/>
            <a:endParaRPr lang="en-US" i="1" dirty="0">
              <a:solidFill>
                <a:schemeClr val="bg1"/>
              </a:solidFill>
            </a:endParaRPr>
          </a:p>
          <a:p>
            <a:pPr lvl="0"/>
            <a:r>
              <a:rPr lang="en-GB" i="1" dirty="0">
                <a:solidFill>
                  <a:schemeClr val="bg1"/>
                </a:solidFill>
              </a:rPr>
              <a:t>Providing spiritual and health mentorship to </a:t>
            </a:r>
            <a:r>
              <a:rPr lang="en-GB" b="1" i="1" dirty="0">
                <a:solidFill>
                  <a:schemeClr val="bg1"/>
                </a:solidFill>
              </a:rPr>
              <a:t>address the whole person not just their HIV vulnerability</a:t>
            </a:r>
            <a:r>
              <a:rPr lang="en-GB" i="1" dirty="0">
                <a:solidFill>
                  <a:schemeClr val="bg1"/>
                </a:solidFill>
              </a:rPr>
              <a:t>, is important in our context. Finding men and linking them to HIV services and retaining them in care are added benefits of this holistic approach</a:t>
            </a:r>
            <a:r>
              <a:rPr lang="en-US" i="1" dirty="0">
                <a:solidFill>
                  <a:schemeClr val="bg1"/>
                </a:solidFill>
              </a:rPr>
              <a:t>. </a:t>
            </a:r>
          </a:p>
        </p:txBody>
      </p:sp>
    </p:spTree>
    <p:extLst>
      <p:ext uri="{BB962C8B-B14F-4D97-AF65-F5344CB8AC3E}">
        <p14:creationId xmlns:p14="http://schemas.microsoft.com/office/powerpoint/2010/main" val="105177433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7893" name="TextBox 3">
            <a:extLst>
              <a:ext uri="{FF2B5EF4-FFF2-40B4-BE49-F238E27FC236}">
                <a16:creationId xmlns:a16="http://schemas.microsoft.com/office/drawing/2014/main" id="{120042BE-8A91-B940-A22F-2E788CB5120B}"/>
              </a:ext>
            </a:extLst>
          </p:cNvPr>
          <p:cNvSpPr txBox="1">
            <a:spLocks noChangeArrowheads="1"/>
          </p:cNvSpPr>
          <p:nvPr/>
        </p:nvSpPr>
        <p:spPr bwMode="auto">
          <a:xfrm>
            <a:off x="0" y="5332413"/>
            <a:ext cx="12192000" cy="1012825"/>
          </a:xfrm>
          <a:prstGeom prst="rect">
            <a:avLst/>
          </a:prstGeom>
          <a:solidFill>
            <a:schemeClr val="accent5">
              <a:lumMod val="20000"/>
              <a:lumOff val="80000"/>
            </a:schemeClr>
          </a:solidFill>
          <a:ln>
            <a:noFill/>
          </a:ln>
        </p:spPr>
        <p:txBody>
          <a:bodyPr>
            <a:spAutoFit/>
          </a:bodyPr>
          <a:lstStyle>
            <a:lvl1pPr>
              <a:lnSpc>
                <a:spcPct val="120000"/>
              </a:lnSpc>
              <a:spcBef>
                <a:spcPts val="600"/>
              </a:spcBef>
              <a:spcAft>
                <a:spcPts val="1200"/>
              </a:spcAft>
              <a:buFont typeface="Arial" panose="020B0604020202020204" pitchFamily="34" charset="0"/>
              <a:buChar char="​"/>
              <a:defRPr sz="2800">
                <a:solidFill>
                  <a:schemeClr val="accent1"/>
                </a:solidFill>
                <a:latin typeface="Gill Sans MT" panose="020B0502020104020203" pitchFamily="34" charset="77"/>
                <a:ea typeface="MS PGothic" panose="020B0600070205080204" pitchFamily="34" charset="-128"/>
              </a:defRPr>
            </a:lvl1pPr>
            <a:lvl2pPr marL="742950" indent="-285750">
              <a:spcAft>
                <a:spcPts val="600"/>
              </a:spcAft>
              <a:buFont typeface="Arial" panose="020B0604020202020204" pitchFamily="34" charset="0"/>
              <a:buChar char="​"/>
              <a:defRPr sz="2800">
                <a:solidFill>
                  <a:schemeClr val="tx2"/>
                </a:solidFill>
                <a:latin typeface="Gill Sans MT" panose="020B0502020104020203" pitchFamily="34" charset="77"/>
                <a:ea typeface="MS PGothic" panose="020B0600070205080204" pitchFamily="34" charset="-128"/>
              </a:defRPr>
            </a:lvl2pPr>
            <a:lvl3pPr marL="1143000" indent="-228600">
              <a:lnSpc>
                <a:spcPct val="110000"/>
              </a:lnSpc>
              <a:spcBef>
                <a:spcPts val="600"/>
              </a:spcBef>
              <a:buFont typeface="Arial" panose="020B0604020202020204" pitchFamily="34" charset="0"/>
              <a:buChar char="​"/>
              <a:defRPr sz="2000" b="1">
                <a:solidFill>
                  <a:srgbClr val="FF9012"/>
                </a:solidFill>
                <a:latin typeface="Gill Sans MT" panose="020B0502020104020203" pitchFamily="34" charset="77"/>
                <a:ea typeface="MS PGothic" panose="020B0600070205080204" pitchFamily="34" charset="-128"/>
                <a:cs typeface="Gill Sans MT" panose="020B0502020104020203" pitchFamily="34" charset="77"/>
              </a:defRPr>
            </a:lvl3pPr>
            <a:lvl4pPr marL="1600200" indent="-228600">
              <a:lnSpc>
                <a:spcPct val="114000"/>
              </a:lnSpc>
              <a:spcBef>
                <a:spcPts val="60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4pPr>
            <a:lvl5pPr marL="2057400" indent="-228600">
              <a:lnSpc>
                <a:spcPct val="95000"/>
              </a:lnSpc>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5pPr>
            <a:lvl6pPr marL="25146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6pPr>
            <a:lvl7pPr marL="29718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7pPr>
            <a:lvl8pPr marL="34290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8pPr>
            <a:lvl9pPr marL="38862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Gill Sans MT" panose="020B0502020104020203" pitchFamily="34" charset="77"/>
              <a:ea typeface="MS PGothic" panose="020B0600070205080204" pitchFamily="34" charset="-128"/>
              <a:cs typeface="Arial" panose="020B0604020202020204" pitchFamily="34" charset="0"/>
            </a:endParaRPr>
          </a:p>
        </p:txBody>
      </p:sp>
      <p:sp>
        <p:nvSpPr>
          <p:cNvPr id="37895" name="Rectangle 6">
            <a:extLst>
              <a:ext uri="{FF2B5EF4-FFF2-40B4-BE49-F238E27FC236}">
                <a16:creationId xmlns:a16="http://schemas.microsoft.com/office/drawing/2014/main" id="{3C0134BD-A721-8045-87AE-2C6585BA44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ts val="600"/>
              </a:spcBef>
              <a:spcAft>
                <a:spcPts val="1200"/>
              </a:spcAft>
              <a:buFont typeface="Arial" panose="020B0604020202020204" pitchFamily="34" charset="0"/>
              <a:buChar char="​"/>
              <a:defRPr sz="2800">
                <a:solidFill>
                  <a:schemeClr val="accent1"/>
                </a:solidFill>
                <a:latin typeface="Gill Sans MT" panose="020B0502020104020203" pitchFamily="34" charset="77"/>
                <a:ea typeface="MS PGothic" panose="020B0600070205080204" pitchFamily="34" charset="-128"/>
              </a:defRPr>
            </a:lvl1pPr>
            <a:lvl2pPr marL="742950" indent="-285750">
              <a:spcAft>
                <a:spcPts val="600"/>
              </a:spcAft>
              <a:buFont typeface="Arial" panose="020B0604020202020204" pitchFamily="34" charset="0"/>
              <a:buChar char="​"/>
              <a:defRPr sz="2800">
                <a:solidFill>
                  <a:schemeClr val="tx2"/>
                </a:solidFill>
                <a:latin typeface="Gill Sans MT" panose="020B0502020104020203" pitchFamily="34" charset="77"/>
                <a:ea typeface="MS PGothic" panose="020B0600070205080204" pitchFamily="34" charset="-128"/>
              </a:defRPr>
            </a:lvl2pPr>
            <a:lvl3pPr marL="1143000" indent="-228600">
              <a:lnSpc>
                <a:spcPct val="110000"/>
              </a:lnSpc>
              <a:spcBef>
                <a:spcPts val="600"/>
              </a:spcBef>
              <a:buFont typeface="Arial" panose="020B0604020202020204" pitchFamily="34" charset="0"/>
              <a:buChar char="​"/>
              <a:defRPr sz="2000" b="1">
                <a:solidFill>
                  <a:srgbClr val="FF9012"/>
                </a:solidFill>
                <a:latin typeface="Gill Sans MT" panose="020B0502020104020203" pitchFamily="34" charset="77"/>
                <a:ea typeface="MS PGothic" panose="020B0600070205080204" pitchFamily="34" charset="-128"/>
                <a:cs typeface="Gill Sans MT" panose="020B0502020104020203" pitchFamily="34" charset="77"/>
              </a:defRPr>
            </a:lvl3pPr>
            <a:lvl4pPr marL="1600200" indent="-228600">
              <a:lnSpc>
                <a:spcPct val="114000"/>
              </a:lnSpc>
              <a:spcBef>
                <a:spcPts val="60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4pPr>
            <a:lvl5pPr marL="2057400" indent="-228600">
              <a:lnSpc>
                <a:spcPct val="95000"/>
              </a:lnSpc>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5pPr>
            <a:lvl6pPr marL="25146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6pPr>
            <a:lvl7pPr marL="29718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7pPr>
            <a:lvl8pPr marL="34290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8pPr>
            <a:lvl9pPr marL="38862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Gill Sans MT" panose="020B0502020104020203" pitchFamily="34" charset="77"/>
                <a:ea typeface="MS PGothic" panose="020B0600070205080204" pitchFamily="34" charset="-128"/>
                <a:cs typeface="Arial" panose="020B0604020202020204" pitchFamily="34" charset="0"/>
              </a:rPr>
            </a:br>
            <a:endParaRPr kumimoji="0" lang="en-US" altLang="en-US" sz="1800" b="0" i="0" u="none" strike="noStrike" kern="1200" cap="none" spc="0" normalizeH="0" baseline="0" noProof="0">
              <a:ln>
                <a:noFill/>
              </a:ln>
              <a:solidFill>
                <a:prstClr val="black"/>
              </a:solidFill>
              <a:effectLst/>
              <a:uLnTx/>
              <a:uFillTx/>
              <a:latin typeface="Gill Sans MT" panose="020B0502020104020203" pitchFamily="34" charset="77"/>
              <a:ea typeface="MS PGothic" panose="020B0600070205080204" pitchFamily="34" charset="-128"/>
              <a:cs typeface="Arial" panose="020B0604020202020204" pitchFamily="34" charset="0"/>
            </a:endParaRPr>
          </a:p>
        </p:txBody>
      </p:sp>
      <p:pic>
        <p:nvPicPr>
          <p:cNvPr id="9" name="Picture 8">
            <a:extLst>
              <a:ext uri="{FF2B5EF4-FFF2-40B4-BE49-F238E27FC236}">
                <a16:creationId xmlns:a16="http://schemas.microsoft.com/office/drawing/2014/main" id="{0C025D48-B9BB-9845-9F73-F9AE1FA693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875" y="5332413"/>
            <a:ext cx="1248986" cy="1012825"/>
          </a:xfrm>
          <a:prstGeom prst="rect">
            <a:avLst/>
          </a:prstGeom>
          <a:solidFill>
            <a:schemeClr val="bg2">
              <a:lumMod val="60000"/>
              <a:lumOff val="40000"/>
            </a:schemeClr>
          </a:solidFill>
          <a:ln>
            <a:noFill/>
          </a:ln>
        </p:spPr>
      </p:pic>
      <p:graphicFrame>
        <p:nvGraphicFramePr>
          <p:cNvPr id="4" name="Object 3">
            <a:extLst>
              <a:ext uri="{FF2B5EF4-FFF2-40B4-BE49-F238E27FC236}">
                <a16:creationId xmlns:a16="http://schemas.microsoft.com/office/drawing/2014/main" id="{77FCBF21-0A16-B94C-8B77-5C3E4A0AEAE9}"/>
              </a:ext>
            </a:extLst>
          </p:cNvPr>
          <p:cNvGraphicFramePr>
            <a:graphicFrameLocks noChangeAspect="1"/>
          </p:cNvGraphicFramePr>
          <p:nvPr>
            <p:extLst/>
          </p:nvPr>
        </p:nvGraphicFramePr>
        <p:xfrm>
          <a:off x="10552670" y="5609664"/>
          <a:ext cx="864973" cy="521795"/>
        </p:xfrm>
        <a:graphic>
          <a:graphicData uri="http://schemas.openxmlformats.org/presentationml/2006/ole">
            <mc:AlternateContent xmlns:mc="http://schemas.openxmlformats.org/markup-compatibility/2006">
              <mc:Choice xmlns:v="urn:schemas-microsoft-com:vml" Requires="v">
                <p:oleObj spid="_x0000_s5412" name="Picture" r:id="rId5" imgW="3041650" imgH="2082800" progId="Word.Picture.8">
                  <p:embed/>
                </p:oleObj>
              </mc:Choice>
              <mc:Fallback>
                <p:oleObj name="Picture" r:id="rId5" imgW="3041650" imgH="2082800" progId="Word.Picture.8">
                  <p:embed/>
                  <p:pic>
                    <p:nvPicPr>
                      <p:cNvPr id="4" name="Object 3">
                        <a:extLst>
                          <a:ext uri="{FF2B5EF4-FFF2-40B4-BE49-F238E27FC236}">
                            <a16:creationId xmlns:a16="http://schemas.microsoft.com/office/drawing/2014/main" id="{77FCBF21-0A16-B94C-8B77-5C3E4A0AE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2670" y="5609664"/>
                        <a:ext cx="864973" cy="521795"/>
                      </a:xfrm>
                      <a:prstGeom prst="rect">
                        <a:avLst/>
                      </a:prstGeom>
                      <a:noFill/>
                    </p:spPr>
                  </p:pic>
                </p:oleObj>
              </mc:Fallback>
            </mc:AlternateContent>
          </a:graphicData>
        </a:graphic>
      </p:graphicFrame>
      <p:sp>
        <p:nvSpPr>
          <p:cNvPr id="10" name="Rectangle 3">
            <a:extLst>
              <a:ext uri="{FF2B5EF4-FFF2-40B4-BE49-F238E27FC236}">
                <a16:creationId xmlns:a16="http://schemas.microsoft.com/office/drawing/2014/main" id="{D336F093-2079-0947-8030-A757C47DA5F2}"/>
              </a:ext>
            </a:extLst>
          </p:cNvPr>
          <p:cNvSpPr>
            <a:spLocks noChangeArrowheads="1"/>
          </p:cNvSpPr>
          <p:nvPr/>
        </p:nvSpPr>
        <p:spPr bwMode="auto">
          <a:xfrm>
            <a:off x="4109985" y="1980083"/>
            <a:ext cx="3051211"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600"/>
              </a:spcBef>
              <a:spcAft>
                <a:spcPts val="1200"/>
              </a:spcAft>
              <a:buFont typeface="Arial" panose="020B0604020202020204" pitchFamily="34" charset="0"/>
              <a:buChar char="​"/>
              <a:defRPr sz="2800">
                <a:solidFill>
                  <a:schemeClr val="accent1"/>
                </a:solidFill>
                <a:latin typeface="Gill Sans MT" panose="020B0502020104020203" pitchFamily="34" charset="77"/>
                <a:ea typeface="MS PGothic" panose="020B0600070205080204" pitchFamily="34" charset="-128"/>
              </a:defRPr>
            </a:lvl1pPr>
            <a:lvl2pPr marL="742950" indent="-285750">
              <a:spcAft>
                <a:spcPts val="600"/>
              </a:spcAft>
              <a:buFont typeface="Arial" panose="020B0604020202020204" pitchFamily="34" charset="0"/>
              <a:buChar char="​"/>
              <a:defRPr sz="2800">
                <a:solidFill>
                  <a:schemeClr val="tx2"/>
                </a:solidFill>
                <a:latin typeface="Gill Sans MT" panose="020B0502020104020203" pitchFamily="34" charset="77"/>
                <a:ea typeface="MS PGothic" panose="020B0600070205080204" pitchFamily="34" charset="-128"/>
              </a:defRPr>
            </a:lvl2pPr>
            <a:lvl3pPr marL="1143000" indent="-228600">
              <a:lnSpc>
                <a:spcPct val="110000"/>
              </a:lnSpc>
              <a:spcBef>
                <a:spcPts val="600"/>
              </a:spcBef>
              <a:buFont typeface="Arial" panose="020B0604020202020204" pitchFamily="34" charset="0"/>
              <a:buChar char="​"/>
              <a:defRPr sz="2000" b="1">
                <a:solidFill>
                  <a:srgbClr val="FF9012"/>
                </a:solidFill>
                <a:latin typeface="Gill Sans MT" panose="020B0502020104020203" pitchFamily="34" charset="77"/>
                <a:ea typeface="MS PGothic" panose="020B0600070205080204" pitchFamily="34" charset="-128"/>
                <a:cs typeface="Gill Sans MT" panose="020B0502020104020203" pitchFamily="34" charset="77"/>
              </a:defRPr>
            </a:lvl3pPr>
            <a:lvl4pPr marL="1600200" indent="-228600">
              <a:lnSpc>
                <a:spcPct val="114000"/>
              </a:lnSpc>
              <a:spcBef>
                <a:spcPts val="60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4pPr>
            <a:lvl5pPr marL="2057400" indent="-228600">
              <a:lnSpc>
                <a:spcPct val="95000"/>
              </a:lnSpc>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5pPr>
            <a:lvl6pPr marL="25146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6pPr>
            <a:lvl7pPr marL="29718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7pPr>
            <a:lvl8pPr marL="34290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8pPr>
            <a:lvl9pPr marL="3886200" indent="-228600" eaLnBrk="0" fontAlgn="base" hangingPunct="0">
              <a:lnSpc>
                <a:spcPct val="95000"/>
              </a:lnSpc>
              <a:spcBef>
                <a:spcPct val="0"/>
              </a:spcBef>
              <a:spcAft>
                <a:spcPts val="600"/>
              </a:spcAft>
              <a:buFont typeface="Arial" panose="020B0604020202020204" pitchFamily="34" charset="0"/>
              <a:buChar char="•"/>
              <a:defRPr sz="1600">
                <a:solidFill>
                  <a:schemeClr val="tx2"/>
                </a:solidFill>
                <a:latin typeface="Gill Sans MT" panose="020B0502020104020203" pitchFamily="34" charset="77"/>
                <a:ea typeface="MS PGothic" panose="020B0600070205080204" pitchFamily="34" charset="-128"/>
                <a:cs typeface="Gill Sans MT" panose="020B0502020104020203" pitchFamily="34" charset="77"/>
              </a:defRPr>
            </a:lvl9pPr>
          </a:lstStyle>
          <a:p>
            <a:pPr marL="0" marR="0" lvl="0" indent="0" algn="l" defTabSz="914400" rtl="0" eaLnBrk="0" fontAlgn="base" latinLnBrk="0" hangingPunct="0">
              <a:lnSpc>
                <a:spcPct val="8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CED4D8"/>
                </a:solidFill>
                <a:effectLst/>
                <a:uLnTx/>
                <a:uFillTx/>
                <a:latin typeface="Gill Sans MT" panose="020B0502020104020203" pitchFamily="34" charset="77"/>
                <a:ea typeface="MS PGothic" panose="020B0600070205080204" pitchFamily="34" charset="-128"/>
                <a:cs typeface="+mn-cs"/>
              </a:rPr>
              <a:t>Thank You!</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CED4D8"/>
              </a:solidFill>
              <a:effectLst/>
              <a:uLnTx/>
              <a:uFillTx/>
              <a:latin typeface="Gill Sans MT" panose="020B0502020104020203" pitchFamily="34" charset="77"/>
              <a:ea typeface="MS PGothic" panose="020B0600070205080204" pitchFamily="34" charset="-128"/>
              <a:cs typeface="Arial" panose="020B0604020202020204" pitchFamily="34" charset="0"/>
            </a:endParaRPr>
          </a:p>
        </p:txBody>
      </p:sp>
      <p:sp>
        <p:nvSpPr>
          <p:cNvPr id="6" name="Rectangle 54">
            <a:extLst>
              <a:ext uri="{FF2B5EF4-FFF2-40B4-BE49-F238E27FC236}">
                <a16:creationId xmlns:a16="http://schemas.microsoft.com/office/drawing/2014/main" id="{58123562-B058-084A-9317-9A9024941F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11" name="Picture 10">
            <a:extLst>
              <a:ext uri="{FF2B5EF4-FFF2-40B4-BE49-F238E27FC236}">
                <a16:creationId xmlns:a16="http://schemas.microsoft.com/office/drawing/2014/main" id="{6B0E2C14-BC3E-0E45-9D60-08F1F876596A}"/>
              </a:ext>
            </a:extLst>
          </p:cNvPr>
          <p:cNvPicPr>
            <a:picLocks noChangeAspect="1"/>
          </p:cNvPicPr>
          <p:nvPr/>
        </p:nvPicPr>
        <p:blipFill>
          <a:blip r:embed="rId7" r:link="rId8" cstate="screen">
            <a:extLst>
              <a:ext uri="{28A0092B-C50C-407E-A947-70E740481C1C}">
                <a14:useLocalDpi xmlns:a14="http://schemas.microsoft.com/office/drawing/2010/main"/>
              </a:ext>
            </a:extLst>
          </a:blip>
          <a:stretch>
            <a:fillRect/>
          </a:stretch>
        </p:blipFill>
        <p:spPr>
          <a:xfrm>
            <a:off x="0" y="0"/>
            <a:ext cx="12192000" cy="5332413"/>
          </a:xfrm>
          <a:prstGeom prst="rect">
            <a:avLst/>
          </a:prstGeom>
        </p:spPr>
      </p:pic>
      <p:sp>
        <p:nvSpPr>
          <p:cNvPr id="3" name="TextBox 2">
            <a:extLst>
              <a:ext uri="{FF2B5EF4-FFF2-40B4-BE49-F238E27FC236}">
                <a16:creationId xmlns:a16="http://schemas.microsoft.com/office/drawing/2014/main" id="{D7252D4A-5E44-814E-AED4-14C6A3EFD627}"/>
              </a:ext>
            </a:extLst>
          </p:cNvPr>
          <p:cNvSpPr txBox="1"/>
          <p:nvPr/>
        </p:nvSpPr>
        <p:spPr>
          <a:xfrm>
            <a:off x="4669971" y="1954629"/>
            <a:ext cx="323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ill Sans MT"/>
                <a:ea typeface="+mn-ea"/>
                <a:cs typeface="+mn-cs"/>
              </a:rPr>
              <a:t>Thank You!</a:t>
            </a:r>
          </a:p>
        </p:txBody>
      </p:sp>
      <p:sp>
        <p:nvSpPr>
          <p:cNvPr id="5" name="TextBox 4">
            <a:extLst>
              <a:ext uri="{FF2B5EF4-FFF2-40B4-BE49-F238E27FC236}">
                <a16:creationId xmlns:a16="http://schemas.microsoft.com/office/drawing/2014/main" id="{F74BBF69-93FB-A342-802D-6B50CB2A1CDE}"/>
              </a:ext>
            </a:extLst>
          </p:cNvPr>
          <p:cNvSpPr txBox="1"/>
          <p:nvPr/>
        </p:nvSpPr>
        <p:spPr>
          <a:xfrm>
            <a:off x="1911654" y="4190193"/>
            <a:ext cx="85561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This presentation is made possible by the support of the American People through the United States Agency for International Development (USAID). The contents of this presentation are the responsibility of JSI Research &amp; Training Institute, Inc. (JSI) and do not necessarily reflect the views of USAID or the United States Government.</a:t>
            </a:r>
            <a:endParaRPr kumimoji="0" lang="en-US" sz="1400" b="0" i="1" u="none" strike="noStrike" kern="1200" cap="none" spc="0" normalizeH="0" baseline="0" noProof="0" dirty="0">
              <a:ln>
                <a:noFill/>
              </a:ln>
              <a:solidFill>
                <a:prstClr val="white"/>
              </a:solidFill>
              <a:effectLst/>
              <a:uLnTx/>
              <a:uFillTx/>
              <a:latin typeface="Gill Sans MT" panose="020B0502020104020203" pitchFamily="34" charset="77"/>
              <a:ea typeface="+mn-ea"/>
              <a:cs typeface="+mn-cs"/>
            </a:endParaRPr>
          </a:p>
        </p:txBody>
      </p:sp>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59491" y="5558785"/>
            <a:ext cx="1013726" cy="650697"/>
          </a:xfrm>
          <a:prstGeom prst="rect">
            <a:avLst/>
          </a:prstGeom>
        </p:spPr>
      </p:pic>
    </p:spTree>
    <p:extLst>
      <p:ext uri="{BB962C8B-B14F-4D97-AF65-F5344CB8AC3E}">
        <p14:creationId xmlns:p14="http://schemas.microsoft.com/office/powerpoint/2010/main" val="20516533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4260-7663-2B4D-B0E1-F7A3DF898188}"/>
              </a:ext>
            </a:extLst>
          </p:cNvPr>
          <p:cNvSpPr>
            <a:spLocks noGrp="1"/>
          </p:cNvSpPr>
          <p:nvPr>
            <p:ph type="title"/>
          </p:nvPr>
        </p:nvSpPr>
        <p:spPr>
          <a:xfrm>
            <a:off x="659864" y="793624"/>
            <a:ext cx="4386446" cy="630455"/>
          </a:xfrm>
        </p:spPr>
        <p:txBody>
          <a:bodyPr/>
          <a:lstStyle/>
          <a:p>
            <a:r>
              <a:rPr lang="en-US" sz="3200" dirty="0"/>
              <a:t>What was the challenge?</a:t>
            </a:r>
          </a:p>
        </p:txBody>
      </p:sp>
      <p:pic>
        <p:nvPicPr>
          <p:cNvPr id="7169" name="Picture 1" descr="page2image2087040144">
            <a:extLst>
              <a:ext uri="{FF2B5EF4-FFF2-40B4-BE49-F238E27FC236}">
                <a16:creationId xmlns:a16="http://schemas.microsoft.com/office/drawing/2014/main" id="{44240627-6327-B041-9F6A-A957080EB3E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3255"/>
          <a:stretch/>
        </p:blipFill>
        <p:spPr bwMode="auto">
          <a:xfrm>
            <a:off x="6006164" y="533400"/>
            <a:ext cx="6185836" cy="5958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6A7552-FF1F-2B43-BEAB-1BCD80298F29}"/>
              </a:ext>
            </a:extLst>
          </p:cNvPr>
          <p:cNvSpPr txBox="1"/>
          <p:nvPr/>
        </p:nvSpPr>
        <p:spPr>
          <a:xfrm>
            <a:off x="659864" y="1879137"/>
            <a:ext cx="4319069" cy="2246769"/>
          </a:xfrm>
          <a:prstGeom prst="rect">
            <a:avLst/>
          </a:prstGeom>
          <a:noFill/>
        </p:spPr>
        <p:txBody>
          <a:bodyPr wrap="square" rtlCol="0">
            <a:spAutoFit/>
          </a:bodyPr>
          <a:lstStyle/>
          <a:p>
            <a:pPr>
              <a:lnSpc>
                <a:spcPts val="2200"/>
              </a:lnSpc>
              <a:spcBef>
                <a:spcPts val="600"/>
              </a:spcBef>
              <a:spcAft>
                <a:spcPts val="1200"/>
              </a:spcAft>
            </a:pPr>
            <a:r>
              <a:rPr lang="en-US" sz="2000" dirty="0">
                <a:solidFill>
                  <a:schemeClr val="accent1"/>
                </a:solidFill>
              </a:rPr>
              <a:t>Informal settlements are unplanned </a:t>
            </a:r>
          </a:p>
          <a:p>
            <a:pPr>
              <a:lnSpc>
                <a:spcPts val="2200"/>
              </a:lnSpc>
              <a:spcBef>
                <a:spcPts val="600"/>
              </a:spcBef>
              <a:spcAft>
                <a:spcPts val="1200"/>
              </a:spcAft>
            </a:pPr>
            <a:r>
              <a:rPr lang="en-US" sz="2000" dirty="0">
                <a:solidFill>
                  <a:schemeClr val="accent1"/>
                </a:solidFill>
              </a:rPr>
              <a:t>Most lack accessible health and other social infrastructure and services</a:t>
            </a:r>
          </a:p>
          <a:p>
            <a:pPr>
              <a:lnSpc>
                <a:spcPts val="2200"/>
              </a:lnSpc>
              <a:spcBef>
                <a:spcPts val="600"/>
              </a:spcBef>
              <a:spcAft>
                <a:spcPts val="1500"/>
              </a:spcAft>
            </a:pPr>
            <a:r>
              <a:rPr lang="en-US" sz="2000" dirty="0">
                <a:solidFill>
                  <a:schemeClr val="accent1"/>
                </a:solidFill>
              </a:rPr>
              <a:t>There is often no designated space (land) for health and other social services…</a:t>
            </a:r>
          </a:p>
        </p:txBody>
      </p:sp>
      <p:sp>
        <p:nvSpPr>
          <p:cNvPr id="5" name="TextBox 4">
            <a:extLst>
              <a:ext uri="{FF2B5EF4-FFF2-40B4-BE49-F238E27FC236}">
                <a16:creationId xmlns:a16="http://schemas.microsoft.com/office/drawing/2014/main" id="{5CCA5F45-8CF9-AC48-84FC-2839D2939C8C}"/>
              </a:ext>
            </a:extLst>
          </p:cNvPr>
          <p:cNvSpPr txBox="1"/>
          <p:nvPr/>
        </p:nvSpPr>
        <p:spPr>
          <a:xfrm>
            <a:off x="659864" y="4580964"/>
            <a:ext cx="4386446" cy="938719"/>
          </a:xfrm>
          <a:prstGeom prst="rect">
            <a:avLst/>
          </a:prstGeom>
          <a:noFill/>
        </p:spPr>
        <p:txBody>
          <a:bodyPr wrap="square" rtlCol="0">
            <a:spAutoFit/>
          </a:bodyPr>
          <a:lstStyle/>
          <a:p>
            <a:pPr>
              <a:lnSpc>
                <a:spcPts val="2200"/>
              </a:lnSpc>
              <a:spcBef>
                <a:spcPts val="600"/>
              </a:spcBef>
              <a:spcAft>
                <a:spcPts val="1200"/>
              </a:spcAft>
            </a:pPr>
            <a:r>
              <a:rPr lang="en-US" sz="2000" dirty="0">
                <a:solidFill>
                  <a:schemeClr val="accent6"/>
                </a:solidFill>
              </a:rPr>
              <a:t>…and then a bathroom break led us to the United Church of Zambia’s St Luke’s parish Church in Kuku neighborhood.</a:t>
            </a:r>
          </a:p>
        </p:txBody>
      </p:sp>
      <p:pic>
        <p:nvPicPr>
          <p:cNvPr id="7" name="Picture 6">
            <a:extLst>
              <a:ext uri="{FF2B5EF4-FFF2-40B4-BE49-F238E27FC236}">
                <a16:creationId xmlns:a16="http://schemas.microsoft.com/office/drawing/2014/main" id="{4C8B23AD-BB7C-B24C-8B73-0D26C2E76195}"/>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006164" y="4580964"/>
            <a:ext cx="4423253" cy="191127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4F115F54-1EE5-8643-9EFD-762EF257D8A0}"/>
              </a:ext>
            </a:extLst>
          </p:cNvPr>
          <p:cNvSpPr/>
          <p:nvPr/>
        </p:nvSpPr>
        <p:spPr>
          <a:xfrm>
            <a:off x="0" y="1"/>
            <a:ext cx="12192000" cy="625642"/>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3200" b="1" dirty="0">
                <a:solidFill>
                  <a:schemeClr val="bg1"/>
                </a:solidFill>
                <a:latin typeface="Gill Sans MT" panose="020B0502020104020203" pitchFamily="34" charset="77"/>
              </a:rPr>
              <a:t>JSI/USAID DISCOVER-Health: </a:t>
            </a:r>
            <a:r>
              <a:rPr lang="en-US" sz="3200" b="1" dirty="0">
                <a:solidFill>
                  <a:srgbClr val="AEB7BE"/>
                </a:solidFill>
                <a:latin typeface="Gill Sans MT" panose="020B0502020104020203" pitchFamily="34" charset="77"/>
              </a:rPr>
              <a:t>FCI program overview</a:t>
            </a:r>
            <a:endParaRPr lang="en-GB" sz="3200" b="1" dirty="0">
              <a:solidFill>
                <a:srgbClr val="AEB7BE"/>
              </a:solidFill>
              <a:latin typeface="Gill Sans MT" panose="020B0502020104020203" pitchFamily="34" charset="77"/>
            </a:endParaRPr>
          </a:p>
        </p:txBody>
      </p:sp>
    </p:spTree>
    <p:extLst>
      <p:ext uri="{BB962C8B-B14F-4D97-AF65-F5344CB8AC3E}">
        <p14:creationId xmlns:p14="http://schemas.microsoft.com/office/powerpoint/2010/main" val="29675657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78344-2960-0B4F-83A3-228E011D19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3803" y="625643"/>
            <a:ext cx="5990453" cy="3993635"/>
          </a:xfrm>
          <a:prstGeom prst="rect">
            <a:avLst/>
          </a:prstGeom>
        </p:spPr>
      </p:pic>
      <p:sp>
        <p:nvSpPr>
          <p:cNvPr id="7" name="Rectangle 6">
            <a:extLst>
              <a:ext uri="{FF2B5EF4-FFF2-40B4-BE49-F238E27FC236}">
                <a16:creationId xmlns:a16="http://schemas.microsoft.com/office/drawing/2014/main" id="{C0992258-3A54-2D4D-BF9E-E4ED24D855DA}"/>
              </a:ext>
            </a:extLst>
          </p:cNvPr>
          <p:cNvSpPr/>
          <p:nvPr/>
        </p:nvSpPr>
        <p:spPr>
          <a:xfrm>
            <a:off x="0" y="1"/>
            <a:ext cx="12192000" cy="625642"/>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3200" b="1" dirty="0">
                <a:solidFill>
                  <a:schemeClr val="bg1"/>
                </a:solidFill>
                <a:latin typeface="Gill Sans MT" panose="020B0502020104020203" pitchFamily="34" charset="77"/>
              </a:rPr>
              <a:t>JSI/USAID DISCOVER-Health: </a:t>
            </a:r>
            <a:r>
              <a:rPr lang="en-US" sz="3200" b="1" dirty="0">
                <a:solidFill>
                  <a:srgbClr val="AEB7BE"/>
                </a:solidFill>
                <a:latin typeface="Gill Sans MT" panose="020B0502020104020203" pitchFamily="34" charset="77"/>
              </a:rPr>
              <a:t>FCI program overview</a:t>
            </a:r>
            <a:endParaRPr lang="en-GB" sz="3200" b="1" dirty="0">
              <a:solidFill>
                <a:srgbClr val="AEB7BE"/>
              </a:solidFill>
              <a:latin typeface="Gill Sans MT" panose="020B0502020104020203" pitchFamily="34" charset="77"/>
            </a:endParaRPr>
          </a:p>
        </p:txBody>
      </p:sp>
      <p:sp>
        <p:nvSpPr>
          <p:cNvPr id="8" name="TextBox 7">
            <a:extLst>
              <a:ext uri="{FF2B5EF4-FFF2-40B4-BE49-F238E27FC236}">
                <a16:creationId xmlns:a16="http://schemas.microsoft.com/office/drawing/2014/main" id="{F67AAEB8-6E72-A748-A690-05AB745212AD}"/>
              </a:ext>
            </a:extLst>
          </p:cNvPr>
          <p:cNvSpPr txBox="1"/>
          <p:nvPr/>
        </p:nvSpPr>
        <p:spPr>
          <a:xfrm>
            <a:off x="246879" y="812288"/>
            <a:ext cx="5660045" cy="3518912"/>
          </a:xfrm>
          <a:prstGeom prst="rect">
            <a:avLst/>
          </a:prstGeom>
          <a:noFill/>
          <a:ln>
            <a:noFill/>
          </a:ln>
        </p:spPr>
        <p:txBody>
          <a:bodyPr wrap="square" rtlCol="0">
            <a:spAutoFit/>
          </a:bodyPr>
          <a:lstStyle/>
          <a:p>
            <a:pPr marL="285750" indent="-285750">
              <a:spcAft>
                <a:spcPts val="2800"/>
              </a:spcAft>
              <a:buFont typeface="Wingdings" pitchFamily="2" charset="2"/>
              <a:buChar char="§"/>
            </a:pPr>
            <a:r>
              <a:rPr lang="en-US" sz="1600" dirty="0">
                <a:solidFill>
                  <a:schemeClr val="accent1"/>
                </a:solidFill>
              </a:rPr>
              <a:t>Approach: </a:t>
            </a:r>
            <a:r>
              <a:rPr lang="en-US" sz="1600" dirty="0">
                <a:solidFill>
                  <a:srgbClr val="002060"/>
                </a:solidFill>
              </a:rPr>
              <a:t>Leverages the reach and influence of faith community partners in Zambia’s under-served high-density urban informal settlements, providing comprehensive HIV services centered around newly established FBO health posts co-located in host-church premises. </a:t>
            </a:r>
          </a:p>
          <a:p>
            <a:pPr marL="285750" indent="-285750">
              <a:spcAft>
                <a:spcPts val="2800"/>
              </a:spcAft>
              <a:buFont typeface="Wingdings" pitchFamily="2" charset="2"/>
              <a:buChar char="§"/>
            </a:pPr>
            <a:r>
              <a:rPr lang="en-US" sz="1600" dirty="0">
                <a:solidFill>
                  <a:schemeClr val="accent1"/>
                </a:solidFill>
              </a:rPr>
              <a:t>Quality and dignity: </a:t>
            </a:r>
            <a:r>
              <a:rPr lang="en-US" sz="1600" dirty="0">
                <a:solidFill>
                  <a:srgbClr val="002060"/>
                </a:solidFill>
              </a:rPr>
              <a:t>Access to respectful, client-centered HTS in catchment areas, linked to project-supported health posts and other health facilities.</a:t>
            </a:r>
          </a:p>
          <a:p>
            <a:pPr marL="285750" indent="-285750">
              <a:spcAft>
                <a:spcPts val="2800"/>
              </a:spcAft>
              <a:buFont typeface="Wingdings" pitchFamily="2" charset="2"/>
              <a:buChar char="§"/>
            </a:pPr>
            <a:r>
              <a:rPr lang="en-US" sz="1600" dirty="0">
                <a:solidFill>
                  <a:schemeClr val="accent1"/>
                </a:solidFill>
              </a:rPr>
              <a:t>Focus: </a:t>
            </a:r>
            <a:r>
              <a:rPr lang="en-US" sz="1600" dirty="0">
                <a:solidFill>
                  <a:srgbClr val="002060"/>
                </a:solidFill>
              </a:rPr>
              <a:t>Addresses a gap in pediatric (&lt;15 years) and young male (15-34 years) case-finding and ART access/utilization, but also has child protection, HIV prevention and FP/MCH benefits.</a:t>
            </a:r>
          </a:p>
        </p:txBody>
      </p:sp>
      <p:sp>
        <p:nvSpPr>
          <p:cNvPr id="9" name="TextBox 8">
            <a:extLst>
              <a:ext uri="{FF2B5EF4-FFF2-40B4-BE49-F238E27FC236}">
                <a16:creationId xmlns:a16="http://schemas.microsoft.com/office/drawing/2014/main" id="{F2CB0A48-812F-4E44-B70B-EA4DD633B215}"/>
              </a:ext>
            </a:extLst>
          </p:cNvPr>
          <p:cNvSpPr txBox="1"/>
          <p:nvPr/>
        </p:nvSpPr>
        <p:spPr>
          <a:xfrm>
            <a:off x="262752" y="4597360"/>
            <a:ext cx="8624626" cy="1682512"/>
          </a:xfrm>
          <a:prstGeom prst="rect">
            <a:avLst/>
          </a:prstGeom>
          <a:noFill/>
          <a:ln>
            <a:noFill/>
          </a:ln>
        </p:spPr>
        <p:txBody>
          <a:bodyPr wrap="square" rtlCol="0">
            <a:spAutoFit/>
          </a:bodyPr>
          <a:lstStyle/>
          <a:p>
            <a:pPr marL="285750" indent="-285750">
              <a:spcAft>
                <a:spcPts val="2800"/>
              </a:spcAft>
              <a:buFont typeface="Wingdings" pitchFamily="2" charset="2"/>
              <a:buChar char="§"/>
            </a:pPr>
            <a:r>
              <a:rPr lang="en-US" sz="1600" dirty="0">
                <a:solidFill>
                  <a:schemeClr val="accent1"/>
                </a:solidFill>
              </a:rPr>
              <a:t>Full FBO involvement:</a:t>
            </a:r>
            <a:r>
              <a:rPr lang="en-US" sz="1600" dirty="0">
                <a:solidFill>
                  <a:srgbClr val="002060"/>
                </a:solidFill>
              </a:rPr>
              <a:t> </a:t>
            </a:r>
            <a:r>
              <a:rPr lang="en-US" sz="1600" u="sng" dirty="0">
                <a:solidFill>
                  <a:srgbClr val="002060"/>
                </a:solidFill>
              </a:rPr>
              <a:t>Eight</a:t>
            </a:r>
            <a:r>
              <a:rPr lang="en-US" sz="1600" dirty="0">
                <a:solidFill>
                  <a:srgbClr val="002060"/>
                </a:solidFill>
              </a:rPr>
              <a:t> FBO partners (29 FBO health posts) receive technical support to strengthen organizational systems to manage health programs and donor funds; and grants, training and mentorship to expand targeted HTS and linkage to ART and other HIV preventive services.</a:t>
            </a:r>
            <a:endParaRPr lang="en-US" sz="1600" strike="sngStrike" dirty="0">
              <a:solidFill>
                <a:srgbClr val="002060"/>
              </a:solidFill>
            </a:endParaRPr>
          </a:p>
          <a:p>
            <a:pPr marL="285750" indent="-285750">
              <a:spcAft>
                <a:spcPts val="2800"/>
              </a:spcAft>
              <a:buFont typeface="Wingdings" pitchFamily="2" charset="2"/>
              <a:buChar char="§"/>
            </a:pPr>
            <a:r>
              <a:rPr lang="en-US" sz="1600" dirty="0">
                <a:solidFill>
                  <a:schemeClr val="accent1"/>
                </a:solidFill>
              </a:rPr>
              <a:t>Health infrastructure expansion: </a:t>
            </a:r>
            <a:r>
              <a:rPr lang="en-US" sz="1600" u="sng" dirty="0">
                <a:solidFill>
                  <a:srgbClr val="002060"/>
                </a:solidFill>
              </a:rPr>
              <a:t>Seven</a:t>
            </a:r>
            <a:r>
              <a:rPr lang="en-US" sz="1600" dirty="0">
                <a:solidFill>
                  <a:srgbClr val="002060"/>
                </a:solidFill>
              </a:rPr>
              <a:t> FBO health posts operating from tents will receive medium-sized prefabricated clinics (</a:t>
            </a:r>
            <a:r>
              <a:rPr lang="en-US" sz="1600" i="1" dirty="0">
                <a:solidFill>
                  <a:srgbClr val="002060"/>
                </a:solidFill>
              </a:rPr>
              <a:t>completion Sept 2021</a:t>
            </a:r>
            <a:r>
              <a:rPr lang="en-US" sz="1600" dirty="0">
                <a:solidFill>
                  <a:srgbClr val="002060"/>
                </a:solidFill>
              </a:rPr>
              <a:t>) from FCI support.</a:t>
            </a:r>
          </a:p>
        </p:txBody>
      </p:sp>
      <p:pic>
        <p:nvPicPr>
          <p:cNvPr id="11" name="Picture 10">
            <a:extLst>
              <a:ext uri="{FF2B5EF4-FFF2-40B4-BE49-F238E27FC236}">
                <a16:creationId xmlns:a16="http://schemas.microsoft.com/office/drawing/2014/main" id="{A282F753-635C-E94C-9461-6FEB4A34F17C}"/>
              </a:ext>
            </a:extLst>
          </p:cNvPr>
          <p:cNvPicPr>
            <a:picLocks noChangeAspect="1"/>
          </p:cNvPicPr>
          <p:nvPr/>
        </p:nvPicPr>
        <p:blipFill>
          <a:blip r:embed="rId3"/>
          <a:stretch>
            <a:fillRect/>
          </a:stretch>
        </p:blipFill>
        <p:spPr>
          <a:xfrm>
            <a:off x="9351161" y="4986735"/>
            <a:ext cx="2678545" cy="1334457"/>
          </a:xfrm>
          <a:prstGeom prst="rect">
            <a:avLst/>
          </a:prstGeom>
        </p:spPr>
      </p:pic>
      <p:sp>
        <p:nvSpPr>
          <p:cNvPr id="12" name="Rectangle 11">
            <a:extLst>
              <a:ext uri="{FF2B5EF4-FFF2-40B4-BE49-F238E27FC236}">
                <a16:creationId xmlns:a16="http://schemas.microsoft.com/office/drawing/2014/main" id="{E6E28466-2D0D-4843-B88F-59BF45C49C06}"/>
              </a:ext>
            </a:extLst>
          </p:cNvPr>
          <p:cNvSpPr/>
          <p:nvPr/>
        </p:nvSpPr>
        <p:spPr>
          <a:xfrm>
            <a:off x="9422696" y="5445798"/>
            <a:ext cx="2583024" cy="757130"/>
          </a:xfrm>
          <a:prstGeom prst="rect">
            <a:avLst/>
          </a:prstGeom>
        </p:spPr>
        <p:txBody>
          <a:bodyPr wrap="square">
            <a:spAutoFit/>
          </a:bodyPr>
          <a:lstStyle/>
          <a:p>
            <a:pPr>
              <a:lnSpc>
                <a:spcPct val="90000"/>
              </a:lnSpc>
            </a:pPr>
            <a:r>
              <a:rPr lang="en-US" sz="1200" dirty="0">
                <a:solidFill>
                  <a:schemeClr val="bg1"/>
                </a:solidFill>
              </a:rPr>
              <a:t>New UCZ St Luke’s health post established in 2016 in partnership with USAID DISCOVER-Health.</a:t>
            </a:r>
          </a:p>
          <a:p>
            <a:pPr>
              <a:lnSpc>
                <a:spcPct val="90000"/>
              </a:lnSpc>
            </a:pPr>
            <a:endParaRPr lang="en-US" sz="1200" dirty="0">
              <a:solidFill>
                <a:schemeClr val="bg1"/>
              </a:solidFill>
            </a:endParaRPr>
          </a:p>
        </p:txBody>
      </p:sp>
    </p:spTree>
    <p:extLst>
      <p:ext uri="{BB962C8B-B14F-4D97-AF65-F5344CB8AC3E}">
        <p14:creationId xmlns:p14="http://schemas.microsoft.com/office/powerpoint/2010/main" val="38275209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D5142-364B-2B4E-B81D-62EF377C0059}"/>
              </a:ext>
            </a:extLst>
          </p:cNvPr>
          <p:cNvSpPr txBox="1"/>
          <p:nvPr/>
        </p:nvSpPr>
        <p:spPr>
          <a:xfrm>
            <a:off x="384167" y="1075891"/>
            <a:ext cx="1982515" cy="4596130"/>
          </a:xfrm>
          <a:prstGeom prst="rect">
            <a:avLst/>
          </a:prstGeom>
          <a:noFill/>
          <a:ln>
            <a:noFill/>
          </a:ln>
        </p:spPr>
        <p:txBody>
          <a:bodyPr wrap="square" rtlCol="0">
            <a:spAutoFit/>
          </a:bodyPr>
          <a:lstStyle/>
          <a:p>
            <a:pPr>
              <a:spcAft>
                <a:spcPts val="2200"/>
              </a:spcAft>
            </a:pPr>
            <a:r>
              <a:rPr lang="en-US" sz="1600" b="1" dirty="0">
                <a:solidFill>
                  <a:schemeClr val="accent1"/>
                </a:solidFill>
              </a:rPr>
              <a:t>FY21 Data</a:t>
            </a:r>
          </a:p>
          <a:p>
            <a:pPr marL="285750" indent="-285750">
              <a:spcAft>
                <a:spcPts val="2200"/>
              </a:spcAft>
              <a:buFont typeface="Wingdings" pitchFamily="2" charset="2"/>
              <a:buChar char="§"/>
            </a:pPr>
            <a:r>
              <a:rPr lang="en-US" sz="1600" dirty="0">
                <a:solidFill>
                  <a:schemeClr val="accent1"/>
                </a:solidFill>
              </a:rPr>
              <a:t>FBO footprint: </a:t>
            </a:r>
            <a:r>
              <a:rPr lang="en-US" sz="1600" dirty="0">
                <a:solidFill>
                  <a:srgbClr val="002060"/>
                </a:solidFill>
              </a:rPr>
              <a:t>20 FBO health posts represent </a:t>
            </a:r>
            <a:r>
              <a:rPr lang="en-US" sz="1600" b="1" dirty="0">
                <a:solidFill>
                  <a:srgbClr val="FF0000"/>
                </a:solidFill>
              </a:rPr>
              <a:t>11% </a:t>
            </a:r>
            <a:r>
              <a:rPr lang="en-US" sz="1600" dirty="0">
                <a:solidFill>
                  <a:srgbClr val="002060"/>
                </a:solidFill>
              </a:rPr>
              <a:t>of JSI/USAID DISCOVER-Health’s service footprint. </a:t>
            </a:r>
          </a:p>
          <a:p>
            <a:pPr marL="285750" indent="-285750">
              <a:spcAft>
                <a:spcPts val="2200"/>
              </a:spcAft>
              <a:buFont typeface="Wingdings" pitchFamily="2" charset="2"/>
              <a:buChar char="§"/>
            </a:pPr>
            <a:r>
              <a:rPr lang="en-US" sz="1600" dirty="0">
                <a:solidFill>
                  <a:schemeClr val="accent1"/>
                </a:solidFill>
              </a:rPr>
              <a:t>Average contribution to males 15-34 years old TX_NEW during last four quarters: </a:t>
            </a:r>
            <a:r>
              <a:rPr lang="en-US" sz="1600" dirty="0">
                <a:solidFill>
                  <a:srgbClr val="002060"/>
                </a:solidFill>
              </a:rPr>
              <a:t>Above expectation at </a:t>
            </a:r>
            <a:r>
              <a:rPr lang="en-US" sz="1600" b="1" dirty="0">
                <a:solidFill>
                  <a:srgbClr val="FF0000"/>
                </a:solidFill>
              </a:rPr>
              <a:t>22%</a:t>
            </a:r>
            <a:r>
              <a:rPr lang="en-US" sz="1600" b="1" dirty="0">
                <a:solidFill>
                  <a:srgbClr val="002060"/>
                </a:solidFill>
              </a:rPr>
              <a:t> </a:t>
            </a:r>
            <a:r>
              <a:rPr lang="en-US" sz="1600" dirty="0">
                <a:solidFill>
                  <a:srgbClr val="002060"/>
                </a:solidFill>
              </a:rPr>
              <a:t>(</a:t>
            </a:r>
            <a:r>
              <a:rPr lang="en-US" sz="1600" b="1" i="1" dirty="0">
                <a:solidFill>
                  <a:srgbClr val="002060"/>
                </a:solidFill>
              </a:rPr>
              <a:t>n=312</a:t>
            </a:r>
            <a:r>
              <a:rPr lang="en-US" sz="1600" dirty="0">
                <a:solidFill>
                  <a:srgbClr val="002060"/>
                </a:solidFill>
              </a:rPr>
              <a:t>).</a:t>
            </a:r>
          </a:p>
        </p:txBody>
      </p:sp>
      <p:sp>
        <p:nvSpPr>
          <p:cNvPr id="7" name="Rectangle 6">
            <a:extLst>
              <a:ext uri="{FF2B5EF4-FFF2-40B4-BE49-F238E27FC236}">
                <a16:creationId xmlns:a16="http://schemas.microsoft.com/office/drawing/2014/main" id="{D827432B-7344-9F4D-B27C-673A44FC2C42}"/>
              </a:ext>
            </a:extLst>
          </p:cNvPr>
          <p:cNvSpPr/>
          <p:nvPr/>
        </p:nvSpPr>
        <p:spPr>
          <a:xfrm>
            <a:off x="0" y="-39461"/>
            <a:ext cx="12192000" cy="845599"/>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800" b="1" dirty="0">
                <a:solidFill>
                  <a:schemeClr val="bg1"/>
                </a:solidFill>
                <a:latin typeface="Gill Sans MT" panose="020B0502020104020203" pitchFamily="34" charset="77"/>
              </a:rPr>
              <a:t>FBO Facilities: </a:t>
            </a:r>
            <a:r>
              <a:rPr lang="en-US" sz="2800" b="1" dirty="0">
                <a:solidFill>
                  <a:srgbClr val="AEB7BE"/>
                </a:solidFill>
                <a:latin typeface="Gill Sans MT" panose="020B0502020104020203" pitchFamily="34" charset="77"/>
              </a:rPr>
              <a:t>Footprint and contribution to TX_NEW for Males 15-34</a:t>
            </a:r>
            <a:endParaRPr lang="en-GB" sz="2800" b="1" dirty="0">
              <a:solidFill>
                <a:srgbClr val="AEB7BE"/>
              </a:solidFill>
              <a:latin typeface="Gill Sans MT" panose="020B0502020104020203" pitchFamily="34" charset="77"/>
            </a:endParaRPr>
          </a:p>
        </p:txBody>
      </p:sp>
      <p:graphicFrame>
        <p:nvGraphicFramePr>
          <p:cNvPr id="3" name="Content Placeholder 2">
            <a:extLst>
              <a:ext uri="{FF2B5EF4-FFF2-40B4-BE49-F238E27FC236}">
                <a16:creationId xmlns:a16="http://schemas.microsoft.com/office/drawing/2014/main" id="{923C8DA2-2CC1-8848-A5A1-8AE803EBBDBC}"/>
              </a:ext>
            </a:extLst>
          </p:cNvPr>
          <p:cNvGraphicFramePr>
            <a:graphicFrameLocks noGrp="1"/>
          </p:cNvGraphicFramePr>
          <p:nvPr>
            <p:ph idx="1"/>
            <p:extLst>
              <p:ext uri="{D42A27DB-BD31-4B8C-83A1-F6EECF244321}">
                <p14:modId xmlns:p14="http://schemas.microsoft.com/office/powerpoint/2010/main" val="3898657330"/>
              </p:ext>
            </p:extLst>
          </p:nvPr>
        </p:nvGraphicFramePr>
        <p:xfrm>
          <a:off x="2832847" y="824194"/>
          <a:ext cx="8910918" cy="5522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57647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C48983-650B-EE42-893E-DA096CF133D7}"/>
              </a:ext>
            </a:extLst>
          </p:cNvPr>
          <p:cNvSpPr/>
          <p:nvPr/>
        </p:nvSpPr>
        <p:spPr>
          <a:xfrm>
            <a:off x="0" y="1"/>
            <a:ext cx="12192000" cy="625642"/>
          </a:xfrm>
          <a:prstGeom prst="rect">
            <a:avLst/>
          </a:prstGeom>
          <a:solidFill>
            <a:srgbClr val="0F455F"/>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3200" b="1" dirty="0">
                <a:solidFill>
                  <a:schemeClr val="bg1"/>
                </a:solidFill>
                <a:latin typeface="Gill Sans MT" panose="020B0502020104020203" pitchFamily="34" charset="77"/>
              </a:rPr>
              <a:t>FBO Facilities: </a:t>
            </a:r>
            <a:r>
              <a:rPr lang="en-US" sz="3200" b="1" dirty="0">
                <a:solidFill>
                  <a:srgbClr val="AEB7BE"/>
                </a:solidFill>
                <a:latin typeface="Gill Sans MT" panose="020B0502020104020203" pitchFamily="34" charset="77"/>
              </a:rPr>
              <a:t>Finding the missing young men 15-34 years</a:t>
            </a:r>
            <a:endParaRPr lang="en-GB" sz="3200" b="1" dirty="0">
              <a:solidFill>
                <a:srgbClr val="AEB7BE"/>
              </a:solidFill>
              <a:latin typeface="Gill Sans MT" panose="020B0502020104020203" pitchFamily="34" charset="77"/>
            </a:endParaRPr>
          </a:p>
        </p:txBody>
      </p:sp>
      <p:sp>
        <p:nvSpPr>
          <p:cNvPr id="14" name="TextBox 13">
            <a:extLst>
              <a:ext uri="{FF2B5EF4-FFF2-40B4-BE49-F238E27FC236}">
                <a16:creationId xmlns:a16="http://schemas.microsoft.com/office/drawing/2014/main" id="{4AEFA105-CC89-FD45-B016-3C66981756C9}"/>
              </a:ext>
            </a:extLst>
          </p:cNvPr>
          <p:cNvSpPr txBox="1"/>
          <p:nvPr/>
        </p:nvSpPr>
        <p:spPr>
          <a:xfrm>
            <a:off x="7851475" y="683226"/>
            <a:ext cx="3827907" cy="5806718"/>
          </a:xfrm>
          <a:prstGeom prst="rect">
            <a:avLst/>
          </a:prstGeom>
          <a:noFill/>
          <a:ln>
            <a:noFill/>
          </a:ln>
        </p:spPr>
        <p:txBody>
          <a:bodyPr wrap="square" rtlCol="0">
            <a:spAutoFit/>
          </a:bodyPr>
          <a:lstStyle/>
          <a:p>
            <a:pPr>
              <a:spcAft>
                <a:spcPts val="2200"/>
              </a:spcAft>
            </a:pPr>
            <a:r>
              <a:rPr lang="en-US" sz="1600" dirty="0">
                <a:solidFill>
                  <a:schemeClr val="accent1"/>
                </a:solidFill>
              </a:rPr>
              <a:t>Indexing case-finding has been scaled-up in all project sites.</a:t>
            </a:r>
          </a:p>
          <a:p>
            <a:pPr marL="285750" indent="-285750">
              <a:spcAft>
                <a:spcPts val="2200"/>
              </a:spcAft>
              <a:buFont typeface="Wingdings" pitchFamily="2" charset="2"/>
              <a:buChar char="§"/>
            </a:pPr>
            <a:r>
              <a:rPr lang="en-US" sz="1600" dirty="0">
                <a:solidFill>
                  <a:srgbClr val="002855"/>
                </a:solidFill>
              </a:rPr>
              <a:t>Overall HTS yield rates were on average higher in the </a:t>
            </a:r>
            <a:r>
              <a:rPr lang="en-US" sz="1600" b="1" dirty="0">
                <a:solidFill>
                  <a:srgbClr val="002855"/>
                </a:solidFill>
              </a:rPr>
              <a:t>FBO (12%) </a:t>
            </a:r>
            <a:r>
              <a:rPr lang="en-US" sz="1600" dirty="0">
                <a:solidFill>
                  <a:srgbClr val="002855"/>
                </a:solidFill>
              </a:rPr>
              <a:t>compared to the </a:t>
            </a:r>
            <a:r>
              <a:rPr lang="en-US" sz="1600" b="1" dirty="0">
                <a:solidFill>
                  <a:srgbClr val="002855"/>
                </a:solidFill>
              </a:rPr>
              <a:t>non-FBO (6%) </a:t>
            </a:r>
            <a:r>
              <a:rPr lang="en-US" sz="1600" dirty="0">
                <a:solidFill>
                  <a:srgbClr val="002855"/>
                </a:solidFill>
              </a:rPr>
              <a:t>health posts, for the FY21 semi-annual period, contributing to the higher performance of FBO sites in case-identification.</a:t>
            </a:r>
          </a:p>
          <a:p>
            <a:pPr marL="285750" indent="-285750">
              <a:spcAft>
                <a:spcPts val="2200"/>
              </a:spcAft>
              <a:buFont typeface="Wingdings" pitchFamily="2" charset="2"/>
              <a:buChar char="§"/>
            </a:pPr>
            <a:r>
              <a:rPr lang="en-US" sz="1600" dirty="0">
                <a:solidFill>
                  <a:srgbClr val="002855"/>
                </a:solidFill>
              </a:rPr>
              <a:t>Indexing yield rates were also on average higher in the </a:t>
            </a:r>
            <a:r>
              <a:rPr lang="en-US" sz="1600" b="1" dirty="0">
                <a:solidFill>
                  <a:srgbClr val="002855"/>
                </a:solidFill>
              </a:rPr>
              <a:t>FBO (47%) </a:t>
            </a:r>
            <a:r>
              <a:rPr lang="en-US" sz="1600" dirty="0">
                <a:solidFill>
                  <a:srgbClr val="002855"/>
                </a:solidFill>
              </a:rPr>
              <a:t>compared to the </a:t>
            </a:r>
            <a:r>
              <a:rPr lang="en-US" sz="1600" b="1" dirty="0">
                <a:solidFill>
                  <a:srgbClr val="002855"/>
                </a:solidFill>
              </a:rPr>
              <a:t>non-FBO (33%) </a:t>
            </a:r>
            <a:r>
              <a:rPr lang="en-US" sz="1600" dirty="0">
                <a:solidFill>
                  <a:srgbClr val="002855"/>
                </a:solidFill>
              </a:rPr>
              <a:t>health posts, for the FY21 semi-annual period.</a:t>
            </a:r>
          </a:p>
          <a:p>
            <a:pPr marL="285750" indent="-285750">
              <a:spcAft>
                <a:spcPts val="3400"/>
              </a:spcAft>
              <a:buFont typeface="Wingdings" pitchFamily="2" charset="2"/>
              <a:buChar char="§"/>
            </a:pPr>
            <a:r>
              <a:rPr lang="en-US" sz="1600" dirty="0">
                <a:solidFill>
                  <a:srgbClr val="002855"/>
                </a:solidFill>
              </a:rPr>
              <a:t>Both </a:t>
            </a:r>
            <a:r>
              <a:rPr lang="en-US" sz="1600" b="1" dirty="0">
                <a:solidFill>
                  <a:srgbClr val="002855"/>
                </a:solidFill>
              </a:rPr>
              <a:t>FBO</a:t>
            </a:r>
            <a:r>
              <a:rPr lang="en-US" sz="1600" dirty="0">
                <a:solidFill>
                  <a:srgbClr val="002855"/>
                </a:solidFill>
              </a:rPr>
              <a:t> and </a:t>
            </a:r>
            <a:r>
              <a:rPr lang="en-US" sz="1600" b="1" dirty="0">
                <a:solidFill>
                  <a:srgbClr val="002855"/>
                </a:solidFill>
              </a:rPr>
              <a:t>non-FBO</a:t>
            </a:r>
            <a:r>
              <a:rPr lang="en-US" sz="1600" dirty="0">
                <a:solidFill>
                  <a:srgbClr val="002855"/>
                </a:solidFill>
              </a:rPr>
              <a:t> linkage rates were 98% and above for the two quarters, averaging </a:t>
            </a:r>
            <a:r>
              <a:rPr lang="en-US" sz="1600" b="1" dirty="0">
                <a:solidFill>
                  <a:srgbClr val="002855"/>
                </a:solidFill>
              </a:rPr>
              <a:t>103%</a:t>
            </a:r>
            <a:r>
              <a:rPr lang="en-US" sz="1600" dirty="0">
                <a:solidFill>
                  <a:srgbClr val="002855"/>
                </a:solidFill>
              </a:rPr>
              <a:t> and </a:t>
            </a:r>
            <a:r>
              <a:rPr lang="en-US" sz="1600" b="1" dirty="0">
                <a:solidFill>
                  <a:srgbClr val="002855"/>
                </a:solidFill>
              </a:rPr>
              <a:t>100% </a:t>
            </a:r>
            <a:r>
              <a:rPr lang="en-US" sz="1600" dirty="0">
                <a:solidFill>
                  <a:srgbClr val="002855"/>
                </a:solidFill>
              </a:rPr>
              <a:t>respectively for the semi annual period. </a:t>
            </a:r>
          </a:p>
          <a:p>
            <a:pPr marL="285750" indent="-285750">
              <a:spcAft>
                <a:spcPts val="1600"/>
              </a:spcAft>
              <a:buFont typeface="Wingdings" pitchFamily="2" charset="2"/>
              <a:buChar char="§"/>
            </a:pPr>
            <a:endParaRPr lang="en-US" sz="1600" dirty="0">
              <a:solidFill>
                <a:srgbClr val="002855"/>
              </a:solidFill>
            </a:endParaRPr>
          </a:p>
        </p:txBody>
      </p:sp>
      <p:sp>
        <p:nvSpPr>
          <p:cNvPr id="8" name="Content Placeholder 3">
            <a:extLst>
              <a:ext uri="{FF2B5EF4-FFF2-40B4-BE49-F238E27FC236}">
                <a16:creationId xmlns:a16="http://schemas.microsoft.com/office/drawing/2014/main" id="{2EA22D14-87D8-8A49-AF9C-97410E10D2F6}"/>
              </a:ext>
            </a:extLst>
          </p:cNvPr>
          <p:cNvSpPr txBox="1">
            <a:spLocks/>
          </p:cNvSpPr>
          <p:nvPr/>
        </p:nvSpPr>
        <p:spPr bwMode="auto">
          <a:xfrm>
            <a:off x="374074" y="655721"/>
            <a:ext cx="1545164" cy="26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0000"/>
              </a:lnSpc>
              <a:spcBef>
                <a:spcPts val="600"/>
              </a:spcBef>
              <a:spcAft>
                <a:spcPts val="1200"/>
              </a:spcAft>
              <a:buFont typeface="Arial" panose="020B0604020202020204" pitchFamily="34" charset="0"/>
              <a:buChar char="​"/>
              <a:defRPr sz="2800" kern="1200">
                <a:solidFill>
                  <a:schemeClr val="accent1"/>
                </a:solidFill>
                <a:latin typeface="Gill Sans MT"/>
                <a:ea typeface="MS PGothic" panose="020B0600070205080204" pitchFamily="34" charset="-128"/>
                <a:cs typeface="+mn-cs"/>
              </a:defRPr>
            </a:lvl1pPr>
            <a:lvl2pPr marL="742950" indent="-285750" algn="l" rtl="0" eaLnBrk="0" fontAlgn="base" hangingPunct="0">
              <a:spcBef>
                <a:spcPct val="0"/>
              </a:spcBef>
              <a:spcAft>
                <a:spcPts val="600"/>
              </a:spcAft>
              <a:buFont typeface="Arial" panose="020B0604020202020204" pitchFamily="34" charset="0"/>
              <a:buChar char="​"/>
              <a:defRPr sz="2800" kern="1200">
                <a:solidFill>
                  <a:schemeClr val="tx2"/>
                </a:solidFill>
                <a:latin typeface="Gill Sans MT"/>
                <a:ea typeface="MS PGothic" panose="020B0600070205080204" pitchFamily="34" charset="-128"/>
                <a:cs typeface="+mn-cs"/>
              </a:defRPr>
            </a:lvl2pPr>
            <a:lvl3pPr marL="1143000" indent="-228600" algn="l" rtl="0" eaLnBrk="0" fontAlgn="base" hangingPunct="0">
              <a:lnSpc>
                <a:spcPct val="110000"/>
              </a:lnSpc>
              <a:spcBef>
                <a:spcPts val="600"/>
              </a:spcBef>
              <a:spcAft>
                <a:spcPct val="0"/>
              </a:spcAft>
              <a:buFont typeface="Arial" panose="020B0604020202020204" pitchFamily="34" charset="0"/>
              <a:buChar char="​"/>
              <a:defRPr sz="2000" b="1" kern="1200">
                <a:solidFill>
                  <a:srgbClr val="FF9012"/>
                </a:solidFill>
                <a:latin typeface="Gill Sans MT"/>
                <a:ea typeface="MS PGothic" panose="020B0600070205080204" pitchFamily="34" charset="-128"/>
                <a:cs typeface="Gill Sans MT"/>
              </a:defRPr>
            </a:lvl3pPr>
            <a:lvl4pPr marL="1600200" indent="-228600" algn="l" rtl="0" eaLnBrk="0" fontAlgn="base" hangingPunct="0">
              <a:lnSpc>
                <a:spcPct val="114000"/>
              </a:lnSpc>
              <a:spcBef>
                <a:spcPts val="60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4pPr>
            <a:lvl5pPr marL="171450" indent="-171450" algn="l" rtl="0" eaLnBrk="0" fontAlgn="base" hangingPunct="0">
              <a:lnSpc>
                <a:spcPct val="95000"/>
              </a:lnSpc>
              <a:spcBef>
                <a:spcPct val="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800" i="0" kern="1200" baseline="0">
                <a:solidFill>
                  <a:schemeClr val="accent3"/>
                </a:solidFill>
                <a:latin typeface="Gill Sans MT"/>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600" kern="1200">
                <a:solidFill>
                  <a:srgbClr val="E8112D"/>
                </a:solidFill>
                <a:latin typeface="Gill Sans MT"/>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600" kern="1200">
                <a:solidFill>
                  <a:srgbClr val="E8112D"/>
                </a:solidFill>
                <a:latin typeface="Gill Sans MT"/>
                <a:ea typeface="+mn-ea"/>
                <a:cs typeface="+mn-cs"/>
              </a:defRPr>
            </a:lvl9pPr>
          </a:lstStyle>
          <a:p>
            <a:pPr marL="0" indent="0">
              <a:buFont typeface="Arial" panose="020B0604020202020204" pitchFamily="34" charset="0"/>
              <a:buNone/>
            </a:pPr>
            <a:r>
              <a:rPr lang="en-US" b="1" dirty="0">
                <a:solidFill>
                  <a:srgbClr val="002855"/>
                </a:solidFill>
              </a:rPr>
              <a:t>FY21 HTS yield and linkage to ART</a:t>
            </a:r>
          </a:p>
        </p:txBody>
      </p:sp>
      <p:sp>
        <p:nvSpPr>
          <p:cNvPr id="5" name="Round Diagonal Corner Rectangle 4">
            <a:extLst>
              <a:ext uri="{FF2B5EF4-FFF2-40B4-BE49-F238E27FC236}">
                <a16:creationId xmlns:a16="http://schemas.microsoft.com/office/drawing/2014/main" id="{B8559773-BF7E-4340-AA1D-0375D853238B}"/>
              </a:ext>
            </a:extLst>
          </p:cNvPr>
          <p:cNvSpPr/>
          <p:nvPr/>
        </p:nvSpPr>
        <p:spPr>
          <a:xfrm>
            <a:off x="2126687" y="5630183"/>
            <a:ext cx="3927021" cy="886167"/>
          </a:xfrm>
          <a:prstGeom prst="round2DiagRect">
            <a:avLst/>
          </a:prstGeom>
          <a:solidFill>
            <a:srgbClr val="0F455F"/>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FY21 Indexing Yield</a:t>
            </a:r>
          </a:p>
          <a:p>
            <a:pPr algn="ctr"/>
            <a:r>
              <a:rPr lang="en-US" dirty="0">
                <a:solidFill>
                  <a:schemeClr val="bg1"/>
                </a:solidFill>
              </a:rPr>
              <a:t>FBO	 non-FBO</a:t>
            </a:r>
          </a:p>
          <a:p>
            <a:r>
              <a:rPr lang="en-US" dirty="0">
                <a:solidFill>
                  <a:schemeClr val="bg1"/>
                </a:solidFill>
              </a:rPr>
              <a:t>              47%              33%</a:t>
            </a:r>
          </a:p>
        </p:txBody>
      </p:sp>
      <p:grpSp>
        <p:nvGrpSpPr>
          <p:cNvPr id="7" name="Group 6">
            <a:extLst>
              <a:ext uri="{FF2B5EF4-FFF2-40B4-BE49-F238E27FC236}">
                <a16:creationId xmlns:a16="http://schemas.microsoft.com/office/drawing/2014/main" id="{6A487E97-6064-C640-977B-D8097530B28C}"/>
              </a:ext>
            </a:extLst>
          </p:cNvPr>
          <p:cNvGrpSpPr/>
          <p:nvPr/>
        </p:nvGrpSpPr>
        <p:grpSpPr>
          <a:xfrm>
            <a:off x="2126687" y="625643"/>
            <a:ext cx="5275198" cy="4894792"/>
            <a:chOff x="0" y="0"/>
            <a:chExt cx="5029200" cy="4248150"/>
          </a:xfrm>
        </p:grpSpPr>
        <p:sp>
          <p:nvSpPr>
            <p:cNvPr id="9" name="Rounded Rectangle 8">
              <a:extLst>
                <a:ext uri="{FF2B5EF4-FFF2-40B4-BE49-F238E27FC236}">
                  <a16:creationId xmlns:a16="http://schemas.microsoft.com/office/drawing/2014/main" id="{58B62377-8F1F-B946-8542-864632D5EB98}"/>
                </a:ext>
              </a:extLst>
            </p:cNvPr>
            <p:cNvSpPr/>
            <p:nvPr/>
          </p:nvSpPr>
          <p:spPr>
            <a:xfrm>
              <a:off x="0" y="0"/>
              <a:ext cx="5029200" cy="4248150"/>
            </a:xfrm>
            <a:prstGeom prst="roundRect">
              <a:avLst>
                <a:gd name="adj" fmla="val 4644"/>
              </a:avLst>
            </a:prstGeom>
            <a:solidFill>
              <a:srgbClr val="768692">
                <a:alpha val="10196"/>
              </a:srgbClr>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283FAA61-98A4-3949-98B4-B130496C133F}"/>
                </a:ext>
              </a:extLst>
            </p:cNvPr>
            <p:cNvGraphicFramePr/>
            <p:nvPr>
              <p:extLst>
                <p:ext uri="{D42A27DB-BD31-4B8C-83A1-F6EECF244321}">
                  <p14:modId xmlns:p14="http://schemas.microsoft.com/office/powerpoint/2010/main" val="344962785"/>
                </p:ext>
              </p:extLst>
            </p:nvPr>
          </p:nvGraphicFramePr>
          <p:xfrm>
            <a:off x="9525" y="209550"/>
            <a:ext cx="2377440" cy="3476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46752DC4-7B51-1247-945F-069917C6420B}"/>
                </a:ext>
              </a:extLst>
            </p:cNvPr>
            <p:cNvGraphicFramePr>
              <a:graphicFrameLocks/>
            </p:cNvGraphicFramePr>
            <p:nvPr>
              <p:extLst>
                <p:ext uri="{D42A27DB-BD31-4B8C-83A1-F6EECF244321}">
                  <p14:modId xmlns:p14="http://schemas.microsoft.com/office/powerpoint/2010/main" val="2494570579"/>
                </p:ext>
              </p:extLst>
            </p:nvPr>
          </p:nvGraphicFramePr>
          <p:xfrm>
            <a:off x="2628900" y="209550"/>
            <a:ext cx="2377440"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1C5BCD8A-5F48-2242-8EDE-A3C6BD739E3C}"/>
                </a:ext>
              </a:extLst>
            </p:cNvPr>
            <p:cNvSpPr/>
            <p:nvPr/>
          </p:nvSpPr>
          <p:spPr>
            <a:xfrm>
              <a:off x="2311146" y="104775"/>
              <a:ext cx="390525" cy="3667125"/>
            </a:xfrm>
            <a:prstGeom prst="rect">
              <a:avLst/>
            </a:prstGeom>
            <a:solidFill>
              <a:srgbClr val="768692">
                <a:alpha val="30196"/>
              </a:srgbClr>
            </a:solidFill>
            <a:ln w="12700" cap="flat" cmpd="sng" algn="ctr">
              <a:noFill/>
              <a:prstDash val="solid"/>
              <a:miter lim="800000"/>
            </a:ln>
            <a:effectLst/>
          </p:spPr>
          <p:txBody>
            <a:bodyPr lIns="0" rIns="0" rtlCol="0" anchor="b"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Qtr</a:t>
              </a:r>
            </a:p>
          </p:txBody>
        </p:sp>
        <p:sp>
          <p:nvSpPr>
            <p:cNvPr id="13" name="Rectangle 12">
              <a:extLst>
                <a:ext uri="{FF2B5EF4-FFF2-40B4-BE49-F238E27FC236}">
                  <a16:creationId xmlns:a16="http://schemas.microsoft.com/office/drawing/2014/main" id="{89802435-AC25-2349-AD80-8078538B886E}"/>
                </a:ext>
              </a:extLst>
            </p:cNvPr>
            <p:cNvSpPr/>
            <p:nvPr/>
          </p:nvSpPr>
          <p:spPr>
            <a:xfrm>
              <a:off x="847725" y="104775"/>
              <a:ext cx="1400176" cy="257175"/>
            </a:xfrm>
            <a:prstGeom prst="rect">
              <a:avLst/>
            </a:prstGeom>
            <a:solidFill>
              <a:srgbClr val="768692">
                <a:alpha val="30196"/>
              </a:srgbClr>
            </a:solidFill>
            <a:ln w="12700" cap="flat" cmpd="sng" algn="ctr">
              <a:noFill/>
              <a:prstDash val="solid"/>
              <a:miter lim="800000"/>
            </a:ln>
            <a:effectLst/>
          </p:spPr>
          <p:txBody>
            <a:bodyPr lIns="0" r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FBO facilities</a:t>
              </a:r>
            </a:p>
          </p:txBody>
        </p:sp>
        <p:sp>
          <p:nvSpPr>
            <p:cNvPr id="15" name="Rectangle 14">
              <a:extLst>
                <a:ext uri="{FF2B5EF4-FFF2-40B4-BE49-F238E27FC236}">
                  <a16:creationId xmlns:a16="http://schemas.microsoft.com/office/drawing/2014/main" id="{EC0E8C6F-B00F-BD4E-9261-ADAD125861A2}"/>
                </a:ext>
              </a:extLst>
            </p:cNvPr>
            <p:cNvSpPr/>
            <p:nvPr/>
          </p:nvSpPr>
          <p:spPr>
            <a:xfrm>
              <a:off x="2771774" y="114300"/>
              <a:ext cx="1381125" cy="257175"/>
            </a:xfrm>
            <a:prstGeom prst="rect">
              <a:avLst/>
            </a:prstGeom>
            <a:solidFill>
              <a:srgbClr val="768692">
                <a:alpha val="30196"/>
              </a:srgbClr>
            </a:solidFill>
            <a:ln w="12700" cap="flat" cmpd="sng" algn="ctr">
              <a:noFill/>
              <a:prstDash val="solid"/>
              <a:miter lim="800000"/>
            </a:ln>
            <a:effectLst/>
          </p:spPr>
          <p:txBody>
            <a:bodyPr lIns="0" r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non-FBO facilities</a:t>
              </a:r>
            </a:p>
          </p:txBody>
        </p:sp>
        <p:sp>
          <p:nvSpPr>
            <p:cNvPr id="16" name="TextBox 15">
              <a:extLst>
                <a:ext uri="{FF2B5EF4-FFF2-40B4-BE49-F238E27FC236}">
                  <a16:creationId xmlns:a16="http://schemas.microsoft.com/office/drawing/2014/main" id="{59FEC6E4-9D90-5446-AF16-224B418445C1}"/>
                </a:ext>
              </a:extLst>
            </p:cNvPr>
            <p:cNvSpPr txBox="1"/>
            <p:nvPr/>
          </p:nvSpPr>
          <p:spPr>
            <a:xfrm>
              <a:off x="2309812" y="2933701"/>
              <a:ext cx="393192" cy="514350"/>
            </a:xfrm>
            <a:prstGeom prst="rect">
              <a:avLst/>
            </a:prstGeom>
            <a:noFill/>
            <a:ln w="9525" cmpd="sng">
              <a:noFill/>
            </a:ln>
            <a:effectLst/>
          </p:spPr>
          <p:txBody>
            <a:bodyPr wrap="square" lIns="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22B861FD-AAB2-45CB-90A8-5B6AF45C2154}" type="TxLink">
                <a:rPr kumimoji="0" lang="en-US" sz="11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FY21 Q4</a:t>
              </a:fld>
              <a:endParaRPr kumimoji="0" lang="en-US" sz="11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endParaRPr>
            </a:p>
          </p:txBody>
        </p:sp>
        <p:sp>
          <p:nvSpPr>
            <p:cNvPr id="17" name="TextBox 16">
              <a:extLst>
                <a:ext uri="{FF2B5EF4-FFF2-40B4-BE49-F238E27FC236}">
                  <a16:creationId xmlns:a16="http://schemas.microsoft.com/office/drawing/2014/main" id="{951421DB-F880-3249-9987-2838DB92F6AF}"/>
                </a:ext>
              </a:extLst>
            </p:cNvPr>
            <p:cNvSpPr txBox="1"/>
            <p:nvPr/>
          </p:nvSpPr>
          <p:spPr>
            <a:xfrm>
              <a:off x="2309812" y="2114550"/>
              <a:ext cx="393192" cy="514350"/>
            </a:xfrm>
            <a:prstGeom prst="rect">
              <a:avLst/>
            </a:prstGeom>
            <a:noFill/>
            <a:ln w="9525" cmpd="sng">
              <a:noFill/>
            </a:ln>
            <a:effectLst/>
          </p:spPr>
          <p:txBody>
            <a:bodyPr wrap="square" lIns="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23FF8F77-CC47-49B4-B6F1-8C9EBFE2DE4E}" type="TxLink">
                <a:rPr kumimoji="0" lang="en-US" sz="1200" b="0"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FY21 Q3</a:t>
              </a:fld>
              <a:endParaRPr kumimoji="0" lang="en-US" sz="11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endParaRPr>
            </a:p>
          </p:txBody>
        </p:sp>
        <p:sp>
          <p:nvSpPr>
            <p:cNvPr id="18" name="TextBox 17">
              <a:extLst>
                <a:ext uri="{FF2B5EF4-FFF2-40B4-BE49-F238E27FC236}">
                  <a16:creationId xmlns:a16="http://schemas.microsoft.com/office/drawing/2014/main" id="{B7052073-E9B9-9540-9037-2954BC6C5CD3}"/>
                </a:ext>
              </a:extLst>
            </p:cNvPr>
            <p:cNvSpPr txBox="1"/>
            <p:nvPr/>
          </p:nvSpPr>
          <p:spPr>
            <a:xfrm>
              <a:off x="2309812" y="1295400"/>
              <a:ext cx="393192" cy="514350"/>
            </a:xfrm>
            <a:prstGeom prst="rect">
              <a:avLst/>
            </a:prstGeom>
            <a:noFill/>
            <a:ln w="9525" cmpd="sng">
              <a:noFill/>
            </a:ln>
            <a:effectLst/>
          </p:spPr>
          <p:txBody>
            <a:bodyPr wrap="square" lIns="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BD6CF5C3-FD45-4161-9EF0-341D11CD5BDB}" type="TxLink">
                <a:rPr kumimoji="0" lang="en-US" sz="1200" b="0"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FY21 Q2</a:t>
              </a:fld>
              <a:endParaRPr kumimoji="0" lang="en-US" sz="11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endParaRPr>
            </a:p>
          </p:txBody>
        </p:sp>
        <p:sp>
          <p:nvSpPr>
            <p:cNvPr id="19" name="TextBox 18">
              <a:extLst>
                <a:ext uri="{FF2B5EF4-FFF2-40B4-BE49-F238E27FC236}">
                  <a16:creationId xmlns:a16="http://schemas.microsoft.com/office/drawing/2014/main" id="{2823F3B6-6C8A-764B-9371-50471F3333BF}"/>
                </a:ext>
              </a:extLst>
            </p:cNvPr>
            <p:cNvSpPr txBox="1"/>
            <p:nvPr/>
          </p:nvSpPr>
          <p:spPr>
            <a:xfrm>
              <a:off x="2309812" y="504825"/>
              <a:ext cx="393192" cy="514350"/>
            </a:xfrm>
            <a:prstGeom prst="rect">
              <a:avLst/>
            </a:prstGeom>
            <a:noFill/>
            <a:ln w="9525" cmpd="sng">
              <a:noFill/>
            </a:ln>
            <a:effectLst/>
          </p:spPr>
          <p:txBody>
            <a:bodyPr wrap="square" lIns="0" r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fld id="{80BF264A-5CD9-4610-B631-6A5D25DB94D6}" type="TxLink">
                <a:rPr kumimoji="0" lang="en-US" sz="1200" b="0" i="0" u="none" strike="noStrike" kern="0" cap="none" spc="0" normalizeH="0" baseline="0" noProof="0">
                  <a:ln>
                    <a:noFill/>
                  </a:ln>
                  <a:solidFill>
                    <a:sysClr val="windowText" lastClr="000000"/>
                  </a:solidFill>
                  <a:effectLst/>
                  <a:uLnTx/>
                  <a:uFillTx/>
                  <a:latin typeface="Calibri"/>
                  <a:ea typeface="+mn-ea"/>
                  <a:cs typeface="Calibri"/>
                </a:rPr>
                <a:pPr marL="0" marR="0" lvl="0" indent="0" algn="ctr" defTabSz="914400" eaLnBrk="1" fontAlgn="auto" latinLnBrk="0" hangingPunct="1">
                  <a:lnSpc>
                    <a:spcPct val="100000"/>
                  </a:lnSpc>
                  <a:spcBef>
                    <a:spcPts val="0"/>
                  </a:spcBef>
                  <a:spcAft>
                    <a:spcPts val="0"/>
                  </a:spcAft>
                  <a:buClrTx/>
                  <a:buSzTx/>
                  <a:buFontTx/>
                  <a:buNone/>
                  <a:tabLst/>
                  <a:defRPr/>
                </a:pPr>
                <a:t>FY21 Q1</a:t>
              </a:fld>
              <a:endParaRPr kumimoji="0" lang="en-US" sz="11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endParaRPr>
            </a:p>
          </p:txBody>
        </p:sp>
        <p:sp>
          <p:nvSpPr>
            <p:cNvPr id="20" name="TextBox 16">
              <a:extLst>
                <a:ext uri="{FF2B5EF4-FFF2-40B4-BE49-F238E27FC236}">
                  <a16:creationId xmlns:a16="http://schemas.microsoft.com/office/drawing/2014/main" id="{8166463A-3E2C-DF4E-8B71-C11A94198CE5}"/>
                </a:ext>
              </a:extLst>
            </p:cNvPr>
            <p:cNvSpPr txBox="1"/>
            <p:nvPr/>
          </p:nvSpPr>
          <p:spPr>
            <a:xfrm>
              <a:off x="1162050" y="1495425"/>
              <a:ext cx="381000" cy="190500"/>
            </a:xfrm>
            <a:prstGeom prst="roundRect">
              <a:avLst>
                <a:gd name="adj" fmla="val 28862"/>
              </a:avLst>
            </a:prstGeom>
            <a:solidFill>
              <a:srgbClr val="0072CE"/>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B3D497B5-3A75-4E07-84B2-B31E393EB055}"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12.4%</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1" name="TextBox 17">
              <a:extLst>
                <a:ext uri="{FF2B5EF4-FFF2-40B4-BE49-F238E27FC236}">
                  <a16:creationId xmlns:a16="http://schemas.microsoft.com/office/drawing/2014/main" id="{E0FFF7EC-6B36-6942-8091-F848D96C262A}"/>
                </a:ext>
              </a:extLst>
            </p:cNvPr>
            <p:cNvSpPr txBox="1"/>
            <p:nvPr/>
          </p:nvSpPr>
          <p:spPr>
            <a:xfrm>
              <a:off x="714375" y="1495425"/>
              <a:ext cx="381000" cy="190500"/>
            </a:xfrm>
            <a:prstGeom prst="roundRect">
              <a:avLst>
                <a:gd name="adj" fmla="val 28862"/>
              </a:avLst>
            </a:prstGeom>
            <a:solidFill>
              <a:srgbClr val="768692"/>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DF9FB976-707D-46E2-8CD1-92EFAF991DBF}"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101%</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2" name="TextBox 18">
              <a:extLst>
                <a:ext uri="{FF2B5EF4-FFF2-40B4-BE49-F238E27FC236}">
                  <a16:creationId xmlns:a16="http://schemas.microsoft.com/office/drawing/2014/main" id="{06178D4A-4314-8549-827D-03EFC7F4E774}"/>
                </a:ext>
              </a:extLst>
            </p:cNvPr>
            <p:cNvSpPr txBox="1"/>
            <p:nvPr/>
          </p:nvSpPr>
          <p:spPr>
            <a:xfrm>
              <a:off x="1162050" y="695325"/>
              <a:ext cx="381000" cy="190500"/>
            </a:xfrm>
            <a:prstGeom prst="roundRect">
              <a:avLst>
                <a:gd name="adj" fmla="val 28862"/>
              </a:avLst>
            </a:prstGeom>
            <a:solidFill>
              <a:srgbClr val="0072CE"/>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00FBFAB7-6F81-4E20-ADA7-FE98DAEA7A66}"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11.5%</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3" name="TextBox 19">
              <a:extLst>
                <a:ext uri="{FF2B5EF4-FFF2-40B4-BE49-F238E27FC236}">
                  <a16:creationId xmlns:a16="http://schemas.microsoft.com/office/drawing/2014/main" id="{B2B63F77-35E9-E748-A488-761E5CA09D91}"/>
                </a:ext>
              </a:extLst>
            </p:cNvPr>
            <p:cNvSpPr txBox="1"/>
            <p:nvPr/>
          </p:nvSpPr>
          <p:spPr>
            <a:xfrm>
              <a:off x="714375" y="695325"/>
              <a:ext cx="381000" cy="190500"/>
            </a:xfrm>
            <a:prstGeom prst="roundRect">
              <a:avLst>
                <a:gd name="adj" fmla="val 28862"/>
              </a:avLst>
            </a:prstGeom>
            <a:solidFill>
              <a:srgbClr val="768692"/>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73B3DD69-34C4-40B3-AAFA-D76A2F5C1A71}"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4" name="TextBox 20">
              <a:extLst>
                <a:ext uri="{FF2B5EF4-FFF2-40B4-BE49-F238E27FC236}">
                  <a16:creationId xmlns:a16="http://schemas.microsoft.com/office/drawing/2014/main" id="{7F15F383-BD91-914C-8100-A6364EACA998}"/>
                </a:ext>
              </a:extLst>
            </p:cNvPr>
            <p:cNvSpPr txBox="1"/>
            <p:nvPr/>
          </p:nvSpPr>
          <p:spPr>
            <a:xfrm>
              <a:off x="3552825" y="695325"/>
              <a:ext cx="381000" cy="190500"/>
            </a:xfrm>
            <a:prstGeom prst="roundRect">
              <a:avLst>
                <a:gd name="adj" fmla="val 28862"/>
              </a:avLst>
            </a:prstGeom>
            <a:solidFill>
              <a:srgbClr val="0072CE"/>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575406BE-2146-4EB9-BF72-C43A25C35275}"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5" name="TextBox 21">
              <a:extLst>
                <a:ext uri="{FF2B5EF4-FFF2-40B4-BE49-F238E27FC236}">
                  <a16:creationId xmlns:a16="http://schemas.microsoft.com/office/drawing/2014/main" id="{468907F0-8FBF-7248-9189-5F6F6A0A1280}"/>
                </a:ext>
              </a:extLst>
            </p:cNvPr>
            <p:cNvSpPr txBox="1"/>
            <p:nvPr/>
          </p:nvSpPr>
          <p:spPr>
            <a:xfrm>
              <a:off x="4010025" y="695325"/>
              <a:ext cx="381000" cy="190500"/>
            </a:xfrm>
            <a:prstGeom prst="roundRect">
              <a:avLst>
                <a:gd name="adj" fmla="val 28862"/>
              </a:avLst>
            </a:prstGeom>
            <a:solidFill>
              <a:srgbClr val="768692"/>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CC9984DB-AA74-4014-B1F2-6ABA8C415202}"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98%</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6" name="TextBox 22">
              <a:extLst>
                <a:ext uri="{FF2B5EF4-FFF2-40B4-BE49-F238E27FC236}">
                  <a16:creationId xmlns:a16="http://schemas.microsoft.com/office/drawing/2014/main" id="{66060A5A-FB0B-564E-A471-2B64D3696D35}"/>
                </a:ext>
              </a:extLst>
            </p:cNvPr>
            <p:cNvSpPr txBox="1"/>
            <p:nvPr/>
          </p:nvSpPr>
          <p:spPr>
            <a:xfrm>
              <a:off x="3552825" y="1495425"/>
              <a:ext cx="381000" cy="190500"/>
            </a:xfrm>
            <a:prstGeom prst="roundRect">
              <a:avLst>
                <a:gd name="adj" fmla="val 28862"/>
              </a:avLst>
            </a:prstGeom>
            <a:solidFill>
              <a:srgbClr val="0072CE"/>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5206E500-227D-456B-A062-7E33DE37A302}"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sp>
          <p:nvSpPr>
            <p:cNvPr id="27" name="TextBox 23">
              <a:extLst>
                <a:ext uri="{FF2B5EF4-FFF2-40B4-BE49-F238E27FC236}">
                  <a16:creationId xmlns:a16="http://schemas.microsoft.com/office/drawing/2014/main" id="{E7A11478-1F49-794E-B0DE-0AD5B6EB6363}"/>
                </a:ext>
              </a:extLst>
            </p:cNvPr>
            <p:cNvSpPr txBox="1"/>
            <p:nvPr/>
          </p:nvSpPr>
          <p:spPr>
            <a:xfrm>
              <a:off x="4010025" y="1495425"/>
              <a:ext cx="381000" cy="190500"/>
            </a:xfrm>
            <a:prstGeom prst="roundRect">
              <a:avLst>
                <a:gd name="adj" fmla="val 28862"/>
              </a:avLst>
            </a:prstGeom>
            <a:solidFill>
              <a:srgbClr val="768692"/>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fld id="{C61F9A86-F4DC-4BBA-85D9-381BAEF37F6B}" type="TxLink">
                <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pPr marL="0" marR="0" lvl="0" indent="0" defTabSz="914400" eaLnBrk="1" fontAlgn="auto" latinLnBrk="0" hangingPunct="1">
                  <a:lnSpc>
                    <a:spcPct val="100000"/>
                  </a:lnSpc>
                  <a:spcBef>
                    <a:spcPts val="0"/>
                  </a:spcBef>
                  <a:spcAft>
                    <a:spcPts val="0"/>
                  </a:spcAft>
                  <a:buClrTx/>
                  <a:buSzTx/>
                  <a:buFontTx/>
                  <a:buNone/>
                  <a:tabLst/>
                  <a:defRPr/>
                </a:pPr>
                <a:t>102%</a:t>
              </a:fld>
              <a:endParaRPr kumimoji="0" lang="en-US" sz="11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mn-cs"/>
              </a:endParaRPr>
            </a:p>
          </p:txBody>
        </p:sp>
        <p:grpSp>
          <p:nvGrpSpPr>
            <p:cNvPr id="28" name="Group 27">
              <a:extLst>
                <a:ext uri="{FF2B5EF4-FFF2-40B4-BE49-F238E27FC236}">
                  <a16:creationId xmlns:a16="http://schemas.microsoft.com/office/drawing/2014/main" id="{11BA9277-D15A-3E4D-83C0-15DA5177E411}"/>
                </a:ext>
              </a:extLst>
            </p:cNvPr>
            <p:cNvGrpSpPr/>
            <p:nvPr/>
          </p:nvGrpSpPr>
          <p:grpSpPr>
            <a:xfrm>
              <a:off x="85724" y="3495674"/>
              <a:ext cx="2145031" cy="700088"/>
              <a:chOff x="85724" y="3495674"/>
              <a:chExt cx="2145031" cy="700088"/>
            </a:xfrm>
          </p:grpSpPr>
          <p:sp>
            <p:nvSpPr>
              <p:cNvPr id="29" name="Rectangle 28">
                <a:extLst>
                  <a:ext uri="{FF2B5EF4-FFF2-40B4-BE49-F238E27FC236}">
                    <a16:creationId xmlns:a16="http://schemas.microsoft.com/office/drawing/2014/main" id="{4D83A0E6-30E6-B345-9271-C4AAA624F2D6}"/>
                  </a:ext>
                </a:extLst>
              </p:cNvPr>
              <p:cNvSpPr/>
              <p:nvPr/>
            </p:nvSpPr>
            <p:spPr>
              <a:xfrm>
                <a:off x="285750" y="3714749"/>
                <a:ext cx="109728" cy="109728"/>
              </a:xfrm>
              <a:prstGeom prst="rect">
                <a:avLst/>
              </a:prstGeom>
              <a:solidFill>
                <a:srgbClr val="002855"/>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3D8DF3E-E77B-754C-9630-752F5E593338}"/>
                  </a:ext>
                </a:extLst>
              </p:cNvPr>
              <p:cNvSpPr/>
              <p:nvPr/>
            </p:nvSpPr>
            <p:spPr>
              <a:xfrm>
                <a:off x="428624" y="3686174"/>
                <a:ext cx="1285875" cy="180975"/>
              </a:xfrm>
              <a:prstGeom prst="rect">
                <a:avLst/>
              </a:prstGeom>
              <a:noFill/>
              <a:ln w="12700" cap="flat" cmpd="sng" algn="ctr">
                <a:noFill/>
                <a:prstDash val="solid"/>
                <a:miter lim="800000"/>
              </a:ln>
              <a:effectLst/>
            </p:spPr>
            <p:txBody>
              <a:bodyPr lIns="45720" r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 Tested</a:t>
                </a:r>
              </a:p>
            </p:txBody>
          </p:sp>
          <p:sp>
            <p:nvSpPr>
              <p:cNvPr id="31" name="Rectangle 30">
                <a:extLst>
                  <a:ext uri="{FF2B5EF4-FFF2-40B4-BE49-F238E27FC236}">
                    <a16:creationId xmlns:a16="http://schemas.microsoft.com/office/drawing/2014/main" id="{6C14B072-7AFA-C94E-9EEA-D905B178A441}"/>
                  </a:ext>
                </a:extLst>
              </p:cNvPr>
              <p:cNvSpPr/>
              <p:nvPr/>
            </p:nvSpPr>
            <p:spPr>
              <a:xfrm>
                <a:off x="285750" y="3881437"/>
                <a:ext cx="109728" cy="109728"/>
              </a:xfrm>
              <a:prstGeom prst="rect">
                <a:avLst/>
              </a:prstGeom>
              <a:solidFill>
                <a:srgbClr val="0072CE"/>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BCEF040-164D-A940-A7B7-61CEEF65ECCE}"/>
                  </a:ext>
                </a:extLst>
              </p:cNvPr>
              <p:cNvSpPr/>
              <p:nvPr/>
            </p:nvSpPr>
            <p:spPr>
              <a:xfrm>
                <a:off x="428624" y="3852862"/>
                <a:ext cx="1285875" cy="180975"/>
              </a:xfrm>
              <a:prstGeom prst="rect">
                <a:avLst/>
              </a:prstGeom>
              <a:noFill/>
              <a:ln w="12700" cap="flat" cmpd="sng" algn="ctr">
                <a:noFill/>
                <a:prstDash val="solid"/>
                <a:miter lim="800000"/>
              </a:ln>
              <a:effectLst/>
            </p:spPr>
            <p:txBody>
              <a:bodyPr lIns="45720" r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 Tested positive</a:t>
                </a:r>
              </a:p>
            </p:txBody>
          </p:sp>
          <p:sp>
            <p:nvSpPr>
              <p:cNvPr id="33" name="Rectangle 32">
                <a:extLst>
                  <a:ext uri="{FF2B5EF4-FFF2-40B4-BE49-F238E27FC236}">
                    <a16:creationId xmlns:a16="http://schemas.microsoft.com/office/drawing/2014/main" id="{815477F0-99EC-9842-94E6-F71E2CF15807}"/>
                  </a:ext>
                </a:extLst>
              </p:cNvPr>
              <p:cNvSpPr/>
              <p:nvPr/>
            </p:nvSpPr>
            <p:spPr>
              <a:xfrm>
                <a:off x="285750" y="4043362"/>
                <a:ext cx="109728" cy="109728"/>
              </a:xfrm>
              <a:prstGeom prst="rect">
                <a:avLst/>
              </a:prstGeom>
              <a:solidFill>
                <a:srgbClr val="768692"/>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227EA2CC-3313-0846-96D3-8C0909BF494E}"/>
                  </a:ext>
                </a:extLst>
              </p:cNvPr>
              <p:cNvSpPr/>
              <p:nvPr/>
            </p:nvSpPr>
            <p:spPr>
              <a:xfrm>
                <a:off x="428624" y="4014787"/>
                <a:ext cx="1285875" cy="180975"/>
              </a:xfrm>
              <a:prstGeom prst="rect">
                <a:avLst/>
              </a:prstGeom>
              <a:noFill/>
              <a:ln w="12700" cap="flat" cmpd="sng" algn="ctr">
                <a:noFill/>
                <a:prstDash val="solid"/>
                <a:miter lim="800000"/>
              </a:ln>
              <a:effectLst/>
            </p:spPr>
            <p:txBody>
              <a:bodyPr lIns="45720" r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 Treatment (New)</a:t>
                </a:r>
              </a:p>
            </p:txBody>
          </p:sp>
          <p:sp>
            <p:nvSpPr>
              <p:cNvPr id="35" name="Rectangle 34">
                <a:extLst>
                  <a:ext uri="{FF2B5EF4-FFF2-40B4-BE49-F238E27FC236}">
                    <a16:creationId xmlns:a16="http://schemas.microsoft.com/office/drawing/2014/main" id="{7735C7E2-4D7A-ED49-BC25-49B77BDD44A9}"/>
                  </a:ext>
                </a:extLst>
              </p:cNvPr>
              <p:cNvSpPr/>
              <p:nvPr/>
            </p:nvSpPr>
            <p:spPr>
              <a:xfrm>
                <a:off x="85724" y="3495674"/>
                <a:ext cx="1285875" cy="180975"/>
              </a:xfrm>
              <a:prstGeom prst="rect">
                <a:avLst/>
              </a:prstGeom>
              <a:noFill/>
              <a:ln w="12700" cap="flat" cmpd="sng" algn="ctr">
                <a:noFill/>
                <a:prstDash val="solid"/>
                <a:miter lim="800000"/>
              </a:ln>
              <a:effectLst/>
            </p:spPr>
            <p:txBody>
              <a:bodyPr lIns="45720" r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Gill Sans MT" panose="020B0502020104020203" pitchFamily="34" charset="0"/>
                    <a:ea typeface="+mn-ea"/>
                    <a:cs typeface="+mn-cs"/>
                  </a:rPr>
                  <a:t>KEY</a:t>
                </a:r>
              </a:p>
            </p:txBody>
          </p:sp>
          <p:sp>
            <p:nvSpPr>
              <p:cNvPr id="36" name="TextBox 36">
                <a:extLst>
                  <a:ext uri="{FF2B5EF4-FFF2-40B4-BE49-F238E27FC236}">
                    <a16:creationId xmlns:a16="http://schemas.microsoft.com/office/drawing/2014/main" id="{50A4C1C1-1AE8-3B41-B0C1-6E18327D01AD}"/>
                  </a:ext>
                </a:extLst>
              </p:cNvPr>
              <p:cNvSpPr txBox="1"/>
              <p:nvPr/>
            </p:nvSpPr>
            <p:spPr>
              <a:xfrm>
                <a:off x="1590675" y="4013834"/>
                <a:ext cx="640080" cy="137160"/>
              </a:xfrm>
              <a:prstGeom prst="roundRect">
                <a:avLst>
                  <a:gd name="adj" fmla="val 28862"/>
                </a:avLst>
              </a:prstGeom>
              <a:solidFill>
                <a:srgbClr val="768692"/>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t>% Linked</a:t>
                </a:r>
              </a:p>
            </p:txBody>
          </p:sp>
          <p:sp>
            <p:nvSpPr>
              <p:cNvPr id="37" name="TextBox 37">
                <a:extLst>
                  <a:ext uri="{FF2B5EF4-FFF2-40B4-BE49-F238E27FC236}">
                    <a16:creationId xmlns:a16="http://schemas.microsoft.com/office/drawing/2014/main" id="{0A0CC197-493A-4A45-A3D3-B0217FC087F2}"/>
                  </a:ext>
                </a:extLst>
              </p:cNvPr>
              <p:cNvSpPr txBox="1"/>
              <p:nvPr/>
            </p:nvSpPr>
            <p:spPr>
              <a:xfrm>
                <a:off x="1590675" y="3851909"/>
                <a:ext cx="640080" cy="137160"/>
              </a:xfrm>
              <a:prstGeom prst="roundRect">
                <a:avLst>
                  <a:gd name="adj" fmla="val 28862"/>
                </a:avLst>
              </a:prstGeom>
              <a:solidFill>
                <a:srgbClr val="0072CE"/>
              </a:solidFill>
              <a:ln w="9525" cmpd="sng">
                <a:noFill/>
              </a:ln>
              <a:effectLst/>
            </p:spPr>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Gill Sans MT" panose="020B0502020104020203" pitchFamily="34" charset="0"/>
                    <a:ea typeface="+mn-ea"/>
                    <a:cs typeface="Calibri"/>
                  </a:rPr>
                  <a:t>% Yield</a:t>
                </a:r>
              </a:p>
            </p:txBody>
          </p:sp>
        </p:grpSp>
      </p:grpSp>
    </p:spTree>
    <p:extLst>
      <p:ext uri="{BB962C8B-B14F-4D97-AF65-F5344CB8AC3E}">
        <p14:creationId xmlns:p14="http://schemas.microsoft.com/office/powerpoint/2010/main" val="23722963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55C4F7-ED22-4745-8FFD-F28C40FE0D89}"/>
              </a:ext>
            </a:extLst>
          </p:cNvPr>
          <p:cNvSpPr/>
          <p:nvPr/>
        </p:nvSpPr>
        <p:spPr>
          <a:xfrm>
            <a:off x="0" y="1"/>
            <a:ext cx="12192000" cy="625642"/>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600" b="1" dirty="0">
                <a:solidFill>
                  <a:schemeClr val="bg1"/>
                </a:solidFill>
                <a:latin typeface="Gill Sans MT" panose="020B0502020104020203" pitchFamily="34" charset="77"/>
              </a:rPr>
              <a:t>FBO and Non-FBO Facilities: </a:t>
            </a:r>
            <a:r>
              <a:rPr lang="en-US" sz="2600" b="1" dirty="0">
                <a:solidFill>
                  <a:srgbClr val="AEB7BE"/>
                </a:solidFill>
                <a:latin typeface="Gill Sans MT" panose="020B0502020104020203" pitchFamily="34" charset="77"/>
              </a:rPr>
              <a:t>Continuity in treatment and Viral Suppression</a:t>
            </a:r>
            <a:endParaRPr lang="en-GB" sz="2600" b="1" dirty="0">
              <a:solidFill>
                <a:srgbClr val="AEB7BE"/>
              </a:solidFill>
              <a:latin typeface="Gill Sans MT" panose="020B0502020104020203" pitchFamily="34" charset="77"/>
            </a:endParaRPr>
          </a:p>
        </p:txBody>
      </p:sp>
      <p:graphicFrame>
        <p:nvGraphicFramePr>
          <p:cNvPr id="3" name="Content Placeholder 2">
            <a:extLst>
              <a:ext uri="{FF2B5EF4-FFF2-40B4-BE49-F238E27FC236}">
                <a16:creationId xmlns:a16="http://schemas.microsoft.com/office/drawing/2014/main" id="{6D41CFFD-DD86-3F49-9F67-6BB5368F2653}"/>
              </a:ext>
            </a:extLst>
          </p:cNvPr>
          <p:cNvGraphicFramePr>
            <a:graphicFrameLocks noGrp="1"/>
          </p:cNvGraphicFramePr>
          <p:nvPr>
            <p:ph idx="1"/>
            <p:extLst>
              <p:ext uri="{D42A27DB-BD31-4B8C-83A1-F6EECF244321}">
                <p14:modId xmlns:p14="http://schemas.microsoft.com/office/powerpoint/2010/main" val="802033198"/>
              </p:ext>
            </p:extLst>
          </p:nvPr>
        </p:nvGraphicFramePr>
        <p:xfrm>
          <a:off x="6513513" y="990600"/>
          <a:ext cx="5322887" cy="482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2">
            <a:extLst>
              <a:ext uri="{FF2B5EF4-FFF2-40B4-BE49-F238E27FC236}">
                <a16:creationId xmlns:a16="http://schemas.microsoft.com/office/drawing/2014/main" id="{10275F0F-9513-1341-B2EA-26AC5EEBEF9C}"/>
              </a:ext>
            </a:extLst>
          </p:cNvPr>
          <p:cNvGraphicFramePr>
            <a:graphicFrameLocks/>
          </p:cNvGraphicFramePr>
          <p:nvPr>
            <p:extLst>
              <p:ext uri="{D42A27DB-BD31-4B8C-83A1-F6EECF244321}">
                <p14:modId xmlns:p14="http://schemas.microsoft.com/office/powerpoint/2010/main" val="4018635088"/>
              </p:ext>
            </p:extLst>
          </p:nvPr>
        </p:nvGraphicFramePr>
        <p:xfrm>
          <a:off x="354013" y="977900"/>
          <a:ext cx="5487987"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947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D5142-364B-2B4E-B81D-62EF377C0059}"/>
              </a:ext>
            </a:extLst>
          </p:cNvPr>
          <p:cNvSpPr txBox="1"/>
          <p:nvPr/>
        </p:nvSpPr>
        <p:spPr>
          <a:xfrm>
            <a:off x="384167" y="1075891"/>
            <a:ext cx="1982515" cy="4596130"/>
          </a:xfrm>
          <a:prstGeom prst="rect">
            <a:avLst/>
          </a:prstGeom>
          <a:noFill/>
          <a:ln>
            <a:noFill/>
          </a:ln>
        </p:spPr>
        <p:txBody>
          <a:bodyPr wrap="square" rtlCol="0">
            <a:spAutoFit/>
          </a:bodyPr>
          <a:lstStyle/>
          <a:p>
            <a:pPr>
              <a:spcAft>
                <a:spcPts val="2200"/>
              </a:spcAft>
            </a:pPr>
            <a:r>
              <a:rPr lang="en-US" sz="1600" b="1" dirty="0">
                <a:solidFill>
                  <a:schemeClr val="accent1"/>
                </a:solidFill>
              </a:rPr>
              <a:t>FY21 Data</a:t>
            </a:r>
          </a:p>
          <a:p>
            <a:pPr marL="285750" indent="-285750">
              <a:spcAft>
                <a:spcPts val="2200"/>
              </a:spcAft>
              <a:buFont typeface="Wingdings" pitchFamily="2" charset="2"/>
              <a:buChar char="§"/>
            </a:pPr>
            <a:r>
              <a:rPr lang="en-US" sz="1600" dirty="0">
                <a:solidFill>
                  <a:schemeClr val="accent1"/>
                </a:solidFill>
              </a:rPr>
              <a:t>FBO footprint: </a:t>
            </a:r>
            <a:r>
              <a:rPr lang="en-US" sz="1600" dirty="0">
                <a:solidFill>
                  <a:srgbClr val="002060"/>
                </a:solidFill>
              </a:rPr>
              <a:t>29 FBO health posts represent </a:t>
            </a:r>
            <a:r>
              <a:rPr lang="en-US" sz="1600" b="1" dirty="0">
                <a:solidFill>
                  <a:srgbClr val="FF0000"/>
                </a:solidFill>
              </a:rPr>
              <a:t>11% </a:t>
            </a:r>
            <a:r>
              <a:rPr lang="en-US" sz="1600" dirty="0">
                <a:solidFill>
                  <a:srgbClr val="002060"/>
                </a:solidFill>
              </a:rPr>
              <a:t>of JSI/USAID DISCOVER-Health’s service footprint. </a:t>
            </a:r>
          </a:p>
          <a:p>
            <a:pPr marL="285750" indent="-285750">
              <a:spcAft>
                <a:spcPts val="2200"/>
              </a:spcAft>
              <a:buFont typeface="Wingdings" pitchFamily="2" charset="2"/>
              <a:buChar char="§"/>
            </a:pPr>
            <a:r>
              <a:rPr lang="en-US" sz="1600" dirty="0">
                <a:solidFill>
                  <a:schemeClr val="accent1"/>
                </a:solidFill>
              </a:rPr>
              <a:t>Average contribution to males 15-34 years old PREP_NEW during last four quarters: </a:t>
            </a:r>
            <a:r>
              <a:rPr lang="en-US" sz="1600" dirty="0">
                <a:solidFill>
                  <a:srgbClr val="002060"/>
                </a:solidFill>
              </a:rPr>
              <a:t>Above expectation at </a:t>
            </a:r>
            <a:r>
              <a:rPr lang="en-US" sz="1600" b="1" dirty="0">
                <a:solidFill>
                  <a:srgbClr val="FF0000"/>
                </a:solidFill>
              </a:rPr>
              <a:t>18%</a:t>
            </a:r>
            <a:r>
              <a:rPr lang="en-US" sz="1600" b="1" dirty="0">
                <a:solidFill>
                  <a:srgbClr val="002060"/>
                </a:solidFill>
              </a:rPr>
              <a:t> </a:t>
            </a:r>
            <a:r>
              <a:rPr lang="en-US" sz="1600" dirty="0">
                <a:solidFill>
                  <a:srgbClr val="002060"/>
                </a:solidFill>
              </a:rPr>
              <a:t>(</a:t>
            </a:r>
            <a:r>
              <a:rPr lang="en-US" sz="1600" b="1" i="1" dirty="0">
                <a:solidFill>
                  <a:srgbClr val="002060"/>
                </a:solidFill>
              </a:rPr>
              <a:t>n=766</a:t>
            </a:r>
            <a:r>
              <a:rPr lang="en-US" sz="1600" dirty="0">
                <a:solidFill>
                  <a:srgbClr val="002060"/>
                </a:solidFill>
              </a:rPr>
              <a:t>).</a:t>
            </a:r>
          </a:p>
        </p:txBody>
      </p:sp>
      <p:sp>
        <p:nvSpPr>
          <p:cNvPr id="7" name="Rectangle 6">
            <a:extLst>
              <a:ext uri="{FF2B5EF4-FFF2-40B4-BE49-F238E27FC236}">
                <a16:creationId xmlns:a16="http://schemas.microsoft.com/office/drawing/2014/main" id="{D827432B-7344-9F4D-B27C-673A44FC2C42}"/>
              </a:ext>
            </a:extLst>
          </p:cNvPr>
          <p:cNvSpPr/>
          <p:nvPr/>
        </p:nvSpPr>
        <p:spPr>
          <a:xfrm>
            <a:off x="0" y="-39461"/>
            <a:ext cx="12192000" cy="845599"/>
          </a:xfrm>
          <a:prstGeom prst="rect">
            <a:avLst/>
          </a:prstGeom>
          <a:solidFill>
            <a:srgbClr val="002855"/>
          </a:solidFill>
          <a:ln w="25400" cap="flat" cmpd="sng" algn="ctr">
            <a:noFill/>
            <a:prstDash val="solid"/>
          </a:ln>
          <a:effectLst/>
        </p:spPr>
        <p:txBody>
          <a:bodyPr rtlCol="0" anchor="ct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600" b="1" dirty="0">
                <a:solidFill>
                  <a:schemeClr val="bg1"/>
                </a:solidFill>
                <a:latin typeface="Gill Sans MT" panose="020B0502020104020203" pitchFamily="34" charset="77"/>
              </a:rPr>
              <a:t>FBO Facilities: </a:t>
            </a:r>
            <a:r>
              <a:rPr lang="en-US" sz="2600" b="1" dirty="0">
                <a:solidFill>
                  <a:srgbClr val="AEB7BE"/>
                </a:solidFill>
                <a:latin typeface="Gill Sans MT" panose="020B0502020104020203" pitchFamily="34" charset="77"/>
              </a:rPr>
              <a:t>Footprint and contribution to PREP_NEW for Males 15-34</a:t>
            </a:r>
            <a:endParaRPr lang="en-GB" sz="2600" b="1" dirty="0">
              <a:solidFill>
                <a:srgbClr val="AEB7BE"/>
              </a:solidFill>
              <a:latin typeface="Gill Sans MT" panose="020B0502020104020203" pitchFamily="34" charset="77"/>
            </a:endParaRPr>
          </a:p>
        </p:txBody>
      </p:sp>
      <p:graphicFrame>
        <p:nvGraphicFramePr>
          <p:cNvPr id="3" name="Content Placeholder 2">
            <a:extLst>
              <a:ext uri="{FF2B5EF4-FFF2-40B4-BE49-F238E27FC236}">
                <a16:creationId xmlns:a16="http://schemas.microsoft.com/office/drawing/2014/main" id="{923C8DA2-2CC1-8848-A5A1-8AE803EBBDBC}"/>
              </a:ext>
            </a:extLst>
          </p:cNvPr>
          <p:cNvGraphicFramePr>
            <a:graphicFrameLocks noGrp="1"/>
          </p:cNvGraphicFramePr>
          <p:nvPr>
            <p:ph idx="1"/>
            <p:extLst>
              <p:ext uri="{D42A27DB-BD31-4B8C-83A1-F6EECF244321}">
                <p14:modId xmlns:p14="http://schemas.microsoft.com/office/powerpoint/2010/main" val="3776988649"/>
              </p:ext>
            </p:extLst>
          </p:nvPr>
        </p:nvGraphicFramePr>
        <p:xfrm>
          <a:off x="2832847" y="824194"/>
          <a:ext cx="8910918" cy="5522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10246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6621" y="957751"/>
            <a:ext cx="10670722" cy="5579264"/>
          </a:xfrm>
        </p:spPr>
        <p:txBody>
          <a:bodyPr>
            <a:normAutofit/>
          </a:bodyPr>
          <a:lstStyle/>
          <a:p>
            <a:pPr>
              <a:lnSpc>
                <a:spcPct val="100000"/>
              </a:lnSpc>
              <a:spcAft>
                <a:spcPts val="2400"/>
              </a:spcAft>
            </a:pPr>
            <a:r>
              <a:rPr lang="en-GB" sz="1800" dirty="0"/>
              <a:t>Insights from the 2017/18 DISCOVER-led Zambia Male Characterization Study (MCS) informs our FCI programming for men. </a:t>
            </a:r>
            <a:endParaRPr lang="en-GB" sz="1800" dirty="0">
              <a:solidFill>
                <a:schemeClr val="tx2"/>
              </a:solidFill>
            </a:endParaRPr>
          </a:p>
          <a:p>
            <a:pPr>
              <a:lnSpc>
                <a:spcPct val="100000"/>
              </a:lnSpc>
              <a:spcBef>
                <a:spcPts val="0"/>
              </a:spcBef>
              <a:spcAft>
                <a:spcPts val="0"/>
              </a:spcAft>
            </a:pPr>
            <a:r>
              <a:rPr lang="en-GB" sz="1800" dirty="0"/>
              <a:t>Two major themes emerged as key barriers to men’s HIV service access and utilization:                          </a:t>
            </a:r>
          </a:p>
          <a:p>
            <a:pPr>
              <a:lnSpc>
                <a:spcPct val="100000"/>
              </a:lnSpc>
              <a:spcAft>
                <a:spcPts val="1800"/>
              </a:spcAft>
            </a:pPr>
            <a:r>
              <a:rPr lang="en-GB" sz="1200" i="1" dirty="0">
                <a:solidFill>
                  <a:srgbClr val="C00000"/>
                </a:solidFill>
              </a:rPr>
              <a:t>(more @ AIDS 2020 Oral Presentation: 0AD02 Zambia Male Characterization Study; Insights to inform HIV Programming to Increase Men’s HIV Service Utilization)</a:t>
            </a:r>
            <a:endParaRPr lang="en-GB" sz="1200" dirty="0">
              <a:solidFill>
                <a:schemeClr val="tx2"/>
              </a:solidFill>
            </a:endParaRPr>
          </a:p>
          <a:p>
            <a:pPr marL="1284288" lvl="1" indent="-457200">
              <a:spcBef>
                <a:spcPts val="600"/>
              </a:spcBef>
              <a:spcAft>
                <a:spcPts val="1800"/>
              </a:spcAft>
              <a:buFont typeface="+mj-lt"/>
              <a:buAutoNum type="arabicPeriod"/>
            </a:pPr>
            <a:r>
              <a:rPr lang="en-US" sz="1800" b="1" dirty="0">
                <a:solidFill>
                  <a:schemeClr val="tx2"/>
                </a:solidFill>
                <a:cs typeface="Arial" panose="020B0604020202020204" pitchFamily="34" charset="0"/>
              </a:rPr>
              <a:t>Fear of/apprehension about</a:t>
            </a:r>
            <a:r>
              <a:rPr lang="en-US" sz="1800" dirty="0">
                <a:solidFill>
                  <a:schemeClr val="tx2"/>
                </a:solidFill>
                <a:cs typeface="Arial" panose="020B0604020202020204" pitchFamily="34" charset="0"/>
              </a:rPr>
              <a:t>: positive HIV diagnosis and living with HIV; pain; being disrespected, stigma and discrimination; death</a:t>
            </a:r>
            <a:endParaRPr lang="en-US" sz="1800" strike="sngStrike" dirty="0">
              <a:solidFill>
                <a:schemeClr val="tx2"/>
              </a:solidFill>
              <a:cs typeface="Arial" panose="020B0604020202020204" pitchFamily="34" charset="0"/>
            </a:endParaRPr>
          </a:p>
          <a:p>
            <a:pPr marL="1284288" lvl="1" indent="-457200">
              <a:spcBef>
                <a:spcPts val="600"/>
              </a:spcBef>
              <a:spcAft>
                <a:spcPts val="1800"/>
              </a:spcAft>
              <a:buFont typeface="+mj-lt"/>
              <a:buAutoNum type="arabicPeriod"/>
            </a:pPr>
            <a:r>
              <a:rPr lang="en-US" sz="1800" b="1" dirty="0">
                <a:solidFill>
                  <a:schemeClr val="tx2"/>
                </a:solidFill>
                <a:cs typeface="Arial" panose="020B0604020202020204" pitchFamily="34" charset="0"/>
              </a:rPr>
              <a:t>Health system shut-out:</a:t>
            </a:r>
            <a:r>
              <a:rPr lang="en-US" sz="1800" dirty="0">
                <a:solidFill>
                  <a:schemeClr val="tx2"/>
                </a:solidFill>
                <a:cs typeface="Arial" panose="020B0604020202020204" pitchFamily="34" charset="0"/>
              </a:rPr>
              <a:t> perceived negative health staff attitudes; </a:t>
            </a:r>
            <a:r>
              <a:rPr lang="en-US" sz="1800" dirty="0">
                <a:cs typeface="Arial" panose="020B0604020202020204" pitchFamily="34" charset="0"/>
              </a:rPr>
              <a:t>health system set up for women and children; </a:t>
            </a:r>
            <a:r>
              <a:rPr lang="en-US" sz="1800" dirty="0">
                <a:solidFill>
                  <a:schemeClr val="tx2"/>
                </a:solidFill>
                <a:cs typeface="Arial" panose="020B0604020202020204" pitchFamily="34" charset="0"/>
              </a:rPr>
              <a:t>female providers; real or perceived lack of confidentiality and privacy; long wait-times in public health facilities; inflexible service timing/location</a:t>
            </a:r>
            <a:r>
              <a:rPr lang="en-US" sz="1800" dirty="0">
                <a:cs typeface="Arial" panose="020B0604020202020204" pitchFamily="34" charset="0"/>
              </a:rPr>
              <a:t>.</a:t>
            </a:r>
          </a:p>
          <a:p>
            <a:pPr marL="311150" lvl="1" indent="0">
              <a:spcBef>
                <a:spcPts val="600"/>
              </a:spcBef>
              <a:spcAft>
                <a:spcPts val="1800"/>
              </a:spcAft>
              <a:buNone/>
            </a:pPr>
            <a:r>
              <a:rPr lang="en-US" sz="1800" dirty="0">
                <a:solidFill>
                  <a:schemeClr val="accent1"/>
                </a:solidFill>
              </a:rPr>
              <a:t>With limited contact with the health system, the men have limited access to reliable health and HIV information to inform their health choices and behaviors. </a:t>
            </a:r>
          </a:p>
          <a:p>
            <a:pPr marL="311150" lvl="1" indent="0">
              <a:spcAft>
                <a:spcPts val="1800"/>
              </a:spcAft>
              <a:buNone/>
            </a:pPr>
            <a:r>
              <a:rPr lang="en-US" sz="1800" dirty="0">
                <a:solidFill>
                  <a:schemeClr val="accent1"/>
                </a:solidFill>
              </a:rPr>
              <a:t>Peers, who are often equally ill-informed, are the primary source of HIV and health opinions that shape individual health-seeking choices and behaviors.</a:t>
            </a:r>
            <a:endParaRPr lang="en-GB" sz="1800" dirty="0"/>
          </a:p>
          <a:p>
            <a:pPr>
              <a:lnSpc>
                <a:spcPct val="110000"/>
              </a:lnSpc>
              <a:spcBef>
                <a:spcPts val="0"/>
              </a:spcBef>
              <a:spcAft>
                <a:spcPts val="1000"/>
              </a:spcAft>
            </a:pPr>
            <a:endParaRPr lang="en-GB" dirty="0"/>
          </a:p>
        </p:txBody>
      </p:sp>
      <p:sp>
        <p:nvSpPr>
          <p:cNvPr id="7" name="Rectangle 6">
            <a:extLst>
              <a:ext uri="{FF2B5EF4-FFF2-40B4-BE49-F238E27FC236}">
                <a16:creationId xmlns:a16="http://schemas.microsoft.com/office/drawing/2014/main" id="{A840AE8A-5676-E041-BDFD-12F50A320BB1}"/>
              </a:ext>
            </a:extLst>
          </p:cNvPr>
          <p:cNvSpPr/>
          <p:nvPr/>
        </p:nvSpPr>
        <p:spPr>
          <a:xfrm>
            <a:off x="0" y="0"/>
            <a:ext cx="12192000" cy="845599"/>
          </a:xfrm>
          <a:prstGeom prst="rect">
            <a:avLst/>
          </a:prstGeom>
          <a:solidFill>
            <a:srgbClr val="0F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a:solidFill>
                  <a:prstClr val="white"/>
                </a:solidFill>
                <a:latin typeface="+mj-lt"/>
              </a:rPr>
              <a:t>Finding and Engaging Men: </a:t>
            </a:r>
            <a:r>
              <a:rPr lang="en-GB" sz="2400" b="1" dirty="0">
                <a:solidFill>
                  <a:schemeClr val="bg2">
                    <a:lumMod val="60000"/>
                    <a:lumOff val="40000"/>
                  </a:schemeClr>
                </a:solidFill>
                <a:latin typeface="+mj-lt"/>
              </a:rPr>
              <a:t>Using country data to inform programming</a:t>
            </a:r>
            <a:endParaRPr lang="en-US" sz="2400" b="1" dirty="0">
              <a:solidFill>
                <a:schemeClr val="bg2">
                  <a:lumMod val="60000"/>
                  <a:lumOff val="40000"/>
                </a:schemeClr>
              </a:solidFill>
              <a:latin typeface="+mj-lt"/>
            </a:endParaRPr>
          </a:p>
        </p:txBody>
      </p:sp>
    </p:spTree>
    <p:extLst>
      <p:ext uri="{BB962C8B-B14F-4D97-AF65-F5344CB8AC3E}">
        <p14:creationId xmlns:p14="http://schemas.microsoft.com/office/powerpoint/2010/main" val="224379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2729" y="1039395"/>
            <a:ext cx="4840942" cy="3962911"/>
          </a:xfrm>
        </p:spPr>
        <p:txBody>
          <a:bodyPr>
            <a:normAutofit/>
          </a:bodyPr>
          <a:lstStyle/>
          <a:p>
            <a:pPr>
              <a:lnSpc>
                <a:spcPct val="110000"/>
              </a:lnSpc>
              <a:spcBef>
                <a:spcPts val="0"/>
              </a:spcBef>
              <a:spcAft>
                <a:spcPts val="1000"/>
              </a:spcAft>
            </a:pPr>
            <a:r>
              <a:rPr lang="en-GB" sz="1800" dirty="0">
                <a:solidFill>
                  <a:srgbClr val="C00000"/>
                </a:solidFill>
              </a:rPr>
              <a:t>Health system fixes </a:t>
            </a:r>
            <a:r>
              <a:rPr lang="en-GB" sz="1800" dirty="0"/>
              <a:t>open up access and increase male HIV  service utilization: </a:t>
            </a:r>
          </a:p>
          <a:p>
            <a:pPr marL="712788" lvl="1" indent="-352425">
              <a:spcAft>
                <a:spcPts val="1800"/>
              </a:spcAft>
              <a:buFont typeface="Wingdings" pitchFamily="2" charset="2"/>
              <a:buChar char="§"/>
            </a:pPr>
            <a:r>
              <a:rPr lang="en-US" sz="1800" dirty="0">
                <a:cs typeface="Arial" panose="020B0604020202020204" pitchFamily="34" charset="0"/>
              </a:rPr>
              <a:t>Provided choice of male providers; differentiated service delivery; addressed staff attitudes; established male-friendly services; provided integrated health services to de-stigmatize HIV services; and re</a:t>
            </a:r>
            <a:r>
              <a:rPr lang="en-US" sz="1800" dirty="0">
                <a:solidFill>
                  <a:srgbClr val="002855"/>
                </a:solidFill>
                <a:cs typeface="Arial" panose="020B0604020202020204" pitchFamily="34" charset="0"/>
              </a:rPr>
              <a:t>configured space for privacy</a:t>
            </a:r>
            <a:r>
              <a:rPr lang="en-US" sz="1800" b="1" dirty="0">
                <a:solidFill>
                  <a:srgbClr val="002855"/>
                </a:solidFill>
                <a:cs typeface="Arial" panose="020B0604020202020204" pitchFamily="34" charset="0"/>
              </a:rPr>
              <a:t>.</a:t>
            </a:r>
            <a:r>
              <a:rPr lang="en-GB" sz="1800" b="1" dirty="0">
                <a:solidFill>
                  <a:srgbClr val="002855"/>
                </a:solidFill>
                <a:cs typeface="Arial" panose="020B0604020202020204" pitchFamily="34" charset="0"/>
              </a:rPr>
              <a:t>  </a:t>
            </a:r>
            <a:endParaRPr lang="en-GB" sz="1800" b="1" dirty="0">
              <a:cs typeface="Arial" panose="020B0604020202020204" pitchFamily="34" charset="0"/>
            </a:endParaRPr>
          </a:p>
          <a:p>
            <a:pPr>
              <a:lnSpc>
                <a:spcPct val="110000"/>
              </a:lnSpc>
              <a:spcBef>
                <a:spcPts val="0"/>
              </a:spcBef>
              <a:spcAft>
                <a:spcPts val="1000"/>
              </a:spcAft>
            </a:pPr>
            <a:r>
              <a:rPr lang="en-GB" sz="1800" dirty="0"/>
              <a:t>Fairly low-cost fixes, that led to sustained increase in men’s HIV service utilization across all facilities.  </a:t>
            </a:r>
            <a:endParaRPr lang="en-GB" sz="1800" strike="sngStrike" dirty="0"/>
          </a:p>
        </p:txBody>
      </p:sp>
      <p:sp>
        <p:nvSpPr>
          <p:cNvPr id="7" name="Rectangle 6">
            <a:extLst>
              <a:ext uri="{FF2B5EF4-FFF2-40B4-BE49-F238E27FC236}">
                <a16:creationId xmlns:a16="http://schemas.microsoft.com/office/drawing/2014/main" id="{A840AE8A-5676-E041-BDFD-12F50A320BB1}"/>
              </a:ext>
            </a:extLst>
          </p:cNvPr>
          <p:cNvSpPr/>
          <p:nvPr/>
        </p:nvSpPr>
        <p:spPr>
          <a:xfrm>
            <a:off x="0" y="120317"/>
            <a:ext cx="12192000" cy="845599"/>
          </a:xfrm>
          <a:prstGeom prst="rect">
            <a:avLst/>
          </a:prstGeom>
          <a:solidFill>
            <a:srgbClr val="0F4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600" b="1" dirty="0">
                <a:solidFill>
                  <a:prstClr val="white"/>
                </a:solidFill>
                <a:latin typeface="+mj-lt"/>
              </a:rPr>
              <a:t>Finding and Engaging Men 15-24: </a:t>
            </a:r>
            <a:r>
              <a:rPr lang="en-GB" sz="2600" b="1" dirty="0">
                <a:solidFill>
                  <a:schemeClr val="bg2">
                    <a:lumMod val="60000"/>
                    <a:lumOff val="40000"/>
                  </a:schemeClr>
                </a:solidFill>
                <a:latin typeface="+mj-lt"/>
              </a:rPr>
              <a:t>Who will be their Brother’s Keeper?</a:t>
            </a:r>
            <a:endParaRPr lang="en-US" sz="2600" b="1" dirty="0">
              <a:solidFill>
                <a:schemeClr val="bg2">
                  <a:lumMod val="60000"/>
                  <a:lumOff val="40000"/>
                </a:schemeClr>
              </a:solidFill>
              <a:latin typeface="+mj-lt"/>
            </a:endParaRPr>
          </a:p>
        </p:txBody>
      </p:sp>
      <p:sp>
        <p:nvSpPr>
          <p:cNvPr id="5" name="Content Placeholder 3">
            <a:extLst>
              <a:ext uri="{FF2B5EF4-FFF2-40B4-BE49-F238E27FC236}">
                <a16:creationId xmlns:a16="http://schemas.microsoft.com/office/drawing/2014/main" id="{8016928D-ADCB-9146-A653-E77883E8F5AC}"/>
              </a:ext>
            </a:extLst>
          </p:cNvPr>
          <p:cNvSpPr txBox="1">
            <a:spLocks/>
          </p:cNvSpPr>
          <p:nvPr/>
        </p:nvSpPr>
        <p:spPr bwMode="auto">
          <a:xfrm>
            <a:off x="5432613" y="965916"/>
            <a:ext cx="6566690" cy="82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20000"/>
              </a:lnSpc>
              <a:spcBef>
                <a:spcPts val="600"/>
              </a:spcBef>
              <a:spcAft>
                <a:spcPts val="1200"/>
              </a:spcAft>
              <a:buFont typeface="Arial" panose="020B0604020202020204" pitchFamily="34" charset="0"/>
              <a:buChar char="​"/>
              <a:defRPr sz="2800" kern="1200">
                <a:solidFill>
                  <a:schemeClr val="accent1"/>
                </a:solidFill>
                <a:latin typeface="Gill Sans MT"/>
                <a:ea typeface="MS PGothic" panose="020B0600070205080204" pitchFamily="34" charset="-128"/>
                <a:cs typeface="+mn-cs"/>
              </a:defRPr>
            </a:lvl1pPr>
            <a:lvl2pPr marL="742950" indent="-285750" algn="l" rtl="0" eaLnBrk="0" fontAlgn="base" hangingPunct="0">
              <a:spcBef>
                <a:spcPct val="0"/>
              </a:spcBef>
              <a:spcAft>
                <a:spcPts val="600"/>
              </a:spcAft>
              <a:buFont typeface="Arial" panose="020B0604020202020204" pitchFamily="34" charset="0"/>
              <a:buChar char="​"/>
              <a:defRPr sz="2800" kern="1200">
                <a:solidFill>
                  <a:schemeClr val="tx2"/>
                </a:solidFill>
                <a:latin typeface="Gill Sans MT"/>
                <a:ea typeface="MS PGothic" panose="020B0600070205080204" pitchFamily="34" charset="-128"/>
                <a:cs typeface="+mn-cs"/>
              </a:defRPr>
            </a:lvl2pPr>
            <a:lvl3pPr marL="1143000" indent="-228600" algn="l" rtl="0" eaLnBrk="0" fontAlgn="base" hangingPunct="0">
              <a:lnSpc>
                <a:spcPct val="110000"/>
              </a:lnSpc>
              <a:spcBef>
                <a:spcPts val="600"/>
              </a:spcBef>
              <a:spcAft>
                <a:spcPct val="0"/>
              </a:spcAft>
              <a:buFont typeface="Arial" panose="020B0604020202020204" pitchFamily="34" charset="0"/>
              <a:buChar char="​"/>
              <a:defRPr sz="2000" b="1" kern="1200">
                <a:solidFill>
                  <a:srgbClr val="FF9012"/>
                </a:solidFill>
                <a:latin typeface="Gill Sans MT"/>
                <a:ea typeface="MS PGothic" panose="020B0600070205080204" pitchFamily="34" charset="-128"/>
                <a:cs typeface="Gill Sans MT"/>
              </a:defRPr>
            </a:lvl3pPr>
            <a:lvl4pPr marL="1600200" indent="-228600" algn="l" rtl="0" eaLnBrk="0" fontAlgn="base" hangingPunct="0">
              <a:lnSpc>
                <a:spcPct val="114000"/>
              </a:lnSpc>
              <a:spcBef>
                <a:spcPts val="60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4pPr>
            <a:lvl5pPr marL="171450" indent="-171450" algn="l" rtl="0" eaLnBrk="0" fontAlgn="base" hangingPunct="0">
              <a:lnSpc>
                <a:spcPct val="95000"/>
              </a:lnSpc>
              <a:spcBef>
                <a:spcPct val="0"/>
              </a:spcBef>
              <a:spcAft>
                <a:spcPts val="600"/>
              </a:spcAft>
              <a:buFont typeface="Arial" panose="020B0604020202020204" pitchFamily="34" charset="0"/>
              <a:buChar char="•"/>
              <a:defRPr sz="1600" kern="1200">
                <a:solidFill>
                  <a:schemeClr val="tx2"/>
                </a:solidFill>
                <a:latin typeface="Gill Sans MT"/>
                <a:ea typeface="MS PGothic" panose="020B0600070205080204" pitchFamily="34" charset="-128"/>
                <a:cs typeface="Gill Sans MT"/>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800" i="0" kern="1200" baseline="0">
                <a:solidFill>
                  <a:schemeClr val="accent3"/>
                </a:solidFill>
                <a:latin typeface="Gill Sans MT"/>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600" kern="1200">
                <a:solidFill>
                  <a:srgbClr val="E8112D"/>
                </a:solidFill>
                <a:latin typeface="Gill Sans MT"/>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600" kern="1200">
                <a:solidFill>
                  <a:srgbClr val="E8112D"/>
                </a:solidFill>
                <a:latin typeface="Gill Sans MT"/>
                <a:ea typeface="+mn-ea"/>
                <a:cs typeface="+mn-cs"/>
              </a:defRPr>
            </a:lvl9pPr>
          </a:lstStyle>
          <a:p>
            <a:pPr>
              <a:lnSpc>
                <a:spcPct val="90000"/>
              </a:lnSpc>
              <a:spcBef>
                <a:spcPts val="0"/>
              </a:spcBef>
              <a:spcAft>
                <a:spcPts val="1000"/>
              </a:spcAft>
            </a:pPr>
            <a:r>
              <a:rPr lang="en-GB" sz="1800" dirty="0">
                <a:solidFill>
                  <a:srgbClr val="C00000"/>
                </a:solidFill>
              </a:rPr>
              <a:t>Spiritual and health mentorship </a:t>
            </a:r>
            <a:r>
              <a:rPr lang="en-GB" sz="1800" dirty="0"/>
              <a:t>to </a:t>
            </a:r>
            <a:r>
              <a:rPr lang="en-US" sz="1800" dirty="0"/>
              <a:t>addresses young men’s fears and life issues, while providing reliable health and HIV information:</a:t>
            </a:r>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a:lnSpc>
                <a:spcPct val="110000"/>
              </a:lnSpc>
              <a:spcBef>
                <a:spcPts val="0"/>
              </a:spcBef>
              <a:spcAft>
                <a:spcPts val="1000"/>
              </a:spcAft>
            </a:pPr>
            <a:endParaRPr lang="en-GB" sz="1500" dirty="0"/>
          </a:p>
          <a:p>
            <a:pPr marL="0" indent="0">
              <a:lnSpc>
                <a:spcPct val="110000"/>
              </a:lnSpc>
              <a:spcBef>
                <a:spcPts val="0"/>
              </a:spcBef>
              <a:spcAft>
                <a:spcPts val="1000"/>
              </a:spcAft>
              <a:buNone/>
            </a:pPr>
            <a:endParaRPr lang="en-GB" sz="1500" dirty="0"/>
          </a:p>
          <a:p>
            <a:pPr>
              <a:lnSpc>
                <a:spcPct val="90000"/>
              </a:lnSpc>
              <a:spcBef>
                <a:spcPts val="0"/>
              </a:spcBef>
              <a:spcAft>
                <a:spcPts val="1000"/>
              </a:spcAft>
            </a:pPr>
            <a:endParaRPr lang="en-GB" sz="100" dirty="0"/>
          </a:p>
          <a:p>
            <a:pPr marL="0" indent="0">
              <a:lnSpc>
                <a:spcPct val="90000"/>
              </a:lnSpc>
              <a:spcBef>
                <a:spcPts val="0"/>
              </a:spcBef>
              <a:spcAft>
                <a:spcPts val="1000"/>
              </a:spcAft>
              <a:buNone/>
            </a:pPr>
            <a:endParaRPr lang="en-GB" sz="100" dirty="0"/>
          </a:p>
          <a:p>
            <a:pPr>
              <a:lnSpc>
                <a:spcPct val="90000"/>
              </a:lnSpc>
              <a:spcBef>
                <a:spcPts val="0"/>
              </a:spcBef>
              <a:spcAft>
                <a:spcPts val="1000"/>
              </a:spcAft>
            </a:pPr>
            <a:endParaRPr lang="en-GB" dirty="0"/>
          </a:p>
          <a:p>
            <a:pPr>
              <a:lnSpc>
                <a:spcPct val="90000"/>
              </a:lnSpc>
              <a:spcBef>
                <a:spcPts val="0"/>
              </a:spcBef>
              <a:spcAft>
                <a:spcPts val="1000"/>
              </a:spcAft>
            </a:pPr>
            <a:endParaRPr lang="en-GB" sz="1500" dirty="0"/>
          </a:p>
          <a:p>
            <a:pPr>
              <a:lnSpc>
                <a:spcPct val="90000"/>
              </a:lnSpc>
              <a:spcBef>
                <a:spcPts val="0"/>
              </a:spcBef>
              <a:spcAft>
                <a:spcPts val="1000"/>
              </a:spcAft>
            </a:pPr>
            <a:endParaRPr lang="en-GB" sz="1500" dirty="0"/>
          </a:p>
        </p:txBody>
      </p:sp>
      <p:pic>
        <p:nvPicPr>
          <p:cNvPr id="6" name="Picture 5">
            <a:extLst>
              <a:ext uri="{FF2B5EF4-FFF2-40B4-BE49-F238E27FC236}">
                <a16:creationId xmlns:a16="http://schemas.microsoft.com/office/drawing/2014/main" id="{9C6516B3-97F6-9F4B-BE2D-A2DDD8A53CFB}"/>
              </a:ext>
            </a:extLst>
          </p:cNvPr>
          <p:cNvPicPr>
            <a:picLocks noChangeAspect="1"/>
          </p:cNvPicPr>
          <p:nvPr/>
        </p:nvPicPr>
        <p:blipFill>
          <a:blip r:embed="rId2"/>
          <a:stretch>
            <a:fillRect/>
          </a:stretch>
        </p:blipFill>
        <p:spPr>
          <a:xfrm>
            <a:off x="5437733" y="1520190"/>
            <a:ext cx="6754267" cy="5687434"/>
          </a:xfrm>
          <a:prstGeom prst="rect">
            <a:avLst/>
          </a:prstGeom>
        </p:spPr>
      </p:pic>
      <p:sp>
        <p:nvSpPr>
          <p:cNvPr id="2" name="TextBox 1">
            <a:extLst>
              <a:ext uri="{FF2B5EF4-FFF2-40B4-BE49-F238E27FC236}">
                <a16:creationId xmlns:a16="http://schemas.microsoft.com/office/drawing/2014/main" id="{1B315E65-9D5E-064E-80E2-FFF23B698E5C}"/>
              </a:ext>
            </a:extLst>
          </p:cNvPr>
          <p:cNvSpPr txBox="1"/>
          <p:nvPr/>
        </p:nvSpPr>
        <p:spPr>
          <a:xfrm>
            <a:off x="5755343" y="2627105"/>
            <a:ext cx="6243960" cy="3801041"/>
          </a:xfrm>
          <a:prstGeom prst="rect">
            <a:avLst/>
          </a:prstGeom>
          <a:noFill/>
        </p:spPr>
        <p:txBody>
          <a:bodyPr wrap="square" rtlCol="0">
            <a:spAutoFit/>
          </a:bodyPr>
          <a:lstStyle/>
          <a:p>
            <a:pPr algn="ctr">
              <a:spcAft>
                <a:spcPts val="600"/>
              </a:spcAft>
            </a:pPr>
            <a:r>
              <a:rPr lang="en-US" b="1" dirty="0">
                <a:solidFill>
                  <a:schemeClr val="bg1"/>
                </a:solidFill>
              </a:rPr>
              <a:t>Pilgrim Wesleyan Church (PWC) Example</a:t>
            </a:r>
          </a:p>
          <a:p>
            <a:pPr>
              <a:spcAft>
                <a:spcPts val="1200"/>
              </a:spcAft>
            </a:pPr>
            <a:r>
              <a:rPr lang="en-US" b="1" i="1" u="sng" dirty="0">
                <a:solidFill>
                  <a:schemeClr val="bg1"/>
                </a:solidFill>
              </a:rPr>
              <a:t>Gap</a:t>
            </a:r>
            <a:r>
              <a:rPr lang="en-US" b="1" dirty="0">
                <a:solidFill>
                  <a:schemeClr val="bg1"/>
                </a:solidFill>
              </a:rPr>
              <a:t>: </a:t>
            </a:r>
            <a:r>
              <a:rPr lang="en-US" dirty="0">
                <a:solidFill>
                  <a:schemeClr val="bg1"/>
                </a:solidFill>
              </a:rPr>
              <a:t>During the MCS focus-group discussions young men told us that they have limited access to credible health information and that a DREAMS-like program for them would be beneficial. </a:t>
            </a:r>
          </a:p>
          <a:p>
            <a:pPr>
              <a:spcAft>
                <a:spcPts val="1200"/>
              </a:spcAft>
            </a:pPr>
            <a:r>
              <a:rPr lang="en-US" i="1" u="sng" dirty="0">
                <a:solidFill>
                  <a:schemeClr val="bg1"/>
                </a:solidFill>
              </a:rPr>
              <a:t>I</a:t>
            </a:r>
            <a:r>
              <a:rPr lang="en-US" b="1" i="1" u="sng" dirty="0">
                <a:solidFill>
                  <a:schemeClr val="bg1"/>
                </a:solidFill>
              </a:rPr>
              <a:t>ntervention</a:t>
            </a:r>
            <a:r>
              <a:rPr lang="en-US" dirty="0">
                <a:solidFill>
                  <a:schemeClr val="bg1"/>
                </a:solidFill>
              </a:rPr>
              <a:t>: The young male pastor at PWC’s John Howard health post is implementing a ‘big brother’ mentorship program for catchment area young men that also provides HIV/health information.</a:t>
            </a:r>
          </a:p>
          <a:p>
            <a:pPr>
              <a:spcAft>
                <a:spcPts val="1200"/>
              </a:spcAft>
            </a:pPr>
            <a:r>
              <a:rPr lang="en-US" b="1" i="1" u="sng" dirty="0">
                <a:solidFill>
                  <a:schemeClr val="bg1"/>
                </a:solidFill>
              </a:rPr>
              <a:t>Result</a:t>
            </a:r>
            <a:r>
              <a:rPr lang="en-US" b="1" dirty="0">
                <a:solidFill>
                  <a:schemeClr val="bg1"/>
                </a:solidFill>
              </a:rPr>
              <a:t>: </a:t>
            </a:r>
            <a:r>
              <a:rPr lang="en-US" dirty="0">
                <a:solidFill>
                  <a:schemeClr val="bg1"/>
                </a:solidFill>
              </a:rPr>
              <a:t>a significant increase in young men accessing  and utilizing HIV services, and equally important for the FCI partner, an increase in the number of young males who have become active in their faith. </a:t>
            </a:r>
          </a:p>
        </p:txBody>
      </p:sp>
      <p:sp>
        <p:nvSpPr>
          <p:cNvPr id="3" name="TextBox 2">
            <a:extLst>
              <a:ext uri="{FF2B5EF4-FFF2-40B4-BE49-F238E27FC236}">
                <a16:creationId xmlns:a16="http://schemas.microsoft.com/office/drawing/2014/main" id="{6B3DB184-D670-DD40-A87B-C6CB013029C3}"/>
              </a:ext>
            </a:extLst>
          </p:cNvPr>
          <p:cNvSpPr txBox="1"/>
          <p:nvPr/>
        </p:nvSpPr>
        <p:spPr>
          <a:xfrm>
            <a:off x="322729" y="5002306"/>
            <a:ext cx="4541479" cy="1477328"/>
          </a:xfrm>
          <a:prstGeom prst="rect">
            <a:avLst/>
          </a:prstGeom>
          <a:noFill/>
          <a:ln>
            <a:solidFill>
              <a:schemeClr val="accent1"/>
            </a:solidFill>
          </a:ln>
        </p:spPr>
        <p:txBody>
          <a:bodyPr wrap="square" rtlCol="0">
            <a:spAutoFit/>
          </a:bodyPr>
          <a:lstStyle/>
          <a:p>
            <a:r>
              <a:rPr lang="en-GB" i="1" dirty="0">
                <a:solidFill>
                  <a:srgbClr val="0F455F"/>
                </a:solidFill>
              </a:rPr>
              <a:t>The FCI partners’ ability to provide </a:t>
            </a:r>
            <a:r>
              <a:rPr lang="en-GB" b="1" i="1" dirty="0">
                <a:solidFill>
                  <a:srgbClr val="0F455F"/>
                </a:solidFill>
              </a:rPr>
              <a:t>spiritual and health mentorship </a:t>
            </a:r>
            <a:r>
              <a:rPr lang="en-GB" i="1" dirty="0">
                <a:solidFill>
                  <a:srgbClr val="0F455F"/>
                </a:solidFill>
              </a:rPr>
              <a:t>to young men, a natural fit for them, is the difference maker in the FBO sites’ superior performance in finding men and linking them to HIV services.</a:t>
            </a:r>
            <a:endParaRPr lang="en-US" i="1" dirty="0">
              <a:solidFill>
                <a:srgbClr val="0F455F"/>
              </a:solidFill>
            </a:endParaRPr>
          </a:p>
        </p:txBody>
      </p:sp>
    </p:spTree>
    <p:extLst>
      <p:ext uri="{BB962C8B-B14F-4D97-AF65-F5344CB8AC3E}">
        <p14:creationId xmlns:p14="http://schemas.microsoft.com/office/powerpoint/2010/main" val="2296515524"/>
      </p:ext>
    </p:extLst>
  </p:cSld>
  <p:clrMapOvr>
    <a:masterClrMapping/>
  </p:clrMapOvr>
</p:sld>
</file>

<file path=ppt/theme/theme1.xml><?xml version="1.0" encoding="utf-8"?>
<a:theme xmlns:a="http://schemas.openxmlformats.org/drawingml/2006/main" name="JSI template -red bar-12-2014">
  <a:themeElements>
    <a:clrScheme name="Custom 1">
      <a:dk1>
        <a:sysClr val="windowText" lastClr="000000"/>
      </a:dk1>
      <a:lt1>
        <a:sysClr val="window" lastClr="FFFFFF"/>
      </a:lt1>
      <a:dk2>
        <a:srgbClr val="002855"/>
      </a:dk2>
      <a:lt2>
        <a:srgbClr val="AEB7BE"/>
      </a:lt2>
      <a:accent1>
        <a:srgbClr val="67B2E8"/>
      </a:accent1>
      <a:accent2>
        <a:srgbClr val="0072CE"/>
      </a:accent2>
      <a:accent3>
        <a:srgbClr val="E4002B"/>
      </a:accent3>
      <a:accent4>
        <a:srgbClr val="FF901C"/>
      </a:accent4>
      <a:accent5>
        <a:srgbClr val="768692"/>
      </a:accent5>
      <a:accent6>
        <a:srgbClr val="002855"/>
      </a:accent6>
      <a:hlink>
        <a:srgbClr val="0072CE"/>
      </a:hlink>
      <a:folHlink>
        <a:srgbClr val="002855"/>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R&amp;T slide template 2017">
  <a:themeElements>
    <a:clrScheme name="Custom 1">
      <a:dk1>
        <a:sysClr val="windowText" lastClr="000000"/>
      </a:dk1>
      <a:lt1>
        <a:sysClr val="window" lastClr="FFFFFF"/>
      </a:lt1>
      <a:dk2>
        <a:srgbClr val="002855"/>
      </a:dk2>
      <a:lt2>
        <a:srgbClr val="AEB7BE"/>
      </a:lt2>
      <a:accent1>
        <a:srgbClr val="67B2E8"/>
      </a:accent1>
      <a:accent2>
        <a:srgbClr val="0072CE"/>
      </a:accent2>
      <a:accent3>
        <a:srgbClr val="E4002B"/>
      </a:accent3>
      <a:accent4>
        <a:srgbClr val="FF901C"/>
      </a:accent4>
      <a:accent5>
        <a:srgbClr val="768692"/>
      </a:accent5>
      <a:accent6>
        <a:srgbClr val="002855"/>
      </a:accent6>
      <a:hlink>
        <a:srgbClr val="0072CE"/>
      </a:hlink>
      <a:folHlink>
        <a:srgbClr val="002855"/>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7550</TotalTime>
  <Words>1474</Words>
  <Application>Microsoft Macintosh PowerPoint</Application>
  <PresentationFormat>Widescreen</PresentationFormat>
  <Paragraphs>128</Paragraphs>
  <Slides>12</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4" baseType="lpstr">
      <vt:lpstr>ＭＳ Ｐゴシック</vt:lpstr>
      <vt:lpstr>ＭＳ Ｐゴシック</vt:lpstr>
      <vt:lpstr>Arial</vt:lpstr>
      <vt:lpstr>Calibri</vt:lpstr>
      <vt:lpstr>Corbel</vt:lpstr>
      <vt:lpstr>Gill Sans</vt:lpstr>
      <vt:lpstr>Gill Sans MT</vt:lpstr>
      <vt:lpstr>Libre Franklin</vt:lpstr>
      <vt:lpstr>Wingdings</vt:lpstr>
      <vt:lpstr>JSI template -red bar-12-2014</vt:lpstr>
      <vt:lpstr>1_R&amp;T slide template 2017</vt:lpstr>
      <vt:lpstr>Picture</vt:lpstr>
      <vt:lpstr>PowerPoint Presentation</vt:lpstr>
      <vt:lpstr>What was the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Ciccio</dc:creator>
  <cp:lastModifiedBy>John Snow Inc</cp:lastModifiedBy>
  <cp:revision>350</cp:revision>
  <cp:lastPrinted>2021-03-23T16:15:29Z</cp:lastPrinted>
  <dcterms:created xsi:type="dcterms:W3CDTF">2020-12-07T14:40:14Z</dcterms:created>
  <dcterms:modified xsi:type="dcterms:W3CDTF">2021-05-18T13:27:51Z</dcterms:modified>
</cp:coreProperties>
</file>