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8" r:id="rId1"/>
  </p:sldMasterIdLst>
  <p:notesMasterIdLst>
    <p:notesMasterId r:id="rId13"/>
  </p:notesMasterIdLst>
  <p:sldIdLst>
    <p:sldId id="332" r:id="rId2"/>
    <p:sldId id="333" r:id="rId3"/>
    <p:sldId id="345" r:id="rId4"/>
    <p:sldId id="346" r:id="rId5"/>
    <p:sldId id="337" r:id="rId6"/>
    <p:sldId id="349" r:id="rId7"/>
    <p:sldId id="288" r:id="rId8"/>
    <p:sldId id="322" r:id="rId9"/>
    <p:sldId id="341" r:id="rId10"/>
    <p:sldId id="342" r:id="rId11"/>
    <p:sldId id="33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pendama, Alpha (Lilongwe)" initials="CA(" lastIdx="5" clrIdx="0">
    <p:extLst>
      <p:ext uri="{19B8F6BF-5375-455C-9EA6-DF929625EA0E}">
        <p15:presenceInfo xmlns:p15="http://schemas.microsoft.com/office/powerpoint/2012/main" userId="S::achapendama@usaid.gov::43704399-b75b-4bc4-9a0e-02cda8dce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BB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45" autoAdjust="0"/>
  </p:normalViewPr>
  <p:slideViewPr>
    <p:cSldViewPr snapToGrid="0">
      <p:cViewPr varScale="1">
        <p:scale>
          <a:sx n="60" d="100"/>
          <a:sy n="60" d="100"/>
        </p:scale>
        <p:origin x="9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Uehling" userId="0c8b016d-0992-4a5f-bef4-3fc9974dc8e6" providerId="ADAL" clId="{636B7C87-2445-4B45-8484-FE21A102B160}"/>
    <pc:docChg chg="undo custSel modSld">
      <pc:chgData name="Andrea Uehling" userId="0c8b016d-0992-4a5f-bef4-3fc9974dc8e6" providerId="ADAL" clId="{636B7C87-2445-4B45-8484-FE21A102B160}" dt="2021-09-13T15:43:30.105" v="87" actId="20577"/>
      <pc:docMkLst>
        <pc:docMk/>
      </pc:docMkLst>
      <pc:sldChg chg="modSp">
        <pc:chgData name="Andrea Uehling" userId="0c8b016d-0992-4a5f-bef4-3fc9974dc8e6" providerId="ADAL" clId="{636B7C87-2445-4B45-8484-FE21A102B160}" dt="2021-09-13T15:42:57.891" v="83" actId="1076"/>
        <pc:sldMkLst>
          <pc:docMk/>
          <pc:sldMk cId="183708109" sldId="288"/>
        </pc:sldMkLst>
        <pc:picChg chg="mod">
          <ac:chgData name="Andrea Uehling" userId="0c8b016d-0992-4a5f-bef4-3fc9974dc8e6" providerId="ADAL" clId="{636B7C87-2445-4B45-8484-FE21A102B160}" dt="2021-09-13T15:42:57.891" v="83" actId="1076"/>
          <ac:picMkLst>
            <pc:docMk/>
            <pc:sldMk cId="183708109" sldId="288"/>
            <ac:picMk id="5" creationId="{00000000-0000-0000-0000-000000000000}"/>
          </ac:picMkLst>
        </pc:picChg>
      </pc:sldChg>
      <pc:sldChg chg="modSp">
        <pc:chgData name="Andrea Uehling" userId="0c8b016d-0992-4a5f-bef4-3fc9974dc8e6" providerId="ADAL" clId="{636B7C87-2445-4B45-8484-FE21A102B160}" dt="2021-09-13T15:37:58.879" v="24" actId="20577"/>
        <pc:sldMkLst>
          <pc:docMk/>
          <pc:sldMk cId="891404904" sldId="332"/>
        </pc:sldMkLst>
        <pc:spChg chg="mod">
          <ac:chgData name="Andrea Uehling" userId="0c8b016d-0992-4a5f-bef4-3fc9974dc8e6" providerId="ADAL" clId="{636B7C87-2445-4B45-8484-FE21A102B160}" dt="2021-09-13T15:37:58.879" v="24" actId="20577"/>
          <ac:spMkLst>
            <pc:docMk/>
            <pc:sldMk cId="891404904" sldId="332"/>
            <ac:spMk id="78850" creationId="{00000000-0000-0000-0000-000000000000}"/>
          </ac:spMkLst>
        </pc:spChg>
      </pc:sldChg>
      <pc:sldChg chg="modSp">
        <pc:chgData name="Andrea Uehling" userId="0c8b016d-0992-4a5f-bef4-3fc9974dc8e6" providerId="ADAL" clId="{636B7C87-2445-4B45-8484-FE21A102B160}" dt="2021-09-13T15:38:48.620" v="41" actId="27636"/>
        <pc:sldMkLst>
          <pc:docMk/>
          <pc:sldMk cId="1069669984" sldId="333"/>
        </pc:sldMkLst>
        <pc:spChg chg="mod">
          <ac:chgData name="Andrea Uehling" userId="0c8b016d-0992-4a5f-bef4-3fc9974dc8e6" providerId="ADAL" clId="{636B7C87-2445-4B45-8484-FE21A102B160}" dt="2021-09-13T15:38:05.810" v="27" actId="20577"/>
          <ac:spMkLst>
            <pc:docMk/>
            <pc:sldMk cId="1069669984" sldId="333"/>
            <ac:spMk id="82946" creationId="{00000000-0000-0000-0000-000000000000}"/>
          </ac:spMkLst>
        </pc:spChg>
        <pc:spChg chg="mod">
          <ac:chgData name="Andrea Uehling" userId="0c8b016d-0992-4a5f-bef4-3fc9974dc8e6" providerId="ADAL" clId="{636B7C87-2445-4B45-8484-FE21A102B160}" dt="2021-09-13T15:38:48.620" v="41" actId="27636"/>
          <ac:spMkLst>
            <pc:docMk/>
            <pc:sldMk cId="1069669984" sldId="333"/>
            <ac:spMk id="82947" creationId="{00000000-0000-0000-0000-000000000000}"/>
          </ac:spMkLst>
        </pc:spChg>
      </pc:sldChg>
      <pc:sldChg chg="modSp">
        <pc:chgData name="Andrea Uehling" userId="0c8b016d-0992-4a5f-bef4-3fc9974dc8e6" providerId="ADAL" clId="{636B7C87-2445-4B45-8484-FE21A102B160}" dt="2021-09-13T15:43:30.105" v="87" actId="20577"/>
        <pc:sldMkLst>
          <pc:docMk/>
          <pc:sldMk cId="295832985" sldId="341"/>
        </pc:sldMkLst>
        <pc:graphicFrameChg chg="modGraphic">
          <ac:chgData name="Andrea Uehling" userId="0c8b016d-0992-4a5f-bef4-3fc9974dc8e6" providerId="ADAL" clId="{636B7C87-2445-4B45-8484-FE21A102B160}" dt="2021-09-13T15:43:30.105" v="87" actId="20577"/>
          <ac:graphicFrameMkLst>
            <pc:docMk/>
            <pc:sldMk cId="295832985" sldId="341"/>
            <ac:graphicFrameMk id="4" creationId="{00000000-0000-0000-0000-000000000000}"/>
          </ac:graphicFrameMkLst>
        </pc:graphicFrameChg>
      </pc:sldChg>
      <pc:sldChg chg="modSp">
        <pc:chgData name="Andrea Uehling" userId="0c8b016d-0992-4a5f-bef4-3fc9974dc8e6" providerId="ADAL" clId="{636B7C87-2445-4B45-8484-FE21A102B160}" dt="2021-09-13T15:40:36.154" v="58" actId="20577"/>
        <pc:sldMkLst>
          <pc:docMk/>
          <pc:sldMk cId="726793933" sldId="345"/>
        </pc:sldMkLst>
        <pc:spChg chg="mod">
          <ac:chgData name="Andrea Uehling" userId="0c8b016d-0992-4a5f-bef4-3fc9974dc8e6" providerId="ADAL" clId="{636B7C87-2445-4B45-8484-FE21A102B160}" dt="2021-09-13T15:38:58.374" v="44" actId="20577"/>
          <ac:spMkLst>
            <pc:docMk/>
            <pc:sldMk cId="726793933" sldId="345"/>
            <ac:spMk id="82946" creationId="{00000000-0000-0000-0000-000000000000}"/>
          </ac:spMkLst>
        </pc:spChg>
        <pc:graphicFrameChg chg="mod">
          <ac:chgData name="Andrea Uehling" userId="0c8b016d-0992-4a5f-bef4-3fc9974dc8e6" providerId="ADAL" clId="{636B7C87-2445-4B45-8484-FE21A102B160}" dt="2021-09-13T15:39:43.656" v="52" actId="20577"/>
          <ac:graphicFrameMkLst>
            <pc:docMk/>
            <pc:sldMk cId="726793933" sldId="345"/>
            <ac:graphicFrameMk id="5" creationId="{00000000-0000-0000-0000-000000000000}"/>
          </ac:graphicFrameMkLst>
        </pc:graphicFrameChg>
        <pc:graphicFrameChg chg="mod">
          <ac:chgData name="Andrea Uehling" userId="0c8b016d-0992-4a5f-bef4-3fc9974dc8e6" providerId="ADAL" clId="{636B7C87-2445-4B45-8484-FE21A102B160}" dt="2021-09-13T15:40:36.154" v="58" actId="20577"/>
          <ac:graphicFrameMkLst>
            <pc:docMk/>
            <pc:sldMk cId="726793933" sldId="345"/>
            <ac:graphicFrameMk id="6" creationId="{00000000-0000-0000-0000-000000000000}"/>
          </ac:graphicFrameMkLst>
        </pc:graphicFrameChg>
      </pc:sldChg>
      <pc:sldChg chg="modSp">
        <pc:chgData name="Andrea Uehling" userId="0c8b016d-0992-4a5f-bef4-3fc9974dc8e6" providerId="ADAL" clId="{636B7C87-2445-4B45-8484-FE21A102B160}" dt="2021-09-13T15:42:19.476" v="76" actId="207"/>
        <pc:sldMkLst>
          <pc:docMk/>
          <pc:sldMk cId="4242175552" sldId="346"/>
        </pc:sldMkLst>
        <pc:spChg chg="mod">
          <ac:chgData name="Andrea Uehling" userId="0c8b016d-0992-4a5f-bef4-3fc9974dc8e6" providerId="ADAL" clId="{636B7C87-2445-4B45-8484-FE21A102B160}" dt="2021-09-13T15:41:00.271" v="64" actId="1076"/>
          <ac:spMkLst>
            <pc:docMk/>
            <pc:sldMk cId="4242175552" sldId="346"/>
            <ac:spMk id="82946" creationId="{00000000-0000-0000-0000-000000000000}"/>
          </ac:spMkLst>
        </pc:spChg>
        <pc:graphicFrameChg chg="mod">
          <ac:chgData name="Andrea Uehling" userId="0c8b016d-0992-4a5f-bef4-3fc9974dc8e6" providerId="ADAL" clId="{636B7C87-2445-4B45-8484-FE21A102B160}" dt="2021-09-13T15:42:19.476" v="76" actId="207"/>
          <ac:graphicFrameMkLst>
            <pc:docMk/>
            <pc:sldMk cId="4242175552" sldId="346"/>
            <ac:graphicFrameMk id="9" creationId="{00000000-0000-0000-0000-000000000000}"/>
          </ac:graphicFrameMkLst>
        </pc:graphicFrameChg>
      </pc:sldChg>
      <pc:sldChg chg="modSp">
        <pc:chgData name="Andrea Uehling" userId="0c8b016d-0992-4a5f-bef4-3fc9974dc8e6" providerId="ADAL" clId="{636B7C87-2445-4B45-8484-FE21A102B160}" dt="2021-09-13T15:42:39.166" v="77" actId="20577"/>
        <pc:sldMkLst>
          <pc:docMk/>
          <pc:sldMk cId="2952697873" sldId="349"/>
        </pc:sldMkLst>
        <pc:spChg chg="mod">
          <ac:chgData name="Andrea Uehling" userId="0c8b016d-0992-4a5f-bef4-3fc9974dc8e6" providerId="ADAL" clId="{636B7C87-2445-4B45-8484-FE21A102B160}" dt="2021-09-13T15:42:39.166" v="77" actId="20577"/>
          <ac:spMkLst>
            <pc:docMk/>
            <pc:sldMk cId="2952697873" sldId="349"/>
            <ac:spMk id="3" creationId="{00000000-0000-0000-0000-000000000000}"/>
          </ac:spMkLst>
        </pc:spChg>
      </pc:sldChg>
    </pc:docChg>
  </pc:docChgLst>
  <pc:docChgLst>
    <pc:chgData name="Andrea Uehling" userId="0c8b016d-0992-4a5f-bef4-3fc9974dc8e6" providerId="ADAL" clId="{A9FAAE3F-584E-47E0-B49F-A0FC2955ECBC}"/>
    <pc:docChg chg="custSel modSld">
      <pc:chgData name="Andrea Uehling" userId="0c8b016d-0992-4a5f-bef4-3fc9974dc8e6" providerId="ADAL" clId="{A9FAAE3F-584E-47E0-B49F-A0FC2955ECBC}" dt="2021-09-14T14:18:15.435" v="16" actId="2165"/>
      <pc:docMkLst>
        <pc:docMk/>
      </pc:docMkLst>
      <pc:sldChg chg="modSp">
        <pc:chgData name="Andrea Uehling" userId="0c8b016d-0992-4a5f-bef4-3fc9974dc8e6" providerId="ADAL" clId="{A9FAAE3F-584E-47E0-B49F-A0FC2955ECBC}" dt="2021-09-14T14:18:15.435" v="16" actId="2165"/>
        <pc:sldMkLst>
          <pc:docMk/>
          <pc:sldMk cId="295832985" sldId="341"/>
        </pc:sldMkLst>
        <pc:spChg chg="mod">
          <ac:chgData name="Andrea Uehling" userId="0c8b016d-0992-4a5f-bef4-3fc9974dc8e6" providerId="ADAL" clId="{A9FAAE3F-584E-47E0-B49F-A0FC2955ECBC}" dt="2021-09-14T14:17:38.196" v="5" actId="1076"/>
          <ac:spMkLst>
            <pc:docMk/>
            <pc:sldMk cId="295832985" sldId="341"/>
            <ac:spMk id="97282" creationId="{00000000-0000-0000-0000-000000000000}"/>
          </ac:spMkLst>
        </pc:spChg>
        <pc:graphicFrameChg chg="mod modGraphic">
          <ac:chgData name="Andrea Uehling" userId="0c8b016d-0992-4a5f-bef4-3fc9974dc8e6" providerId="ADAL" clId="{A9FAAE3F-584E-47E0-B49F-A0FC2955ECBC}" dt="2021-09-14T14:18:15.435" v="16" actId="2165"/>
          <ac:graphicFrameMkLst>
            <pc:docMk/>
            <pc:sldMk cId="295832985" sldId="341"/>
            <ac:graphicFrameMk id="4" creationId="{00000000-0000-0000-0000-000000000000}"/>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D50240-73CC-4F71-B764-AB140C6EF72D}"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US"/>
        </a:p>
      </dgm:t>
    </dgm:pt>
    <dgm:pt modelId="{51F6BCE2-39B0-418A-AE4B-7223EC24CBCF}">
      <dgm:prSet phldrT="[Text]"/>
      <dgm:spPr/>
      <dgm:t>
        <a:bodyPr/>
        <a:lstStyle/>
        <a:p>
          <a:r>
            <a:rPr lang="en-US" dirty="0"/>
            <a:t>Roles of WV in CBIM</a:t>
          </a:r>
        </a:p>
      </dgm:t>
    </dgm:pt>
    <dgm:pt modelId="{EC6BF338-C965-4EFF-969B-510118431FDF}" type="parTrans" cxnId="{D93AC968-6BC5-4FEE-A763-28E5E498179F}">
      <dgm:prSet/>
      <dgm:spPr/>
      <dgm:t>
        <a:bodyPr/>
        <a:lstStyle/>
        <a:p>
          <a:endParaRPr lang="en-US"/>
        </a:p>
      </dgm:t>
    </dgm:pt>
    <dgm:pt modelId="{1AF7AF77-CEE6-433E-A8D8-3CC94D7A6F48}" type="sibTrans" cxnId="{D93AC968-6BC5-4FEE-A763-28E5E498179F}">
      <dgm:prSet/>
      <dgm:spPr/>
      <dgm:t>
        <a:bodyPr/>
        <a:lstStyle/>
        <a:p>
          <a:endParaRPr lang="en-US"/>
        </a:p>
      </dgm:t>
    </dgm:pt>
    <dgm:pt modelId="{7CB44EEE-7F79-486C-AC09-1F3DB5FCBA0D}">
      <dgm:prSet phldrT="[Text]" custT="1"/>
      <dgm:spPr/>
      <dgm:t>
        <a:bodyPr/>
        <a:lstStyle/>
        <a:p>
          <a:r>
            <a:rPr lang="en-US" sz="1800" dirty="0"/>
            <a:t>Capacity building to LCHC staff</a:t>
          </a:r>
        </a:p>
      </dgm:t>
    </dgm:pt>
    <dgm:pt modelId="{1E3ABC1E-AAA2-4CD4-B114-C3CF45269574}" type="parTrans" cxnId="{65F98E74-D600-45C8-91D8-5064052F93C6}">
      <dgm:prSet/>
      <dgm:spPr/>
      <dgm:t>
        <a:bodyPr/>
        <a:lstStyle/>
        <a:p>
          <a:endParaRPr lang="en-US"/>
        </a:p>
      </dgm:t>
    </dgm:pt>
    <dgm:pt modelId="{794DBCAB-9670-4452-93A9-163A3864FC8E}" type="sibTrans" cxnId="{65F98E74-D600-45C8-91D8-5064052F93C6}">
      <dgm:prSet/>
      <dgm:spPr/>
      <dgm:t>
        <a:bodyPr/>
        <a:lstStyle/>
        <a:p>
          <a:endParaRPr lang="en-US"/>
        </a:p>
      </dgm:t>
    </dgm:pt>
    <dgm:pt modelId="{EBF9E5D9-5FAE-4092-8E61-9780F7943279}">
      <dgm:prSet phldrT="[Text]" custT="1"/>
      <dgm:spPr/>
      <dgm:t>
        <a:bodyPr/>
        <a:lstStyle/>
        <a:p>
          <a:r>
            <a:rPr lang="en-US" sz="1800" dirty="0"/>
            <a:t>Monitoring of CBIM sessions</a:t>
          </a:r>
        </a:p>
      </dgm:t>
    </dgm:pt>
    <dgm:pt modelId="{A616EFF1-6F75-457D-9753-17E3F57FA471}" type="parTrans" cxnId="{548B1B87-A6A3-4201-8EA4-44D563B79D94}">
      <dgm:prSet/>
      <dgm:spPr/>
      <dgm:t>
        <a:bodyPr/>
        <a:lstStyle/>
        <a:p>
          <a:endParaRPr lang="en-US"/>
        </a:p>
      </dgm:t>
    </dgm:pt>
    <dgm:pt modelId="{E1CA173D-D27E-4B6D-9755-1523C69038ED}" type="sibTrans" cxnId="{548B1B87-A6A3-4201-8EA4-44D563B79D94}">
      <dgm:prSet/>
      <dgm:spPr/>
      <dgm:t>
        <a:bodyPr/>
        <a:lstStyle/>
        <a:p>
          <a:endParaRPr lang="en-US"/>
        </a:p>
      </dgm:t>
    </dgm:pt>
    <dgm:pt modelId="{01CE66E7-B8A3-4DAF-8D86-1A6F509596DB}">
      <dgm:prSet phldrT="[Text]"/>
      <dgm:spPr/>
      <dgm:t>
        <a:bodyPr/>
        <a:lstStyle/>
        <a:p>
          <a:r>
            <a:rPr lang="en-US" dirty="0"/>
            <a:t>Goal of CBIM</a:t>
          </a:r>
        </a:p>
      </dgm:t>
    </dgm:pt>
    <dgm:pt modelId="{14CAAB44-341C-4385-BA96-2A28ED285655}" type="parTrans" cxnId="{DCEE16B6-4911-4387-B306-692093ACAA3F}">
      <dgm:prSet/>
      <dgm:spPr/>
      <dgm:t>
        <a:bodyPr/>
        <a:lstStyle/>
        <a:p>
          <a:endParaRPr lang="en-US"/>
        </a:p>
      </dgm:t>
    </dgm:pt>
    <dgm:pt modelId="{01727FA9-0F44-4E7C-99B9-1C7CC0642162}" type="sibTrans" cxnId="{DCEE16B6-4911-4387-B306-692093ACAA3F}">
      <dgm:prSet/>
      <dgm:spPr/>
      <dgm:t>
        <a:bodyPr/>
        <a:lstStyle/>
        <a:p>
          <a:endParaRPr lang="en-US"/>
        </a:p>
      </dgm:t>
    </dgm:pt>
    <dgm:pt modelId="{40FF2880-5064-4C66-A1CC-4433986F4E3D}">
      <dgm:prSet phldrT="[Text]" custT="1"/>
      <dgm:spPr/>
      <dgm:t>
        <a:bodyPr/>
        <a:lstStyle/>
        <a:p>
          <a:r>
            <a:rPr lang="en-ZW" altLang="en-US" sz="1800" b="1" dirty="0">
              <a:latin typeface="+mj-lt"/>
              <a:ea typeface="ヒラギノ角ゴ Pro W3" pitchFamily="-89" charset="-128"/>
              <a:cs typeface="Times New Roman" panose="02020603050405020304" pitchFamily="18" charset="0"/>
            </a:rPr>
            <a:t>Goal of </a:t>
          </a:r>
          <a:r>
            <a:rPr lang="en-US" altLang="en-US" sz="1800" b="1" dirty="0">
              <a:latin typeface="+mj-lt"/>
              <a:ea typeface="Calibri" panose="020F0502020204030204" pitchFamily="34" charset="0"/>
              <a:cs typeface="Times New Roman" panose="02020603050405020304" pitchFamily="18" charset="0"/>
            </a:rPr>
            <a:t>CBIM</a:t>
          </a:r>
          <a:r>
            <a:rPr lang="en-US" altLang="en-US" sz="1800" dirty="0">
              <a:ea typeface="Calibri" panose="020F0502020204030204" pitchFamily="34" charset="0"/>
              <a:cs typeface="Times New Roman" panose="02020603050405020304" pitchFamily="18" charset="0"/>
            </a:rPr>
            <a:t>: alter social/cultural norms that foster gender based violence by equipping boys (called athletes) with necessary skills and knowledge on gender </a:t>
          </a:r>
          <a:endParaRPr lang="en-US" sz="1800" dirty="0"/>
        </a:p>
      </dgm:t>
    </dgm:pt>
    <dgm:pt modelId="{93DE84DA-71B6-48A1-8C94-5C93BE133B4E}" type="parTrans" cxnId="{737AB036-FD57-4738-9D28-43431754BCF3}">
      <dgm:prSet/>
      <dgm:spPr/>
      <dgm:t>
        <a:bodyPr/>
        <a:lstStyle/>
        <a:p>
          <a:endParaRPr lang="en-US"/>
        </a:p>
      </dgm:t>
    </dgm:pt>
    <dgm:pt modelId="{26BAB326-0F9B-435D-9030-30450347BEA0}" type="sibTrans" cxnId="{737AB036-FD57-4738-9D28-43431754BCF3}">
      <dgm:prSet/>
      <dgm:spPr/>
      <dgm:t>
        <a:bodyPr/>
        <a:lstStyle/>
        <a:p>
          <a:endParaRPr lang="en-US"/>
        </a:p>
      </dgm:t>
    </dgm:pt>
    <dgm:pt modelId="{DFC45AAF-9512-495D-B106-A2B1C27B9DC6}" type="pres">
      <dgm:prSet presAssocID="{64D50240-73CC-4F71-B764-AB140C6EF72D}" presName="Name0" presStyleCnt="0">
        <dgm:presLayoutVars>
          <dgm:dir/>
          <dgm:animLvl val="lvl"/>
          <dgm:resizeHandles/>
        </dgm:presLayoutVars>
      </dgm:prSet>
      <dgm:spPr/>
    </dgm:pt>
    <dgm:pt modelId="{DA9FEB99-B889-49F8-9D41-B682B5C7E4C0}" type="pres">
      <dgm:prSet presAssocID="{51F6BCE2-39B0-418A-AE4B-7223EC24CBCF}" presName="linNode" presStyleCnt="0"/>
      <dgm:spPr/>
    </dgm:pt>
    <dgm:pt modelId="{2D44C30F-428F-48B9-BC87-E7FC028B39AF}" type="pres">
      <dgm:prSet presAssocID="{51F6BCE2-39B0-418A-AE4B-7223EC24CBCF}" presName="parentShp" presStyleLbl="node1" presStyleIdx="0" presStyleCnt="2" custScaleX="83941" custLinFactNeighborX="-5780" custLinFactNeighborY="1025">
        <dgm:presLayoutVars>
          <dgm:bulletEnabled val="1"/>
        </dgm:presLayoutVars>
      </dgm:prSet>
      <dgm:spPr/>
    </dgm:pt>
    <dgm:pt modelId="{25665E44-FC07-42F9-A515-DD93941683BE}" type="pres">
      <dgm:prSet presAssocID="{51F6BCE2-39B0-418A-AE4B-7223EC24CBCF}" presName="childShp" presStyleLbl="bgAccFollowNode1" presStyleIdx="0" presStyleCnt="2" custScaleX="103167" custScaleY="77157">
        <dgm:presLayoutVars>
          <dgm:bulletEnabled val="1"/>
        </dgm:presLayoutVars>
      </dgm:prSet>
      <dgm:spPr/>
    </dgm:pt>
    <dgm:pt modelId="{B3A3A894-2D07-49BE-A45D-BA774AD49032}" type="pres">
      <dgm:prSet presAssocID="{1AF7AF77-CEE6-433E-A8D8-3CC94D7A6F48}" presName="spacing" presStyleCnt="0"/>
      <dgm:spPr/>
    </dgm:pt>
    <dgm:pt modelId="{65322977-13A0-43A0-B4AB-1C887E0E796A}" type="pres">
      <dgm:prSet presAssocID="{01CE66E7-B8A3-4DAF-8D86-1A6F509596DB}" presName="linNode" presStyleCnt="0"/>
      <dgm:spPr/>
    </dgm:pt>
    <dgm:pt modelId="{DF0EBDB6-F554-461A-B19F-4FA18D721C11}" type="pres">
      <dgm:prSet presAssocID="{01CE66E7-B8A3-4DAF-8D86-1A6F509596DB}" presName="parentShp" presStyleLbl="node1" presStyleIdx="1" presStyleCnt="2" custScaleX="84037" custLinFactNeighborX="-5751" custLinFactNeighborY="3301">
        <dgm:presLayoutVars>
          <dgm:bulletEnabled val="1"/>
        </dgm:presLayoutVars>
      </dgm:prSet>
      <dgm:spPr/>
    </dgm:pt>
    <dgm:pt modelId="{1D7EF78C-3C66-4D8C-BDC7-C07417850B97}" type="pres">
      <dgm:prSet presAssocID="{01CE66E7-B8A3-4DAF-8D86-1A6F509596DB}" presName="childShp" presStyleLbl="bgAccFollowNode1" presStyleIdx="1" presStyleCnt="2" custScaleX="105639">
        <dgm:presLayoutVars>
          <dgm:bulletEnabled val="1"/>
        </dgm:presLayoutVars>
      </dgm:prSet>
      <dgm:spPr/>
    </dgm:pt>
  </dgm:ptLst>
  <dgm:cxnLst>
    <dgm:cxn modelId="{9EA44B2A-5520-42E0-976F-0E026364B97D}" type="presOf" srcId="{01CE66E7-B8A3-4DAF-8D86-1A6F509596DB}" destId="{DF0EBDB6-F554-461A-B19F-4FA18D721C11}" srcOrd="0" destOrd="0" presId="urn:microsoft.com/office/officeart/2005/8/layout/vList6"/>
    <dgm:cxn modelId="{737AB036-FD57-4738-9D28-43431754BCF3}" srcId="{01CE66E7-B8A3-4DAF-8D86-1A6F509596DB}" destId="{40FF2880-5064-4C66-A1CC-4433986F4E3D}" srcOrd="0" destOrd="0" parTransId="{93DE84DA-71B6-48A1-8C94-5C93BE133B4E}" sibTransId="{26BAB326-0F9B-435D-9030-30450347BEA0}"/>
    <dgm:cxn modelId="{D93AC968-6BC5-4FEE-A763-28E5E498179F}" srcId="{64D50240-73CC-4F71-B764-AB140C6EF72D}" destId="{51F6BCE2-39B0-418A-AE4B-7223EC24CBCF}" srcOrd="0" destOrd="0" parTransId="{EC6BF338-C965-4EFF-969B-510118431FDF}" sibTransId="{1AF7AF77-CEE6-433E-A8D8-3CC94D7A6F48}"/>
    <dgm:cxn modelId="{48E45674-426E-4E61-916C-48C3646E733E}" type="presOf" srcId="{7CB44EEE-7F79-486C-AC09-1F3DB5FCBA0D}" destId="{25665E44-FC07-42F9-A515-DD93941683BE}" srcOrd="0" destOrd="0" presId="urn:microsoft.com/office/officeart/2005/8/layout/vList6"/>
    <dgm:cxn modelId="{36607D74-DF85-4F81-B8B9-5F2A5470403A}" type="presOf" srcId="{51F6BCE2-39B0-418A-AE4B-7223EC24CBCF}" destId="{2D44C30F-428F-48B9-BC87-E7FC028B39AF}" srcOrd="0" destOrd="0" presId="urn:microsoft.com/office/officeart/2005/8/layout/vList6"/>
    <dgm:cxn modelId="{65F98E74-D600-45C8-91D8-5064052F93C6}" srcId="{51F6BCE2-39B0-418A-AE4B-7223EC24CBCF}" destId="{7CB44EEE-7F79-486C-AC09-1F3DB5FCBA0D}" srcOrd="0" destOrd="0" parTransId="{1E3ABC1E-AAA2-4CD4-B114-C3CF45269574}" sibTransId="{794DBCAB-9670-4452-93A9-163A3864FC8E}"/>
    <dgm:cxn modelId="{72378E78-7910-4F6C-A249-13BB385331D2}" type="presOf" srcId="{40FF2880-5064-4C66-A1CC-4433986F4E3D}" destId="{1D7EF78C-3C66-4D8C-BDC7-C07417850B97}" srcOrd="0" destOrd="0" presId="urn:microsoft.com/office/officeart/2005/8/layout/vList6"/>
    <dgm:cxn modelId="{548B1B87-A6A3-4201-8EA4-44D563B79D94}" srcId="{51F6BCE2-39B0-418A-AE4B-7223EC24CBCF}" destId="{EBF9E5D9-5FAE-4092-8E61-9780F7943279}" srcOrd="1" destOrd="0" parTransId="{A616EFF1-6F75-457D-9753-17E3F57FA471}" sibTransId="{E1CA173D-D27E-4B6D-9755-1523C69038ED}"/>
    <dgm:cxn modelId="{DCEE16B6-4911-4387-B306-692093ACAA3F}" srcId="{64D50240-73CC-4F71-B764-AB140C6EF72D}" destId="{01CE66E7-B8A3-4DAF-8D86-1A6F509596DB}" srcOrd="1" destOrd="0" parTransId="{14CAAB44-341C-4385-BA96-2A28ED285655}" sibTransId="{01727FA9-0F44-4E7C-99B9-1C7CC0642162}"/>
    <dgm:cxn modelId="{486AB2E8-A2A4-4B96-8DB6-6BCD3FA5B7DA}" type="presOf" srcId="{EBF9E5D9-5FAE-4092-8E61-9780F7943279}" destId="{25665E44-FC07-42F9-A515-DD93941683BE}" srcOrd="0" destOrd="1" presId="urn:microsoft.com/office/officeart/2005/8/layout/vList6"/>
    <dgm:cxn modelId="{A2A192FF-554C-4A53-A11C-4D00C1A107DA}" type="presOf" srcId="{64D50240-73CC-4F71-B764-AB140C6EF72D}" destId="{DFC45AAF-9512-495D-B106-A2B1C27B9DC6}" srcOrd="0" destOrd="0" presId="urn:microsoft.com/office/officeart/2005/8/layout/vList6"/>
    <dgm:cxn modelId="{7A409891-FB85-414A-8099-5B47B2189976}" type="presParOf" srcId="{DFC45AAF-9512-495D-B106-A2B1C27B9DC6}" destId="{DA9FEB99-B889-49F8-9D41-B682B5C7E4C0}" srcOrd="0" destOrd="0" presId="urn:microsoft.com/office/officeart/2005/8/layout/vList6"/>
    <dgm:cxn modelId="{F779F531-3AC2-4168-AC54-FDBC8F030C6A}" type="presParOf" srcId="{DA9FEB99-B889-49F8-9D41-B682B5C7E4C0}" destId="{2D44C30F-428F-48B9-BC87-E7FC028B39AF}" srcOrd="0" destOrd="0" presId="urn:microsoft.com/office/officeart/2005/8/layout/vList6"/>
    <dgm:cxn modelId="{36235724-1D07-43C0-8044-E17BAC333F40}" type="presParOf" srcId="{DA9FEB99-B889-49F8-9D41-B682B5C7E4C0}" destId="{25665E44-FC07-42F9-A515-DD93941683BE}" srcOrd="1" destOrd="0" presId="urn:microsoft.com/office/officeart/2005/8/layout/vList6"/>
    <dgm:cxn modelId="{0CC46BAE-5622-40DF-988D-46EDAD730671}" type="presParOf" srcId="{DFC45AAF-9512-495D-B106-A2B1C27B9DC6}" destId="{B3A3A894-2D07-49BE-A45D-BA774AD49032}" srcOrd="1" destOrd="0" presId="urn:microsoft.com/office/officeart/2005/8/layout/vList6"/>
    <dgm:cxn modelId="{973DAE99-23D1-41FC-9D3B-F153D61896C0}" type="presParOf" srcId="{DFC45AAF-9512-495D-B106-A2B1C27B9DC6}" destId="{65322977-13A0-43A0-B4AB-1C887E0E796A}" srcOrd="2" destOrd="0" presId="urn:microsoft.com/office/officeart/2005/8/layout/vList6"/>
    <dgm:cxn modelId="{11EB50E8-36DC-4D2A-9C23-6C9CBB325AF9}" type="presParOf" srcId="{65322977-13A0-43A0-B4AB-1C887E0E796A}" destId="{DF0EBDB6-F554-461A-B19F-4FA18D721C11}" srcOrd="0" destOrd="0" presId="urn:microsoft.com/office/officeart/2005/8/layout/vList6"/>
    <dgm:cxn modelId="{D1915149-2EC1-4D5A-8C98-F8E858BF86D8}" type="presParOf" srcId="{65322977-13A0-43A0-B4AB-1C887E0E796A}" destId="{1D7EF78C-3C66-4D8C-BDC7-C07417850B97}"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58A944-393F-460B-A9F1-52EA86988F79}"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99219FB5-2789-4A89-9A80-51274D8D5BDC}">
      <dgm:prSet phldrT="[Text]"/>
      <dgm:spPr/>
      <dgm:t>
        <a:bodyPr/>
        <a:lstStyle/>
        <a:p>
          <a:r>
            <a:rPr lang="en-US" dirty="0"/>
            <a:t>Why boys?</a:t>
          </a:r>
        </a:p>
      </dgm:t>
    </dgm:pt>
    <dgm:pt modelId="{EB372F18-B841-4629-9AF2-4C66AA14111C}" type="parTrans" cxnId="{81AF9D92-D199-4DAF-B268-3EAA401F85A1}">
      <dgm:prSet/>
      <dgm:spPr/>
      <dgm:t>
        <a:bodyPr/>
        <a:lstStyle/>
        <a:p>
          <a:endParaRPr lang="en-US"/>
        </a:p>
      </dgm:t>
    </dgm:pt>
    <dgm:pt modelId="{CF476AF4-2CEC-47F2-B2F2-3A67FB224110}" type="sibTrans" cxnId="{81AF9D92-D199-4DAF-B268-3EAA401F85A1}">
      <dgm:prSet/>
      <dgm:spPr/>
      <dgm:t>
        <a:bodyPr/>
        <a:lstStyle/>
        <a:p>
          <a:endParaRPr lang="en-US"/>
        </a:p>
      </dgm:t>
    </dgm:pt>
    <dgm:pt modelId="{F41F9A59-734D-4E49-A4A1-C57DEAEB12BF}">
      <dgm:prSet phldrT="[Text]" custT="1"/>
      <dgm:spPr/>
      <dgm:t>
        <a:bodyPr/>
        <a:lstStyle/>
        <a:p>
          <a:r>
            <a:rPr lang="en-ZW" altLang="en-US" sz="1800" dirty="0">
              <a:latin typeface="Bookman Old Style" panose="02050604050505020204" pitchFamily="18" charset="0"/>
              <a:ea typeface="ヒラギノ角ゴ Pro W3" pitchFamily="-89" charset="-128"/>
            </a:rPr>
            <a:t>800 adolescent boys (called athletes) aged 9-14</a:t>
          </a:r>
          <a:endParaRPr lang="en-US" sz="1800" dirty="0"/>
        </a:p>
      </dgm:t>
    </dgm:pt>
    <dgm:pt modelId="{F6E98151-AF42-419F-8434-2BE1410DCD28}" type="parTrans" cxnId="{A0673DA0-9BEE-4DAC-879E-8073D32AB14D}">
      <dgm:prSet/>
      <dgm:spPr/>
      <dgm:t>
        <a:bodyPr/>
        <a:lstStyle/>
        <a:p>
          <a:endParaRPr lang="en-US"/>
        </a:p>
      </dgm:t>
    </dgm:pt>
    <dgm:pt modelId="{1B80925A-95F1-4D5C-A9D2-0A6CB37563A4}" type="sibTrans" cxnId="{A0673DA0-9BEE-4DAC-879E-8073D32AB14D}">
      <dgm:prSet/>
      <dgm:spPr/>
      <dgm:t>
        <a:bodyPr/>
        <a:lstStyle/>
        <a:p>
          <a:endParaRPr lang="en-US"/>
        </a:p>
      </dgm:t>
    </dgm:pt>
    <dgm:pt modelId="{138EF40D-43B7-42A1-AD3E-2767C52C284B}">
      <dgm:prSet phldrT="[Text]" custT="1"/>
      <dgm:spPr/>
      <dgm:t>
        <a:bodyPr/>
        <a:lstStyle/>
        <a:p>
          <a:r>
            <a:rPr lang="en-US" altLang="en-US" sz="1500" b="1" dirty="0">
              <a:ea typeface="Calibri" panose="020F0502020204030204" pitchFamily="34" charset="0"/>
              <a:cs typeface="Times New Roman" panose="02020603050405020304" pitchFamily="18" charset="0"/>
            </a:rPr>
            <a:t> </a:t>
          </a:r>
          <a:r>
            <a:rPr lang="en-US" altLang="en-US" sz="1500" dirty="0">
              <a:ea typeface="Calibri" panose="020F0502020204030204" pitchFamily="34" charset="0"/>
              <a:cs typeface="Times New Roman" panose="02020603050405020304" pitchFamily="18" charset="0"/>
            </a:rPr>
            <a:t> Minimal inclusion of  boys’ efforts in GBC interventions</a:t>
          </a:r>
          <a:endParaRPr lang="en-US" sz="1500" dirty="0"/>
        </a:p>
      </dgm:t>
    </dgm:pt>
    <dgm:pt modelId="{1AB93802-13E3-416A-BFE4-B392EF882485}" type="sibTrans" cxnId="{E3898347-AC28-4DD6-A9A4-61375ACAF6D3}">
      <dgm:prSet/>
      <dgm:spPr/>
      <dgm:t>
        <a:bodyPr/>
        <a:lstStyle/>
        <a:p>
          <a:endParaRPr lang="en-US"/>
        </a:p>
      </dgm:t>
    </dgm:pt>
    <dgm:pt modelId="{D586F10A-D733-4E0C-BAEA-A1B368094F3C}" type="parTrans" cxnId="{E3898347-AC28-4DD6-A9A4-61375ACAF6D3}">
      <dgm:prSet/>
      <dgm:spPr/>
      <dgm:t>
        <a:bodyPr/>
        <a:lstStyle/>
        <a:p>
          <a:endParaRPr lang="en-US"/>
        </a:p>
      </dgm:t>
    </dgm:pt>
    <dgm:pt modelId="{FCA39619-BD5B-4FD7-A11D-B322A9FF2F09}">
      <dgm:prSet phldrT="[Text]" custT="1"/>
      <dgm:spPr/>
      <dgm:t>
        <a:bodyPr/>
        <a:lstStyle/>
        <a:p>
          <a:r>
            <a:rPr lang="en-US" altLang="en-US" sz="1500" dirty="0">
              <a:ea typeface="Calibri" panose="020F0502020204030204" pitchFamily="34" charset="0"/>
              <a:cs typeface="Times New Roman" panose="02020603050405020304" pitchFamily="18" charset="0"/>
            </a:rPr>
            <a:t>  Instill a respectful behavior in boys to avoid perpetuating the violence</a:t>
          </a:r>
          <a:endParaRPr lang="en-US" sz="1500" dirty="0"/>
        </a:p>
      </dgm:t>
    </dgm:pt>
    <dgm:pt modelId="{544A558D-3313-496F-804F-528E7DDBB6EE}" type="sibTrans" cxnId="{F3F301B5-86C6-47C9-A58A-230E827085ED}">
      <dgm:prSet/>
      <dgm:spPr/>
      <dgm:t>
        <a:bodyPr/>
        <a:lstStyle/>
        <a:p>
          <a:endParaRPr lang="en-US"/>
        </a:p>
      </dgm:t>
    </dgm:pt>
    <dgm:pt modelId="{DFDFE589-AF88-47F4-AE38-CE201B7A15F6}" type="parTrans" cxnId="{F3F301B5-86C6-47C9-A58A-230E827085ED}">
      <dgm:prSet/>
      <dgm:spPr/>
      <dgm:t>
        <a:bodyPr/>
        <a:lstStyle/>
        <a:p>
          <a:endParaRPr lang="en-US"/>
        </a:p>
      </dgm:t>
    </dgm:pt>
    <dgm:pt modelId="{82765E61-0232-4C09-9EC5-6AA5D2576AB9}">
      <dgm:prSet phldrT="[Text]" custT="1"/>
      <dgm:spPr/>
      <dgm:t>
        <a:bodyPr/>
        <a:lstStyle/>
        <a:p>
          <a:r>
            <a:rPr lang="en-US" altLang="en-US" sz="1500" dirty="0">
              <a:ea typeface="Calibri" panose="020F0502020204030204" pitchFamily="34" charset="0"/>
              <a:cs typeface="Times New Roman" panose="02020603050405020304" pitchFamily="18" charset="0"/>
            </a:rPr>
            <a:t> As role models in promoting  gender equality</a:t>
          </a:r>
          <a:endParaRPr lang="en-US" sz="1500" dirty="0"/>
        </a:p>
      </dgm:t>
    </dgm:pt>
    <dgm:pt modelId="{61A366E3-3214-4443-83EB-3F36FABAEDCF}" type="sibTrans" cxnId="{D94DAE24-6031-434B-960A-D4187FA2CC3B}">
      <dgm:prSet/>
      <dgm:spPr/>
      <dgm:t>
        <a:bodyPr/>
        <a:lstStyle/>
        <a:p>
          <a:endParaRPr lang="en-US"/>
        </a:p>
      </dgm:t>
    </dgm:pt>
    <dgm:pt modelId="{9016EA27-3C1D-4D17-9CFE-BE318E95B081}" type="parTrans" cxnId="{D94DAE24-6031-434B-960A-D4187FA2CC3B}">
      <dgm:prSet/>
      <dgm:spPr/>
      <dgm:t>
        <a:bodyPr/>
        <a:lstStyle/>
        <a:p>
          <a:endParaRPr lang="en-US"/>
        </a:p>
      </dgm:t>
    </dgm:pt>
    <dgm:pt modelId="{D58D6E4C-0FBF-4016-81DB-F8FFBE157F66}">
      <dgm:prSet phldrT="[Text]" custT="1"/>
      <dgm:spPr/>
      <dgm:t>
        <a:bodyPr/>
        <a:lstStyle/>
        <a:p>
          <a:endParaRPr lang="en-US" sz="1600" dirty="0"/>
        </a:p>
      </dgm:t>
    </dgm:pt>
    <dgm:pt modelId="{986E0164-F339-425A-BAAA-8DC141A04D3D}" type="parTrans" cxnId="{574E10A8-A154-4A3D-8044-1312154053E4}">
      <dgm:prSet/>
      <dgm:spPr/>
      <dgm:t>
        <a:bodyPr/>
        <a:lstStyle/>
        <a:p>
          <a:endParaRPr lang="en-US"/>
        </a:p>
      </dgm:t>
    </dgm:pt>
    <dgm:pt modelId="{8BF8C474-F4D7-496E-86C3-6FE9D6260C32}" type="sibTrans" cxnId="{574E10A8-A154-4A3D-8044-1312154053E4}">
      <dgm:prSet/>
      <dgm:spPr/>
      <dgm:t>
        <a:bodyPr/>
        <a:lstStyle/>
        <a:p>
          <a:endParaRPr lang="en-US"/>
        </a:p>
      </dgm:t>
    </dgm:pt>
    <dgm:pt modelId="{E2955DE3-82DC-4A96-928E-E5C9ADF67781}">
      <dgm:prSet phldrT="[Text]"/>
      <dgm:spPr/>
      <dgm:t>
        <a:bodyPr/>
        <a:lstStyle/>
        <a:p>
          <a:r>
            <a:rPr lang="en-US" dirty="0"/>
            <a:t>Target</a:t>
          </a:r>
        </a:p>
      </dgm:t>
    </dgm:pt>
    <dgm:pt modelId="{E510155E-4F2F-4198-B997-2EE6CE415BF4}" type="sibTrans" cxnId="{C58C95EC-9409-44A7-A1C9-2269FA1395FF}">
      <dgm:prSet/>
      <dgm:spPr/>
      <dgm:t>
        <a:bodyPr/>
        <a:lstStyle/>
        <a:p>
          <a:endParaRPr lang="en-US"/>
        </a:p>
      </dgm:t>
    </dgm:pt>
    <dgm:pt modelId="{EDDA737A-20AB-482E-A55B-CDC0050F8FAC}" type="parTrans" cxnId="{C58C95EC-9409-44A7-A1C9-2269FA1395FF}">
      <dgm:prSet/>
      <dgm:spPr/>
      <dgm:t>
        <a:bodyPr/>
        <a:lstStyle/>
        <a:p>
          <a:endParaRPr lang="en-US"/>
        </a:p>
      </dgm:t>
    </dgm:pt>
    <dgm:pt modelId="{20127FB2-F0FE-41C6-BD3E-1A8DF6788ACE}" type="pres">
      <dgm:prSet presAssocID="{B858A944-393F-460B-A9F1-52EA86988F79}" presName="Name0" presStyleCnt="0">
        <dgm:presLayoutVars>
          <dgm:dir/>
          <dgm:animLvl val="lvl"/>
          <dgm:resizeHandles/>
        </dgm:presLayoutVars>
      </dgm:prSet>
      <dgm:spPr/>
    </dgm:pt>
    <dgm:pt modelId="{617A58EE-2E71-438E-8B51-143D788A737C}" type="pres">
      <dgm:prSet presAssocID="{99219FB5-2789-4A89-9A80-51274D8D5BDC}" presName="linNode" presStyleCnt="0"/>
      <dgm:spPr/>
    </dgm:pt>
    <dgm:pt modelId="{91B423B8-B78E-401F-BEC6-01E19FC73E41}" type="pres">
      <dgm:prSet presAssocID="{99219FB5-2789-4A89-9A80-51274D8D5BDC}" presName="parentShp" presStyleLbl="node1" presStyleIdx="0" presStyleCnt="2" custScaleX="78459" custScaleY="107312" custLinFactNeighborX="-13045" custLinFactNeighborY="17602">
        <dgm:presLayoutVars>
          <dgm:bulletEnabled val="1"/>
        </dgm:presLayoutVars>
      </dgm:prSet>
      <dgm:spPr/>
    </dgm:pt>
    <dgm:pt modelId="{0F9C47DF-D63A-4D87-B355-5120A0138138}" type="pres">
      <dgm:prSet presAssocID="{99219FB5-2789-4A89-9A80-51274D8D5BDC}" presName="childShp" presStyleLbl="bgAccFollowNode1" presStyleIdx="0" presStyleCnt="2" custScaleX="104604" custScaleY="124102">
        <dgm:presLayoutVars>
          <dgm:bulletEnabled val="1"/>
        </dgm:presLayoutVars>
      </dgm:prSet>
      <dgm:spPr/>
    </dgm:pt>
    <dgm:pt modelId="{E4E4012C-10CA-4AA9-BF62-2F7A80933758}" type="pres">
      <dgm:prSet presAssocID="{CF476AF4-2CEC-47F2-B2F2-3A67FB224110}" presName="spacing" presStyleCnt="0"/>
      <dgm:spPr/>
    </dgm:pt>
    <dgm:pt modelId="{A22FC738-A037-4782-9F66-814277E71F10}" type="pres">
      <dgm:prSet presAssocID="{E2955DE3-82DC-4A96-928E-E5C9ADF67781}" presName="linNode" presStyleCnt="0"/>
      <dgm:spPr/>
    </dgm:pt>
    <dgm:pt modelId="{8013F54D-7654-4DF2-82CE-1DBC531E8580}" type="pres">
      <dgm:prSet presAssocID="{E2955DE3-82DC-4A96-928E-E5C9ADF67781}" presName="parentShp" presStyleLbl="node1" presStyleIdx="1" presStyleCnt="2" custScaleX="74665" custScaleY="70981" custLinFactNeighborX="-20337" custLinFactNeighborY="22906">
        <dgm:presLayoutVars>
          <dgm:bulletEnabled val="1"/>
        </dgm:presLayoutVars>
      </dgm:prSet>
      <dgm:spPr/>
    </dgm:pt>
    <dgm:pt modelId="{1C27D0B8-E97F-4730-988F-6817448651F9}" type="pres">
      <dgm:prSet presAssocID="{E2955DE3-82DC-4A96-928E-E5C9ADF67781}" presName="childShp" presStyleLbl="bgAccFollowNode1" presStyleIdx="1" presStyleCnt="2" custScaleX="104448" custLinFactNeighborX="-421" custLinFactNeighborY="40159">
        <dgm:presLayoutVars>
          <dgm:bulletEnabled val="1"/>
        </dgm:presLayoutVars>
      </dgm:prSet>
      <dgm:spPr/>
    </dgm:pt>
  </dgm:ptLst>
  <dgm:cxnLst>
    <dgm:cxn modelId="{D94DAE24-6031-434B-960A-D4187FA2CC3B}" srcId="{99219FB5-2789-4A89-9A80-51274D8D5BDC}" destId="{82765E61-0232-4C09-9EC5-6AA5D2576AB9}" srcOrd="2" destOrd="0" parTransId="{9016EA27-3C1D-4D17-9CFE-BE318E95B081}" sibTransId="{61A366E3-3214-4443-83EB-3F36FABAEDCF}"/>
    <dgm:cxn modelId="{EB3BEC40-ADB1-443B-A3A1-2D74E88B6621}" type="presOf" srcId="{E2955DE3-82DC-4A96-928E-E5C9ADF67781}" destId="{8013F54D-7654-4DF2-82CE-1DBC531E8580}" srcOrd="0" destOrd="0" presId="urn:microsoft.com/office/officeart/2005/8/layout/vList6"/>
    <dgm:cxn modelId="{84871042-1B18-4686-B36F-7B38FECAE0CB}" type="presOf" srcId="{D58D6E4C-0FBF-4016-81DB-F8FFBE157F66}" destId="{1C27D0B8-E97F-4730-988F-6817448651F9}" srcOrd="0" destOrd="0" presId="urn:microsoft.com/office/officeart/2005/8/layout/vList6"/>
    <dgm:cxn modelId="{E3898347-AC28-4DD6-A9A4-61375ACAF6D3}" srcId="{99219FB5-2789-4A89-9A80-51274D8D5BDC}" destId="{138EF40D-43B7-42A1-AD3E-2767C52C284B}" srcOrd="0" destOrd="0" parTransId="{D586F10A-D733-4E0C-BAEA-A1B368094F3C}" sibTransId="{1AB93802-13E3-416A-BFE4-B392EF882485}"/>
    <dgm:cxn modelId="{7C27A858-FE32-418F-B6F6-836452A6D890}" type="presOf" srcId="{FCA39619-BD5B-4FD7-A11D-B322A9FF2F09}" destId="{0F9C47DF-D63A-4D87-B355-5120A0138138}" srcOrd="0" destOrd="1" presId="urn:microsoft.com/office/officeart/2005/8/layout/vList6"/>
    <dgm:cxn modelId="{55174879-5B33-423F-BFE6-17A71FBDB278}" type="presOf" srcId="{B858A944-393F-460B-A9F1-52EA86988F79}" destId="{20127FB2-F0FE-41C6-BD3E-1A8DF6788ACE}" srcOrd="0" destOrd="0" presId="urn:microsoft.com/office/officeart/2005/8/layout/vList6"/>
    <dgm:cxn modelId="{81AF9D92-D199-4DAF-B268-3EAA401F85A1}" srcId="{B858A944-393F-460B-A9F1-52EA86988F79}" destId="{99219FB5-2789-4A89-9A80-51274D8D5BDC}" srcOrd="0" destOrd="0" parTransId="{EB372F18-B841-4629-9AF2-4C66AA14111C}" sibTransId="{CF476AF4-2CEC-47F2-B2F2-3A67FB224110}"/>
    <dgm:cxn modelId="{A0673DA0-9BEE-4DAC-879E-8073D32AB14D}" srcId="{E2955DE3-82DC-4A96-928E-E5C9ADF67781}" destId="{F41F9A59-734D-4E49-A4A1-C57DEAEB12BF}" srcOrd="1" destOrd="0" parTransId="{F6E98151-AF42-419F-8434-2BE1410DCD28}" sibTransId="{1B80925A-95F1-4D5C-A9D2-0A6CB37563A4}"/>
    <dgm:cxn modelId="{574E10A8-A154-4A3D-8044-1312154053E4}" srcId="{E2955DE3-82DC-4A96-928E-E5C9ADF67781}" destId="{D58D6E4C-0FBF-4016-81DB-F8FFBE157F66}" srcOrd="0" destOrd="0" parTransId="{986E0164-F339-425A-BAAA-8DC141A04D3D}" sibTransId="{8BF8C474-F4D7-496E-86C3-6FE9D6260C32}"/>
    <dgm:cxn modelId="{F3F301B5-86C6-47C9-A58A-230E827085ED}" srcId="{99219FB5-2789-4A89-9A80-51274D8D5BDC}" destId="{FCA39619-BD5B-4FD7-A11D-B322A9FF2F09}" srcOrd="1" destOrd="0" parTransId="{DFDFE589-AF88-47F4-AE38-CE201B7A15F6}" sibTransId="{544A558D-3313-496F-804F-528E7DDBB6EE}"/>
    <dgm:cxn modelId="{4E44CEE0-BA6B-452C-A4DF-412EEBE46244}" type="presOf" srcId="{99219FB5-2789-4A89-9A80-51274D8D5BDC}" destId="{91B423B8-B78E-401F-BEC6-01E19FC73E41}" srcOrd="0" destOrd="0" presId="urn:microsoft.com/office/officeart/2005/8/layout/vList6"/>
    <dgm:cxn modelId="{221287E9-3FED-44F8-B8E3-92FD601CCF85}" type="presOf" srcId="{F41F9A59-734D-4E49-A4A1-C57DEAEB12BF}" destId="{1C27D0B8-E97F-4730-988F-6817448651F9}" srcOrd="0" destOrd="1" presId="urn:microsoft.com/office/officeart/2005/8/layout/vList6"/>
    <dgm:cxn modelId="{C58C95EC-9409-44A7-A1C9-2269FA1395FF}" srcId="{B858A944-393F-460B-A9F1-52EA86988F79}" destId="{E2955DE3-82DC-4A96-928E-E5C9ADF67781}" srcOrd="1" destOrd="0" parTransId="{EDDA737A-20AB-482E-A55B-CDC0050F8FAC}" sibTransId="{E510155E-4F2F-4198-B997-2EE6CE415BF4}"/>
    <dgm:cxn modelId="{0BAC9EF7-E21F-4462-911B-9D860CFF7DB8}" type="presOf" srcId="{82765E61-0232-4C09-9EC5-6AA5D2576AB9}" destId="{0F9C47DF-D63A-4D87-B355-5120A0138138}" srcOrd="0" destOrd="2" presId="urn:microsoft.com/office/officeart/2005/8/layout/vList6"/>
    <dgm:cxn modelId="{288CBEFE-690B-40B9-9A9D-DF9834977F47}" type="presOf" srcId="{138EF40D-43B7-42A1-AD3E-2767C52C284B}" destId="{0F9C47DF-D63A-4D87-B355-5120A0138138}" srcOrd="0" destOrd="0" presId="urn:microsoft.com/office/officeart/2005/8/layout/vList6"/>
    <dgm:cxn modelId="{136DEA35-70DD-40A0-88C0-4CFA73ED80DF}" type="presParOf" srcId="{20127FB2-F0FE-41C6-BD3E-1A8DF6788ACE}" destId="{617A58EE-2E71-438E-8B51-143D788A737C}" srcOrd="0" destOrd="0" presId="urn:microsoft.com/office/officeart/2005/8/layout/vList6"/>
    <dgm:cxn modelId="{3266AB3F-65C3-4EBE-902F-ABC667E5D6B2}" type="presParOf" srcId="{617A58EE-2E71-438E-8B51-143D788A737C}" destId="{91B423B8-B78E-401F-BEC6-01E19FC73E41}" srcOrd="0" destOrd="0" presId="urn:microsoft.com/office/officeart/2005/8/layout/vList6"/>
    <dgm:cxn modelId="{CB20FA7F-49F9-4E97-B5A6-0059F12A801E}" type="presParOf" srcId="{617A58EE-2E71-438E-8B51-143D788A737C}" destId="{0F9C47DF-D63A-4D87-B355-5120A0138138}" srcOrd="1" destOrd="0" presId="urn:microsoft.com/office/officeart/2005/8/layout/vList6"/>
    <dgm:cxn modelId="{3DF8D362-5E9C-4D5C-A306-E1D8D91298AB}" type="presParOf" srcId="{20127FB2-F0FE-41C6-BD3E-1A8DF6788ACE}" destId="{E4E4012C-10CA-4AA9-BF62-2F7A80933758}" srcOrd="1" destOrd="0" presId="urn:microsoft.com/office/officeart/2005/8/layout/vList6"/>
    <dgm:cxn modelId="{83369B39-5E28-4C02-9378-75212B7A5EAE}" type="presParOf" srcId="{20127FB2-F0FE-41C6-BD3E-1A8DF6788ACE}" destId="{A22FC738-A037-4782-9F66-814277E71F10}" srcOrd="2" destOrd="0" presId="urn:microsoft.com/office/officeart/2005/8/layout/vList6"/>
    <dgm:cxn modelId="{9D7B4165-9C72-4474-BDA2-A1A09AC4D3D5}" type="presParOf" srcId="{A22FC738-A037-4782-9F66-814277E71F10}" destId="{8013F54D-7654-4DF2-82CE-1DBC531E8580}" srcOrd="0" destOrd="0" presId="urn:microsoft.com/office/officeart/2005/8/layout/vList6"/>
    <dgm:cxn modelId="{116891C2-8147-4BC1-894E-8339277A913E}" type="presParOf" srcId="{A22FC738-A037-4782-9F66-814277E71F10}" destId="{1C27D0B8-E97F-4730-988F-6817448651F9}" srcOrd="1" destOrd="0" presId="urn:microsoft.com/office/officeart/2005/8/layout/vList6"/>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A45B95-6D17-41F8-8A91-BBDAF39A7C85}" type="doc">
      <dgm:prSet loTypeId="urn:microsoft.com/office/officeart/2005/8/layout/hList6" loCatId="list" qsTypeId="urn:microsoft.com/office/officeart/2005/8/quickstyle/3d1" qsCatId="3D" csTypeId="urn:microsoft.com/office/officeart/2005/8/colors/colorful3" csCatId="colorful" phldr="1"/>
      <dgm:spPr/>
      <dgm:t>
        <a:bodyPr/>
        <a:lstStyle/>
        <a:p>
          <a:endParaRPr lang="en-US"/>
        </a:p>
      </dgm:t>
    </dgm:pt>
    <dgm:pt modelId="{CC943E42-49F2-4806-9F82-51F9D0F0BD48}">
      <dgm:prSet phldrT="[Text]" custT="1"/>
      <dgm:spPr/>
      <dgm:t>
        <a:bodyPr/>
        <a:lstStyle/>
        <a:p>
          <a:r>
            <a:rPr lang="en-US" sz="2400" b="1" dirty="0">
              <a:solidFill>
                <a:schemeClr val="bg1"/>
              </a:solidFill>
            </a:rPr>
            <a:t>Mobilization and facilitation</a:t>
          </a:r>
        </a:p>
      </dgm:t>
    </dgm:pt>
    <dgm:pt modelId="{04590A38-CBDA-43FD-B985-10B93C68748B}" type="parTrans" cxnId="{B7126F09-D41B-4729-839A-AC0454C79F4C}">
      <dgm:prSet/>
      <dgm:spPr/>
      <dgm:t>
        <a:bodyPr/>
        <a:lstStyle/>
        <a:p>
          <a:endParaRPr lang="en-US"/>
        </a:p>
      </dgm:t>
    </dgm:pt>
    <dgm:pt modelId="{E91065AF-2E61-43F6-A411-4F5DA575C4B4}" type="sibTrans" cxnId="{B7126F09-D41B-4729-839A-AC0454C79F4C}">
      <dgm:prSet/>
      <dgm:spPr/>
      <dgm:t>
        <a:bodyPr/>
        <a:lstStyle/>
        <a:p>
          <a:endParaRPr lang="en-US"/>
        </a:p>
      </dgm:t>
    </dgm:pt>
    <dgm:pt modelId="{6164CB14-BA3A-4522-B704-14B8696DD269}">
      <dgm:prSet phldrT="[Text]" custT="1"/>
      <dgm:spPr/>
      <dgm:t>
        <a:bodyPr/>
        <a:lstStyle/>
        <a:p>
          <a:r>
            <a:rPr lang="en-US" altLang="en-US" sz="18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Athletes mobilized from already existing  religious,  school and  community  football clubs</a:t>
          </a:r>
          <a:endParaRPr lang="en-US" sz="1800" dirty="0">
            <a:solidFill>
              <a:schemeClr val="bg1"/>
            </a:solidFill>
          </a:endParaRPr>
        </a:p>
      </dgm:t>
    </dgm:pt>
    <dgm:pt modelId="{C145A9CD-55E4-4F11-AE57-2A758244CE89}" type="parTrans" cxnId="{CF5C887A-22C3-43BE-B26E-347F7A68DFE7}">
      <dgm:prSet/>
      <dgm:spPr/>
      <dgm:t>
        <a:bodyPr/>
        <a:lstStyle/>
        <a:p>
          <a:endParaRPr lang="en-US"/>
        </a:p>
      </dgm:t>
    </dgm:pt>
    <dgm:pt modelId="{7A188F34-01B3-4A98-842E-B1BFA395C898}" type="sibTrans" cxnId="{CF5C887A-22C3-43BE-B26E-347F7A68DFE7}">
      <dgm:prSet/>
      <dgm:spPr/>
      <dgm:t>
        <a:bodyPr/>
        <a:lstStyle/>
        <a:p>
          <a:endParaRPr lang="en-US"/>
        </a:p>
      </dgm:t>
    </dgm:pt>
    <dgm:pt modelId="{AE9AB01B-6E27-4B1E-AB4E-95CF773B7F36}">
      <dgm:prSet phldrT="[Text]" custT="1"/>
      <dgm:spPr/>
      <dgm:t>
        <a:bodyPr/>
        <a:lstStyle/>
        <a:p>
          <a:r>
            <a:rPr lang="en-US" sz="2400" b="1" dirty="0"/>
            <a:t>Topics &amp; graduation</a:t>
          </a:r>
        </a:p>
      </dgm:t>
    </dgm:pt>
    <dgm:pt modelId="{A21B2A30-6974-4116-984E-596524092C40}" type="parTrans" cxnId="{77A85D53-9EBF-405B-AE80-6E79F26CA467}">
      <dgm:prSet/>
      <dgm:spPr/>
      <dgm:t>
        <a:bodyPr/>
        <a:lstStyle/>
        <a:p>
          <a:endParaRPr lang="en-US"/>
        </a:p>
      </dgm:t>
    </dgm:pt>
    <dgm:pt modelId="{16F8AF5F-6135-4411-8A42-A9B0DB26081F}" type="sibTrans" cxnId="{77A85D53-9EBF-405B-AE80-6E79F26CA467}">
      <dgm:prSet/>
      <dgm:spPr/>
      <dgm:t>
        <a:bodyPr/>
        <a:lstStyle/>
        <a:p>
          <a:endParaRPr lang="en-US"/>
        </a:p>
      </dgm:t>
    </dgm:pt>
    <dgm:pt modelId="{3EED0FCE-9A12-4098-A24F-E1F38CCE98ED}">
      <dgm:prSet phldrT="[Text]" custT="1"/>
      <dgm:spPr/>
      <dgm:t>
        <a:bodyPr/>
        <a:lstStyle/>
        <a:p>
          <a:r>
            <a:rPr lang="en-US" altLang="en-US" sz="1400" dirty="0">
              <a:latin typeface="Bookman Old Style" panose="02050604050505020204" pitchFamily="18" charset="0"/>
              <a:ea typeface="Calibri" panose="020F0502020204030204" pitchFamily="34" charset="0"/>
              <a:cs typeface="Times New Roman" panose="02020603050405020304" pitchFamily="18" charset="0"/>
            </a:rPr>
            <a:t>12 sessions on  integrity; non-violence; communication boundaries; personal responsibility; modeling respect</a:t>
          </a:r>
          <a:endParaRPr lang="en-US" sz="1400" dirty="0"/>
        </a:p>
      </dgm:t>
    </dgm:pt>
    <dgm:pt modelId="{14EC39B8-1B30-47ED-942F-5897F87D3ECC}" type="parTrans" cxnId="{4EDBBB31-49FA-4674-98E6-8EDF1617E7C7}">
      <dgm:prSet/>
      <dgm:spPr/>
      <dgm:t>
        <a:bodyPr/>
        <a:lstStyle/>
        <a:p>
          <a:endParaRPr lang="en-US"/>
        </a:p>
      </dgm:t>
    </dgm:pt>
    <dgm:pt modelId="{867B1CCA-3465-4FB8-82C8-65771A8301FF}" type="sibTrans" cxnId="{4EDBBB31-49FA-4674-98E6-8EDF1617E7C7}">
      <dgm:prSet/>
      <dgm:spPr/>
      <dgm:t>
        <a:bodyPr/>
        <a:lstStyle/>
        <a:p>
          <a:endParaRPr lang="en-US"/>
        </a:p>
      </dgm:t>
    </dgm:pt>
    <dgm:pt modelId="{1A331EA5-E709-4792-A2CF-582F5947DEEC}">
      <dgm:prSet phldrT="[Text]" custT="1"/>
      <dgm:spPr/>
      <dgm:t>
        <a:bodyPr/>
        <a:lstStyle/>
        <a:p>
          <a:r>
            <a:rPr lang="en-US" sz="2400" b="1" dirty="0">
              <a:solidFill>
                <a:schemeClr val="bg1"/>
              </a:solidFill>
            </a:rPr>
            <a:t>Impact</a:t>
          </a:r>
          <a:endParaRPr lang="en-US" sz="1600" b="1" dirty="0">
            <a:solidFill>
              <a:schemeClr val="bg1"/>
            </a:solidFill>
          </a:endParaRPr>
        </a:p>
      </dgm:t>
    </dgm:pt>
    <dgm:pt modelId="{4C0F129F-D54D-44D0-9321-14454790E4F4}" type="parTrans" cxnId="{7B091408-3E91-4990-B2FE-209952900669}">
      <dgm:prSet/>
      <dgm:spPr/>
      <dgm:t>
        <a:bodyPr/>
        <a:lstStyle/>
        <a:p>
          <a:endParaRPr lang="en-US"/>
        </a:p>
      </dgm:t>
    </dgm:pt>
    <dgm:pt modelId="{408542BC-D845-46D1-A511-094464C8A7FF}" type="sibTrans" cxnId="{7B091408-3E91-4990-B2FE-209952900669}">
      <dgm:prSet/>
      <dgm:spPr/>
      <dgm:t>
        <a:bodyPr/>
        <a:lstStyle/>
        <a:p>
          <a:endParaRPr lang="en-US"/>
        </a:p>
      </dgm:t>
    </dgm:pt>
    <dgm:pt modelId="{D5D7C7FA-B8FF-4D33-819E-CA5F50E79FD7}">
      <dgm:prSet phldrT="[Text]" custT="1"/>
      <dgm:spPr/>
      <dgm:t>
        <a:bodyPr/>
        <a:lstStyle/>
        <a:p>
          <a:r>
            <a:rPr lang="en-US" altLang="en-US" sz="14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Graduated athletes are linked with school, community youth groups and SASA Faith leaders to advocate for a change in GBV cases</a:t>
          </a:r>
          <a:endParaRPr lang="en-US" sz="1400" dirty="0">
            <a:solidFill>
              <a:schemeClr val="bg1"/>
            </a:solidFill>
            <a:latin typeface="Bookman Old Style" panose="02050604050505020204" pitchFamily="18" charset="0"/>
          </a:endParaRPr>
        </a:p>
      </dgm:t>
    </dgm:pt>
    <dgm:pt modelId="{D7BC7410-089D-4A2C-B728-80081FA7127E}" type="parTrans" cxnId="{DE29263B-CF18-4BAB-88B6-54633AAC14BD}">
      <dgm:prSet/>
      <dgm:spPr/>
      <dgm:t>
        <a:bodyPr/>
        <a:lstStyle/>
        <a:p>
          <a:endParaRPr lang="en-US"/>
        </a:p>
      </dgm:t>
    </dgm:pt>
    <dgm:pt modelId="{A7C54A6F-22FB-44D6-9DC9-98BD6ECE489D}" type="sibTrans" cxnId="{DE29263B-CF18-4BAB-88B6-54633AAC14BD}">
      <dgm:prSet/>
      <dgm:spPr/>
      <dgm:t>
        <a:bodyPr/>
        <a:lstStyle/>
        <a:p>
          <a:endParaRPr lang="en-US"/>
        </a:p>
      </dgm:t>
    </dgm:pt>
    <dgm:pt modelId="{09C6299C-6CB8-4359-AA3D-A41837947D36}">
      <dgm:prSet phldrT="[Text]" custT="1"/>
      <dgm:spPr/>
      <dgm:t>
        <a:bodyPr/>
        <a:lstStyle/>
        <a:p>
          <a:r>
            <a:rPr lang="en-US" altLang="en-US" sz="18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Trained coaches  facilitate a 15 minute CBIM sessions of 20 athletes per session once a week</a:t>
          </a:r>
          <a:endParaRPr lang="en-US" sz="1800" dirty="0">
            <a:solidFill>
              <a:schemeClr val="bg1"/>
            </a:solidFill>
          </a:endParaRPr>
        </a:p>
      </dgm:t>
    </dgm:pt>
    <dgm:pt modelId="{F2BC4E82-5DEF-4120-9AF0-79862BB3B728}" type="parTrans" cxnId="{7755D2B8-E9E4-49A2-B747-EA46E64E7C2D}">
      <dgm:prSet/>
      <dgm:spPr/>
      <dgm:t>
        <a:bodyPr/>
        <a:lstStyle/>
        <a:p>
          <a:endParaRPr lang="en-US"/>
        </a:p>
      </dgm:t>
    </dgm:pt>
    <dgm:pt modelId="{396882B2-3FBC-4F36-83E4-7B1127CB29B4}" type="sibTrans" cxnId="{7755D2B8-E9E4-49A2-B747-EA46E64E7C2D}">
      <dgm:prSet/>
      <dgm:spPr/>
      <dgm:t>
        <a:bodyPr/>
        <a:lstStyle/>
        <a:p>
          <a:endParaRPr lang="en-US"/>
        </a:p>
      </dgm:t>
    </dgm:pt>
    <dgm:pt modelId="{0CCF052E-3477-4942-8BB1-F319B10B2474}">
      <dgm:prSet phldrT="[Text]" custT="1"/>
      <dgm:spPr/>
      <dgm:t>
        <a:bodyPr/>
        <a:lstStyle/>
        <a:p>
          <a:endParaRPr lang="en-US" sz="1800" dirty="0">
            <a:solidFill>
              <a:schemeClr val="bg1"/>
            </a:solidFill>
          </a:endParaRPr>
        </a:p>
      </dgm:t>
    </dgm:pt>
    <dgm:pt modelId="{3836700D-9722-4205-902D-9BFA3CBAAE32}" type="parTrans" cxnId="{47C973C1-F57F-46C4-B03E-E6A501FD7426}">
      <dgm:prSet/>
      <dgm:spPr/>
      <dgm:t>
        <a:bodyPr/>
        <a:lstStyle/>
        <a:p>
          <a:endParaRPr lang="en-US"/>
        </a:p>
      </dgm:t>
    </dgm:pt>
    <dgm:pt modelId="{3B22CB41-154F-40D6-8697-9099354BDF41}" type="sibTrans" cxnId="{47C973C1-F57F-46C4-B03E-E6A501FD7426}">
      <dgm:prSet/>
      <dgm:spPr/>
      <dgm:t>
        <a:bodyPr/>
        <a:lstStyle/>
        <a:p>
          <a:endParaRPr lang="en-US"/>
        </a:p>
      </dgm:t>
    </dgm:pt>
    <dgm:pt modelId="{B157EB53-1512-40C3-A0C3-584E9AACA654}">
      <dgm:prSet phldrT="[Text]" custT="1"/>
      <dgm:spPr/>
      <dgm:t>
        <a:bodyPr/>
        <a:lstStyle/>
        <a:p>
          <a:r>
            <a:rPr lang="en-US" altLang="en-US" sz="1400" dirty="0">
              <a:latin typeface="Bookman Old Style" panose="02050604050505020204" pitchFamily="18" charset="0"/>
              <a:ea typeface="Calibri" panose="020F0502020204030204" pitchFamily="34" charset="0"/>
              <a:cs typeface="Times New Roman" panose="02020603050405020304" pitchFamily="18" charset="0"/>
            </a:rPr>
            <a:t>Athletes graduate and become certified role models in their religious and community  gatherings to advocate for an end in GBV cases</a:t>
          </a:r>
          <a:endParaRPr lang="en-US" sz="1400" dirty="0"/>
        </a:p>
      </dgm:t>
    </dgm:pt>
    <dgm:pt modelId="{93384851-BD79-465D-A6BE-ED284D7F3F6C}" type="parTrans" cxnId="{6A5D1B9E-AE5A-4AAF-AA4B-C0241BDCA29A}">
      <dgm:prSet/>
      <dgm:spPr/>
      <dgm:t>
        <a:bodyPr/>
        <a:lstStyle/>
        <a:p>
          <a:endParaRPr lang="en-US"/>
        </a:p>
      </dgm:t>
    </dgm:pt>
    <dgm:pt modelId="{B2D1A760-497D-4A48-A320-4B0BDED7E5A1}" type="sibTrans" cxnId="{6A5D1B9E-AE5A-4AAF-AA4B-C0241BDCA29A}">
      <dgm:prSet/>
      <dgm:spPr/>
      <dgm:t>
        <a:bodyPr/>
        <a:lstStyle/>
        <a:p>
          <a:endParaRPr lang="en-US"/>
        </a:p>
      </dgm:t>
    </dgm:pt>
    <dgm:pt modelId="{1F51AD57-7615-4AA2-91FD-492B56A347A2}">
      <dgm:prSet phldrT="[Text]" custT="1"/>
      <dgm:spPr/>
      <dgm:t>
        <a:bodyPr/>
        <a:lstStyle/>
        <a:p>
          <a:endParaRPr lang="en-US" sz="1400" dirty="0"/>
        </a:p>
      </dgm:t>
    </dgm:pt>
    <dgm:pt modelId="{D8733735-AD02-4B7D-94A8-055212F369A2}" type="parTrans" cxnId="{77D107D5-D1C8-4EA2-B2FF-692C2BB742B4}">
      <dgm:prSet/>
      <dgm:spPr/>
      <dgm:t>
        <a:bodyPr/>
        <a:lstStyle/>
        <a:p>
          <a:endParaRPr lang="en-US"/>
        </a:p>
      </dgm:t>
    </dgm:pt>
    <dgm:pt modelId="{CD0A11DC-57CB-4E02-B222-9DAC34AE00EB}" type="sibTrans" cxnId="{77D107D5-D1C8-4EA2-B2FF-692C2BB742B4}">
      <dgm:prSet/>
      <dgm:spPr/>
      <dgm:t>
        <a:bodyPr/>
        <a:lstStyle/>
        <a:p>
          <a:endParaRPr lang="en-US"/>
        </a:p>
      </dgm:t>
    </dgm:pt>
    <dgm:pt modelId="{A29DAD6E-7C0C-44B9-906C-1D15309E0CB2}">
      <dgm:prSet phldrT="[Text]" custT="1"/>
      <dgm:spPr/>
      <dgm:t>
        <a:bodyPr/>
        <a:lstStyle/>
        <a:p>
          <a:r>
            <a:rPr lang="en-US" sz="1400" dirty="0">
              <a:solidFill>
                <a:schemeClr val="bg1"/>
              </a:solidFill>
              <a:latin typeface="Bookman Old Style" panose="02050604050505020204" pitchFamily="18" charset="0"/>
            </a:rPr>
            <a:t>They identify GBV cases together with athletes and refer cases to relevant service providers  </a:t>
          </a:r>
        </a:p>
      </dgm:t>
    </dgm:pt>
    <dgm:pt modelId="{91788B48-03BE-4DF8-A50C-4CDC6DBE2BDD}" type="parTrans" cxnId="{67D72731-0237-4F63-9305-387AD4BE9373}">
      <dgm:prSet/>
      <dgm:spPr/>
      <dgm:t>
        <a:bodyPr/>
        <a:lstStyle/>
        <a:p>
          <a:endParaRPr lang="en-US"/>
        </a:p>
      </dgm:t>
    </dgm:pt>
    <dgm:pt modelId="{FBD75E8B-4E43-4A15-BC25-A391F0A54633}" type="sibTrans" cxnId="{67D72731-0237-4F63-9305-387AD4BE9373}">
      <dgm:prSet/>
      <dgm:spPr/>
      <dgm:t>
        <a:bodyPr/>
        <a:lstStyle/>
        <a:p>
          <a:endParaRPr lang="en-US"/>
        </a:p>
      </dgm:t>
    </dgm:pt>
    <dgm:pt modelId="{7E32F5BE-5803-40CC-9093-6F3E92D7FE89}">
      <dgm:prSet phldrT="[Text]" custT="1"/>
      <dgm:spPr/>
      <dgm:t>
        <a:bodyPr/>
        <a:lstStyle/>
        <a:p>
          <a:r>
            <a:rPr lang="en-US" sz="1400" dirty="0">
              <a:solidFill>
                <a:schemeClr val="bg1"/>
              </a:solidFill>
              <a:latin typeface="Bookman Old Style" panose="02050604050505020204" pitchFamily="18" charset="0"/>
            </a:rPr>
            <a:t>These SASA Faith  leaders come from Anglican, Catholic, presbytery,  Pentecostal churches, Islamic religion</a:t>
          </a:r>
        </a:p>
      </dgm:t>
    </dgm:pt>
    <dgm:pt modelId="{94624CF4-E5A6-4FBA-BC6C-91BB6F21F5A9}" type="parTrans" cxnId="{DB8DEDF7-9E13-4C3B-9307-AD29F594EFF9}">
      <dgm:prSet/>
      <dgm:spPr/>
      <dgm:t>
        <a:bodyPr/>
        <a:lstStyle/>
        <a:p>
          <a:endParaRPr lang="en-US"/>
        </a:p>
      </dgm:t>
    </dgm:pt>
    <dgm:pt modelId="{30CFC60E-9EB2-4F79-A59C-52D52812760B}" type="sibTrans" cxnId="{DB8DEDF7-9E13-4C3B-9307-AD29F594EFF9}">
      <dgm:prSet/>
      <dgm:spPr/>
      <dgm:t>
        <a:bodyPr/>
        <a:lstStyle/>
        <a:p>
          <a:endParaRPr lang="en-US"/>
        </a:p>
      </dgm:t>
    </dgm:pt>
    <dgm:pt modelId="{3A71FD26-836A-494E-BE13-28722B1CAB55}">
      <dgm:prSet phldrT="[Text]" custT="1"/>
      <dgm:spPr/>
      <dgm:t>
        <a:bodyPr/>
        <a:lstStyle/>
        <a:p>
          <a:endParaRPr lang="en-US" sz="1400" dirty="0">
            <a:solidFill>
              <a:schemeClr val="bg1"/>
            </a:solidFill>
            <a:latin typeface="Bookman Old Style" panose="02050604050505020204" pitchFamily="18" charset="0"/>
          </a:endParaRPr>
        </a:p>
      </dgm:t>
    </dgm:pt>
    <dgm:pt modelId="{67E28B3B-A214-4699-89E9-8869CA4164DC}" type="parTrans" cxnId="{2BC4C358-B354-4B0F-BFEA-563517F17FDB}">
      <dgm:prSet/>
      <dgm:spPr/>
      <dgm:t>
        <a:bodyPr/>
        <a:lstStyle/>
        <a:p>
          <a:endParaRPr lang="en-US"/>
        </a:p>
      </dgm:t>
    </dgm:pt>
    <dgm:pt modelId="{0B2A62D3-0481-4260-B7AF-A4391193B11D}" type="sibTrans" cxnId="{2BC4C358-B354-4B0F-BFEA-563517F17FDB}">
      <dgm:prSet/>
      <dgm:spPr/>
      <dgm:t>
        <a:bodyPr/>
        <a:lstStyle/>
        <a:p>
          <a:endParaRPr lang="en-US"/>
        </a:p>
      </dgm:t>
    </dgm:pt>
    <dgm:pt modelId="{77F2A578-FE12-45B6-97E7-A5E73CCD02E5}">
      <dgm:prSet phldrT="[Text]" custT="1"/>
      <dgm:spPr/>
      <dgm:t>
        <a:bodyPr/>
        <a:lstStyle/>
        <a:p>
          <a:endParaRPr lang="en-US" sz="1400" dirty="0">
            <a:solidFill>
              <a:schemeClr val="bg1"/>
            </a:solidFill>
            <a:latin typeface="Bookman Old Style" panose="02050604050505020204" pitchFamily="18" charset="0"/>
          </a:endParaRPr>
        </a:p>
      </dgm:t>
    </dgm:pt>
    <dgm:pt modelId="{30E9CDEF-FA86-4B6A-97F8-0FC1B8DD10D1}" type="parTrans" cxnId="{28560FF1-8B7F-4800-88D4-ED6A38C027EA}">
      <dgm:prSet/>
      <dgm:spPr/>
      <dgm:t>
        <a:bodyPr/>
        <a:lstStyle/>
        <a:p>
          <a:endParaRPr lang="en-US"/>
        </a:p>
      </dgm:t>
    </dgm:pt>
    <dgm:pt modelId="{4B0FB1C6-11BA-44A0-B949-04E09EB602EE}" type="sibTrans" cxnId="{28560FF1-8B7F-4800-88D4-ED6A38C027EA}">
      <dgm:prSet/>
      <dgm:spPr/>
      <dgm:t>
        <a:bodyPr/>
        <a:lstStyle/>
        <a:p>
          <a:endParaRPr lang="en-US"/>
        </a:p>
      </dgm:t>
    </dgm:pt>
    <dgm:pt modelId="{AAABF130-462C-40D9-B44D-EDDE78CA0F18}" type="pres">
      <dgm:prSet presAssocID="{F4A45B95-6D17-41F8-8A91-BBDAF39A7C85}" presName="Name0" presStyleCnt="0">
        <dgm:presLayoutVars>
          <dgm:dir/>
          <dgm:resizeHandles val="exact"/>
        </dgm:presLayoutVars>
      </dgm:prSet>
      <dgm:spPr/>
    </dgm:pt>
    <dgm:pt modelId="{E9819A56-F062-4A78-A95D-1674B61E1E12}" type="pres">
      <dgm:prSet presAssocID="{CC943E42-49F2-4806-9F82-51F9D0F0BD48}" presName="node" presStyleLbl="node1" presStyleIdx="0" presStyleCnt="3" custScaleX="111465" custLinFactNeighborX="-22059" custLinFactNeighborY="404">
        <dgm:presLayoutVars>
          <dgm:bulletEnabled val="1"/>
        </dgm:presLayoutVars>
      </dgm:prSet>
      <dgm:spPr/>
    </dgm:pt>
    <dgm:pt modelId="{792B4925-F69D-423B-BE44-5B8A4197EB5E}" type="pres">
      <dgm:prSet presAssocID="{E91065AF-2E61-43F6-A411-4F5DA575C4B4}" presName="sibTrans" presStyleCnt="0"/>
      <dgm:spPr/>
    </dgm:pt>
    <dgm:pt modelId="{DE1510D1-83DE-41B6-817B-84A27E182254}" type="pres">
      <dgm:prSet presAssocID="{AE9AB01B-6E27-4B1E-AB4E-95CF773B7F36}" presName="node" presStyleLbl="node1" presStyleIdx="1" presStyleCnt="3" custLinFactNeighborX="2570" custLinFactNeighborY="-10238">
        <dgm:presLayoutVars>
          <dgm:bulletEnabled val="1"/>
        </dgm:presLayoutVars>
      </dgm:prSet>
      <dgm:spPr/>
    </dgm:pt>
    <dgm:pt modelId="{9AD68E62-9ED0-486D-9A0F-BA29405157A3}" type="pres">
      <dgm:prSet presAssocID="{16F8AF5F-6135-4411-8A42-A9B0DB26081F}" presName="sibTrans" presStyleCnt="0"/>
      <dgm:spPr/>
    </dgm:pt>
    <dgm:pt modelId="{51C5C162-7F13-429D-8E4B-5A27878CD1B0}" type="pres">
      <dgm:prSet presAssocID="{1A331EA5-E709-4792-A2CF-582F5947DEEC}" presName="node" presStyleLbl="node1" presStyleIdx="2" presStyleCnt="3" custScaleX="118612" custLinFactNeighborX="36850" custLinFactNeighborY="-10238">
        <dgm:presLayoutVars>
          <dgm:bulletEnabled val="1"/>
        </dgm:presLayoutVars>
      </dgm:prSet>
      <dgm:spPr/>
    </dgm:pt>
  </dgm:ptLst>
  <dgm:cxnLst>
    <dgm:cxn modelId="{4F6DF002-6B19-45F0-A70B-D4AE065C2264}" type="presOf" srcId="{F4A45B95-6D17-41F8-8A91-BBDAF39A7C85}" destId="{AAABF130-462C-40D9-B44D-EDDE78CA0F18}" srcOrd="0" destOrd="0" presId="urn:microsoft.com/office/officeart/2005/8/layout/hList6"/>
    <dgm:cxn modelId="{7B091408-3E91-4990-B2FE-209952900669}" srcId="{F4A45B95-6D17-41F8-8A91-BBDAF39A7C85}" destId="{1A331EA5-E709-4792-A2CF-582F5947DEEC}" srcOrd="2" destOrd="0" parTransId="{4C0F129F-D54D-44D0-9321-14454790E4F4}" sibTransId="{408542BC-D845-46D1-A511-094464C8A7FF}"/>
    <dgm:cxn modelId="{B7126F09-D41B-4729-839A-AC0454C79F4C}" srcId="{F4A45B95-6D17-41F8-8A91-BBDAF39A7C85}" destId="{CC943E42-49F2-4806-9F82-51F9D0F0BD48}" srcOrd="0" destOrd="0" parTransId="{04590A38-CBDA-43FD-B985-10B93C68748B}" sibTransId="{E91065AF-2E61-43F6-A411-4F5DA575C4B4}"/>
    <dgm:cxn modelId="{841B4D2A-39DC-4962-833A-8FBF845D46AA}" type="presOf" srcId="{3EED0FCE-9A12-4098-A24F-E1F38CCE98ED}" destId="{DE1510D1-83DE-41B6-817B-84A27E182254}" srcOrd="0" destOrd="1" presId="urn:microsoft.com/office/officeart/2005/8/layout/hList6"/>
    <dgm:cxn modelId="{67D72731-0237-4F63-9305-387AD4BE9373}" srcId="{1A331EA5-E709-4792-A2CF-582F5947DEEC}" destId="{A29DAD6E-7C0C-44B9-906C-1D15309E0CB2}" srcOrd="4" destOrd="0" parTransId="{91788B48-03BE-4DF8-A50C-4CDC6DBE2BDD}" sibTransId="{FBD75E8B-4E43-4A15-BC25-A391F0A54633}"/>
    <dgm:cxn modelId="{4EDBBB31-49FA-4674-98E6-8EDF1617E7C7}" srcId="{AE9AB01B-6E27-4B1E-AB4E-95CF773B7F36}" destId="{3EED0FCE-9A12-4098-A24F-E1F38CCE98ED}" srcOrd="0" destOrd="0" parTransId="{14EC39B8-1B30-47ED-942F-5897F87D3ECC}" sibTransId="{867B1CCA-3465-4FB8-82C8-65771A8301FF}"/>
    <dgm:cxn modelId="{DE29263B-CF18-4BAB-88B6-54633AAC14BD}" srcId="{1A331EA5-E709-4792-A2CF-582F5947DEEC}" destId="{D5D7C7FA-B8FF-4D33-819E-CA5F50E79FD7}" srcOrd="0" destOrd="0" parTransId="{D7BC7410-089D-4A2C-B728-80081FA7127E}" sibTransId="{A7C54A6F-22FB-44D6-9DC9-98BD6ECE489D}"/>
    <dgm:cxn modelId="{824F653F-87B0-4CCC-8A8C-CA6F95DEFD75}" type="presOf" srcId="{A29DAD6E-7C0C-44B9-906C-1D15309E0CB2}" destId="{51C5C162-7F13-429D-8E4B-5A27878CD1B0}" srcOrd="0" destOrd="5" presId="urn:microsoft.com/office/officeart/2005/8/layout/hList6"/>
    <dgm:cxn modelId="{26C45A5B-E1A8-4739-B1F2-D122D3BF9F0D}" type="presOf" srcId="{CC943E42-49F2-4806-9F82-51F9D0F0BD48}" destId="{E9819A56-F062-4A78-A95D-1674B61E1E12}" srcOrd="0" destOrd="0" presId="urn:microsoft.com/office/officeart/2005/8/layout/hList6"/>
    <dgm:cxn modelId="{66989944-DBA3-420A-B4A4-BE5657E3B7DF}" type="presOf" srcId="{1F51AD57-7615-4AA2-91FD-492B56A347A2}" destId="{DE1510D1-83DE-41B6-817B-84A27E182254}" srcOrd="0" destOrd="2" presId="urn:microsoft.com/office/officeart/2005/8/layout/hList6"/>
    <dgm:cxn modelId="{57716E4E-E4C3-4ADC-8AAC-A8BB03B88557}" type="presOf" srcId="{7E32F5BE-5803-40CC-9093-6F3E92D7FE89}" destId="{51C5C162-7F13-429D-8E4B-5A27878CD1B0}" srcOrd="0" destOrd="3" presId="urn:microsoft.com/office/officeart/2005/8/layout/hList6"/>
    <dgm:cxn modelId="{77A85D53-9EBF-405B-AE80-6E79F26CA467}" srcId="{F4A45B95-6D17-41F8-8A91-BBDAF39A7C85}" destId="{AE9AB01B-6E27-4B1E-AB4E-95CF773B7F36}" srcOrd="1" destOrd="0" parTransId="{A21B2A30-6974-4116-984E-596524092C40}" sibTransId="{16F8AF5F-6135-4411-8A42-A9B0DB26081F}"/>
    <dgm:cxn modelId="{2BC4C358-B354-4B0F-BFEA-563517F17FDB}" srcId="{1A331EA5-E709-4792-A2CF-582F5947DEEC}" destId="{3A71FD26-836A-494E-BE13-28722B1CAB55}" srcOrd="3" destOrd="0" parTransId="{67E28B3B-A214-4699-89E9-8869CA4164DC}" sibTransId="{0B2A62D3-0481-4260-B7AF-A4391193B11D}"/>
    <dgm:cxn modelId="{673C0D59-2729-4C27-94C4-0BE8A629F881}" type="presOf" srcId="{77F2A578-FE12-45B6-97E7-A5E73CCD02E5}" destId="{51C5C162-7F13-429D-8E4B-5A27878CD1B0}" srcOrd="0" destOrd="2" presId="urn:microsoft.com/office/officeart/2005/8/layout/hList6"/>
    <dgm:cxn modelId="{CF5C887A-22C3-43BE-B26E-347F7A68DFE7}" srcId="{CC943E42-49F2-4806-9F82-51F9D0F0BD48}" destId="{6164CB14-BA3A-4522-B704-14B8696DD269}" srcOrd="0" destOrd="0" parTransId="{C145A9CD-55E4-4F11-AE57-2A758244CE89}" sibTransId="{7A188F34-01B3-4A98-842E-B1BFA395C898}"/>
    <dgm:cxn modelId="{9726957C-6F8B-47B7-BFD8-2C41EAA779E2}" type="presOf" srcId="{1A331EA5-E709-4792-A2CF-582F5947DEEC}" destId="{51C5C162-7F13-429D-8E4B-5A27878CD1B0}" srcOrd="0" destOrd="0" presId="urn:microsoft.com/office/officeart/2005/8/layout/hList6"/>
    <dgm:cxn modelId="{F85E6C82-45EA-49D6-970C-325796005C99}" type="presOf" srcId="{D5D7C7FA-B8FF-4D33-819E-CA5F50E79FD7}" destId="{51C5C162-7F13-429D-8E4B-5A27878CD1B0}" srcOrd="0" destOrd="1" presId="urn:microsoft.com/office/officeart/2005/8/layout/hList6"/>
    <dgm:cxn modelId="{6A5D1B9E-AE5A-4AAF-AA4B-C0241BDCA29A}" srcId="{AE9AB01B-6E27-4B1E-AB4E-95CF773B7F36}" destId="{B157EB53-1512-40C3-A0C3-584E9AACA654}" srcOrd="2" destOrd="0" parTransId="{93384851-BD79-465D-A6BE-ED284D7F3F6C}" sibTransId="{B2D1A760-497D-4A48-A320-4B0BDED7E5A1}"/>
    <dgm:cxn modelId="{F75072B2-1762-40AA-BFCC-FFB719B9FBC0}" type="presOf" srcId="{AE9AB01B-6E27-4B1E-AB4E-95CF773B7F36}" destId="{DE1510D1-83DE-41B6-817B-84A27E182254}" srcOrd="0" destOrd="0" presId="urn:microsoft.com/office/officeart/2005/8/layout/hList6"/>
    <dgm:cxn modelId="{7755D2B8-E9E4-49A2-B747-EA46E64E7C2D}" srcId="{CC943E42-49F2-4806-9F82-51F9D0F0BD48}" destId="{09C6299C-6CB8-4359-AA3D-A41837947D36}" srcOrd="2" destOrd="0" parTransId="{F2BC4E82-5DEF-4120-9AF0-79862BB3B728}" sibTransId="{396882B2-3FBC-4F36-83E4-7B1127CB29B4}"/>
    <dgm:cxn modelId="{47C973C1-F57F-46C4-B03E-E6A501FD7426}" srcId="{CC943E42-49F2-4806-9F82-51F9D0F0BD48}" destId="{0CCF052E-3477-4942-8BB1-F319B10B2474}" srcOrd="1" destOrd="0" parTransId="{3836700D-9722-4205-902D-9BFA3CBAAE32}" sibTransId="{3B22CB41-154F-40D6-8697-9099354BDF41}"/>
    <dgm:cxn modelId="{92AC5FC7-EC60-4585-B6E7-B86D582E0DFB}" type="presOf" srcId="{B157EB53-1512-40C3-A0C3-584E9AACA654}" destId="{DE1510D1-83DE-41B6-817B-84A27E182254}" srcOrd="0" destOrd="3" presId="urn:microsoft.com/office/officeart/2005/8/layout/hList6"/>
    <dgm:cxn modelId="{77D107D5-D1C8-4EA2-B2FF-692C2BB742B4}" srcId="{AE9AB01B-6E27-4B1E-AB4E-95CF773B7F36}" destId="{1F51AD57-7615-4AA2-91FD-492B56A347A2}" srcOrd="1" destOrd="0" parTransId="{D8733735-AD02-4B7D-94A8-055212F369A2}" sibTransId="{CD0A11DC-57CB-4E02-B222-9DAC34AE00EB}"/>
    <dgm:cxn modelId="{26CB1ED9-029A-4E6F-A00D-D316B4EE3A2D}" type="presOf" srcId="{6164CB14-BA3A-4522-B704-14B8696DD269}" destId="{E9819A56-F062-4A78-A95D-1674B61E1E12}" srcOrd="0" destOrd="1" presId="urn:microsoft.com/office/officeart/2005/8/layout/hList6"/>
    <dgm:cxn modelId="{12CB71DD-BB6C-41B5-B1A2-EA601CAC9520}" type="presOf" srcId="{09C6299C-6CB8-4359-AA3D-A41837947D36}" destId="{E9819A56-F062-4A78-A95D-1674B61E1E12}" srcOrd="0" destOrd="3" presId="urn:microsoft.com/office/officeart/2005/8/layout/hList6"/>
    <dgm:cxn modelId="{69DAB9E4-A1C2-4B0D-BF50-4DB0BCBDACD5}" type="presOf" srcId="{0CCF052E-3477-4942-8BB1-F319B10B2474}" destId="{E9819A56-F062-4A78-A95D-1674B61E1E12}" srcOrd="0" destOrd="2" presId="urn:microsoft.com/office/officeart/2005/8/layout/hList6"/>
    <dgm:cxn modelId="{28560FF1-8B7F-4800-88D4-ED6A38C027EA}" srcId="{1A331EA5-E709-4792-A2CF-582F5947DEEC}" destId="{77F2A578-FE12-45B6-97E7-A5E73CCD02E5}" srcOrd="1" destOrd="0" parTransId="{30E9CDEF-FA86-4B6A-97F8-0FC1B8DD10D1}" sibTransId="{4B0FB1C6-11BA-44A0-B949-04E09EB602EE}"/>
    <dgm:cxn modelId="{DB8DEDF7-9E13-4C3B-9307-AD29F594EFF9}" srcId="{1A331EA5-E709-4792-A2CF-582F5947DEEC}" destId="{7E32F5BE-5803-40CC-9093-6F3E92D7FE89}" srcOrd="2" destOrd="0" parTransId="{94624CF4-E5A6-4FBA-BC6C-91BB6F21F5A9}" sibTransId="{30CFC60E-9EB2-4F79-A59C-52D52812760B}"/>
    <dgm:cxn modelId="{CE6B49F9-CD93-4758-B01C-D4A193954EC9}" type="presOf" srcId="{3A71FD26-836A-494E-BE13-28722B1CAB55}" destId="{51C5C162-7F13-429D-8E4B-5A27878CD1B0}" srcOrd="0" destOrd="4" presId="urn:microsoft.com/office/officeart/2005/8/layout/hList6"/>
    <dgm:cxn modelId="{5A2B30F4-778D-45E3-AF44-A8D173244053}" type="presParOf" srcId="{AAABF130-462C-40D9-B44D-EDDE78CA0F18}" destId="{E9819A56-F062-4A78-A95D-1674B61E1E12}" srcOrd="0" destOrd="0" presId="urn:microsoft.com/office/officeart/2005/8/layout/hList6"/>
    <dgm:cxn modelId="{8C8029FE-4FDB-4A8C-8EF1-4B55E46CE0F4}" type="presParOf" srcId="{AAABF130-462C-40D9-B44D-EDDE78CA0F18}" destId="{792B4925-F69D-423B-BE44-5B8A4197EB5E}" srcOrd="1" destOrd="0" presId="urn:microsoft.com/office/officeart/2005/8/layout/hList6"/>
    <dgm:cxn modelId="{21E376FF-6325-4E09-AB29-7C910CCEA3F4}" type="presParOf" srcId="{AAABF130-462C-40D9-B44D-EDDE78CA0F18}" destId="{DE1510D1-83DE-41B6-817B-84A27E182254}" srcOrd="2" destOrd="0" presId="urn:microsoft.com/office/officeart/2005/8/layout/hList6"/>
    <dgm:cxn modelId="{29ACEC87-38AA-4F41-A4C8-8C8BF44D08F4}" type="presParOf" srcId="{AAABF130-462C-40D9-B44D-EDDE78CA0F18}" destId="{9AD68E62-9ED0-486D-9A0F-BA29405157A3}" srcOrd="3" destOrd="0" presId="urn:microsoft.com/office/officeart/2005/8/layout/hList6"/>
    <dgm:cxn modelId="{86302997-972F-4194-8BAA-00C0A555A360}" type="presParOf" srcId="{AAABF130-462C-40D9-B44D-EDDE78CA0F18}" destId="{51C5C162-7F13-429D-8E4B-5A27878CD1B0}"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536D5C-AA4F-460E-94D7-D1541FA28C4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US"/>
        </a:p>
      </dgm:t>
    </dgm:pt>
    <dgm:pt modelId="{61CFD86B-CADD-49D0-A7ED-CDF35253DE23}">
      <dgm:prSet phldrT="[Text]" custT="1"/>
      <dgm:spPr/>
      <dgm:t>
        <a:bodyPr/>
        <a:lstStyle/>
        <a:p>
          <a:r>
            <a:rPr lang="en-US" sz="1600" dirty="0"/>
            <a:t>Athletes willingness and understanding of CBIM goals</a:t>
          </a:r>
        </a:p>
      </dgm:t>
    </dgm:pt>
    <dgm:pt modelId="{29C98EC6-02D0-4015-AAAF-1B47363545A3}" type="parTrans" cxnId="{50222400-CE26-48E0-B0D0-56E4D4146783}">
      <dgm:prSet/>
      <dgm:spPr/>
      <dgm:t>
        <a:bodyPr/>
        <a:lstStyle/>
        <a:p>
          <a:endParaRPr lang="en-US"/>
        </a:p>
      </dgm:t>
    </dgm:pt>
    <dgm:pt modelId="{24111BF6-C3F5-43B1-884E-EE8EA8911222}" type="sibTrans" cxnId="{50222400-CE26-48E0-B0D0-56E4D4146783}">
      <dgm:prSet/>
      <dgm:spPr/>
      <dgm:t>
        <a:bodyPr/>
        <a:lstStyle/>
        <a:p>
          <a:endParaRPr lang="en-US"/>
        </a:p>
      </dgm:t>
    </dgm:pt>
    <dgm:pt modelId="{F99A8911-0787-467F-921E-070023654A5F}">
      <dgm:prSet phldrT="[Text]" custT="1"/>
      <dgm:spPr/>
      <dgm:t>
        <a:bodyPr/>
        <a:lstStyle/>
        <a:p>
          <a:r>
            <a:rPr lang="en-US" sz="1800" dirty="0"/>
            <a:t>Layering CBIM in already existing football clubs</a:t>
          </a:r>
        </a:p>
      </dgm:t>
    </dgm:pt>
    <dgm:pt modelId="{81E37B49-975B-432D-9362-3F35147CF163}" type="parTrans" cxnId="{9C79D9BC-23E2-4AAE-888A-AB6221E2036C}">
      <dgm:prSet/>
      <dgm:spPr/>
      <dgm:t>
        <a:bodyPr/>
        <a:lstStyle/>
        <a:p>
          <a:endParaRPr lang="en-US"/>
        </a:p>
      </dgm:t>
    </dgm:pt>
    <dgm:pt modelId="{11DD5B62-E549-4E61-BD25-A0B3243F3AD9}" type="sibTrans" cxnId="{9C79D9BC-23E2-4AAE-888A-AB6221E2036C}">
      <dgm:prSet/>
      <dgm:spPr/>
      <dgm:t>
        <a:bodyPr/>
        <a:lstStyle/>
        <a:p>
          <a:endParaRPr lang="en-US"/>
        </a:p>
      </dgm:t>
    </dgm:pt>
    <dgm:pt modelId="{535410AF-C2CA-4EA6-A58C-312A2F5A56CA}">
      <dgm:prSet phldrT="[Text]" custT="1"/>
      <dgm:spPr/>
      <dgm:t>
        <a:bodyPr/>
        <a:lstStyle/>
        <a:p>
          <a:r>
            <a:rPr lang="en-US" sz="1800" dirty="0"/>
            <a:t>Reduced time for CBIM sessions</a:t>
          </a:r>
        </a:p>
      </dgm:t>
    </dgm:pt>
    <dgm:pt modelId="{9DBFA1C0-DE09-4933-83FC-2ACCADD06940}" type="parTrans" cxnId="{7052EF7C-D9DE-46BA-8C69-B8A67692207F}">
      <dgm:prSet/>
      <dgm:spPr/>
      <dgm:t>
        <a:bodyPr/>
        <a:lstStyle/>
        <a:p>
          <a:endParaRPr lang="en-US"/>
        </a:p>
      </dgm:t>
    </dgm:pt>
    <dgm:pt modelId="{B20EE867-B430-4505-9CCF-B8B91648FCF6}" type="sibTrans" cxnId="{7052EF7C-D9DE-46BA-8C69-B8A67692207F}">
      <dgm:prSet/>
      <dgm:spPr/>
      <dgm:t>
        <a:bodyPr/>
        <a:lstStyle/>
        <a:p>
          <a:endParaRPr lang="en-US"/>
        </a:p>
      </dgm:t>
    </dgm:pt>
    <dgm:pt modelId="{724EBA2A-28BF-4B02-B1AD-5DD8367E7985}">
      <dgm:prSet phldrT="[Text]" custT="1"/>
      <dgm:spPr/>
      <dgm:t>
        <a:bodyPr/>
        <a:lstStyle/>
        <a:p>
          <a:r>
            <a:rPr lang="en-US" sz="1600" dirty="0"/>
            <a:t>Continuation of CBIM sessions during COVID 19 in religious circles</a:t>
          </a:r>
        </a:p>
      </dgm:t>
    </dgm:pt>
    <dgm:pt modelId="{987E34FB-57E8-47FA-8138-1B465F470A31}" type="parTrans" cxnId="{6DE9F11F-AC2E-4CB9-98F0-E5DC1B7F589A}">
      <dgm:prSet/>
      <dgm:spPr/>
      <dgm:t>
        <a:bodyPr/>
        <a:lstStyle/>
        <a:p>
          <a:endParaRPr lang="en-US"/>
        </a:p>
      </dgm:t>
    </dgm:pt>
    <dgm:pt modelId="{8C0DC6CF-F932-4677-BD69-B8B44D4A9053}" type="sibTrans" cxnId="{6DE9F11F-AC2E-4CB9-98F0-E5DC1B7F589A}">
      <dgm:prSet/>
      <dgm:spPr/>
      <dgm:t>
        <a:bodyPr/>
        <a:lstStyle/>
        <a:p>
          <a:endParaRPr lang="en-US"/>
        </a:p>
      </dgm:t>
    </dgm:pt>
    <dgm:pt modelId="{02FE38AE-1139-4542-8748-DA2AF226E4B0}">
      <dgm:prSet phldrT="[Text]" custT="1"/>
      <dgm:spPr/>
      <dgm:t>
        <a:bodyPr/>
        <a:lstStyle/>
        <a:p>
          <a:r>
            <a:rPr lang="en-US" sz="1600" dirty="0"/>
            <a:t>Good coordination with relevant Ministries and WV Malawi </a:t>
          </a:r>
        </a:p>
      </dgm:t>
    </dgm:pt>
    <dgm:pt modelId="{ED477DE7-D166-457B-B25E-FB5A23BC0F87}" type="parTrans" cxnId="{360BBFAD-3A82-4BA3-91A7-4D40EC3F0520}">
      <dgm:prSet/>
      <dgm:spPr/>
      <dgm:t>
        <a:bodyPr/>
        <a:lstStyle/>
        <a:p>
          <a:endParaRPr lang="en-US"/>
        </a:p>
      </dgm:t>
    </dgm:pt>
    <dgm:pt modelId="{A86B8CDC-C51A-4963-BF41-09EBFC0B9846}" type="sibTrans" cxnId="{360BBFAD-3A82-4BA3-91A7-4D40EC3F0520}">
      <dgm:prSet/>
      <dgm:spPr/>
      <dgm:t>
        <a:bodyPr/>
        <a:lstStyle/>
        <a:p>
          <a:endParaRPr lang="en-US"/>
        </a:p>
      </dgm:t>
    </dgm:pt>
    <dgm:pt modelId="{021AD6BD-58DE-4035-9FFF-1AF5B9B45E43}" type="pres">
      <dgm:prSet presAssocID="{29536D5C-AA4F-460E-94D7-D1541FA28C46}" presName="cycle" presStyleCnt="0">
        <dgm:presLayoutVars>
          <dgm:dir/>
          <dgm:resizeHandles val="exact"/>
        </dgm:presLayoutVars>
      </dgm:prSet>
      <dgm:spPr/>
    </dgm:pt>
    <dgm:pt modelId="{D8829E24-C80D-4FCF-96D5-335EED10D78E}" type="pres">
      <dgm:prSet presAssocID="{61CFD86B-CADD-49D0-A7ED-CDF35253DE23}" presName="node" presStyleLbl="node1" presStyleIdx="0" presStyleCnt="5" custScaleX="253769" custScaleY="154126" custRadScaleRad="116938" custRadScaleInc="108729">
        <dgm:presLayoutVars>
          <dgm:bulletEnabled val="1"/>
        </dgm:presLayoutVars>
      </dgm:prSet>
      <dgm:spPr/>
    </dgm:pt>
    <dgm:pt modelId="{CABEC61C-4353-45BF-8A53-8E3E59764BD8}" type="pres">
      <dgm:prSet presAssocID="{61CFD86B-CADD-49D0-A7ED-CDF35253DE23}" presName="spNode" presStyleCnt="0"/>
      <dgm:spPr/>
    </dgm:pt>
    <dgm:pt modelId="{4EDD9340-C75B-4315-856A-C4CB75E87DEC}" type="pres">
      <dgm:prSet presAssocID="{24111BF6-C3F5-43B1-884E-EE8EA8911222}" presName="sibTrans" presStyleLbl="sibTrans1D1" presStyleIdx="0" presStyleCnt="5"/>
      <dgm:spPr/>
    </dgm:pt>
    <dgm:pt modelId="{A03F535C-2597-44B9-A1C8-C34B60E66747}" type="pres">
      <dgm:prSet presAssocID="{F99A8911-0787-467F-921E-070023654A5F}" presName="node" presStyleLbl="node1" presStyleIdx="1" presStyleCnt="5" custScaleX="249798" custScaleY="173067" custRadScaleRad="161654" custRadScaleInc="66417">
        <dgm:presLayoutVars>
          <dgm:bulletEnabled val="1"/>
        </dgm:presLayoutVars>
      </dgm:prSet>
      <dgm:spPr/>
    </dgm:pt>
    <dgm:pt modelId="{DDBA1C96-A5E3-449C-A2A4-F2970BAAAB8D}" type="pres">
      <dgm:prSet presAssocID="{F99A8911-0787-467F-921E-070023654A5F}" presName="spNode" presStyleCnt="0"/>
      <dgm:spPr/>
    </dgm:pt>
    <dgm:pt modelId="{3041E578-05D6-4CC4-8FB6-5E38B29841CA}" type="pres">
      <dgm:prSet presAssocID="{11DD5B62-E549-4E61-BD25-A0B3243F3AD9}" presName="sibTrans" presStyleLbl="sibTrans1D1" presStyleIdx="1" presStyleCnt="5"/>
      <dgm:spPr/>
    </dgm:pt>
    <dgm:pt modelId="{91FA27F2-33C0-4394-AB48-CA67E818B11E}" type="pres">
      <dgm:prSet presAssocID="{535410AF-C2CA-4EA6-A58C-312A2F5A56CA}" presName="node" presStyleLbl="node1" presStyleIdx="2" presStyleCnt="5" custScaleX="246389" custRadScaleRad="172627" custRadScaleInc="-63476">
        <dgm:presLayoutVars>
          <dgm:bulletEnabled val="1"/>
        </dgm:presLayoutVars>
      </dgm:prSet>
      <dgm:spPr/>
    </dgm:pt>
    <dgm:pt modelId="{C1E03D36-A3BD-4A64-8508-59FC7C14580C}" type="pres">
      <dgm:prSet presAssocID="{535410AF-C2CA-4EA6-A58C-312A2F5A56CA}" presName="spNode" presStyleCnt="0"/>
      <dgm:spPr/>
    </dgm:pt>
    <dgm:pt modelId="{AC9B7416-A387-4CFE-84DA-B3775E5A96CB}" type="pres">
      <dgm:prSet presAssocID="{B20EE867-B430-4505-9CCF-B8B91648FCF6}" presName="sibTrans" presStyleLbl="sibTrans1D1" presStyleIdx="2" presStyleCnt="5"/>
      <dgm:spPr/>
    </dgm:pt>
    <dgm:pt modelId="{54F1A241-0F22-4C60-BABF-4B5C974A622B}" type="pres">
      <dgm:prSet presAssocID="{724EBA2A-28BF-4B02-B1AD-5DD8367E7985}" presName="node" presStyleLbl="node1" presStyleIdx="3" presStyleCnt="5" custScaleX="232668" custScaleY="156971" custRadScaleRad="154109" custRadScaleInc="92937">
        <dgm:presLayoutVars>
          <dgm:bulletEnabled val="1"/>
        </dgm:presLayoutVars>
      </dgm:prSet>
      <dgm:spPr/>
    </dgm:pt>
    <dgm:pt modelId="{7C0C685D-9140-44CC-819C-B702E5244CDC}" type="pres">
      <dgm:prSet presAssocID="{724EBA2A-28BF-4B02-B1AD-5DD8367E7985}" presName="spNode" presStyleCnt="0"/>
      <dgm:spPr/>
    </dgm:pt>
    <dgm:pt modelId="{7E63B705-B923-4C43-BBD9-42951925B4D7}" type="pres">
      <dgm:prSet presAssocID="{8C0DC6CF-F932-4677-BD69-B8B44D4A9053}" presName="sibTrans" presStyleLbl="sibTrans1D1" presStyleIdx="3" presStyleCnt="5"/>
      <dgm:spPr/>
    </dgm:pt>
    <dgm:pt modelId="{7EDFC928-B577-45E6-9DE5-D4790B03E70C}" type="pres">
      <dgm:prSet presAssocID="{02FE38AE-1139-4542-8748-DA2AF226E4B0}" presName="node" presStyleLbl="node1" presStyleIdx="4" presStyleCnt="5" custScaleX="197547" custScaleY="141151" custRadScaleRad="163645" custRadScaleInc="-29000">
        <dgm:presLayoutVars>
          <dgm:bulletEnabled val="1"/>
        </dgm:presLayoutVars>
      </dgm:prSet>
      <dgm:spPr/>
    </dgm:pt>
    <dgm:pt modelId="{0994D1C7-5445-4A28-8164-74CE5697C4C4}" type="pres">
      <dgm:prSet presAssocID="{02FE38AE-1139-4542-8748-DA2AF226E4B0}" presName="spNode" presStyleCnt="0"/>
      <dgm:spPr/>
    </dgm:pt>
    <dgm:pt modelId="{32C013C5-4EB9-4AC6-948B-E33DB3DCB7C2}" type="pres">
      <dgm:prSet presAssocID="{A86B8CDC-C51A-4963-BF41-09EBFC0B9846}" presName="sibTrans" presStyleLbl="sibTrans1D1" presStyleIdx="4" presStyleCnt="5"/>
      <dgm:spPr/>
    </dgm:pt>
  </dgm:ptLst>
  <dgm:cxnLst>
    <dgm:cxn modelId="{50222400-CE26-48E0-B0D0-56E4D4146783}" srcId="{29536D5C-AA4F-460E-94D7-D1541FA28C46}" destId="{61CFD86B-CADD-49D0-A7ED-CDF35253DE23}" srcOrd="0" destOrd="0" parTransId="{29C98EC6-02D0-4015-AAAF-1B47363545A3}" sibTransId="{24111BF6-C3F5-43B1-884E-EE8EA8911222}"/>
    <dgm:cxn modelId="{6DE9F11F-AC2E-4CB9-98F0-E5DC1B7F589A}" srcId="{29536D5C-AA4F-460E-94D7-D1541FA28C46}" destId="{724EBA2A-28BF-4B02-B1AD-5DD8367E7985}" srcOrd="3" destOrd="0" parTransId="{987E34FB-57E8-47FA-8138-1B465F470A31}" sibTransId="{8C0DC6CF-F932-4677-BD69-B8B44D4A9053}"/>
    <dgm:cxn modelId="{EAB7FB28-3EE0-4828-AD71-0D1F06F16614}" type="presOf" srcId="{02FE38AE-1139-4542-8748-DA2AF226E4B0}" destId="{7EDFC928-B577-45E6-9DE5-D4790B03E70C}" srcOrd="0" destOrd="0" presId="urn:microsoft.com/office/officeart/2005/8/layout/cycle6"/>
    <dgm:cxn modelId="{02DC612A-83BC-4751-BE01-AE8DC4C66511}" type="presOf" srcId="{F99A8911-0787-467F-921E-070023654A5F}" destId="{A03F535C-2597-44B9-A1C8-C34B60E66747}" srcOrd="0" destOrd="0" presId="urn:microsoft.com/office/officeart/2005/8/layout/cycle6"/>
    <dgm:cxn modelId="{462D0E69-1F6E-4DC1-BEDC-429CCE19F74D}" type="presOf" srcId="{B20EE867-B430-4505-9CCF-B8B91648FCF6}" destId="{AC9B7416-A387-4CFE-84DA-B3775E5A96CB}" srcOrd="0" destOrd="0" presId="urn:microsoft.com/office/officeart/2005/8/layout/cycle6"/>
    <dgm:cxn modelId="{FEEE586D-4AF3-45CC-9791-1D6521F18542}" type="presOf" srcId="{724EBA2A-28BF-4B02-B1AD-5DD8367E7985}" destId="{54F1A241-0F22-4C60-BABF-4B5C974A622B}" srcOrd="0" destOrd="0" presId="urn:microsoft.com/office/officeart/2005/8/layout/cycle6"/>
    <dgm:cxn modelId="{36326857-490C-49B9-A88B-3120358B18F1}" type="presOf" srcId="{24111BF6-C3F5-43B1-884E-EE8EA8911222}" destId="{4EDD9340-C75B-4315-856A-C4CB75E87DEC}" srcOrd="0" destOrd="0" presId="urn:microsoft.com/office/officeart/2005/8/layout/cycle6"/>
    <dgm:cxn modelId="{D7589059-1BAE-437F-BDAA-3660035964D6}" type="presOf" srcId="{535410AF-C2CA-4EA6-A58C-312A2F5A56CA}" destId="{91FA27F2-33C0-4394-AB48-CA67E818B11E}" srcOrd="0" destOrd="0" presId="urn:microsoft.com/office/officeart/2005/8/layout/cycle6"/>
    <dgm:cxn modelId="{7052EF7C-D9DE-46BA-8C69-B8A67692207F}" srcId="{29536D5C-AA4F-460E-94D7-D1541FA28C46}" destId="{535410AF-C2CA-4EA6-A58C-312A2F5A56CA}" srcOrd="2" destOrd="0" parTransId="{9DBFA1C0-DE09-4933-83FC-2ACCADD06940}" sibTransId="{B20EE867-B430-4505-9CCF-B8B91648FCF6}"/>
    <dgm:cxn modelId="{CA31D988-EAE0-41CF-888E-04C3082DD42F}" type="presOf" srcId="{29536D5C-AA4F-460E-94D7-D1541FA28C46}" destId="{021AD6BD-58DE-4035-9FFF-1AF5B9B45E43}" srcOrd="0" destOrd="0" presId="urn:microsoft.com/office/officeart/2005/8/layout/cycle6"/>
    <dgm:cxn modelId="{0E47DC89-8E32-44FC-858C-2DA56CB6FA2A}" type="presOf" srcId="{61CFD86B-CADD-49D0-A7ED-CDF35253DE23}" destId="{D8829E24-C80D-4FCF-96D5-335EED10D78E}" srcOrd="0" destOrd="0" presId="urn:microsoft.com/office/officeart/2005/8/layout/cycle6"/>
    <dgm:cxn modelId="{65901599-7BFD-486B-AA43-4F58CAB2215F}" type="presOf" srcId="{A86B8CDC-C51A-4963-BF41-09EBFC0B9846}" destId="{32C013C5-4EB9-4AC6-948B-E33DB3DCB7C2}" srcOrd="0" destOrd="0" presId="urn:microsoft.com/office/officeart/2005/8/layout/cycle6"/>
    <dgm:cxn modelId="{360BBFAD-3A82-4BA3-91A7-4D40EC3F0520}" srcId="{29536D5C-AA4F-460E-94D7-D1541FA28C46}" destId="{02FE38AE-1139-4542-8748-DA2AF226E4B0}" srcOrd="4" destOrd="0" parTransId="{ED477DE7-D166-457B-B25E-FB5A23BC0F87}" sibTransId="{A86B8CDC-C51A-4963-BF41-09EBFC0B9846}"/>
    <dgm:cxn modelId="{9C79D9BC-23E2-4AAE-888A-AB6221E2036C}" srcId="{29536D5C-AA4F-460E-94D7-D1541FA28C46}" destId="{F99A8911-0787-467F-921E-070023654A5F}" srcOrd="1" destOrd="0" parTransId="{81E37B49-975B-432D-9362-3F35147CF163}" sibTransId="{11DD5B62-E549-4E61-BD25-A0B3243F3AD9}"/>
    <dgm:cxn modelId="{3CFEC2D5-43B0-49CB-9217-E06B64C2988C}" type="presOf" srcId="{8C0DC6CF-F932-4677-BD69-B8B44D4A9053}" destId="{7E63B705-B923-4C43-BBD9-42951925B4D7}" srcOrd="0" destOrd="0" presId="urn:microsoft.com/office/officeart/2005/8/layout/cycle6"/>
    <dgm:cxn modelId="{651A1EDA-BB09-4A9B-B08C-F201EE467E81}" type="presOf" srcId="{11DD5B62-E549-4E61-BD25-A0B3243F3AD9}" destId="{3041E578-05D6-4CC4-8FB6-5E38B29841CA}" srcOrd="0" destOrd="0" presId="urn:microsoft.com/office/officeart/2005/8/layout/cycle6"/>
    <dgm:cxn modelId="{8E8A10AE-09EB-4733-B331-2F4FF13B41F7}" type="presParOf" srcId="{021AD6BD-58DE-4035-9FFF-1AF5B9B45E43}" destId="{D8829E24-C80D-4FCF-96D5-335EED10D78E}" srcOrd="0" destOrd="0" presId="urn:microsoft.com/office/officeart/2005/8/layout/cycle6"/>
    <dgm:cxn modelId="{7C29C687-E14B-4945-8923-02483FF6A9B2}" type="presParOf" srcId="{021AD6BD-58DE-4035-9FFF-1AF5B9B45E43}" destId="{CABEC61C-4353-45BF-8A53-8E3E59764BD8}" srcOrd="1" destOrd="0" presId="urn:microsoft.com/office/officeart/2005/8/layout/cycle6"/>
    <dgm:cxn modelId="{EB56686C-E09D-4A73-94D7-65402E5C94AF}" type="presParOf" srcId="{021AD6BD-58DE-4035-9FFF-1AF5B9B45E43}" destId="{4EDD9340-C75B-4315-856A-C4CB75E87DEC}" srcOrd="2" destOrd="0" presId="urn:microsoft.com/office/officeart/2005/8/layout/cycle6"/>
    <dgm:cxn modelId="{55117A59-C729-4EAB-8E63-6BF6FECE4CE5}" type="presParOf" srcId="{021AD6BD-58DE-4035-9FFF-1AF5B9B45E43}" destId="{A03F535C-2597-44B9-A1C8-C34B60E66747}" srcOrd="3" destOrd="0" presId="urn:microsoft.com/office/officeart/2005/8/layout/cycle6"/>
    <dgm:cxn modelId="{96EEA32B-72A7-4C25-9906-89BB7AD883F8}" type="presParOf" srcId="{021AD6BD-58DE-4035-9FFF-1AF5B9B45E43}" destId="{DDBA1C96-A5E3-449C-A2A4-F2970BAAAB8D}" srcOrd="4" destOrd="0" presId="urn:microsoft.com/office/officeart/2005/8/layout/cycle6"/>
    <dgm:cxn modelId="{C3A78ACE-F75C-41A0-8AB8-55249C2D8025}" type="presParOf" srcId="{021AD6BD-58DE-4035-9FFF-1AF5B9B45E43}" destId="{3041E578-05D6-4CC4-8FB6-5E38B29841CA}" srcOrd="5" destOrd="0" presId="urn:microsoft.com/office/officeart/2005/8/layout/cycle6"/>
    <dgm:cxn modelId="{80FB4A24-F69B-446A-98F1-DBD2825B8F3F}" type="presParOf" srcId="{021AD6BD-58DE-4035-9FFF-1AF5B9B45E43}" destId="{91FA27F2-33C0-4394-AB48-CA67E818B11E}" srcOrd="6" destOrd="0" presId="urn:microsoft.com/office/officeart/2005/8/layout/cycle6"/>
    <dgm:cxn modelId="{6F4EE226-9D68-4932-85BB-2C5EAAA8C936}" type="presParOf" srcId="{021AD6BD-58DE-4035-9FFF-1AF5B9B45E43}" destId="{C1E03D36-A3BD-4A64-8508-59FC7C14580C}" srcOrd="7" destOrd="0" presId="urn:microsoft.com/office/officeart/2005/8/layout/cycle6"/>
    <dgm:cxn modelId="{66E166B2-C3DC-430E-8A95-8853CD6814B1}" type="presParOf" srcId="{021AD6BD-58DE-4035-9FFF-1AF5B9B45E43}" destId="{AC9B7416-A387-4CFE-84DA-B3775E5A96CB}" srcOrd="8" destOrd="0" presId="urn:microsoft.com/office/officeart/2005/8/layout/cycle6"/>
    <dgm:cxn modelId="{F993DAD4-6C38-4B62-A659-CEE794BC244E}" type="presParOf" srcId="{021AD6BD-58DE-4035-9FFF-1AF5B9B45E43}" destId="{54F1A241-0F22-4C60-BABF-4B5C974A622B}" srcOrd="9" destOrd="0" presId="urn:microsoft.com/office/officeart/2005/8/layout/cycle6"/>
    <dgm:cxn modelId="{82CD1323-E628-44F3-BF0F-623A718B34CF}" type="presParOf" srcId="{021AD6BD-58DE-4035-9FFF-1AF5B9B45E43}" destId="{7C0C685D-9140-44CC-819C-B702E5244CDC}" srcOrd="10" destOrd="0" presId="urn:microsoft.com/office/officeart/2005/8/layout/cycle6"/>
    <dgm:cxn modelId="{6BCB7ECD-3BC5-4974-85F6-50111EC3F2F9}" type="presParOf" srcId="{021AD6BD-58DE-4035-9FFF-1AF5B9B45E43}" destId="{7E63B705-B923-4C43-BBD9-42951925B4D7}" srcOrd="11" destOrd="0" presId="urn:microsoft.com/office/officeart/2005/8/layout/cycle6"/>
    <dgm:cxn modelId="{524255D4-CC09-4063-BB11-D3CB76FA5B1E}" type="presParOf" srcId="{021AD6BD-58DE-4035-9FFF-1AF5B9B45E43}" destId="{7EDFC928-B577-45E6-9DE5-D4790B03E70C}" srcOrd="12" destOrd="0" presId="urn:microsoft.com/office/officeart/2005/8/layout/cycle6"/>
    <dgm:cxn modelId="{5B45167F-6D20-42B8-AE3F-00574E436763}" type="presParOf" srcId="{021AD6BD-58DE-4035-9FFF-1AF5B9B45E43}" destId="{0994D1C7-5445-4A28-8164-74CE5697C4C4}" srcOrd="13" destOrd="0" presId="urn:microsoft.com/office/officeart/2005/8/layout/cycle6"/>
    <dgm:cxn modelId="{883A07AC-7B18-4414-894A-9338C444B0AA}" type="presParOf" srcId="{021AD6BD-58DE-4035-9FFF-1AF5B9B45E43}" destId="{32C013C5-4EB9-4AC6-948B-E33DB3DCB7C2}"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B17198-0362-4380-AF50-20D4BEBEA3B9}" type="doc">
      <dgm:prSet loTypeId="urn:microsoft.com/office/officeart/2005/8/layout/vList2" loCatId="list" qsTypeId="urn:microsoft.com/office/officeart/2005/8/quickstyle/3d6" qsCatId="3D" csTypeId="urn:microsoft.com/office/officeart/2005/8/colors/accent3_2" csCatId="accent3" phldr="1"/>
      <dgm:spPr/>
      <dgm:t>
        <a:bodyPr/>
        <a:lstStyle/>
        <a:p>
          <a:endParaRPr lang="en-US"/>
        </a:p>
      </dgm:t>
    </dgm:pt>
    <dgm:pt modelId="{FD805B41-E7D9-41E8-81A0-1C7B4549DD04}">
      <dgm:prSet/>
      <dgm:spPr/>
      <dgm:t>
        <a:bodyPr/>
        <a:lstStyle/>
        <a:p>
          <a:r>
            <a:rPr lang="en-ZW" dirty="0">
              <a:latin typeface="Bookman Old Style" panose="02050604050505020204" pitchFamily="18" charset="0"/>
            </a:rPr>
            <a:t>Cultivating open spaces for discussing  GBV/HIV issues among young people in religious circles </a:t>
          </a:r>
        </a:p>
      </dgm:t>
    </dgm:pt>
    <dgm:pt modelId="{AE0E6B82-0DEC-414D-96FC-714321134499}" type="parTrans" cxnId="{CCFD9B3C-DBC0-41E4-8DAD-D531C1BD2532}">
      <dgm:prSet/>
      <dgm:spPr/>
      <dgm:t>
        <a:bodyPr/>
        <a:lstStyle/>
        <a:p>
          <a:endParaRPr lang="en-US"/>
        </a:p>
      </dgm:t>
    </dgm:pt>
    <dgm:pt modelId="{75ACFF5B-0004-4583-B7B3-30430B4E8AC1}" type="sibTrans" cxnId="{CCFD9B3C-DBC0-41E4-8DAD-D531C1BD2532}">
      <dgm:prSet/>
      <dgm:spPr/>
      <dgm:t>
        <a:bodyPr/>
        <a:lstStyle/>
        <a:p>
          <a:endParaRPr lang="en-US"/>
        </a:p>
      </dgm:t>
    </dgm:pt>
    <dgm:pt modelId="{9D2D3320-A4A7-4537-B4E3-875B812204D0}">
      <dgm:prSet/>
      <dgm:spPr/>
      <dgm:t>
        <a:bodyPr/>
        <a:lstStyle/>
        <a:p>
          <a:r>
            <a:rPr lang="en-ZW" dirty="0">
              <a:latin typeface="Bookman Old Style" panose="02050604050505020204" pitchFamily="18" charset="0"/>
            </a:rPr>
            <a:t>Youth as active agents of their decisions in religious circles</a:t>
          </a:r>
        </a:p>
      </dgm:t>
    </dgm:pt>
    <dgm:pt modelId="{D29DE7B6-1FAD-49F5-9890-1D91723062A1}" type="parTrans" cxnId="{7B6D3297-78F8-425F-942B-C809166FB0DA}">
      <dgm:prSet/>
      <dgm:spPr/>
      <dgm:t>
        <a:bodyPr/>
        <a:lstStyle/>
        <a:p>
          <a:endParaRPr lang="en-US"/>
        </a:p>
      </dgm:t>
    </dgm:pt>
    <dgm:pt modelId="{7E8DBEEF-5985-48D8-A22F-B88471A70110}" type="sibTrans" cxnId="{7B6D3297-78F8-425F-942B-C809166FB0DA}">
      <dgm:prSet/>
      <dgm:spPr/>
      <dgm:t>
        <a:bodyPr/>
        <a:lstStyle/>
        <a:p>
          <a:endParaRPr lang="en-US"/>
        </a:p>
      </dgm:t>
    </dgm:pt>
    <dgm:pt modelId="{E945CF9E-2F6C-4EB2-9A77-63327BBF4176}">
      <dgm:prSet/>
      <dgm:spPr/>
      <dgm:t>
        <a:bodyPr/>
        <a:lstStyle/>
        <a:p>
          <a:r>
            <a:rPr lang="en-ZW">
              <a:latin typeface="Bookman Old Style" panose="02050604050505020204" pitchFamily="18" charset="0"/>
            </a:rPr>
            <a:t>Integrating acceptable cultural norms and religious teachings  for a meaningful youthful life</a:t>
          </a:r>
          <a:endParaRPr lang="en-ZW" dirty="0">
            <a:latin typeface="Bookman Old Style" panose="02050604050505020204" pitchFamily="18" charset="0"/>
          </a:endParaRPr>
        </a:p>
      </dgm:t>
    </dgm:pt>
    <dgm:pt modelId="{7F10435E-8D16-40AF-B329-6C2EBEC8BA3C}" type="sibTrans" cxnId="{AB2AFE21-079A-43A6-80BA-27FB03C6BB60}">
      <dgm:prSet/>
      <dgm:spPr/>
      <dgm:t>
        <a:bodyPr/>
        <a:lstStyle/>
        <a:p>
          <a:endParaRPr lang="en-US"/>
        </a:p>
      </dgm:t>
    </dgm:pt>
    <dgm:pt modelId="{B3C05C00-D71B-4678-8276-206A9EC52C9D}" type="parTrans" cxnId="{AB2AFE21-079A-43A6-80BA-27FB03C6BB60}">
      <dgm:prSet/>
      <dgm:spPr/>
      <dgm:t>
        <a:bodyPr/>
        <a:lstStyle/>
        <a:p>
          <a:endParaRPr lang="en-US"/>
        </a:p>
      </dgm:t>
    </dgm:pt>
    <dgm:pt modelId="{E72F562A-6B62-489A-909B-04C9F9D6125F}">
      <dgm:prSet/>
      <dgm:spPr/>
      <dgm:t>
        <a:bodyPr/>
        <a:lstStyle/>
        <a:p>
          <a:r>
            <a:rPr lang="en-US" altLang="en-US" dirty="0">
              <a:latin typeface="Bookman Old Style" panose="02050604050505020204" pitchFamily="18" charset="0"/>
              <a:ea typeface="ヒラギノ角ゴ Pro W3" pitchFamily="-89" charset="-128"/>
            </a:rPr>
            <a:t>Good collaboration with faith communities enhances the quality of service provision</a:t>
          </a:r>
        </a:p>
      </dgm:t>
    </dgm:pt>
    <dgm:pt modelId="{3D8692C2-6980-406C-B987-B8B5FBE5A3AF}" type="sibTrans" cxnId="{FEFFA54F-D6D5-4D34-BD0C-AE1FB039417A}">
      <dgm:prSet/>
      <dgm:spPr/>
      <dgm:t>
        <a:bodyPr/>
        <a:lstStyle/>
        <a:p>
          <a:endParaRPr lang="en-US"/>
        </a:p>
      </dgm:t>
    </dgm:pt>
    <dgm:pt modelId="{6E4C95BD-5656-45EF-834A-53AB3242A8B1}" type="parTrans" cxnId="{FEFFA54F-D6D5-4D34-BD0C-AE1FB039417A}">
      <dgm:prSet/>
      <dgm:spPr/>
      <dgm:t>
        <a:bodyPr/>
        <a:lstStyle/>
        <a:p>
          <a:endParaRPr lang="en-US"/>
        </a:p>
      </dgm:t>
    </dgm:pt>
    <dgm:pt modelId="{DBB9C230-6275-4846-9C6A-3653D54B8C8A}" type="pres">
      <dgm:prSet presAssocID="{2BB17198-0362-4380-AF50-20D4BEBEA3B9}" presName="linear" presStyleCnt="0">
        <dgm:presLayoutVars>
          <dgm:animLvl val="lvl"/>
          <dgm:resizeHandles val="exact"/>
        </dgm:presLayoutVars>
      </dgm:prSet>
      <dgm:spPr/>
    </dgm:pt>
    <dgm:pt modelId="{A47CF5DD-8E77-49CD-8F58-1BC22D5B864A}" type="pres">
      <dgm:prSet presAssocID="{FD805B41-E7D9-41E8-81A0-1C7B4549DD04}" presName="parentText" presStyleLbl="node1" presStyleIdx="0" presStyleCnt="4">
        <dgm:presLayoutVars>
          <dgm:chMax val="0"/>
          <dgm:bulletEnabled val="1"/>
        </dgm:presLayoutVars>
      </dgm:prSet>
      <dgm:spPr/>
    </dgm:pt>
    <dgm:pt modelId="{46B15076-5A6B-475E-B219-7CE34836F17E}" type="pres">
      <dgm:prSet presAssocID="{75ACFF5B-0004-4583-B7B3-30430B4E8AC1}" presName="spacer" presStyleCnt="0"/>
      <dgm:spPr/>
    </dgm:pt>
    <dgm:pt modelId="{947C8D76-ED36-40E0-939B-09B43638572E}" type="pres">
      <dgm:prSet presAssocID="{9D2D3320-A4A7-4537-B4E3-875B812204D0}" presName="parentText" presStyleLbl="node1" presStyleIdx="1" presStyleCnt="4">
        <dgm:presLayoutVars>
          <dgm:chMax val="0"/>
          <dgm:bulletEnabled val="1"/>
        </dgm:presLayoutVars>
      </dgm:prSet>
      <dgm:spPr/>
    </dgm:pt>
    <dgm:pt modelId="{EBC5FA85-E78A-45D0-AFB7-A2A5E4E823A9}" type="pres">
      <dgm:prSet presAssocID="{7E8DBEEF-5985-48D8-A22F-B88471A70110}" presName="spacer" presStyleCnt="0"/>
      <dgm:spPr/>
    </dgm:pt>
    <dgm:pt modelId="{69E010F8-1FBA-43F9-9390-EB17A1AB0768}" type="pres">
      <dgm:prSet presAssocID="{E945CF9E-2F6C-4EB2-9A77-63327BBF4176}" presName="parentText" presStyleLbl="node1" presStyleIdx="2" presStyleCnt="4">
        <dgm:presLayoutVars>
          <dgm:chMax val="0"/>
          <dgm:bulletEnabled val="1"/>
        </dgm:presLayoutVars>
      </dgm:prSet>
      <dgm:spPr/>
    </dgm:pt>
    <dgm:pt modelId="{44397401-409B-4175-8192-D965D5C342F7}" type="pres">
      <dgm:prSet presAssocID="{7F10435E-8D16-40AF-B329-6C2EBEC8BA3C}" presName="spacer" presStyleCnt="0"/>
      <dgm:spPr/>
    </dgm:pt>
    <dgm:pt modelId="{456C185E-B1E8-4C5E-9B34-18C2C019031D}" type="pres">
      <dgm:prSet presAssocID="{E72F562A-6B62-489A-909B-04C9F9D6125F}" presName="parentText" presStyleLbl="node1" presStyleIdx="3" presStyleCnt="4">
        <dgm:presLayoutVars>
          <dgm:chMax val="0"/>
          <dgm:bulletEnabled val="1"/>
        </dgm:presLayoutVars>
      </dgm:prSet>
      <dgm:spPr/>
    </dgm:pt>
  </dgm:ptLst>
  <dgm:cxnLst>
    <dgm:cxn modelId="{AB2AFE21-079A-43A6-80BA-27FB03C6BB60}" srcId="{2BB17198-0362-4380-AF50-20D4BEBEA3B9}" destId="{E945CF9E-2F6C-4EB2-9A77-63327BBF4176}" srcOrd="2" destOrd="0" parTransId="{B3C05C00-D71B-4678-8276-206A9EC52C9D}" sibTransId="{7F10435E-8D16-40AF-B329-6C2EBEC8BA3C}"/>
    <dgm:cxn modelId="{C68D0F2D-DE4D-4D85-9506-AD3F28B57DFB}" type="presOf" srcId="{2BB17198-0362-4380-AF50-20D4BEBEA3B9}" destId="{DBB9C230-6275-4846-9C6A-3653D54B8C8A}" srcOrd="0" destOrd="0" presId="urn:microsoft.com/office/officeart/2005/8/layout/vList2"/>
    <dgm:cxn modelId="{F9374737-D112-463D-AC5B-90E0A5131057}" type="presOf" srcId="{FD805B41-E7D9-41E8-81A0-1C7B4549DD04}" destId="{A47CF5DD-8E77-49CD-8F58-1BC22D5B864A}" srcOrd="0" destOrd="0" presId="urn:microsoft.com/office/officeart/2005/8/layout/vList2"/>
    <dgm:cxn modelId="{CCFD9B3C-DBC0-41E4-8DAD-D531C1BD2532}" srcId="{2BB17198-0362-4380-AF50-20D4BEBEA3B9}" destId="{FD805B41-E7D9-41E8-81A0-1C7B4549DD04}" srcOrd="0" destOrd="0" parTransId="{AE0E6B82-0DEC-414D-96FC-714321134499}" sibTransId="{75ACFF5B-0004-4583-B7B3-30430B4E8AC1}"/>
    <dgm:cxn modelId="{FEFFA54F-D6D5-4D34-BD0C-AE1FB039417A}" srcId="{2BB17198-0362-4380-AF50-20D4BEBEA3B9}" destId="{E72F562A-6B62-489A-909B-04C9F9D6125F}" srcOrd="3" destOrd="0" parTransId="{6E4C95BD-5656-45EF-834A-53AB3242A8B1}" sibTransId="{3D8692C2-6980-406C-B987-B8B5FBE5A3AF}"/>
    <dgm:cxn modelId="{AB6BD785-B836-466B-8DB4-C8054C05475F}" type="presOf" srcId="{E945CF9E-2F6C-4EB2-9A77-63327BBF4176}" destId="{69E010F8-1FBA-43F9-9390-EB17A1AB0768}" srcOrd="0" destOrd="0" presId="urn:microsoft.com/office/officeart/2005/8/layout/vList2"/>
    <dgm:cxn modelId="{7B6D3297-78F8-425F-942B-C809166FB0DA}" srcId="{2BB17198-0362-4380-AF50-20D4BEBEA3B9}" destId="{9D2D3320-A4A7-4537-B4E3-875B812204D0}" srcOrd="1" destOrd="0" parTransId="{D29DE7B6-1FAD-49F5-9890-1D91723062A1}" sibTransId="{7E8DBEEF-5985-48D8-A22F-B88471A70110}"/>
    <dgm:cxn modelId="{2CCCD4A8-A077-47E0-A4B9-C0519FE01205}" type="presOf" srcId="{E72F562A-6B62-489A-909B-04C9F9D6125F}" destId="{456C185E-B1E8-4C5E-9B34-18C2C019031D}" srcOrd="0" destOrd="0" presId="urn:microsoft.com/office/officeart/2005/8/layout/vList2"/>
    <dgm:cxn modelId="{C4754ED5-DFE7-40A0-B47C-8641916D2A90}" type="presOf" srcId="{9D2D3320-A4A7-4537-B4E3-875B812204D0}" destId="{947C8D76-ED36-40E0-939B-09B43638572E}" srcOrd="0" destOrd="0" presId="urn:microsoft.com/office/officeart/2005/8/layout/vList2"/>
    <dgm:cxn modelId="{B0A7487C-508E-41D2-AB57-21AE84736408}" type="presParOf" srcId="{DBB9C230-6275-4846-9C6A-3653D54B8C8A}" destId="{A47CF5DD-8E77-49CD-8F58-1BC22D5B864A}" srcOrd="0" destOrd="0" presId="urn:microsoft.com/office/officeart/2005/8/layout/vList2"/>
    <dgm:cxn modelId="{746D2D9D-CD1D-442C-941D-09D1CB5E32B4}" type="presParOf" srcId="{DBB9C230-6275-4846-9C6A-3653D54B8C8A}" destId="{46B15076-5A6B-475E-B219-7CE34836F17E}" srcOrd="1" destOrd="0" presId="urn:microsoft.com/office/officeart/2005/8/layout/vList2"/>
    <dgm:cxn modelId="{F52AAB67-199C-477E-AB09-96F053930072}" type="presParOf" srcId="{DBB9C230-6275-4846-9C6A-3653D54B8C8A}" destId="{947C8D76-ED36-40E0-939B-09B43638572E}" srcOrd="2" destOrd="0" presId="urn:microsoft.com/office/officeart/2005/8/layout/vList2"/>
    <dgm:cxn modelId="{BCB9FDEC-7463-459B-881A-E2FF2D2A3105}" type="presParOf" srcId="{DBB9C230-6275-4846-9C6A-3653D54B8C8A}" destId="{EBC5FA85-E78A-45D0-AFB7-A2A5E4E823A9}" srcOrd="3" destOrd="0" presId="urn:microsoft.com/office/officeart/2005/8/layout/vList2"/>
    <dgm:cxn modelId="{9BCA1AFF-B7AF-4FE1-AB9D-50039303C376}" type="presParOf" srcId="{DBB9C230-6275-4846-9C6A-3653D54B8C8A}" destId="{69E010F8-1FBA-43F9-9390-EB17A1AB0768}" srcOrd="4" destOrd="0" presId="urn:microsoft.com/office/officeart/2005/8/layout/vList2"/>
    <dgm:cxn modelId="{1A0CDDD2-D6C0-4EBE-A554-0B4EF2101DD2}" type="presParOf" srcId="{DBB9C230-6275-4846-9C6A-3653D54B8C8A}" destId="{44397401-409B-4175-8192-D965D5C342F7}" srcOrd="5" destOrd="0" presId="urn:microsoft.com/office/officeart/2005/8/layout/vList2"/>
    <dgm:cxn modelId="{8DBFDA75-2D8E-4752-831D-DD6B7C3E8965}" type="presParOf" srcId="{DBB9C230-6275-4846-9C6A-3653D54B8C8A}" destId="{456C185E-B1E8-4C5E-9B34-18C2C019031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65E44-FC07-42F9-A515-DD93941683BE}">
      <dsp:nvSpPr>
        <dsp:cNvPr id="0" name=""/>
        <dsp:cNvSpPr/>
      </dsp:nvSpPr>
      <dsp:spPr>
        <a:xfrm>
          <a:off x="3747449" y="93120"/>
          <a:ext cx="6472660" cy="627660"/>
        </a:xfrm>
        <a:prstGeom prst="rightArrow">
          <a:avLst>
            <a:gd name="adj1" fmla="val 75000"/>
            <a:gd name="adj2" fmla="val 5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US" sz="1800" kern="1200" dirty="0"/>
            <a:t>Capacity building to LCHC staff</a:t>
          </a:r>
        </a:p>
        <a:p>
          <a:pPr marL="171450" lvl="1" indent="-171450" algn="l" defTabSz="800100">
            <a:lnSpc>
              <a:spcPct val="90000"/>
            </a:lnSpc>
            <a:spcBef>
              <a:spcPct val="0"/>
            </a:spcBef>
            <a:spcAft>
              <a:spcPct val="15000"/>
            </a:spcAft>
            <a:buChar char="•"/>
          </a:pPr>
          <a:r>
            <a:rPr lang="en-US" sz="1800" kern="1200" dirty="0"/>
            <a:t>Monitoring of CBIM sessions</a:t>
          </a:r>
        </a:p>
      </dsp:txBody>
      <dsp:txXfrm>
        <a:off x="3747449" y="171578"/>
        <a:ext cx="6237288" cy="470745"/>
      </dsp:txXfrm>
    </dsp:sp>
    <dsp:sp modelId="{2D44C30F-428F-48B9-BC87-E7FC028B39AF}">
      <dsp:nvSpPr>
        <dsp:cNvPr id="0" name=""/>
        <dsp:cNvSpPr/>
      </dsp:nvSpPr>
      <dsp:spPr>
        <a:xfrm>
          <a:off x="0" y="8546"/>
          <a:ext cx="3510952" cy="81348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Roles of WV in CBIM</a:t>
          </a:r>
        </a:p>
      </dsp:txBody>
      <dsp:txXfrm>
        <a:off x="39711" y="48257"/>
        <a:ext cx="3431530" cy="734062"/>
      </dsp:txXfrm>
    </dsp:sp>
    <dsp:sp modelId="{1D7EF78C-3C66-4D8C-BDC7-C07417850B97}">
      <dsp:nvSpPr>
        <dsp:cNvPr id="0" name=""/>
        <dsp:cNvSpPr/>
      </dsp:nvSpPr>
      <dsp:spPr>
        <a:xfrm>
          <a:off x="3671910" y="895041"/>
          <a:ext cx="6627753" cy="813484"/>
        </a:xfrm>
        <a:prstGeom prst="rightArrow">
          <a:avLst>
            <a:gd name="adj1" fmla="val 75000"/>
            <a:gd name="adj2" fmla="val 50000"/>
          </a:avLst>
        </a:prstGeom>
        <a:solidFill>
          <a:schemeClr val="accent4">
            <a:tint val="40000"/>
            <a:alpha val="90000"/>
            <a:hueOff val="826286"/>
            <a:satOff val="32959"/>
            <a:lumOff val="3168"/>
            <a:alphaOff val="0"/>
          </a:schemeClr>
        </a:solidFill>
        <a:ln w="19050" cap="flat" cmpd="sng" algn="ctr">
          <a:solidFill>
            <a:schemeClr val="accent4">
              <a:tint val="40000"/>
              <a:alpha val="90000"/>
              <a:hueOff val="826286"/>
              <a:satOff val="32959"/>
              <a:lumOff val="3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n-ZW" altLang="en-US" sz="1800" b="1" kern="1200" dirty="0">
              <a:latin typeface="+mj-lt"/>
              <a:ea typeface="ヒラギノ角ゴ Pro W3" pitchFamily="-89" charset="-128"/>
              <a:cs typeface="Times New Roman" panose="02020603050405020304" pitchFamily="18" charset="0"/>
            </a:rPr>
            <a:t>Goal of </a:t>
          </a:r>
          <a:r>
            <a:rPr lang="en-US" altLang="en-US" sz="1800" b="1" kern="1200" dirty="0">
              <a:latin typeface="+mj-lt"/>
              <a:ea typeface="Calibri" panose="020F0502020204030204" pitchFamily="34" charset="0"/>
              <a:cs typeface="Times New Roman" panose="02020603050405020304" pitchFamily="18" charset="0"/>
            </a:rPr>
            <a:t>CBIM</a:t>
          </a:r>
          <a:r>
            <a:rPr lang="en-US" altLang="en-US" sz="1800" kern="1200" dirty="0">
              <a:ea typeface="Calibri" panose="020F0502020204030204" pitchFamily="34" charset="0"/>
              <a:cs typeface="Times New Roman" panose="02020603050405020304" pitchFamily="18" charset="0"/>
            </a:rPr>
            <a:t>: alter social/cultural norms that foster gender based violence by equipping boys (called athletes) with necessary skills and knowledge on gender </a:t>
          </a:r>
          <a:endParaRPr lang="en-US" sz="1800" kern="1200" dirty="0"/>
        </a:p>
      </dsp:txBody>
      <dsp:txXfrm>
        <a:off x="3671910" y="996727"/>
        <a:ext cx="6322697" cy="610113"/>
      </dsp:txXfrm>
    </dsp:sp>
    <dsp:sp modelId="{DF0EBDB6-F554-461A-B19F-4FA18D721C11}">
      <dsp:nvSpPr>
        <dsp:cNvPr id="0" name=""/>
        <dsp:cNvSpPr/>
      </dsp:nvSpPr>
      <dsp:spPr>
        <a:xfrm>
          <a:off x="0" y="895249"/>
          <a:ext cx="3514967" cy="813484"/>
        </a:xfrm>
        <a:prstGeom prst="roundRect">
          <a:avLst/>
        </a:prstGeom>
        <a:solidFill>
          <a:schemeClr val="accent4">
            <a:hueOff val="1335015"/>
            <a:satOff val="17844"/>
            <a:lumOff val="8628"/>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Goal of CBIM</a:t>
          </a:r>
        </a:p>
      </dsp:txBody>
      <dsp:txXfrm>
        <a:off x="39711" y="934960"/>
        <a:ext cx="3435545" cy="7340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C47DF-D63A-4D87-B355-5120A0138138}">
      <dsp:nvSpPr>
        <dsp:cNvPr id="0" name=""/>
        <dsp:cNvSpPr/>
      </dsp:nvSpPr>
      <dsp:spPr>
        <a:xfrm>
          <a:off x="3562555" y="651"/>
          <a:ext cx="6507507" cy="725557"/>
        </a:xfrm>
        <a:prstGeom prst="rightArrow">
          <a:avLst>
            <a:gd name="adj1" fmla="val 75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en-US" altLang="en-US" sz="1500" b="1" kern="1200" dirty="0">
              <a:ea typeface="Calibri" panose="020F0502020204030204" pitchFamily="34" charset="0"/>
              <a:cs typeface="Times New Roman" panose="02020603050405020304" pitchFamily="18" charset="0"/>
            </a:rPr>
            <a:t> </a:t>
          </a:r>
          <a:r>
            <a:rPr lang="en-US" altLang="en-US" sz="1500" kern="1200" dirty="0">
              <a:ea typeface="Calibri" panose="020F0502020204030204" pitchFamily="34" charset="0"/>
              <a:cs typeface="Times New Roman" panose="02020603050405020304" pitchFamily="18" charset="0"/>
            </a:rPr>
            <a:t> Minimal inclusion of  boys’ efforts in GBC interventions</a:t>
          </a:r>
          <a:endParaRPr lang="en-US" sz="1500" kern="1200" dirty="0"/>
        </a:p>
        <a:p>
          <a:pPr marL="114300" lvl="1" indent="-114300" algn="l" defTabSz="666750">
            <a:lnSpc>
              <a:spcPct val="90000"/>
            </a:lnSpc>
            <a:spcBef>
              <a:spcPct val="0"/>
            </a:spcBef>
            <a:spcAft>
              <a:spcPct val="15000"/>
            </a:spcAft>
            <a:buChar char="•"/>
          </a:pPr>
          <a:r>
            <a:rPr lang="en-US" altLang="en-US" sz="1500" kern="1200" dirty="0">
              <a:ea typeface="Calibri" panose="020F0502020204030204" pitchFamily="34" charset="0"/>
              <a:cs typeface="Times New Roman" panose="02020603050405020304" pitchFamily="18" charset="0"/>
            </a:rPr>
            <a:t>  Instill a respectful behavior in boys to avoid perpetuating the violence</a:t>
          </a:r>
          <a:endParaRPr lang="en-US" sz="1500" kern="1200" dirty="0"/>
        </a:p>
        <a:p>
          <a:pPr marL="114300" lvl="1" indent="-114300" algn="l" defTabSz="666750">
            <a:lnSpc>
              <a:spcPct val="90000"/>
            </a:lnSpc>
            <a:spcBef>
              <a:spcPct val="0"/>
            </a:spcBef>
            <a:spcAft>
              <a:spcPct val="15000"/>
            </a:spcAft>
            <a:buChar char="•"/>
          </a:pPr>
          <a:r>
            <a:rPr lang="en-US" altLang="en-US" sz="1500" kern="1200" dirty="0">
              <a:ea typeface="Calibri" panose="020F0502020204030204" pitchFamily="34" charset="0"/>
              <a:cs typeface="Times New Roman" panose="02020603050405020304" pitchFamily="18" charset="0"/>
            </a:rPr>
            <a:t> As role models in promoting  gender equality</a:t>
          </a:r>
          <a:endParaRPr lang="en-US" sz="1500" kern="1200" dirty="0"/>
        </a:p>
      </dsp:txBody>
      <dsp:txXfrm>
        <a:off x="3562555" y="91346"/>
        <a:ext cx="6235423" cy="544167"/>
      </dsp:txXfrm>
    </dsp:sp>
    <dsp:sp modelId="{91B423B8-B78E-401F-BEC6-01E19FC73E41}">
      <dsp:nvSpPr>
        <dsp:cNvPr id="0" name=""/>
        <dsp:cNvSpPr/>
      </dsp:nvSpPr>
      <dsp:spPr>
        <a:xfrm>
          <a:off x="0" y="152642"/>
          <a:ext cx="3254002" cy="62739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Why boys?</a:t>
          </a:r>
        </a:p>
      </dsp:txBody>
      <dsp:txXfrm>
        <a:off x="30627" y="183269"/>
        <a:ext cx="3192748" cy="566141"/>
      </dsp:txXfrm>
    </dsp:sp>
    <dsp:sp modelId="{1C27D0B8-E97F-4730-988F-6817448651F9}">
      <dsp:nvSpPr>
        <dsp:cNvPr id="0" name=""/>
        <dsp:cNvSpPr/>
      </dsp:nvSpPr>
      <dsp:spPr>
        <a:xfrm>
          <a:off x="3469592" y="785325"/>
          <a:ext cx="6504154" cy="584646"/>
        </a:xfrm>
        <a:prstGeom prst="rightArrow">
          <a:avLst>
            <a:gd name="adj1" fmla="val 75000"/>
            <a:gd name="adj2" fmla="val 50000"/>
          </a:avLst>
        </a:prstGeom>
        <a:solidFill>
          <a:schemeClr val="accent2">
            <a:tint val="40000"/>
            <a:alpha val="90000"/>
            <a:hueOff val="4183470"/>
            <a:satOff val="1428"/>
            <a:lumOff val="439"/>
            <a:alphaOff val="0"/>
          </a:schemeClr>
        </a:solidFill>
        <a:ln w="19050" cap="flat" cmpd="sng" algn="ctr">
          <a:solidFill>
            <a:schemeClr val="accent2">
              <a:tint val="40000"/>
              <a:alpha val="90000"/>
              <a:hueOff val="4183470"/>
              <a:satOff val="1428"/>
              <a:lumOff val="4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a:p>
          <a:pPr marL="171450" lvl="1" indent="-171450" algn="l" defTabSz="800100">
            <a:lnSpc>
              <a:spcPct val="90000"/>
            </a:lnSpc>
            <a:spcBef>
              <a:spcPct val="0"/>
            </a:spcBef>
            <a:spcAft>
              <a:spcPct val="15000"/>
            </a:spcAft>
            <a:buChar char="•"/>
          </a:pPr>
          <a:r>
            <a:rPr lang="en-ZW" altLang="en-US" sz="1800" kern="1200" dirty="0">
              <a:latin typeface="Bookman Old Style" panose="02050604050505020204" pitchFamily="18" charset="0"/>
              <a:ea typeface="ヒラギノ角ゴ Pro W3" pitchFamily="-89" charset="-128"/>
            </a:rPr>
            <a:t>800 adolescent boys (called athletes) aged 9-14</a:t>
          </a:r>
          <a:endParaRPr lang="en-US" sz="1800" kern="1200" dirty="0"/>
        </a:p>
      </dsp:txBody>
      <dsp:txXfrm>
        <a:off x="3469592" y="858406"/>
        <a:ext cx="6284912" cy="438484"/>
      </dsp:txXfrm>
    </dsp:sp>
    <dsp:sp modelId="{8013F54D-7654-4DF2-82CE-1DBC531E8580}">
      <dsp:nvSpPr>
        <dsp:cNvPr id="0" name=""/>
        <dsp:cNvSpPr/>
      </dsp:nvSpPr>
      <dsp:spPr>
        <a:xfrm>
          <a:off x="0" y="954984"/>
          <a:ext cx="3099677" cy="414987"/>
        </a:xfrm>
        <a:prstGeom prst="roundRect">
          <a:avLst/>
        </a:prstGeom>
        <a:solidFill>
          <a:schemeClr val="accent2">
            <a:hueOff val="3363155"/>
            <a:satOff val="-3572"/>
            <a:lumOff val="2745"/>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en-US" sz="2200" kern="1200" dirty="0"/>
            <a:t>Target</a:t>
          </a:r>
        </a:p>
      </dsp:txBody>
      <dsp:txXfrm>
        <a:off x="20258" y="975242"/>
        <a:ext cx="3059161" cy="3744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19A56-F062-4A78-A95D-1674B61E1E12}">
      <dsp:nvSpPr>
        <dsp:cNvPr id="0" name=""/>
        <dsp:cNvSpPr/>
      </dsp:nvSpPr>
      <dsp:spPr>
        <a:xfrm rot="16200000">
          <a:off x="-1084599" y="1084599"/>
          <a:ext cx="5305269" cy="3136070"/>
        </a:xfrm>
        <a:prstGeom prst="flowChartManualOperation">
          <a:avLst/>
        </a:prstGeom>
        <a:gradFill rotWithShape="0">
          <a:gsLst>
            <a:gs pos="0">
              <a:schemeClr val="accent3">
                <a:hueOff val="0"/>
                <a:satOff val="0"/>
                <a:lumOff val="0"/>
                <a:alphaOff val="0"/>
              </a:schemeClr>
            </a:gs>
            <a:gs pos="90000">
              <a:schemeClr val="accent3">
                <a:hueOff val="0"/>
                <a:satOff val="0"/>
                <a:lumOff val="0"/>
                <a:alphaOff val="0"/>
                <a:shade val="100000"/>
              </a:schemeClr>
            </a:gs>
            <a:gs pos="100000">
              <a:schemeClr val="accent3">
                <a:hueOff val="0"/>
                <a:satOff val="0"/>
                <a:lumOff val="0"/>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Mobilization and facilitation</a:t>
          </a:r>
        </a:p>
        <a:p>
          <a:pPr marL="171450" lvl="1" indent="-171450" algn="l" defTabSz="800100">
            <a:lnSpc>
              <a:spcPct val="90000"/>
            </a:lnSpc>
            <a:spcBef>
              <a:spcPct val="0"/>
            </a:spcBef>
            <a:spcAft>
              <a:spcPct val="15000"/>
            </a:spcAft>
            <a:buChar char="•"/>
          </a:pPr>
          <a:r>
            <a:rPr lang="en-US" altLang="en-US" sz="1800" kern="12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Athletes mobilized from already existing  religious,  school and  community  football clubs</a:t>
          </a:r>
          <a:endParaRPr lang="en-US" sz="1800" kern="1200" dirty="0">
            <a:solidFill>
              <a:schemeClr val="bg1"/>
            </a:solidFill>
          </a:endParaRPr>
        </a:p>
        <a:p>
          <a:pPr marL="171450" lvl="1" indent="-171450" algn="l" defTabSz="800100">
            <a:lnSpc>
              <a:spcPct val="90000"/>
            </a:lnSpc>
            <a:spcBef>
              <a:spcPct val="0"/>
            </a:spcBef>
            <a:spcAft>
              <a:spcPct val="15000"/>
            </a:spcAft>
            <a:buChar char="•"/>
          </a:pPr>
          <a:endParaRPr lang="en-US" sz="1800" kern="1200" dirty="0">
            <a:solidFill>
              <a:schemeClr val="bg1"/>
            </a:solidFill>
          </a:endParaRPr>
        </a:p>
        <a:p>
          <a:pPr marL="171450" lvl="1" indent="-171450" algn="l" defTabSz="800100">
            <a:lnSpc>
              <a:spcPct val="90000"/>
            </a:lnSpc>
            <a:spcBef>
              <a:spcPct val="0"/>
            </a:spcBef>
            <a:spcAft>
              <a:spcPct val="15000"/>
            </a:spcAft>
            <a:buChar char="•"/>
          </a:pPr>
          <a:r>
            <a:rPr lang="en-US" altLang="en-US" sz="1800" kern="12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Trained coaches  facilitate a 15 minute CBIM sessions of 20 athletes per session once a week</a:t>
          </a:r>
          <a:endParaRPr lang="en-US" sz="1800" kern="1200" dirty="0">
            <a:solidFill>
              <a:schemeClr val="bg1"/>
            </a:solidFill>
          </a:endParaRPr>
        </a:p>
      </dsp:txBody>
      <dsp:txXfrm rot="5400000">
        <a:off x="0" y="1061054"/>
        <a:ext cx="3136070" cy="3183161"/>
      </dsp:txXfrm>
    </dsp:sp>
    <dsp:sp modelId="{DE1510D1-83DE-41B6-817B-84A27E182254}">
      <dsp:nvSpPr>
        <dsp:cNvPr id="0" name=""/>
        <dsp:cNvSpPr/>
      </dsp:nvSpPr>
      <dsp:spPr>
        <a:xfrm rot="16200000">
          <a:off x="2110639" y="1245883"/>
          <a:ext cx="5305269" cy="2813502"/>
        </a:xfrm>
        <a:prstGeom prst="flowChartManualOperation">
          <a:avLst/>
        </a:prstGeom>
        <a:gradFill rotWithShape="0">
          <a:gsLst>
            <a:gs pos="0">
              <a:schemeClr val="accent3">
                <a:hueOff val="-6164083"/>
                <a:satOff val="6281"/>
                <a:lumOff val="-1177"/>
                <a:alphaOff val="0"/>
              </a:schemeClr>
            </a:gs>
            <a:gs pos="90000">
              <a:schemeClr val="accent3">
                <a:hueOff val="-6164083"/>
                <a:satOff val="6281"/>
                <a:lumOff val="-1177"/>
                <a:alphaOff val="0"/>
                <a:shade val="100000"/>
              </a:schemeClr>
            </a:gs>
            <a:gs pos="100000">
              <a:schemeClr val="accent3">
                <a:hueOff val="-6164083"/>
                <a:satOff val="6281"/>
                <a:lumOff val="-1177"/>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t>Topics &amp; graduation</a:t>
          </a:r>
        </a:p>
        <a:p>
          <a:pPr marL="114300" lvl="1" indent="-114300" algn="l" defTabSz="622300">
            <a:lnSpc>
              <a:spcPct val="90000"/>
            </a:lnSpc>
            <a:spcBef>
              <a:spcPct val="0"/>
            </a:spcBef>
            <a:spcAft>
              <a:spcPct val="15000"/>
            </a:spcAft>
            <a:buChar char="•"/>
          </a:pPr>
          <a:r>
            <a:rPr lang="en-US" altLang="en-US" sz="1400" kern="1200" dirty="0">
              <a:latin typeface="Bookman Old Style" panose="02050604050505020204" pitchFamily="18" charset="0"/>
              <a:ea typeface="Calibri" panose="020F0502020204030204" pitchFamily="34" charset="0"/>
              <a:cs typeface="Times New Roman" panose="02020603050405020304" pitchFamily="18" charset="0"/>
            </a:rPr>
            <a:t>12 sessions on  integrity; non-violence; communication boundaries; personal responsibility; modeling respect</a:t>
          </a: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r>
            <a:rPr lang="en-US" altLang="en-US" sz="1400" kern="1200" dirty="0">
              <a:latin typeface="Bookman Old Style" panose="02050604050505020204" pitchFamily="18" charset="0"/>
              <a:ea typeface="Calibri" panose="020F0502020204030204" pitchFamily="34" charset="0"/>
              <a:cs typeface="Times New Roman" panose="02020603050405020304" pitchFamily="18" charset="0"/>
            </a:rPr>
            <a:t>Athletes graduate and become certified role models in their religious and community  gatherings to advocate for an end in GBV cases</a:t>
          </a:r>
          <a:endParaRPr lang="en-US" sz="1400" kern="1200" dirty="0"/>
        </a:p>
      </dsp:txBody>
      <dsp:txXfrm rot="5400000">
        <a:off x="3356522" y="1061054"/>
        <a:ext cx="2813502" cy="3183161"/>
      </dsp:txXfrm>
    </dsp:sp>
    <dsp:sp modelId="{51C5C162-7F13-429D-8E4B-5A27878CD1B0}">
      <dsp:nvSpPr>
        <dsp:cNvPr id="0" name=""/>
        <dsp:cNvSpPr/>
      </dsp:nvSpPr>
      <dsp:spPr>
        <a:xfrm rot="16200000">
          <a:off x="5395572" y="984058"/>
          <a:ext cx="5305269" cy="3337151"/>
        </a:xfrm>
        <a:prstGeom prst="flowChartManualOperation">
          <a:avLst/>
        </a:prstGeom>
        <a:gradFill rotWithShape="0">
          <a:gsLst>
            <a:gs pos="0">
              <a:schemeClr val="accent3">
                <a:hueOff val="-12328166"/>
                <a:satOff val="12562"/>
                <a:lumOff val="-2354"/>
                <a:alphaOff val="0"/>
              </a:schemeClr>
            </a:gs>
            <a:gs pos="90000">
              <a:schemeClr val="accent3">
                <a:hueOff val="-12328166"/>
                <a:satOff val="12562"/>
                <a:lumOff val="-2354"/>
                <a:alphaOff val="0"/>
                <a:shade val="100000"/>
              </a:schemeClr>
            </a:gs>
            <a:gs pos="100000">
              <a:schemeClr val="accent3">
                <a:hueOff val="-12328166"/>
                <a:satOff val="12562"/>
                <a:lumOff val="-2354"/>
                <a:alphaOff val="0"/>
                <a:shade val="85000"/>
              </a:schemeClr>
            </a:gs>
          </a:gsLst>
          <a:path path="circle">
            <a:fillToRect l="100000" t="100000" r="100000" b="100000"/>
          </a:path>
        </a:gradFill>
        <a:ln>
          <a:noFill/>
        </a:ln>
        <a:effectLst>
          <a:outerShdw blurRad="38100" dist="17779"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1066800">
            <a:lnSpc>
              <a:spcPct val="90000"/>
            </a:lnSpc>
            <a:spcBef>
              <a:spcPct val="0"/>
            </a:spcBef>
            <a:spcAft>
              <a:spcPct val="35000"/>
            </a:spcAft>
            <a:buNone/>
          </a:pPr>
          <a:r>
            <a:rPr lang="en-US" sz="2400" b="1" kern="1200" dirty="0">
              <a:solidFill>
                <a:schemeClr val="bg1"/>
              </a:solidFill>
            </a:rPr>
            <a:t>Impact</a:t>
          </a:r>
          <a:endParaRPr lang="en-US" sz="1600" b="1" kern="1200" dirty="0">
            <a:solidFill>
              <a:schemeClr val="bg1"/>
            </a:solidFill>
          </a:endParaRPr>
        </a:p>
        <a:p>
          <a:pPr marL="114300" lvl="1" indent="-114300" algn="l" defTabSz="622300">
            <a:lnSpc>
              <a:spcPct val="90000"/>
            </a:lnSpc>
            <a:spcBef>
              <a:spcPct val="0"/>
            </a:spcBef>
            <a:spcAft>
              <a:spcPct val="15000"/>
            </a:spcAft>
            <a:buChar char="•"/>
          </a:pPr>
          <a:r>
            <a:rPr lang="en-US" altLang="en-US" sz="1400" kern="1200" dirty="0">
              <a:solidFill>
                <a:schemeClr val="bg1"/>
              </a:solidFill>
              <a:latin typeface="Bookman Old Style" panose="02050604050505020204" pitchFamily="18" charset="0"/>
              <a:ea typeface="Calibri" panose="020F0502020204030204" pitchFamily="34" charset="0"/>
              <a:cs typeface="Times New Roman" panose="02020603050405020304" pitchFamily="18" charset="0"/>
            </a:rPr>
            <a:t>Graduated athletes are linked with school, community youth groups and SASA Faith leaders to advocate for a change in GBV cases</a:t>
          </a:r>
          <a:endParaRPr lang="en-US" sz="1400" kern="1200" dirty="0">
            <a:solidFill>
              <a:schemeClr val="bg1"/>
            </a:solidFill>
            <a:latin typeface="Bookman Old Style" panose="02050604050505020204" pitchFamily="18" charset="0"/>
          </a:endParaRPr>
        </a:p>
        <a:p>
          <a:pPr marL="114300" lvl="1" indent="-114300" algn="l" defTabSz="622300">
            <a:lnSpc>
              <a:spcPct val="90000"/>
            </a:lnSpc>
            <a:spcBef>
              <a:spcPct val="0"/>
            </a:spcBef>
            <a:spcAft>
              <a:spcPct val="15000"/>
            </a:spcAft>
            <a:buChar char="•"/>
          </a:pPr>
          <a:endParaRPr lang="en-US" sz="1400" kern="1200" dirty="0">
            <a:solidFill>
              <a:schemeClr val="bg1"/>
            </a:solidFill>
            <a:latin typeface="Bookman Old Style" panose="02050604050505020204" pitchFamily="18" charset="0"/>
          </a:endParaRPr>
        </a:p>
        <a:p>
          <a:pPr marL="114300" lvl="1" indent="-114300" algn="l" defTabSz="622300">
            <a:lnSpc>
              <a:spcPct val="90000"/>
            </a:lnSpc>
            <a:spcBef>
              <a:spcPct val="0"/>
            </a:spcBef>
            <a:spcAft>
              <a:spcPct val="15000"/>
            </a:spcAft>
            <a:buChar char="•"/>
          </a:pPr>
          <a:r>
            <a:rPr lang="en-US" sz="1400" kern="1200" dirty="0">
              <a:solidFill>
                <a:schemeClr val="bg1"/>
              </a:solidFill>
              <a:latin typeface="Bookman Old Style" panose="02050604050505020204" pitchFamily="18" charset="0"/>
            </a:rPr>
            <a:t>These SASA Faith  leaders come from Anglican, Catholic, presbytery,  Pentecostal churches, Islamic religion</a:t>
          </a:r>
        </a:p>
        <a:p>
          <a:pPr marL="114300" lvl="1" indent="-114300" algn="l" defTabSz="622300">
            <a:lnSpc>
              <a:spcPct val="90000"/>
            </a:lnSpc>
            <a:spcBef>
              <a:spcPct val="0"/>
            </a:spcBef>
            <a:spcAft>
              <a:spcPct val="15000"/>
            </a:spcAft>
            <a:buChar char="•"/>
          </a:pPr>
          <a:endParaRPr lang="en-US" sz="1400" kern="1200" dirty="0">
            <a:solidFill>
              <a:schemeClr val="bg1"/>
            </a:solidFill>
            <a:latin typeface="Bookman Old Style" panose="02050604050505020204" pitchFamily="18" charset="0"/>
          </a:endParaRPr>
        </a:p>
        <a:p>
          <a:pPr marL="114300" lvl="1" indent="-114300" algn="l" defTabSz="622300">
            <a:lnSpc>
              <a:spcPct val="90000"/>
            </a:lnSpc>
            <a:spcBef>
              <a:spcPct val="0"/>
            </a:spcBef>
            <a:spcAft>
              <a:spcPct val="15000"/>
            </a:spcAft>
            <a:buChar char="•"/>
          </a:pPr>
          <a:r>
            <a:rPr lang="en-US" sz="1400" kern="1200" dirty="0">
              <a:solidFill>
                <a:schemeClr val="bg1"/>
              </a:solidFill>
              <a:latin typeface="Bookman Old Style" panose="02050604050505020204" pitchFamily="18" charset="0"/>
            </a:rPr>
            <a:t>They identify GBV cases together with athletes and refer cases to relevant service providers  </a:t>
          </a:r>
        </a:p>
      </dsp:txBody>
      <dsp:txXfrm rot="5400000">
        <a:off x="6379631" y="1061053"/>
        <a:ext cx="3337151" cy="3183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829E24-C80D-4FCF-96D5-335EED10D78E}">
      <dsp:nvSpPr>
        <dsp:cNvPr id="0" name=""/>
        <dsp:cNvSpPr/>
      </dsp:nvSpPr>
      <dsp:spPr>
        <a:xfrm>
          <a:off x="1850946" y="-142589"/>
          <a:ext cx="2299104" cy="90763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Athletes willingness and understanding of CBIM goals</a:t>
          </a:r>
        </a:p>
      </dsp:txBody>
      <dsp:txXfrm>
        <a:off x="1895253" y="-98282"/>
        <a:ext cx="2210490" cy="819017"/>
      </dsp:txXfrm>
    </dsp:sp>
    <dsp:sp modelId="{4EDD9340-C75B-4315-856A-C4CB75E87DEC}">
      <dsp:nvSpPr>
        <dsp:cNvPr id="0" name=""/>
        <dsp:cNvSpPr/>
      </dsp:nvSpPr>
      <dsp:spPr>
        <a:xfrm>
          <a:off x="1934031" y="697136"/>
          <a:ext cx="2351177" cy="2351177"/>
        </a:xfrm>
        <a:custGeom>
          <a:avLst/>
          <a:gdLst/>
          <a:ahLst/>
          <a:cxnLst/>
          <a:rect l="0" t="0" r="0" b="0"/>
          <a:pathLst>
            <a:path>
              <a:moveTo>
                <a:pt x="1572307" y="68961"/>
              </a:moveTo>
              <a:arcTo wR="1175588" hR="1175588" stAng="17383346" swAng="903284"/>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03F535C-2597-44B9-A1C8-C34B60E66747}">
      <dsp:nvSpPr>
        <dsp:cNvPr id="0" name=""/>
        <dsp:cNvSpPr/>
      </dsp:nvSpPr>
      <dsp:spPr>
        <a:xfrm>
          <a:off x="2765201" y="908919"/>
          <a:ext cx="2263128" cy="10191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Layering CBIM in already existing football clubs</a:t>
          </a:r>
        </a:p>
      </dsp:txBody>
      <dsp:txXfrm>
        <a:off x="2814953" y="958671"/>
        <a:ext cx="2163624" cy="919668"/>
      </dsp:txXfrm>
    </dsp:sp>
    <dsp:sp modelId="{3041E578-05D6-4CC4-8FB6-5E38B29841CA}">
      <dsp:nvSpPr>
        <dsp:cNvPr id="0" name=""/>
        <dsp:cNvSpPr/>
      </dsp:nvSpPr>
      <dsp:spPr>
        <a:xfrm>
          <a:off x="1938101" y="1683071"/>
          <a:ext cx="2351177" cy="2351177"/>
        </a:xfrm>
        <a:custGeom>
          <a:avLst/>
          <a:gdLst/>
          <a:ahLst/>
          <a:cxnLst/>
          <a:rect l="0" t="0" r="0" b="0"/>
          <a:pathLst>
            <a:path>
              <a:moveTo>
                <a:pt x="1896606" y="247072"/>
              </a:moveTo>
              <a:arcTo wR="1175588" hR="1175588" stAng="18469816" swAng="963755"/>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1FA27F2-33C0-4394-AB48-CA67E818B11E}">
      <dsp:nvSpPr>
        <dsp:cNvPr id="0" name=""/>
        <dsp:cNvSpPr/>
      </dsp:nvSpPr>
      <dsp:spPr>
        <a:xfrm>
          <a:off x="2796086" y="2168599"/>
          <a:ext cx="2232243" cy="58888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Reduced time for CBIM sessions</a:t>
          </a:r>
        </a:p>
      </dsp:txBody>
      <dsp:txXfrm>
        <a:off x="2824833" y="2197346"/>
        <a:ext cx="2174749" cy="531395"/>
      </dsp:txXfrm>
    </dsp:sp>
    <dsp:sp modelId="{AC9B7416-A387-4CFE-84DA-B3775E5A96CB}">
      <dsp:nvSpPr>
        <dsp:cNvPr id="0" name=""/>
        <dsp:cNvSpPr/>
      </dsp:nvSpPr>
      <dsp:spPr>
        <a:xfrm>
          <a:off x="1405789" y="1152156"/>
          <a:ext cx="2351177" cy="2351177"/>
        </a:xfrm>
        <a:custGeom>
          <a:avLst/>
          <a:gdLst/>
          <a:ahLst/>
          <a:cxnLst/>
          <a:rect l="0" t="0" r="0" b="0"/>
          <a:pathLst>
            <a:path>
              <a:moveTo>
                <a:pt x="2261864" y="1625048"/>
              </a:moveTo>
              <a:arcTo wR="1175588" hR="1175588" stAng="1348674" swAng="7641142"/>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F1A241-0F22-4C60-BABF-4B5C974A622B}">
      <dsp:nvSpPr>
        <dsp:cNvPr id="0" name=""/>
        <dsp:cNvSpPr/>
      </dsp:nvSpPr>
      <dsp:spPr>
        <a:xfrm>
          <a:off x="0" y="1975693"/>
          <a:ext cx="2107933" cy="92438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Continuation of CBIM sessions during COVID 19 in religious circles</a:t>
          </a:r>
        </a:p>
      </dsp:txBody>
      <dsp:txXfrm>
        <a:off x="45125" y="2020818"/>
        <a:ext cx="2017683" cy="834135"/>
      </dsp:txXfrm>
    </dsp:sp>
    <dsp:sp modelId="{7E63B705-B923-4C43-BBD9-42951925B4D7}">
      <dsp:nvSpPr>
        <dsp:cNvPr id="0" name=""/>
        <dsp:cNvSpPr/>
      </dsp:nvSpPr>
      <dsp:spPr>
        <a:xfrm>
          <a:off x="815305" y="646105"/>
          <a:ext cx="2351177" cy="2351177"/>
        </a:xfrm>
        <a:custGeom>
          <a:avLst/>
          <a:gdLst/>
          <a:ahLst/>
          <a:cxnLst/>
          <a:rect l="0" t="0" r="0" b="0"/>
          <a:pathLst>
            <a:path>
              <a:moveTo>
                <a:pt x="9559" y="1325201"/>
              </a:moveTo>
              <a:arcTo wR="1175588" hR="1175588" stAng="10361303" swAng="1275596"/>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EDFC928-B577-45E6-9DE5-D4790B03E70C}">
      <dsp:nvSpPr>
        <dsp:cNvPr id="0" name=""/>
        <dsp:cNvSpPr/>
      </dsp:nvSpPr>
      <dsp:spPr>
        <a:xfrm>
          <a:off x="0" y="702808"/>
          <a:ext cx="1789742" cy="83122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Good coordination with relevant Ministries and WV Malawi </a:t>
          </a:r>
        </a:p>
      </dsp:txBody>
      <dsp:txXfrm>
        <a:off x="40577" y="743385"/>
        <a:ext cx="1708588" cy="750068"/>
      </dsp:txXfrm>
    </dsp:sp>
    <dsp:sp modelId="{32C013C5-4EB9-4AC6-948B-E33DB3DCB7C2}">
      <dsp:nvSpPr>
        <dsp:cNvPr id="0" name=""/>
        <dsp:cNvSpPr/>
      </dsp:nvSpPr>
      <dsp:spPr>
        <a:xfrm>
          <a:off x="794384" y="276298"/>
          <a:ext cx="2351177" cy="2351177"/>
        </a:xfrm>
        <a:custGeom>
          <a:avLst/>
          <a:gdLst/>
          <a:ahLst/>
          <a:cxnLst/>
          <a:rect l="0" t="0" r="0" b="0"/>
          <a:pathLst>
            <a:path>
              <a:moveTo>
                <a:pt x="275270" y="419654"/>
              </a:moveTo>
              <a:arcTo wR="1175588" hR="1175588" stAng="13201069" swAng="2624173"/>
            </a:path>
          </a:pathLst>
        </a:custGeom>
        <a:noFill/>
        <a:ln w="100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7CF5DD-8E77-49CD-8F58-1BC22D5B864A}">
      <dsp:nvSpPr>
        <dsp:cNvPr id="0" name=""/>
        <dsp:cNvSpPr/>
      </dsp:nvSpPr>
      <dsp:spPr>
        <a:xfrm>
          <a:off x="0" y="11848"/>
          <a:ext cx="9593942" cy="1042470"/>
        </a:xfrm>
        <a:prstGeom prst="roundRect">
          <a:avLst/>
        </a:prstGeom>
        <a:solidFill>
          <a:schemeClr val="accent3">
            <a:hueOff val="0"/>
            <a:satOff val="0"/>
            <a:lumOff val="0"/>
            <a:alphaOff val="0"/>
          </a:schemeClr>
        </a:solidFill>
        <a:ln>
          <a:noFill/>
        </a:ln>
        <a:effectLst>
          <a:outerShdw blurRad="38100" dist="17779"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W" sz="2700" kern="1200" dirty="0">
              <a:latin typeface="Bookman Old Style" panose="02050604050505020204" pitchFamily="18" charset="0"/>
            </a:rPr>
            <a:t>Cultivating open spaces for discussing  GBV/HIV issues among young people in religious circles </a:t>
          </a:r>
        </a:p>
      </dsp:txBody>
      <dsp:txXfrm>
        <a:off x="50889" y="62737"/>
        <a:ext cx="9492164" cy="940692"/>
      </dsp:txXfrm>
    </dsp:sp>
    <dsp:sp modelId="{947C8D76-ED36-40E0-939B-09B43638572E}">
      <dsp:nvSpPr>
        <dsp:cNvPr id="0" name=""/>
        <dsp:cNvSpPr/>
      </dsp:nvSpPr>
      <dsp:spPr>
        <a:xfrm>
          <a:off x="0" y="1132078"/>
          <a:ext cx="9593942" cy="1042470"/>
        </a:xfrm>
        <a:prstGeom prst="roundRect">
          <a:avLst/>
        </a:prstGeom>
        <a:solidFill>
          <a:schemeClr val="accent3">
            <a:hueOff val="0"/>
            <a:satOff val="0"/>
            <a:lumOff val="0"/>
            <a:alphaOff val="0"/>
          </a:schemeClr>
        </a:solidFill>
        <a:ln>
          <a:noFill/>
        </a:ln>
        <a:effectLst>
          <a:outerShdw blurRad="38100" dist="17779"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W" sz="2700" kern="1200" dirty="0">
              <a:latin typeface="Bookman Old Style" panose="02050604050505020204" pitchFamily="18" charset="0"/>
            </a:rPr>
            <a:t>Youth as active agents of their decisions in religious circles</a:t>
          </a:r>
        </a:p>
      </dsp:txBody>
      <dsp:txXfrm>
        <a:off x="50889" y="1182967"/>
        <a:ext cx="9492164" cy="940692"/>
      </dsp:txXfrm>
    </dsp:sp>
    <dsp:sp modelId="{69E010F8-1FBA-43F9-9390-EB17A1AB0768}">
      <dsp:nvSpPr>
        <dsp:cNvPr id="0" name=""/>
        <dsp:cNvSpPr/>
      </dsp:nvSpPr>
      <dsp:spPr>
        <a:xfrm>
          <a:off x="0" y="2252308"/>
          <a:ext cx="9593942" cy="1042470"/>
        </a:xfrm>
        <a:prstGeom prst="roundRect">
          <a:avLst/>
        </a:prstGeom>
        <a:solidFill>
          <a:schemeClr val="accent3">
            <a:hueOff val="0"/>
            <a:satOff val="0"/>
            <a:lumOff val="0"/>
            <a:alphaOff val="0"/>
          </a:schemeClr>
        </a:solidFill>
        <a:ln>
          <a:noFill/>
        </a:ln>
        <a:effectLst>
          <a:outerShdw blurRad="38100" dist="17779"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ZW" sz="2700" kern="1200">
              <a:latin typeface="Bookman Old Style" panose="02050604050505020204" pitchFamily="18" charset="0"/>
            </a:rPr>
            <a:t>Integrating acceptable cultural norms and religious teachings  for a meaningful youthful life</a:t>
          </a:r>
          <a:endParaRPr lang="en-ZW" sz="2700" kern="1200" dirty="0">
            <a:latin typeface="Bookman Old Style" panose="02050604050505020204" pitchFamily="18" charset="0"/>
          </a:endParaRPr>
        </a:p>
      </dsp:txBody>
      <dsp:txXfrm>
        <a:off x="50889" y="2303197"/>
        <a:ext cx="9492164" cy="940692"/>
      </dsp:txXfrm>
    </dsp:sp>
    <dsp:sp modelId="{456C185E-B1E8-4C5E-9B34-18C2C019031D}">
      <dsp:nvSpPr>
        <dsp:cNvPr id="0" name=""/>
        <dsp:cNvSpPr/>
      </dsp:nvSpPr>
      <dsp:spPr>
        <a:xfrm>
          <a:off x="0" y="3372538"/>
          <a:ext cx="9593942" cy="1042470"/>
        </a:xfrm>
        <a:prstGeom prst="roundRect">
          <a:avLst/>
        </a:prstGeom>
        <a:solidFill>
          <a:schemeClr val="accent3">
            <a:hueOff val="0"/>
            <a:satOff val="0"/>
            <a:lumOff val="0"/>
            <a:alphaOff val="0"/>
          </a:schemeClr>
        </a:solidFill>
        <a:ln>
          <a:noFill/>
        </a:ln>
        <a:effectLst>
          <a:outerShdw blurRad="38100" dist="17779" dir="5400000" rotWithShape="0">
            <a:srgbClr val="000000">
              <a:alpha val="40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altLang="en-US" sz="2700" kern="1200" dirty="0">
              <a:latin typeface="Bookman Old Style" panose="02050604050505020204" pitchFamily="18" charset="0"/>
              <a:ea typeface="ヒラギノ角ゴ Pro W3" pitchFamily="-89" charset="-128"/>
            </a:rPr>
            <a:t>Good collaboration with faith communities enhances the quality of service provision</a:t>
          </a:r>
        </a:p>
      </dsp:txBody>
      <dsp:txXfrm>
        <a:off x="50889" y="3423427"/>
        <a:ext cx="9492164" cy="94069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31D03C-4716-4505-AE47-0FE1C7E0E050}" type="datetimeFigureOut">
              <a:rPr lang="en-US" smtClean="0"/>
              <a:t>9/14/2021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E289A4-6530-4B4F-B89A-3F9D14E9F652}" type="slidenum">
              <a:rPr lang="en-US" smtClean="0"/>
              <a:t>‹#›</a:t>
            </a:fld>
            <a:endParaRPr lang="en-US"/>
          </a:p>
        </p:txBody>
      </p:sp>
    </p:spTree>
    <p:extLst>
      <p:ext uri="{BB962C8B-B14F-4D97-AF65-F5344CB8AC3E}">
        <p14:creationId xmlns:p14="http://schemas.microsoft.com/office/powerpoint/2010/main" val="1154428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8E054118-191C-4F76-A46F-E2D728BA2573}" type="slidenum">
              <a:rPr lang="en-US" altLang="en-US" smtClean="0"/>
              <a:pPr/>
              <a:t>1</a:t>
            </a:fld>
            <a:endParaRPr lang="en-US" altLang="en-US"/>
          </a:p>
        </p:txBody>
      </p:sp>
    </p:spTree>
    <p:extLst>
      <p:ext uri="{BB962C8B-B14F-4D97-AF65-F5344CB8AC3E}">
        <p14:creationId xmlns:p14="http://schemas.microsoft.com/office/powerpoint/2010/main" val="2336946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05E4D103-4B0C-4F8A-A38B-E92A72983372}" type="slidenum">
              <a:rPr lang="en-US" altLang="en-US" smtClean="0"/>
              <a:pPr/>
              <a:t>2</a:t>
            </a:fld>
            <a:endParaRPr lang="en-US" altLang="en-US"/>
          </a:p>
        </p:txBody>
      </p:sp>
    </p:spTree>
    <p:extLst>
      <p:ext uri="{BB962C8B-B14F-4D97-AF65-F5344CB8AC3E}">
        <p14:creationId xmlns:p14="http://schemas.microsoft.com/office/powerpoint/2010/main" val="2944750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05E4D103-4B0C-4F8A-A38B-E92A72983372}" type="slidenum">
              <a:rPr lang="en-US" altLang="en-US" smtClean="0"/>
              <a:pPr/>
              <a:t>3</a:t>
            </a:fld>
            <a:endParaRPr lang="en-US" altLang="en-US"/>
          </a:p>
        </p:txBody>
      </p:sp>
    </p:spTree>
    <p:extLst>
      <p:ext uri="{BB962C8B-B14F-4D97-AF65-F5344CB8AC3E}">
        <p14:creationId xmlns:p14="http://schemas.microsoft.com/office/powerpoint/2010/main" val="788008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05E4D103-4B0C-4F8A-A38B-E92A72983372}" type="slidenum">
              <a:rPr lang="en-US" altLang="en-US" smtClean="0"/>
              <a:pPr/>
              <a:t>4</a:t>
            </a:fld>
            <a:endParaRPr lang="en-US" altLang="en-US"/>
          </a:p>
        </p:txBody>
      </p:sp>
    </p:spTree>
    <p:extLst>
      <p:ext uri="{BB962C8B-B14F-4D97-AF65-F5344CB8AC3E}">
        <p14:creationId xmlns:p14="http://schemas.microsoft.com/office/powerpoint/2010/main" val="1387275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05E4D103-4B0C-4F8A-A38B-E92A72983372}" type="slidenum">
              <a:rPr lang="en-US" altLang="en-US" smtClean="0"/>
              <a:pPr/>
              <a:t>5</a:t>
            </a:fld>
            <a:endParaRPr lang="en-US" altLang="en-US"/>
          </a:p>
        </p:txBody>
      </p:sp>
    </p:spTree>
    <p:extLst>
      <p:ext uri="{BB962C8B-B14F-4D97-AF65-F5344CB8AC3E}">
        <p14:creationId xmlns:p14="http://schemas.microsoft.com/office/powerpoint/2010/main" val="124777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289A4-6530-4B4F-B89A-3F9D14E9F652}" type="slidenum">
              <a:rPr lang="en-US" smtClean="0"/>
              <a:t>8</a:t>
            </a:fld>
            <a:endParaRPr lang="en-US"/>
          </a:p>
        </p:txBody>
      </p:sp>
    </p:spTree>
    <p:extLst>
      <p:ext uri="{BB962C8B-B14F-4D97-AF65-F5344CB8AC3E}">
        <p14:creationId xmlns:p14="http://schemas.microsoft.com/office/powerpoint/2010/main" val="2013324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ヒラギノ角ゴ Pro W3" pitchFamily="-89" charset="-128"/>
              </a:defRPr>
            </a:lvl1pPr>
            <a:lvl2pPr marL="742950" indent="-285750">
              <a:defRPr>
                <a:solidFill>
                  <a:schemeClr val="tx1"/>
                </a:solidFill>
                <a:latin typeface="Calibri" panose="020F0502020204030204" pitchFamily="34" charset="0"/>
                <a:ea typeface="ヒラギノ角ゴ Pro W3" pitchFamily="-89" charset="-128"/>
              </a:defRPr>
            </a:lvl2pPr>
            <a:lvl3pPr marL="1143000" indent="-228600">
              <a:defRPr>
                <a:solidFill>
                  <a:schemeClr val="tx1"/>
                </a:solidFill>
                <a:latin typeface="Calibri" panose="020F0502020204030204" pitchFamily="34" charset="0"/>
                <a:ea typeface="ヒラギノ角ゴ Pro W3" pitchFamily="-89" charset="-128"/>
              </a:defRPr>
            </a:lvl3pPr>
            <a:lvl4pPr marL="1600200" indent="-228600">
              <a:defRPr>
                <a:solidFill>
                  <a:schemeClr val="tx1"/>
                </a:solidFill>
                <a:latin typeface="Calibri" panose="020F0502020204030204" pitchFamily="34" charset="0"/>
                <a:ea typeface="ヒラギノ角ゴ Pro W3" pitchFamily="-89" charset="-128"/>
              </a:defRPr>
            </a:lvl4pPr>
            <a:lvl5pPr marL="2057400" indent="-228600">
              <a:defRPr>
                <a:solidFill>
                  <a:schemeClr val="tx1"/>
                </a:solidFill>
                <a:latin typeface="Calibri" panose="020F0502020204030204" pitchFamily="34" charset="0"/>
                <a:ea typeface="ヒラギノ角ゴ Pro W3" pitchFamily="-89"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ヒラギノ角ゴ Pro W3" pitchFamily="-89" charset="-128"/>
              </a:defRPr>
            </a:lvl9pPr>
          </a:lstStyle>
          <a:p>
            <a:fld id="{0EA4C519-AA6A-4C3D-91A7-66DD64320EB9}" type="slidenum">
              <a:rPr lang="en-US" altLang="en-US" smtClean="0"/>
              <a:pPr/>
              <a:t>9</a:t>
            </a:fld>
            <a:endParaRPr lang="en-US" altLang="en-US"/>
          </a:p>
        </p:txBody>
      </p:sp>
    </p:spTree>
    <p:extLst>
      <p:ext uri="{BB962C8B-B14F-4D97-AF65-F5344CB8AC3E}">
        <p14:creationId xmlns:p14="http://schemas.microsoft.com/office/powerpoint/2010/main" val="34135547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7870A9A-6171-4852-AA13-8E79697F72B2}" type="datetime1">
              <a:rPr lang="en-US" smtClean="0"/>
              <a:t>9/14/2021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790DA69-D00E-438C-8D88-4CF8EC3D679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0300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5FCB26-9532-4B92-8335-7A177074995B}" type="datetime1">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5688865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FCB26-9532-4B92-8335-7A177074995B}"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613880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FCB26-9532-4B92-8335-7A177074995B}"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586607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FCB26-9532-4B92-8335-7A177074995B}"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181364298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FCB26-9532-4B92-8335-7A177074995B}"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79738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95FCB26-9532-4B92-8335-7A177074995B}"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56385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B4F899-E621-45C8-9E31-212731D2CC1F}"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311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35C4CD-8076-4D4C-8179-70C7EA05CD01}"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7239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6BBD04-FCD1-4027-9E04-6FEB7B44E7F7}"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1045245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B3CDAD-D4A6-4E10-A3E1-1AC7E42EE3B9}" type="datetime1">
              <a:rPr lang="en-US" smtClean="0"/>
              <a:t>9/14/2021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90DA69-D00E-438C-8D88-4CF8EC3D679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091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F607E1-5238-4BB7-8F73-D3841ED31315}" type="datetime1">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270411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CB568B-5018-425A-94C8-37671C680AF0}" type="datetime1">
              <a:rPr lang="en-US" smtClean="0"/>
              <a:t>9/14/2021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90DA69-D00E-438C-8D88-4CF8EC3D679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066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E3F13B-A5BE-45FA-853C-2438BCCDD379}" type="datetime1">
              <a:rPr lang="en-US" smtClean="0"/>
              <a:t>9/14/2021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90DA69-D00E-438C-8D88-4CF8EC3D679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829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BF053B-6BE8-481E-B19E-D1EBE04C7EAB}" type="datetime1">
              <a:rPr lang="en-US" smtClean="0"/>
              <a:t>9/14/2021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3324316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6B1F55D-BFD7-4063-81A1-A9F20690FA55}" type="datetime1">
              <a:rPr lang="en-US" smtClean="0"/>
              <a:t>9/14/2021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90DA69-D00E-438C-8D88-4CF8EC3D679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776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518D25-F2F2-454D-94F8-EB20C1A05582}" type="datetime1">
              <a:rPr lang="en-US" smtClean="0"/>
              <a:t>9/14/2021</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790DA69-D00E-438C-8D88-4CF8EC3D6793}" type="slidenum">
              <a:rPr lang="en-US" smtClean="0"/>
              <a:t>‹#›</a:t>
            </a:fld>
            <a:endParaRPr lang="en-US"/>
          </a:p>
        </p:txBody>
      </p:sp>
    </p:spTree>
    <p:extLst>
      <p:ext uri="{BB962C8B-B14F-4D97-AF65-F5344CB8AC3E}">
        <p14:creationId xmlns:p14="http://schemas.microsoft.com/office/powerpoint/2010/main" val="1115664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95FCB26-9532-4B92-8335-7A177074995B}" type="datetime1">
              <a:rPr lang="en-US" smtClean="0"/>
              <a:t>9/14/2021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90DA69-D00E-438C-8D88-4CF8EC3D6793}" type="slidenum">
              <a:rPr lang="en-US" smtClean="0"/>
              <a:t>‹#›</a:t>
            </a:fld>
            <a:endParaRPr lang="en-US"/>
          </a:p>
        </p:txBody>
      </p:sp>
    </p:spTree>
    <p:extLst>
      <p:ext uri="{BB962C8B-B14F-4D97-AF65-F5344CB8AC3E}">
        <p14:creationId xmlns:p14="http://schemas.microsoft.com/office/powerpoint/2010/main" val="3825210170"/>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137685" y="2201511"/>
            <a:ext cx="10079664" cy="3986638"/>
          </a:xfrm>
        </p:spPr>
        <p:txBody>
          <a:bodyPr>
            <a:normAutofit fontScale="90000"/>
          </a:bodyPr>
          <a:lstStyle/>
          <a:p>
            <a:pPr algn="ctr"/>
            <a:r>
              <a:rPr lang="en-US" sz="2400" dirty="0"/>
              <a:t>Faith and Community Initiative (FCI) New Foundations of Hope (NFH) webinar </a:t>
            </a:r>
            <a:br>
              <a:rPr lang="en-US" sz="2400" dirty="0"/>
            </a:br>
            <a:r>
              <a:rPr lang="en-US" sz="2400" dirty="0"/>
              <a:t> </a:t>
            </a:r>
            <a:r>
              <a:rPr lang="en-US" sz="2400" i="1" dirty="0"/>
              <a:t>‘Programmatic approaches to preventing GBV, VAC and adolescent pregnancy’</a:t>
            </a:r>
            <a:br>
              <a:rPr lang="en-US" sz="2400" i="1" dirty="0"/>
            </a:br>
            <a:br>
              <a:rPr lang="en-US" sz="6000" dirty="0">
                <a:ea typeface="ヒラギノ角ゴ Pro W3" pitchFamily="-89" charset="-128"/>
              </a:rPr>
            </a:br>
            <a:r>
              <a:rPr lang="en-US" sz="3100" dirty="0">
                <a:solidFill>
                  <a:srgbClr val="0070C0"/>
                </a:solidFill>
                <a:ea typeface="ヒラギノ角ゴ Pro W3" pitchFamily="-89" charset="-128"/>
              </a:rPr>
              <a:t>‘I</a:t>
            </a:r>
            <a:r>
              <a:rPr lang="en-US" sz="3100" dirty="0">
                <a:solidFill>
                  <a:srgbClr val="0070C0"/>
                </a:solidFill>
              </a:rPr>
              <a:t>mplementation of Coaching Boys into Men programming in Malawi’ by Lilongwe Catholic  Health Commission</a:t>
            </a:r>
            <a:br>
              <a:rPr lang="en-US" sz="2800" i="1" dirty="0">
                <a:solidFill>
                  <a:srgbClr val="0070C0"/>
                </a:solidFill>
              </a:rPr>
            </a:br>
            <a:br>
              <a:rPr lang="en-US" sz="2800" i="1" dirty="0">
                <a:solidFill>
                  <a:srgbClr val="0070C0"/>
                </a:solidFill>
              </a:rPr>
            </a:br>
            <a:r>
              <a:rPr lang="en-US" altLang="en-US" sz="2000" dirty="0">
                <a:solidFill>
                  <a:schemeClr val="tx1"/>
                </a:solidFill>
                <a:ea typeface="ヒラギノ角ゴ Pro W3" pitchFamily="-89" charset="-128"/>
              </a:rPr>
              <a:t>Maggie </a:t>
            </a:r>
            <a:r>
              <a:rPr lang="en-US" altLang="en-US" sz="2000" dirty="0" err="1">
                <a:solidFill>
                  <a:schemeClr val="tx1"/>
                </a:solidFill>
                <a:ea typeface="ヒラギノ角ゴ Pro W3" pitchFamily="-89" charset="-128"/>
              </a:rPr>
              <a:t>Kuchonde</a:t>
            </a:r>
            <a:r>
              <a:rPr lang="en-US" altLang="en-US" sz="2000" dirty="0">
                <a:solidFill>
                  <a:schemeClr val="tx1"/>
                </a:solidFill>
                <a:ea typeface="ヒラギノ角ゴ Pro W3" pitchFamily="-89" charset="-128"/>
              </a:rPr>
              <a:t>,</a:t>
            </a:r>
            <a:br>
              <a:rPr lang="en-US" altLang="en-US" sz="2000" dirty="0">
                <a:solidFill>
                  <a:schemeClr val="tx1"/>
                </a:solidFill>
                <a:ea typeface="ヒラギノ角ゴ Pro W3" pitchFamily="-89" charset="-128"/>
              </a:rPr>
            </a:br>
            <a:r>
              <a:rPr lang="en-US" altLang="en-US" sz="2000" dirty="0">
                <a:solidFill>
                  <a:schemeClr val="tx1"/>
                </a:solidFill>
                <a:ea typeface="ヒラギノ角ゴ Pro W3" pitchFamily="-89" charset="-128"/>
              </a:rPr>
              <a:t>OVC Program Manager.</a:t>
            </a:r>
            <a:br>
              <a:rPr lang="en-US" altLang="en-US" sz="2000" dirty="0">
                <a:solidFill>
                  <a:schemeClr val="tx1"/>
                </a:solidFill>
                <a:ea typeface="ヒラギノ角ゴ Pro W3" pitchFamily="-89" charset="-128"/>
              </a:rPr>
            </a:br>
            <a:r>
              <a:rPr lang="en-US" altLang="en-US" sz="2000" dirty="0">
                <a:solidFill>
                  <a:schemeClr val="tx1"/>
                </a:solidFill>
                <a:ea typeface="ヒラギノ角ゴ Pro W3" pitchFamily="-89" charset="-128"/>
              </a:rPr>
              <a:t>15</a:t>
            </a:r>
            <a:r>
              <a:rPr lang="en-US" altLang="en-US" sz="2000" baseline="30000" dirty="0">
                <a:solidFill>
                  <a:schemeClr val="tx1"/>
                </a:solidFill>
                <a:ea typeface="ヒラギノ角ゴ Pro W3" pitchFamily="-89" charset="-128"/>
              </a:rPr>
              <a:t>th</a:t>
            </a:r>
            <a:r>
              <a:rPr lang="en-US" altLang="en-US" sz="2000" dirty="0">
                <a:solidFill>
                  <a:schemeClr val="tx1"/>
                </a:solidFill>
                <a:ea typeface="ヒラギノ角ゴ Pro W3" pitchFamily="-89" charset="-128"/>
              </a:rPr>
              <a:t> September, 2021</a:t>
            </a:r>
            <a:br>
              <a:rPr lang="en-US" altLang="en-US" sz="2000" dirty="0">
                <a:solidFill>
                  <a:schemeClr val="tx1"/>
                </a:solidFill>
                <a:ea typeface="ヒラギノ角ゴ Pro W3" pitchFamily="-89" charset="-128"/>
              </a:rPr>
            </a:br>
            <a:br>
              <a:rPr lang="en-US" altLang="en-US" sz="2000" dirty="0">
                <a:solidFill>
                  <a:schemeClr val="tx1"/>
                </a:solidFill>
                <a:ea typeface="ヒラギノ角ゴ Pro W3" pitchFamily="-89" charset="-128"/>
              </a:rPr>
            </a:br>
            <a:br>
              <a:rPr lang="en-US" altLang="en-US" sz="3200" dirty="0">
                <a:ea typeface="ヒラギノ角ゴ Pro W3" pitchFamily="-89" charset="-128"/>
              </a:rPr>
            </a:br>
            <a:br>
              <a:rPr lang="en-US" altLang="en-US" dirty="0">
                <a:ea typeface="ヒラギノ角ゴ Pro W3" pitchFamily="-89" charset="-128"/>
              </a:rPr>
            </a:br>
            <a:endParaRPr lang="en-US" altLang="en-US" i="1" dirty="0">
              <a:ea typeface="ヒラギノ角ゴ Pro W3" pitchFamily="-89" charset="-128"/>
            </a:endParaRPr>
          </a:p>
        </p:txBody>
      </p:sp>
      <p:pic>
        <p:nvPicPr>
          <p:cNvPr id="7885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563" y="153988"/>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404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1103086" y="982132"/>
            <a:ext cx="9793512" cy="309639"/>
          </a:xfrm>
        </p:spPr>
        <p:txBody>
          <a:bodyPr>
            <a:normAutofit fontScale="90000"/>
          </a:bodyPr>
          <a:lstStyle/>
          <a:p>
            <a:br>
              <a:rPr lang="en-US" altLang="en-US" sz="4000" dirty="0">
                <a:latin typeface="Bookman Old Style" panose="02050604050505020204" pitchFamily="18" charset="0"/>
                <a:ea typeface="ヒラギノ角ゴ Pro W3" pitchFamily="-89" charset="-128"/>
              </a:rPr>
            </a:br>
            <a:br>
              <a:rPr lang="en-US" altLang="en-US" sz="4000" dirty="0">
                <a:latin typeface="Bookman Old Style" panose="02050604050505020204" pitchFamily="18" charset="0"/>
                <a:ea typeface="ヒラギノ角ゴ Pro W3" pitchFamily="-89" charset="-128"/>
              </a:rPr>
            </a:br>
            <a:br>
              <a:rPr lang="en-US" altLang="en-US" sz="4000" dirty="0">
                <a:latin typeface="Bookman Old Style" panose="02050604050505020204" pitchFamily="18" charset="0"/>
                <a:ea typeface="ヒラギノ角ゴ Pro W3" pitchFamily="-89" charset="-128"/>
              </a:rPr>
            </a:br>
            <a:r>
              <a:rPr lang="en-US" altLang="en-US" sz="4000" dirty="0">
                <a:latin typeface="Bookman Old Style" panose="02050604050505020204" pitchFamily="18" charset="0"/>
                <a:ea typeface="ヒラギノ角ゴ Pro W3" pitchFamily="-89" charset="-128"/>
              </a:rPr>
              <a:t>Lessons Learnt</a:t>
            </a:r>
          </a:p>
        </p:txBody>
      </p:sp>
      <p:sp>
        <p:nvSpPr>
          <p:cNvPr id="3" name="Content Placeholder 2"/>
          <p:cNvSpPr>
            <a:spLocks noGrp="1"/>
          </p:cNvSpPr>
          <p:nvPr>
            <p:ph idx="1"/>
          </p:nvPr>
        </p:nvSpPr>
        <p:spPr>
          <a:xfrm>
            <a:off x="1465943" y="2133601"/>
            <a:ext cx="8744857" cy="4357352"/>
          </a:xfrm>
        </p:spPr>
        <p:txBody>
          <a:bodyPr>
            <a:normAutofit/>
          </a:bodyPr>
          <a:lstStyle/>
          <a:p>
            <a:pPr marL="0" indent="0">
              <a:buNone/>
              <a:defRPr/>
            </a:pPr>
            <a:endParaRPr lang="en-US" altLang="en-US" sz="3200" dirty="0">
              <a:solidFill>
                <a:schemeClr val="tx1"/>
              </a:solidFill>
              <a:latin typeface="Bookman Old Style" panose="02050604050505020204" pitchFamily="18" charset="0"/>
              <a:ea typeface="ヒラギノ角ゴ Pro W3" pitchFamily="-89" charset="-128"/>
            </a:endParaRPr>
          </a:p>
          <a:p>
            <a:pPr>
              <a:defRPr/>
            </a:pPr>
            <a:r>
              <a:rPr lang="en-US" altLang="en-US" dirty="0">
                <a:solidFill>
                  <a:schemeClr val="tx1"/>
                </a:solidFill>
                <a:latin typeface="Bookman Old Style" panose="02050604050505020204" pitchFamily="18" charset="0"/>
                <a:ea typeface="ヒラギノ角ゴ Pro W3" pitchFamily="-89" charset="-128"/>
              </a:rPr>
              <a:t>Layering CBIM in already existing youth interventions minimizes the costs and ease mobilization of athletes</a:t>
            </a:r>
          </a:p>
          <a:p>
            <a:pPr marL="342900" indent="-342900">
              <a:buFont typeface="Arial" panose="020B0604020202020204" pitchFamily="34" charset="0"/>
              <a:buChar char="•"/>
              <a:defRPr/>
            </a:pPr>
            <a:r>
              <a:rPr lang="en-US" altLang="en-US" dirty="0">
                <a:solidFill>
                  <a:schemeClr val="tx1"/>
                </a:solidFill>
                <a:latin typeface="Bookman Old Style" panose="02050604050505020204" pitchFamily="18" charset="0"/>
                <a:ea typeface="ヒラギノ角ゴ Pro W3" pitchFamily="-89" charset="-128"/>
              </a:rPr>
              <a:t>Availability of incentives and sports materials are equally important to improve the quality of the program </a:t>
            </a:r>
          </a:p>
          <a:p>
            <a:pPr marL="342900" indent="-342900">
              <a:buFont typeface="Arial" panose="020B0604020202020204" pitchFamily="34" charset="0"/>
              <a:buChar char="•"/>
              <a:defRPr/>
            </a:pPr>
            <a:r>
              <a:rPr lang="en-US" altLang="en-US" dirty="0">
                <a:solidFill>
                  <a:schemeClr val="tx1"/>
                </a:solidFill>
                <a:latin typeface="Bookman Old Style" panose="02050604050505020204" pitchFamily="18" charset="0"/>
                <a:ea typeface="ヒラギノ角ゴ Pro W3" pitchFamily="-89" charset="-128"/>
              </a:rPr>
              <a:t>As a prime local partner, proactive strategies for continuation of service delivery amidst COVID-19 are crucial to achieve program goals</a:t>
            </a:r>
          </a:p>
        </p:txBody>
      </p:sp>
      <p:pic>
        <p:nvPicPr>
          <p:cNvPr id="1034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74639"/>
            <a:ext cx="5943600"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2416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1417" y="1975823"/>
            <a:ext cx="3773714" cy="707886"/>
          </a:xfrm>
          <a:prstGeom prst="rect">
            <a:avLst/>
          </a:prstGeom>
        </p:spPr>
        <p:txBody>
          <a:bodyPr wrap="square">
            <a:spAutoFit/>
          </a:bodyPr>
          <a:lstStyle/>
          <a:p>
            <a:r>
              <a:rPr lang="en-GB" sz="4000" b="1" i="1" dirty="0"/>
              <a:t>END!</a:t>
            </a:r>
            <a:endParaRPr lang="en-US" sz="4000" dirty="0"/>
          </a:p>
        </p:txBody>
      </p:sp>
      <p:pic>
        <p:nvPicPr>
          <p:cNvPr id="3" name="Picture 2"/>
          <p:cNvPicPr>
            <a:picLocks noChangeAspect="1"/>
          </p:cNvPicPr>
          <p:nvPr/>
        </p:nvPicPr>
        <p:blipFill>
          <a:blip r:embed="rId2"/>
          <a:stretch>
            <a:fillRect/>
          </a:stretch>
        </p:blipFill>
        <p:spPr>
          <a:xfrm>
            <a:off x="855615" y="870856"/>
            <a:ext cx="10040982" cy="1104967"/>
          </a:xfrm>
          <a:prstGeom prst="rect">
            <a:avLst/>
          </a:prstGeom>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481" y="2683709"/>
            <a:ext cx="4639947" cy="33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717169"/>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639911" y="1016359"/>
            <a:ext cx="8624071" cy="1610932"/>
          </a:xfrm>
        </p:spPr>
        <p:txBody>
          <a:bodyPr/>
          <a:lstStyle/>
          <a:p>
            <a:pPr eaLnBrk="1" hangingPunct="1"/>
            <a:br>
              <a:rPr lang="en-ZW" altLang="en-US" sz="2000" dirty="0">
                <a:latin typeface="Bookman Old Style" panose="02050604050505020204" pitchFamily="18" charset="0"/>
                <a:ea typeface="ヒラギノ角ゴ Pro W3" pitchFamily="-89" charset="-128"/>
              </a:rPr>
            </a:br>
            <a:br>
              <a:rPr lang="en-ZW" altLang="en-US" sz="2000" dirty="0">
                <a:latin typeface="Bookman Old Style" panose="02050604050505020204" pitchFamily="18" charset="0"/>
                <a:ea typeface="ヒラギノ角ゴ Pro W3" pitchFamily="-89" charset="-128"/>
              </a:rPr>
            </a:br>
            <a:r>
              <a:rPr lang="en-ZW" altLang="en-US" sz="2800" dirty="0">
                <a:latin typeface="Bookman Old Style" panose="02050604050505020204" pitchFamily="18" charset="0"/>
                <a:ea typeface="ヒラギノ角ゴ Pro W3" pitchFamily="-89" charset="-128"/>
              </a:rPr>
              <a:t>Basic Overview </a:t>
            </a:r>
            <a:br>
              <a:rPr lang="en-ZW" altLang="en-US" sz="4000" dirty="0">
                <a:latin typeface="Bookman Old Style" panose="02050604050505020204" pitchFamily="18" charset="0"/>
                <a:ea typeface="ヒラギノ角ゴ Pro W3" pitchFamily="-89" charset="-128"/>
              </a:rPr>
            </a:br>
            <a:endParaRPr lang="en-ZW" altLang="en-US" sz="2800" dirty="0">
              <a:latin typeface="Bookman Old Style" panose="02050604050505020204" pitchFamily="18" charset="0"/>
              <a:ea typeface="ヒラギノ角ゴ Pro W3" pitchFamily="-89" charset="-128"/>
            </a:endParaRPr>
          </a:p>
        </p:txBody>
      </p:sp>
      <p:sp>
        <p:nvSpPr>
          <p:cNvPr id="82947" name="Content Placeholder 2"/>
          <p:cNvSpPr>
            <a:spLocks noGrp="1"/>
          </p:cNvSpPr>
          <p:nvPr>
            <p:ph idx="1"/>
          </p:nvPr>
        </p:nvSpPr>
        <p:spPr>
          <a:xfrm>
            <a:off x="1248015" y="2232838"/>
            <a:ext cx="9695969" cy="3684930"/>
          </a:xfrm>
        </p:spPr>
        <p:txBody>
          <a:bodyPr>
            <a:normAutofit lnSpcReduction="10000"/>
          </a:bodyPr>
          <a:lstStyle/>
          <a:p>
            <a:pPr algn="just">
              <a:spcBef>
                <a:spcPts val="1000"/>
              </a:spcBef>
            </a:pPr>
            <a:endParaRPr lang="en-US" altLang="en-US"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marL="457200" indent="-457200" algn="just">
              <a:spcBef>
                <a:spcPts val="1000"/>
              </a:spcBef>
              <a:buFont typeface="Wingdings" panose="05000000000000000000" pitchFamily="2" charset="2"/>
              <a:buChar char="q"/>
            </a:pPr>
            <a:r>
              <a:rPr lang="en-ZW" altLang="en-US" sz="2000" dirty="0">
                <a:solidFill>
                  <a:schemeClr val="tx1"/>
                </a:solidFill>
                <a:latin typeface="Bookman Old Style" panose="02050604050505020204" pitchFamily="18" charset="0"/>
                <a:ea typeface="ヒラギノ角ゴ Pro W3" pitchFamily="-89" charset="-128"/>
              </a:rPr>
              <a:t>Lilongwe Catholic Health Commission (LCHC) is a Faith-based local organisation in Malawi implementing a 5-year PEPFAR funded OVC program as a prime partner</a:t>
            </a:r>
          </a:p>
          <a:p>
            <a:pPr marL="457200" indent="-457200" algn="just">
              <a:spcBef>
                <a:spcPts val="1000"/>
              </a:spcBef>
              <a:buFont typeface="Wingdings" panose="05000000000000000000" pitchFamily="2" charset="2"/>
              <a:buChar char="q"/>
            </a:pPr>
            <a:r>
              <a:rPr lang="en-US" altLang="en-US" sz="2000" dirty="0">
                <a:latin typeface="Bookman Old Style" panose="02050604050505020204" pitchFamily="18" charset="0"/>
                <a:ea typeface="ヒラギノ角ゴ Pro W3" pitchFamily="-89" charset="-128"/>
              </a:rPr>
              <a:t>One key priority for OVC programming is to reduce risk for boys and girls 9-14 through primary prevention of HIV and violence</a:t>
            </a:r>
          </a:p>
          <a:p>
            <a:pPr marL="457200" indent="-457200" algn="just">
              <a:spcBef>
                <a:spcPts val="1000"/>
              </a:spcBef>
              <a:buFont typeface="Wingdings" panose="05000000000000000000" pitchFamily="2" charset="2"/>
              <a:buChar char="q"/>
            </a:pPr>
            <a:r>
              <a:rPr lang="en-ZW" altLang="en-US" sz="2000" dirty="0">
                <a:solidFill>
                  <a:schemeClr val="tx1"/>
                </a:solidFill>
                <a:latin typeface="Bookman Old Style" panose="02050604050505020204" pitchFamily="18" charset="0"/>
                <a:ea typeface="ヒラギノ角ゴ Pro W3" pitchFamily="-89" charset="-128"/>
              </a:rPr>
              <a:t>Under its HIV prevention activities, LCHC is implementing an evidence based curriculum by </a:t>
            </a:r>
            <a:r>
              <a:rPr lang="en-US" sz="2000" dirty="0">
                <a:latin typeface="Bookman Old Style" panose="02050604050505020204" pitchFamily="18" charset="0"/>
              </a:rPr>
              <a:t>Futures Without Violence (FUTURES) </a:t>
            </a:r>
            <a:r>
              <a:rPr lang="en-ZW" altLang="en-US" sz="2000" dirty="0">
                <a:solidFill>
                  <a:schemeClr val="tx1"/>
                </a:solidFill>
                <a:latin typeface="Bookman Old Style" panose="02050604050505020204" pitchFamily="18" charset="0"/>
                <a:ea typeface="ヒラギノ角ゴ Pro W3" pitchFamily="-89" charset="-128"/>
              </a:rPr>
              <a:t>called Coaching Boys into Men (CBIM) in partnership with World Vision (WV) Malawi </a:t>
            </a: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5250"/>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966998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639911" y="1016359"/>
            <a:ext cx="8624071" cy="1610932"/>
          </a:xfrm>
        </p:spPr>
        <p:txBody>
          <a:bodyPr/>
          <a:lstStyle/>
          <a:p>
            <a:pPr eaLnBrk="1" hangingPunct="1"/>
            <a:br>
              <a:rPr lang="en-ZW" altLang="en-US" sz="2000" dirty="0">
                <a:latin typeface="Bookman Old Style" panose="02050604050505020204" pitchFamily="18" charset="0"/>
                <a:ea typeface="ヒラギノ角ゴ Pro W3" pitchFamily="-89" charset="-128"/>
              </a:rPr>
            </a:br>
            <a:br>
              <a:rPr lang="en-ZW" altLang="en-US" sz="2000" dirty="0">
                <a:latin typeface="Bookman Old Style" panose="02050604050505020204" pitchFamily="18" charset="0"/>
                <a:ea typeface="ヒラギノ角ゴ Pro W3" pitchFamily="-89" charset="-128"/>
              </a:rPr>
            </a:br>
            <a:r>
              <a:rPr lang="en-ZW" altLang="en-US" sz="2800" dirty="0">
                <a:latin typeface="Bookman Old Style" panose="02050604050505020204" pitchFamily="18" charset="0"/>
                <a:ea typeface="ヒラギノ角ゴ Pro W3" pitchFamily="-89" charset="-128"/>
              </a:rPr>
              <a:t>Basic Overview </a:t>
            </a:r>
            <a:br>
              <a:rPr lang="en-ZW" altLang="en-US" sz="4000" dirty="0">
                <a:latin typeface="Bookman Old Style" panose="02050604050505020204" pitchFamily="18" charset="0"/>
                <a:ea typeface="ヒラギノ角ゴ Pro W3" pitchFamily="-89" charset="-128"/>
              </a:rPr>
            </a:br>
            <a:endParaRPr lang="en-ZW" altLang="en-US" sz="2800" dirty="0">
              <a:latin typeface="Bookman Old Style" panose="02050604050505020204" pitchFamily="18" charset="0"/>
              <a:ea typeface="ヒラギノ角ゴ Pro W3" pitchFamily="-89" charset="-128"/>
            </a:endParaRPr>
          </a:p>
        </p:txBody>
      </p:sp>
      <p:sp>
        <p:nvSpPr>
          <p:cNvPr id="82947" name="Content Placeholder 2"/>
          <p:cNvSpPr>
            <a:spLocks noGrp="1"/>
          </p:cNvSpPr>
          <p:nvPr>
            <p:ph idx="1"/>
          </p:nvPr>
        </p:nvSpPr>
        <p:spPr>
          <a:xfrm>
            <a:off x="1268362" y="2344994"/>
            <a:ext cx="9261528" cy="4614606"/>
          </a:xfrm>
        </p:spPr>
        <p:txBody>
          <a:bodyPr>
            <a:normAutofit/>
          </a:bodyPr>
          <a:lstStyle/>
          <a:p>
            <a:pPr marL="457200" indent="-457200" algn="just">
              <a:lnSpc>
                <a:spcPct val="80000"/>
              </a:lnSpc>
              <a:spcBef>
                <a:spcPts val="1000"/>
              </a:spcBef>
              <a:buFont typeface="Wingdings" panose="05000000000000000000" pitchFamily="2" charset="2"/>
              <a:buChar char="q"/>
            </a:pPr>
            <a:endParaRPr lang="en-ZW" altLang="en-US" sz="1800" dirty="0">
              <a:solidFill>
                <a:schemeClr val="tx1"/>
              </a:solidFill>
              <a:latin typeface="Bookman Old Style" panose="02050604050505020204" pitchFamily="18" charset="0"/>
              <a:ea typeface="ヒラギノ角ゴ Pro W3" pitchFamily="-89" charset="-128"/>
            </a:endParaRPr>
          </a:p>
          <a:p>
            <a:pPr algn="just">
              <a:lnSpc>
                <a:spcPct val="80000"/>
              </a:lnSpc>
              <a:spcBef>
                <a:spcPts val="1000"/>
              </a:spcBef>
            </a:pPr>
            <a:endParaRPr lang="en-US" altLang="en-US" sz="2800" dirty="0">
              <a:solidFill>
                <a:srgbClr val="000000"/>
              </a:solidFill>
              <a:ea typeface="Calibri" panose="020F0502020204030204" pitchFamily="34" charset="0"/>
              <a:cs typeface="Times New Roman" panose="02020603050405020304" pitchFamily="18" charset="0"/>
            </a:endParaRP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5250"/>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331864803"/>
              </p:ext>
            </p:extLst>
          </p:nvPr>
        </p:nvGraphicFramePr>
        <p:xfrm>
          <a:off x="973393" y="2627293"/>
          <a:ext cx="10456607" cy="17087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1182529334"/>
              </p:ext>
            </p:extLst>
          </p:nvPr>
        </p:nvGraphicFramePr>
        <p:xfrm>
          <a:off x="1136442" y="4336027"/>
          <a:ext cx="10378617" cy="136997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726793933"/>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060363" y="1026828"/>
            <a:ext cx="8344061" cy="950664"/>
          </a:xfrm>
        </p:spPr>
        <p:txBody>
          <a:bodyPr/>
          <a:lstStyle/>
          <a:p>
            <a:pPr eaLnBrk="1" hangingPunct="1"/>
            <a:r>
              <a:rPr lang="en-ZW" altLang="en-US" sz="2800" dirty="0">
                <a:latin typeface="Bookman Old Style" panose="02050604050505020204" pitchFamily="18" charset="0"/>
                <a:ea typeface="ヒラギノ角ゴ Pro W3" pitchFamily="-89" charset="-128"/>
              </a:rPr>
              <a:t>Delivery Method</a:t>
            </a:r>
            <a:br>
              <a:rPr lang="en-ZW" altLang="en-US" sz="4000" dirty="0">
                <a:latin typeface="Bookman Old Style" panose="02050604050505020204" pitchFamily="18" charset="0"/>
                <a:ea typeface="ヒラギノ角ゴ Pro W3" pitchFamily="-89" charset="-128"/>
              </a:rPr>
            </a:br>
            <a:endParaRPr lang="en-ZW" altLang="en-US" sz="2800" dirty="0">
              <a:latin typeface="Bookman Old Style" panose="02050604050505020204" pitchFamily="18" charset="0"/>
              <a:ea typeface="ヒラギノ角ゴ Pro W3" pitchFamily="-89" charset="-128"/>
            </a:endParaRPr>
          </a:p>
        </p:txBody>
      </p:sp>
      <p:sp>
        <p:nvSpPr>
          <p:cNvPr id="82947" name="Content Placeholder 2"/>
          <p:cNvSpPr>
            <a:spLocks noGrp="1"/>
          </p:cNvSpPr>
          <p:nvPr>
            <p:ph idx="1"/>
          </p:nvPr>
        </p:nvSpPr>
        <p:spPr>
          <a:xfrm>
            <a:off x="1744664" y="2356834"/>
            <a:ext cx="8785225" cy="4602766"/>
          </a:xfrm>
        </p:spPr>
        <p:txBody>
          <a:bodyPr>
            <a:normAutofit/>
          </a:bodyPr>
          <a:lstStyle/>
          <a:p>
            <a:pPr marL="0" indent="0" algn="just">
              <a:lnSpc>
                <a:spcPct val="80000"/>
              </a:lnSpc>
              <a:spcBef>
                <a:spcPts val="1000"/>
              </a:spcBef>
              <a:buNone/>
            </a:pPr>
            <a:endParaRPr lang="en-US" altLang="en-US" sz="1600" dirty="0">
              <a:solidFill>
                <a:srgbClr val="000000"/>
              </a:solidFill>
              <a:ea typeface="Calibri" panose="020F0502020204030204" pitchFamily="34" charset="0"/>
              <a:cs typeface="Times New Roman" panose="02020603050405020304" pitchFamily="18" charset="0"/>
            </a:endParaRPr>
          </a:p>
          <a:p>
            <a:pPr marL="457200" indent="-457200" algn="just">
              <a:lnSpc>
                <a:spcPct val="80000"/>
              </a:lnSpc>
              <a:spcBef>
                <a:spcPts val="1000"/>
              </a:spcBef>
              <a:buFont typeface="Wingdings" panose="05000000000000000000" pitchFamily="2" charset="2"/>
              <a:buChar char="q"/>
            </a:pPr>
            <a:endParaRPr lang="en-US" altLang="en-US" sz="1800" dirty="0">
              <a:solidFill>
                <a:schemeClr val="tx1"/>
              </a:solidFill>
              <a:latin typeface="Bookman Old Style" panose="02050604050505020204" pitchFamily="18" charset="0"/>
              <a:ea typeface="Calibri" panose="020F0502020204030204" pitchFamily="34" charset="0"/>
              <a:cs typeface="Times New Roman" panose="02020603050405020304" pitchFamily="18" charset="0"/>
            </a:endParaRPr>
          </a:p>
          <a:p>
            <a:pPr marL="457200" lvl="0" indent="-457200" algn="just">
              <a:lnSpc>
                <a:spcPct val="80000"/>
              </a:lnSpc>
              <a:spcBef>
                <a:spcPts val="1000"/>
              </a:spcBef>
              <a:buFont typeface="Wingdings" panose="05000000000000000000" pitchFamily="2" charset="2"/>
              <a:buChar char="q"/>
            </a:pPr>
            <a:endParaRPr lang="en-US" altLang="en-US" sz="28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marL="457200" indent="-457200" algn="just">
              <a:lnSpc>
                <a:spcPct val="80000"/>
              </a:lnSpc>
              <a:spcBef>
                <a:spcPts val="1000"/>
              </a:spcBef>
              <a:buFont typeface="Wingdings" panose="05000000000000000000" pitchFamily="2" charset="2"/>
              <a:buChar char="q"/>
            </a:pPr>
            <a:endParaRPr lang="en-US" altLang="en-US" sz="2800" dirty="0">
              <a:solidFill>
                <a:srgbClr val="000000"/>
              </a:solidFill>
              <a:ea typeface="Calibri" panose="020F0502020204030204" pitchFamily="34" charset="0"/>
              <a:cs typeface="Times New Roman" panose="02020603050405020304" pitchFamily="18" charset="0"/>
            </a:endParaRP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5250"/>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Diagram 8"/>
          <p:cNvGraphicFramePr/>
          <p:nvPr>
            <p:extLst>
              <p:ext uri="{D42A27DB-BD31-4B8C-83A1-F6EECF244321}">
                <p14:modId xmlns:p14="http://schemas.microsoft.com/office/powerpoint/2010/main" val="1499429574"/>
              </p:ext>
            </p:extLst>
          </p:nvPr>
        </p:nvGraphicFramePr>
        <p:xfrm>
          <a:off x="1374001" y="1654331"/>
          <a:ext cx="9716783" cy="53052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42175552"/>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1639911" y="1016359"/>
            <a:ext cx="8624071" cy="1610932"/>
          </a:xfrm>
        </p:spPr>
        <p:txBody>
          <a:bodyPr>
            <a:normAutofit fontScale="90000"/>
          </a:bodyPr>
          <a:lstStyle/>
          <a:p>
            <a:pPr eaLnBrk="1" hangingPunct="1"/>
            <a:br>
              <a:rPr lang="en-ZW" altLang="en-US" sz="2000" dirty="0">
                <a:latin typeface="Bookman Old Style" panose="02050604050505020204" pitchFamily="18" charset="0"/>
                <a:ea typeface="ヒラギノ角ゴ Pro W3" pitchFamily="-89" charset="-128"/>
              </a:rPr>
            </a:br>
            <a:br>
              <a:rPr lang="en-ZW" altLang="en-US" sz="2000" dirty="0">
                <a:latin typeface="Bookman Old Style" panose="02050604050505020204" pitchFamily="18" charset="0"/>
                <a:ea typeface="ヒラギノ角ゴ Pro W3" pitchFamily="-89" charset="-128"/>
              </a:rPr>
            </a:br>
            <a:br>
              <a:rPr lang="en-ZW" altLang="en-US" sz="2000" dirty="0">
                <a:latin typeface="Bookman Old Style" panose="02050604050505020204" pitchFamily="18" charset="0"/>
                <a:ea typeface="ヒラギノ角ゴ Pro W3" pitchFamily="-89" charset="-128"/>
              </a:rPr>
            </a:br>
            <a:r>
              <a:rPr lang="en-ZW" altLang="en-US" sz="2400" dirty="0">
                <a:latin typeface="Bookman Old Style" panose="02050604050505020204" pitchFamily="18" charset="0"/>
                <a:ea typeface="ヒラギノ角ゴ Pro W3" pitchFamily="-89" charset="-128"/>
              </a:rPr>
              <a:t>Activities done under CBIM</a:t>
            </a:r>
            <a:br>
              <a:rPr lang="en-ZW" altLang="en-US" sz="2000" dirty="0">
                <a:latin typeface="Bookman Old Style" panose="02050604050505020204" pitchFamily="18" charset="0"/>
                <a:ea typeface="ヒラギノ角ゴ Pro W3" pitchFamily="-89" charset="-128"/>
              </a:rPr>
            </a:br>
            <a:br>
              <a:rPr lang="en-ZW" altLang="en-US" sz="4000" dirty="0">
                <a:latin typeface="Bookman Old Style" panose="02050604050505020204" pitchFamily="18" charset="0"/>
                <a:ea typeface="ヒラギノ角ゴ Pro W3" pitchFamily="-89" charset="-128"/>
              </a:rPr>
            </a:br>
            <a:endParaRPr lang="en-ZW" altLang="en-US" sz="2800" dirty="0">
              <a:latin typeface="Bookman Old Style" panose="02050604050505020204" pitchFamily="18" charset="0"/>
              <a:ea typeface="ヒラギノ角ゴ Pro W3" pitchFamily="-89" charset="-128"/>
            </a:endParaRPr>
          </a:p>
        </p:txBody>
      </p:sp>
      <p:sp>
        <p:nvSpPr>
          <p:cNvPr id="82947" name="Content Placeholder 2"/>
          <p:cNvSpPr>
            <a:spLocks noGrp="1"/>
          </p:cNvSpPr>
          <p:nvPr>
            <p:ph idx="1"/>
          </p:nvPr>
        </p:nvSpPr>
        <p:spPr>
          <a:xfrm>
            <a:off x="1639911" y="2215166"/>
            <a:ext cx="8889979" cy="4744434"/>
          </a:xfrm>
        </p:spPr>
        <p:txBody>
          <a:bodyPr/>
          <a:lstStyle/>
          <a:p>
            <a:pPr algn="just">
              <a:lnSpc>
                <a:spcPct val="80000"/>
              </a:lnSpc>
              <a:spcBef>
                <a:spcPts val="1000"/>
              </a:spcBef>
            </a:pPr>
            <a:endParaRPr lang="en-US" sz="2800" dirty="0">
              <a:solidFill>
                <a:schemeClr val="tx1"/>
              </a:solidFill>
            </a:endParaRP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TOT training by WV to LCHC staff</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Training of 80 coaches by LCHC to facilitate CBIM sessions </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Production of CBIM manuals and card series</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Community awareness and mobilization campaigns</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LCHC actual delivery of CBIM  session</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WV monitoring CBIM sessions</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Athletes role modelling </a:t>
            </a:r>
          </a:p>
          <a:p>
            <a:pPr marL="457200" indent="-457200" algn="just">
              <a:lnSpc>
                <a:spcPct val="80000"/>
              </a:lnSpc>
              <a:spcBef>
                <a:spcPts val="1000"/>
              </a:spcBef>
              <a:buFont typeface="Wingdings" panose="05000000000000000000" pitchFamily="2" charset="2"/>
              <a:buChar char="q"/>
            </a:pPr>
            <a:r>
              <a:rPr lang="en-US" sz="1800" dirty="0">
                <a:solidFill>
                  <a:schemeClr val="tx1"/>
                </a:solidFill>
                <a:latin typeface="Bookman Old Style" panose="02050604050505020204" pitchFamily="18" charset="0"/>
              </a:rPr>
              <a:t>Refresher training for CBIM by WV to LCHC staff</a:t>
            </a:r>
          </a:p>
          <a:p>
            <a:pPr marL="457200" indent="-457200" algn="just">
              <a:lnSpc>
                <a:spcPct val="80000"/>
              </a:lnSpc>
              <a:spcBef>
                <a:spcPts val="1000"/>
              </a:spcBef>
              <a:buFont typeface="Wingdings" panose="05000000000000000000" pitchFamily="2" charset="2"/>
              <a:buChar char="q"/>
            </a:pPr>
            <a:endParaRPr lang="en-US" sz="2800" dirty="0">
              <a:solidFill>
                <a:schemeClr val="tx1"/>
              </a:solidFill>
            </a:endParaRPr>
          </a:p>
        </p:txBody>
      </p:sp>
      <p:pic>
        <p:nvPicPr>
          <p:cNvPr id="8294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95250"/>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7528402"/>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1548581"/>
            <a:ext cx="9601196" cy="737418"/>
          </a:xfrm>
        </p:spPr>
        <p:txBody>
          <a:bodyPr>
            <a:normAutofit fontScale="90000"/>
          </a:bodyPr>
          <a:lstStyle/>
          <a:p>
            <a:r>
              <a:rPr lang="en-US" dirty="0"/>
              <a:t>CBIM Achievement</a:t>
            </a:r>
          </a:p>
        </p:txBody>
      </p:sp>
      <p:sp>
        <p:nvSpPr>
          <p:cNvPr id="3" name="Content Placeholder 2"/>
          <p:cNvSpPr>
            <a:spLocks noGrp="1"/>
          </p:cNvSpPr>
          <p:nvPr>
            <p:ph sz="half" idx="1"/>
          </p:nvPr>
        </p:nvSpPr>
        <p:spPr>
          <a:xfrm>
            <a:off x="1298448" y="2560320"/>
            <a:ext cx="4143707" cy="3310128"/>
          </a:xfrm>
        </p:spPr>
        <p:txBody>
          <a:bodyPr>
            <a:normAutofit/>
          </a:bodyPr>
          <a:lstStyle/>
          <a:p>
            <a:r>
              <a:rPr lang="en-US" b="1" dirty="0">
                <a:solidFill>
                  <a:srgbClr val="FF0000"/>
                </a:solidFill>
              </a:rPr>
              <a:t>Target Vs Achievement</a:t>
            </a:r>
          </a:p>
          <a:p>
            <a:pPr marL="0" indent="0">
              <a:buNone/>
            </a:pPr>
            <a:r>
              <a:rPr lang="en-ZW" sz="1800" dirty="0">
                <a:solidFill>
                  <a:schemeClr val="tx1"/>
                </a:solidFill>
                <a:latin typeface="Bookman Old Style" panose="02050604050505020204" pitchFamily="18" charset="0"/>
              </a:rPr>
              <a:t>Since October,2020-June,2021; 1,160 athletes from 70 clubs have graduated from CBIM program representing 145% achievement against the annual target of 800 athletes</a:t>
            </a:r>
          </a:p>
          <a:p>
            <a:endParaRPr lang="en-US" dirty="0"/>
          </a:p>
        </p:txBody>
      </p:sp>
      <p:sp>
        <p:nvSpPr>
          <p:cNvPr id="4" name="Content Placeholder 3"/>
          <p:cNvSpPr>
            <a:spLocks noGrp="1"/>
          </p:cNvSpPr>
          <p:nvPr>
            <p:ph sz="half" idx="2"/>
          </p:nvPr>
        </p:nvSpPr>
        <p:spPr/>
        <p:txBody>
          <a:bodyPr>
            <a:normAutofit/>
          </a:bodyPr>
          <a:lstStyle/>
          <a:p>
            <a:r>
              <a:rPr lang="en-US" b="1" dirty="0">
                <a:solidFill>
                  <a:srgbClr val="FF0000"/>
                </a:solidFill>
              </a:rPr>
              <a:t>Contributing Factors to the success</a:t>
            </a:r>
          </a:p>
          <a:p>
            <a:endParaRPr lang="en-US" b="1" dirty="0">
              <a:solidFill>
                <a:srgbClr val="FF0000"/>
              </a:solidFill>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8226" y="716731"/>
            <a:ext cx="594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Content Placeholder 6"/>
          <p:cNvGraphicFramePr>
            <a:graphicFrameLocks/>
          </p:cNvGraphicFramePr>
          <p:nvPr>
            <p:extLst>
              <p:ext uri="{D42A27DB-BD31-4B8C-83A1-F6EECF244321}">
                <p14:modId xmlns:p14="http://schemas.microsoft.com/office/powerpoint/2010/main" val="3302794258"/>
              </p:ext>
            </p:extLst>
          </p:nvPr>
        </p:nvGraphicFramePr>
        <p:xfrm>
          <a:off x="6026331" y="3112959"/>
          <a:ext cx="5028330" cy="2757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2697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210524_12450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8581" y="2123768"/>
            <a:ext cx="8200103" cy="4070556"/>
          </a:xfrm>
          <a:prstGeom prst="rect">
            <a:avLst/>
          </a:prstGeom>
          <a:noFill/>
          <a:ln>
            <a:noFill/>
          </a:ln>
        </p:spPr>
      </p:pic>
      <p:sp>
        <p:nvSpPr>
          <p:cNvPr id="4" name="Rectangle 3"/>
          <p:cNvSpPr/>
          <p:nvPr/>
        </p:nvSpPr>
        <p:spPr>
          <a:xfrm>
            <a:off x="2462980" y="1165123"/>
            <a:ext cx="6681019" cy="923330"/>
          </a:xfrm>
          <a:prstGeom prst="rect">
            <a:avLst/>
          </a:prstGeom>
        </p:spPr>
        <p:txBody>
          <a:bodyPr wrap="square">
            <a:spAutoFit/>
          </a:bodyPr>
          <a:lstStyle/>
          <a:p>
            <a:endParaRPr lang="en-US" i="1" dirty="0">
              <a:solidFill>
                <a:srgbClr val="2E74B5"/>
              </a:solidFill>
              <a:latin typeface="Calibri" panose="020F0502020204030204" pitchFamily="34" charset="0"/>
              <a:ea typeface="Calibri" panose="020F0502020204030204" pitchFamily="34" charset="0"/>
            </a:endParaRPr>
          </a:p>
          <a:p>
            <a:endParaRPr lang="en-US" i="1" dirty="0">
              <a:solidFill>
                <a:srgbClr val="2E74B5"/>
              </a:solidFill>
              <a:latin typeface="Calibri" panose="020F0502020204030204" pitchFamily="34" charset="0"/>
              <a:ea typeface="Calibri" panose="020F0502020204030204" pitchFamily="34" charset="0"/>
            </a:endParaRPr>
          </a:p>
          <a:p>
            <a:r>
              <a:rPr lang="en-US" i="1" dirty="0">
                <a:solidFill>
                  <a:srgbClr val="2E74B5"/>
                </a:solidFill>
                <a:latin typeface="Calibri" panose="020F0502020204030204" pitchFamily="34" charset="0"/>
                <a:ea typeface="Calibri" panose="020F0502020204030204" pitchFamily="34" charset="0"/>
              </a:rPr>
              <a:t>CBIM Supportive field visit with World Vision Malawi </a:t>
            </a:r>
            <a:endParaRPr lang="en-US" dirty="0"/>
          </a:p>
        </p:txBody>
      </p:sp>
      <p:pic>
        <p:nvPicPr>
          <p:cNvPr id="5" name="Picture 4"/>
          <p:cNvPicPr>
            <a:picLocks noChangeAspect="1"/>
          </p:cNvPicPr>
          <p:nvPr/>
        </p:nvPicPr>
        <p:blipFill>
          <a:blip r:embed="rId3"/>
          <a:stretch>
            <a:fillRect/>
          </a:stretch>
        </p:blipFill>
        <p:spPr>
          <a:xfrm>
            <a:off x="1263657" y="0"/>
            <a:ext cx="10040982" cy="1518036"/>
          </a:xfrm>
          <a:prstGeom prst="rect">
            <a:avLst/>
          </a:prstGeom>
        </p:spPr>
      </p:pic>
    </p:spTree>
    <p:extLst>
      <p:ext uri="{BB962C8B-B14F-4D97-AF65-F5344CB8AC3E}">
        <p14:creationId xmlns:p14="http://schemas.microsoft.com/office/powerpoint/2010/main" val="18370810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081137398"/>
              </p:ext>
            </p:extLst>
          </p:nvPr>
        </p:nvGraphicFramePr>
        <p:xfrm>
          <a:off x="1146630" y="1770743"/>
          <a:ext cx="9593942" cy="442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146629" y="707923"/>
            <a:ext cx="7997369" cy="1508105"/>
          </a:xfrm>
          <a:prstGeom prst="rect">
            <a:avLst/>
          </a:prstGeom>
        </p:spPr>
        <p:txBody>
          <a:bodyPr wrap="square">
            <a:spAutoFit/>
          </a:bodyPr>
          <a:lstStyle/>
          <a:p>
            <a:endParaRPr lang="en-US" i="1" dirty="0">
              <a:solidFill>
                <a:srgbClr val="2E74B5"/>
              </a:solidFill>
              <a:latin typeface="Calibri" panose="020F0502020204030204" pitchFamily="34" charset="0"/>
              <a:ea typeface="Calibri" panose="020F0502020204030204" pitchFamily="34" charset="0"/>
            </a:endParaRPr>
          </a:p>
          <a:p>
            <a:endParaRPr lang="en-US" i="1" dirty="0">
              <a:solidFill>
                <a:srgbClr val="2E74B5"/>
              </a:solidFill>
              <a:latin typeface="Calibri" panose="020F0502020204030204" pitchFamily="34" charset="0"/>
              <a:ea typeface="Calibri" panose="020F0502020204030204" pitchFamily="34" charset="0"/>
            </a:endParaRPr>
          </a:p>
          <a:p>
            <a:r>
              <a:rPr lang="en-US" sz="2800" b="1" dirty="0"/>
              <a:t>Implications /observations of implementing CBIM in the faith-based setting </a:t>
            </a:r>
          </a:p>
        </p:txBody>
      </p:sp>
      <p:pic>
        <p:nvPicPr>
          <p:cNvPr id="4" name="Picture 3"/>
          <p:cNvPicPr>
            <a:picLocks noChangeAspect="1"/>
          </p:cNvPicPr>
          <p:nvPr/>
        </p:nvPicPr>
        <p:blipFill>
          <a:blip r:embed="rId8"/>
          <a:stretch>
            <a:fillRect/>
          </a:stretch>
        </p:blipFill>
        <p:spPr>
          <a:xfrm>
            <a:off x="1342103" y="11860"/>
            <a:ext cx="9962536" cy="1079522"/>
          </a:xfrm>
          <a:prstGeom prst="rect">
            <a:avLst/>
          </a:prstGeom>
        </p:spPr>
      </p:pic>
    </p:spTree>
    <p:extLst>
      <p:ext uri="{BB962C8B-B14F-4D97-AF65-F5344CB8AC3E}">
        <p14:creationId xmlns:p14="http://schemas.microsoft.com/office/powerpoint/2010/main" val="406076969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981200" y="532514"/>
            <a:ext cx="8229600" cy="1143000"/>
          </a:xfrm>
        </p:spPr>
        <p:txBody>
          <a:bodyPr>
            <a:normAutofit/>
          </a:bodyPr>
          <a:lstStyle/>
          <a:p>
            <a:r>
              <a:rPr lang="en-US" altLang="en-US" sz="4000" dirty="0">
                <a:latin typeface="Bookman Old Style" panose="02050604050505020204" pitchFamily="18" charset="0"/>
                <a:ea typeface="ヒラギノ角ゴ Pro W3" pitchFamily="-89" charset="-128"/>
              </a:rPr>
              <a:t>Challenges and solutions</a:t>
            </a:r>
            <a:endParaRPr lang="en-GB" altLang="en-US" sz="4000" dirty="0">
              <a:latin typeface="Bookman Old Style" panose="02050604050505020204" pitchFamily="18" charset="0"/>
              <a:ea typeface="ヒラギノ角ゴ Pro W3" pitchFamily="-89" charset="-128"/>
            </a:endParaRPr>
          </a:p>
        </p:txBody>
      </p:sp>
      <p:pic>
        <p:nvPicPr>
          <p:cNvPr id="9728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6388" y="-6350"/>
            <a:ext cx="594360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276890761"/>
              </p:ext>
            </p:extLst>
          </p:nvPr>
        </p:nvGraphicFramePr>
        <p:xfrm>
          <a:off x="776177" y="1446582"/>
          <a:ext cx="10862358" cy="4814445"/>
        </p:xfrm>
        <a:graphic>
          <a:graphicData uri="http://schemas.openxmlformats.org/drawingml/2006/table">
            <a:tbl>
              <a:tblPr>
                <a:tableStyleId>{5C22544A-7EE6-4342-B048-85BDC9FD1C3A}</a:tableStyleId>
              </a:tblPr>
              <a:tblGrid>
                <a:gridCol w="4519177">
                  <a:extLst>
                    <a:ext uri="{9D8B030D-6E8A-4147-A177-3AD203B41FA5}">
                      <a16:colId xmlns:a16="http://schemas.microsoft.com/office/drawing/2014/main" val="20000"/>
                    </a:ext>
                  </a:extLst>
                </a:gridCol>
                <a:gridCol w="6343181">
                  <a:extLst>
                    <a:ext uri="{9D8B030D-6E8A-4147-A177-3AD203B41FA5}">
                      <a16:colId xmlns:a16="http://schemas.microsoft.com/office/drawing/2014/main" val="20001"/>
                    </a:ext>
                  </a:extLst>
                </a:gridCol>
              </a:tblGrid>
              <a:tr h="267126">
                <a:tc>
                  <a:txBody>
                    <a:bodyPr/>
                    <a:lstStyle/>
                    <a:p>
                      <a:pPr algn="l" fontAlgn="b"/>
                      <a:r>
                        <a:rPr lang="en-US" sz="1600" b="1" u="none" strike="noStrike" dirty="0">
                          <a:effectLst/>
                          <a:latin typeface="Bookman Old Style" panose="02050604050505020204" pitchFamily="18" charset="0"/>
                        </a:rPr>
                        <a:t>Challenges </a:t>
                      </a:r>
                      <a:endParaRPr lang="en-US" sz="1600" b="1" i="0" u="none" strike="noStrike" dirty="0">
                        <a:solidFill>
                          <a:srgbClr val="000000"/>
                        </a:solidFill>
                        <a:effectLst/>
                        <a:latin typeface="Bookman Old Style" panose="02050604050505020204" pitchFamily="18" charset="0"/>
                      </a:endParaRPr>
                    </a:p>
                  </a:txBody>
                  <a:tcPr marL="9525" marR="9525" marT="9525" marB="0" anchor="b">
                    <a:solidFill>
                      <a:schemeClr val="accent1">
                        <a:lumMod val="20000"/>
                        <a:lumOff val="80000"/>
                      </a:schemeClr>
                    </a:solidFill>
                  </a:tcPr>
                </a:tc>
                <a:tc>
                  <a:txBody>
                    <a:bodyPr/>
                    <a:lstStyle/>
                    <a:p>
                      <a:pPr algn="l" fontAlgn="b"/>
                      <a:r>
                        <a:rPr lang="en-US" sz="1600" b="1" u="none" strike="noStrike" dirty="0">
                          <a:effectLst/>
                          <a:latin typeface="Bookman Old Style" panose="02050604050505020204" pitchFamily="18" charset="0"/>
                        </a:rPr>
                        <a:t>Solutions</a:t>
                      </a:r>
                      <a:endParaRPr lang="en-US" sz="1600" b="1" i="0" u="none" strike="noStrike" dirty="0">
                        <a:solidFill>
                          <a:srgbClr val="000000"/>
                        </a:solidFill>
                        <a:effectLst/>
                        <a:latin typeface="Bookman Old Style" panose="02050604050505020204" pitchFamily="18" charset="0"/>
                      </a:endParaRPr>
                    </a:p>
                  </a:txBody>
                  <a:tcPr marL="9525" marR="9525" marT="9525" marB="0" anchor="b">
                    <a:solidFill>
                      <a:schemeClr val="accent1">
                        <a:lumMod val="20000"/>
                        <a:lumOff val="80000"/>
                      </a:schemeClr>
                    </a:solidFill>
                  </a:tcPr>
                </a:tc>
                <a:extLst>
                  <a:ext uri="{0D108BD9-81ED-4DB2-BD59-A6C34878D82A}">
                    <a16:rowId xmlns:a16="http://schemas.microsoft.com/office/drawing/2014/main" val="10000"/>
                  </a:ext>
                </a:extLst>
              </a:tr>
              <a:tr h="1689272">
                <a:tc>
                  <a:txBody>
                    <a:bodyPr/>
                    <a:lstStyle/>
                    <a:p>
                      <a:pPr algn="l" fontAlgn="b"/>
                      <a:r>
                        <a:rPr lang="en-US" sz="1600" u="none" strike="noStrike" dirty="0">
                          <a:effectLst/>
                          <a:latin typeface="Bookman Old Style" panose="02050604050505020204" pitchFamily="18" charset="0"/>
                        </a:rPr>
                        <a:t>1.Coaches  demotivated due to lack of incentives like  stipends,  allowances, ICT materials. Leading to 30 coaches resigning</a:t>
                      </a:r>
                      <a:endParaRPr lang="en-US" sz="1600" b="0" i="0" u="none" strike="noStrike" dirty="0">
                        <a:solidFill>
                          <a:srgbClr val="000000"/>
                        </a:solidFill>
                        <a:effectLst/>
                        <a:latin typeface="Bookman Old Style" panose="02050604050505020204" pitchFamily="18" charset="0"/>
                      </a:endParaRPr>
                    </a:p>
                    <a:p>
                      <a:pPr algn="l" fontAlgn="b"/>
                      <a:endParaRPr lang="en-US" sz="1600" u="none" strike="noStrike" dirty="0">
                        <a:effectLst/>
                        <a:latin typeface="Bookman Old Style" panose="02050604050505020204" pitchFamily="18" charset="0"/>
                      </a:endParaRPr>
                    </a:p>
                  </a:txBody>
                  <a:tcPr marL="9525" marR="9525" marT="9525" marB="0"/>
                </a:tc>
                <a:tc>
                  <a:txBody>
                    <a:bodyPr/>
                    <a:lstStyle/>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u="none" strike="noStrike" dirty="0">
                          <a:effectLst/>
                          <a:latin typeface="Bookman Old Style" panose="02050604050505020204" pitchFamily="18" charset="0"/>
                        </a:rPr>
                        <a:t>LCHC and WV Malawi to engage coaches in other program activities like community review meetings, sensitization campaigns</a:t>
                      </a:r>
                      <a:r>
                        <a:rPr lang="en-US" sz="1600" u="none" strike="noStrike" baseline="0" dirty="0">
                          <a:effectLst/>
                          <a:latin typeface="Bookman Old Style" panose="02050604050505020204" pitchFamily="18" charset="0"/>
                        </a:rPr>
                        <a:t> to boost motivation</a:t>
                      </a:r>
                    </a:p>
                    <a:p>
                      <a:pPr marL="285750" marR="0" indent="-285750" algn="l" defTabSz="457200" rtl="0" eaLnBrk="1" fontAlgn="b" latinLnBrk="0" hangingPunct="1">
                        <a:lnSpc>
                          <a:spcPct val="100000"/>
                        </a:lnSpc>
                        <a:spcBef>
                          <a:spcPts val="0"/>
                        </a:spcBef>
                        <a:spcAft>
                          <a:spcPts val="0"/>
                        </a:spcAft>
                        <a:buClrTx/>
                        <a:buSzTx/>
                        <a:buFont typeface="Arial" panose="020B0604020202020204" pitchFamily="34" charset="0"/>
                        <a:buChar char="•"/>
                        <a:tabLst/>
                        <a:defRPr/>
                      </a:pPr>
                      <a:r>
                        <a:rPr lang="en-US" sz="1600" u="none" strike="noStrike" baseline="0" dirty="0">
                          <a:effectLst/>
                          <a:latin typeface="Bookman Old Style" panose="02050604050505020204" pitchFamily="18" charset="0"/>
                        </a:rPr>
                        <a:t>Lobby for religious leaders to engage the coaches in other relevant  church activities for motivation</a:t>
                      </a:r>
                      <a:endParaRPr lang="en-US" sz="1600" b="0" i="0" u="none" strike="noStrike" dirty="0">
                        <a:solidFill>
                          <a:srgbClr val="000000"/>
                        </a:solidFill>
                        <a:effectLst/>
                        <a:latin typeface="Bookman Old Style" panose="02050604050505020204" pitchFamily="18" charset="0"/>
                      </a:endParaRPr>
                    </a:p>
                  </a:txBody>
                  <a:tcPr marL="9525" marR="9525" marT="9525" marB="0"/>
                </a:tc>
                <a:extLst>
                  <a:ext uri="{0D108BD9-81ED-4DB2-BD59-A6C34878D82A}">
                    <a16:rowId xmlns:a16="http://schemas.microsoft.com/office/drawing/2014/main" val="10001"/>
                  </a:ext>
                </a:extLst>
              </a:tr>
              <a:tr h="1552544">
                <a:tc>
                  <a:txBody>
                    <a:bodyPr/>
                    <a:lstStyle/>
                    <a:p>
                      <a:pPr algn="l" fontAlgn="b"/>
                      <a:r>
                        <a:rPr lang="en-US" sz="1600" u="none" strike="noStrike" dirty="0">
                          <a:effectLst/>
                          <a:latin typeface="Bookman Old Style" panose="02050604050505020204" pitchFamily="18" charset="0"/>
                        </a:rPr>
                        <a:t>2.Lack of sports materials like footballs, jerseys, corns, whistles affecting athletes participation</a:t>
                      </a:r>
                    </a:p>
                    <a:p>
                      <a:pPr algn="l" fontAlgn="b"/>
                      <a:endParaRPr lang="en-US" sz="1600" u="none" strike="noStrike" dirty="0">
                        <a:effectLst/>
                        <a:latin typeface="Bookman Old Style" panose="02050604050505020204" pitchFamily="18" charset="0"/>
                      </a:endParaRPr>
                    </a:p>
                    <a:p>
                      <a:pPr algn="l" fontAlgn="b"/>
                      <a:endParaRPr lang="en-US" sz="1600" u="none" strike="noStrike" dirty="0">
                        <a:effectLst/>
                        <a:latin typeface="Bookman Old Style" panose="02050604050505020204" pitchFamily="18" charset="0"/>
                      </a:endParaRPr>
                    </a:p>
                    <a:p>
                      <a:pPr algn="l" fontAlgn="b"/>
                      <a:endParaRPr lang="en-US" sz="1600" b="0" i="0" u="none" strike="noStrike" dirty="0">
                        <a:solidFill>
                          <a:srgbClr val="000000"/>
                        </a:solidFill>
                        <a:effectLst/>
                        <a:latin typeface="Bookman Old Style" panose="02050604050505020204" pitchFamily="18" charset="0"/>
                      </a:endParaRPr>
                    </a:p>
                  </a:txBody>
                  <a:tcPr marL="9525" marR="9525" marT="9525" marB="0"/>
                </a:tc>
                <a:tc>
                  <a:txBody>
                    <a:bodyPr/>
                    <a:lstStyle/>
                    <a:p>
                      <a:pPr marL="285750" indent="-285750" algn="l" fontAlgn="b">
                        <a:buFont typeface="Arial" panose="020B0604020202020204" pitchFamily="34" charset="0"/>
                        <a:buChar char="•"/>
                      </a:pPr>
                      <a:r>
                        <a:rPr lang="en-US" sz="1600" u="none" strike="noStrike" dirty="0">
                          <a:effectLst/>
                          <a:latin typeface="Bookman Old Style" panose="02050604050505020204" pitchFamily="18" charset="0"/>
                        </a:rPr>
                        <a:t>CHC to include cost effective sports materials in the upcoming COP21 to increase participation</a:t>
                      </a:r>
                    </a:p>
                    <a:p>
                      <a:pPr marL="285750" indent="-285750" algn="l" fontAlgn="b">
                        <a:buFont typeface="Arial" panose="020B0604020202020204" pitchFamily="34" charset="0"/>
                        <a:buChar char="•"/>
                      </a:pPr>
                      <a:r>
                        <a:rPr lang="en-US" sz="1600" u="none" strike="noStrike" dirty="0">
                          <a:effectLst/>
                          <a:latin typeface="Bookman Old Style" panose="02050604050505020204" pitchFamily="18" charset="0"/>
                        </a:rPr>
                        <a:t>Involve religious leaders</a:t>
                      </a:r>
                      <a:r>
                        <a:rPr lang="en-US" sz="1600" u="none" strike="noStrike" baseline="0" dirty="0">
                          <a:effectLst/>
                          <a:latin typeface="Bookman Old Style" panose="02050604050505020204" pitchFamily="18" charset="0"/>
                        </a:rPr>
                        <a:t> to support any of the required sports materials through church fundraising activities</a:t>
                      </a:r>
                      <a:endParaRPr lang="en-US" sz="1600" u="none" strike="noStrike" dirty="0">
                        <a:effectLst/>
                        <a:latin typeface="Bookman Old Style" panose="02050604050505020204" pitchFamily="18" charset="0"/>
                      </a:endParaRPr>
                    </a:p>
                    <a:p>
                      <a:pPr algn="l" fontAlgn="b"/>
                      <a:endParaRPr lang="en-US" sz="1600" u="none" strike="noStrike" dirty="0">
                        <a:effectLst/>
                        <a:latin typeface="Bookman Old Style" panose="02050604050505020204" pitchFamily="18" charset="0"/>
                      </a:endParaRPr>
                    </a:p>
                    <a:p>
                      <a:pPr algn="l" fontAlgn="b"/>
                      <a:endParaRPr lang="en-US" sz="1600" b="0" i="0" u="none" strike="noStrike" dirty="0">
                        <a:solidFill>
                          <a:srgbClr val="000000"/>
                        </a:solidFill>
                        <a:effectLst/>
                        <a:latin typeface="Bookman Old Style" panose="02050604050505020204" pitchFamily="18" charset="0"/>
                      </a:endParaRPr>
                    </a:p>
                  </a:txBody>
                  <a:tcPr marL="9525" marR="9525" marT="9525" marB="0"/>
                </a:tc>
                <a:extLst>
                  <a:ext uri="{0D108BD9-81ED-4DB2-BD59-A6C34878D82A}">
                    <a16:rowId xmlns:a16="http://schemas.microsoft.com/office/drawing/2014/main" val="10002"/>
                  </a:ext>
                </a:extLst>
              </a:tr>
              <a:tr h="781293">
                <a:tc>
                  <a:txBody>
                    <a:bodyPr/>
                    <a:lstStyle/>
                    <a:p>
                      <a:pPr algn="l" fontAlgn="b"/>
                      <a:r>
                        <a:rPr lang="en-US" sz="1600" u="none" strike="noStrike" dirty="0">
                          <a:effectLst/>
                          <a:latin typeface="Bookman Old Style" panose="02050604050505020204" pitchFamily="18" charset="0"/>
                        </a:rPr>
                        <a:t>3. COVID-19 pandemic affecting session delivery in schools during its onset</a:t>
                      </a:r>
                    </a:p>
                    <a:p>
                      <a:pPr algn="l" fontAlgn="b"/>
                      <a:endParaRPr lang="en-US" sz="1600" b="0" i="0" u="none" strike="noStrike" dirty="0">
                        <a:solidFill>
                          <a:srgbClr val="000000"/>
                        </a:solidFill>
                        <a:effectLst/>
                        <a:latin typeface="Bookman Old Style" panose="02050604050505020204" pitchFamily="18" charset="0"/>
                      </a:endParaRPr>
                    </a:p>
                  </a:txBody>
                  <a:tcPr marL="9525" marR="9525" marT="9525" marB="0"/>
                </a:tc>
                <a:tc>
                  <a:txBody>
                    <a:bodyPr/>
                    <a:lstStyle/>
                    <a:p>
                      <a:pPr algn="l" fontAlgn="b"/>
                      <a:r>
                        <a:rPr lang="en-US" sz="1600" u="none" strike="noStrike" dirty="0">
                          <a:effectLst/>
                          <a:latin typeface="Bookman Old Style" panose="02050604050505020204" pitchFamily="18" charset="0"/>
                        </a:rPr>
                        <a:t>LCHC prioritized CBIM session in religious platforms and provided PPES during session delivery</a:t>
                      </a:r>
                    </a:p>
                    <a:p>
                      <a:pPr algn="l" fontAlgn="b"/>
                      <a:endParaRPr lang="en-US" sz="1600" b="0" i="0" u="none" strike="noStrike" dirty="0">
                        <a:solidFill>
                          <a:srgbClr val="000000"/>
                        </a:solidFill>
                        <a:effectLst/>
                        <a:latin typeface="Bookman Old Style" panose="02050604050505020204" pitchFamily="18" charset="0"/>
                      </a:endParaRPr>
                    </a:p>
                  </a:txBody>
                  <a:tcPr marL="9525" marR="9525" marT="9525" marB="0"/>
                </a:tc>
                <a:extLst>
                  <a:ext uri="{0D108BD9-81ED-4DB2-BD59-A6C34878D82A}">
                    <a16:rowId xmlns:a16="http://schemas.microsoft.com/office/drawing/2014/main" val="10003"/>
                  </a:ext>
                </a:extLst>
              </a:tr>
              <a:tr h="524210">
                <a:tc>
                  <a:txBody>
                    <a:bodyPr/>
                    <a:lstStyle/>
                    <a:p>
                      <a:pPr algn="l" fontAlgn="b"/>
                      <a:r>
                        <a:rPr lang="en-US" sz="1600" u="none" strike="noStrike" dirty="0">
                          <a:effectLst/>
                          <a:latin typeface="Bookman Old Style" panose="02050604050505020204" pitchFamily="18" charset="0"/>
                        </a:rPr>
                        <a:t>4. Less funding allocated for the program</a:t>
                      </a:r>
                      <a:endParaRPr lang="en-US" sz="1600" b="0" i="0" u="none" strike="noStrike" dirty="0">
                        <a:solidFill>
                          <a:srgbClr val="000000"/>
                        </a:solidFill>
                        <a:effectLst/>
                        <a:latin typeface="Bookman Old Style" panose="02050604050505020204" pitchFamily="18" charset="0"/>
                      </a:endParaRPr>
                    </a:p>
                  </a:txBody>
                  <a:tcPr marL="9525" marR="9525" marT="9525" marB="0"/>
                </a:tc>
                <a:tc>
                  <a:txBody>
                    <a:bodyPr/>
                    <a:lstStyle/>
                    <a:p>
                      <a:pPr algn="l" fontAlgn="b"/>
                      <a:r>
                        <a:rPr lang="en-US" sz="1600" u="none" strike="noStrike" dirty="0">
                          <a:effectLst/>
                          <a:latin typeface="Bookman Old Style" panose="02050604050505020204" pitchFamily="18" charset="0"/>
                        </a:rPr>
                        <a:t>Layering the service and implementing other CBIM activities together</a:t>
                      </a:r>
                      <a:r>
                        <a:rPr lang="en-US" sz="1600" u="none" strike="noStrike" baseline="0" dirty="0">
                          <a:effectLst/>
                          <a:latin typeface="Bookman Old Style" panose="02050604050505020204" pitchFamily="18" charset="0"/>
                        </a:rPr>
                        <a:t> with other OVC  interventions</a:t>
                      </a:r>
                      <a:r>
                        <a:rPr lang="en-US" sz="1600" u="none" strike="noStrike" dirty="0">
                          <a:effectLst/>
                          <a:latin typeface="Bookman Old Style" panose="02050604050505020204" pitchFamily="18" charset="0"/>
                        </a:rPr>
                        <a:t> </a:t>
                      </a:r>
                      <a:endParaRPr lang="en-US" sz="1600" b="0" i="0" u="none" strike="noStrike" dirty="0">
                        <a:solidFill>
                          <a:srgbClr val="000000"/>
                        </a:solidFill>
                        <a:effectLst/>
                        <a:latin typeface="Bookman Old Style" panose="02050604050505020204" pitchFamily="18" charset="0"/>
                      </a:endParaRPr>
                    </a:p>
                  </a:txBody>
                  <a:tcPr marL="9525" marR="9525" marT="9525"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832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Template>
  <TotalTime>24791</TotalTime>
  <Words>797</Words>
  <Application>Microsoft Office PowerPoint</Application>
  <PresentationFormat>Widescreen</PresentationFormat>
  <Paragraphs>87</Paragraphs>
  <Slides>11</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Bookman Old Style</vt:lpstr>
      <vt:lpstr>Calibri</vt:lpstr>
      <vt:lpstr>Garamond</vt:lpstr>
      <vt:lpstr>Times New Roman</vt:lpstr>
      <vt:lpstr>Wingdings</vt:lpstr>
      <vt:lpstr>ヒラギノ角ゴ Pro W3</vt:lpstr>
      <vt:lpstr>Organic</vt:lpstr>
      <vt:lpstr>Faith and Community Initiative (FCI) New Foundations of Hope (NFH) webinar   ‘Programmatic approaches to preventing GBV, VAC and adolescent pregnancy’  ‘Implementation of Coaching Boys into Men programming in Malawi’ by Lilongwe Catholic  Health Commission  Maggie Kuchonde, OVC Program Manager. 15th September, 2021    </vt:lpstr>
      <vt:lpstr>  Basic Overview  </vt:lpstr>
      <vt:lpstr>  Basic Overview  </vt:lpstr>
      <vt:lpstr>Delivery Method </vt:lpstr>
      <vt:lpstr>   Activities done under CBIM  </vt:lpstr>
      <vt:lpstr>CBIM Achievement</vt:lpstr>
      <vt:lpstr>PowerPoint Presentation</vt:lpstr>
      <vt:lpstr>PowerPoint Presentation</vt:lpstr>
      <vt:lpstr>Challenges and solutions</vt:lpstr>
      <vt:lpstr>   Lessons Learnt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Andrea Uehling</cp:lastModifiedBy>
  <cp:revision>260</cp:revision>
  <dcterms:created xsi:type="dcterms:W3CDTF">2021-02-01T06:11:12Z</dcterms:created>
  <dcterms:modified xsi:type="dcterms:W3CDTF">2021-09-14T14:18:21Z</dcterms:modified>
</cp:coreProperties>
</file>