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6" r:id="rId2"/>
  </p:sldMasterIdLst>
  <p:notesMasterIdLst>
    <p:notesMasterId r:id="rId11"/>
  </p:notesMasterIdLst>
  <p:sldIdLst>
    <p:sldId id="1786" r:id="rId3"/>
    <p:sldId id="291" r:id="rId4"/>
    <p:sldId id="1835" r:id="rId5"/>
    <p:sldId id="1808" r:id="rId6"/>
    <p:sldId id="1741" r:id="rId7"/>
    <p:sldId id="1721" r:id="rId8"/>
    <p:sldId id="2145706559" r:id="rId9"/>
    <p:sldId id="18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A"/>
    <a:srgbClr val="97E4FF"/>
    <a:srgbClr val="FFFFFF"/>
    <a:srgbClr val="008641"/>
    <a:srgbClr val="781D7C"/>
    <a:srgbClr val="D36127"/>
    <a:srgbClr val="536DB3"/>
    <a:srgbClr val="007D57"/>
    <a:srgbClr val="993B25"/>
    <a:srgbClr val="174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77" autoAdjust="0"/>
    <p:restoredTop sz="94281" autoAdjust="0"/>
  </p:normalViewPr>
  <p:slideViewPr>
    <p:cSldViewPr snapToGrid="0">
      <p:cViewPr varScale="1">
        <p:scale>
          <a:sx n="75" d="100"/>
          <a:sy n="75" d="100"/>
        </p:scale>
        <p:origin x="64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1032786957680802"/>
          <c:y val="0.13676910842154039"/>
          <c:w val="0.89919814162657752"/>
          <c:h val="0.72802190579783965"/>
        </c:manualLayout>
      </c:layout>
      <c:barChart>
        <c:barDir val="col"/>
        <c:grouping val="clustered"/>
        <c:varyColors val="0"/>
        <c:ser>
          <c:idx val="0"/>
          <c:order val="0"/>
          <c:tx>
            <c:strRef>
              <c:f>Sheet1!$B$1</c:f>
              <c:strCache>
                <c:ptCount val="1"/>
                <c:pt idx="0">
                  <c:v>Children affected by pandemics, first year of reporting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FA9-476D-8E4A-DF2E9AAEC4E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A9-476D-8E4A-DF2E9AAEC4E4}"/>
              </c:ext>
            </c:extLst>
          </c:dPt>
          <c:dLbls>
            <c:dLbl>
              <c:idx val="0"/>
              <c:layout>
                <c:manualLayout>
                  <c:x val="-1.1222916258566492E-2"/>
                  <c:y val="-1.043367958909378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2D2C2C"/>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338043163525446"/>
                      <c:h val="0.12488078933392963"/>
                    </c:manualLayout>
                  </c15:layout>
                </c:ext>
                <c:ext xmlns:c16="http://schemas.microsoft.com/office/drawing/2014/chart" uri="{C3380CC4-5D6E-409C-BE32-E72D297353CC}">
                  <c16:uniqueId val="{00000001-FFA9-476D-8E4A-DF2E9AAEC4E4}"/>
                </c:ext>
              </c:extLst>
            </c:dLbl>
            <c:dLbl>
              <c:idx val="1"/>
              <c:layout>
                <c:manualLayout>
                  <c:x val="1.7323571357893381E-2"/>
                  <c:y val="3.008832535833598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rgbClr val="2D2C2C"/>
                        </a:solidFill>
                        <a:latin typeface="+mn-lt"/>
                        <a:ea typeface="+mn-ea"/>
                        <a:cs typeface="+mn-cs"/>
                      </a:defRPr>
                    </a:pPr>
                    <a:fld id="{B1D001E5-2901-4750-A874-29B7B395C08A}" type="VALUE">
                      <a:rPr lang="en-US" sz="1800"/>
                      <a:pPr>
                        <a:defRPr sz="1800" b="1">
                          <a:solidFill>
                            <a:srgbClr val="2D2C2C"/>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2D2C2C"/>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133940292872027"/>
                      <c:h val="0.11423148950443023"/>
                    </c:manualLayout>
                  </c15:layout>
                  <c15:dlblFieldTable/>
                  <c15:showDataLabelsRange val="0"/>
                </c:ext>
                <c:ext xmlns:c16="http://schemas.microsoft.com/office/drawing/2014/chart" uri="{C3380CC4-5D6E-409C-BE32-E72D297353CC}">
                  <c16:uniqueId val="{00000003-FFA9-476D-8E4A-DF2E9AAEC4E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2D2C2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1990 HIV/AIDS pandemic</c:v>
                </c:pt>
                <c:pt idx="1">
                  <c:v>2020 COVID-19 pandemic</c:v>
                </c:pt>
              </c:strCache>
            </c:strRef>
          </c:cat>
          <c:val>
            <c:numRef>
              <c:f>Sheet1!$B$2:$B$3</c:f>
              <c:numCache>
                <c:formatCode>#,##0</c:formatCode>
                <c:ptCount val="2"/>
                <c:pt idx="0">
                  <c:v>903000</c:v>
                </c:pt>
                <c:pt idx="1">
                  <c:v>1800000</c:v>
                </c:pt>
              </c:numCache>
            </c:numRef>
          </c:val>
          <c:extLst>
            <c:ext xmlns:c16="http://schemas.microsoft.com/office/drawing/2014/chart" uri="{C3380CC4-5D6E-409C-BE32-E72D297353CC}">
              <c16:uniqueId val="{00000004-FFA9-476D-8E4A-DF2E9AAEC4E4}"/>
            </c:ext>
          </c:extLst>
        </c:ser>
        <c:dLbls>
          <c:showLegendKey val="0"/>
          <c:showVal val="0"/>
          <c:showCatName val="0"/>
          <c:showSerName val="0"/>
          <c:showPercent val="0"/>
          <c:showBubbleSize val="0"/>
        </c:dLbls>
        <c:gapWidth val="150"/>
        <c:axId val="907733087"/>
        <c:axId val="907730591"/>
      </c:barChart>
      <c:catAx>
        <c:axId val="907733087"/>
        <c:scaling>
          <c:orientation val="minMax"/>
        </c:scaling>
        <c:delete val="0"/>
        <c:axPos val="b"/>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600" b="1" i="0" u="none" strike="noStrike" kern="1200" cap="none" spc="0" normalizeH="0" baseline="0">
                <a:solidFill>
                  <a:srgbClr val="2D2C2C"/>
                </a:solidFill>
                <a:latin typeface="+mn-lt"/>
                <a:ea typeface="+mn-ea"/>
                <a:cs typeface="+mn-cs"/>
              </a:defRPr>
            </a:pPr>
            <a:endParaRPr lang="en-US"/>
          </a:p>
        </c:txPr>
        <c:crossAx val="907730591"/>
        <c:crosses val="autoZero"/>
        <c:auto val="1"/>
        <c:lblAlgn val="ctr"/>
        <c:lblOffset val="100"/>
        <c:noMultiLvlLbl val="0"/>
      </c:catAx>
      <c:valAx>
        <c:axId val="907730591"/>
        <c:scaling>
          <c:orientation val="minMax"/>
        </c:scaling>
        <c:delete val="0"/>
        <c:axPos val="l"/>
        <c:majorGridlines>
          <c:spPr>
            <a:ln w="9525" cap="flat" cmpd="sng" algn="ctr">
              <a:solidFill>
                <a:schemeClr val="accent4">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2D2C2C"/>
                </a:solidFill>
                <a:latin typeface="+mn-lt"/>
                <a:ea typeface="+mn-ea"/>
                <a:cs typeface="+mn-cs"/>
              </a:defRPr>
            </a:pPr>
            <a:endParaRPr lang="en-US"/>
          </a:p>
        </c:txPr>
        <c:crossAx val="90773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0.06004</cdr:x>
      <cdr:y>0.03556</cdr:y>
    </cdr:from>
    <cdr:to>
      <cdr:x>1</cdr:x>
      <cdr:y>0.14082</cdr:y>
    </cdr:to>
    <cdr:sp macro="" textlink="">
      <cdr:nvSpPr>
        <cdr:cNvPr id="2" name="TextBox 1">
          <a:extLst xmlns:a="http://schemas.openxmlformats.org/drawingml/2006/main">
            <a:ext uri="{FF2B5EF4-FFF2-40B4-BE49-F238E27FC236}">
              <a16:creationId xmlns:a16="http://schemas.microsoft.com/office/drawing/2014/main" id="{D05849E0-34C3-441D-961F-20165471FE72}"/>
            </a:ext>
          </a:extLst>
        </cdr:cNvPr>
        <cdr:cNvSpPr txBox="1"/>
      </cdr:nvSpPr>
      <cdr:spPr>
        <a:xfrm xmlns:a="http://schemas.openxmlformats.org/drawingml/2006/main">
          <a:off x="314288" y="171582"/>
          <a:ext cx="4920717" cy="5078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No. of children orphaned 1</a:t>
          </a:r>
          <a:r>
            <a:rPr lang="en-US" sz="1400" b="1" baseline="30000" dirty="0"/>
            <a:t>st</a:t>
          </a:r>
          <a:r>
            <a:rPr lang="en-US" sz="1400" b="1" dirty="0"/>
            <a:t> year of reporting, AIDS  and COVID pandemics</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21:14:05.46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21:15:15.126"/>
    </inkml:context>
    <inkml:brush xml:id="br0">
      <inkml:brushProperty name="width" value="0.05" units="cm"/>
      <inkml:brushProperty name="height" value="0.05" units="cm"/>
      <inkml:brushProperty name="ignorePressure" value="1"/>
    </inkml:brush>
  </inkml:definitions>
  <inkml:trace contextRef="#ctx0" brushRef="#br0">0 0,'0'0,"0"0,0 0,0 0,0 0,0 0,0 0,0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21:15:26.18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21:15:36.087"/>
    </inkml:context>
    <inkml:brush xml:id="br0">
      <inkml:brushProperty name="width" value="0.05" units="cm"/>
      <inkml:brushProperty name="height" value="0.05" units="cm"/>
      <inkml:brushProperty name="ignorePressure" value="1"/>
    </inkml:brush>
  </inkml:definitions>
  <inkml:trace contextRef="#ctx0" brushRef="#br0">0 1,'0'-1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21:20:26.121"/>
    </inkml:context>
    <inkml:brush xml:id="br0">
      <inkml:brushProperty name="width" value="0.10583" units="cm"/>
      <inkml:brushProperty name="height" value="0.10583" units="cm"/>
      <inkml:brushProperty name="ignorePressure" value="1"/>
    </inkml:brush>
  </inkml:definitions>
  <inkml:trace contextRef="#ctx0" brushRef="#br0">918 0,'-4'0,"-2"1,4-1,-4 3,-1-3,5 1,-4 1,2 1,-1-2,-1 2,4-2,-4 3,3-3,-3 4,4-3,-3 1,3 1,-3-1,2 1,-1 0,-1 6,-8 10,0-2,2 2,-10 29,-5 9,-16 23,24-48,2-1,-2-2,-28 36,-13 14,-79 132,98-120,31-70,0-3,-1 1,-1-1,0 2,-27 26,21-22,-4-2,2 2,3-1,-1 2,-17 40,25-46,2-2,-3 1,-16 26,22-40,0-2,1 4,-1-4,-1 2,1-2,1 2,-4-3,4 2,-2 0,0-1,0-1,-3 0,-3 3,-20 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21:20:30.077"/>
    </inkml:context>
    <inkml:brush xml:id="br0">
      <inkml:brushProperty name="width" value="0.10583" units="cm"/>
      <inkml:brushProperty name="height" value="0.10583" units="cm"/>
      <inkml:brushProperty name="ignorePressure" value="1"/>
    </inkml:brush>
  </inkml:definitions>
  <inkml:trace contextRef="#ctx0" brushRef="#br0">0 0,'65'55,"-11"-13,-8 5,-1 2,-1 2,63 100,7 1,-27-36,-60-75,-14-19,3-1,-1 0,2-1,1 0,38 33,-43-42,0 1,0-1,-1 2,0 1,-1-1,11 20,48 95,-52-92,-22-81,-8 12,-1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4F649-738A-6F4E-BEF9-EB4F2F8984A8}"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2C460-D1B9-0F49-885E-D70F3599D276}" type="slidenum">
              <a:rPr lang="en-US" smtClean="0"/>
              <a:t>‹#›</a:t>
            </a:fld>
            <a:endParaRPr lang="en-US"/>
          </a:p>
        </p:txBody>
      </p:sp>
    </p:spTree>
    <p:extLst>
      <p:ext uri="{BB962C8B-B14F-4D97-AF65-F5344CB8AC3E}">
        <p14:creationId xmlns:p14="http://schemas.microsoft.com/office/powerpoint/2010/main" val="315764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B7E4FF-31E4-4D89-B54D-77A7AB8F542E}" type="slidenum">
              <a:rPr lang="en-US" smtClean="0"/>
              <a:t>1</a:t>
            </a:fld>
            <a:endParaRPr lang="en-US"/>
          </a:p>
        </p:txBody>
      </p:sp>
    </p:spTree>
    <p:extLst>
      <p:ext uri="{BB962C8B-B14F-4D97-AF65-F5344CB8AC3E}">
        <p14:creationId xmlns:p14="http://schemas.microsoft.com/office/powerpoint/2010/main" val="298571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F07CCB-50B5-FC43-A0F2-9E84D6889D24}" type="slidenum">
              <a:rPr lang="en-US" smtClean="0"/>
              <a:t>4</a:t>
            </a:fld>
            <a:endParaRPr lang="en-US"/>
          </a:p>
        </p:txBody>
      </p:sp>
    </p:spTree>
    <p:extLst>
      <p:ext uri="{BB962C8B-B14F-4D97-AF65-F5344CB8AC3E}">
        <p14:creationId xmlns:p14="http://schemas.microsoft.com/office/powerpoint/2010/main" val="341034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07CCB-50B5-FC43-A0F2-9E84D6889D24}" type="slidenum">
              <a:rPr lang="en-US" smtClean="0"/>
              <a:t>5</a:t>
            </a:fld>
            <a:endParaRPr lang="en-US"/>
          </a:p>
        </p:txBody>
      </p:sp>
    </p:spTree>
    <p:extLst>
      <p:ext uri="{BB962C8B-B14F-4D97-AF65-F5344CB8AC3E}">
        <p14:creationId xmlns:p14="http://schemas.microsoft.com/office/powerpoint/2010/main" val="63577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20B99-CAA9-48AE-8095-969F5DB80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46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7E4FF-31E4-4D89-B54D-77A7AB8F54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67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781D7C"/>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00864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1ED6-095B-4994-B3E2-A34D6F8FD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8BF2B4-FA84-43E3-B054-F3BACE516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60A2EE-29E8-4962-80E7-EB102FA17758}"/>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5" name="Footer Placeholder 4">
            <a:extLst>
              <a:ext uri="{FF2B5EF4-FFF2-40B4-BE49-F238E27FC236}">
                <a16:creationId xmlns:a16="http://schemas.microsoft.com/office/drawing/2014/main" id="{FDB7C252-AF46-4D97-AC11-3C7F7F77C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DDED2-8302-475E-9B9F-17E17E00BDF1}"/>
              </a:ext>
            </a:extLst>
          </p:cNvPr>
          <p:cNvSpPr>
            <a:spLocks noGrp="1"/>
          </p:cNvSpPr>
          <p:nvPr>
            <p:ph type="sldNum" sz="quarter" idx="12"/>
          </p:nvPr>
        </p:nvSpPr>
        <p:spPr/>
        <p:txBody>
          <a:bodyPr/>
          <a:lstStyle/>
          <a:p>
            <a:fld id="{D2F15DA2-9F16-4217-9781-21415037B822}" type="slidenum">
              <a:rPr lang="en-US" smtClean="0"/>
              <a:t>‹#›</a:t>
            </a:fld>
            <a:endParaRPr lang="en-US"/>
          </a:p>
        </p:txBody>
      </p:sp>
    </p:spTree>
    <p:extLst>
      <p:ext uri="{BB962C8B-B14F-4D97-AF65-F5344CB8AC3E}">
        <p14:creationId xmlns:p14="http://schemas.microsoft.com/office/powerpoint/2010/main" val="34634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E6FF-13A1-49AC-B236-FE8CBBACDA36}"/>
              </a:ext>
            </a:extLst>
          </p:cNvPr>
          <p:cNvSpPr>
            <a:spLocks noGrp="1"/>
          </p:cNvSpPr>
          <p:nvPr>
            <p:ph type="title"/>
          </p:nvPr>
        </p:nvSpPr>
        <p:spPr/>
        <p:txBody>
          <a:bodyPr>
            <a:normAutofit/>
          </a:bodyPr>
          <a:lstStyle>
            <a:lvl1pPr>
              <a:defRPr sz="3600" b="1">
                <a:solidFill>
                  <a:srgbClr val="006E4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FAABC9-BF23-4E85-8349-49C295840232}"/>
              </a:ext>
            </a:extLst>
          </p:cNvPr>
          <p:cNvSpPr>
            <a:spLocks noGrp="1"/>
          </p:cNvSpPr>
          <p:nvPr>
            <p:ph idx="1"/>
          </p:nvPr>
        </p:nvSpPr>
        <p:spPr/>
        <p:txBody>
          <a:bodyPr/>
          <a:lstStyle>
            <a:lvl1pPr>
              <a:defRPr>
                <a:solidFill>
                  <a:srgbClr val="2D825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14E403-7DDE-4FA6-BFFF-7011DEE7FDFA}"/>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5" name="Footer Placeholder 4">
            <a:extLst>
              <a:ext uri="{FF2B5EF4-FFF2-40B4-BE49-F238E27FC236}">
                <a16:creationId xmlns:a16="http://schemas.microsoft.com/office/drawing/2014/main" id="{93B86284-CEBB-49E8-9053-0BC732B36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C1D95-5B42-40F7-A26E-42FFA4C4782A}"/>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E47A1BD1-EE0F-EC44-B1A6-5A65AC4EE2B0}"/>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8B8B82CF-F17A-D644-B4B2-CB988E6B3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110DFF31-7800-A149-8F11-B4DEC5DD1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64F9D998-F6E2-3B46-AE8E-F93D2241E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D7A4849B-BB65-8B48-9A79-F5BDE5867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D0F72D10-5ABF-3341-B72C-3453ACCCDE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10BAD321-C190-C645-913D-FC024F5856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4728B70D-65D4-0146-9BB3-CFED90E334F3}"/>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292ED101-F0DD-4044-B022-78884A8A96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61C58A97-EF7A-3647-BA42-C80C13D325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16215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B701-3F7D-4992-B979-5B4657EAE8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247AAF-C7DC-487D-A4DE-B4F6A1662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12705E-E0EA-4C2F-8095-F0410EEEBD3B}"/>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5" name="Footer Placeholder 4">
            <a:extLst>
              <a:ext uri="{FF2B5EF4-FFF2-40B4-BE49-F238E27FC236}">
                <a16:creationId xmlns:a16="http://schemas.microsoft.com/office/drawing/2014/main" id="{8D8BA86D-2970-4763-A3B2-B82C6C154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74D6E-E2EF-4056-801F-8AAAE81C9CA5}"/>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620BFEB5-D7F2-5546-9FEF-6FA3B07BBEBA}"/>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402242CC-56FC-D94F-A0F2-7401E909B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BCA653D4-35B3-684E-8158-B3085BAC1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D88339F9-E2C0-F342-BB63-86E7F143C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D4619024-D660-D84F-ACE3-8A7D9D7B39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5CB7B3E2-29A1-984F-B33E-C8B9557CEB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AD225CF0-9E93-F140-A1DF-D3AF9E286B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2B11DE68-C615-324F-A598-EDA8FF056B65}"/>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882CCB2-929B-0F4E-8E2C-60356C8F90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E800E34B-CF2B-C148-8762-2F638E35AB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357607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5332-AE8E-4DA9-83C7-F02F807C0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9C0D7-6363-42EC-A613-C6F9ED43A2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EB70F-750F-4F21-B2EA-D53559528C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86DC5E-D79D-4027-B6B9-F0F8ADB8C064}"/>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6" name="Footer Placeholder 5">
            <a:extLst>
              <a:ext uri="{FF2B5EF4-FFF2-40B4-BE49-F238E27FC236}">
                <a16:creationId xmlns:a16="http://schemas.microsoft.com/office/drawing/2014/main" id="{B0E1096D-C341-4779-A826-A28A0B4CE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AFD56-A01F-4D89-9A14-EEB934ACF5E5}"/>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8" name="Group 7">
            <a:extLst>
              <a:ext uri="{FF2B5EF4-FFF2-40B4-BE49-F238E27FC236}">
                <a16:creationId xmlns:a16="http://schemas.microsoft.com/office/drawing/2014/main" id="{248FDD7C-9129-0640-9B35-ED961EF6BEAD}"/>
              </a:ext>
            </a:extLst>
          </p:cNvPr>
          <p:cNvGrpSpPr/>
          <p:nvPr userDrawn="1"/>
        </p:nvGrpSpPr>
        <p:grpSpPr>
          <a:xfrm>
            <a:off x="328961" y="6170061"/>
            <a:ext cx="11349263" cy="645627"/>
            <a:chOff x="259512" y="5186997"/>
            <a:chExt cx="11623651" cy="729171"/>
          </a:xfrm>
        </p:grpSpPr>
        <p:pic>
          <p:nvPicPr>
            <p:cNvPr id="9" name="Picture 8" descr="Logo&#10;&#10;Description automatically generated">
              <a:extLst>
                <a:ext uri="{FF2B5EF4-FFF2-40B4-BE49-F238E27FC236}">
                  <a16:creationId xmlns:a16="http://schemas.microsoft.com/office/drawing/2014/main" id="{A86D68B7-4EE2-BA4A-A93C-304B21C3D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9BD8EDF-22A9-0145-8E0B-C42766088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1" name="Picture 10" descr="A black and white sign&#10;&#10;Description automatically generated with low confidence">
              <a:extLst>
                <a:ext uri="{FF2B5EF4-FFF2-40B4-BE49-F238E27FC236}">
                  <a16:creationId xmlns:a16="http://schemas.microsoft.com/office/drawing/2014/main" id="{6F031540-E4C4-744A-85D6-CCE2C75F0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CD8CD05D-D8B7-3D44-A364-9437844532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3" name="Picture 12" descr="Logo, company name&#10;&#10;Description automatically generated">
              <a:extLst>
                <a:ext uri="{FF2B5EF4-FFF2-40B4-BE49-F238E27FC236}">
                  <a16:creationId xmlns:a16="http://schemas.microsoft.com/office/drawing/2014/main" id="{F0AC2D25-E749-F148-9966-DD093259F0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4" name="Picture 13" descr="Logo, company name&#10;&#10;Description automatically generated">
              <a:extLst>
                <a:ext uri="{FF2B5EF4-FFF2-40B4-BE49-F238E27FC236}">
                  <a16:creationId xmlns:a16="http://schemas.microsoft.com/office/drawing/2014/main" id="{A6265EAB-217C-8646-B38F-B1C694FAA7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5" name="Picture 14" descr="Logo, company name&#10;&#10;Description automatically generated">
              <a:extLst>
                <a:ext uri="{FF2B5EF4-FFF2-40B4-BE49-F238E27FC236}">
                  <a16:creationId xmlns:a16="http://schemas.microsoft.com/office/drawing/2014/main" id="{4B5A28AF-3104-0E49-AD0D-DFC4609C3C4F}"/>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63D2BEBF-5D2A-724E-866F-2DD74BD9EC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7" name="Picture 16" descr="Logo, company name&#10;&#10;Description automatically generated">
              <a:extLst>
                <a:ext uri="{FF2B5EF4-FFF2-40B4-BE49-F238E27FC236}">
                  <a16:creationId xmlns:a16="http://schemas.microsoft.com/office/drawing/2014/main" id="{3B81C564-EE10-2449-A1C0-8675905E22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841144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DFD2-65FE-4276-814C-E57B37FF4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1F3F8-46E4-452E-8284-21BAEDC75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64CAD-0742-41C4-8FB2-D8E9DAC0B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ABF67-1607-472A-A3A4-C33A01FEC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81599-CF08-40BC-833F-7A095DF323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CB0B8E-7B4E-4B23-B876-7EE003DA8599}"/>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8" name="Footer Placeholder 7">
            <a:extLst>
              <a:ext uri="{FF2B5EF4-FFF2-40B4-BE49-F238E27FC236}">
                <a16:creationId xmlns:a16="http://schemas.microsoft.com/office/drawing/2014/main" id="{4AD8AF8E-5E11-47B2-A880-7DC538DABA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72329-7177-411B-99EE-A49368088806}"/>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10" name="Group 9">
            <a:extLst>
              <a:ext uri="{FF2B5EF4-FFF2-40B4-BE49-F238E27FC236}">
                <a16:creationId xmlns:a16="http://schemas.microsoft.com/office/drawing/2014/main" id="{28FFA716-C1CE-BF47-8DC0-5CD5B5DEEC4E}"/>
              </a:ext>
            </a:extLst>
          </p:cNvPr>
          <p:cNvGrpSpPr/>
          <p:nvPr userDrawn="1"/>
        </p:nvGrpSpPr>
        <p:grpSpPr>
          <a:xfrm>
            <a:off x="328961" y="6170061"/>
            <a:ext cx="11349263" cy="645627"/>
            <a:chOff x="259512" y="5186997"/>
            <a:chExt cx="11623651" cy="729171"/>
          </a:xfrm>
        </p:grpSpPr>
        <p:pic>
          <p:nvPicPr>
            <p:cNvPr id="11" name="Picture 10" descr="Logo&#10;&#10;Description automatically generated">
              <a:extLst>
                <a:ext uri="{FF2B5EF4-FFF2-40B4-BE49-F238E27FC236}">
                  <a16:creationId xmlns:a16="http://schemas.microsoft.com/office/drawing/2014/main" id="{80C33829-7A9A-6A41-AC8A-777A1BC14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12D58A32-D255-584F-BA52-D46F4D79B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3" name="Picture 12" descr="A black and white sign&#10;&#10;Description automatically generated with low confidence">
              <a:extLst>
                <a:ext uri="{FF2B5EF4-FFF2-40B4-BE49-F238E27FC236}">
                  <a16:creationId xmlns:a16="http://schemas.microsoft.com/office/drawing/2014/main" id="{F367E300-CBFF-2E4A-8275-01E54F2AA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3B1EDB47-639D-4945-9FB1-BDF0DA9065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5" name="Picture 14" descr="Logo, company name&#10;&#10;Description automatically generated">
              <a:extLst>
                <a:ext uri="{FF2B5EF4-FFF2-40B4-BE49-F238E27FC236}">
                  <a16:creationId xmlns:a16="http://schemas.microsoft.com/office/drawing/2014/main" id="{5B4CCFC7-C93B-3745-81A2-B3BD2D60FC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6" name="Picture 15" descr="Logo, company name&#10;&#10;Description automatically generated">
              <a:extLst>
                <a:ext uri="{FF2B5EF4-FFF2-40B4-BE49-F238E27FC236}">
                  <a16:creationId xmlns:a16="http://schemas.microsoft.com/office/drawing/2014/main" id="{C98B3CE4-164C-3B48-B334-D5F77F73FE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7" name="Picture 16" descr="Logo, company name&#10;&#10;Description automatically generated">
              <a:extLst>
                <a:ext uri="{FF2B5EF4-FFF2-40B4-BE49-F238E27FC236}">
                  <a16:creationId xmlns:a16="http://schemas.microsoft.com/office/drawing/2014/main" id="{83B3FAD1-298E-8646-938E-022EEE5056EF}"/>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B8134780-7195-7C47-B5B0-56D5187BB4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9" name="Picture 18" descr="Logo, company name&#10;&#10;Description automatically generated">
              <a:extLst>
                <a:ext uri="{FF2B5EF4-FFF2-40B4-BE49-F238E27FC236}">
                  <a16:creationId xmlns:a16="http://schemas.microsoft.com/office/drawing/2014/main" id="{B829F317-5498-E647-AAB0-5B6E68ADFF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043617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0CF5-908F-4660-AF1E-D04D328EEF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A39757-2531-4FAF-BBEF-2417E149A7D2}"/>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4" name="Footer Placeholder 3">
            <a:extLst>
              <a:ext uri="{FF2B5EF4-FFF2-40B4-BE49-F238E27FC236}">
                <a16:creationId xmlns:a16="http://schemas.microsoft.com/office/drawing/2014/main" id="{77EE7553-B186-42FB-A094-AFD7525DB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3F3FEC-48FA-4630-A63C-C51001EC311B}"/>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6" name="Group 5">
            <a:extLst>
              <a:ext uri="{FF2B5EF4-FFF2-40B4-BE49-F238E27FC236}">
                <a16:creationId xmlns:a16="http://schemas.microsoft.com/office/drawing/2014/main" id="{A85B27A6-63F7-4042-B628-B5D70ADE25FA}"/>
              </a:ext>
            </a:extLst>
          </p:cNvPr>
          <p:cNvGrpSpPr/>
          <p:nvPr userDrawn="1"/>
        </p:nvGrpSpPr>
        <p:grpSpPr>
          <a:xfrm>
            <a:off x="328961" y="6170061"/>
            <a:ext cx="11349263" cy="645627"/>
            <a:chOff x="259512" y="5186997"/>
            <a:chExt cx="11623651" cy="729171"/>
          </a:xfrm>
        </p:grpSpPr>
        <p:pic>
          <p:nvPicPr>
            <p:cNvPr id="7" name="Picture 6" descr="Logo&#10;&#10;Description automatically generated">
              <a:extLst>
                <a:ext uri="{FF2B5EF4-FFF2-40B4-BE49-F238E27FC236}">
                  <a16:creationId xmlns:a16="http://schemas.microsoft.com/office/drawing/2014/main" id="{F4AED6BE-52A5-4F41-82B5-FD08182CC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677154FE-4566-374F-97BD-2AFD8B5EB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35E093D3-472D-054A-82BB-A33F585ED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AFD15A7C-3E48-624B-A54F-02B0198C8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1" name="Picture 10" descr="Logo, company name&#10;&#10;Description automatically generated">
              <a:extLst>
                <a:ext uri="{FF2B5EF4-FFF2-40B4-BE49-F238E27FC236}">
                  <a16:creationId xmlns:a16="http://schemas.microsoft.com/office/drawing/2014/main" id="{02EF0763-80B2-C649-B0B5-F7172C56E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2" name="Picture 11" descr="Logo, company name&#10;&#10;Description automatically generated">
              <a:extLst>
                <a:ext uri="{FF2B5EF4-FFF2-40B4-BE49-F238E27FC236}">
                  <a16:creationId xmlns:a16="http://schemas.microsoft.com/office/drawing/2014/main" id="{8688C5BB-1014-D843-B579-A54550BA25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3" name="Picture 12" descr="Logo, company name&#10;&#10;Description automatically generated">
              <a:extLst>
                <a:ext uri="{FF2B5EF4-FFF2-40B4-BE49-F238E27FC236}">
                  <a16:creationId xmlns:a16="http://schemas.microsoft.com/office/drawing/2014/main" id="{C6E9C712-5939-1D47-B3F1-6036405A4BA1}"/>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622189AE-2302-4643-BBBB-4E625C0FED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5" name="Picture 14" descr="Logo, company name&#10;&#10;Description automatically generated">
              <a:extLst>
                <a:ext uri="{FF2B5EF4-FFF2-40B4-BE49-F238E27FC236}">
                  <a16:creationId xmlns:a16="http://schemas.microsoft.com/office/drawing/2014/main" id="{CB635D4B-86F1-1749-9C90-FB23ED4632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95170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015FA-517F-4522-A2FE-F5AAD32ED047}"/>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3" name="Footer Placeholder 2">
            <a:extLst>
              <a:ext uri="{FF2B5EF4-FFF2-40B4-BE49-F238E27FC236}">
                <a16:creationId xmlns:a16="http://schemas.microsoft.com/office/drawing/2014/main" id="{1B9BA8C0-4BB4-46BD-BD9D-0A47BAD6A4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071B55-AE85-4550-89EC-0A13823C7752}"/>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5" name="Group 4">
            <a:extLst>
              <a:ext uri="{FF2B5EF4-FFF2-40B4-BE49-F238E27FC236}">
                <a16:creationId xmlns:a16="http://schemas.microsoft.com/office/drawing/2014/main" id="{AA9313C2-96D1-C84A-9E63-CEA0E771E157}"/>
              </a:ext>
            </a:extLst>
          </p:cNvPr>
          <p:cNvGrpSpPr/>
          <p:nvPr userDrawn="1"/>
        </p:nvGrpSpPr>
        <p:grpSpPr>
          <a:xfrm>
            <a:off x="328961" y="6170061"/>
            <a:ext cx="11349263" cy="645627"/>
            <a:chOff x="259512" y="5186997"/>
            <a:chExt cx="11623651" cy="729171"/>
          </a:xfrm>
        </p:grpSpPr>
        <p:pic>
          <p:nvPicPr>
            <p:cNvPr id="6" name="Picture 5" descr="Logo&#10;&#10;Description automatically generated">
              <a:extLst>
                <a:ext uri="{FF2B5EF4-FFF2-40B4-BE49-F238E27FC236}">
                  <a16:creationId xmlns:a16="http://schemas.microsoft.com/office/drawing/2014/main" id="{77061270-CC73-CC42-B4A3-323C866B7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6A582756-EE22-2644-BB1A-859566657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8" name="Picture 7" descr="A black and white sign&#10;&#10;Description automatically generated with low confidence">
              <a:extLst>
                <a:ext uri="{FF2B5EF4-FFF2-40B4-BE49-F238E27FC236}">
                  <a16:creationId xmlns:a16="http://schemas.microsoft.com/office/drawing/2014/main" id="{7A97CA9E-1628-0E44-8320-216E8EB39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145FCDF6-0378-4048-ADC9-F429652017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0" name="Picture 9" descr="Logo, company name&#10;&#10;Description automatically generated">
              <a:extLst>
                <a:ext uri="{FF2B5EF4-FFF2-40B4-BE49-F238E27FC236}">
                  <a16:creationId xmlns:a16="http://schemas.microsoft.com/office/drawing/2014/main" id="{CD510011-BA02-CC42-ACFD-A9094EA53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1" name="Picture 10" descr="Logo, company name&#10;&#10;Description automatically generated">
              <a:extLst>
                <a:ext uri="{FF2B5EF4-FFF2-40B4-BE49-F238E27FC236}">
                  <a16:creationId xmlns:a16="http://schemas.microsoft.com/office/drawing/2014/main" id="{58D9C1B0-F9A9-6F4A-9622-132B0CEE52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2" name="Picture 11" descr="Logo, company name&#10;&#10;Description automatically generated">
              <a:extLst>
                <a:ext uri="{FF2B5EF4-FFF2-40B4-BE49-F238E27FC236}">
                  <a16:creationId xmlns:a16="http://schemas.microsoft.com/office/drawing/2014/main" id="{3531636B-12D7-0741-9E89-EBF1F095CE1C}"/>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F29961C3-CCF4-2B41-9B5F-7AE2EA0F9F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4" name="Picture 13" descr="Logo, company name&#10;&#10;Description automatically generated">
              <a:extLst>
                <a:ext uri="{FF2B5EF4-FFF2-40B4-BE49-F238E27FC236}">
                  <a16:creationId xmlns:a16="http://schemas.microsoft.com/office/drawing/2014/main" id="{315E7809-26A4-5847-8675-B01C73A844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31036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65BE-292A-4CF5-9C14-E2381092C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1C0280-9F74-41D3-9F52-9D65952BC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B6DB5-E35B-4A6C-8A55-F347D9469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5EFDE-6BE9-4D3E-8D4A-E05A070B9CDD}"/>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6" name="Footer Placeholder 5">
            <a:extLst>
              <a:ext uri="{FF2B5EF4-FFF2-40B4-BE49-F238E27FC236}">
                <a16:creationId xmlns:a16="http://schemas.microsoft.com/office/drawing/2014/main" id="{B01DBA6A-9AB7-48D3-A2D7-250101C86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50526-ECBA-4E23-B896-32573015AE5E}"/>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8" name="Group 7">
            <a:extLst>
              <a:ext uri="{FF2B5EF4-FFF2-40B4-BE49-F238E27FC236}">
                <a16:creationId xmlns:a16="http://schemas.microsoft.com/office/drawing/2014/main" id="{33EA6C00-10B1-7249-A998-E3B5403EC58F}"/>
              </a:ext>
            </a:extLst>
          </p:cNvPr>
          <p:cNvGrpSpPr/>
          <p:nvPr userDrawn="1"/>
        </p:nvGrpSpPr>
        <p:grpSpPr>
          <a:xfrm>
            <a:off x="328961" y="6170061"/>
            <a:ext cx="11349263" cy="645627"/>
            <a:chOff x="259512" y="5186997"/>
            <a:chExt cx="11623651" cy="729171"/>
          </a:xfrm>
        </p:grpSpPr>
        <p:pic>
          <p:nvPicPr>
            <p:cNvPr id="9" name="Picture 8" descr="Logo&#10;&#10;Description automatically generated">
              <a:extLst>
                <a:ext uri="{FF2B5EF4-FFF2-40B4-BE49-F238E27FC236}">
                  <a16:creationId xmlns:a16="http://schemas.microsoft.com/office/drawing/2014/main" id="{4FC565C7-E6B7-CD4D-AB9F-B1098B076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5A8E0C5-1B68-B043-82E5-11DDF3174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1" name="Picture 10" descr="A black and white sign&#10;&#10;Description automatically generated with low confidence">
              <a:extLst>
                <a:ext uri="{FF2B5EF4-FFF2-40B4-BE49-F238E27FC236}">
                  <a16:creationId xmlns:a16="http://schemas.microsoft.com/office/drawing/2014/main" id="{99B868E0-C456-4C4D-99E0-7847C7AC3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71D02A0-FE7E-F648-8AAA-1D64A2D1B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3" name="Picture 12" descr="Logo, company name&#10;&#10;Description automatically generated">
              <a:extLst>
                <a:ext uri="{FF2B5EF4-FFF2-40B4-BE49-F238E27FC236}">
                  <a16:creationId xmlns:a16="http://schemas.microsoft.com/office/drawing/2014/main" id="{D5606A95-B3CA-984D-8D17-0F59B22C38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4" name="Picture 13" descr="Logo, company name&#10;&#10;Description automatically generated">
              <a:extLst>
                <a:ext uri="{FF2B5EF4-FFF2-40B4-BE49-F238E27FC236}">
                  <a16:creationId xmlns:a16="http://schemas.microsoft.com/office/drawing/2014/main" id="{80403C8C-28E3-E44F-8C95-DF00FCA113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5" name="Picture 14" descr="Logo, company name&#10;&#10;Description automatically generated">
              <a:extLst>
                <a:ext uri="{FF2B5EF4-FFF2-40B4-BE49-F238E27FC236}">
                  <a16:creationId xmlns:a16="http://schemas.microsoft.com/office/drawing/2014/main" id="{25C249A6-BD10-D34D-8256-860132491591}"/>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33D5FD40-B5DA-1D4B-9DD4-224A46BF84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7" name="Picture 16" descr="Logo, company name&#10;&#10;Description automatically generated">
              <a:extLst>
                <a:ext uri="{FF2B5EF4-FFF2-40B4-BE49-F238E27FC236}">
                  <a16:creationId xmlns:a16="http://schemas.microsoft.com/office/drawing/2014/main" id="{4D1FA3B0-D8CD-D449-90C8-947E5EA868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650019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5FB9-29A3-4835-8741-22740342F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B03C10-99A1-497E-A687-600E6277A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1F9032-F2F9-49D0-A3DD-4D1F8CD2E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4831B-1772-4B7D-82A1-A4F740927BAC}"/>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6" name="Footer Placeholder 5">
            <a:extLst>
              <a:ext uri="{FF2B5EF4-FFF2-40B4-BE49-F238E27FC236}">
                <a16:creationId xmlns:a16="http://schemas.microsoft.com/office/drawing/2014/main" id="{FC8C6F30-76A7-438A-B4D9-2863C2EAD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716EF7-AC9A-4DF4-AC2C-7C9D649750C3}"/>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8" name="Group 7">
            <a:extLst>
              <a:ext uri="{FF2B5EF4-FFF2-40B4-BE49-F238E27FC236}">
                <a16:creationId xmlns:a16="http://schemas.microsoft.com/office/drawing/2014/main" id="{1ED6E947-CB2A-F041-B8D5-B76B1975EF84}"/>
              </a:ext>
            </a:extLst>
          </p:cNvPr>
          <p:cNvGrpSpPr/>
          <p:nvPr userDrawn="1"/>
        </p:nvGrpSpPr>
        <p:grpSpPr>
          <a:xfrm>
            <a:off x="328961" y="6170061"/>
            <a:ext cx="11349263" cy="645627"/>
            <a:chOff x="259512" y="5186997"/>
            <a:chExt cx="11623651" cy="729171"/>
          </a:xfrm>
        </p:grpSpPr>
        <p:pic>
          <p:nvPicPr>
            <p:cNvPr id="9" name="Picture 8" descr="Logo&#10;&#10;Description automatically generated">
              <a:extLst>
                <a:ext uri="{FF2B5EF4-FFF2-40B4-BE49-F238E27FC236}">
                  <a16:creationId xmlns:a16="http://schemas.microsoft.com/office/drawing/2014/main" id="{10C53AC6-A2F2-DD44-BBF6-8DAEA04ED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58B58D8-F339-0947-A426-D7B121DBE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1" name="Picture 10" descr="A black and white sign&#10;&#10;Description automatically generated with low confidence">
              <a:extLst>
                <a:ext uri="{FF2B5EF4-FFF2-40B4-BE49-F238E27FC236}">
                  <a16:creationId xmlns:a16="http://schemas.microsoft.com/office/drawing/2014/main" id="{5E7EBED0-E036-8041-9971-CFCB1341E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9F59B36C-1E5D-894B-B60C-F775F7A83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3" name="Picture 12" descr="Logo, company name&#10;&#10;Description automatically generated">
              <a:extLst>
                <a:ext uri="{FF2B5EF4-FFF2-40B4-BE49-F238E27FC236}">
                  <a16:creationId xmlns:a16="http://schemas.microsoft.com/office/drawing/2014/main" id="{CD633CA9-BD32-6A42-BADD-C4D825E28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4" name="Picture 13" descr="Logo, company name&#10;&#10;Description automatically generated">
              <a:extLst>
                <a:ext uri="{FF2B5EF4-FFF2-40B4-BE49-F238E27FC236}">
                  <a16:creationId xmlns:a16="http://schemas.microsoft.com/office/drawing/2014/main" id="{BAC2F287-C8C2-4743-8035-AF203E2E41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5" name="Picture 14" descr="Logo, company name&#10;&#10;Description automatically generated">
              <a:extLst>
                <a:ext uri="{FF2B5EF4-FFF2-40B4-BE49-F238E27FC236}">
                  <a16:creationId xmlns:a16="http://schemas.microsoft.com/office/drawing/2014/main" id="{096D40D1-3B56-8D48-8EF7-D5510844B13A}"/>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DC879BB6-F66C-1C4B-8729-5EE2027D5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7" name="Picture 16" descr="Logo, company name&#10;&#10;Description automatically generated">
              <a:extLst>
                <a:ext uri="{FF2B5EF4-FFF2-40B4-BE49-F238E27FC236}">
                  <a16:creationId xmlns:a16="http://schemas.microsoft.com/office/drawing/2014/main" id="{F9271FD6-D570-4942-A637-68DE8CDCD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01170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7603-B3EE-4519-9E1E-EEC260479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8A688D-D573-467A-A018-724DFB02F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629A0-A9E9-409D-9594-62B5705F8FC0}"/>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5" name="Footer Placeholder 4">
            <a:extLst>
              <a:ext uri="{FF2B5EF4-FFF2-40B4-BE49-F238E27FC236}">
                <a16:creationId xmlns:a16="http://schemas.microsoft.com/office/drawing/2014/main" id="{031A9353-990B-48B1-8B93-338BAB9E5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8C016-53BE-4494-8E4D-932937A89E7D}"/>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09B22E21-9DA4-5949-8751-316304D5495A}"/>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5683F2DF-434D-9A4F-9FC2-FE5B912DE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AF8E3B32-1971-524C-8F7E-957F1888F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A30B9471-8EBD-374C-98D9-3739A4F62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74F5A552-8CB2-894E-BA05-03FA269C1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C57C31D3-26E8-D44B-9BE7-C6C748B2FC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4DBCCC4C-84CA-E740-A6E2-821135FD3F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C373DCBA-CE39-B948-961B-609610B0A57E}"/>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E2596293-BC51-EB4F-BDE5-DB0B57214F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92504033-4023-7445-9E20-E1C208B7B2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43311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864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grpSp>
        <p:nvGrpSpPr>
          <p:cNvPr id="15" name="Group 14">
            <a:extLst>
              <a:ext uri="{FF2B5EF4-FFF2-40B4-BE49-F238E27FC236}">
                <a16:creationId xmlns:a16="http://schemas.microsoft.com/office/drawing/2014/main" id="{B040EA68-8061-4606-940B-3F33A1014012}"/>
              </a:ext>
            </a:extLst>
          </p:cNvPr>
          <p:cNvGrpSpPr/>
          <p:nvPr userDrawn="1"/>
        </p:nvGrpSpPr>
        <p:grpSpPr>
          <a:xfrm>
            <a:off x="0" y="6739363"/>
            <a:ext cx="12192000" cy="147710"/>
            <a:chOff x="0" y="6674049"/>
            <a:chExt cx="12192000" cy="147710"/>
          </a:xfrm>
        </p:grpSpPr>
        <p:sp>
          <p:nvSpPr>
            <p:cNvPr id="16" name="Rectangle 15">
              <a:extLst>
                <a:ext uri="{FF2B5EF4-FFF2-40B4-BE49-F238E27FC236}">
                  <a16:creationId xmlns:a16="http://schemas.microsoft.com/office/drawing/2014/main" id="{EA894C6C-F8B6-4334-A59B-98F462DF3F10}"/>
                </a:ext>
              </a:extLst>
            </p:cNvPr>
            <p:cNvSpPr>
              <a:spLocks noChangeArrowheads="1"/>
            </p:cNvSpPr>
            <p:nvPr userDrawn="1"/>
          </p:nvSpPr>
          <p:spPr bwMode="auto">
            <a:xfrm>
              <a:off x="8973610" y="6674049"/>
              <a:ext cx="804110" cy="147710"/>
            </a:xfrm>
            <a:prstGeom prst="rect">
              <a:avLst/>
            </a:prstGeom>
            <a:solidFill>
              <a:srgbClr val="91D3CA"/>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645FC3F6-0F86-406F-A5F7-5CF46D64CDA2}"/>
                </a:ext>
              </a:extLst>
            </p:cNvPr>
            <p:cNvSpPr>
              <a:spLocks noChangeArrowheads="1"/>
            </p:cNvSpPr>
            <p:nvPr userDrawn="1"/>
          </p:nvSpPr>
          <p:spPr bwMode="auto">
            <a:xfrm>
              <a:off x="9767233" y="6674049"/>
              <a:ext cx="804110" cy="147710"/>
            </a:xfrm>
            <a:prstGeom prst="rect">
              <a:avLst/>
            </a:prstGeom>
            <a:solidFill>
              <a:srgbClr val="D3612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53E87044-5D04-4AED-B43A-B1600534B957}"/>
                </a:ext>
              </a:extLst>
            </p:cNvPr>
            <p:cNvSpPr>
              <a:spLocks noChangeArrowheads="1"/>
            </p:cNvSpPr>
            <p:nvPr userDrawn="1"/>
          </p:nvSpPr>
          <p:spPr bwMode="auto">
            <a:xfrm>
              <a:off x="10571342" y="6674049"/>
              <a:ext cx="804765" cy="147710"/>
            </a:xfrm>
            <a:prstGeom prst="rect">
              <a:avLst/>
            </a:prstGeom>
            <a:solidFill>
              <a:srgbClr val="FFC72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8E8997BB-C4A1-4337-B5CD-6E42B8E61365}"/>
                </a:ext>
              </a:extLst>
            </p:cNvPr>
            <p:cNvSpPr>
              <a:spLocks noChangeArrowheads="1"/>
            </p:cNvSpPr>
            <p:nvPr userDrawn="1"/>
          </p:nvSpPr>
          <p:spPr bwMode="auto">
            <a:xfrm>
              <a:off x="11364967" y="6674049"/>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0">
              <a:extLst>
                <a:ext uri="{FF2B5EF4-FFF2-40B4-BE49-F238E27FC236}">
                  <a16:creationId xmlns:a16="http://schemas.microsoft.com/office/drawing/2014/main" id="{1899C924-38C5-4326-9CC0-F7547578AA87}"/>
                </a:ext>
              </a:extLst>
            </p:cNvPr>
            <p:cNvSpPr>
              <a:spLocks noChangeArrowheads="1"/>
            </p:cNvSpPr>
            <p:nvPr userDrawn="1"/>
          </p:nvSpPr>
          <p:spPr bwMode="auto">
            <a:xfrm>
              <a:off x="0" y="6674049"/>
              <a:ext cx="7572333" cy="147710"/>
            </a:xfrm>
            <a:prstGeom prst="rect">
              <a:avLst/>
            </a:prstGeom>
            <a:solidFill>
              <a:srgbClr val="781D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1DB158F0-2B0B-4C7F-B32C-05A54436F254}"/>
                </a:ext>
              </a:extLst>
            </p:cNvPr>
            <p:cNvSpPr>
              <a:spLocks noChangeArrowheads="1"/>
            </p:cNvSpPr>
            <p:nvPr userDrawn="1"/>
          </p:nvSpPr>
          <p:spPr bwMode="auto">
            <a:xfrm>
              <a:off x="8169500" y="6674049"/>
              <a:ext cx="804110" cy="147710"/>
            </a:xfrm>
            <a:prstGeom prst="rect">
              <a:avLst/>
            </a:prstGeom>
            <a:solidFill>
              <a:srgbClr val="0091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4" name="Rectangle 23">
              <a:extLst>
                <a:ext uri="{FF2B5EF4-FFF2-40B4-BE49-F238E27FC236}">
                  <a16:creationId xmlns:a16="http://schemas.microsoft.com/office/drawing/2014/main" id="{FA1E9C15-3412-4668-A012-4B58BB3DEA78}"/>
                </a:ext>
              </a:extLst>
            </p:cNvPr>
            <p:cNvSpPr>
              <a:spLocks noChangeArrowheads="1"/>
            </p:cNvSpPr>
            <p:nvPr userDrawn="1"/>
          </p:nvSpPr>
          <p:spPr bwMode="auto">
            <a:xfrm>
              <a:off x="7354263" y="6674049"/>
              <a:ext cx="825725" cy="147710"/>
            </a:xfrm>
            <a:prstGeom prst="rect">
              <a:avLst/>
            </a:prstGeom>
            <a:solidFill>
              <a:srgbClr val="00864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379047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C5BA8-7E55-4D0D-A52F-2CD73DA1CC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9A084F-CC55-4930-BB89-6B5481C04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D4E43-B367-46A6-843A-47E3AE5F628D}"/>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5" name="Footer Placeholder 4">
            <a:extLst>
              <a:ext uri="{FF2B5EF4-FFF2-40B4-BE49-F238E27FC236}">
                <a16:creationId xmlns:a16="http://schemas.microsoft.com/office/drawing/2014/main" id="{0AF9CC33-C982-40F8-96BB-8BAB8F093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92336-FDB7-4A86-9C1E-CB8138C7290C}"/>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C64A7A38-564B-C94F-BD8A-16712C8743B9}"/>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FD930AD9-431F-3042-9CAC-F0F587877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6C74AF9-F49F-9147-A51C-75D246DD1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5B903BFD-83D0-A243-9F4B-C11127650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7D03720A-AFB3-A943-8E10-9ACA0466F7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1F071D66-6CF3-F345-B546-EB8F3C89E4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91AEE3B5-48A4-174D-99B6-B8F66AD6FE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FD732443-A95B-1E4B-91A6-B3E37E8E6D71}"/>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8EB22DE0-66C1-E944-BC4C-52D7F882CD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D69DDE8B-B0B1-AE4A-B48A-B540B7347F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352316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781D7C"/>
                </a:solidFill>
              </a:defRPr>
            </a:lvl1pPr>
            <a:lvl2pPr marL="290513" indent="-290513">
              <a:spcBef>
                <a:spcPts val="600"/>
              </a:spcBef>
              <a:spcAft>
                <a:spcPts val="600"/>
              </a:spcAft>
              <a:buClr>
                <a:srgbClr val="781D7C"/>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AAC8F8B0-D7EB-4FF2-8E68-B3219077B4D2}"/>
              </a:ext>
            </a:extLst>
          </p:cNvPr>
          <p:cNvGrpSpPr/>
          <p:nvPr userDrawn="1"/>
        </p:nvGrpSpPr>
        <p:grpSpPr>
          <a:xfrm>
            <a:off x="0" y="6739363"/>
            <a:ext cx="12192000" cy="147710"/>
            <a:chOff x="0" y="6674049"/>
            <a:chExt cx="12192000" cy="147710"/>
          </a:xfrm>
        </p:grpSpPr>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8973610" y="6674049"/>
              <a:ext cx="804110" cy="147710"/>
            </a:xfrm>
            <a:prstGeom prst="rect">
              <a:avLst/>
            </a:prstGeom>
            <a:solidFill>
              <a:srgbClr val="91D3CA"/>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9767233" y="6674049"/>
              <a:ext cx="804110" cy="147710"/>
            </a:xfrm>
            <a:prstGeom prst="rect">
              <a:avLst/>
            </a:prstGeom>
            <a:solidFill>
              <a:srgbClr val="D3612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793EAA18-A4C9-4363-AF48-F2C12EB1307A}"/>
                </a:ext>
              </a:extLst>
            </p:cNvPr>
            <p:cNvSpPr>
              <a:spLocks noChangeArrowheads="1"/>
            </p:cNvSpPr>
            <p:nvPr userDrawn="1"/>
          </p:nvSpPr>
          <p:spPr bwMode="auto">
            <a:xfrm>
              <a:off x="10571342" y="6674049"/>
              <a:ext cx="804765" cy="147710"/>
            </a:xfrm>
            <a:prstGeom prst="rect">
              <a:avLst/>
            </a:prstGeom>
            <a:solidFill>
              <a:srgbClr val="FFC72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674049"/>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674049"/>
              <a:ext cx="7572333" cy="147710"/>
            </a:xfrm>
            <a:prstGeom prst="rect">
              <a:avLst/>
            </a:prstGeom>
            <a:solidFill>
              <a:srgbClr val="781D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169500" y="6674049"/>
              <a:ext cx="804110" cy="147710"/>
            </a:xfrm>
            <a:prstGeom prst="rect">
              <a:avLst/>
            </a:prstGeom>
            <a:solidFill>
              <a:srgbClr val="0091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7354263" y="6674049"/>
              <a:ext cx="825725" cy="147710"/>
            </a:xfrm>
            <a:prstGeom prst="rect">
              <a:avLst/>
            </a:prstGeom>
            <a:solidFill>
              <a:srgbClr val="00864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781D7C"/>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864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864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a:extLst>
              <a:ext uri="{FF2B5EF4-FFF2-40B4-BE49-F238E27FC236}">
                <a16:creationId xmlns:a16="http://schemas.microsoft.com/office/drawing/2014/main" id="{D674E78C-9494-4B5E-81EE-0780EB6D515B}"/>
              </a:ext>
            </a:extLst>
          </p:cNvPr>
          <p:cNvGrpSpPr/>
          <p:nvPr userDrawn="1"/>
        </p:nvGrpSpPr>
        <p:grpSpPr>
          <a:xfrm>
            <a:off x="0" y="6739363"/>
            <a:ext cx="12192000" cy="147710"/>
            <a:chOff x="0" y="6674049"/>
            <a:chExt cx="12192000" cy="147710"/>
          </a:xfrm>
        </p:grpSpPr>
        <p:sp>
          <p:nvSpPr>
            <p:cNvPr id="18" name="Rectangle 17">
              <a:extLst>
                <a:ext uri="{FF2B5EF4-FFF2-40B4-BE49-F238E27FC236}">
                  <a16:creationId xmlns:a16="http://schemas.microsoft.com/office/drawing/2014/main" id="{24B9AF90-E1BF-4121-993B-4721613B9C96}"/>
                </a:ext>
              </a:extLst>
            </p:cNvPr>
            <p:cNvSpPr>
              <a:spLocks noChangeArrowheads="1"/>
            </p:cNvSpPr>
            <p:nvPr userDrawn="1"/>
          </p:nvSpPr>
          <p:spPr bwMode="auto">
            <a:xfrm>
              <a:off x="8973610" y="6674049"/>
              <a:ext cx="804110" cy="147710"/>
            </a:xfrm>
            <a:prstGeom prst="rect">
              <a:avLst/>
            </a:prstGeom>
            <a:solidFill>
              <a:srgbClr val="91D3CA"/>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2DDAECD2-02E0-4F88-AB58-5E973EDE7C97}"/>
                </a:ext>
              </a:extLst>
            </p:cNvPr>
            <p:cNvSpPr>
              <a:spLocks noChangeArrowheads="1"/>
            </p:cNvSpPr>
            <p:nvPr userDrawn="1"/>
          </p:nvSpPr>
          <p:spPr bwMode="auto">
            <a:xfrm>
              <a:off x="9767233" y="6674049"/>
              <a:ext cx="804110" cy="147710"/>
            </a:xfrm>
            <a:prstGeom prst="rect">
              <a:avLst/>
            </a:prstGeom>
            <a:solidFill>
              <a:srgbClr val="D3612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C9EC79EE-973B-4359-B1F7-93D454D91A65}"/>
                </a:ext>
              </a:extLst>
            </p:cNvPr>
            <p:cNvSpPr>
              <a:spLocks noChangeArrowheads="1"/>
            </p:cNvSpPr>
            <p:nvPr userDrawn="1"/>
          </p:nvSpPr>
          <p:spPr bwMode="auto">
            <a:xfrm>
              <a:off x="10571342" y="6674049"/>
              <a:ext cx="804765" cy="147710"/>
            </a:xfrm>
            <a:prstGeom prst="rect">
              <a:avLst/>
            </a:prstGeom>
            <a:solidFill>
              <a:srgbClr val="FFC72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F9DD0C8F-0862-4B50-9B9C-F151F18D1F95}"/>
                </a:ext>
              </a:extLst>
            </p:cNvPr>
            <p:cNvSpPr>
              <a:spLocks noChangeArrowheads="1"/>
            </p:cNvSpPr>
            <p:nvPr userDrawn="1"/>
          </p:nvSpPr>
          <p:spPr bwMode="auto">
            <a:xfrm>
              <a:off x="11364967" y="6674049"/>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0">
              <a:extLst>
                <a:ext uri="{FF2B5EF4-FFF2-40B4-BE49-F238E27FC236}">
                  <a16:creationId xmlns:a16="http://schemas.microsoft.com/office/drawing/2014/main" id="{0704BB44-CE44-4E5A-A58E-721B61BCDD88}"/>
                </a:ext>
              </a:extLst>
            </p:cNvPr>
            <p:cNvSpPr>
              <a:spLocks noChangeArrowheads="1"/>
            </p:cNvSpPr>
            <p:nvPr userDrawn="1"/>
          </p:nvSpPr>
          <p:spPr bwMode="auto">
            <a:xfrm>
              <a:off x="0" y="6674049"/>
              <a:ext cx="7572333" cy="147710"/>
            </a:xfrm>
            <a:prstGeom prst="rect">
              <a:avLst/>
            </a:prstGeom>
            <a:solidFill>
              <a:srgbClr val="781D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BE4BA5EF-23E7-4959-90CA-AA9BFC2A9093}"/>
                </a:ext>
              </a:extLst>
            </p:cNvPr>
            <p:cNvSpPr>
              <a:spLocks noChangeArrowheads="1"/>
            </p:cNvSpPr>
            <p:nvPr userDrawn="1"/>
          </p:nvSpPr>
          <p:spPr bwMode="auto">
            <a:xfrm>
              <a:off x="8169500" y="6674049"/>
              <a:ext cx="804110" cy="147710"/>
            </a:xfrm>
            <a:prstGeom prst="rect">
              <a:avLst/>
            </a:prstGeom>
            <a:solidFill>
              <a:srgbClr val="0091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4" name="Rectangle 23">
              <a:extLst>
                <a:ext uri="{FF2B5EF4-FFF2-40B4-BE49-F238E27FC236}">
                  <a16:creationId xmlns:a16="http://schemas.microsoft.com/office/drawing/2014/main" id="{9FDC57EB-14F6-46FB-B242-B7C4E1D80388}"/>
                </a:ext>
              </a:extLst>
            </p:cNvPr>
            <p:cNvSpPr>
              <a:spLocks noChangeArrowheads="1"/>
            </p:cNvSpPr>
            <p:nvPr userDrawn="1"/>
          </p:nvSpPr>
          <p:spPr bwMode="auto">
            <a:xfrm>
              <a:off x="7354263" y="6674049"/>
              <a:ext cx="825725" cy="147710"/>
            </a:xfrm>
            <a:prstGeom prst="rect">
              <a:avLst/>
            </a:prstGeom>
            <a:solidFill>
              <a:srgbClr val="00864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E6FF-13A1-49AC-B236-FE8CBBACDA36}"/>
              </a:ext>
            </a:extLst>
          </p:cNvPr>
          <p:cNvSpPr>
            <a:spLocks noGrp="1"/>
          </p:cNvSpPr>
          <p:nvPr>
            <p:ph type="title"/>
          </p:nvPr>
        </p:nvSpPr>
        <p:spPr/>
        <p:txBody>
          <a:bodyPr>
            <a:normAutofit/>
          </a:bodyPr>
          <a:lstStyle>
            <a:lvl1pPr>
              <a:defRPr sz="3600" b="1">
                <a:solidFill>
                  <a:srgbClr val="006E4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FAABC9-BF23-4E85-8349-49C295840232}"/>
              </a:ext>
            </a:extLst>
          </p:cNvPr>
          <p:cNvSpPr>
            <a:spLocks noGrp="1"/>
          </p:cNvSpPr>
          <p:nvPr>
            <p:ph idx="1"/>
          </p:nvPr>
        </p:nvSpPr>
        <p:spPr/>
        <p:txBody>
          <a:bodyPr/>
          <a:lstStyle>
            <a:lvl1pPr>
              <a:defRPr>
                <a:solidFill>
                  <a:srgbClr val="2D825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14E403-7DDE-4FA6-BFFF-7011DEE7FDFA}"/>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5" name="Footer Placeholder 4">
            <a:extLst>
              <a:ext uri="{FF2B5EF4-FFF2-40B4-BE49-F238E27FC236}">
                <a16:creationId xmlns:a16="http://schemas.microsoft.com/office/drawing/2014/main" id="{93B86284-CEBB-49E8-9053-0BC732B36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C1D95-5B42-40F7-A26E-42FFA4C4782A}"/>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E47A1BD1-EE0F-EC44-B1A6-5A65AC4EE2B0}"/>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8B8B82CF-F17A-D644-B4B2-CB988E6B3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110DFF31-7800-A149-8F11-B4DEC5DD1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64F9D998-F6E2-3B46-AE8E-F93D2241E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D7A4849B-BB65-8B48-9A79-F5BDE5867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D0F72D10-5ABF-3341-B72C-3453ACCCDE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10BAD321-C190-C645-913D-FC024F5856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4728B70D-65D4-0146-9BB3-CFED90E334F3}"/>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292ED101-F0DD-4044-B022-78884A8A96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61C58A97-EF7A-3647-BA42-C80C13D325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330576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B701-3F7D-4992-B979-5B4657EAE8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247AAF-C7DC-487D-A4DE-B4F6A1662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12705E-E0EA-4C2F-8095-F0410EEEBD3B}"/>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5" name="Footer Placeholder 4">
            <a:extLst>
              <a:ext uri="{FF2B5EF4-FFF2-40B4-BE49-F238E27FC236}">
                <a16:creationId xmlns:a16="http://schemas.microsoft.com/office/drawing/2014/main" id="{8D8BA86D-2970-4763-A3B2-B82C6C154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74D6E-E2EF-4056-801F-8AAAE81C9CA5}"/>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620BFEB5-D7F2-5546-9FEF-6FA3B07BBEBA}"/>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402242CC-56FC-D94F-A0F2-7401E909B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BCA653D4-35B3-684E-8158-B3085BAC1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D88339F9-E2C0-F342-BB63-86E7F143C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D4619024-D660-D84F-ACE3-8A7D9D7B39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5CB7B3E2-29A1-984F-B33E-C8B9557CEB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AD225CF0-9E93-F140-A1DF-D3AF9E286B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2B11DE68-C615-324F-A598-EDA8FF056B65}"/>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882CCB2-929B-0F4E-8E2C-60356C8F90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E800E34B-CF2B-C148-8762-2F638E35AB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409464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9495-E8CB-DA49-AE20-660CB7B286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22B2F3-9C6E-B244-87C6-3FE53530AE2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0266AA4-35C9-B54A-B210-CE2FD5D8B858}"/>
              </a:ext>
            </a:extLst>
          </p:cNvPr>
          <p:cNvSpPr>
            <a:spLocks noGrp="1"/>
          </p:cNvSpPr>
          <p:nvPr>
            <p:ph type="dt" sz="half" idx="10"/>
          </p:nvPr>
        </p:nvSpPr>
        <p:spPr/>
        <p:txBody>
          <a:bodyPr/>
          <a:lstStyle/>
          <a:p>
            <a:fld id="{13867B5E-6D9F-2A4F-9132-0E1835C08B14}" type="datetimeFigureOut">
              <a:rPr lang="en-US" smtClean="0"/>
              <a:t>1/14/2022</a:t>
            </a:fld>
            <a:endParaRPr lang="en-US"/>
          </a:p>
        </p:txBody>
      </p:sp>
      <p:sp>
        <p:nvSpPr>
          <p:cNvPr id="5" name="Footer Placeholder 4">
            <a:extLst>
              <a:ext uri="{FF2B5EF4-FFF2-40B4-BE49-F238E27FC236}">
                <a16:creationId xmlns:a16="http://schemas.microsoft.com/office/drawing/2014/main" id="{605BC9C1-9063-6F41-B4E2-0445E82D9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A0D7B-8DB3-AE42-B298-3556A2E695A0}"/>
              </a:ext>
            </a:extLst>
          </p:cNvPr>
          <p:cNvSpPr>
            <a:spLocks noGrp="1"/>
          </p:cNvSpPr>
          <p:nvPr>
            <p:ph type="sldNum" sz="quarter" idx="12"/>
          </p:nvPr>
        </p:nvSpPr>
        <p:spPr/>
        <p:txBody>
          <a:bodyPr/>
          <a:lstStyle/>
          <a:p>
            <a:fld id="{C91D9870-34F8-1547-AAFA-07F4B966ADED}" type="slidenum">
              <a:rPr lang="en-US" smtClean="0"/>
              <a:t>‹#›</a:t>
            </a:fld>
            <a:endParaRPr lang="en-US"/>
          </a:p>
        </p:txBody>
      </p:sp>
    </p:spTree>
    <p:extLst>
      <p:ext uri="{BB962C8B-B14F-4D97-AF65-F5344CB8AC3E}">
        <p14:creationId xmlns:p14="http://schemas.microsoft.com/office/powerpoint/2010/main" val="227866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5FB9-29A3-4835-8741-22740342F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B03C10-99A1-497E-A687-600E6277A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1F9032-F2F9-49D0-A3DD-4D1F8CD2E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4831B-1772-4B7D-82A1-A4F740927BAC}"/>
              </a:ext>
            </a:extLst>
          </p:cNvPr>
          <p:cNvSpPr>
            <a:spLocks noGrp="1"/>
          </p:cNvSpPr>
          <p:nvPr>
            <p:ph type="dt" sz="half" idx="10"/>
          </p:nvPr>
        </p:nvSpPr>
        <p:spPr/>
        <p:txBody>
          <a:bodyPr/>
          <a:lstStyle/>
          <a:p>
            <a:fld id="{0DFF1A51-110A-4E27-A55E-D87726095DE2}" type="datetimeFigureOut">
              <a:rPr lang="en-US" smtClean="0"/>
              <a:t>1/14/2022</a:t>
            </a:fld>
            <a:endParaRPr lang="en-US"/>
          </a:p>
        </p:txBody>
      </p:sp>
      <p:sp>
        <p:nvSpPr>
          <p:cNvPr id="6" name="Footer Placeholder 5">
            <a:extLst>
              <a:ext uri="{FF2B5EF4-FFF2-40B4-BE49-F238E27FC236}">
                <a16:creationId xmlns:a16="http://schemas.microsoft.com/office/drawing/2014/main" id="{FC8C6F30-76A7-438A-B4D9-2863C2EAD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716EF7-AC9A-4DF4-AC2C-7C9D649750C3}"/>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8" name="Group 7">
            <a:extLst>
              <a:ext uri="{FF2B5EF4-FFF2-40B4-BE49-F238E27FC236}">
                <a16:creationId xmlns:a16="http://schemas.microsoft.com/office/drawing/2014/main" id="{1ED6E947-CB2A-F041-B8D5-B76B1975EF84}"/>
              </a:ext>
            </a:extLst>
          </p:cNvPr>
          <p:cNvGrpSpPr/>
          <p:nvPr userDrawn="1"/>
        </p:nvGrpSpPr>
        <p:grpSpPr>
          <a:xfrm>
            <a:off x="328961" y="6170061"/>
            <a:ext cx="11349263" cy="645627"/>
            <a:chOff x="259512" y="5186997"/>
            <a:chExt cx="11623651" cy="729171"/>
          </a:xfrm>
        </p:grpSpPr>
        <p:pic>
          <p:nvPicPr>
            <p:cNvPr id="9" name="Picture 8" descr="Logo&#10;&#10;Description automatically generated">
              <a:extLst>
                <a:ext uri="{FF2B5EF4-FFF2-40B4-BE49-F238E27FC236}">
                  <a16:creationId xmlns:a16="http://schemas.microsoft.com/office/drawing/2014/main" id="{10C53AC6-A2F2-DD44-BBF6-8DAEA04ED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58B58D8-F339-0947-A426-D7B121DBE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1" name="Picture 10" descr="A black and white sign&#10;&#10;Description automatically generated with low confidence">
              <a:extLst>
                <a:ext uri="{FF2B5EF4-FFF2-40B4-BE49-F238E27FC236}">
                  <a16:creationId xmlns:a16="http://schemas.microsoft.com/office/drawing/2014/main" id="{5E7EBED0-E036-8041-9971-CFCB1341E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9F59B36C-1E5D-894B-B60C-F775F7A83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13" name="Picture 12" descr="Logo, company name&#10;&#10;Description automatically generated">
              <a:extLst>
                <a:ext uri="{FF2B5EF4-FFF2-40B4-BE49-F238E27FC236}">
                  <a16:creationId xmlns:a16="http://schemas.microsoft.com/office/drawing/2014/main" id="{CD633CA9-BD32-6A42-BADD-C4D825E28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14" name="Picture 13" descr="Logo, company name&#10;&#10;Description automatically generated">
              <a:extLst>
                <a:ext uri="{FF2B5EF4-FFF2-40B4-BE49-F238E27FC236}">
                  <a16:creationId xmlns:a16="http://schemas.microsoft.com/office/drawing/2014/main" id="{BAC2F287-C8C2-4743-8035-AF203E2E41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15" name="Picture 14" descr="Logo, company name&#10;&#10;Description automatically generated">
              <a:extLst>
                <a:ext uri="{FF2B5EF4-FFF2-40B4-BE49-F238E27FC236}">
                  <a16:creationId xmlns:a16="http://schemas.microsoft.com/office/drawing/2014/main" id="{096D40D1-3B56-8D48-8EF7-D5510844B13A}"/>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DC879BB6-F66C-1C4B-8729-5EE2027D5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17" name="Picture 16" descr="Logo, company name&#10;&#10;Description automatically generated">
              <a:extLst>
                <a:ext uri="{FF2B5EF4-FFF2-40B4-BE49-F238E27FC236}">
                  <a16:creationId xmlns:a16="http://schemas.microsoft.com/office/drawing/2014/main" id="{F9271FD6-D570-4942-A637-68DE8CDCD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4870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1/14/2022</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61" r:id="rId6"/>
    <p:sldLayoutId id="2147483662" r:id="rId7"/>
    <p:sldLayoutId id="2147483778" r:id="rId8"/>
    <p:sldLayoutId id="21474837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260C5-4958-4D02-95D6-5DBED52A88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0677A7-7E15-4701-A7E9-F0FADB1FC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A99CE-93F9-4E88-A693-94BADA058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F1A51-110A-4E27-A55E-D87726095DE2}" type="datetimeFigureOut">
              <a:rPr lang="en-US" smtClean="0"/>
              <a:t>1/14/2022</a:t>
            </a:fld>
            <a:endParaRPr lang="en-US"/>
          </a:p>
        </p:txBody>
      </p:sp>
      <p:sp>
        <p:nvSpPr>
          <p:cNvPr id="5" name="Footer Placeholder 4">
            <a:extLst>
              <a:ext uri="{FF2B5EF4-FFF2-40B4-BE49-F238E27FC236}">
                <a16:creationId xmlns:a16="http://schemas.microsoft.com/office/drawing/2014/main" id="{9E40BE43-398E-4CD9-9F0B-C740EE9FA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7DFE06-B4D6-47EF-A7F0-8F2C247D47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15DA2-9F16-4217-9781-21415037B822}" type="slidenum">
              <a:rPr lang="en-US" smtClean="0"/>
              <a:t>‹#›</a:t>
            </a:fld>
            <a:endParaRPr lang="en-US"/>
          </a:p>
        </p:txBody>
      </p:sp>
      <p:sp>
        <p:nvSpPr>
          <p:cNvPr id="8" name="Rectangle 7">
            <a:extLst>
              <a:ext uri="{FF2B5EF4-FFF2-40B4-BE49-F238E27FC236}">
                <a16:creationId xmlns:a16="http://schemas.microsoft.com/office/drawing/2014/main" id="{97390284-231F-964F-AE6F-304E872051E5}"/>
              </a:ext>
            </a:extLst>
          </p:cNvPr>
          <p:cNvSpPr/>
          <p:nvPr userDrawn="1"/>
        </p:nvSpPr>
        <p:spPr>
          <a:xfrm>
            <a:off x="611619" y="365125"/>
            <a:ext cx="115056" cy="537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14559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3600" b="1" kern="1200">
          <a:solidFill>
            <a:srgbClr val="006E4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jfif"/><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hyperlink" Target="https://imperialcollegelondon.github.io/orphanhood_calculator/#/country/Brazi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apers.ssrn.com/sol3/papers.cfm?abstract_id=3971556"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9" Type="http://schemas.openxmlformats.org/officeDocument/2006/relationships/customXml" Target="../ink/ink6.xml"/><Relationship Id="rId3" Type="http://schemas.openxmlformats.org/officeDocument/2006/relationships/customXml" Target="../ink/ink1.xml"/><Relationship Id="rId21" Type="http://schemas.openxmlformats.org/officeDocument/2006/relationships/image" Target="../media/image260.png"/><Relationship Id="rId25" Type="http://schemas.openxmlformats.org/officeDocument/2006/relationships/customXml" Target="../ink/ink5.xml"/><Relationship Id="rId38"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6.xml"/><Relationship Id="rId24" Type="http://schemas.openxmlformats.org/officeDocument/2006/relationships/customXml" Target="../ink/ink4.xml"/><Relationship Id="rId40" Type="http://schemas.openxmlformats.org/officeDocument/2006/relationships/image" Target="../media/image55.png"/><Relationship Id="rId23" Type="http://schemas.openxmlformats.org/officeDocument/2006/relationships/customXml" Target="../ink/ink3.xml"/><Relationship Id="rId22"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papers.ssrn.com/sol3/papers.cfm?abstract_id=3971556" TargetMode="External"/><Relationship Id="rId5" Type="http://schemas.openxmlformats.org/officeDocument/2006/relationships/hyperlink" Target="https://data.unaids.org/topics/young-people/childrenonthebrink_en.pdf" TargetMode="Externa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135FF55-8F2E-435C-B759-16E03A931B37}"/>
              </a:ext>
            </a:extLst>
          </p:cNvPr>
          <p:cNvSpPr/>
          <p:nvPr/>
        </p:nvSpPr>
        <p:spPr>
          <a:xfrm>
            <a:off x="364040" y="246169"/>
            <a:ext cx="5582715" cy="1938992"/>
          </a:xfrm>
          <a:prstGeom prst="rect">
            <a:avLst/>
          </a:prstGeom>
        </p:spPr>
        <p:txBody>
          <a:bodyPr wrap="square" lIns="91440" tIns="45720" rIns="91440" bIns="45720" anchor="t">
            <a:spAutoFit/>
          </a:bodyPr>
          <a:lstStyle/>
          <a:p>
            <a:r>
              <a:rPr lang="en-US" sz="4000" b="1" dirty="0">
                <a:solidFill>
                  <a:srgbClr val="196941"/>
                </a:solidFill>
                <a:latin typeface="Calibri Light"/>
                <a:cs typeface="Calibri"/>
              </a:rPr>
              <a:t>Overcoming COVID-19 Threats to Children: </a:t>
            </a:r>
          </a:p>
          <a:p>
            <a:endParaRPr lang="en-US" sz="4000" b="1" kern="1200" dirty="0">
              <a:solidFill>
                <a:srgbClr val="196941"/>
              </a:solidFill>
              <a:latin typeface="Calibri Light"/>
              <a:ea typeface="+mj-ea"/>
              <a:cs typeface="Calibri"/>
            </a:endParaRPr>
          </a:p>
        </p:txBody>
      </p:sp>
      <p:grpSp>
        <p:nvGrpSpPr>
          <p:cNvPr id="2" name="Group 1">
            <a:extLst>
              <a:ext uri="{FF2B5EF4-FFF2-40B4-BE49-F238E27FC236}">
                <a16:creationId xmlns:a16="http://schemas.microsoft.com/office/drawing/2014/main" id="{14CCCC3D-2440-394F-83A8-E74D78041000}"/>
              </a:ext>
            </a:extLst>
          </p:cNvPr>
          <p:cNvGrpSpPr/>
          <p:nvPr/>
        </p:nvGrpSpPr>
        <p:grpSpPr>
          <a:xfrm>
            <a:off x="78191" y="5278316"/>
            <a:ext cx="5774441" cy="1440223"/>
            <a:chOff x="129986" y="5069237"/>
            <a:chExt cx="4289760" cy="1629445"/>
          </a:xfrm>
          <a:solidFill>
            <a:schemeClr val="bg1"/>
          </a:solidFill>
        </p:grpSpPr>
        <p:pic>
          <p:nvPicPr>
            <p:cNvPr id="35" name="Picture 34" descr="Logo&#10;&#10;Description automatically generated">
              <a:extLst>
                <a:ext uri="{FF2B5EF4-FFF2-40B4-BE49-F238E27FC236}">
                  <a16:creationId xmlns:a16="http://schemas.microsoft.com/office/drawing/2014/main" id="{1550BAA0-FF51-4D3E-9202-D1C6D34E4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85" y="5136063"/>
              <a:ext cx="584369" cy="485388"/>
            </a:xfrm>
            <a:prstGeom prst="rect">
              <a:avLst/>
            </a:prstGeom>
            <a:grpFill/>
          </p:spPr>
        </p:pic>
        <p:pic>
          <p:nvPicPr>
            <p:cNvPr id="36" name="Picture 35" descr="A picture containing text, clipart&#10;&#10;Description automatically generated">
              <a:extLst>
                <a:ext uri="{FF2B5EF4-FFF2-40B4-BE49-F238E27FC236}">
                  <a16:creationId xmlns:a16="http://schemas.microsoft.com/office/drawing/2014/main" id="{7EB2EECA-F59E-4421-AB1A-2C849AF12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551" y="5220918"/>
              <a:ext cx="1086136" cy="323230"/>
            </a:xfrm>
            <a:prstGeom prst="rect">
              <a:avLst/>
            </a:prstGeom>
            <a:grpFill/>
          </p:spPr>
        </p:pic>
        <p:pic>
          <p:nvPicPr>
            <p:cNvPr id="37" name="Picture 36" descr="A black and white sign&#10;&#10;Description automatically generated with low confidence">
              <a:extLst>
                <a:ext uri="{FF2B5EF4-FFF2-40B4-BE49-F238E27FC236}">
                  <a16:creationId xmlns:a16="http://schemas.microsoft.com/office/drawing/2014/main" id="{91BFAFC6-A99F-46A0-B79C-01CFE2E81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6831" y="5832998"/>
              <a:ext cx="1202756" cy="378306"/>
            </a:xfrm>
            <a:prstGeom prst="rect">
              <a:avLst/>
            </a:prstGeom>
            <a:grpFill/>
          </p:spPr>
        </p:pic>
        <p:pic>
          <p:nvPicPr>
            <p:cNvPr id="38" name="Picture 37" descr="Logo&#10;&#10;Description automatically generated with low confidence">
              <a:extLst>
                <a:ext uri="{FF2B5EF4-FFF2-40B4-BE49-F238E27FC236}">
                  <a16:creationId xmlns:a16="http://schemas.microsoft.com/office/drawing/2014/main" id="{789820B1-ECBB-4DC2-934C-60650CA41C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2071" y="5069237"/>
              <a:ext cx="1647675" cy="619319"/>
            </a:xfrm>
            <a:prstGeom prst="rect">
              <a:avLst/>
            </a:prstGeom>
            <a:grpFill/>
          </p:spPr>
        </p:pic>
        <p:pic>
          <p:nvPicPr>
            <p:cNvPr id="39" name="Picture 38" descr="Logo, company name&#10;&#10;Description automatically generated">
              <a:extLst>
                <a:ext uri="{FF2B5EF4-FFF2-40B4-BE49-F238E27FC236}">
                  <a16:creationId xmlns:a16="http://schemas.microsoft.com/office/drawing/2014/main" id="{B5DECA8A-E76D-4F0A-A8D8-F59D2B6349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039" y="5754550"/>
              <a:ext cx="1054832" cy="348596"/>
            </a:xfrm>
            <a:prstGeom prst="rect">
              <a:avLst/>
            </a:prstGeom>
            <a:grpFill/>
          </p:spPr>
        </p:pic>
        <p:pic>
          <p:nvPicPr>
            <p:cNvPr id="40" name="Picture 39" descr="Logo, company name&#10;&#10;Description automatically generated">
              <a:extLst>
                <a:ext uri="{FF2B5EF4-FFF2-40B4-BE49-F238E27FC236}">
                  <a16:creationId xmlns:a16="http://schemas.microsoft.com/office/drawing/2014/main" id="{01ECE9F7-EBFD-4165-8379-52D50A21E6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0977" y="5599422"/>
              <a:ext cx="1148782" cy="729171"/>
            </a:xfrm>
            <a:prstGeom prst="rect">
              <a:avLst/>
            </a:prstGeom>
            <a:grpFill/>
          </p:spPr>
        </p:pic>
        <p:pic>
          <p:nvPicPr>
            <p:cNvPr id="41" name="Picture 40" descr="Logo, company name&#10;&#10;Description automatically generated">
              <a:extLst>
                <a:ext uri="{FF2B5EF4-FFF2-40B4-BE49-F238E27FC236}">
                  <a16:creationId xmlns:a16="http://schemas.microsoft.com/office/drawing/2014/main" id="{63165FD1-FC25-492E-A9F7-EDEDCBEE6275}"/>
                </a:ext>
              </a:extLst>
            </p:cNvPr>
            <p:cNvPicPr>
              <a:picLocks noChangeAspect="1"/>
            </p:cNvPicPr>
            <p:nvPr/>
          </p:nvPicPr>
          <p:blipFill rotWithShape="1">
            <a:blip r:embed="rId9">
              <a:extLst>
                <a:ext uri="{28A0092B-C50C-407E-A947-70E740481C1C}">
                  <a14:useLocalDpi xmlns:a14="http://schemas.microsoft.com/office/drawing/2010/main" val="0"/>
                </a:ext>
              </a:extLst>
            </a:blip>
            <a:srcRect l="6594" t="33446" r="8345" b="35994"/>
            <a:stretch/>
          </p:blipFill>
          <p:spPr>
            <a:xfrm>
              <a:off x="129986" y="6262464"/>
              <a:ext cx="1609740" cy="436218"/>
            </a:xfrm>
            <a:prstGeom prst="rect">
              <a:avLst/>
            </a:prstGeom>
            <a:grpFill/>
          </p:spPr>
        </p:pic>
        <p:pic>
          <p:nvPicPr>
            <p:cNvPr id="42" name="Picture 41" descr="A picture containing logo&#10;&#10;Description automatically generated">
              <a:extLst>
                <a:ext uri="{FF2B5EF4-FFF2-40B4-BE49-F238E27FC236}">
                  <a16:creationId xmlns:a16="http://schemas.microsoft.com/office/drawing/2014/main" id="{83B2C9B8-11EF-4F12-A2CA-761BA98FB8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1614" y="6273934"/>
              <a:ext cx="1148782" cy="378306"/>
            </a:xfrm>
            <a:prstGeom prst="rect">
              <a:avLst/>
            </a:prstGeom>
            <a:grpFill/>
          </p:spPr>
        </p:pic>
        <p:pic>
          <p:nvPicPr>
            <p:cNvPr id="43" name="Picture 42" descr="Logo, company name&#10;&#10;Description automatically generated">
              <a:extLst>
                <a:ext uri="{FF2B5EF4-FFF2-40B4-BE49-F238E27FC236}">
                  <a16:creationId xmlns:a16="http://schemas.microsoft.com/office/drawing/2014/main" id="{71BD1004-A2A8-4AF2-8CB9-A43E9FD8F0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66653" y="6306275"/>
              <a:ext cx="878723" cy="348596"/>
            </a:xfrm>
            <a:prstGeom prst="rect">
              <a:avLst/>
            </a:prstGeom>
            <a:grpFill/>
          </p:spPr>
        </p:pic>
      </p:grpSp>
      <p:pic>
        <p:nvPicPr>
          <p:cNvPr id="4" name="Picture 3">
            <a:extLst>
              <a:ext uri="{FF2B5EF4-FFF2-40B4-BE49-F238E27FC236}">
                <a16:creationId xmlns:a16="http://schemas.microsoft.com/office/drawing/2014/main" id="{3B238636-5074-4199-AC23-350EBA02FD73}"/>
              </a:ext>
            </a:extLst>
          </p:cNvPr>
          <p:cNvPicPr>
            <a:picLocks noChangeAspect="1"/>
          </p:cNvPicPr>
          <p:nvPr/>
        </p:nvPicPr>
        <p:blipFill rotWithShape="1">
          <a:blip r:embed="rId12"/>
          <a:srcRect b="4786"/>
          <a:stretch/>
        </p:blipFill>
        <p:spPr>
          <a:xfrm>
            <a:off x="5852633" y="0"/>
            <a:ext cx="6346091" cy="6851219"/>
          </a:xfrm>
          <a:prstGeom prst="rect">
            <a:avLst/>
          </a:prstGeom>
        </p:spPr>
      </p:pic>
      <p:sp>
        <p:nvSpPr>
          <p:cNvPr id="19" name="Rectangle 18">
            <a:extLst>
              <a:ext uri="{FF2B5EF4-FFF2-40B4-BE49-F238E27FC236}">
                <a16:creationId xmlns:a16="http://schemas.microsoft.com/office/drawing/2014/main" id="{A08FE575-68FA-4005-8FA6-B3B4374C5D76}"/>
              </a:ext>
            </a:extLst>
          </p:cNvPr>
          <p:cNvSpPr/>
          <p:nvPr/>
        </p:nvSpPr>
        <p:spPr>
          <a:xfrm>
            <a:off x="364040" y="3924376"/>
            <a:ext cx="5102800" cy="553998"/>
          </a:xfrm>
          <a:prstGeom prst="rect">
            <a:avLst/>
          </a:prstGeom>
        </p:spPr>
        <p:txBody>
          <a:bodyPr wrap="square">
            <a:spAutoFit/>
          </a:bodyPr>
          <a:lstStyle/>
          <a:p>
            <a:r>
              <a:rPr lang="en-US" sz="1500" dirty="0"/>
              <a:t>Susan Hillis, PhD, MS, Centers for Disease Control and Prevention, December 17, 2021</a:t>
            </a:r>
          </a:p>
        </p:txBody>
      </p:sp>
    </p:spTree>
    <p:extLst>
      <p:ext uri="{BB962C8B-B14F-4D97-AF65-F5344CB8AC3E}">
        <p14:creationId xmlns:p14="http://schemas.microsoft.com/office/powerpoint/2010/main" val="204311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151E86-7501-4CE8-8B18-193405FD9D9C}"/>
              </a:ext>
            </a:extLst>
          </p:cNvPr>
          <p:cNvSpPr>
            <a:spLocks noGrp="1"/>
          </p:cNvSpPr>
          <p:nvPr>
            <p:ph type="title"/>
          </p:nvPr>
        </p:nvSpPr>
        <p:spPr>
          <a:xfrm>
            <a:off x="626533" y="215517"/>
            <a:ext cx="10938933" cy="773494"/>
          </a:xfrm>
        </p:spPr>
        <p:txBody>
          <a:bodyPr anchor="b">
            <a:normAutofit/>
          </a:bodyPr>
          <a:lstStyle/>
          <a:p>
            <a:r>
              <a:rPr lang="en-US" sz="4000" b="1" dirty="0">
                <a:solidFill>
                  <a:srgbClr val="007A3A"/>
                </a:solidFill>
              </a:rPr>
              <a:t>Data Meets Care: Every surge is comprised of faces </a:t>
            </a:r>
          </a:p>
        </p:txBody>
      </p:sp>
      <p:pic>
        <p:nvPicPr>
          <p:cNvPr id="3" name="Picture 2" descr="Chart, line chart&#10;&#10;Description automatically generated">
            <a:extLst>
              <a:ext uri="{FF2B5EF4-FFF2-40B4-BE49-F238E27FC236}">
                <a16:creationId xmlns:a16="http://schemas.microsoft.com/office/drawing/2014/main" id="{C82D4632-2411-4FB2-AFCE-479F6DC91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88" y="1258062"/>
            <a:ext cx="6172200" cy="4351400"/>
          </a:xfrm>
          <a:prstGeom prst="rect">
            <a:avLst/>
          </a:prstGeom>
          <a:noFill/>
        </p:spPr>
      </p:pic>
      <p:sp>
        <p:nvSpPr>
          <p:cNvPr id="10" name="Text Placeholder 3">
            <a:extLst>
              <a:ext uri="{FF2B5EF4-FFF2-40B4-BE49-F238E27FC236}">
                <a16:creationId xmlns:a16="http://schemas.microsoft.com/office/drawing/2014/main" id="{43AF096F-5368-4491-857C-3E03F2527C9E}"/>
              </a:ext>
            </a:extLst>
          </p:cNvPr>
          <p:cNvSpPr>
            <a:spLocks noGrp="1"/>
          </p:cNvSpPr>
          <p:nvPr>
            <p:ph type="body" sz="half" idx="2"/>
          </p:nvPr>
        </p:nvSpPr>
        <p:spPr>
          <a:xfrm>
            <a:off x="839788" y="2057400"/>
            <a:ext cx="3932237" cy="3811588"/>
          </a:xfrm>
        </p:spPr>
        <p:txBody>
          <a:bodyPr/>
          <a:lstStyle/>
          <a:p>
            <a:endParaRPr lang="en-US" dirty="0"/>
          </a:p>
        </p:txBody>
      </p:sp>
      <p:pic>
        <p:nvPicPr>
          <p:cNvPr id="6" name="Picture 5" descr="A picture containing person, indoor&#10;&#10;Description automatically generated">
            <a:extLst>
              <a:ext uri="{FF2B5EF4-FFF2-40B4-BE49-F238E27FC236}">
                <a16:creationId xmlns:a16="http://schemas.microsoft.com/office/drawing/2014/main" id="{6A24469A-5E65-42DE-9CC4-4B44AF866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7" y="1369031"/>
            <a:ext cx="3932237" cy="4119937"/>
          </a:xfrm>
          <a:prstGeom prst="rect">
            <a:avLst/>
          </a:prstGeom>
        </p:spPr>
      </p:pic>
      <p:sp>
        <p:nvSpPr>
          <p:cNvPr id="2" name="TextBox 1">
            <a:extLst>
              <a:ext uri="{FF2B5EF4-FFF2-40B4-BE49-F238E27FC236}">
                <a16:creationId xmlns:a16="http://schemas.microsoft.com/office/drawing/2014/main" id="{D4DF0D19-8061-4836-91B0-7CA00B439475}"/>
              </a:ext>
            </a:extLst>
          </p:cNvPr>
          <p:cNvSpPr txBox="1"/>
          <p:nvPr/>
        </p:nvSpPr>
        <p:spPr>
          <a:xfrm>
            <a:off x="971968" y="5560534"/>
            <a:ext cx="3837077" cy="523220"/>
          </a:xfrm>
          <a:prstGeom prst="rect">
            <a:avLst/>
          </a:prstGeom>
          <a:noFill/>
        </p:spPr>
        <p:txBody>
          <a:bodyPr wrap="square" rtlCol="0">
            <a:spAutoFit/>
          </a:bodyPr>
          <a:lstStyle/>
          <a:p>
            <a:r>
              <a:rPr lang="en-US" sz="1400" dirty="0"/>
              <a:t>Used with permission, Rev </a:t>
            </a:r>
            <a:r>
              <a:rPr lang="en-US" sz="1400" dirty="0" err="1"/>
              <a:t>Biliiance</a:t>
            </a:r>
            <a:r>
              <a:rPr lang="en-US" sz="1400" dirty="0"/>
              <a:t> </a:t>
            </a:r>
            <a:r>
              <a:rPr lang="en-US" sz="1400" dirty="0" err="1"/>
              <a:t>Chondwe</a:t>
            </a:r>
            <a:r>
              <a:rPr lang="en-US" sz="1400" dirty="0"/>
              <a:t>, </a:t>
            </a:r>
            <a:r>
              <a:rPr lang="en-US" sz="1400" dirty="0" err="1"/>
              <a:t>Kapiri</a:t>
            </a:r>
            <a:r>
              <a:rPr lang="en-US" sz="1400" dirty="0"/>
              <a:t> </a:t>
            </a:r>
            <a:r>
              <a:rPr lang="en-US" sz="1400" dirty="0" err="1"/>
              <a:t>Mposhi</a:t>
            </a:r>
            <a:r>
              <a:rPr lang="en-US" sz="1400" dirty="0"/>
              <a:t>, Central Province, Zambia</a:t>
            </a:r>
          </a:p>
        </p:txBody>
      </p:sp>
      <p:sp>
        <p:nvSpPr>
          <p:cNvPr id="4" name="TextBox 3">
            <a:extLst>
              <a:ext uri="{FF2B5EF4-FFF2-40B4-BE49-F238E27FC236}">
                <a16:creationId xmlns:a16="http://schemas.microsoft.com/office/drawing/2014/main" id="{837C7AAA-DBBF-42A2-949B-2C5BB975111E}"/>
              </a:ext>
            </a:extLst>
          </p:cNvPr>
          <p:cNvSpPr txBox="1"/>
          <p:nvPr/>
        </p:nvSpPr>
        <p:spPr>
          <a:xfrm>
            <a:off x="5427133" y="5878513"/>
            <a:ext cx="5925079" cy="369332"/>
          </a:xfrm>
          <a:prstGeom prst="rect">
            <a:avLst/>
          </a:prstGeom>
          <a:noFill/>
        </p:spPr>
        <p:txBody>
          <a:bodyPr wrap="square" rtlCol="0">
            <a:spAutoFit/>
          </a:bodyPr>
          <a:lstStyle/>
          <a:p>
            <a:r>
              <a:rPr lang="en-US" dirty="0">
                <a:hlinkClick r:id="rId4"/>
              </a:rPr>
              <a:t>covid19orphans-widget (imperialcollegelondon.github.io)</a:t>
            </a:r>
            <a:endParaRPr lang="en-US" dirty="0"/>
          </a:p>
        </p:txBody>
      </p:sp>
      <p:sp>
        <p:nvSpPr>
          <p:cNvPr id="7" name="TextBox 6">
            <a:extLst>
              <a:ext uri="{FF2B5EF4-FFF2-40B4-BE49-F238E27FC236}">
                <a16:creationId xmlns:a16="http://schemas.microsoft.com/office/drawing/2014/main" id="{03AE97B2-0A28-458C-BAE2-FAAD73871E51}"/>
              </a:ext>
            </a:extLst>
          </p:cNvPr>
          <p:cNvSpPr txBox="1"/>
          <p:nvPr/>
        </p:nvSpPr>
        <p:spPr>
          <a:xfrm>
            <a:off x="777344" y="4662352"/>
            <a:ext cx="4057121" cy="553998"/>
          </a:xfrm>
          <a:prstGeom prst="rect">
            <a:avLst/>
          </a:prstGeom>
          <a:solidFill>
            <a:schemeClr val="bg1"/>
          </a:solidFill>
        </p:spPr>
        <p:txBody>
          <a:bodyPr wrap="square" rtlCol="0">
            <a:spAutoFit/>
          </a:bodyPr>
          <a:lstStyle/>
          <a:p>
            <a:pPr algn="ctr"/>
            <a:r>
              <a:rPr lang="en-US" sz="1500" b="1" i="1" dirty="0"/>
              <a:t>This little girl dumped boiling water on herself, alone after her grannie died at home from COVID</a:t>
            </a:r>
          </a:p>
        </p:txBody>
      </p:sp>
    </p:spTree>
    <p:extLst>
      <p:ext uri="{BB962C8B-B14F-4D97-AF65-F5344CB8AC3E}">
        <p14:creationId xmlns:p14="http://schemas.microsoft.com/office/powerpoint/2010/main" val="46596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E7DFEE92-38D8-4A5E-9C95-97EBB7EF4D4E}"/>
              </a:ext>
            </a:extLst>
          </p:cNvPr>
          <p:cNvPicPr>
            <a:picLocks noGrp="1" noChangeAspect="1"/>
          </p:cNvPicPr>
          <p:nvPr>
            <p:ph sz="quarter" idx="10"/>
          </p:nvPr>
        </p:nvPicPr>
        <p:blipFill rotWithShape="1">
          <a:blip r:embed="rId2"/>
          <a:srcRect l="-1630" t="16239" r="37531" b="7170"/>
          <a:stretch/>
        </p:blipFill>
        <p:spPr>
          <a:xfrm>
            <a:off x="311210" y="1303713"/>
            <a:ext cx="8600182" cy="5269831"/>
          </a:xfrm>
        </p:spPr>
      </p:pic>
      <p:sp>
        <p:nvSpPr>
          <p:cNvPr id="4" name="TextBox 3">
            <a:extLst>
              <a:ext uri="{FF2B5EF4-FFF2-40B4-BE49-F238E27FC236}">
                <a16:creationId xmlns:a16="http://schemas.microsoft.com/office/drawing/2014/main" id="{6DCCBCB6-4885-488E-A63D-4F02A8748817}"/>
              </a:ext>
            </a:extLst>
          </p:cNvPr>
          <p:cNvSpPr txBox="1"/>
          <p:nvPr/>
        </p:nvSpPr>
        <p:spPr>
          <a:xfrm>
            <a:off x="9589168" y="2321257"/>
            <a:ext cx="2602832" cy="1600438"/>
          </a:xfrm>
          <a:prstGeom prst="rect">
            <a:avLst/>
          </a:prstGeom>
          <a:noFill/>
        </p:spPr>
        <p:txBody>
          <a:bodyPr wrap="square" rtlCol="0">
            <a:spAutoFit/>
          </a:bodyPr>
          <a:lstStyle/>
          <a:p>
            <a:r>
              <a:rPr lang="en-US" sz="1600" b="1" dirty="0">
                <a:solidFill>
                  <a:srgbClr val="00B0F0"/>
                </a:solidFill>
              </a:rPr>
              <a:t>COVID-19 associated orphanhood and caregiver death</a:t>
            </a:r>
          </a:p>
          <a:p>
            <a:endParaRPr lang="en-US" sz="1600" dirty="0"/>
          </a:p>
          <a:p>
            <a:r>
              <a:rPr lang="en-US" sz="1600" b="1" dirty="0">
                <a:solidFill>
                  <a:srgbClr val="7030A0"/>
                </a:solidFill>
              </a:rPr>
              <a:t>COVID-19 deaths</a:t>
            </a:r>
          </a:p>
          <a:p>
            <a:endParaRPr lang="en-US" dirty="0"/>
          </a:p>
        </p:txBody>
      </p:sp>
      <p:cxnSp>
        <p:nvCxnSpPr>
          <p:cNvPr id="6" name="Straight Connector 5">
            <a:extLst>
              <a:ext uri="{FF2B5EF4-FFF2-40B4-BE49-F238E27FC236}">
                <a16:creationId xmlns:a16="http://schemas.microsoft.com/office/drawing/2014/main" id="{C1396C0D-282D-4B48-9C15-288C48CCA67C}"/>
              </a:ext>
            </a:extLst>
          </p:cNvPr>
          <p:cNvCxnSpPr>
            <a:cxnSpLocks/>
          </p:cNvCxnSpPr>
          <p:nvPr/>
        </p:nvCxnSpPr>
        <p:spPr>
          <a:xfrm>
            <a:off x="9127960" y="2502568"/>
            <a:ext cx="43313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BC414A-6998-4997-9FB7-8AF30CEC4467}"/>
              </a:ext>
            </a:extLst>
          </p:cNvPr>
          <p:cNvCxnSpPr>
            <a:cxnSpLocks/>
          </p:cNvCxnSpPr>
          <p:nvPr/>
        </p:nvCxnSpPr>
        <p:spPr>
          <a:xfrm>
            <a:off x="9156032" y="3429000"/>
            <a:ext cx="43313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F87FC59-5CDC-4E05-821C-21874187FBC2}"/>
              </a:ext>
            </a:extLst>
          </p:cNvPr>
          <p:cNvSpPr txBox="1"/>
          <p:nvPr/>
        </p:nvSpPr>
        <p:spPr>
          <a:xfrm>
            <a:off x="505326" y="131936"/>
            <a:ext cx="11008895" cy="1323439"/>
          </a:xfrm>
          <a:prstGeom prst="rect">
            <a:avLst/>
          </a:prstGeom>
          <a:noFill/>
        </p:spPr>
        <p:txBody>
          <a:bodyPr wrap="square" rtlCol="0">
            <a:spAutoFit/>
          </a:bodyPr>
          <a:lstStyle/>
          <a:p>
            <a:r>
              <a:rPr lang="en-US" sz="2800" b="1" dirty="0">
                <a:solidFill>
                  <a:srgbClr val="007A3A"/>
                </a:solidFill>
                <a:latin typeface="+mj-lt"/>
              </a:rPr>
              <a:t>AFRICAN REGION: Number of children affected by COVID-19-associated orphanhood and caregiver death double the number of COVID-19 deaths</a:t>
            </a:r>
            <a:r>
              <a:rPr lang="en-US" sz="2400" b="1" dirty="0">
                <a:solidFill>
                  <a:srgbClr val="007A3A"/>
                </a:solidFill>
                <a:latin typeface="+mj-lt"/>
              </a:rPr>
              <a:t>, Oct 31, 2021</a:t>
            </a:r>
          </a:p>
        </p:txBody>
      </p:sp>
      <p:sp>
        <p:nvSpPr>
          <p:cNvPr id="7" name="TextBox 6">
            <a:extLst>
              <a:ext uri="{FF2B5EF4-FFF2-40B4-BE49-F238E27FC236}">
                <a16:creationId xmlns:a16="http://schemas.microsoft.com/office/drawing/2014/main" id="{3F2306E8-471B-4CCF-9793-6F7303EF100B}"/>
              </a:ext>
            </a:extLst>
          </p:cNvPr>
          <p:cNvSpPr txBox="1"/>
          <p:nvPr/>
        </p:nvSpPr>
        <p:spPr>
          <a:xfrm>
            <a:off x="9016999" y="4063298"/>
            <a:ext cx="3081866" cy="2062103"/>
          </a:xfrm>
          <a:prstGeom prst="rect">
            <a:avLst/>
          </a:prstGeom>
          <a:noFill/>
        </p:spPr>
        <p:txBody>
          <a:bodyPr wrap="square" rtlCol="0">
            <a:spAutoFit/>
          </a:bodyPr>
          <a:lstStyle/>
          <a:p>
            <a:r>
              <a:rPr lang="en-US" sz="1600" dirty="0"/>
              <a:t>Source:5.2 Million Children Affected by Global Surges in COVID-19-Associated Orphanhood and Caregiver Death, pre-print, The Lancet Child and Adolescent Health </a:t>
            </a:r>
            <a:r>
              <a:rPr lang="en-US" sz="1600" dirty="0">
                <a:hlinkClick r:id="rId3"/>
              </a:rPr>
              <a:t>https://papers.ssrn.com/sol3/papers.cfm?abstract_id=3971556</a:t>
            </a:r>
            <a:r>
              <a:rPr lang="en-US" sz="1600" dirty="0"/>
              <a:t> </a:t>
            </a:r>
          </a:p>
        </p:txBody>
      </p:sp>
      <p:sp>
        <p:nvSpPr>
          <p:cNvPr id="2" name="TextBox 1">
            <a:extLst>
              <a:ext uri="{FF2B5EF4-FFF2-40B4-BE49-F238E27FC236}">
                <a16:creationId xmlns:a16="http://schemas.microsoft.com/office/drawing/2014/main" id="{B5ECA40A-B13D-46F3-A534-62A4BB6AA653}"/>
              </a:ext>
            </a:extLst>
          </p:cNvPr>
          <p:cNvSpPr txBox="1"/>
          <p:nvPr/>
        </p:nvSpPr>
        <p:spPr>
          <a:xfrm>
            <a:off x="643467" y="1455375"/>
            <a:ext cx="457200" cy="491958"/>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A603A42-4532-4AA3-9C54-379F2B311EE1}"/>
              </a:ext>
            </a:extLst>
          </p:cNvPr>
          <p:cNvSpPr txBox="1"/>
          <p:nvPr/>
        </p:nvSpPr>
        <p:spPr>
          <a:xfrm>
            <a:off x="8627533" y="6125401"/>
            <a:ext cx="389466" cy="448143"/>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01927D3B-F271-489C-8281-7DD97CD9FB8A}"/>
              </a:ext>
            </a:extLst>
          </p:cNvPr>
          <p:cNvSpPr txBox="1"/>
          <p:nvPr/>
        </p:nvSpPr>
        <p:spPr>
          <a:xfrm>
            <a:off x="643467" y="5147733"/>
            <a:ext cx="389466" cy="1425811"/>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86AE60F-0709-4C0B-B235-E0C92B5A272C}"/>
              </a:ext>
            </a:extLst>
          </p:cNvPr>
          <p:cNvSpPr txBox="1"/>
          <p:nvPr/>
        </p:nvSpPr>
        <p:spPr>
          <a:xfrm rot="16200000">
            <a:off x="-287603" y="3116887"/>
            <a:ext cx="2407207" cy="369332"/>
          </a:xfrm>
          <a:prstGeom prst="rect">
            <a:avLst/>
          </a:prstGeom>
          <a:noFill/>
        </p:spPr>
        <p:txBody>
          <a:bodyPr wrap="square" rtlCol="0">
            <a:spAutoFit/>
          </a:bodyPr>
          <a:lstStyle/>
          <a:p>
            <a:r>
              <a:rPr lang="en-US" dirty="0"/>
              <a:t>Millions of people</a:t>
            </a:r>
          </a:p>
        </p:txBody>
      </p:sp>
    </p:spTree>
    <p:extLst>
      <p:ext uri="{BB962C8B-B14F-4D97-AF65-F5344CB8AC3E}">
        <p14:creationId xmlns:p14="http://schemas.microsoft.com/office/powerpoint/2010/main" val="154248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8A45-3044-7042-8179-9FFB1FBA4873}"/>
              </a:ext>
            </a:extLst>
          </p:cNvPr>
          <p:cNvSpPr>
            <a:spLocks noGrp="1"/>
          </p:cNvSpPr>
          <p:nvPr>
            <p:ph type="title"/>
          </p:nvPr>
        </p:nvSpPr>
        <p:spPr>
          <a:xfrm>
            <a:off x="355600" y="244852"/>
            <a:ext cx="11704053" cy="785445"/>
          </a:xfrm>
        </p:spPr>
        <p:txBody>
          <a:bodyPr>
            <a:noAutofit/>
          </a:bodyPr>
          <a:lstStyle/>
          <a:p>
            <a:r>
              <a:rPr lang="en-US" sz="3200" dirty="0"/>
              <a:t>Global minimum estimates of children affected by COVID-19-associated orphanhood and caregiver death, from new mortality data, Oct 31, ’21</a:t>
            </a:r>
          </a:p>
        </p:txBody>
      </p:sp>
      <p:pic>
        <p:nvPicPr>
          <p:cNvPr id="13" name="Content Placeholder 4">
            <a:extLst>
              <a:ext uri="{FF2B5EF4-FFF2-40B4-BE49-F238E27FC236}">
                <a16:creationId xmlns:a16="http://schemas.microsoft.com/office/drawing/2014/main" id="{BC799B7B-9D63-6C4D-A24F-4C85265BF7CD}"/>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t="16533" b="1502"/>
          <a:stretch/>
        </p:blipFill>
        <p:spPr>
          <a:xfrm>
            <a:off x="1118864" y="1335046"/>
            <a:ext cx="7904820" cy="4770758"/>
          </a:xfrm>
          <a:prstGeom prst="rect">
            <a:avLst/>
          </a:prstGeom>
        </p:spPr>
      </p:pic>
      <p:grpSp>
        <p:nvGrpSpPr>
          <p:cNvPr id="9" name="Group 8">
            <a:extLst>
              <a:ext uri="{FF2B5EF4-FFF2-40B4-BE49-F238E27FC236}">
                <a16:creationId xmlns:a16="http://schemas.microsoft.com/office/drawing/2014/main" id="{3E3EF895-668C-0E47-9C0B-F2B4735CB8CA}"/>
              </a:ext>
            </a:extLst>
          </p:cNvPr>
          <p:cNvGrpSpPr/>
          <p:nvPr/>
        </p:nvGrpSpPr>
        <p:grpSpPr>
          <a:xfrm>
            <a:off x="7315199" y="1646924"/>
            <a:ext cx="4403559" cy="4422899"/>
            <a:chOff x="7259580" y="1792863"/>
            <a:chExt cx="4504454" cy="4422899"/>
          </a:xfrm>
        </p:grpSpPr>
        <p:sp>
          <p:nvSpPr>
            <p:cNvPr id="14" name="TextBox 13">
              <a:extLst>
                <a:ext uri="{FF2B5EF4-FFF2-40B4-BE49-F238E27FC236}">
                  <a16:creationId xmlns:a16="http://schemas.microsoft.com/office/drawing/2014/main" id="{138D1717-E1A7-914C-B599-8073ECC16A17}"/>
                </a:ext>
              </a:extLst>
            </p:cNvPr>
            <p:cNvSpPr txBox="1"/>
            <p:nvPr/>
          </p:nvSpPr>
          <p:spPr>
            <a:xfrm>
              <a:off x="7259580" y="1792863"/>
              <a:ext cx="2042160" cy="523220"/>
            </a:xfrm>
            <a:prstGeom prst="rect">
              <a:avLst/>
            </a:prstGeom>
            <a:noFill/>
          </p:spPr>
          <p:txBody>
            <a:bodyPr wrap="square" rtlCol="0">
              <a:spAutoFit/>
            </a:bodyPr>
            <a:lstStyle/>
            <a:p>
              <a:endParaRPr lang="en-US" sz="2800" dirty="0"/>
            </a:p>
          </p:txBody>
        </p:sp>
        <p:sp>
          <p:nvSpPr>
            <p:cNvPr id="18" name="TextBox 17">
              <a:extLst>
                <a:ext uri="{FF2B5EF4-FFF2-40B4-BE49-F238E27FC236}">
                  <a16:creationId xmlns:a16="http://schemas.microsoft.com/office/drawing/2014/main" id="{B3EB052B-8B32-2048-92DC-B4DBAE99E9CF}"/>
                </a:ext>
              </a:extLst>
            </p:cNvPr>
            <p:cNvSpPr txBox="1"/>
            <p:nvPr/>
          </p:nvSpPr>
          <p:spPr>
            <a:xfrm>
              <a:off x="9594817" y="5569431"/>
              <a:ext cx="2163734" cy="646331"/>
            </a:xfrm>
            <a:prstGeom prst="rect">
              <a:avLst/>
            </a:prstGeom>
            <a:noFill/>
            <a:ln w="19050">
              <a:solidFill>
                <a:schemeClr val="tx1"/>
              </a:solidFill>
            </a:ln>
          </p:spPr>
          <p:txBody>
            <a:bodyPr wrap="none" rtlCol="0">
              <a:spAutoFit/>
            </a:bodyPr>
            <a:lstStyle/>
            <a:p>
              <a:r>
                <a:rPr lang="en-US" b="1" dirty="0"/>
                <a:t>Cumulative numbers</a:t>
              </a:r>
            </a:p>
            <a:p>
              <a:r>
                <a:rPr lang="en-US" b="1" dirty="0"/>
                <a:t>by 31</a:t>
              </a:r>
              <a:r>
                <a:rPr lang="en-US" b="1" baseline="30000" dirty="0"/>
                <a:t>st</a:t>
              </a:r>
              <a:r>
                <a:rPr lang="en-US" b="1" dirty="0"/>
                <a:t> October 2021</a:t>
              </a:r>
            </a:p>
          </p:txBody>
        </p:sp>
        <p:sp>
          <p:nvSpPr>
            <p:cNvPr id="19" name="TextBox 18">
              <a:extLst>
                <a:ext uri="{FF2B5EF4-FFF2-40B4-BE49-F238E27FC236}">
                  <a16:creationId xmlns:a16="http://schemas.microsoft.com/office/drawing/2014/main" id="{BACF9AA2-8524-F84D-AA64-D62198FAC208}"/>
                </a:ext>
              </a:extLst>
            </p:cNvPr>
            <p:cNvSpPr txBox="1"/>
            <p:nvPr/>
          </p:nvSpPr>
          <p:spPr>
            <a:xfrm>
              <a:off x="9721874" y="1792863"/>
              <a:ext cx="2042160" cy="954107"/>
            </a:xfrm>
            <a:prstGeom prst="rect">
              <a:avLst/>
            </a:prstGeom>
            <a:noFill/>
          </p:spPr>
          <p:txBody>
            <a:bodyPr wrap="square" rtlCol="0">
              <a:spAutoFit/>
            </a:bodyPr>
            <a:lstStyle/>
            <a:p>
              <a:r>
                <a:rPr lang="en-GB" sz="2800" dirty="0"/>
                <a:t>3.3 million</a:t>
              </a:r>
            </a:p>
            <a:p>
              <a:r>
                <a:rPr lang="en-GB" sz="2800" dirty="0"/>
                <a:t>children</a:t>
              </a:r>
              <a:endParaRPr lang="en-US" sz="2800" dirty="0"/>
            </a:p>
          </p:txBody>
        </p:sp>
        <p:sp>
          <p:nvSpPr>
            <p:cNvPr id="20" name="TextBox 19">
              <a:extLst>
                <a:ext uri="{FF2B5EF4-FFF2-40B4-BE49-F238E27FC236}">
                  <a16:creationId xmlns:a16="http://schemas.microsoft.com/office/drawing/2014/main" id="{76814C95-2029-C948-AF0B-781A220FC140}"/>
                </a:ext>
              </a:extLst>
            </p:cNvPr>
            <p:cNvSpPr txBox="1"/>
            <p:nvPr/>
          </p:nvSpPr>
          <p:spPr>
            <a:xfrm>
              <a:off x="9721874" y="3051719"/>
              <a:ext cx="2036678" cy="954107"/>
            </a:xfrm>
            <a:prstGeom prst="rect">
              <a:avLst/>
            </a:prstGeom>
            <a:noFill/>
          </p:spPr>
          <p:txBody>
            <a:bodyPr wrap="none" rtlCol="0">
              <a:spAutoFit/>
            </a:bodyPr>
            <a:lstStyle/>
            <a:p>
              <a:r>
                <a:rPr lang="en-US" sz="2800" dirty="0"/>
                <a:t>3.5 million </a:t>
              </a:r>
            </a:p>
            <a:p>
              <a:r>
                <a:rPr lang="en-US" sz="2800" dirty="0"/>
                <a:t>children</a:t>
              </a:r>
            </a:p>
          </p:txBody>
        </p:sp>
        <p:sp>
          <p:nvSpPr>
            <p:cNvPr id="21" name="TextBox 20">
              <a:extLst>
                <a:ext uri="{FF2B5EF4-FFF2-40B4-BE49-F238E27FC236}">
                  <a16:creationId xmlns:a16="http://schemas.microsoft.com/office/drawing/2014/main" id="{63EB66E4-AA41-CE40-ADD2-F4C35ABAB36E}"/>
                </a:ext>
              </a:extLst>
            </p:cNvPr>
            <p:cNvSpPr txBox="1"/>
            <p:nvPr/>
          </p:nvSpPr>
          <p:spPr>
            <a:xfrm>
              <a:off x="9721873" y="4310575"/>
              <a:ext cx="2036678" cy="954107"/>
            </a:xfrm>
            <a:prstGeom prst="rect">
              <a:avLst/>
            </a:prstGeom>
            <a:noFill/>
          </p:spPr>
          <p:txBody>
            <a:bodyPr wrap="square" rtlCol="0">
              <a:spAutoFit/>
            </a:bodyPr>
            <a:lstStyle/>
            <a:p>
              <a:r>
                <a:rPr lang="en-US" sz="2800" dirty="0"/>
                <a:t>5.2 million</a:t>
              </a:r>
            </a:p>
            <a:p>
              <a:r>
                <a:rPr lang="en-US" sz="2800" dirty="0"/>
                <a:t>children</a:t>
              </a:r>
            </a:p>
          </p:txBody>
        </p:sp>
      </p:grpSp>
    </p:spTree>
    <p:extLst>
      <p:ext uri="{BB962C8B-B14F-4D97-AF65-F5344CB8AC3E}">
        <p14:creationId xmlns:p14="http://schemas.microsoft.com/office/powerpoint/2010/main" val="80931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D78343-4582-6C4B-8625-78434E121567}"/>
              </a:ext>
            </a:extLst>
          </p:cNvPr>
          <p:cNvSpPr/>
          <p:nvPr/>
        </p:nvSpPr>
        <p:spPr>
          <a:xfrm>
            <a:off x="460228" y="333060"/>
            <a:ext cx="442061" cy="62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BB26A6-ED94-9246-B9C4-46D3FAC71653}"/>
              </a:ext>
            </a:extLst>
          </p:cNvPr>
          <p:cNvSpPr/>
          <p:nvPr/>
        </p:nvSpPr>
        <p:spPr>
          <a:xfrm>
            <a:off x="611619" y="365125"/>
            <a:ext cx="115056" cy="537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4FC6FA04-3FD6-0644-8B5B-5B3AD6BB91D2}"/>
              </a:ext>
            </a:extLst>
          </p:cNvPr>
          <p:cNvSpPr>
            <a:spLocks noGrp="1"/>
          </p:cNvSpPr>
          <p:nvPr>
            <p:ph type="title"/>
          </p:nvPr>
        </p:nvSpPr>
        <p:spPr>
          <a:xfrm>
            <a:off x="1287350" y="365125"/>
            <a:ext cx="10293031" cy="5622587"/>
          </a:xfrm>
          <a:ln w="38100">
            <a:solidFill>
              <a:schemeClr val="accent2">
                <a:lumMod val="75000"/>
              </a:schemeClr>
            </a:solidFill>
          </a:ln>
        </p:spPr>
        <p:txBody>
          <a:bodyPr>
            <a:normAutofit fontScale="90000"/>
          </a:bodyPr>
          <a:lstStyle/>
          <a:p>
            <a:pPr algn="ctr"/>
            <a:r>
              <a:rPr lang="en-GB" sz="3600" b="0" i="1" dirty="0">
                <a:solidFill>
                  <a:srgbClr val="2D8257"/>
                </a:solidFill>
                <a:latin typeface="+mn-lt"/>
              </a:rPr>
              <a:t>Our updated estimates </a:t>
            </a:r>
            <a:r>
              <a:rPr lang="en-GB" sz="3600" b="0" i="1" u="sng" dirty="0">
                <a:solidFill>
                  <a:srgbClr val="2D8257"/>
                </a:solidFill>
                <a:latin typeface="+mn-lt"/>
              </a:rPr>
              <a:t>using new available data</a:t>
            </a:r>
            <a:r>
              <a:rPr lang="en-GB" sz="3600" b="0" i="1" dirty="0">
                <a:solidFill>
                  <a:srgbClr val="2D8257"/>
                </a:solidFill>
                <a:latin typeface="+mn-lt"/>
              </a:rPr>
              <a:t> show that a minimum of </a:t>
            </a:r>
            <a:r>
              <a:rPr lang="en-GB" sz="3600" i="1" dirty="0">
                <a:solidFill>
                  <a:schemeClr val="accent2">
                    <a:lumMod val="75000"/>
                  </a:schemeClr>
                </a:solidFill>
                <a:latin typeface="+mn-lt"/>
              </a:rPr>
              <a:t>5.2 million children</a:t>
            </a:r>
            <a:r>
              <a:rPr lang="en-GB" sz="3600" i="1" dirty="0">
                <a:latin typeface="+mn-lt"/>
              </a:rPr>
              <a:t> </a:t>
            </a:r>
            <a:r>
              <a:rPr lang="en-GB" sz="3600" b="0" i="1" dirty="0">
                <a:solidFill>
                  <a:srgbClr val="2D8257"/>
                </a:solidFill>
                <a:latin typeface="+mn-lt"/>
              </a:rPr>
              <a:t>have experienced death of a mother, a father, or a grandparent caregiver.  As big as these numbers are, they are only global minimum estimates.</a:t>
            </a:r>
            <a:br>
              <a:rPr lang="en-GB" sz="4000" b="0" i="1" dirty="0">
                <a:latin typeface="+mn-lt"/>
              </a:rPr>
            </a:br>
            <a:br>
              <a:rPr lang="en-GB" sz="4000" b="1" i="1" dirty="0">
                <a:latin typeface="+mn-lt"/>
              </a:rPr>
            </a:br>
            <a:r>
              <a:rPr lang="en-GB" sz="4000" b="0" i="1" dirty="0">
                <a:solidFill>
                  <a:srgbClr val="2D8257"/>
                </a:solidFill>
                <a:latin typeface="+mn-lt"/>
              </a:rPr>
              <a:t>This means over the past 6 months, </a:t>
            </a:r>
            <a:br>
              <a:rPr lang="en-GB" sz="4000" b="1" i="1" dirty="0">
                <a:solidFill>
                  <a:srgbClr val="2D8257"/>
                </a:solidFill>
                <a:latin typeface="+mn-lt"/>
              </a:rPr>
            </a:br>
            <a:r>
              <a:rPr lang="en-GB" sz="4000" b="1" i="1" dirty="0">
                <a:solidFill>
                  <a:schemeClr val="accent2">
                    <a:lumMod val="75000"/>
                  </a:schemeClr>
                </a:solidFill>
                <a:latin typeface="+mn-lt"/>
              </a:rPr>
              <a:t>1 child has been affected every 6 seconds</a:t>
            </a:r>
            <a:r>
              <a:rPr lang="en-GB" sz="4000" b="1" i="1" dirty="0">
                <a:latin typeface="+mn-lt"/>
              </a:rPr>
              <a:t>.</a:t>
            </a:r>
            <a:br>
              <a:rPr lang="en-GB" sz="4000" b="1" i="1" dirty="0">
                <a:latin typeface="+mn-lt"/>
              </a:rPr>
            </a:br>
            <a:br>
              <a:rPr lang="en-GB" sz="4000" b="1" i="1" dirty="0">
                <a:latin typeface="+mn-lt"/>
              </a:rPr>
            </a:br>
            <a:r>
              <a:rPr lang="en-GB" sz="3600" i="1" dirty="0">
                <a:solidFill>
                  <a:schemeClr val="accent2">
                    <a:lumMod val="75000"/>
                  </a:schemeClr>
                </a:solidFill>
                <a:latin typeface="+mn-lt"/>
              </a:rPr>
              <a:t>Addressing the loss these children have experienced </a:t>
            </a:r>
            <a:r>
              <a:rPr lang="en-GB" sz="3600" b="0" i="1" dirty="0">
                <a:latin typeface="+mn-lt"/>
              </a:rPr>
              <a:t>– and continue to experience, must be a top priority for emergency response both </a:t>
            </a:r>
            <a:r>
              <a:rPr lang="en-GB" sz="3600" i="1" dirty="0">
                <a:solidFill>
                  <a:schemeClr val="accent2">
                    <a:lumMod val="75000"/>
                  </a:schemeClr>
                </a:solidFill>
                <a:latin typeface="+mn-lt"/>
              </a:rPr>
              <a:t>now</a:t>
            </a:r>
            <a:r>
              <a:rPr lang="en-GB" sz="3600" i="1" dirty="0">
                <a:latin typeface="+mn-lt"/>
              </a:rPr>
              <a:t> </a:t>
            </a:r>
            <a:r>
              <a:rPr lang="en-GB" sz="3600" b="0" i="1" dirty="0">
                <a:latin typeface="+mn-lt"/>
              </a:rPr>
              <a:t>and in the </a:t>
            </a:r>
            <a:r>
              <a:rPr lang="en-GB" sz="3600" i="1" dirty="0">
                <a:solidFill>
                  <a:schemeClr val="accent2">
                    <a:lumMod val="75000"/>
                  </a:schemeClr>
                </a:solidFill>
                <a:latin typeface="+mn-lt"/>
              </a:rPr>
              <a:t>future</a:t>
            </a:r>
            <a:r>
              <a:rPr lang="en-GB" sz="3600" i="1" dirty="0">
                <a:solidFill>
                  <a:srgbClr val="2D8257"/>
                </a:solidFill>
                <a:latin typeface="+mn-lt"/>
              </a:rPr>
              <a:t>.</a:t>
            </a:r>
            <a:endParaRPr lang="en-US" sz="3600" i="1" dirty="0">
              <a:solidFill>
                <a:srgbClr val="2D8257"/>
              </a:solidFill>
              <a:latin typeface="+mn-lt"/>
            </a:endParaRPr>
          </a:p>
        </p:txBody>
      </p:sp>
    </p:spTree>
    <p:extLst>
      <p:ext uri="{BB962C8B-B14F-4D97-AF65-F5344CB8AC3E}">
        <p14:creationId xmlns:p14="http://schemas.microsoft.com/office/powerpoint/2010/main" val="258366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3E3D-9FFF-43B8-A9F6-815F35C46EAA}"/>
              </a:ext>
            </a:extLst>
          </p:cNvPr>
          <p:cNvSpPr>
            <a:spLocks noGrp="1"/>
          </p:cNvSpPr>
          <p:nvPr>
            <p:ph type="title"/>
          </p:nvPr>
        </p:nvSpPr>
        <p:spPr>
          <a:xfrm>
            <a:off x="793050" y="352967"/>
            <a:ext cx="10515600" cy="771950"/>
          </a:xfrm>
        </p:spPr>
        <p:txBody>
          <a:bodyPr>
            <a:normAutofit/>
          </a:bodyPr>
          <a:lstStyle/>
          <a:p>
            <a:r>
              <a:rPr lang="en-US" b="1" dirty="0">
                <a:cs typeface="Calibri Light"/>
              </a:rPr>
              <a:t>CARE for COVID-19-Affected Children: ‘3 P’s’ Logic model </a:t>
            </a:r>
          </a:p>
        </p:txBody>
      </p:sp>
      <p:cxnSp>
        <p:nvCxnSpPr>
          <p:cNvPr id="17" name="Straight Connector 16">
            <a:extLst>
              <a:ext uri="{FF2B5EF4-FFF2-40B4-BE49-F238E27FC236}">
                <a16:creationId xmlns:a16="http://schemas.microsoft.com/office/drawing/2014/main" id="{2985FAA1-AB44-4F3C-9536-FA1BD84ACBB5}"/>
              </a:ext>
            </a:extLst>
          </p:cNvPr>
          <p:cNvCxnSpPr>
            <a:cxnSpLocks/>
          </p:cNvCxnSpPr>
          <p:nvPr/>
        </p:nvCxnSpPr>
        <p:spPr>
          <a:xfrm>
            <a:off x="1441486" y="1806498"/>
            <a:ext cx="313879" cy="6421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B29E6BA-B36D-4801-B4E5-7CDCE8FB2D18}"/>
              </a:ext>
            </a:extLst>
          </p:cNvPr>
          <p:cNvCxnSpPr>
            <a:cxnSpLocks/>
          </p:cNvCxnSpPr>
          <p:nvPr/>
        </p:nvCxnSpPr>
        <p:spPr>
          <a:xfrm>
            <a:off x="2509181" y="3818558"/>
            <a:ext cx="565552" cy="7941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939BBA-90F9-43E4-B7C2-CFCC3B700E3A}"/>
              </a:ext>
            </a:extLst>
          </p:cNvPr>
          <p:cNvCxnSpPr>
            <a:cxnSpLocks/>
          </p:cNvCxnSpPr>
          <p:nvPr/>
        </p:nvCxnSpPr>
        <p:spPr>
          <a:xfrm flipH="1">
            <a:off x="735980" y="3818558"/>
            <a:ext cx="622623" cy="6463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954C977-785B-4552-97A1-2157F3164D3D}"/>
              </a:ext>
            </a:extLst>
          </p:cNvPr>
          <p:cNvCxnSpPr>
            <a:cxnSpLocks/>
            <a:stCxn id="6" idx="3"/>
            <a:endCxn id="4" idx="1"/>
          </p:cNvCxnSpPr>
          <p:nvPr/>
        </p:nvCxnSpPr>
        <p:spPr>
          <a:xfrm flipV="1">
            <a:off x="3546249" y="2299307"/>
            <a:ext cx="653591" cy="761361"/>
          </a:xfrm>
          <a:prstGeom prst="line">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0FED20B-0EA9-44C7-84E4-F55F95797043}"/>
              </a:ext>
            </a:extLst>
          </p:cNvPr>
          <p:cNvCxnSpPr>
            <a:cxnSpLocks/>
          </p:cNvCxnSpPr>
          <p:nvPr/>
        </p:nvCxnSpPr>
        <p:spPr>
          <a:xfrm>
            <a:off x="6611429" y="4987678"/>
            <a:ext cx="2595313" cy="6359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7ADA06E-83F1-4DC9-B100-32D601FC29ED}"/>
              </a:ext>
            </a:extLst>
          </p:cNvPr>
          <p:cNvCxnSpPr>
            <a:cxnSpLocks/>
          </p:cNvCxnSpPr>
          <p:nvPr/>
        </p:nvCxnSpPr>
        <p:spPr>
          <a:xfrm>
            <a:off x="10007160" y="3746389"/>
            <a:ext cx="319839" cy="17918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917B6EE-0CFF-4426-BBB2-C851C5AB867F}"/>
              </a:ext>
            </a:extLst>
          </p:cNvPr>
          <p:cNvCxnSpPr>
            <a:cxnSpLocks/>
            <a:endCxn id="66" idx="1"/>
          </p:cNvCxnSpPr>
          <p:nvPr/>
        </p:nvCxnSpPr>
        <p:spPr>
          <a:xfrm flipV="1">
            <a:off x="6842154" y="4505439"/>
            <a:ext cx="984060" cy="138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C64FF6F-385C-4CF6-AC81-562249A8C881}"/>
              </a:ext>
            </a:extLst>
          </p:cNvPr>
          <p:cNvCxnSpPr>
            <a:cxnSpLocks/>
            <a:endCxn id="5" idx="2"/>
          </p:cNvCxnSpPr>
          <p:nvPr/>
        </p:nvCxnSpPr>
        <p:spPr>
          <a:xfrm flipV="1">
            <a:off x="8822665" y="3746389"/>
            <a:ext cx="463523" cy="4543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39" name="Ink 138">
                <a:extLst>
                  <a:ext uri="{FF2B5EF4-FFF2-40B4-BE49-F238E27FC236}">
                    <a16:creationId xmlns:a16="http://schemas.microsoft.com/office/drawing/2014/main" id="{632B0F62-C556-4F84-A944-8FAC210BB387}"/>
                  </a:ext>
                </a:extLst>
              </p14:cNvPr>
              <p14:cNvContentPartPr/>
              <p14:nvPr/>
            </p14:nvContentPartPr>
            <p14:xfrm>
              <a:off x="12709937" y="2208249"/>
              <a:ext cx="360" cy="360"/>
            </p14:xfrm>
          </p:contentPart>
        </mc:Choice>
        <mc:Fallback xmlns="">
          <p:pic>
            <p:nvPicPr>
              <p:cNvPr id="139" name="Ink 138">
                <a:extLst>
                  <a:ext uri="{FF2B5EF4-FFF2-40B4-BE49-F238E27FC236}">
                    <a16:creationId xmlns:a16="http://schemas.microsoft.com/office/drawing/2014/main" id="{632B0F62-C556-4F84-A944-8FAC210BB387}"/>
                  </a:ext>
                </a:extLst>
              </p:cNvPr>
              <p:cNvPicPr/>
              <p:nvPr/>
            </p:nvPicPr>
            <p:blipFill>
              <a:blip r:embed="rId21"/>
              <a:stretch>
                <a:fillRect/>
              </a:stretch>
            </p:blipFill>
            <p:spPr>
              <a:xfrm>
                <a:off x="12700937" y="21992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8" name="Ink 147">
                <a:extLst>
                  <a:ext uri="{FF2B5EF4-FFF2-40B4-BE49-F238E27FC236}">
                    <a16:creationId xmlns:a16="http://schemas.microsoft.com/office/drawing/2014/main" id="{F8082DCC-BE3F-4585-AE43-3515BD0ECEAB}"/>
                  </a:ext>
                </a:extLst>
              </p14:cNvPr>
              <p14:cNvContentPartPr/>
              <p14:nvPr/>
            </p14:nvContentPartPr>
            <p14:xfrm>
              <a:off x="8396777" y="4612689"/>
              <a:ext cx="360" cy="360"/>
            </p14:xfrm>
          </p:contentPart>
        </mc:Choice>
        <mc:Fallback xmlns="">
          <p:pic>
            <p:nvPicPr>
              <p:cNvPr id="148" name="Ink 147">
                <a:extLst>
                  <a:ext uri="{FF2B5EF4-FFF2-40B4-BE49-F238E27FC236}">
                    <a16:creationId xmlns:a16="http://schemas.microsoft.com/office/drawing/2014/main" id="{F8082DCC-BE3F-4585-AE43-3515BD0ECEAB}"/>
                  </a:ext>
                </a:extLst>
              </p:cNvPr>
              <p:cNvPicPr/>
              <p:nvPr/>
            </p:nvPicPr>
            <p:blipFill>
              <a:blip r:embed="rId21"/>
              <a:stretch>
                <a:fillRect/>
              </a:stretch>
            </p:blipFill>
            <p:spPr>
              <a:xfrm>
                <a:off x="8387777" y="46036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4" name="Ink 153">
                <a:extLst>
                  <a:ext uri="{FF2B5EF4-FFF2-40B4-BE49-F238E27FC236}">
                    <a16:creationId xmlns:a16="http://schemas.microsoft.com/office/drawing/2014/main" id="{C9E1716C-9076-4D35-B30E-F94F3B7F5329}"/>
                  </a:ext>
                </a:extLst>
              </p14:cNvPr>
              <p14:cNvContentPartPr/>
              <p14:nvPr/>
            </p14:nvContentPartPr>
            <p14:xfrm>
              <a:off x="-2842063" y="3524049"/>
              <a:ext cx="360" cy="360"/>
            </p14:xfrm>
          </p:contentPart>
        </mc:Choice>
        <mc:Fallback xmlns="">
          <p:pic>
            <p:nvPicPr>
              <p:cNvPr id="154" name="Ink 153">
                <a:extLst>
                  <a:ext uri="{FF2B5EF4-FFF2-40B4-BE49-F238E27FC236}">
                    <a16:creationId xmlns:a16="http://schemas.microsoft.com/office/drawing/2014/main" id="{C9E1716C-9076-4D35-B30E-F94F3B7F5329}"/>
                  </a:ext>
                </a:extLst>
              </p:cNvPr>
              <p:cNvPicPr/>
              <p:nvPr/>
            </p:nvPicPr>
            <p:blipFill>
              <a:blip r:embed="rId21"/>
              <a:stretch>
                <a:fillRect/>
              </a:stretch>
            </p:blipFill>
            <p:spPr>
              <a:xfrm>
                <a:off x="-2851063" y="35150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1" name="Ink 160">
                <a:extLst>
                  <a:ext uri="{FF2B5EF4-FFF2-40B4-BE49-F238E27FC236}">
                    <a16:creationId xmlns:a16="http://schemas.microsoft.com/office/drawing/2014/main" id="{6C2E109B-0D81-42BE-9417-5C6BA2C8D364}"/>
                  </a:ext>
                </a:extLst>
              </p14:cNvPr>
              <p14:cNvContentPartPr/>
              <p14:nvPr/>
            </p14:nvContentPartPr>
            <p14:xfrm>
              <a:off x="11215577" y="6080409"/>
              <a:ext cx="360" cy="360"/>
            </p14:xfrm>
          </p:contentPart>
        </mc:Choice>
        <mc:Fallback xmlns="">
          <p:pic>
            <p:nvPicPr>
              <p:cNvPr id="161" name="Ink 160">
                <a:extLst>
                  <a:ext uri="{FF2B5EF4-FFF2-40B4-BE49-F238E27FC236}">
                    <a16:creationId xmlns:a16="http://schemas.microsoft.com/office/drawing/2014/main" id="{6C2E109B-0D81-42BE-9417-5C6BA2C8D364}"/>
                  </a:ext>
                </a:extLst>
              </p:cNvPr>
              <p:cNvPicPr/>
              <p:nvPr/>
            </p:nvPicPr>
            <p:blipFill>
              <a:blip r:embed="rId21"/>
              <a:stretch>
                <a:fillRect/>
              </a:stretch>
            </p:blipFill>
            <p:spPr>
              <a:xfrm>
                <a:off x="11206577" y="6075909"/>
                <a:ext cx="18000" cy="9180"/>
              </a:xfrm>
              <a:prstGeom prst="rect">
                <a:avLst/>
              </a:prstGeom>
            </p:spPr>
          </p:pic>
        </mc:Fallback>
      </mc:AlternateContent>
      <p:cxnSp>
        <p:nvCxnSpPr>
          <p:cNvPr id="167" name="Straight Connector 166">
            <a:extLst>
              <a:ext uri="{FF2B5EF4-FFF2-40B4-BE49-F238E27FC236}">
                <a16:creationId xmlns:a16="http://schemas.microsoft.com/office/drawing/2014/main" id="{362E9CCA-4347-41BF-8330-57962D9941CF}"/>
              </a:ext>
            </a:extLst>
          </p:cNvPr>
          <p:cNvCxnSpPr>
            <a:cxnSpLocks/>
          </p:cNvCxnSpPr>
          <p:nvPr/>
        </p:nvCxnSpPr>
        <p:spPr>
          <a:xfrm flipH="1" flipV="1">
            <a:off x="5382228" y="5903089"/>
            <a:ext cx="4625" cy="791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5">
            <p14:nvContentPartPr>
              <p14:cNvPr id="169" name="Ink 168">
                <a:extLst>
                  <a:ext uri="{FF2B5EF4-FFF2-40B4-BE49-F238E27FC236}">
                    <a16:creationId xmlns:a16="http://schemas.microsoft.com/office/drawing/2014/main" id="{FC6B9577-2529-45CC-82EB-B5B7DFF5F01A}"/>
                  </a:ext>
                </a:extLst>
              </p14:cNvPr>
              <p14:cNvContentPartPr/>
              <p14:nvPr/>
            </p14:nvContentPartPr>
            <p14:xfrm>
              <a:off x="4837687" y="5006573"/>
              <a:ext cx="331267" cy="484993"/>
            </p14:xfrm>
          </p:contentPart>
        </mc:Choice>
        <mc:Fallback xmlns="">
          <p:pic>
            <p:nvPicPr>
              <p:cNvPr id="169" name="Ink 168">
                <a:extLst>
                  <a:ext uri="{FF2B5EF4-FFF2-40B4-BE49-F238E27FC236}">
                    <a16:creationId xmlns:a16="http://schemas.microsoft.com/office/drawing/2014/main" id="{FC6B9577-2529-45CC-82EB-B5B7DFF5F01A}"/>
                  </a:ext>
                </a:extLst>
              </p:cNvPr>
              <p:cNvPicPr/>
              <p:nvPr/>
            </p:nvPicPr>
            <p:blipFill>
              <a:blip r:embed="rId38"/>
              <a:stretch>
                <a:fillRect/>
              </a:stretch>
            </p:blipFill>
            <p:spPr>
              <a:xfrm>
                <a:off x="4818582" y="4987490"/>
                <a:ext cx="369116" cy="52279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0" name="Ink 169">
                <a:extLst>
                  <a:ext uri="{FF2B5EF4-FFF2-40B4-BE49-F238E27FC236}">
                    <a16:creationId xmlns:a16="http://schemas.microsoft.com/office/drawing/2014/main" id="{AD48BC49-56CA-4C22-9C35-EFF5BC8FD140}"/>
                  </a:ext>
                </a:extLst>
              </p14:cNvPr>
              <p14:cNvContentPartPr/>
              <p14:nvPr/>
            </p14:nvContentPartPr>
            <p14:xfrm>
              <a:off x="6222437" y="5037703"/>
              <a:ext cx="327045" cy="408023"/>
            </p14:xfrm>
          </p:contentPart>
        </mc:Choice>
        <mc:Fallback xmlns="">
          <p:pic>
            <p:nvPicPr>
              <p:cNvPr id="170" name="Ink 169">
                <a:extLst>
                  <a:ext uri="{FF2B5EF4-FFF2-40B4-BE49-F238E27FC236}">
                    <a16:creationId xmlns:a16="http://schemas.microsoft.com/office/drawing/2014/main" id="{AD48BC49-56CA-4C22-9C35-EFF5BC8FD140}"/>
                  </a:ext>
                </a:extLst>
              </p:cNvPr>
              <p:cNvPicPr/>
              <p:nvPr/>
            </p:nvPicPr>
            <p:blipFill>
              <a:blip r:embed="rId40"/>
              <a:stretch>
                <a:fillRect/>
              </a:stretch>
            </p:blipFill>
            <p:spPr>
              <a:xfrm>
                <a:off x="6203368" y="5018616"/>
                <a:ext cx="364822" cy="445836"/>
              </a:xfrm>
              <a:prstGeom prst="rect">
                <a:avLst/>
              </a:prstGeom>
            </p:spPr>
          </p:pic>
        </mc:Fallback>
      </mc:AlternateContent>
      <p:cxnSp>
        <p:nvCxnSpPr>
          <p:cNvPr id="91" name="Straight Connector 90">
            <a:extLst>
              <a:ext uri="{FF2B5EF4-FFF2-40B4-BE49-F238E27FC236}">
                <a16:creationId xmlns:a16="http://schemas.microsoft.com/office/drawing/2014/main" id="{F229E706-AFA5-4CEC-9521-42BE5491035F}"/>
              </a:ext>
            </a:extLst>
          </p:cNvPr>
          <p:cNvCxnSpPr>
            <a:cxnSpLocks/>
          </p:cNvCxnSpPr>
          <p:nvPr/>
        </p:nvCxnSpPr>
        <p:spPr>
          <a:xfrm flipV="1">
            <a:off x="5762281" y="3061451"/>
            <a:ext cx="0" cy="462598"/>
          </a:xfrm>
          <a:prstGeom prst="line">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3124BEC-76B8-4AA6-9384-CDF733E4493D}"/>
              </a:ext>
            </a:extLst>
          </p:cNvPr>
          <p:cNvCxnSpPr>
            <a:cxnSpLocks/>
            <a:stCxn id="5" idx="1"/>
          </p:cNvCxnSpPr>
          <p:nvPr/>
        </p:nvCxnSpPr>
        <p:spPr>
          <a:xfrm flipH="1" flipV="1">
            <a:off x="7321966" y="2299308"/>
            <a:ext cx="916472" cy="685082"/>
          </a:xfrm>
          <a:prstGeom prst="line">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177CDEEC-E621-4B4D-97FA-8F08EA817FA1}"/>
              </a:ext>
            </a:extLst>
          </p:cNvPr>
          <p:cNvSpPr/>
          <p:nvPr/>
        </p:nvSpPr>
        <p:spPr>
          <a:xfrm>
            <a:off x="4598488" y="3524409"/>
            <a:ext cx="2243666" cy="149908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ndara"/>
                <a:ea typeface="+mn-ea"/>
                <a:cs typeface="+mn-cs"/>
              </a:rPr>
              <a:t>PREPARE family-based support, avoid institutionalization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4" name="Rectangle: Rounded Corners 3">
            <a:extLst>
              <a:ext uri="{FF2B5EF4-FFF2-40B4-BE49-F238E27FC236}">
                <a16:creationId xmlns:a16="http://schemas.microsoft.com/office/drawing/2014/main" id="{98B5D76B-0CC3-40A2-85D9-538E427D2697}"/>
              </a:ext>
            </a:extLst>
          </p:cNvPr>
          <p:cNvSpPr/>
          <p:nvPr/>
        </p:nvSpPr>
        <p:spPr>
          <a:xfrm>
            <a:off x="4199840" y="1537308"/>
            <a:ext cx="3152437" cy="1523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Calibri"/>
              </a:rPr>
              <a:t>Children Reach their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Calibri"/>
              </a:rPr>
              <a:t> Full Potential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Calibri"/>
              </a:rPr>
              <a:t>in Safe &amp; Loving Families</a:t>
            </a:r>
          </a:p>
        </p:txBody>
      </p:sp>
      <p:sp>
        <p:nvSpPr>
          <p:cNvPr id="5" name="Rectangle: Rounded Corners 4">
            <a:extLst>
              <a:ext uri="{FF2B5EF4-FFF2-40B4-BE49-F238E27FC236}">
                <a16:creationId xmlns:a16="http://schemas.microsoft.com/office/drawing/2014/main" id="{8E87A341-5673-4D40-903B-7E5CC54AA1DF}"/>
              </a:ext>
            </a:extLst>
          </p:cNvPr>
          <p:cNvSpPr/>
          <p:nvPr/>
        </p:nvSpPr>
        <p:spPr>
          <a:xfrm>
            <a:off x="8238438" y="2222391"/>
            <a:ext cx="2095499" cy="15239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ndara"/>
                <a:ea typeface="+mn-ea"/>
                <a:cs typeface="+mn-cs"/>
              </a:rPr>
              <a:t>PROTECT children from poverty, adversity and violence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6" name="Rectangle: Rounded Corners 5">
            <a:extLst>
              <a:ext uri="{FF2B5EF4-FFF2-40B4-BE49-F238E27FC236}">
                <a16:creationId xmlns:a16="http://schemas.microsoft.com/office/drawing/2014/main" id="{6A07DA4E-8A8E-4B67-8754-670E0AAEDBB7}"/>
              </a:ext>
            </a:extLst>
          </p:cNvPr>
          <p:cNvSpPr/>
          <p:nvPr/>
        </p:nvSpPr>
        <p:spPr>
          <a:xfrm>
            <a:off x="1035722" y="2283717"/>
            <a:ext cx="2510527" cy="155390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PREVENT COVID-19-deaths of caregivers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68" name="TextBox 67">
            <a:extLst>
              <a:ext uri="{FF2B5EF4-FFF2-40B4-BE49-F238E27FC236}">
                <a16:creationId xmlns:a16="http://schemas.microsoft.com/office/drawing/2014/main" id="{BB876A3C-62C1-41E8-878F-4F58EE2E7B77}"/>
              </a:ext>
            </a:extLst>
          </p:cNvPr>
          <p:cNvSpPr txBox="1"/>
          <p:nvPr/>
        </p:nvSpPr>
        <p:spPr>
          <a:xfrm>
            <a:off x="9054427" y="5444112"/>
            <a:ext cx="2095499" cy="646331"/>
          </a:xfrm>
          <a:prstGeom prst="rect">
            <a:avLst/>
          </a:prstGeom>
          <a:solidFill>
            <a:schemeClr val="bg1"/>
          </a:solid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EDUCATION: Safe schools &amp; life skills</a:t>
            </a:r>
          </a:p>
        </p:txBody>
      </p:sp>
      <p:sp>
        <p:nvSpPr>
          <p:cNvPr id="165" name="TextBox 164">
            <a:extLst>
              <a:ext uri="{FF2B5EF4-FFF2-40B4-BE49-F238E27FC236}">
                <a16:creationId xmlns:a16="http://schemas.microsoft.com/office/drawing/2014/main" id="{01C300A2-F82A-4AC9-BD7C-CBEA247B40EF}"/>
              </a:ext>
            </a:extLst>
          </p:cNvPr>
          <p:cNvSpPr txBox="1"/>
          <p:nvPr/>
        </p:nvSpPr>
        <p:spPr>
          <a:xfrm>
            <a:off x="5814320" y="5367231"/>
            <a:ext cx="1932517" cy="369332"/>
          </a:xfrm>
          <a:prstGeom prst="rect">
            <a:avLst/>
          </a:prstGeom>
          <a:solidFill>
            <a:schemeClr val="bg1"/>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Case management</a:t>
            </a:r>
          </a:p>
        </p:txBody>
      </p:sp>
      <p:sp>
        <p:nvSpPr>
          <p:cNvPr id="66" name="TextBox 65">
            <a:extLst>
              <a:ext uri="{FF2B5EF4-FFF2-40B4-BE49-F238E27FC236}">
                <a16:creationId xmlns:a16="http://schemas.microsoft.com/office/drawing/2014/main" id="{ADFDCAED-D087-45A1-9589-AC00060347D2}"/>
              </a:ext>
            </a:extLst>
          </p:cNvPr>
          <p:cNvSpPr txBox="1"/>
          <p:nvPr/>
        </p:nvSpPr>
        <p:spPr>
          <a:xfrm>
            <a:off x="7826214" y="4043774"/>
            <a:ext cx="2095499" cy="923330"/>
          </a:xfrm>
          <a:prstGeom prst="rect">
            <a:avLst/>
          </a:prstGeom>
          <a:solidFill>
            <a:schemeClr val="bg1"/>
          </a:solid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CASH +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Economic  + Parenting Support</a:t>
            </a:r>
          </a:p>
        </p:txBody>
      </p:sp>
      <p:sp>
        <p:nvSpPr>
          <p:cNvPr id="164" name="TextBox 163">
            <a:extLst>
              <a:ext uri="{FF2B5EF4-FFF2-40B4-BE49-F238E27FC236}">
                <a16:creationId xmlns:a16="http://schemas.microsoft.com/office/drawing/2014/main" id="{954D55B2-6C50-4CC0-9C13-035ECC182E63}"/>
              </a:ext>
            </a:extLst>
          </p:cNvPr>
          <p:cNvSpPr txBox="1"/>
          <p:nvPr/>
        </p:nvSpPr>
        <p:spPr>
          <a:xfrm>
            <a:off x="2995601" y="5378998"/>
            <a:ext cx="2242227" cy="646331"/>
          </a:xfrm>
          <a:prstGeom prst="rect">
            <a:avLst/>
          </a:prstGeom>
          <a:solidFill>
            <a:schemeClr val="bg1"/>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Kinship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fostering, adoption</a:t>
            </a:r>
          </a:p>
        </p:txBody>
      </p:sp>
      <p:sp>
        <p:nvSpPr>
          <p:cNvPr id="9" name="TextBox 8">
            <a:extLst>
              <a:ext uri="{FF2B5EF4-FFF2-40B4-BE49-F238E27FC236}">
                <a16:creationId xmlns:a16="http://schemas.microsoft.com/office/drawing/2014/main" id="{DE96666F-0349-4467-8F1E-4A500A7B7E44}"/>
              </a:ext>
            </a:extLst>
          </p:cNvPr>
          <p:cNvSpPr txBox="1"/>
          <p:nvPr/>
        </p:nvSpPr>
        <p:spPr>
          <a:xfrm>
            <a:off x="400581" y="1166120"/>
            <a:ext cx="1998495" cy="923330"/>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Accelerated equitable vaccine uptake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0A7D870-C622-4DA1-9879-10A831122370}"/>
              </a:ext>
            </a:extLst>
          </p:cNvPr>
          <p:cNvSpPr txBox="1"/>
          <p:nvPr/>
        </p:nvSpPr>
        <p:spPr>
          <a:xfrm>
            <a:off x="1964917" y="4426126"/>
            <a:ext cx="2151798"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Safe and timely clinical care</a:t>
            </a:r>
          </a:p>
        </p:txBody>
      </p:sp>
      <p:sp>
        <p:nvSpPr>
          <p:cNvPr id="14" name="TextBox 13">
            <a:extLst>
              <a:ext uri="{FF2B5EF4-FFF2-40B4-BE49-F238E27FC236}">
                <a16:creationId xmlns:a16="http://schemas.microsoft.com/office/drawing/2014/main" id="{22A5E303-21DC-4A18-AB4A-BF519CB33316}"/>
              </a:ext>
            </a:extLst>
          </p:cNvPr>
          <p:cNvSpPr txBox="1"/>
          <p:nvPr/>
        </p:nvSpPr>
        <p:spPr>
          <a:xfrm>
            <a:off x="144615" y="4200710"/>
            <a:ext cx="1296871" cy="646331"/>
          </a:xfrm>
          <a:prstGeom prst="rect">
            <a:avLst/>
          </a:prstGeom>
          <a:solidFill>
            <a:schemeClr val="bg1"/>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Public health </a:t>
            </a:r>
          </a:p>
        </p:txBody>
      </p:sp>
    </p:spTree>
    <p:extLst>
      <p:ext uri="{BB962C8B-B14F-4D97-AF65-F5344CB8AC3E}">
        <p14:creationId xmlns:p14="http://schemas.microsoft.com/office/powerpoint/2010/main" val="280212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9DC661-4822-4AF4-A824-5E69431A046F}"/>
              </a:ext>
            </a:extLst>
          </p:cNvPr>
          <p:cNvSpPr>
            <a:spLocks noGrp="1"/>
          </p:cNvSpPr>
          <p:nvPr>
            <p:ph type="title"/>
          </p:nvPr>
        </p:nvSpPr>
        <p:spPr>
          <a:xfrm>
            <a:off x="791381" y="146490"/>
            <a:ext cx="10515600" cy="1106393"/>
          </a:xfrm>
        </p:spPr>
        <p:txBody>
          <a:bodyPr>
            <a:normAutofit/>
          </a:bodyPr>
          <a:lstStyle/>
          <a:p>
            <a:r>
              <a:rPr lang="en-US" b="1" dirty="0">
                <a:solidFill>
                  <a:srgbClr val="007A3A"/>
                </a:solidFill>
              </a:rPr>
              <a:t>Together, we can ensure children affected by COVID-19-associated orphanhood </a:t>
            </a:r>
            <a:r>
              <a:rPr lang="en-US" dirty="0">
                <a:solidFill>
                  <a:srgbClr val="007A3A"/>
                </a:solidFill>
              </a:rPr>
              <a:t>do not </a:t>
            </a:r>
            <a:r>
              <a:rPr lang="en-US" b="1" dirty="0">
                <a:solidFill>
                  <a:srgbClr val="007A3A"/>
                </a:solidFill>
              </a:rPr>
              <a:t>remain hidden </a:t>
            </a:r>
            <a:endParaRPr lang="en-US" b="1" dirty="0">
              <a:solidFill>
                <a:srgbClr val="007A3A"/>
              </a:solidFill>
              <a:latin typeface="+mn-lt"/>
            </a:endParaRPr>
          </a:p>
        </p:txBody>
      </p:sp>
      <p:graphicFrame>
        <p:nvGraphicFramePr>
          <p:cNvPr id="23" name="Chart 22">
            <a:extLst>
              <a:ext uri="{FF2B5EF4-FFF2-40B4-BE49-F238E27FC236}">
                <a16:creationId xmlns:a16="http://schemas.microsoft.com/office/drawing/2014/main" id="{13AE0ACC-F70C-4969-9D3B-4D829D02EF66}"/>
              </a:ext>
            </a:extLst>
          </p:cNvPr>
          <p:cNvGraphicFramePr/>
          <p:nvPr/>
        </p:nvGraphicFramePr>
        <p:xfrm>
          <a:off x="720428" y="1118938"/>
          <a:ext cx="5235006" cy="4824662"/>
        </p:xfrm>
        <a:graphic>
          <a:graphicData uri="http://schemas.openxmlformats.org/drawingml/2006/chart">
            <c:chart xmlns:c="http://schemas.openxmlformats.org/drawingml/2006/chart" xmlns:r="http://schemas.openxmlformats.org/officeDocument/2006/relationships" r:id="rId3"/>
          </a:graphicData>
        </a:graphic>
      </p:graphicFrame>
      <p:pic>
        <p:nvPicPr>
          <p:cNvPr id="24" name="Picture 23">
            <a:extLst>
              <a:ext uri="{FF2B5EF4-FFF2-40B4-BE49-F238E27FC236}">
                <a16:creationId xmlns:a16="http://schemas.microsoft.com/office/drawing/2014/main" id="{A17C71B0-55B4-4ABA-94DB-0E20B9DAE07D}"/>
              </a:ext>
            </a:extLst>
          </p:cNvPr>
          <p:cNvPicPr>
            <a:picLocks noChangeAspect="1"/>
          </p:cNvPicPr>
          <p:nvPr/>
        </p:nvPicPr>
        <p:blipFill>
          <a:blip r:embed="rId4"/>
          <a:stretch>
            <a:fillRect/>
          </a:stretch>
        </p:blipFill>
        <p:spPr>
          <a:xfrm>
            <a:off x="6236566" y="2376455"/>
            <a:ext cx="5375571" cy="2616272"/>
          </a:xfrm>
          <a:prstGeom prst="rect">
            <a:avLst/>
          </a:prstGeom>
        </p:spPr>
      </p:pic>
      <p:sp>
        <p:nvSpPr>
          <p:cNvPr id="2" name="TextBox 1">
            <a:extLst>
              <a:ext uri="{FF2B5EF4-FFF2-40B4-BE49-F238E27FC236}">
                <a16:creationId xmlns:a16="http://schemas.microsoft.com/office/drawing/2014/main" id="{CC2E2F82-F245-244C-BE71-017C36FBF868}"/>
              </a:ext>
            </a:extLst>
          </p:cNvPr>
          <p:cNvSpPr txBox="1"/>
          <p:nvPr/>
        </p:nvSpPr>
        <p:spPr>
          <a:xfrm>
            <a:off x="9166302" y="4992727"/>
            <a:ext cx="24458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Photo courtesy of </a:t>
            </a:r>
            <a:r>
              <a:rPr kumimoji="0" lang="en-US" sz="1000" b="0" i="0" u="none" strike="noStrike" kern="1200" cap="none" spc="0" normalizeH="0" baseline="0" noProof="0" err="1">
                <a:ln>
                  <a:noFill/>
                </a:ln>
                <a:solidFill>
                  <a:prstClr val="black"/>
                </a:solidFill>
                <a:effectLst/>
                <a:uLnTx/>
                <a:uFillTx/>
                <a:latin typeface="Calibri" panose="020F0502020204030204"/>
                <a:ea typeface="+mn-ea"/>
                <a:cs typeface="+mn-cs"/>
              </a:rPr>
              <a:t>Vanitashray</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 NGO, India.</a:t>
            </a:r>
          </a:p>
        </p:txBody>
      </p:sp>
      <p:sp>
        <p:nvSpPr>
          <p:cNvPr id="6" name="TextBox 5">
            <a:extLst>
              <a:ext uri="{FF2B5EF4-FFF2-40B4-BE49-F238E27FC236}">
                <a16:creationId xmlns:a16="http://schemas.microsoft.com/office/drawing/2014/main" id="{711D8230-DF41-D64C-96DB-798E928D7990}"/>
              </a:ext>
            </a:extLst>
          </p:cNvPr>
          <p:cNvSpPr txBox="1"/>
          <p:nvPr/>
        </p:nvSpPr>
        <p:spPr>
          <a:xfrm>
            <a:off x="696119" y="5650482"/>
            <a:ext cx="1070612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Sources: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 Joint Report on Orphan Estimates and Program Strategies. Appendix 1. Available at: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https://data.unaids.org/topics/young-people/childrenonthebrink_en.pdf</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Hillis S, Unwin HJT, Chen Y, et. al. Global minimum estimates of children affected by COVID-19-associated orphanhood and deaths of caregivers: a modelling study. Lancet. 2021 Jul 31;398(10298):391-402.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doi</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10.1016/S0140-6736(21)01253-8.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Epub</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2021 Jul 21;  data updated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https://papers.ssrn.com/sol3/papers.cfm?abstract_id=3971556</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Tree>
    <p:extLst>
      <p:ext uri="{BB962C8B-B14F-4D97-AF65-F5344CB8AC3E}">
        <p14:creationId xmlns:p14="http://schemas.microsoft.com/office/powerpoint/2010/main" val="176185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2076-7DAA-4BAA-BF34-DBDBC7F8A662}"/>
              </a:ext>
            </a:extLst>
          </p:cNvPr>
          <p:cNvSpPr>
            <a:spLocks noGrp="1"/>
          </p:cNvSpPr>
          <p:nvPr>
            <p:ph type="ctrTitle"/>
          </p:nvPr>
        </p:nvSpPr>
        <p:spPr>
          <a:xfrm>
            <a:off x="0" y="868017"/>
            <a:ext cx="12192000" cy="3597965"/>
          </a:xfrm>
        </p:spPr>
        <p:txBody>
          <a:bodyPr>
            <a:noAutofit/>
          </a:bodyPr>
          <a:lstStyle/>
          <a:p>
            <a:r>
              <a:rPr lang="en-US" sz="2000">
                <a:solidFill>
                  <a:srgbClr val="2D8257"/>
                </a:solidFill>
                <a:latin typeface="+mn-lt"/>
              </a:rPr>
              <a:t>DISCLAIMERS </a:t>
            </a:r>
            <a:br>
              <a:rPr lang="en-US" sz="1800">
                <a:solidFill>
                  <a:srgbClr val="2D8257"/>
                </a:solidFill>
                <a:latin typeface="+mn-lt"/>
              </a:rPr>
            </a:br>
            <a:br>
              <a:rPr lang="en-US" sz="1800" b="0">
                <a:solidFill>
                  <a:schemeClr val="tx1"/>
                </a:solidFill>
                <a:latin typeface="+mn-lt"/>
              </a:rPr>
            </a:br>
            <a:r>
              <a:rPr lang="en-US" sz="1800" b="0" i="1">
                <a:solidFill>
                  <a:schemeClr val="tx1"/>
                </a:solidFill>
                <a:latin typeface="+mn-lt"/>
              </a:rPr>
              <a:t>World Bank Group and World Health Organization: </a:t>
            </a:r>
            <a:br>
              <a:rPr lang="en-US" sz="1800" b="0">
                <a:solidFill>
                  <a:schemeClr val="tx1"/>
                </a:solidFill>
                <a:latin typeface="+mn-lt"/>
              </a:rPr>
            </a:br>
            <a:r>
              <a:rPr lang="en-US" sz="1800" b="0">
                <a:solidFill>
                  <a:schemeClr val="tx1"/>
                </a:solidFill>
                <a:latin typeface="+mn-lt"/>
              </a:rPr>
              <a:t>This work is a product </a:t>
            </a:r>
            <a:br>
              <a:rPr lang="en-US" sz="1800" b="0">
                <a:solidFill>
                  <a:schemeClr val="tx1"/>
                </a:solidFill>
                <a:latin typeface="+mn-lt"/>
              </a:rPr>
            </a:br>
            <a:r>
              <a:rPr lang="en-US" sz="1800" b="0">
                <a:solidFill>
                  <a:schemeClr val="tx1"/>
                </a:solidFill>
                <a:latin typeface="+mn-lt"/>
              </a:rPr>
              <a:t>of authors working across various institutions. The findings, </a:t>
            </a:r>
            <a:br>
              <a:rPr lang="en-US" sz="1800" b="0">
                <a:solidFill>
                  <a:schemeClr val="tx1"/>
                </a:solidFill>
                <a:latin typeface="+mn-lt"/>
              </a:rPr>
            </a:br>
            <a:r>
              <a:rPr lang="en-US" sz="1800" b="0">
                <a:solidFill>
                  <a:schemeClr val="tx1"/>
                </a:solidFill>
                <a:latin typeface="+mn-lt"/>
              </a:rPr>
              <a:t>interpretations, and conclusions expressed in this work are entirely those </a:t>
            </a:r>
            <a:br>
              <a:rPr lang="en-US" sz="1800" b="0">
                <a:solidFill>
                  <a:schemeClr val="tx1"/>
                </a:solidFill>
                <a:latin typeface="+mn-lt"/>
              </a:rPr>
            </a:br>
            <a:r>
              <a:rPr lang="en-US" sz="1800" b="0">
                <a:solidFill>
                  <a:schemeClr val="tx1"/>
                </a:solidFill>
                <a:latin typeface="+mn-lt"/>
              </a:rPr>
              <a:t>of the authors. They do not necessarily reflect the views of the authors’ </a:t>
            </a:r>
            <a:br>
              <a:rPr lang="en-US" sz="1800" b="0">
                <a:solidFill>
                  <a:schemeClr val="tx1"/>
                </a:solidFill>
                <a:latin typeface="+mn-lt"/>
              </a:rPr>
            </a:br>
            <a:r>
              <a:rPr lang="en-US" sz="1800" b="0">
                <a:solidFill>
                  <a:schemeClr val="tx1"/>
                </a:solidFill>
                <a:latin typeface="+mn-lt"/>
              </a:rPr>
              <a:t>employers, their boards, or the governments they represent. </a:t>
            </a:r>
            <a:br>
              <a:rPr lang="en-US" sz="1800" b="0">
                <a:solidFill>
                  <a:schemeClr val="tx1"/>
                </a:solidFill>
                <a:latin typeface="+mn-lt"/>
              </a:rPr>
            </a:br>
            <a:br>
              <a:rPr lang="en-US" sz="1800" b="0">
                <a:solidFill>
                  <a:schemeClr val="tx1"/>
                </a:solidFill>
                <a:latin typeface="+mn-lt"/>
              </a:rPr>
            </a:br>
            <a:r>
              <a:rPr lang="en-US" sz="1800" b="0" i="1">
                <a:solidFill>
                  <a:schemeClr val="tx1"/>
                </a:solidFill>
                <a:latin typeface="+mn-lt"/>
              </a:rPr>
              <a:t>U.S. Government: </a:t>
            </a:r>
            <a:br>
              <a:rPr lang="en-US" sz="1800" b="0">
                <a:solidFill>
                  <a:schemeClr val="tx1"/>
                </a:solidFill>
                <a:latin typeface="+mn-lt"/>
              </a:rPr>
            </a:br>
            <a:r>
              <a:rPr lang="en-US" sz="1800" b="0">
                <a:solidFill>
                  <a:schemeClr val="tx1"/>
                </a:solidFill>
                <a:latin typeface="+mn-lt"/>
              </a:rPr>
              <a:t>The views, findings, and conclusions in this article are </a:t>
            </a:r>
            <a:br>
              <a:rPr lang="en-US" sz="1800" b="0">
                <a:solidFill>
                  <a:schemeClr val="tx1"/>
                </a:solidFill>
                <a:latin typeface="+mn-lt"/>
              </a:rPr>
            </a:br>
            <a:r>
              <a:rPr lang="en-US" sz="1800" b="0">
                <a:solidFill>
                  <a:schemeClr val="tx1"/>
                </a:solidFill>
                <a:latin typeface="+mn-lt"/>
              </a:rPr>
              <a:t>those of the authors and do not necessarily represent the views or official </a:t>
            </a:r>
            <a:br>
              <a:rPr lang="en-US" sz="1800" b="0">
                <a:solidFill>
                  <a:schemeClr val="tx1"/>
                </a:solidFill>
                <a:latin typeface="+mn-lt"/>
              </a:rPr>
            </a:br>
            <a:r>
              <a:rPr lang="en-US" sz="1800" b="0">
                <a:solidFill>
                  <a:schemeClr val="tx1"/>
                </a:solidFill>
                <a:latin typeface="+mn-lt"/>
              </a:rPr>
              <a:t>position of the U. S. Centers for Disease Control and Prevention (CDC), </a:t>
            </a:r>
            <a:br>
              <a:rPr lang="en-US" sz="1800" b="0">
                <a:solidFill>
                  <a:schemeClr val="tx1"/>
                </a:solidFill>
                <a:latin typeface="+mn-lt"/>
              </a:rPr>
            </a:br>
            <a:r>
              <a:rPr lang="en-US" sz="1800" b="0">
                <a:solidFill>
                  <a:schemeClr val="tx1"/>
                </a:solidFill>
                <a:latin typeface="+mn-lt"/>
              </a:rPr>
              <a:t>USAID, PEPFAR, or the U. S. Government. </a:t>
            </a:r>
          </a:p>
        </p:txBody>
      </p:sp>
      <p:grpSp>
        <p:nvGrpSpPr>
          <p:cNvPr id="14" name="Group 13">
            <a:extLst>
              <a:ext uri="{FF2B5EF4-FFF2-40B4-BE49-F238E27FC236}">
                <a16:creationId xmlns:a16="http://schemas.microsoft.com/office/drawing/2014/main" id="{F139BEEA-930F-114B-B5C5-E0E33D4DDC2F}"/>
              </a:ext>
            </a:extLst>
          </p:cNvPr>
          <p:cNvGrpSpPr/>
          <p:nvPr/>
        </p:nvGrpSpPr>
        <p:grpSpPr>
          <a:xfrm>
            <a:off x="0" y="5013639"/>
            <a:ext cx="12192000" cy="1844360"/>
            <a:chOff x="0" y="5013639"/>
            <a:chExt cx="12192000" cy="1844360"/>
          </a:xfrm>
        </p:grpSpPr>
        <p:grpSp>
          <p:nvGrpSpPr>
            <p:cNvPr id="15" name="Group 14">
              <a:extLst>
                <a:ext uri="{FF2B5EF4-FFF2-40B4-BE49-F238E27FC236}">
                  <a16:creationId xmlns:a16="http://schemas.microsoft.com/office/drawing/2014/main" id="{42133B4A-A6B9-C04D-B31B-C9F1A411DBAE}"/>
                </a:ext>
              </a:extLst>
            </p:cNvPr>
            <p:cNvGrpSpPr/>
            <p:nvPr/>
          </p:nvGrpSpPr>
          <p:grpSpPr>
            <a:xfrm>
              <a:off x="355855" y="5013639"/>
              <a:ext cx="11349263" cy="645627"/>
              <a:chOff x="259512" y="5186997"/>
              <a:chExt cx="11623651" cy="729171"/>
            </a:xfrm>
          </p:grpSpPr>
          <p:pic>
            <p:nvPicPr>
              <p:cNvPr id="17" name="Picture 16" descr="Logo&#10;&#10;Description automatically generated">
                <a:extLst>
                  <a:ext uri="{FF2B5EF4-FFF2-40B4-BE49-F238E27FC236}">
                    <a16:creationId xmlns:a16="http://schemas.microsoft.com/office/drawing/2014/main" id="{FBFCD891-8A45-134D-97ED-A8035050C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 y="5364686"/>
                <a:ext cx="584369" cy="485388"/>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E33E0AA8-5468-F14D-B1B9-51400063D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798" y="5415661"/>
                <a:ext cx="1086136" cy="323230"/>
              </a:xfrm>
              <a:prstGeom prst="rect">
                <a:avLst/>
              </a:prstGeom>
            </p:spPr>
          </p:pic>
          <p:pic>
            <p:nvPicPr>
              <p:cNvPr id="19" name="Picture 18" descr="A black and white sign&#10;&#10;Description automatically generated with low confidence">
                <a:extLst>
                  <a:ext uri="{FF2B5EF4-FFF2-40B4-BE49-F238E27FC236}">
                    <a16:creationId xmlns:a16="http://schemas.microsoft.com/office/drawing/2014/main" id="{76DC8CB5-58AF-4A49-8085-F0452A5F0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235" y="5451216"/>
                <a:ext cx="1202756" cy="378306"/>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1C9349F9-BC68-8A46-B8E0-F28AFBA8E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045" y="5327197"/>
                <a:ext cx="1277126" cy="480039"/>
              </a:xfrm>
              <a:prstGeom prst="rect">
                <a:avLst/>
              </a:prstGeom>
            </p:spPr>
          </p:pic>
          <p:pic>
            <p:nvPicPr>
              <p:cNvPr id="21" name="Picture 20" descr="Logo, company name&#10;&#10;Description automatically generated">
                <a:extLst>
                  <a:ext uri="{FF2B5EF4-FFF2-40B4-BE49-F238E27FC236}">
                    <a16:creationId xmlns:a16="http://schemas.microsoft.com/office/drawing/2014/main" id="{EE4BA770-B71A-4947-AE07-9167EA8C5F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5198" y="5397232"/>
                <a:ext cx="1054832" cy="348596"/>
              </a:xfrm>
              <a:prstGeom prst="rect">
                <a:avLst/>
              </a:prstGeom>
            </p:spPr>
          </p:pic>
          <p:pic>
            <p:nvPicPr>
              <p:cNvPr id="22" name="Picture 21" descr="Logo, company name&#10;&#10;Description automatically generated">
                <a:extLst>
                  <a:ext uri="{FF2B5EF4-FFF2-40B4-BE49-F238E27FC236}">
                    <a16:creationId xmlns:a16="http://schemas.microsoft.com/office/drawing/2014/main" id="{D66919DF-1DAB-024B-852A-190CB02F49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7339" y="5186997"/>
                <a:ext cx="1148782" cy="729171"/>
              </a:xfrm>
              <a:prstGeom prst="rect">
                <a:avLst/>
              </a:prstGeom>
            </p:spPr>
          </p:pic>
          <p:pic>
            <p:nvPicPr>
              <p:cNvPr id="23" name="Picture 22" descr="Logo, company name&#10;&#10;Description automatically generated">
                <a:extLst>
                  <a:ext uri="{FF2B5EF4-FFF2-40B4-BE49-F238E27FC236}">
                    <a16:creationId xmlns:a16="http://schemas.microsoft.com/office/drawing/2014/main" id="{7E6FFDCB-65C5-8C41-91E0-ECE2CE0F1B51}"/>
                  </a:ext>
                </a:extLst>
              </p:cNvPr>
              <p:cNvPicPr>
                <a:picLocks noChangeAspect="1"/>
              </p:cNvPicPr>
              <p:nvPr/>
            </p:nvPicPr>
            <p:blipFill rotWithShape="1">
              <a:blip r:embed="rId8">
                <a:extLst>
                  <a:ext uri="{28A0092B-C50C-407E-A947-70E740481C1C}">
                    <a14:useLocalDpi xmlns:a14="http://schemas.microsoft.com/office/drawing/2010/main" val="0"/>
                  </a:ext>
                </a:extLst>
              </a:blip>
              <a:srcRect l="6594" t="33446" r="8345" b="35994"/>
              <a:stretch/>
            </p:blipFill>
            <p:spPr>
              <a:xfrm>
                <a:off x="3681758" y="5364686"/>
                <a:ext cx="1609740" cy="436218"/>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id="{FFBA0268-801E-E84D-9EA7-6684849FBA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3255" y="5388124"/>
                <a:ext cx="1148782" cy="378306"/>
              </a:xfrm>
              <a:prstGeom prst="rect">
                <a:avLst/>
              </a:prstGeom>
            </p:spPr>
          </p:pic>
          <p:pic>
            <p:nvPicPr>
              <p:cNvPr id="25" name="Picture 24" descr="Logo, company name&#10;&#10;Description automatically generated">
                <a:extLst>
                  <a:ext uri="{FF2B5EF4-FFF2-40B4-BE49-F238E27FC236}">
                    <a16:creationId xmlns:a16="http://schemas.microsoft.com/office/drawing/2014/main" id="{38369058-7712-274B-88AB-0A9A00AACF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04440" y="5433082"/>
                <a:ext cx="878723" cy="348596"/>
              </a:xfrm>
              <a:prstGeom prst="rect">
                <a:avLst/>
              </a:prstGeom>
            </p:spPr>
          </p:pic>
        </p:grpSp>
        <p:pic>
          <p:nvPicPr>
            <p:cNvPr id="16" name="Picture 15" descr="A collage of a child and a child&#10;&#10;Description automatically generated with low confidence">
              <a:extLst>
                <a:ext uri="{FF2B5EF4-FFF2-40B4-BE49-F238E27FC236}">
                  <a16:creationId xmlns:a16="http://schemas.microsoft.com/office/drawing/2014/main" id="{900C116F-ABE9-F049-B72E-87958A38E950}"/>
                </a:ext>
              </a:extLst>
            </p:cNvPr>
            <p:cNvPicPr>
              <a:picLocks noChangeAspect="1"/>
            </p:cNvPicPr>
            <p:nvPr/>
          </p:nvPicPr>
          <p:blipFill>
            <a:blip r:embed="rId11">
              <a:alphaModFix amt="36000"/>
              <a:extLst>
                <a:ext uri="{28A0092B-C50C-407E-A947-70E740481C1C}">
                  <a14:useLocalDpi xmlns:a14="http://schemas.microsoft.com/office/drawing/2010/main" val="0"/>
                </a:ext>
              </a:extLst>
            </a:blip>
            <a:stretch>
              <a:fillRect/>
            </a:stretch>
          </p:blipFill>
          <p:spPr>
            <a:xfrm>
              <a:off x="0" y="5659266"/>
              <a:ext cx="12192000" cy="1198733"/>
            </a:xfrm>
            <a:prstGeom prst="rect">
              <a:avLst/>
            </a:prstGeom>
          </p:spPr>
        </p:pic>
      </p:grpSp>
      <p:sp>
        <p:nvSpPr>
          <p:cNvPr id="26" name="Rectangle 25">
            <a:extLst>
              <a:ext uri="{FF2B5EF4-FFF2-40B4-BE49-F238E27FC236}">
                <a16:creationId xmlns:a16="http://schemas.microsoft.com/office/drawing/2014/main" id="{F2FCB550-C373-8E46-9745-EAFD8183611A}"/>
              </a:ext>
            </a:extLst>
          </p:cNvPr>
          <p:cNvSpPr/>
          <p:nvPr/>
        </p:nvSpPr>
        <p:spPr>
          <a:xfrm>
            <a:off x="331631" y="314892"/>
            <a:ext cx="496561" cy="690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287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DRAFT" id="{3BA654E4-FD4A-4501-BC06-923437C4FA1B}" vid="{095D4786-A7F0-4F08-9814-A664810979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641</Words>
  <Application>Microsoft Office PowerPoint</Application>
  <PresentationFormat>Widescreen</PresentationFormat>
  <Paragraphs>51</Paragraphs>
  <Slides>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Candara</vt:lpstr>
      <vt:lpstr>Wingdings</vt:lpstr>
      <vt:lpstr>Office Theme</vt:lpstr>
      <vt:lpstr>5_Office Theme</vt:lpstr>
      <vt:lpstr>PowerPoint Presentation</vt:lpstr>
      <vt:lpstr>Data Meets Care: Every surge is comprised of faces </vt:lpstr>
      <vt:lpstr>PowerPoint Presentation</vt:lpstr>
      <vt:lpstr>Global minimum estimates of children affected by COVID-19-associated orphanhood and caregiver death, from new mortality data, Oct 31, ’21</vt:lpstr>
      <vt:lpstr>Our updated estimates using new available data show that a minimum of 5.2 million children have experienced death of a mother, a father, or a grandparent caregiver.  As big as these numbers are, they are only global minimum estimates.  This means over the past 6 months,  1 child has been affected every 6 seconds.  Addressing the loss these children have experienced – and continue to experience, must be a top priority for emergency response both now and in the future.</vt:lpstr>
      <vt:lpstr>CARE for COVID-19-Affected Children: ‘3 P’s’ Logic model </vt:lpstr>
      <vt:lpstr>Together, we can ensure children affected by COVID-19-associated orphanhood do not remain hidden </vt:lpstr>
      <vt:lpstr>DISCLAIMERS   World Bank Group and World Health Organization:  This work is a product  of authors working across various institutions. The findings,  interpretations, and conclusions expressed in this work are entirely those  of the authors. They do not necessarily reflect the views of the authors’  employers, their boards, or the governments they represent.   U.S. Government:  The views, findings, and conclusions in this article are  those of the authors and do not necessarily represent the views or official  position of the U. S. Centers for Disease Control and Prevention (CDC),  USAID, PEPFAR, or the U. S. Government.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susan hillis</cp:lastModifiedBy>
  <cp:revision>49</cp:revision>
  <dcterms:created xsi:type="dcterms:W3CDTF">2021-04-27T17:41:47Z</dcterms:created>
  <dcterms:modified xsi:type="dcterms:W3CDTF">2022-01-14T16:19:18Z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2021-08-10T18:25:49Z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4108d0cf-e8e8-4d18-8a64-ec060bb43c9b</vt:lpwstr>
  </property>
  <property fmtid="{D5CDD505-2E9C-101B-9397-08002B2CF9AE}" pid="8" name="MSIP_Label_7b94a7b8-f06c-4dfe-bdcc-9b548fd58c31_ContentBits">
    <vt:lpwstr>0</vt:lpwstr>
  </property>
</Properties>
</file>