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369" r:id="rId3"/>
    <p:sldId id="3672" r:id="rId4"/>
    <p:sldId id="3923" r:id="rId5"/>
    <p:sldId id="3673" r:id="rId6"/>
    <p:sldId id="429" r:id="rId7"/>
    <p:sldId id="3927" r:id="rId8"/>
    <p:sldId id="3924" r:id="rId9"/>
    <p:sldId id="3925" r:id="rId10"/>
    <p:sldId id="3652" r:id="rId11"/>
    <p:sldId id="3926" r:id="rId12"/>
    <p:sldId id="3920" r:id="rId13"/>
    <p:sldId id="3687" r:id="rId14"/>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istus masika" initials="cm" lastIdx="1" clrIdx="0">
    <p:extLst>
      <p:ext uri="{19B8F6BF-5375-455C-9EA6-DF929625EA0E}">
        <p15:presenceInfo xmlns:p15="http://schemas.microsoft.com/office/powerpoint/2012/main" userId="4d62458c706603a2" providerId="Windows Live"/>
      </p:ext>
    </p:extLst>
  </p:cmAuthor>
  <p:cmAuthor id="2" name="Omoto, Lennah Nyabiage (CDC/DDPHSIS/CGH/DGHT)" initials="OLN(" lastIdx="14" clrIdx="1">
    <p:extLst>
      <p:ext uri="{19B8F6BF-5375-455C-9EA6-DF929625EA0E}">
        <p15:presenceInfo xmlns:p15="http://schemas.microsoft.com/office/powerpoint/2012/main" userId="S::yoc7@cdc.gov::f9060a3c-4ac6-4f72-8f45-6f8f9e69ca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7"/>
    <a:srgbClr val="652B91"/>
    <a:srgbClr val="009AD0"/>
    <a:srgbClr val="FF0000"/>
    <a:srgbClr val="CC344A"/>
    <a:srgbClr val="40BAF0"/>
    <a:srgbClr val="C4B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79646" autoAdjust="0"/>
  </p:normalViewPr>
  <p:slideViewPr>
    <p:cSldViewPr snapToGrid="0">
      <p:cViewPr>
        <p:scale>
          <a:sx n="60" d="100"/>
          <a:sy n="60" d="100"/>
        </p:scale>
        <p:origin x="1098" y="42"/>
      </p:cViewPr>
      <p:guideLst>
        <p:guide orient="horz" pos="2088"/>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8406183726161"/>
          <c:y val="7.4851770622582345E-2"/>
          <c:w val="0.92281713143373822"/>
          <c:h val="0.76587454123581211"/>
        </c:manualLayout>
      </c:layout>
      <c:lineChart>
        <c:grouping val="standard"/>
        <c:varyColors val="0"/>
        <c:ser>
          <c:idx val="0"/>
          <c:order val="0"/>
          <c:tx>
            <c:strRef>
              <c:f>Sheet1!$A$2</c:f>
              <c:strCache>
                <c:ptCount val="1"/>
                <c:pt idx="0">
                  <c:v>&lt;10</c:v>
                </c:pt>
              </c:strCache>
            </c:strRef>
          </c:tx>
          <c:spPr>
            <a:ln w="28575" cap="rnd">
              <a:solidFill>
                <a:srgbClr val="009AD0"/>
              </a:solidFill>
              <a:round/>
            </a:ln>
            <a:effectLst/>
          </c:spPr>
          <c:marker>
            <c:symbol val="none"/>
          </c:marker>
          <c:dLbls>
            <c:dLbl>
              <c:idx val="0"/>
              <c:layout>
                <c:manualLayout>
                  <c:x val="-6.6115987763386147E-2"/>
                  <c:y val="-6.2577246962641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35-4E27-AC24-65E7BDCBACD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E60-41CF-9EA8-6C47E803F31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E60-41CF-9EA8-6C47E803F311}"/>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E60-41CF-9EA8-6C47E803F31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E60-41CF-9EA8-6C47E803F31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0C-4D2C-BAB2-04163D95099A}"/>
                </c:ext>
              </c:extLst>
            </c:dLbl>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Gill Sans MT" panose="020B0502020104020203" pitchFamily="34" charset="0"/>
                    <a:ea typeface="+mn-ea"/>
                    <a:cs typeface="+mn-cs"/>
                  </a:defRPr>
                </a:pPr>
                <a:endParaRPr lang="en-K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Sheet1!$B$1:$G$1</c:f>
              <c:numCache>
                <c:formatCode>General</c:formatCode>
                <c:ptCount val="6"/>
                <c:pt idx="0">
                  <c:v>2016</c:v>
                </c:pt>
                <c:pt idx="1">
                  <c:v>2017</c:v>
                </c:pt>
                <c:pt idx="2">
                  <c:v>2018</c:v>
                </c:pt>
                <c:pt idx="3">
                  <c:v>2019</c:v>
                </c:pt>
                <c:pt idx="4">
                  <c:v>2020</c:v>
                </c:pt>
                <c:pt idx="5">
                  <c:v>2021</c:v>
                </c:pt>
              </c:numCache>
            </c:numRef>
          </c:cat>
          <c:val>
            <c:numRef>
              <c:f>Sheet1!$B$2:$G$2</c:f>
              <c:numCache>
                <c:formatCode>0%</c:formatCode>
                <c:ptCount val="6"/>
                <c:pt idx="0">
                  <c:v>0.71</c:v>
                </c:pt>
                <c:pt idx="1">
                  <c:v>0.69</c:v>
                </c:pt>
                <c:pt idx="2">
                  <c:v>0.8</c:v>
                </c:pt>
                <c:pt idx="3">
                  <c:v>0.87</c:v>
                </c:pt>
                <c:pt idx="4">
                  <c:v>0.87</c:v>
                </c:pt>
                <c:pt idx="5">
                  <c:v>0.9</c:v>
                </c:pt>
              </c:numCache>
            </c:numRef>
          </c:val>
          <c:smooth val="0"/>
          <c:extLst>
            <c:ext xmlns:c16="http://schemas.microsoft.com/office/drawing/2014/chart" uri="{C3380CC4-5D6E-409C-BE32-E72D297353CC}">
              <c16:uniqueId val="{00000000-7E60-41CF-9EA8-6C47E803F311}"/>
            </c:ext>
          </c:extLst>
        </c:ser>
        <c:ser>
          <c:idx val="1"/>
          <c:order val="1"/>
          <c:tx>
            <c:strRef>
              <c:f>Sheet1!$A$3</c:f>
              <c:strCache>
                <c:ptCount val="1"/>
                <c:pt idx="0">
                  <c:v>10 - 14</c:v>
                </c:pt>
              </c:strCache>
            </c:strRef>
          </c:tx>
          <c:spPr>
            <a:ln w="28575" cap="rnd">
              <a:solidFill>
                <a:schemeClr val="accent2">
                  <a:lumMod val="75000"/>
                </a:schemeClr>
              </a:solidFill>
              <a:round/>
            </a:ln>
            <a:effectLst/>
          </c:spPr>
          <c:marker>
            <c:symbol val="none"/>
          </c:marker>
          <c:dLbls>
            <c:dLbl>
              <c:idx val="0"/>
              <c:layout>
                <c:manualLayout>
                  <c:x val="-0.10016616216998812"/>
                  <c:y val="-1.5968811329973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0C-4D2C-BAB2-04163D95099A}"/>
                </c:ext>
              </c:extLst>
            </c:dLbl>
            <c:dLbl>
              <c:idx val="1"/>
              <c:delete val="1"/>
              <c:extLst>
                <c:ext xmlns:c15="http://schemas.microsoft.com/office/drawing/2012/chart" uri="{CE6537A1-D6FC-4f65-9D91-7224C49458BB}"/>
                <c:ext xmlns:c16="http://schemas.microsoft.com/office/drawing/2014/chart" uri="{C3380CC4-5D6E-409C-BE32-E72D297353CC}">
                  <c16:uniqueId val="{0000000E-7E60-41CF-9EA8-6C47E803F311}"/>
                </c:ext>
              </c:extLst>
            </c:dLbl>
            <c:dLbl>
              <c:idx val="2"/>
              <c:delete val="1"/>
              <c:extLst>
                <c:ext xmlns:c15="http://schemas.microsoft.com/office/drawing/2012/chart" uri="{CE6537A1-D6FC-4f65-9D91-7224C49458BB}"/>
                <c:ext xmlns:c16="http://schemas.microsoft.com/office/drawing/2014/chart" uri="{C3380CC4-5D6E-409C-BE32-E72D297353CC}">
                  <c16:uniqueId val="{0000000A-7E60-41CF-9EA8-6C47E803F311}"/>
                </c:ext>
              </c:extLst>
            </c:dLbl>
            <c:dLbl>
              <c:idx val="3"/>
              <c:delete val="1"/>
              <c:extLst>
                <c:ext xmlns:c15="http://schemas.microsoft.com/office/drawing/2012/chart" uri="{CE6537A1-D6FC-4f65-9D91-7224C49458BB}"/>
                <c:ext xmlns:c16="http://schemas.microsoft.com/office/drawing/2014/chart" uri="{C3380CC4-5D6E-409C-BE32-E72D297353CC}">
                  <c16:uniqueId val="{00000008-7E60-41CF-9EA8-6C47E803F311}"/>
                </c:ext>
              </c:extLst>
            </c:dLbl>
            <c:dLbl>
              <c:idx val="4"/>
              <c:delete val="1"/>
              <c:extLst>
                <c:ext xmlns:c15="http://schemas.microsoft.com/office/drawing/2012/chart" uri="{CE6537A1-D6FC-4f65-9D91-7224C49458BB}"/>
                <c:ext xmlns:c16="http://schemas.microsoft.com/office/drawing/2014/chart" uri="{C3380CC4-5D6E-409C-BE32-E72D297353CC}">
                  <c16:uniqueId val="{00000001-7E60-41CF-9EA8-6C47E803F311}"/>
                </c:ext>
              </c:extLst>
            </c:dLbl>
            <c:dLbl>
              <c:idx val="5"/>
              <c:layout>
                <c:manualLayout>
                  <c:x val="-8.1660093463708627E-3"/>
                  <c:y val="-4.3643947838262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60-41CF-9EA8-6C47E803F311}"/>
                </c:ext>
              </c:extLst>
            </c:dLbl>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Gill Sans MT" panose="020B0502020104020203" pitchFamily="34" charset="0"/>
                    <a:ea typeface="+mn-ea"/>
                    <a:cs typeface="+mn-cs"/>
                  </a:defRPr>
                </a:pPr>
                <a:endParaRPr lang="en-K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Sheet1!$B$1:$G$1</c:f>
              <c:numCache>
                <c:formatCode>General</c:formatCode>
                <c:ptCount val="6"/>
                <c:pt idx="0">
                  <c:v>2016</c:v>
                </c:pt>
                <c:pt idx="1">
                  <c:v>2017</c:v>
                </c:pt>
                <c:pt idx="2">
                  <c:v>2018</c:v>
                </c:pt>
                <c:pt idx="3">
                  <c:v>2019</c:v>
                </c:pt>
                <c:pt idx="4">
                  <c:v>2020</c:v>
                </c:pt>
                <c:pt idx="5">
                  <c:v>2021</c:v>
                </c:pt>
              </c:numCache>
            </c:numRef>
          </c:cat>
          <c:val>
            <c:numRef>
              <c:f>Sheet1!$B$3:$G$3</c:f>
              <c:numCache>
                <c:formatCode>0%</c:formatCode>
                <c:ptCount val="6"/>
                <c:pt idx="0">
                  <c:v>0.69</c:v>
                </c:pt>
                <c:pt idx="1">
                  <c:v>0.68</c:v>
                </c:pt>
                <c:pt idx="2">
                  <c:v>0.79</c:v>
                </c:pt>
                <c:pt idx="3">
                  <c:v>0.86</c:v>
                </c:pt>
                <c:pt idx="4">
                  <c:v>0.9</c:v>
                </c:pt>
                <c:pt idx="5">
                  <c:v>0.91</c:v>
                </c:pt>
              </c:numCache>
            </c:numRef>
          </c:val>
          <c:smooth val="0"/>
          <c:extLst>
            <c:ext xmlns:c16="http://schemas.microsoft.com/office/drawing/2014/chart" uri="{C3380CC4-5D6E-409C-BE32-E72D297353CC}">
              <c16:uniqueId val="{00000003-7E60-41CF-9EA8-6C47E803F311}"/>
            </c:ext>
          </c:extLst>
        </c:ser>
        <c:ser>
          <c:idx val="2"/>
          <c:order val="2"/>
          <c:tx>
            <c:strRef>
              <c:f>Sheet1!$A$4</c:f>
              <c:strCache>
                <c:ptCount val="1"/>
                <c:pt idx="0">
                  <c:v>15 - 19</c:v>
                </c:pt>
              </c:strCache>
            </c:strRef>
          </c:tx>
          <c:spPr>
            <a:ln w="28575" cap="rnd">
              <a:solidFill>
                <a:srgbClr val="652B91"/>
              </a:solidFill>
              <a:round/>
            </a:ln>
            <a:effectLst/>
          </c:spPr>
          <c:marker>
            <c:symbol val="none"/>
          </c:marker>
          <c:dLbls>
            <c:dLbl>
              <c:idx val="0"/>
              <c:layout>
                <c:manualLayout>
                  <c:x val="-7.3243567332209047E-2"/>
                  <c:y val="6.581186844529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60-41CF-9EA8-6C47E803F311}"/>
                </c:ext>
              </c:extLst>
            </c:dLbl>
            <c:dLbl>
              <c:idx val="1"/>
              <c:delete val="1"/>
              <c:extLst>
                <c:ext xmlns:c15="http://schemas.microsoft.com/office/drawing/2012/chart" uri="{CE6537A1-D6FC-4f65-9D91-7224C49458BB}"/>
                <c:ext xmlns:c16="http://schemas.microsoft.com/office/drawing/2014/chart" uri="{C3380CC4-5D6E-409C-BE32-E72D297353CC}">
                  <c16:uniqueId val="{0000000F-7E60-41CF-9EA8-6C47E803F311}"/>
                </c:ext>
              </c:extLst>
            </c:dLbl>
            <c:dLbl>
              <c:idx val="2"/>
              <c:delete val="1"/>
              <c:extLst>
                <c:ext xmlns:c15="http://schemas.microsoft.com/office/drawing/2012/chart" uri="{CE6537A1-D6FC-4f65-9D91-7224C49458BB}"/>
                <c:ext xmlns:c16="http://schemas.microsoft.com/office/drawing/2014/chart" uri="{C3380CC4-5D6E-409C-BE32-E72D297353CC}">
                  <c16:uniqueId val="{0000000B-7E60-41CF-9EA8-6C47E803F311}"/>
                </c:ext>
              </c:extLst>
            </c:dLbl>
            <c:dLbl>
              <c:idx val="3"/>
              <c:delete val="1"/>
              <c:extLst>
                <c:ext xmlns:c15="http://schemas.microsoft.com/office/drawing/2012/chart" uri="{CE6537A1-D6FC-4f65-9D91-7224C49458BB}"/>
                <c:ext xmlns:c16="http://schemas.microsoft.com/office/drawing/2014/chart" uri="{C3380CC4-5D6E-409C-BE32-E72D297353CC}">
                  <c16:uniqueId val="{00000009-7E60-41CF-9EA8-6C47E803F311}"/>
                </c:ext>
              </c:extLst>
            </c:dLbl>
            <c:dLbl>
              <c:idx val="4"/>
              <c:delete val="1"/>
              <c:extLst>
                <c:ext xmlns:c15="http://schemas.microsoft.com/office/drawing/2012/chart" uri="{CE6537A1-D6FC-4f65-9D91-7224C49458BB}"/>
                <c:ext xmlns:c16="http://schemas.microsoft.com/office/drawing/2014/chart" uri="{C3380CC4-5D6E-409C-BE32-E72D297353CC}">
                  <c16:uniqueId val="{00000007-7E60-41CF-9EA8-6C47E803F311}"/>
                </c:ext>
              </c:extLst>
            </c:dLbl>
            <c:dLbl>
              <c:idx val="5"/>
              <c:layout>
                <c:manualLayout>
                  <c:x val="-1.1461101027135576E-2"/>
                  <c:y val="5.8276255787474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0C-4D2C-BAB2-04163D95099A}"/>
                </c:ext>
              </c:extLst>
            </c:dLbl>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Gill Sans MT" panose="020B0502020104020203" pitchFamily="34" charset="0"/>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28575" cap="flat" cmpd="sng" algn="ctr">
                      <a:solidFill>
                        <a:schemeClr val="tx1">
                          <a:lumMod val="35000"/>
                          <a:lumOff val="65000"/>
                        </a:schemeClr>
                      </a:solidFill>
                      <a:round/>
                    </a:ln>
                    <a:effectLst/>
                  </c:spPr>
                </c15:leaderLines>
              </c:ext>
            </c:extLst>
          </c:dLbls>
          <c:cat>
            <c:numRef>
              <c:f>Sheet1!$B$1:$G$1</c:f>
              <c:numCache>
                <c:formatCode>General</c:formatCode>
                <c:ptCount val="6"/>
                <c:pt idx="0">
                  <c:v>2016</c:v>
                </c:pt>
                <c:pt idx="1">
                  <c:v>2017</c:v>
                </c:pt>
                <c:pt idx="2">
                  <c:v>2018</c:v>
                </c:pt>
                <c:pt idx="3">
                  <c:v>2019</c:v>
                </c:pt>
                <c:pt idx="4">
                  <c:v>2020</c:v>
                </c:pt>
                <c:pt idx="5">
                  <c:v>2021</c:v>
                </c:pt>
              </c:numCache>
            </c:numRef>
          </c:cat>
          <c:val>
            <c:numRef>
              <c:f>Sheet1!$B$4:$G$4</c:f>
              <c:numCache>
                <c:formatCode>0%</c:formatCode>
                <c:ptCount val="6"/>
                <c:pt idx="0">
                  <c:v>0.68</c:v>
                </c:pt>
                <c:pt idx="1">
                  <c:v>0.69</c:v>
                </c:pt>
                <c:pt idx="2">
                  <c:v>0.8</c:v>
                </c:pt>
                <c:pt idx="3">
                  <c:v>0.86</c:v>
                </c:pt>
                <c:pt idx="4">
                  <c:v>0.88</c:v>
                </c:pt>
                <c:pt idx="5">
                  <c:v>0.9</c:v>
                </c:pt>
              </c:numCache>
            </c:numRef>
          </c:val>
          <c:smooth val="0"/>
          <c:extLst>
            <c:ext xmlns:c16="http://schemas.microsoft.com/office/drawing/2014/chart" uri="{C3380CC4-5D6E-409C-BE32-E72D297353CC}">
              <c16:uniqueId val="{00000005-7E60-41CF-9EA8-6C47E803F311}"/>
            </c:ext>
          </c:extLst>
        </c:ser>
        <c:ser>
          <c:idx val="3"/>
          <c:order val="3"/>
          <c:tx>
            <c:strRef>
              <c:f>Sheet1!$A$5</c:f>
              <c:strCache>
                <c:ptCount val="1"/>
                <c:pt idx="0">
                  <c:v>20 24</c:v>
                </c:pt>
              </c:strCache>
            </c:strRef>
          </c:tx>
          <c:spPr>
            <a:ln w="28575" cap="rnd">
              <a:solidFill>
                <a:srgbClr val="009E47"/>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5-7E60-41CF-9EA8-6C47E803F311}"/>
                </c:ext>
              </c:extLst>
            </c:dLbl>
            <c:dLbl>
              <c:idx val="2"/>
              <c:delete val="1"/>
              <c:extLst>
                <c:ext xmlns:c15="http://schemas.microsoft.com/office/drawing/2012/chart" uri="{CE6537A1-D6FC-4f65-9D91-7224C49458BB}"/>
                <c:ext xmlns:c16="http://schemas.microsoft.com/office/drawing/2014/chart" uri="{C3380CC4-5D6E-409C-BE32-E72D297353CC}">
                  <c16:uniqueId val="{00000014-7E60-41CF-9EA8-6C47E803F311}"/>
                </c:ext>
              </c:extLst>
            </c:dLbl>
            <c:dLbl>
              <c:idx val="3"/>
              <c:delete val="1"/>
              <c:extLst>
                <c:ext xmlns:c15="http://schemas.microsoft.com/office/drawing/2012/chart" uri="{CE6537A1-D6FC-4f65-9D91-7224C49458BB}"/>
                <c:ext xmlns:c16="http://schemas.microsoft.com/office/drawing/2014/chart" uri="{C3380CC4-5D6E-409C-BE32-E72D297353CC}">
                  <c16:uniqueId val="{00000012-7E60-41CF-9EA8-6C47E803F311}"/>
                </c:ext>
              </c:extLst>
            </c:dLbl>
            <c:dLbl>
              <c:idx val="4"/>
              <c:delete val="1"/>
              <c:extLst>
                <c:ext xmlns:c15="http://schemas.microsoft.com/office/drawing/2012/chart" uri="{CE6537A1-D6FC-4f65-9D91-7224C49458BB}"/>
                <c:ext xmlns:c16="http://schemas.microsoft.com/office/drawing/2014/chart" uri="{C3380CC4-5D6E-409C-BE32-E72D297353CC}">
                  <c16:uniqueId val="{00000013-7E60-41CF-9EA8-6C47E803F311}"/>
                </c:ext>
              </c:extLst>
            </c:dLbl>
            <c:dLbl>
              <c:idx val="5"/>
              <c:layout>
                <c:manualLayout>
                  <c:x val="-4.7639411334150339E-2"/>
                  <c:y val="-6.76447474659006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35-4E27-AC24-65E7BDCBACDC}"/>
                </c:ext>
              </c:extLst>
            </c:dLbl>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Gill Sans MT" panose="020B0502020104020203" pitchFamily="34" charset="0"/>
                    <a:ea typeface="+mn-ea"/>
                    <a:cs typeface="+mn-cs"/>
                  </a:defRPr>
                </a:pPr>
                <a:endParaRPr lang="en-K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Sheet1!$B$1:$G$1</c:f>
              <c:numCache>
                <c:formatCode>General</c:formatCode>
                <c:ptCount val="6"/>
                <c:pt idx="0">
                  <c:v>2016</c:v>
                </c:pt>
                <c:pt idx="1">
                  <c:v>2017</c:v>
                </c:pt>
                <c:pt idx="2">
                  <c:v>2018</c:v>
                </c:pt>
                <c:pt idx="3">
                  <c:v>2019</c:v>
                </c:pt>
                <c:pt idx="4">
                  <c:v>2020</c:v>
                </c:pt>
                <c:pt idx="5">
                  <c:v>2021</c:v>
                </c:pt>
              </c:numCache>
            </c:numRef>
          </c:cat>
          <c:val>
            <c:numRef>
              <c:f>Sheet1!$B$5:$G$5</c:f>
              <c:numCache>
                <c:formatCode>0%</c:formatCode>
                <c:ptCount val="6"/>
                <c:pt idx="0">
                  <c:v>0.83</c:v>
                </c:pt>
                <c:pt idx="1">
                  <c:v>0.84</c:v>
                </c:pt>
                <c:pt idx="2">
                  <c:v>0.89</c:v>
                </c:pt>
                <c:pt idx="3">
                  <c:v>0.91</c:v>
                </c:pt>
                <c:pt idx="4">
                  <c:v>0.91</c:v>
                </c:pt>
                <c:pt idx="5">
                  <c:v>0.93</c:v>
                </c:pt>
              </c:numCache>
            </c:numRef>
          </c:val>
          <c:smooth val="0"/>
          <c:extLst>
            <c:ext xmlns:c16="http://schemas.microsoft.com/office/drawing/2014/chart" uri="{C3380CC4-5D6E-409C-BE32-E72D297353CC}">
              <c16:uniqueId val="{00000006-7E60-41CF-9EA8-6C47E803F311}"/>
            </c:ext>
          </c:extLst>
        </c:ser>
        <c:dLbls>
          <c:dLblPos val="ctr"/>
          <c:showLegendKey val="0"/>
          <c:showVal val="1"/>
          <c:showCatName val="0"/>
          <c:showSerName val="0"/>
          <c:showPercent val="0"/>
          <c:showBubbleSize val="0"/>
        </c:dLbls>
        <c:smooth val="0"/>
        <c:axId val="499394672"/>
        <c:axId val="499395064"/>
      </c:lineChart>
      <c:catAx>
        <c:axId val="49939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Gill Sans MT" panose="020B0502020104020203" pitchFamily="34" charset="0"/>
                <a:ea typeface="+mn-ea"/>
                <a:cs typeface="+mn-cs"/>
              </a:defRPr>
            </a:pPr>
            <a:endParaRPr lang="en-KE"/>
          </a:p>
        </c:txPr>
        <c:crossAx val="499395064"/>
        <c:crosses val="autoZero"/>
        <c:auto val="1"/>
        <c:lblAlgn val="ctr"/>
        <c:lblOffset val="100"/>
        <c:noMultiLvlLbl val="0"/>
      </c:catAx>
      <c:valAx>
        <c:axId val="499395064"/>
        <c:scaling>
          <c:orientation val="minMax"/>
          <c:max val="1"/>
          <c:min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Gill Sans MT" panose="020B0502020104020203" pitchFamily="34" charset="0"/>
                <a:ea typeface="+mn-ea"/>
                <a:cs typeface="+mn-cs"/>
              </a:defRPr>
            </a:pPr>
            <a:endParaRPr lang="en-KE"/>
          </a:p>
        </c:txPr>
        <c:crossAx val="499394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1" i="0" u="none" strike="noStrike" kern="1200" baseline="0">
              <a:solidFill>
                <a:schemeClr val="tx1">
                  <a:lumMod val="65000"/>
                  <a:lumOff val="35000"/>
                </a:schemeClr>
              </a:solidFill>
              <a:latin typeface="Gill Sans MT" panose="020B0502020104020203" pitchFamily="34" charset="0"/>
              <a:ea typeface="+mn-ea"/>
              <a:cs typeface="+mn-cs"/>
            </a:defRPr>
          </a:pPr>
          <a:endParaRPr lang="en-K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Gill Sans MT" panose="020B0502020104020203" pitchFamily="34" charset="0"/>
        </a:defRPr>
      </a:pPr>
      <a:endParaRPr lang="en-K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Sheet1!$B$3</c:f>
              <c:strCache>
                <c:ptCount val="1"/>
                <c:pt idx="0">
                  <c:v>Viral Suppression (%)</c:v>
                </c:pt>
              </c:strCache>
            </c:strRef>
          </c:tx>
          <c:spPr>
            <a:solidFill>
              <a:schemeClr val="accent1"/>
            </a:solidFill>
            <a:ln>
              <a:noFill/>
            </a:ln>
            <a:effectLst/>
          </c:spPr>
          <c:invertIfNegative val="0"/>
          <c:cat>
            <c:strRef>
              <c:f>Sheet1!$A$4:$A$60</c:f>
              <c:strCache>
                <c:ptCount val="57"/>
                <c:pt idx="0">
                  <c:v>St Vincents De Paul Health Centre</c:v>
                </c:pt>
                <c:pt idx="1">
                  <c:v>Mukumu Hospital</c:v>
                </c:pt>
                <c:pt idx="2">
                  <c:v>Nyanchwa Medical Centre</c:v>
                </c:pt>
                <c:pt idx="3">
                  <c:v>Shirikisho Dispensary</c:v>
                </c:pt>
                <c:pt idx="4">
                  <c:v>Nyambare Health Centre</c:v>
                </c:pt>
                <c:pt idx="5">
                  <c:v>Good Shepherd Ang'iya</c:v>
                </c:pt>
                <c:pt idx="6">
                  <c:v>Sega Health Centre</c:v>
                </c:pt>
                <c:pt idx="7">
                  <c:v>Vigetse Community Dispensary</c:v>
                </c:pt>
                <c:pt idx="8">
                  <c:v>Riokindo Health Centre</c:v>
                </c:pt>
                <c:pt idx="9">
                  <c:v>Holy Family Oriang Mission Dispensary</c:v>
                </c:pt>
                <c:pt idx="10">
                  <c:v>Chwele Friends Dispensary</c:v>
                </c:pt>
                <c:pt idx="11">
                  <c:v>Maseno Mission Hospital</c:v>
                </c:pt>
                <c:pt idx="12">
                  <c:v>St Elizabeth Lwak Mission Health Centre</c:v>
                </c:pt>
                <c:pt idx="13">
                  <c:v>Manyatta (SDA) Dispensary</c:v>
                </c:pt>
                <c:pt idx="14">
                  <c:v>Wire Dispensary</c:v>
                </c:pt>
                <c:pt idx="15">
                  <c:v>Asumbi Health Centre</c:v>
                </c:pt>
                <c:pt idx="16">
                  <c:v>Kendu Adventist Hospital</c:v>
                </c:pt>
                <c:pt idx="17">
                  <c:v>Rangwe (SDA) Dispensary</c:v>
                </c:pt>
                <c:pt idx="18">
                  <c:v>Mirogi Health Centre</c:v>
                </c:pt>
                <c:pt idx="19">
                  <c:v>St Monica Town Clinic</c:v>
                </c:pt>
                <c:pt idx="20">
                  <c:v>Awasi Mission Dispensary</c:v>
                </c:pt>
                <c:pt idx="21">
                  <c:v>St Monica Hospital</c:v>
                </c:pt>
                <c:pt idx="22">
                  <c:v>Christamarianne Mission Hospital</c:v>
                </c:pt>
                <c:pt idx="23">
                  <c:v>St Elizabeth Chiga Health Centre</c:v>
                </c:pt>
                <c:pt idx="24">
                  <c:v>Pand Pieri Community Health Centre</c:v>
                </c:pt>
                <c:pt idx="25">
                  <c:v>Olps Clinic</c:v>
                </c:pt>
                <c:pt idx="26">
                  <c:v>St Camillus Mission Hospital</c:v>
                </c:pt>
                <c:pt idx="27">
                  <c:v>St Monica Rapogi Health Centre</c:v>
                </c:pt>
                <c:pt idx="28">
                  <c:v>Ng'iya Health Centre</c:v>
                </c:pt>
                <c:pt idx="29">
                  <c:v>Lugulu Friends Mission Hospital</c:v>
                </c:pt>
                <c:pt idx="30">
                  <c:v>Verna Health Centre</c:v>
                </c:pt>
                <c:pt idx="31">
                  <c:v>Ringa Dispensary</c:v>
                </c:pt>
                <c:pt idx="32">
                  <c:v>Kadem Tb &amp; Leprosy Dispensary</c:v>
                </c:pt>
                <c:pt idx="33">
                  <c:v>Mawego Health Centre</c:v>
                </c:pt>
                <c:pt idx="34">
                  <c:v>St Paul's Health Centre</c:v>
                </c:pt>
                <c:pt idx="35">
                  <c:v>Koru Mission Health Centre</c:v>
                </c:pt>
                <c:pt idx="36">
                  <c:v>Holy Family Nangina Hospital</c:v>
                </c:pt>
                <c:pt idx="37">
                  <c:v>Uradi Health Centre</c:v>
                </c:pt>
                <c:pt idx="38">
                  <c:v>St Mary's Hospital (Mumias)</c:v>
                </c:pt>
                <c:pt idx="39">
                  <c:v>Nyakach (AIC) Dispensary</c:v>
                </c:pt>
                <c:pt idx="40">
                  <c:v>St Joseph Mission Hospital</c:v>
                </c:pt>
                <c:pt idx="41">
                  <c:v>Homa Hills Health Centre</c:v>
                </c:pt>
                <c:pt idx="42">
                  <c:v>Nyamonye Mission Dispensary</c:v>
                </c:pt>
                <c:pt idx="43">
                  <c:v>Tabaka Mission Hospital</c:v>
                </c:pt>
                <c:pt idx="44">
                  <c:v>Nyabondo Mission Hospital</c:v>
                </c:pt>
                <c:pt idx="45">
                  <c:v>Rangala Health Centre</c:v>
                </c:pt>
                <c:pt idx="46">
                  <c:v>Osani Community Health Center</c:v>
                </c:pt>
                <c:pt idx="47">
                  <c:v>Kakamega Forest Dispensary</c:v>
                </c:pt>
                <c:pt idx="48">
                  <c:v>Nyang'oma Mission Health Centre</c:v>
                </c:pt>
                <c:pt idx="49">
                  <c:v>St Paul Dispensary</c:v>
                </c:pt>
                <c:pt idx="50">
                  <c:v>St Pius Musoli Health Centre</c:v>
                </c:pt>
                <c:pt idx="51">
                  <c:v>St Clare Bolo Health Centre</c:v>
                </c:pt>
                <c:pt idx="52">
                  <c:v>Mbaga Health Centre</c:v>
                </c:pt>
                <c:pt idx="53">
                  <c:v>St Mercelline Roo Dispensary (Suba)</c:v>
                </c:pt>
                <c:pt idx="54">
                  <c:v>St Barnabas Dispensary</c:v>
                </c:pt>
                <c:pt idx="55">
                  <c:v>Ulanda Dispensary</c:v>
                </c:pt>
                <c:pt idx="56">
                  <c:v>Aluor Mission Health Centre</c:v>
                </c:pt>
              </c:strCache>
            </c:strRef>
          </c:cat>
          <c:val>
            <c:numRef>
              <c:f>Sheet1!$B$4:$B$60</c:f>
              <c:numCache>
                <c:formatCode>0%</c:formatCode>
                <c:ptCount val="57"/>
                <c:pt idx="0">
                  <c:v>0.75675675675675702</c:v>
                </c:pt>
                <c:pt idx="1">
                  <c:v>0.80927835051546404</c:v>
                </c:pt>
                <c:pt idx="2">
                  <c:v>0.81818181818181801</c:v>
                </c:pt>
                <c:pt idx="3">
                  <c:v>0.82178217821782196</c:v>
                </c:pt>
                <c:pt idx="4">
                  <c:v>0.82352941176470595</c:v>
                </c:pt>
                <c:pt idx="5">
                  <c:v>0.85185185185185197</c:v>
                </c:pt>
                <c:pt idx="6">
                  <c:v>0.86111111111111105</c:v>
                </c:pt>
                <c:pt idx="7">
                  <c:v>0.86206896551724099</c:v>
                </c:pt>
                <c:pt idx="8">
                  <c:v>0.86363636363636398</c:v>
                </c:pt>
                <c:pt idx="9">
                  <c:v>0.86956521739130399</c:v>
                </c:pt>
                <c:pt idx="10">
                  <c:v>0.87037037037037002</c:v>
                </c:pt>
                <c:pt idx="11">
                  <c:v>0.87134502923976598</c:v>
                </c:pt>
                <c:pt idx="12">
                  <c:v>0.875</c:v>
                </c:pt>
                <c:pt idx="13">
                  <c:v>0.875</c:v>
                </c:pt>
                <c:pt idx="14">
                  <c:v>0.875</c:v>
                </c:pt>
                <c:pt idx="15">
                  <c:v>0.87573964497041401</c:v>
                </c:pt>
                <c:pt idx="16">
                  <c:v>0.87793427230047005</c:v>
                </c:pt>
                <c:pt idx="17">
                  <c:v>0.88888888888888895</c:v>
                </c:pt>
                <c:pt idx="18">
                  <c:v>0.89772727272727304</c:v>
                </c:pt>
                <c:pt idx="19">
                  <c:v>0.9</c:v>
                </c:pt>
                <c:pt idx="20">
                  <c:v>0.90140845070422504</c:v>
                </c:pt>
                <c:pt idx="21">
                  <c:v>0.90322580645161299</c:v>
                </c:pt>
                <c:pt idx="22">
                  <c:v>0.90322580645161299</c:v>
                </c:pt>
                <c:pt idx="23">
                  <c:v>0.90384615384615397</c:v>
                </c:pt>
                <c:pt idx="24">
                  <c:v>0.90909090909090895</c:v>
                </c:pt>
                <c:pt idx="25">
                  <c:v>0.90909090909090895</c:v>
                </c:pt>
                <c:pt idx="26">
                  <c:v>0.91015625</c:v>
                </c:pt>
                <c:pt idx="27">
                  <c:v>0.91194968553459099</c:v>
                </c:pt>
                <c:pt idx="28">
                  <c:v>0.91304347826086996</c:v>
                </c:pt>
                <c:pt idx="29">
                  <c:v>0.91666666666666696</c:v>
                </c:pt>
                <c:pt idx="30">
                  <c:v>0.91666666666666696</c:v>
                </c:pt>
                <c:pt idx="31">
                  <c:v>0.921875</c:v>
                </c:pt>
                <c:pt idx="32">
                  <c:v>0.92500000000000004</c:v>
                </c:pt>
                <c:pt idx="33">
                  <c:v>0.92592592592592604</c:v>
                </c:pt>
                <c:pt idx="34">
                  <c:v>0.93055555555555602</c:v>
                </c:pt>
                <c:pt idx="35">
                  <c:v>0.931034482758621</c:v>
                </c:pt>
                <c:pt idx="36">
                  <c:v>0.94308943089430897</c:v>
                </c:pt>
                <c:pt idx="37">
                  <c:v>0.94444444444444398</c:v>
                </c:pt>
                <c:pt idx="38">
                  <c:v>0.94680851063829796</c:v>
                </c:pt>
                <c:pt idx="39">
                  <c:v>0.95161290322580705</c:v>
                </c:pt>
                <c:pt idx="40">
                  <c:v>0.95473251028806605</c:v>
                </c:pt>
                <c:pt idx="41">
                  <c:v>0.95495495495495497</c:v>
                </c:pt>
                <c:pt idx="42">
                  <c:v>0.96</c:v>
                </c:pt>
                <c:pt idx="43">
                  <c:v>0.96212121212121204</c:v>
                </c:pt>
                <c:pt idx="44">
                  <c:v>0.96323529411764697</c:v>
                </c:pt>
                <c:pt idx="45">
                  <c:v>0.96551724137931005</c:v>
                </c:pt>
                <c:pt idx="46">
                  <c:v>0.96666666666666701</c:v>
                </c:pt>
                <c:pt idx="47">
                  <c:v>0.96875</c:v>
                </c:pt>
                <c:pt idx="48">
                  <c:v>0.97101449275362295</c:v>
                </c:pt>
                <c:pt idx="49">
                  <c:v>0.97499999999999998</c:v>
                </c:pt>
                <c:pt idx="50">
                  <c:v>0.97560975609756095</c:v>
                </c:pt>
                <c:pt idx="51">
                  <c:v>0.98591549295774705</c:v>
                </c:pt>
                <c:pt idx="52">
                  <c:v>1</c:v>
                </c:pt>
                <c:pt idx="53">
                  <c:v>1</c:v>
                </c:pt>
                <c:pt idx="54">
                  <c:v>1</c:v>
                </c:pt>
                <c:pt idx="55">
                  <c:v>1</c:v>
                </c:pt>
                <c:pt idx="56">
                  <c:v>1</c:v>
                </c:pt>
              </c:numCache>
            </c:numRef>
          </c:val>
          <c:extLst>
            <c:ext xmlns:c16="http://schemas.microsoft.com/office/drawing/2014/chart" uri="{C3380CC4-5D6E-409C-BE32-E72D297353CC}">
              <c16:uniqueId val="{00000000-4986-4506-9DCF-59E45200E36C}"/>
            </c:ext>
          </c:extLst>
        </c:ser>
        <c:dLbls>
          <c:showLegendKey val="0"/>
          <c:showVal val="0"/>
          <c:showCatName val="0"/>
          <c:showSerName val="0"/>
          <c:showPercent val="0"/>
          <c:showBubbleSize val="0"/>
        </c:dLbls>
        <c:gapWidth val="182"/>
        <c:axId val="499396240"/>
        <c:axId val="499388008"/>
      </c:barChart>
      <c:catAx>
        <c:axId val="499396240"/>
        <c:scaling>
          <c:orientation val="minMax"/>
        </c:scaling>
        <c:delete val="0"/>
        <c:axPos val="l"/>
        <c:numFmt formatCode="General" sourceLinked="1"/>
        <c:majorTickMark val="none"/>
        <c:minorTickMark val="none"/>
        <c:tickLblPos val="nextTo"/>
        <c:spPr>
          <a:noFill/>
          <a:ln w="6350" cap="flat" cmpd="sng" algn="ctr">
            <a:solidFill>
              <a:schemeClr val="accent1"/>
            </a:solidFill>
            <a:prstDash val="solid"/>
            <a:miter lim="800000"/>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KE"/>
          </a:p>
        </c:txPr>
        <c:crossAx val="499388008"/>
        <c:crosses val="autoZero"/>
        <c:auto val="1"/>
        <c:lblAlgn val="ctr"/>
        <c:lblOffset val="100"/>
        <c:noMultiLvlLbl val="0"/>
      </c:catAx>
      <c:valAx>
        <c:axId val="49938800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KE"/>
          </a:p>
        </c:txPr>
        <c:crossAx val="499396240"/>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K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29E77-C1F5-4062-9882-A3742DBF989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E22D37E-A5CA-4CC6-B6A8-9D75EBE425D1}">
      <dgm:prSet phldrT="[Text]"/>
      <dgm:spPr>
        <a:solidFill>
          <a:schemeClr val="accent1">
            <a:lumMod val="75000"/>
          </a:schemeClr>
        </a:solidFill>
        <a:ln>
          <a:solidFill>
            <a:schemeClr val="accent1">
              <a:lumMod val="75000"/>
            </a:schemeClr>
          </a:solidFill>
        </a:ln>
      </dgm:spPr>
      <dgm:t>
        <a:bodyPr/>
        <a:lstStyle/>
        <a:p>
          <a:r>
            <a:rPr lang="en-US" b="1" dirty="0">
              <a:solidFill>
                <a:schemeClr val="bg1"/>
              </a:solidFill>
            </a:rPr>
            <a:t>Avail OTZ tools to sites (Registers, IEC materials..)</a:t>
          </a:r>
        </a:p>
      </dgm:t>
    </dgm:pt>
    <dgm:pt modelId="{F4A6CC8A-3878-4C91-A5B2-C8598D18F3B5}" type="parTrans" cxnId="{B5627D9F-A8D2-44DA-A5F1-99B12FB3F38D}">
      <dgm:prSet/>
      <dgm:spPr/>
      <dgm:t>
        <a:bodyPr/>
        <a:lstStyle/>
        <a:p>
          <a:endParaRPr lang="en-US">
            <a:solidFill>
              <a:schemeClr val="bg1"/>
            </a:solidFill>
          </a:endParaRPr>
        </a:p>
      </dgm:t>
    </dgm:pt>
    <dgm:pt modelId="{9EA87772-01B1-4453-898B-E399A08B4E09}" type="sibTrans" cxnId="{B5627D9F-A8D2-44DA-A5F1-99B12FB3F38D}">
      <dgm:prSet/>
      <dgm:spPr/>
      <dgm:t>
        <a:bodyPr/>
        <a:lstStyle/>
        <a:p>
          <a:endParaRPr lang="en-US">
            <a:solidFill>
              <a:schemeClr val="bg1"/>
            </a:solidFill>
          </a:endParaRPr>
        </a:p>
      </dgm:t>
    </dgm:pt>
    <dgm:pt modelId="{A8FE46CA-1B0D-4D9F-9D72-541C2E0F4677}">
      <dgm:prSet phldrT="[Text]"/>
      <dgm:spPr>
        <a:solidFill>
          <a:schemeClr val="accent1">
            <a:lumMod val="75000"/>
          </a:schemeClr>
        </a:solidFill>
        <a:ln>
          <a:solidFill>
            <a:schemeClr val="accent1">
              <a:lumMod val="75000"/>
            </a:schemeClr>
          </a:solidFill>
        </a:ln>
      </dgm:spPr>
      <dgm:t>
        <a:bodyPr/>
        <a:lstStyle/>
        <a:p>
          <a:r>
            <a:rPr lang="en-US" b="1" dirty="0">
              <a:solidFill>
                <a:schemeClr val="bg1"/>
              </a:solidFill>
            </a:rPr>
            <a:t>Monthly and quarterly review of performance</a:t>
          </a:r>
        </a:p>
      </dgm:t>
    </dgm:pt>
    <dgm:pt modelId="{19D7FC64-6D4F-4C4E-B7DE-AFBFD1B4B1DC}" type="parTrans" cxnId="{2AABFFB2-B4A2-43DF-88E5-B253EB58107E}">
      <dgm:prSet/>
      <dgm:spPr/>
      <dgm:t>
        <a:bodyPr/>
        <a:lstStyle/>
        <a:p>
          <a:endParaRPr lang="en-US">
            <a:solidFill>
              <a:schemeClr val="bg1"/>
            </a:solidFill>
          </a:endParaRPr>
        </a:p>
      </dgm:t>
    </dgm:pt>
    <dgm:pt modelId="{F2016AD9-1BD8-4C7B-821E-386EFFDF4977}" type="sibTrans" cxnId="{2AABFFB2-B4A2-43DF-88E5-B253EB58107E}">
      <dgm:prSet/>
      <dgm:spPr/>
      <dgm:t>
        <a:bodyPr/>
        <a:lstStyle/>
        <a:p>
          <a:endParaRPr lang="en-US">
            <a:solidFill>
              <a:schemeClr val="bg1"/>
            </a:solidFill>
          </a:endParaRPr>
        </a:p>
      </dgm:t>
    </dgm:pt>
    <dgm:pt modelId="{018CCAAD-7FD6-4E1F-9310-9BDA6509A4D1}">
      <dgm:prSet phldrT="[Text]"/>
      <dgm:spPr>
        <a:solidFill>
          <a:schemeClr val="accent1">
            <a:lumMod val="75000"/>
          </a:schemeClr>
        </a:solidFill>
        <a:ln>
          <a:solidFill>
            <a:schemeClr val="accent1">
              <a:lumMod val="75000"/>
            </a:schemeClr>
          </a:solidFill>
        </a:ln>
      </dgm:spPr>
      <dgm:t>
        <a:bodyPr/>
        <a:lstStyle/>
        <a:p>
          <a:r>
            <a:rPr lang="en-US" b="1" dirty="0">
              <a:solidFill>
                <a:schemeClr val="bg1"/>
              </a:solidFill>
            </a:rPr>
            <a:t>Adolescent open days/yearly OTZ camps/Election of officials</a:t>
          </a:r>
        </a:p>
      </dgm:t>
    </dgm:pt>
    <dgm:pt modelId="{8BA9D6BA-4EE4-4CC0-96D6-96D184A900B3}" type="parTrans" cxnId="{0BAC39CF-1123-431A-BD7E-77723F3C526C}">
      <dgm:prSet/>
      <dgm:spPr/>
      <dgm:t>
        <a:bodyPr/>
        <a:lstStyle/>
        <a:p>
          <a:endParaRPr lang="en-US">
            <a:solidFill>
              <a:schemeClr val="bg1"/>
            </a:solidFill>
          </a:endParaRPr>
        </a:p>
      </dgm:t>
    </dgm:pt>
    <dgm:pt modelId="{86556742-18A1-458D-86A8-C37B4E4B08C2}" type="sibTrans" cxnId="{0BAC39CF-1123-431A-BD7E-77723F3C526C}">
      <dgm:prSet/>
      <dgm:spPr/>
      <dgm:t>
        <a:bodyPr/>
        <a:lstStyle/>
        <a:p>
          <a:endParaRPr lang="en-US">
            <a:solidFill>
              <a:schemeClr val="bg1"/>
            </a:solidFill>
          </a:endParaRPr>
        </a:p>
      </dgm:t>
    </dgm:pt>
    <dgm:pt modelId="{6F85EC7A-1192-4D4B-9991-139A717428E4}">
      <dgm:prSet/>
      <dgm:spPr>
        <a:solidFill>
          <a:schemeClr val="accent1">
            <a:lumMod val="75000"/>
          </a:schemeClr>
        </a:solidFill>
        <a:ln>
          <a:solidFill>
            <a:schemeClr val="accent1">
              <a:lumMod val="75000"/>
            </a:schemeClr>
          </a:solidFill>
        </a:ln>
      </dgm:spPr>
      <dgm:t>
        <a:bodyPr/>
        <a:lstStyle/>
        <a:p>
          <a:r>
            <a:rPr lang="en-US" b="1" dirty="0">
              <a:solidFill>
                <a:schemeClr val="bg1"/>
              </a:solidFill>
            </a:rPr>
            <a:t>Enroll into social media platforms for motivational messaging</a:t>
          </a:r>
        </a:p>
      </dgm:t>
    </dgm:pt>
    <dgm:pt modelId="{A7AD71A4-104F-448E-B315-C9D3A87A8437}" type="parTrans" cxnId="{2BDF94EB-F11F-4380-9020-B9D7BEB72984}">
      <dgm:prSet/>
      <dgm:spPr/>
      <dgm:t>
        <a:bodyPr/>
        <a:lstStyle/>
        <a:p>
          <a:endParaRPr lang="en-US">
            <a:solidFill>
              <a:schemeClr val="bg1"/>
            </a:solidFill>
          </a:endParaRPr>
        </a:p>
      </dgm:t>
    </dgm:pt>
    <dgm:pt modelId="{5A9BCC82-CD36-4F7C-B216-E35E53A2B584}" type="sibTrans" cxnId="{2BDF94EB-F11F-4380-9020-B9D7BEB72984}">
      <dgm:prSet/>
      <dgm:spPr/>
      <dgm:t>
        <a:bodyPr/>
        <a:lstStyle/>
        <a:p>
          <a:endParaRPr lang="en-US">
            <a:solidFill>
              <a:schemeClr val="bg1"/>
            </a:solidFill>
          </a:endParaRPr>
        </a:p>
      </dgm:t>
    </dgm:pt>
    <dgm:pt modelId="{B576D9CD-6AE5-4072-AA1D-F6FAD0CB2BCD}">
      <dgm:prSet/>
      <dgm:spPr>
        <a:solidFill>
          <a:schemeClr val="accent1">
            <a:lumMod val="75000"/>
          </a:schemeClr>
        </a:solidFill>
        <a:ln>
          <a:solidFill>
            <a:schemeClr val="accent1">
              <a:lumMod val="75000"/>
            </a:schemeClr>
          </a:solidFill>
        </a:ln>
      </dgm:spPr>
      <dgm:t>
        <a:bodyPr/>
        <a:lstStyle/>
        <a:p>
          <a:r>
            <a:rPr lang="en-US" b="1" dirty="0">
              <a:solidFill>
                <a:schemeClr val="bg1"/>
              </a:solidFill>
            </a:rPr>
            <a:t>Orientation of facility staff on OTZ</a:t>
          </a:r>
        </a:p>
      </dgm:t>
    </dgm:pt>
    <dgm:pt modelId="{20EA69D3-718F-405E-80CC-71D396440643}" type="parTrans" cxnId="{6D4E1B58-737B-4659-8199-5AF1DD25E7F5}">
      <dgm:prSet/>
      <dgm:spPr/>
      <dgm:t>
        <a:bodyPr/>
        <a:lstStyle/>
        <a:p>
          <a:endParaRPr lang="en-US">
            <a:solidFill>
              <a:schemeClr val="bg1"/>
            </a:solidFill>
          </a:endParaRPr>
        </a:p>
      </dgm:t>
    </dgm:pt>
    <dgm:pt modelId="{8B6F09BD-797C-469D-B135-A0A0E0EA6318}" type="sibTrans" cxnId="{6D4E1B58-737B-4659-8199-5AF1DD25E7F5}">
      <dgm:prSet/>
      <dgm:spPr/>
      <dgm:t>
        <a:bodyPr/>
        <a:lstStyle/>
        <a:p>
          <a:endParaRPr lang="en-US">
            <a:solidFill>
              <a:schemeClr val="bg1"/>
            </a:solidFill>
          </a:endParaRPr>
        </a:p>
      </dgm:t>
    </dgm:pt>
    <dgm:pt modelId="{F4AA74DE-4816-45F2-B8CE-D3DB20EEC6EC}">
      <dgm:prSet/>
      <dgm:spPr>
        <a:solidFill>
          <a:schemeClr val="accent1">
            <a:lumMod val="75000"/>
          </a:schemeClr>
        </a:solidFill>
        <a:ln>
          <a:solidFill>
            <a:schemeClr val="accent1">
              <a:lumMod val="75000"/>
            </a:schemeClr>
          </a:solidFill>
        </a:ln>
      </dgm:spPr>
      <dgm:t>
        <a:bodyPr/>
        <a:lstStyle/>
        <a:p>
          <a:r>
            <a:rPr lang="en-US" b="1" dirty="0">
              <a:solidFill>
                <a:schemeClr val="bg1"/>
              </a:solidFill>
            </a:rPr>
            <a:t>Enroll adolescents into OTZ and go through the OTZ modules</a:t>
          </a:r>
        </a:p>
      </dgm:t>
    </dgm:pt>
    <dgm:pt modelId="{FB80CB7D-7797-4ADE-977D-0A9A95A4CC74}" type="parTrans" cxnId="{F8CDEA70-3B40-4967-9F57-06B1D2B0BF08}">
      <dgm:prSet/>
      <dgm:spPr/>
      <dgm:t>
        <a:bodyPr/>
        <a:lstStyle/>
        <a:p>
          <a:endParaRPr lang="en-US">
            <a:solidFill>
              <a:schemeClr val="bg1"/>
            </a:solidFill>
          </a:endParaRPr>
        </a:p>
      </dgm:t>
    </dgm:pt>
    <dgm:pt modelId="{7F719FBE-1F53-4EA4-A09A-239EB5B09843}" type="sibTrans" cxnId="{F8CDEA70-3B40-4967-9F57-06B1D2B0BF08}">
      <dgm:prSet/>
      <dgm:spPr/>
      <dgm:t>
        <a:bodyPr/>
        <a:lstStyle/>
        <a:p>
          <a:endParaRPr lang="en-US">
            <a:solidFill>
              <a:schemeClr val="bg1"/>
            </a:solidFill>
          </a:endParaRPr>
        </a:p>
      </dgm:t>
    </dgm:pt>
    <dgm:pt modelId="{CB2E68C0-9BBB-4CD6-BAD5-058AAD90EFDC}">
      <dgm:prSet/>
      <dgm:spPr>
        <a:solidFill>
          <a:schemeClr val="accent1">
            <a:lumMod val="75000"/>
          </a:schemeClr>
        </a:solidFill>
        <a:ln>
          <a:solidFill>
            <a:schemeClr val="accent1">
              <a:lumMod val="75000"/>
            </a:schemeClr>
          </a:solidFill>
        </a:ln>
      </dgm:spPr>
      <dgm:t>
        <a:bodyPr/>
        <a:lstStyle/>
        <a:p>
          <a:r>
            <a:rPr lang="en-US" b="1" dirty="0">
              <a:solidFill>
                <a:schemeClr val="bg1"/>
              </a:solidFill>
            </a:rPr>
            <a:t>Identification and orientation of AYP OTZ champions per site</a:t>
          </a:r>
        </a:p>
      </dgm:t>
    </dgm:pt>
    <dgm:pt modelId="{8A785441-C3AB-4B1E-B031-80BC7BA1E612}" type="parTrans" cxnId="{71698572-B1DB-4840-9FA6-672E4609F8F2}">
      <dgm:prSet/>
      <dgm:spPr/>
      <dgm:t>
        <a:bodyPr/>
        <a:lstStyle/>
        <a:p>
          <a:endParaRPr lang="en-US">
            <a:solidFill>
              <a:schemeClr val="bg1"/>
            </a:solidFill>
          </a:endParaRPr>
        </a:p>
      </dgm:t>
    </dgm:pt>
    <dgm:pt modelId="{E1040887-E83B-4F20-BBED-76924FEB9DE9}" type="sibTrans" cxnId="{71698572-B1DB-4840-9FA6-672E4609F8F2}">
      <dgm:prSet/>
      <dgm:spPr/>
      <dgm:t>
        <a:bodyPr/>
        <a:lstStyle/>
        <a:p>
          <a:endParaRPr lang="en-US">
            <a:solidFill>
              <a:schemeClr val="bg1"/>
            </a:solidFill>
          </a:endParaRPr>
        </a:p>
      </dgm:t>
    </dgm:pt>
    <dgm:pt modelId="{C52D65AA-AC54-4BDB-9A43-CEF5F592F020}" type="pres">
      <dgm:prSet presAssocID="{4B529E77-C1F5-4062-9882-A3742DBF9899}" presName="Name0" presStyleCnt="0">
        <dgm:presLayoutVars>
          <dgm:chMax val="7"/>
          <dgm:chPref val="7"/>
          <dgm:dir/>
        </dgm:presLayoutVars>
      </dgm:prSet>
      <dgm:spPr/>
    </dgm:pt>
    <dgm:pt modelId="{92805EA5-361E-4C38-AAA2-1FABFE4CBB82}" type="pres">
      <dgm:prSet presAssocID="{4B529E77-C1F5-4062-9882-A3742DBF9899}" presName="Name1" presStyleCnt="0"/>
      <dgm:spPr/>
    </dgm:pt>
    <dgm:pt modelId="{5C30DAD1-074C-4A3E-ADEB-F5017BE9DF73}" type="pres">
      <dgm:prSet presAssocID="{4B529E77-C1F5-4062-9882-A3742DBF9899}" presName="cycle" presStyleCnt="0"/>
      <dgm:spPr/>
    </dgm:pt>
    <dgm:pt modelId="{290202AC-11F9-4FF9-B77B-B81F121983D5}" type="pres">
      <dgm:prSet presAssocID="{4B529E77-C1F5-4062-9882-A3742DBF9899}" presName="srcNode" presStyleLbl="node1" presStyleIdx="0" presStyleCnt="7"/>
      <dgm:spPr/>
    </dgm:pt>
    <dgm:pt modelId="{F7C1EAE3-E967-43AD-8794-88851EA54B56}" type="pres">
      <dgm:prSet presAssocID="{4B529E77-C1F5-4062-9882-A3742DBF9899}" presName="conn" presStyleLbl="parChTrans1D2" presStyleIdx="0" presStyleCnt="1"/>
      <dgm:spPr/>
    </dgm:pt>
    <dgm:pt modelId="{EBE06969-DD21-48E6-89CA-3C04BC2E624B}" type="pres">
      <dgm:prSet presAssocID="{4B529E77-C1F5-4062-9882-A3742DBF9899}" presName="extraNode" presStyleLbl="node1" presStyleIdx="0" presStyleCnt="7"/>
      <dgm:spPr/>
    </dgm:pt>
    <dgm:pt modelId="{1EDCDAEA-FD02-4600-9F67-512E14F85A51}" type="pres">
      <dgm:prSet presAssocID="{4B529E77-C1F5-4062-9882-A3742DBF9899}" presName="dstNode" presStyleLbl="node1" presStyleIdx="0" presStyleCnt="7"/>
      <dgm:spPr/>
    </dgm:pt>
    <dgm:pt modelId="{43C34A1A-636F-46A1-89A6-C43507D7B970}" type="pres">
      <dgm:prSet presAssocID="{B576D9CD-6AE5-4072-AA1D-F6FAD0CB2BCD}" presName="text_1" presStyleLbl="node1" presStyleIdx="0" presStyleCnt="7">
        <dgm:presLayoutVars>
          <dgm:bulletEnabled val="1"/>
        </dgm:presLayoutVars>
      </dgm:prSet>
      <dgm:spPr/>
    </dgm:pt>
    <dgm:pt modelId="{2D21E91E-F2E9-4156-A07D-7E9F471879A0}" type="pres">
      <dgm:prSet presAssocID="{B576D9CD-6AE5-4072-AA1D-F6FAD0CB2BCD}" presName="accent_1" presStyleCnt="0"/>
      <dgm:spPr/>
    </dgm:pt>
    <dgm:pt modelId="{B01A54FF-142B-41B8-AD44-9F5538C3069F}" type="pres">
      <dgm:prSet presAssocID="{B576D9CD-6AE5-4072-AA1D-F6FAD0CB2BCD}" presName="accentRepeatNode" presStyleLbl="solidFgAcc1" presStyleIdx="0" presStyleCnt="7"/>
      <dgm:spPr>
        <a:ln>
          <a:solidFill>
            <a:schemeClr val="accent1">
              <a:lumMod val="75000"/>
            </a:schemeClr>
          </a:solidFill>
        </a:ln>
      </dgm:spPr>
    </dgm:pt>
    <dgm:pt modelId="{F97152A7-F84C-4AE2-B378-5D30C346384F}" type="pres">
      <dgm:prSet presAssocID="{CB2E68C0-9BBB-4CD6-BAD5-058AAD90EFDC}" presName="text_2" presStyleLbl="node1" presStyleIdx="1" presStyleCnt="7">
        <dgm:presLayoutVars>
          <dgm:bulletEnabled val="1"/>
        </dgm:presLayoutVars>
      </dgm:prSet>
      <dgm:spPr/>
    </dgm:pt>
    <dgm:pt modelId="{1FE7BCFE-BB6B-4721-B086-2E78E4A7CF0B}" type="pres">
      <dgm:prSet presAssocID="{CB2E68C0-9BBB-4CD6-BAD5-058AAD90EFDC}" presName="accent_2" presStyleCnt="0"/>
      <dgm:spPr/>
    </dgm:pt>
    <dgm:pt modelId="{CBE1712F-0AC3-4EBB-BE18-E805B12EE2DC}" type="pres">
      <dgm:prSet presAssocID="{CB2E68C0-9BBB-4CD6-BAD5-058AAD90EFDC}" presName="accentRepeatNode" presStyleLbl="solidFgAcc1" presStyleIdx="1" presStyleCnt="7"/>
      <dgm:spPr>
        <a:ln>
          <a:solidFill>
            <a:schemeClr val="accent1">
              <a:lumMod val="75000"/>
            </a:schemeClr>
          </a:solidFill>
        </a:ln>
      </dgm:spPr>
    </dgm:pt>
    <dgm:pt modelId="{B01C731B-F872-45E6-AC7D-7CB51D2A9429}" type="pres">
      <dgm:prSet presAssocID="{9E22D37E-A5CA-4CC6-B6A8-9D75EBE425D1}" presName="text_3" presStyleLbl="node1" presStyleIdx="2" presStyleCnt="7">
        <dgm:presLayoutVars>
          <dgm:bulletEnabled val="1"/>
        </dgm:presLayoutVars>
      </dgm:prSet>
      <dgm:spPr/>
    </dgm:pt>
    <dgm:pt modelId="{E0B84938-8798-4413-A845-B7CC7CE0CDAF}" type="pres">
      <dgm:prSet presAssocID="{9E22D37E-A5CA-4CC6-B6A8-9D75EBE425D1}" presName="accent_3" presStyleCnt="0"/>
      <dgm:spPr/>
    </dgm:pt>
    <dgm:pt modelId="{1B07612B-F309-4C6D-AF4E-8C0F0BCAE8F1}" type="pres">
      <dgm:prSet presAssocID="{9E22D37E-A5CA-4CC6-B6A8-9D75EBE425D1}" presName="accentRepeatNode" presStyleLbl="solidFgAcc1" presStyleIdx="2" presStyleCnt="7"/>
      <dgm:spPr>
        <a:ln>
          <a:solidFill>
            <a:schemeClr val="accent1">
              <a:lumMod val="75000"/>
            </a:schemeClr>
          </a:solidFill>
        </a:ln>
      </dgm:spPr>
    </dgm:pt>
    <dgm:pt modelId="{B4C92979-1755-41D5-808D-B4EE1E615F85}" type="pres">
      <dgm:prSet presAssocID="{F4AA74DE-4816-45F2-B8CE-D3DB20EEC6EC}" presName="text_4" presStyleLbl="node1" presStyleIdx="3" presStyleCnt="7">
        <dgm:presLayoutVars>
          <dgm:bulletEnabled val="1"/>
        </dgm:presLayoutVars>
      </dgm:prSet>
      <dgm:spPr/>
    </dgm:pt>
    <dgm:pt modelId="{EA4189BE-0390-4013-A6D3-B109B3FADE70}" type="pres">
      <dgm:prSet presAssocID="{F4AA74DE-4816-45F2-B8CE-D3DB20EEC6EC}" presName="accent_4" presStyleCnt="0"/>
      <dgm:spPr/>
    </dgm:pt>
    <dgm:pt modelId="{6BF696B5-C349-42D5-89B7-0CF0084F0FBE}" type="pres">
      <dgm:prSet presAssocID="{F4AA74DE-4816-45F2-B8CE-D3DB20EEC6EC}" presName="accentRepeatNode" presStyleLbl="solidFgAcc1" presStyleIdx="3" presStyleCnt="7"/>
      <dgm:spPr>
        <a:ln>
          <a:solidFill>
            <a:schemeClr val="accent1">
              <a:lumMod val="75000"/>
            </a:schemeClr>
          </a:solidFill>
        </a:ln>
      </dgm:spPr>
    </dgm:pt>
    <dgm:pt modelId="{6222A91F-831E-414A-B144-881B5A5E737E}" type="pres">
      <dgm:prSet presAssocID="{6F85EC7A-1192-4D4B-9991-139A717428E4}" presName="text_5" presStyleLbl="node1" presStyleIdx="4" presStyleCnt="7">
        <dgm:presLayoutVars>
          <dgm:bulletEnabled val="1"/>
        </dgm:presLayoutVars>
      </dgm:prSet>
      <dgm:spPr/>
    </dgm:pt>
    <dgm:pt modelId="{12786D70-2056-4C5B-AA94-98AF4EE9E752}" type="pres">
      <dgm:prSet presAssocID="{6F85EC7A-1192-4D4B-9991-139A717428E4}" presName="accent_5" presStyleCnt="0"/>
      <dgm:spPr/>
    </dgm:pt>
    <dgm:pt modelId="{7A9C8927-F4B3-4914-A0DD-857376AB0AE6}" type="pres">
      <dgm:prSet presAssocID="{6F85EC7A-1192-4D4B-9991-139A717428E4}" presName="accentRepeatNode" presStyleLbl="solidFgAcc1" presStyleIdx="4" presStyleCnt="7"/>
      <dgm:spPr>
        <a:ln>
          <a:solidFill>
            <a:schemeClr val="accent1">
              <a:lumMod val="75000"/>
            </a:schemeClr>
          </a:solidFill>
        </a:ln>
      </dgm:spPr>
    </dgm:pt>
    <dgm:pt modelId="{5DE904B0-368A-4118-9E50-3A52BB81963B}" type="pres">
      <dgm:prSet presAssocID="{A8FE46CA-1B0D-4D9F-9D72-541C2E0F4677}" presName="text_6" presStyleLbl="node1" presStyleIdx="5" presStyleCnt="7">
        <dgm:presLayoutVars>
          <dgm:bulletEnabled val="1"/>
        </dgm:presLayoutVars>
      </dgm:prSet>
      <dgm:spPr/>
    </dgm:pt>
    <dgm:pt modelId="{1F89F489-BD89-40B1-BE2A-E96D95758327}" type="pres">
      <dgm:prSet presAssocID="{A8FE46CA-1B0D-4D9F-9D72-541C2E0F4677}" presName="accent_6" presStyleCnt="0"/>
      <dgm:spPr/>
    </dgm:pt>
    <dgm:pt modelId="{A4C2A179-7E9F-4A58-AABD-C1A8D9C1B5F2}" type="pres">
      <dgm:prSet presAssocID="{A8FE46CA-1B0D-4D9F-9D72-541C2E0F4677}" presName="accentRepeatNode" presStyleLbl="solidFgAcc1" presStyleIdx="5" presStyleCnt="7"/>
      <dgm:spPr>
        <a:ln>
          <a:solidFill>
            <a:schemeClr val="accent1">
              <a:lumMod val="75000"/>
            </a:schemeClr>
          </a:solidFill>
        </a:ln>
      </dgm:spPr>
    </dgm:pt>
    <dgm:pt modelId="{113F8669-17F1-446D-B19F-95B3582106F5}" type="pres">
      <dgm:prSet presAssocID="{018CCAAD-7FD6-4E1F-9310-9BDA6509A4D1}" presName="text_7" presStyleLbl="node1" presStyleIdx="6" presStyleCnt="7">
        <dgm:presLayoutVars>
          <dgm:bulletEnabled val="1"/>
        </dgm:presLayoutVars>
      </dgm:prSet>
      <dgm:spPr/>
    </dgm:pt>
    <dgm:pt modelId="{17752103-49DF-4C89-AFFF-510340459A1B}" type="pres">
      <dgm:prSet presAssocID="{018CCAAD-7FD6-4E1F-9310-9BDA6509A4D1}" presName="accent_7" presStyleCnt="0"/>
      <dgm:spPr/>
    </dgm:pt>
    <dgm:pt modelId="{0E15A03B-04C3-457F-9313-A5CA0F6AB5F1}" type="pres">
      <dgm:prSet presAssocID="{018CCAAD-7FD6-4E1F-9310-9BDA6509A4D1}" presName="accentRepeatNode" presStyleLbl="solidFgAcc1" presStyleIdx="6" presStyleCnt="7"/>
      <dgm:spPr>
        <a:ln>
          <a:solidFill>
            <a:schemeClr val="accent1">
              <a:lumMod val="75000"/>
            </a:schemeClr>
          </a:solidFill>
        </a:ln>
      </dgm:spPr>
    </dgm:pt>
  </dgm:ptLst>
  <dgm:cxnLst>
    <dgm:cxn modelId="{CE24FA05-5BE4-49B9-AB96-DF2AD259E2A4}" type="presOf" srcId="{018CCAAD-7FD6-4E1F-9310-9BDA6509A4D1}" destId="{113F8669-17F1-446D-B19F-95B3582106F5}" srcOrd="0" destOrd="0" presId="urn:microsoft.com/office/officeart/2008/layout/VerticalCurvedList"/>
    <dgm:cxn modelId="{9B0C6518-CD00-40A8-8A7F-F2C7A82AEE78}" type="presOf" srcId="{8B6F09BD-797C-469D-B135-A0A0E0EA6318}" destId="{F7C1EAE3-E967-43AD-8794-88851EA54B56}" srcOrd="0" destOrd="0" presId="urn:microsoft.com/office/officeart/2008/layout/VerticalCurvedList"/>
    <dgm:cxn modelId="{2DE72729-C10F-4A3E-81B1-F706B4A5F48D}" type="presOf" srcId="{4B529E77-C1F5-4062-9882-A3742DBF9899}" destId="{C52D65AA-AC54-4BDB-9A43-CEF5F592F020}" srcOrd="0" destOrd="0" presId="urn:microsoft.com/office/officeart/2008/layout/VerticalCurvedList"/>
    <dgm:cxn modelId="{43F74039-6761-464E-A188-1B94BF0A2F53}" type="presOf" srcId="{F4AA74DE-4816-45F2-B8CE-D3DB20EEC6EC}" destId="{B4C92979-1755-41D5-808D-B4EE1E615F85}" srcOrd="0" destOrd="0" presId="urn:microsoft.com/office/officeart/2008/layout/VerticalCurvedList"/>
    <dgm:cxn modelId="{F8CDEA70-3B40-4967-9F57-06B1D2B0BF08}" srcId="{4B529E77-C1F5-4062-9882-A3742DBF9899}" destId="{F4AA74DE-4816-45F2-B8CE-D3DB20EEC6EC}" srcOrd="3" destOrd="0" parTransId="{FB80CB7D-7797-4ADE-977D-0A9A95A4CC74}" sibTransId="{7F719FBE-1F53-4EA4-A09A-239EB5B09843}"/>
    <dgm:cxn modelId="{71698572-B1DB-4840-9FA6-672E4609F8F2}" srcId="{4B529E77-C1F5-4062-9882-A3742DBF9899}" destId="{CB2E68C0-9BBB-4CD6-BAD5-058AAD90EFDC}" srcOrd="1" destOrd="0" parTransId="{8A785441-C3AB-4B1E-B031-80BC7BA1E612}" sibTransId="{E1040887-E83B-4F20-BBED-76924FEB9DE9}"/>
    <dgm:cxn modelId="{D7340753-FB94-48EF-BCDA-AEB9223CAC7F}" type="presOf" srcId="{CB2E68C0-9BBB-4CD6-BAD5-058AAD90EFDC}" destId="{F97152A7-F84C-4AE2-B378-5D30C346384F}" srcOrd="0" destOrd="0" presId="urn:microsoft.com/office/officeart/2008/layout/VerticalCurvedList"/>
    <dgm:cxn modelId="{6D4E1B58-737B-4659-8199-5AF1DD25E7F5}" srcId="{4B529E77-C1F5-4062-9882-A3742DBF9899}" destId="{B576D9CD-6AE5-4072-AA1D-F6FAD0CB2BCD}" srcOrd="0" destOrd="0" parTransId="{20EA69D3-718F-405E-80CC-71D396440643}" sibTransId="{8B6F09BD-797C-469D-B135-A0A0E0EA6318}"/>
    <dgm:cxn modelId="{E9A8F17F-F3F5-4688-B683-45E74F541E72}" type="presOf" srcId="{6F85EC7A-1192-4D4B-9991-139A717428E4}" destId="{6222A91F-831E-414A-B144-881B5A5E737E}" srcOrd="0" destOrd="0" presId="urn:microsoft.com/office/officeart/2008/layout/VerticalCurvedList"/>
    <dgm:cxn modelId="{B5627D9F-A8D2-44DA-A5F1-99B12FB3F38D}" srcId="{4B529E77-C1F5-4062-9882-A3742DBF9899}" destId="{9E22D37E-A5CA-4CC6-B6A8-9D75EBE425D1}" srcOrd="2" destOrd="0" parTransId="{F4A6CC8A-3878-4C91-A5B2-C8598D18F3B5}" sibTransId="{9EA87772-01B1-4453-898B-E399A08B4E09}"/>
    <dgm:cxn modelId="{738D42A0-0B41-4C49-B084-8CB8414D540A}" type="presOf" srcId="{A8FE46CA-1B0D-4D9F-9D72-541C2E0F4677}" destId="{5DE904B0-368A-4118-9E50-3A52BB81963B}" srcOrd="0" destOrd="0" presId="urn:microsoft.com/office/officeart/2008/layout/VerticalCurvedList"/>
    <dgm:cxn modelId="{625E49AB-E5C9-4D67-B451-B303B6C13352}" type="presOf" srcId="{B576D9CD-6AE5-4072-AA1D-F6FAD0CB2BCD}" destId="{43C34A1A-636F-46A1-89A6-C43507D7B970}" srcOrd="0" destOrd="0" presId="urn:microsoft.com/office/officeart/2008/layout/VerticalCurvedList"/>
    <dgm:cxn modelId="{D24636AE-D1A5-4FDD-8576-52B92522A7F2}" type="presOf" srcId="{9E22D37E-A5CA-4CC6-B6A8-9D75EBE425D1}" destId="{B01C731B-F872-45E6-AC7D-7CB51D2A9429}" srcOrd="0" destOrd="0" presId="urn:microsoft.com/office/officeart/2008/layout/VerticalCurvedList"/>
    <dgm:cxn modelId="{2AABFFB2-B4A2-43DF-88E5-B253EB58107E}" srcId="{4B529E77-C1F5-4062-9882-A3742DBF9899}" destId="{A8FE46CA-1B0D-4D9F-9D72-541C2E0F4677}" srcOrd="5" destOrd="0" parTransId="{19D7FC64-6D4F-4C4E-B7DE-AFBFD1B4B1DC}" sibTransId="{F2016AD9-1BD8-4C7B-821E-386EFFDF4977}"/>
    <dgm:cxn modelId="{0BAC39CF-1123-431A-BD7E-77723F3C526C}" srcId="{4B529E77-C1F5-4062-9882-A3742DBF9899}" destId="{018CCAAD-7FD6-4E1F-9310-9BDA6509A4D1}" srcOrd="6" destOrd="0" parTransId="{8BA9D6BA-4EE4-4CC0-96D6-96D184A900B3}" sibTransId="{86556742-18A1-458D-86A8-C37B4E4B08C2}"/>
    <dgm:cxn modelId="{2BDF94EB-F11F-4380-9020-B9D7BEB72984}" srcId="{4B529E77-C1F5-4062-9882-A3742DBF9899}" destId="{6F85EC7A-1192-4D4B-9991-139A717428E4}" srcOrd="4" destOrd="0" parTransId="{A7AD71A4-104F-448E-B315-C9D3A87A8437}" sibTransId="{5A9BCC82-CD36-4F7C-B216-E35E53A2B584}"/>
    <dgm:cxn modelId="{6A9E6290-1D98-4F3C-B930-C06CA6FDD444}" type="presParOf" srcId="{C52D65AA-AC54-4BDB-9A43-CEF5F592F020}" destId="{92805EA5-361E-4C38-AAA2-1FABFE4CBB82}" srcOrd="0" destOrd="0" presId="urn:microsoft.com/office/officeart/2008/layout/VerticalCurvedList"/>
    <dgm:cxn modelId="{7522FEC6-D9D4-438D-A354-0DAC44CDDF51}" type="presParOf" srcId="{92805EA5-361E-4C38-AAA2-1FABFE4CBB82}" destId="{5C30DAD1-074C-4A3E-ADEB-F5017BE9DF73}" srcOrd="0" destOrd="0" presId="urn:microsoft.com/office/officeart/2008/layout/VerticalCurvedList"/>
    <dgm:cxn modelId="{E1585B63-D10B-4D04-AB86-440FAA64BCE1}" type="presParOf" srcId="{5C30DAD1-074C-4A3E-ADEB-F5017BE9DF73}" destId="{290202AC-11F9-4FF9-B77B-B81F121983D5}" srcOrd="0" destOrd="0" presId="urn:microsoft.com/office/officeart/2008/layout/VerticalCurvedList"/>
    <dgm:cxn modelId="{ACC0CB15-FBAE-4135-A266-88A7DCBFEBE3}" type="presParOf" srcId="{5C30DAD1-074C-4A3E-ADEB-F5017BE9DF73}" destId="{F7C1EAE3-E967-43AD-8794-88851EA54B56}" srcOrd="1" destOrd="0" presId="urn:microsoft.com/office/officeart/2008/layout/VerticalCurvedList"/>
    <dgm:cxn modelId="{0397E8EA-7DF1-4102-920A-CB5895B0E154}" type="presParOf" srcId="{5C30DAD1-074C-4A3E-ADEB-F5017BE9DF73}" destId="{EBE06969-DD21-48E6-89CA-3C04BC2E624B}" srcOrd="2" destOrd="0" presId="urn:microsoft.com/office/officeart/2008/layout/VerticalCurvedList"/>
    <dgm:cxn modelId="{7AC9E0F1-6CFD-46A2-B6AC-78A92786944A}" type="presParOf" srcId="{5C30DAD1-074C-4A3E-ADEB-F5017BE9DF73}" destId="{1EDCDAEA-FD02-4600-9F67-512E14F85A51}" srcOrd="3" destOrd="0" presId="urn:microsoft.com/office/officeart/2008/layout/VerticalCurvedList"/>
    <dgm:cxn modelId="{8F228AD5-3989-41D1-AE39-C7776EA4B99B}" type="presParOf" srcId="{92805EA5-361E-4C38-AAA2-1FABFE4CBB82}" destId="{43C34A1A-636F-46A1-89A6-C43507D7B970}" srcOrd="1" destOrd="0" presId="urn:microsoft.com/office/officeart/2008/layout/VerticalCurvedList"/>
    <dgm:cxn modelId="{3F9643A6-C461-44BA-9F8F-ED49AAFEA225}" type="presParOf" srcId="{92805EA5-361E-4C38-AAA2-1FABFE4CBB82}" destId="{2D21E91E-F2E9-4156-A07D-7E9F471879A0}" srcOrd="2" destOrd="0" presId="urn:microsoft.com/office/officeart/2008/layout/VerticalCurvedList"/>
    <dgm:cxn modelId="{977E337A-50A9-4ECC-850C-3C7164D4DBC0}" type="presParOf" srcId="{2D21E91E-F2E9-4156-A07D-7E9F471879A0}" destId="{B01A54FF-142B-41B8-AD44-9F5538C3069F}" srcOrd="0" destOrd="0" presId="urn:microsoft.com/office/officeart/2008/layout/VerticalCurvedList"/>
    <dgm:cxn modelId="{4AB42B35-B8AE-4406-8FA8-7C231519EB84}" type="presParOf" srcId="{92805EA5-361E-4C38-AAA2-1FABFE4CBB82}" destId="{F97152A7-F84C-4AE2-B378-5D30C346384F}" srcOrd="3" destOrd="0" presId="urn:microsoft.com/office/officeart/2008/layout/VerticalCurvedList"/>
    <dgm:cxn modelId="{934BA8CE-3162-49F9-84C4-188619ACABB5}" type="presParOf" srcId="{92805EA5-361E-4C38-AAA2-1FABFE4CBB82}" destId="{1FE7BCFE-BB6B-4721-B086-2E78E4A7CF0B}" srcOrd="4" destOrd="0" presId="urn:microsoft.com/office/officeart/2008/layout/VerticalCurvedList"/>
    <dgm:cxn modelId="{A5CC1311-B9D6-47A2-B770-5A7380D1C2B9}" type="presParOf" srcId="{1FE7BCFE-BB6B-4721-B086-2E78E4A7CF0B}" destId="{CBE1712F-0AC3-4EBB-BE18-E805B12EE2DC}" srcOrd="0" destOrd="0" presId="urn:microsoft.com/office/officeart/2008/layout/VerticalCurvedList"/>
    <dgm:cxn modelId="{80C9C404-C882-4FE3-A4FC-04071F6AC06E}" type="presParOf" srcId="{92805EA5-361E-4C38-AAA2-1FABFE4CBB82}" destId="{B01C731B-F872-45E6-AC7D-7CB51D2A9429}" srcOrd="5" destOrd="0" presId="urn:microsoft.com/office/officeart/2008/layout/VerticalCurvedList"/>
    <dgm:cxn modelId="{860D2F8F-7CB5-4822-9649-397DCD554A61}" type="presParOf" srcId="{92805EA5-361E-4C38-AAA2-1FABFE4CBB82}" destId="{E0B84938-8798-4413-A845-B7CC7CE0CDAF}" srcOrd="6" destOrd="0" presId="urn:microsoft.com/office/officeart/2008/layout/VerticalCurvedList"/>
    <dgm:cxn modelId="{FCC73A3B-8ADE-4293-8C44-C276514A0B32}" type="presParOf" srcId="{E0B84938-8798-4413-A845-B7CC7CE0CDAF}" destId="{1B07612B-F309-4C6D-AF4E-8C0F0BCAE8F1}" srcOrd="0" destOrd="0" presId="urn:microsoft.com/office/officeart/2008/layout/VerticalCurvedList"/>
    <dgm:cxn modelId="{60220392-3427-4629-B390-129D63B9F30D}" type="presParOf" srcId="{92805EA5-361E-4C38-AAA2-1FABFE4CBB82}" destId="{B4C92979-1755-41D5-808D-B4EE1E615F85}" srcOrd="7" destOrd="0" presId="urn:microsoft.com/office/officeart/2008/layout/VerticalCurvedList"/>
    <dgm:cxn modelId="{E4558195-B925-4971-A073-E02FD8054978}" type="presParOf" srcId="{92805EA5-361E-4C38-AAA2-1FABFE4CBB82}" destId="{EA4189BE-0390-4013-A6D3-B109B3FADE70}" srcOrd="8" destOrd="0" presId="urn:microsoft.com/office/officeart/2008/layout/VerticalCurvedList"/>
    <dgm:cxn modelId="{9689A872-6A5A-4BB7-B231-B2DD83F9C957}" type="presParOf" srcId="{EA4189BE-0390-4013-A6D3-B109B3FADE70}" destId="{6BF696B5-C349-42D5-89B7-0CF0084F0FBE}" srcOrd="0" destOrd="0" presId="urn:microsoft.com/office/officeart/2008/layout/VerticalCurvedList"/>
    <dgm:cxn modelId="{DED588B3-25DE-420B-BFC6-F4E69110E45F}" type="presParOf" srcId="{92805EA5-361E-4C38-AAA2-1FABFE4CBB82}" destId="{6222A91F-831E-414A-B144-881B5A5E737E}" srcOrd="9" destOrd="0" presId="urn:microsoft.com/office/officeart/2008/layout/VerticalCurvedList"/>
    <dgm:cxn modelId="{524AFD4A-186A-46D2-A09C-47D871663F57}" type="presParOf" srcId="{92805EA5-361E-4C38-AAA2-1FABFE4CBB82}" destId="{12786D70-2056-4C5B-AA94-98AF4EE9E752}" srcOrd="10" destOrd="0" presId="urn:microsoft.com/office/officeart/2008/layout/VerticalCurvedList"/>
    <dgm:cxn modelId="{004831B2-C76B-490C-88AF-15B681F6431C}" type="presParOf" srcId="{12786D70-2056-4C5B-AA94-98AF4EE9E752}" destId="{7A9C8927-F4B3-4914-A0DD-857376AB0AE6}" srcOrd="0" destOrd="0" presId="urn:microsoft.com/office/officeart/2008/layout/VerticalCurvedList"/>
    <dgm:cxn modelId="{FC5D55A4-3CFC-4DD4-8EEB-F31E8A4E6854}" type="presParOf" srcId="{92805EA5-361E-4C38-AAA2-1FABFE4CBB82}" destId="{5DE904B0-368A-4118-9E50-3A52BB81963B}" srcOrd="11" destOrd="0" presId="urn:microsoft.com/office/officeart/2008/layout/VerticalCurvedList"/>
    <dgm:cxn modelId="{9903FB30-ECA3-4864-ACA0-5419BFFB4FC0}" type="presParOf" srcId="{92805EA5-361E-4C38-AAA2-1FABFE4CBB82}" destId="{1F89F489-BD89-40B1-BE2A-E96D95758327}" srcOrd="12" destOrd="0" presId="urn:microsoft.com/office/officeart/2008/layout/VerticalCurvedList"/>
    <dgm:cxn modelId="{6E0AF76D-B6BA-4CB3-AD4C-6DC76039171C}" type="presParOf" srcId="{1F89F489-BD89-40B1-BE2A-E96D95758327}" destId="{A4C2A179-7E9F-4A58-AABD-C1A8D9C1B5F2}" srcOrd="0" destOrd="0" presId="urn:microsoft.com/office/officeart/2008/layout/VerticalCurvedList"/>
    <dgm:cxn modelId="{F0DEAE47-0918-4EB0-AFE7-D0D722EB15DB}" type="presParOf" srcId="{92805EA5-361E-4C38-AAA2-1FABFE4CBB82}" destId="{113F8669-17F1-446D-B19F-95B3582106F5}" srcOrd="13" destOrd="0" presId="urn:microsoft.com/office/officeart/2008/layout/VerticalCurvedList"/>
    <dgm:cxn modelId="{4FF01BCF-A120-4BD7-8011-6182BEA37239}" type="presParOf" srcId="{92805EA5-361E-4C38-AAA2-1FABFE4CBB82}" destId="{17752103-49DF-4C89-AFFF-510340459A1B}" srcOrd="14" destOrd="0" presId="urn:microsoft.com/office/officeart/2008/layout/VerticalCurvedList"/>
    <dgm:cxn modelId="{33A72B39-FA47-4C02-AABC-FF5D69BE59AD}" type="presParOf" srcId="{17752103-49DF-4C89-AFFF-510340459A1B}" destId="{0E15A03B-04C3-457F-9313-A5CA0F6AB5F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1EAE3-E967-43AD-8794-88851EA54B56}">
      <dsp:nvSpPr>
        <dsp:cNvPr id="0" name=""/>
        <dsp:cNvSpPr/>
      </dsp:nvSpPr>
      <dsp:spPr>
        <a:xfrm>
          <a:off x="-6171080" y="-944775"/>
          <a:ext cx="7351039" cy="7351039"/>
        </a:xfrm>
        <a:prstGeom prst="blockArc">
          <a:avLst>
            <a:gd name="adj1" fmla="val 18900000"/>
            <a:gd name="adj2" fmla="val 2700000"/>
            <a:gd name="adj3" fmla="val 29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C34A1A-636F-46A1-89A6-C43507D7B970}">
      <dsp:nvSpPr>
        <dsp:cNvPr id="0" name=""/>
        <dsp:cNvSpPr/>
      </dsp:nvSpPr>
      <dsp:spPr>
        <a:xfrm>
          <a:off x="383123" y="248279"/>
          <a:ext cx="7729858" cy="496340"/>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97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Orientation of facility staff on OTZ</a:t>
          </a:r>
        </a:p>
      </dsp:txBody>
      <dsp:txXfrm>
        <a:off x="383123" y="248279"/>
        <a:ext cx="7729858" cy="496340"/>
      </dsp:txXfrm>
    </dsp:sp>
    <dsp:sp modelId="{B01A54FF-142B-41B8-AD44-9F5538C3069F}">
      <dsp:nvSpPr>
        <dsp:cNvPr id="0" name=""/>
        <dsp:cNvSpPr/>
      </dsp:nvSpPr>
      <dsp:spPr>
        <a:xfrm>
          <a:off x="72910" y="186236"/>
          <a:ext cx="620425" cy="620425"/>
        </a:xfrm>
        <a:prstGeom prst="ellipse">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F97152A7-F84C-4AE2-B378-5D30C346384F}">
      <dsp:nvSpPr>
        <dsp:cNvPr id="0" name=""/>
        <dsp:cNvSpPr/>
      </dsp:nvSpPr>
      <dsp:spPr>
        <a:xfrm>
          <a:off x="832603" y="993226"/>
          <a:ext cx="7280378" cy="496340"/>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97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Identification and orientation of AYP OTZ champions per site</a:t>
          </a:r>
        </a:p>
      </dsp:txBody>
      <dsp:txXfrm>
        <a:off x="832603" y="993226"/>
        <a:ext cx="7280378" cy="496340"/>
      </dsp:txXfrm>
    </dsp:sp>
    <dsp:sp modelId="{CBE1712F-0AC3-4EBB-BE18-E805B12EE2DC}">
      <dsp:nvSpPr>
        <dsp:cNvPr id="0" name=""/>
        <dsp:cNvSpPr/>
      </dsp:nvSpPr>
      <dsp:spPr>
        <a:xfrm>
          <a:off x="522391" y="931183"/>
          <a:ext cx="620425" cy="620425"/>
        </a:xfrm>
        <a:prstGeom prst="ellipse">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B01C731B-F872-45E6-AC7D-7CB51D2A9429}">
      <dsp:nvSpPr>
        <dsp:cNvPr id="0" name=""/>
        <dsp:cNvSpPr/>
      </dsp:nvSpPr>
      <dsp:spPr>
        <a:xfrm>
          <a:off x="1078916" y="1737627"/>
          <a:ext cx="7034065" cy="496340"/>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97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Avail OTZ tools to sites (Registers, IEC materials..)</a:t>
          </a:r>
        </a:p>
      </dsp:txBody>
      <dsp:txXfrm>
        <a:off x="1078916" y="1737627"/>
        <a:ext cx="7034065" cy="496340"/>
      </dsp:txXfrm>
    </dsp:sp>
    <dsp:sp modelId="{1B07612B-F309-4C6D-AF4E-8C0F0BCAE8F1}">
      <dsp:nvSpPr>
        <dsp:cNvPr id="0" name=""/>
        <dsp:cNvSpPr/>
      </dsp:nvSpPr>
      <dsp:spPr>
        <a:xfrm>
          <a:off x="768704" y="1675584"/>
          <a:ext cx="620425" cy="620425"/>
        </a:xfrm>
        <a:prstGeom prst="ellipse">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B4C92979-1755-41D5-808D-B4EE1E615F85}">
      <dsp:nvSpPr>
        <dsp:cNvPr id="0" name=""/>
        <dsp:cNvSpPr/>
      </dsp:nvSpPr>
      <dsp:spPr>
        <a:xfrm>
          <a:off x="1157562" y="2482573"/>
          <a:ext cx="6955419" cy="496340"/>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97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Enroll adolescents into OTZ and go through the OTZ modules</a:t>
          </a:r>
        </a:p>
      </dsp:txBody>
      <dsp:txXfrm>
        <a:off x="1157562" y="2482573"/>
        <a:ext cx="6955419" cy="496340"/>
      </dsp:txXfrm>
    </dsp:sp>
    <dsp:sp modelId="{6BF696B5-C349-42D5-89B7-0CF0084F0FBE}">
      <dsp:nvSpPr>
        <dsp:cNvPr id="0" name=""/>
        <dsp:cNvSpPr/>
      </dsp:nvSpPr>
      <dsp:spPr>
        <a:xfrm>
          <a:off x="847349" y="2420531"/>
          <a:ext cx="620425" cy="620425"/>
        </a:xfrm>
        <a:prstGeom prst="ellipse">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6222A91F-831E-414A-B144-881B5A5E737E}">
      <dsp:nvSpPr>
        <dsp:cNvPr id="0" name=""/>
        <dsp:cNvSpPr/>
      </dsp:nvSpPr>
      <dsp:spPr>
        <a:xfrm>
          <a:off x="1078916" y="3227520"/>
          <a:ext cx="7034065" cy="496340"/>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97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Enroll into social media platforms for motivational messaging</a:t>
          </a:r>
        </a:p>
      </dsp:txBody>
      <dsp:txXfrm>
        <a:off x="1078916" y="3227520"/>
        <a:ext cx="7034065" cy="496340"/>
      </dsp:txXfrm>
    </dsp:sp>
    <dsp:sp modelId="{7A9C8927-F4B3-4914-A0DD-857376AB0AE6}">
      <dsp:nvSpPr>
        <dsp:cNvPr id="0" name=""/>
        <dsp:cNvSpPr/>
      </dsp:nvSpPr>
      <dsp:spPr>
        <a:xfrm>
          <a:off x="768704" y="3165478"/>
          <a:ext cx="620425" cy="620425"/>
        </a:xfrm>
        <a:prstGeom prst="ellipse">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5DE904B0-368A-4118-9E50-3A52BB81963B}">
      <dsp:nvSpPr>
        <dsp:cNvPr id="0" name=""/>
        <dsp:cNvSpPr/>
      </dsp:nvSpPr>
      <dsp:spPr>
        <a:xfrm>
          <a:off x="832603" y="3971921"/>
          <a:ext cx="7280378" cy="496340"/>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97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Monthly and quarterly review of performance</a:t>
          </a:r>
        </a:p>
      </dsp:txBody>
      <dsp:txXfrm>
        <a:off x="832603" y="3971921"/>
        <a:ext cx="7280378" cy="496340"/>
      </dsp:txXfrm>
    </dsp:sp>
    <dsp:sp modelId="{A4C2A179-7E9F-4A58-AABD-C1A8D9C1B5F2}">
      <dsp:nvSpPr>
        <dsp:cNvPr id="0" name=""/>
        <dsp:cNvSpPr/>
      </dsp:nvSpPr>
      <dsp:spPr>
        <a:xfrm>
          <a:off x="522391" y="3909879"/>
          <a:ext cx="620425" cy="620425"/>
        </a:xfrm>
        <a:prstGeom prst="ellipse">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113F8669-17F1-446D-B19F-95B3582106F5}">
      <dsp:nvSpPr>
        <dsp:cNvPr id="0" name=""/>
        <dsp:cNvSpPr/>
      </dsp:nvSpPr>
      <dsp:spPr>
        <a:xfrm>
          <a:off x="383123" y="4716868"/>
          <a:ext cx="7729858" cy="496340"/>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97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Adolescent open days/yearly OTZ camps/Election of officials</a:t>
          </a:r>
        </a:p>
      </dsp:txBody>
      <dsp:txXfrm>
        <a:off x="383123" y="4716868"/>
        <a:ext cx="7729858" cy="496340"/>
      </dsp:txXfrm>
    </dsp:sp>
    <dsp:sp modelId="{0E15A03B-04C3-457F-9313-A5CA0F6AB5F1}">
      <dsp:nvSpPr>
        <dsp:cNvPr id="0" name=""/>
        <dsp:cNvSpPr/>
      </dsp:nvSpPr>
      <dsp:spPr>
        <a:xfrm>
          <a:off x="72910" y="4654826"/>
          <a:ext cx="620425" cy="620425"/>
        </a:xfrm>
        <a:prstGeom prst="ellipse">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0.50312</cdr:x>
      <cdr:y>0.77231</cdr:y>
    </cdr:from>
    <cdr:to>
      <cdr:x>0.7041</cdr:x>
      <cdr:y>0.82655</cdr:y>
    </cdr:to>
    <cdr:sp macro="" textlink="">
      <cdr:nvSpPr>
        <cdr:cNvPr id="2" name="Text Placeholder 2">
          <a:extLst xmlns:a="http://schemas.openxmlformats.org/drawingml/2006/main">
            <a:ext uri="{FF2B5EF4-FFF2-40B4-BE49-F238E27FC236}">
              <a16:creationId xmlns:a16="http://schemas.microsoft.com/office/drawing/2014/main" id="{8F3F0AAB-333B-469C-880F-4E63A376F118}"/>
            </a:ext>
          </a:extLst>
        </cdr:cNvPr>
        <cdr:cNvSpPr txBox="1">
          <a:spLocks xmlns:a="http://schemas.openxmlformats.org/drawingml/2006/main"/>
        </cdr:cNvSpPr>
      </cdr:nvSpPr>
      <cdr:spPr>
        <a:xfrm xmlns:a="http://schemas.openxmlformats.org/drawingml/2006/main">
          <a:off x="3002445" y="3871053"/>
          <a:ext cx="1199415" cy="271887"/>
        </a:xfrm>
        <a:prstGeom xmlns:a="http://schemas.openxmlformats.org/drawingml/2006/main" prst="rect">
          <a:avLst/>
        </a:prstGeom>
        <a:solidFill xmlns:a="http://schemas.openxmlformats.org/drawingml/2006/main">
          <a:schemeClr val="accent4">
            <a:lumMod val="20000"/>
            <a:lumOff val="80000"/>
          </a:schemeClr>
        </a:solidFill>
        <a:ln xmlns:a="http://schemas.openxmlformats.org/drawingml/2006/main">
          <a:solidFill>
            <a:srgbClr val="FF0000"/>
          </a:solidFill>
        </a:ln>
      </cdr:spPr>
      <cdr:txBody>
        <a:bodyPr xmlns:a="http://schemas.openxmlformats.org/drawingml/2006/main" vert="horz" lIns="91440" tIns="45720" rIns="91440" bIns="4572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buNone/>
          </a:pPr>
          <a:r>
            <a:rPr lang="en-US" sz="1300" b="1" i="1" dirty="0">
              <a:latin typeface="Gill Sans MT" panose="020B0502020104020203" pitchFamily="34" charset="0"/>
              <a:cs typeface="Times New Roman" panose="02020603050405020304" pitchFamily="18" charset="0"/>
            </a:rPr>
            <a:t>OTZ Launch</a:t>
          </a:r>
        </a:p>
      </cdr:txBody>
    </cdr:sp>
  </cdr:relSizeAnchor>
  <cdr:relSizeAnchor xmlns:cdr="http://schemas.openxmlformats.org/drawingml/2006/chartDrawing">
    <cdr:from>
      <cdr:x>0.34582</cdr:x>
      <cdr:y>0.72434</cdr:y>
    </cdr:from>
    <cdr:to>
      <cdr:x>0.50978</cdr:x>
      <cdr:y>0.74969</cdr:y>
    </cdr:to>
    <cdr:sp macro="" textlink="">
      <cdr:nvSpPr>
        <cdr:cNvPr id="4" name="Down Arrow 3"/>
        <cdr:cNvSpPr/>
      </cdr:nvSpPr>
      <cdr:spPr>
        <a:xfrm xmlns:a="http://schemas.openxmlformats.org/drawingml/2006/main" rot="7053585">
          <a:off x="2489437" y="3204946"/>
          <a:ext cx="127056" cy="978408"/>
        </a:xfrm>
        <a:prstGeom xmlns:a="http://schemas.openxmlformats.org/drawingml/2006/main" prst="down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DD2B8D6C-5D3C-444F-AB99-5F2900B75AB2}" type="datetimeFigureOut">
              <a:rPr lang="en-US" smtClean="0"/>
              <a:t>4/19/2022</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C2ADFC1A-3C97-4E1B-8465-DF734347152B}" type="slidenum">
              <a:rPr lang="en-US" smtClean="0"/>
              <a:t>‹#›</a:t>
            </a:fld>
            <a:endParaRPr lang="en-US"/>
          </a:p>
        </p:txBody>
      </p:sp>
    </p:spTree>
    <p:extLst>
      <p:ext uri="{BB962C8B-B14F-4D97-AF65-F5344CB8AC3E}">
        <p14:creationId xmlns:p14="http://schemas.microsoft.com/office/powerpoint/2010/main" val="3481869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0C442788-6F9A-4644-949F-EF83AF9C388C}" type="datetimeFigureOut">
              <a:rPr lang="en-US" smtClean="0"/>
              <a:pPr/>
              <a:t>4/19/2022</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68FCD1C4-637B-4A69-A846-116C666D2F6D}" type="slidenum">
              <a:rPr lang="en-US" smtClean="0"/>
              <a:pPr/>
              <a:t>‹#›</a:t>
            </a:fld>
            <a:endParaRPr lang="en-US"/>
          </a:p>
        </p:txBody>
      </p:sp>
    </p:spTree>
    <p:extLst>
      <p:ext uri="{BB962C8B-B14F-4D97-AF65-F5344CB8AC3E}">
        <p14:creationId xmlns:p14="http://schemas.microsoft.com/office/powerpoint/2010/main" val="2929887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CD1C4-637B-4A69-A846-116C666D2F6D}" type="slidenum">
              <a:rPr lang="en-US" smtClean="0"/>
              <a:pPr/>
              <a:t>1</a:t>
            </a:fld>
            <a:endParaRPr lang="en-US"/>
          </a:p>
        </p:txBody>
      </p:sp>
    </p:spTree>
    <p:extLst>
      <p:ext uri="{BB962C8B-B14F-4D97-AF65-F5344CB8AC3E}">
        <p14:creationId xmlns:p14="http://schemas.microsoft.com/office/powerpoint/2010/main" val="421740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sz="1000"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CD1C4-637B-4A69-A846-116C666D2F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850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CD1C4-637B-4A69-A846-116C666D2F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319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sz="900" dirty="0">
                <a:latin typeface="+mn-lt"/>
              </a:rPr>
              <a:t>Reluctance to attend clinic because of fear of stigma (LTFU)</a:t>
            </a:r>
          </a:p>
          <a:p>
            <a:pPr>
              <a:buFont typeface="Wingdings" panose="05000000000000000000" pitchFamily="2" charset="2"/>
              <a:buChar char="§"/>
            </a:pPr>
            <a:r>
              <a:rPr lang="en-US" sz="900" dirty="0">
                <a:latin typeface="+mn-lt"/>
              </a:rPr>
              <a:t>Non-adherence due to not telling others they are on a medication</a:t>
            </a:r>
          </a:p>
          <a:p>
            <a:pPr>
              <a:buFont typeface="Wingdings" panose="05000000000000000000" pitchFamily="2" charset="2"/>
              <a:buChar char="§"/>
            </a:pPr>
            <a:r>
              <a:rPr lang="en-US" sz="900" dirty="0">
                <a:latin typeface="+mn-lt"/>
              </a:rPr>
              <a:t>Hiding medicines at school or taking medication in secret</a:t>
            </a:r>
          </a:p>
          <a:p>
            <a:pPr>
              <a:buFont typeface="Wingdings" panose="05000000000000000000" pitchFamily="2" charset="2"/>
              <a:buChar char="§"/>
            </a:pPr>
            <a:r>
              <a:rPr lang="en-US" sz="900" dirty="0">
                <a:latin typeface="+mn-lt"/>
              </a:rPr>
              <a:t>Psychological distress: feeling depressed, ‘‘stressed,’’ ‘‘restless,’’ ‘‘losing hope” or “feeling suicidal</a:t>
            </a:r>
            <a:r>
              <a:rPr lang="en-US" sz="1000" dirty="0">
                <a:latin typeface="Gill Sans MT" panose="020B0502020104020203" pitchFamily="34"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CD1C4-637B-4A69-A846-116C666D2F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075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Years of life lost  to Disability (YLD)-(Belief that his/her life is worse off, worries a bout their future)</a:t>
            </a:r>
          </a:p>
          <a:p>
            <a:r>
              <a:rPr lang="en-US" dirty="0"/>
              <a:t>Goal of HCWs is to increase the QALYs and decrease DALYs.</a:t>
            </a:r>
          </a:p>
          <a:p>
            <a:endParaRPr lang="en-US" dirty="0"/>
          </a:p>
        </p:txBody>
      </p:sp>
      <p:sp>
        <p:nvSpPr>
          <p:cNvPr id="4" name="Slide Number Placeholder 3"/>
          <p:cNvSpPr>
            <a:spLocks noGrp="1"/>
          </p:cNvSpPr>
          <p:nvPr>
            <p:ph type="sldNum" sz="quarter" idx="5"/>
          </p:nvPr>
        </p:nvSpPr>
        <p:spPr/>
        <p:txBody>
          <a:bodyPr/>
          <a:lstStyle/>
          <a:p>
            <a:fld id="{68FCD1C4-637B-4A69-A846-116C666D2F6D}" type="slidenum">
              <a:rPr lang="en-US" smtClean="0"/>
              <a:pPr/>
              <a:t>4</a:t>
            </a:fld>
            <a:endParaRPr lang="en-US"/>
          </a:p>
        </p:txBody>
      </p:sp>
    </p:spTree>
    <p:extLst>
      <p:ext uri="{BB962C8B-B14F-4D97-AF65-F5344CB8AC3E}">
        <p14:creationId xmlns:p14="http://schemas.microsoft.com/office/powerpoint/2010/main" val="254228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a:t>Stigma addressed through:</a:t>
            </a:r>
          </a:p>
          <a:p>
            <a:r>
              <a:rPr lang="en-US" sz="1000" b="0" dirty="0"/>
              <a:t>OTZ club meetings: Facility based. Held monthly. For sharing experiences, reviewing challenges</a:t>
            </a:r>
          </a:p>
          <a:p>
            <a:r>
              <a:rPr lang="en-US" sz="1000" b="0" dirty="0"/>
              <a:t>OTZ camps: held annually</a:t>
            </a:r>
          </a:p>
          <a:p>
            <a:r>
              <a:rPr lang="en-US" sz="1000" b="0" dirty="0"/>
              <a:t>School health programs: collaboration between ministries of health &amp; education. Trains school teachers and workers on stigma. Avoid special practices for CALHIV</a:t>
            </a:r>
          </a:p>
          <a:p>
            <a:r>
              <a:rPr lang="en-US" sz="1000" b="0" dirty="0"/>
              <a:t>HCW support: to gain skills on avoiding stigmatizing practices (</a:t>
            </a:r>
            <a:r>
              <a:rPr lang="en-US" sz="1000" b="0" dirty="0" err="1"/>
              <a:t>eg</a:t>
            </a:r>
            <a:r>
              <a:rPr lang="en-US" sz="1000" b="0" dirty="0"/>
              <a:t> calling clients as “high VL patients”)</a:t>
            </a:r>
          </a:p>
          <a:p>
            <a:r>
              <a:rPr lang="en-US" sz="1000" b="0" dirty="0"/>
              <a:t>Life skills training: How to handle/respond to stigmatizing comments/actions</a:t>
            </a:r>
          </a:p>
          <a:p>
            <a:r>
              <a:rPr lang="en-US" sz="1000" b="0" dirty="0"/>
              <a:t>Sports activities: Engage with parents &amp; HCWs in sports, dances etc. Makes them realize that they aren’t unique.</a:t>
            </a:r>
          </a:p>
          <a:p>
            <a:r>
              <a:rPr lang="en-US" sz="1000" b="0" dirty="0"/>
              <a:t>Edutainment: Clubs develop video edutainment skits/plays</a:t>
            </a:r>
          </a:p>
          <a:p>
            <a:endParaRPr lang="en-US" sz="1000" b="0" dirty="0"/>
          </a:p>
          <a:p>
            <a:endParaRPr lang="en-US" sz="1000" b="0" dirty="0"/>
          </a:p>
        </p:txBody>
      </p:sp>
      <p:sp>
        <p:nvSpPr>
          <p:cNvPr id="4" name="Slide Number Placeholder 3"/>
          <p:cNvSpPr>
            <a:spLocks noGrp="1"/>
          </p:cNvSpPr>
          <p:nvPr>
            <p:ph type="sldNum" sz="quarter" idx="10"/>
          </p:nvPr>
        </p:nvSpPr>
        <p:spPr/>
        <p:txBody>
          <a:bodyPr/>
          <a:lstStyle/>
          <a:p>
            <a:fld id="{864919D1-6BDE-44CA-9CD3-FB525B58C9DE}" type="slidenum">
              <a:rPr lang="en-US" smtClean="0"/>
              <a:t>5</a:t>
            </a:fld>
            <a:endParaRPr lang="en-US"/>
          </a:p>
        </p:txBody>
      </p:sp>
    </p:spTree>
    <p:extLst>
      <p:ext uri="{BB962C8B-B14F-4D97-AF65-F5344CB8AC3E}">
        <p14:creationId xmlns:p14="http://schemas.microsoft.com/office/powerpoint/2010/main" val="273403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FCD1C4-637B-4A69-A846-116C666D2F6D}" type="slidenum">
              <a:rPr lang="en-US" smtClean="0"/>
              <a:pPr/>
              <a:t>6</a:t>
            </a:fld>
            <a:endParaRPr lang="en-US"/>
          </a:p>
        </p:txBody>
      </p:sp>
    </p:spTree>
    <p:extLst>
      <p:ext uri="{BB962C8B-B14F-4D97-AF65-F5344CB8AC3E}">
        <p14:creationId xmlns:p14="http://schemas.microsoft.com/office/powerpoint/2010/main" val="1774515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sz="1200" dirty="0">
                <a:latin typeface="Gill Sans MT" panose="020B0502020104020203" pitchFamily="34" charset="0"/>
              </a:rPr>
              <a:t>Annual virtual OTZ Camps</a:t>
            </a:r>
          </a:p>
          <a:p>
            <a:pPr>
              <a:buFont typeface="Wingdings" panose="05000000000000000000" pitchFamily="2" charset="2"/>
              <a:buChar char="§"/>
            </a:pPr>
            <a:r>
              <a:rPr lang="en-US" sz="1200" dirty="0">
                <a:latin typeface="Gill Sans MT" panose="020B0502020104020203" pitchFamily="34" charset="0"/>
              </a:rPr>
              <a:t>Please call me, SMS</a:t>
            </a:r>
          </a:p>
          <a:p>
            <a:pPr>
              <a:buFont typeface="Wingdings" panose="05000000000000000000" pitchFamily="2" charset="2"/>
              <a:buChar char="§"/>
            </a:pPr>
            <a:r>
              <a:rPr lang="en-US" sz="1200" dirty="0">
                <a:latin typeface="Gill Sans MT" panose="020B0502020104020203" pitchFamily="34" charset="0"/>
              </a:rPr>
              <a:t>Audio DOTS</a:t>
            </a:r>
          </a:p>
          <a:p>
            <a:pPr>
              <a:buFont typeface="Wingdings" panose="05000000000000000000" pitchFamily="2" charset="2"/>
              <a:buChar char="§"/>
            </a:pPr>
            <a:r>
              <a:rPr lang="en-US" sz="1200" dirty="0">
                <a:latin typeface="Gill Sans MT" panose="020B0502020104020203" pitchFamily="34" charset="0"/>
              </a:rPr>
              <a:t>Virtual counselling</a:t>
            </a:r>
          </a:p>
          <a:p>
            <a:pPr>
              <a:buFont typeface="Wingdings" panose="05000000000000000000" pitchFamily="2" charset="2"/>
              <a:buChar char="§"/>
            </a:pPr>
            <a:r>
              <a:rPr lang="en-US" sz="1200" dirty="0" err="1">
                <a:latin typeface="Gill Sans MT" panose="020B0502020104020203" pitchFamily="34" charset="0"/>
              </a:rPr>
              <a:t>Whatsapp</a:t>
            </a:r>
            <a:r>
              <a:rPr lang="en-US" sz="1200" dirty="0">
                <a:latin typeface="Gill Sans MT" panose="020B0502020104020203" pitchFamily="34" charset="0"/>
              </a:rPr>
              <a:t> platforms</a:t>
            </a:r>
          </a:p>
          <a:p>
            <a:pPr>
              <a:buFont typeface="Wingdings" panose="05000000000000000000" pitchFamily="2" charset="2"/>
              <a:buChar char="§"/>
            </a:pPr>
            <a:r>
              <a:rPr lang="en-US" sz="1200" dirty="0">
                <a:latin typeface="Gill Sans MT" panose="020B0502020104020203" pitchFamily="34" charset="0"/>
              </a:rPr>
              <a:t>Videos</a:t>
            </a:r>
          </a:p>
          <a:p>
            <a:pPr>
              <a:buFont typeface="Wingdings" panose="05000000000000000000" pitchFamily="2" charset="2"/>
              <a:buChar char="§"/>
            </a:pPr>
            <a:r>
              <a:rPr lang="en-US" sz="1200" dirty="0">
                <a:latin typeface="Gill Sans MT" panose="020B0502020104020203" pitchFamily="34" charset="0"/>
              </a:rPr>
              <a:t>OTZ Face book page</a:t>
            </a:r>
          </a:p>
          <a:p>
            <a:pPr>
              <a:buFont typeface="Wingdings" panose="05000000000000000000" pitchFamily="2" charset="2"/>
              <a:buChar char="§"/>
            </a:pPr>
            <a:r>
              <a:rPr lang="en-US" sz="1200" dirty="0">
                <a:latin typeface="Gill Sans MT" panose="020B0502020104020203" pitchFamily="34" charset="0"/>
              </a:rPr>
              <a:t>Observing MOH measures</a:t>
            </a:r>
          </a:p>
          <a:p>
            <a:endParaRPr lang="en-GB" dirty="0"/>
          </a:p>
        </p:txBody>
      </p:sp>
      <p:sp>
        <p:nvSpPr>
          <p:cNvPr id="4" name="Slide Number Placeholder 3"/>
          <p:cNvSpPr>
            <a:spLocks noGrp="1"/>
          </p:cNvSpPr>
          <p:nvPr>
            <p:ph type="sldNum" sz="quarter" idx="10"/>
          </p:nvPr>
        </p:nvSpPr>
        <p:spPr/>
        <p:txBody>
          <a:bodyPr/>
          <a:lstStyle/>
          <a:p>
            <a:fld id="{68FCD1C4-637B-4A69-A846-116C666D2F6D}" type="slidenum">
              <a:rPr lang="en-US" smtClean="0"/>
              <a:pPr/>
              <a:t>7</a:t>
            </a:fld>
            <a:endParaRPr lang="en-US"/>
          </a:p>
        </p:txBody>
      </p:sp>
    </p:spTree>
    <p:extLst>
      <p:ext uri="{BB962C8B-B14F-4D97-AF65-F5344CB8AC3E}">
        <p14:creationId xmlns:p14="http://schemas.microsoft.com/office/powerpoint/2010/main" val="2954602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FB Page screen shot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CD1C4-637B-4A69-A846-116C666D2F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2997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1" i="0" u="none" strike="noStrike" kern="1200" dirty="0">
                <a:solidFill>
                  <a:schemeClr val="tx1"/>
                </a:solidFill>
                <a:effectLst/>
                <a:latin typeface="+mn-lt"/>
                <a:ea typeface="+mn-ea"/>
                <a:cs typeface="+mn-cs"/>
              </a:rPr>
              <a:t>Facility Suppression Rates</a:t>
            </a:r>
            <a:endParaRPr lang="en-GB" sz="1200" b="0" i="0" u="none" strike="noStrike" kern="1200" dirty="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x-none" sz="1200" b="0" i="0" u="none" strike="noStrike" kern="1200" dirty="0">
                <a:solidFill>
                  <a:schemeClr val="tx1"/>
                </a:solidFill>
                <a:effectLst/>
                <a:latin typeface="+mn-lt"/>
                <a:ea typeface="+mn-ea"/>
                <a:cs typeface="+mn-cs"/>
              </a:rPr>
              <a:t>&gt;95%</a:t>
            </a:r>
            <a:r>
              <a:rPr lang="en-GB" sz="1200" b="0" i="0" u="none" strike="noStrike" kern="1200" dirty="0">
                <a:solidFill>
                  <a:schemeClr val="tx1"/>
                </a:solidFill>
                <a:effectLst/>
                <a:latin typeface="+mn-lt"/>
                <a:ea typeface="+mn-ea"/>
                <a:cs typeface="+mn-cs"/>
              </a:rPr>
              <a:t>: </a:t>
            </a:r>
            <a:r>
              <a:rPr lang="x-none" sz="1200" b="0" i="0" u="none" strike="noStrike" kern="1200" dirty="0">
                <a:solidFill>
                  <a:schemeClr val="tx1"/>
                </a:solidFill>
                <a:effectLst/>
                <a:latin typeface="+mn-lt"/>
                <a:ea typeface="+mn-ea"/>
                <a:cs typeface="+mn-cs"/>
              </a:rPr>
              <a:t>15 (26%)</a:t>
            </a:r>
            <a:endParaRPr lang="en-GB" sz="1200" b="0" i="0" u="none" strike="noStrike" kern="1200" dirty="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x-none" sz="1200" b="0" i="0" u="none" strike="noStrike" kern="1200" dirty="0">
                <a:solidFill>
                  <a:schemeClr val="tx1"/>
                </a:solidFill>
                <a:effectLst/>
                <a:latin typeface="+mn-lt"/>
                <a:ea typeface="+mn-ea"/>
                <a:cs typeface="+mn-cs"/>
              </a:rPr>
              <a:t>90-95%</a:t>
            </a:r>
            <a:r>
              <a:rPr lang="en-GB" sz="1200" b="0" i="0" u="none" strike="noStrike" kern="1200" dirty="0">
                <a:solidFill>
                  <a:schemeClr val="tx1"/>
                </a:solidFill>
                <a:effectLst/>
                <a:latin typeface="+mn-lt"/>
                <a:ea typeface="+mn-ea"/>
                <a:cs typeface="+mn-cs"/>
              </a:rPr>
              <a:t>: </a:t>
            </a:r>
            <a:r>
              <a:rPr lang="x-none" sz="1200" b="0" i="0" u="none" strike="noStrike" kern="1200" dirty="0">
                <a:solidFill>
                  <a:schemeClr val="tx1"/>
                </a:solidFill>
                <a:effectLst/>
                <a:latin typeface="+mn-lt"/>
                <a:ea typeface="+mn-ea"/>
                <a:cs typeface="+mn-cs"/>
              </a:rPr>
              <a:t>26</a:t>
            </a:r>
            <a:r>
              <a:rPr lang="en-GB" sz="1200" b="0" i="0" u="none" strike="noStrike" kern="1200" dirty="0">
                <a:solidFill>
                  <a:schemeClr val="tx1"/>
                </a:solidFill>
                <a:effectLst/>
                <a:latin typeface="+mn-lt"/>
                <a:ea typeface="+mn-ea"/>
                <a:cs typeface="+mn-cs"/>
              </a:rPr>
              <a:t> </a:t>
            </a:r>
            <a:r>
              <a:rPr lang="x-none" sz="1200" b="0" i="0" u="none" strike="noStrike" kern="1200" dirty="0">
                <a:solidFill>
                  <a:schemeClr val="tx1"/>
                </a:solidFill>
                <a:effectLst/>
                <a:latin typeface="+mn-lt"/>
                <a:ea typeface="+mn-ea"/>
                <a:cs typeface="+mn-cs"/>
              </a:rPr>
              <a:t>(46%)</a:t>
            </a:r>
            <a:endParaRPr lang="en-GB" sz="1200" b="0" i="0" u="none" strike="noStrike" kern="1200" dirty="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x-none" sz="1200" b="0" i="0" u="none" strike="noStrike" kern="1200" dirty="0">
                <a:solidFill>
                  <a:schemeClr val="tx1"/>
                </a:solidFill>
                <a:effectLst/>
                <a:latin typeface="+mn-lt"/>
                <a:ea typeface="+mn-ea"/>
                <a:cs typeface="+mn-cs"/>
              </a:rPr>
              <a:t>&lt;90%</a:t>
            </a:r>
            <a:r>
              <a:rPr lang="en-GB" sz="1200" b="0" i="0" u="none" strike="noStrike" kern="1200" dirty="0">
                <a:solidFill>
                  <a:schemeClr val="tx1"/>
                </a:solidFill>
                <a:effectLst/>
                <a:latin typeface="+mn-lt"/>
                <a:ea typeface="+mn-ea"/>
                <a:cs typeface="+mn-cs"/>
              </a:rPr>
              <a:t>: </a:t>
            </a:r>
            <a:r>
              <a:rPr lang="x-none" sz="1200" b="0" i="0" u="none" strike="noStrike" kern="1200" dirty="0">
                <a:solidFill>
                  <a:schemeClr val="tx1"/>
                </a:solidFill>
                <a:effectLst/>
                <a:latin typeface="+mn-lt"/>
                <a:ea typeface="+mn-ea"/>
                <a:cs typeface="+mn-cs"/>
              </a:rPr>
              <a:t>16 (28%)</a:t>
            </a:r>
            <a:endParaRPr lang="en-GB" sz="1200" b="0" i="0" u="none" strike="noStrike" kern="1200" dirty="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en-US" sz="1200" b="0" i="0" u="none" strike="noStrike" kern="1200" dirty="0">
                <a:solidFill>
                  <a:schemeClr val="tx1"/>
                </a:solidFill>
                <a:effectLst/>
                <a:latin typeface="+mn-lt"/>
                <a:ea typeface="+mn-ea"/>
                <a:cs typeface="+mn-cs"/>
              </a:rPr>
              <a:t>Proportion of adolescents who keep clinic appointments</a:t>
            </a: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8FCD1C4-637B-4A69-A846-116C666D2F6D}" type="slidenum">
              <a:rPr lang="en-US" smtClean="0"/>
              <a:pPr/>
              <a:t>9</a:t>
            </a:fld>
            <a:endParaRPr lang="en-US"/>
          </a:p>
        </p:txBody>
      </p:sp>
    </p:spTree>
    <p:extLst>
      <p:ext uri="{BB962C8B-B14F-4D97-AF65-F5344CB8AC3E}">
        <p14:creationId xmlns:p14="http://schemas.microsoft.com/office/powerpoint/2010/main" val="2343675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43611E-469D-4C2C-BABF-5E491A00EDCF}"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3820-F259-47BB-8B4E-281B834AE971}" type="slidenum">
              <a:rPr lang="en-US" smtClean="0"/>
              <a:pPr/>
              <a:t>‹#›</a:t>
            </a:fld>
            <a:endParaRPr lang="en-US"/>
          </a:p>
        </p:txBody>
      </p:sp>
    </p:spTree>
    <p:extLst>
      <p:ext uri="{BB962C8B-B14F-4D97-AF65-F5344CB8AC3E}">
        <p14:creationId xmlns:p14="http://schemas.microsoft.com/office/powerpoint/2010/main" val="4016900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43611E-469D-4C2C-BABF-5E491A00EDCF}"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3820-F259-47BB-8B4E-281B834AE971}" type="slidenum">
              <a:rPr lang="en-US" smtClean="0"/>
              <a:pPr/>
              <a:t>‹#›</a:t>
            </a:fld>
            <a:endParaRPr lang="en-US"/>
          </a:p>
        </p:txBody>
      </p:sp>
    </p:spTree>
    <p:extLst>
      <p:ext uri="{BB962C8B-B14F-4D97-AF65-F5344CB8AC3E}">
        <p14:creationId xmlns:p14="http://schemas.microsoft.com/office/powerpoint/2010/main" val="96701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43611E-469D-4C2C-BABF-5E491A00EDCF}"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3820-F259-47BB-8B4E-281B834AE971}" type="slidenum">
              <a:rPr lang="en-US" smtClean="0"/>
              <a:pPr/>
              <a:t>‹#›</a:t>
            </a:fld>
            <a:endParaRPr lang="en-US"/>
          </a:p>
        </p:txBody>
      </p:sp>
    </p:spTree>
    <p:extLst>
      <p:ext uri="{BB962C8B-B14F-4D97-AF65-F5344CB8AC3E}">
        <p14:creationId xmlns:p14="http://schemas.microsoft.com/office/powerpoint/2010/main" val="1049816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dirty="0"/>
          </a:p>
        </p:txBody>
      </p:sp>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32214008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Arial" pitchFamily="34" charset="0"/>
              <a:buChar char="•"/>
              <a:defRPr sz="2400" b="1" baseline="0">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3618669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dirty="0"/>
          </a:p>
        </p:txBody>
      </p:sp>
    </p:spTree>
    <p:extLst>
      <p:ext uri="{BB962C8B-B14F-4D97-AF65-F5344CB8AC3E}">
        <p14:creationId xmlns:p14="http://schemas.microsoft.com/office/powerpoint/2010/main" val="33138176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a:p>
            <a:pPr lvl="3"/>
            <a:endParaRPr lang="en-US" dirty="0"/>
          </a:p>
        </p:txBody>
      </p:sp>
      <p:sp>
        <p:nvSpPr>
          <p:cNvPr id="7" name="Text Placeholder 8"/>
          <p:cNvSpPr>
            <a:spLocks noGrp="1"/>
          </p:cNvSpPr>
          <p:nvPr>
            <p:ph type="body" sz="quarter" idx="10" hasCustomPrompt="1"/>
          </p:nvPr>
        </p:nvSpPr>
        <p:spPr>
          <a:xfrm>
            <a:off x="2540000" y="5791200"/>
            <a:ext cx="90424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extLst>
      <p:ext uri="{BB962C8B-B14F-4D97-AF65-F5344CB8AC3E}">
        <p14:creationId xmlns:p14="http://schemas.microsoft.com/office/powerpoint/2010/main" val="1531793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1273176"/>
            <a:ext cx="10363200" cy="1362075"/>
          </a:xfrm>
          <a:prstGeom prst="rect">
            <a:avLst/>
          </a:prstGeom>
        </p:spPr>
        <p:txBody>
          <a:bodyPr anchor="t"/>
          <a:lstStyle>
            <a:lvl1pPr algn="ctr">
              <a:lnSpc>
                <a:spcPts val="3800"/>
              </a:lnSpc>
              <a:defRPr sz="3600" b="1" cap="all" baseline="0">
                <a:solidFill>
                  <a:schemeClr val="bg1"/>
                </a:solidFill>
                <a:effectLst/>
                <a:latin typeface="Calibri" pitchFamily="34" charset="0"/>
              </a:defRPr>
            </a:lvl1pPr>
          </a:lstStyle>
          <a:p>
            <a:r>
              <a:rPr lang="en-US" dirty="0"/>
              <a:t>Section Header</a:t>
            </a:r>
            <a:br>
              <a:rPr lang="en-US" dirty="0"/>
            </a:br>
            <a:endParaRPr lang="en-US" dirty="0"/>
          </a:p>
        </p:txBody>
      </p:sp>
      <p:sp>
        <p:nvSpPr>
          <p:cNvPr id="3" name="Text Placeholder 2"/>
          <p:cNvSpPr>
            <a:spLocks noGrp="1"/>
          </p:cNvSpPr>
          <p:nvPr>
            <p:ph type="body" idx="1" hasCustomPrompt="1"/>
          </p:nvPr>
        </p:nvSpPr>
        <p:spPr>
          <a:xfrm>
            <a:off x="963084" y="2743201"/>
            <a:ext cx="10363200" cy="568325"/>
          </a:xfrm>
          <a:prstGeom prst="rect">
            <a:avLst/>
          </a:prstGeom>
        </p:spPr>
        <p:txBody>
          <a:bodyPr anchor="b"/>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Tree>
    <p:extLst>
      <p:ext uri="{BB962C8B-B14F-4D97-AF65-F5344CB8AC3E}">
        <p14:creationId xmlns:p14="http://schemas.microsoft.com/office/powerpoint/2010/main" val="7308340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a:t>Header</a:t>
            </a:r>
          </a:p>
        </p:txBody>
      </p:sp>
      <p:sp>
        <p:nvSpPr>
          <p:cNvPr id="3" name="Content Placeholder 2"/>
          <p:cNvSpPr>
            <a:spLocks noGrp="1"/>
          </p:cNvSpPr>
          <p:nvPr>
            <p:ph idx="1"/>
          </p:nvPr>
        </p:nvSpPr>
        <p:spPr>
          <a:xfrm>
            <a:off x="4766733" y="273051"/>
            <a:ext cx="6815667" cy="5518150"/>
          </a:xfrm>
          <a:prstGeom prst="rect">
            <a:avLst/>
          </a:prstGeom>
        </p:spPr>
        <p:txBody>
          <a:bodyPr anchor="ctr" anchorCtr="0"/>
          <a:lstStyle>
            <a:lvl1pPr marL="342900" indent="-342900">
              <a:buClr>
                <a:schemeClr val="bg1"/>
              </a:buClr>
              <a:buSzPct val="70000"/>
              <a:buFont typeface="Wingdings" pitchFamily="2" charset="2"/>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extLst>
      <p:ext uri="{BB962C8B-B14F-4D97-AF65-F5344CB8AC3E}">
        <p14:creationId xmlns:p14="http://schemas.microsoft.com/office/powerpoint/2010/main" val="45637480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solidFill>
                  <a:schemeClr val="bg1"/>
                </a:solidFill>
                <a:effectLst/>
                <a:latin typeface="Calibri" pitchFamily="34" charset="0"/>
              </a:defRPr>
            </a:lvl1pPr>
          </a:lstStyle>
          <a:p>
            <a:r>
              <a:rPr lang="en-US" dirty="0"/>
              <a:t>Photo Title</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a:t>
            </a:r>
          </a:p>
        </p:txBody>
      </p:sp>
    </p:spTree>
    <p:extLst>
      <p:ext uri="{BB962C8B-B14F-4D97-AF65-F5344CB8AC3E}">
        <p14:creationId xmlns:p14="http://schemas.microsoft.com/office/powerpoint/2010/main" val="374959925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1981200"/>
            <a:ext cx="85344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Text Placeholder 5"/>
          <p:cNvSpPr>
            <a:spLocks noGrp="1"/>
          </p:cNvSpPr>
          <p:nvPr>
            <p:ph type="body" sz="quarter" idx="11" hasCustomPrompt="1"/>
          </p:nvPr>
        </p:nvSpPr>
        <p:spPr>
          <a:xfrm>
            <a:off x="2438400" y="6263640"/>
            <a:ext cx="6807200" cy="182880"/>
          </a:xfrm>
          <a:prstGeom prst="rect">
            <a:avLst/>
          </a:prstGeom>
        </p:spPr>
        <p:txBody>
          <a:bodyPr/>
          <a:lstStyle>
            <a:lvl1pPr>
              <a:buNone/>
              <a:defRPr sz="1000" baseline="0">
                <a:solidFill>
                  <a:schemeClr val="tx2"/>
                </a:solidFill>
                <a:latin typeface="Calibri" pitchFamily="34" charset="0"/>
              </a:defRPr>
            </a:lvl1pPr>
          </a:lstStyle>
          <a:p>
            <a:r>
              <a:rPr lang="en-US" dirty="0"/>
              <a:t>Office of the Director</a:t>
            </a:r>
          </a:p>
        </p:txBody>
      </p:sp>
      <p:sp>
        <p:nvSpPr>
          <p:cNvPr id="8" name="Text Placeholder 6"/>
          <p:cNvSpPr>
            <a:spLocks noGrp="1"/>
          </p:cNvSpPr>
          <p:nvPr>
            <p:ph type="body" sz="quarter" idx="12" hasCustomPrompt="1"/>
          </p:nvPr>
        </p:nvSpPr>
        <p:spPr>
          <a:xfrm>
            <a:off x="2438400" y="6464808"/>
            <a:ext cx="6807200" cy="228600"/>
          </a:xfrm>
          <a:prstGeom prst="rect">
            <a:avLst/>
          </a:prstGeom>
        </p:spPr>
        <p:txBody>
          <a:bodyPr/>
          <a:lstStyle>
            <a:lvl1pPr>
              <a:buNone/>
              <a:defRPr sz="1000" baseline="0">
                <a:solidFill>
                  <a:schemeClr val="tx2"/>
                </a:solidFill>
                <a:latin typeface="Calibri" pitchFamily="34" charset="0"/>
              </a:defRPr>
            </a:lvl1pPr>
          </a:lstStyle>
          <a:p>
            <a:r>
              <a:rPr lang="en-US" dirty="0"/>
              <a:t>Place Office Title Here</a:t>
            </a:r>
          </a:p>
        </p:txBody>
      </p:sp>
    </p:spTree>
    <p:extLst>
      <p:ext uri="{BB962C8B-B14F-4D97-AF65-F5344CB8AC3E}">
        <p14:creationId xmlns:p14="http://schemas.microsoft.com/office/powerpoint/2010/main" val="42643447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43611E-469D-4C2C-BABF-5E491A00EDCF}"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3820-F259-47BB-8B4E-281B834AE971}" type="slidenum">
              <a:rPr lang="en-US" smtClean="0"/>
              <a:pPr/>
              <a:t>‹#›</a:t>
            </a:fld>
            <a:endParaRPr lang="en-US"/>
          </a:p>
        </p:txBody>
      </p:sp>
    </p:spTree>
    <p:extLst>
      <p:ext uri="{BB962C8B-B14F-4D97-AF65-F5344CB8AC3E}">
        <p14:creationId xmlns:p14="http://schemas.microsoft.com/office/powerpoint/2010/main" val="1985874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a:t>Header</a:t>
            </a:r>
          </a:p>
        </p:txBody>
      </p:sp>
      <p:sp>
        <p:nvSpPr>
          <p:cNvPr id="8" name="Content Placeholder 2"/>
          <p:cNvSpPr>
            <a:spLocks noGrp="1"/>
          </p:cNvSpPr>
          <p:nvPr>
            <p:ph idx="1"/>
          </p:nvPr>
        </p:nvSpPr>
        <p:spPr>
          <a:xfrm>
            <a:off x="4766733" y="273051"/>
            <a:ext cx="6815667" cy="5518150"/>
          </a:xfrm>
          <a:prstGeom prst="rect">
            <a:avLst/>
          </a:prstGeom>
        </p:spPr>
        <p:txBody>
          <a:bodyPr anchor="ctr" anchorCtr="0"/>
          <a:lstStyle>
            <a:lvl1pPr marL="342900" indent="-342900">
              <a:buClr>
                <a:schemeClr val="bg1"/>
              </a:buClr>
              <a:buSzPct val="70000"/>
              <a:buFont typeface="Arial" pitchFamily="34" charset="0"/>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9"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p:txBody>
      </p:sp>
      <p:sp>
        <p:nvSpPr>
          <p:cNvPr id="10"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7470068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2057400"/>
            <a:ext cx="85344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4594291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43611E-469D-4C2C-BABF-5E491A00EDCF}"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3820-F259-47BB-8B4E-281B834AE971}" type="slidenum">
              <a:rPr lang="en-US" smtClean="0"/>
              <a:pPr/>
              <a:t>‹#›</a:t>
            </a:fld>
            <a:endParaRPr lang="en-US"/>
          </a:p>
        </p:txBody>
      </p:sp>
    </p:spTree>
    <p:extLst>
      <p:ext uri="{BB962C8B-B14F-4D97-AF65-F5344CB8AC3E}">
        <p14:creationId xmlns:p14="http://schemas.microsoft.com/office/powerpoint/2010/main" val="330382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43611E-469D-4C2C-BABF-5E491A00EDCF}" type="datetimeFigureOut">
              <a:rPr lang="en-US" smtClean="0"/>
              <a:pPr/>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43820-F259-47BB-8B4E-281B834AE971}" type="slidenum">
              <a:rPr lang="en-US" smtClean="0"/>
              <a:pPr/>
              <a:t>‹#›</a:t>
            </a:fld>
            <a:endParaRPr lang="en-US"/>
          </a:p>
        </p:txBody>
      </p:sp>
    </p:spTree>
    <p:extLst>
      <p:ext uri="{BB962C8B-B14F-4D97-AF65-F5344CB8AC3E}">
        <p14:creationId xmlns:p14="http://schemas.microsoft.com/office/powerpoint/2010/main" val="192663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43611E-469D-4C2C-BABF-5E491A00EDCF}" type="datetimeFigureOut">
              <a:rPr lang="en-US" smtClean="0"/>
              <a:pPr/>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643820-F259-47BB-8B4E-281B834AE971}" type="slidenum">
              <a:rPr lang="en-US" smtClean="0"/>
              <a:pPr/>
              <a:t>‹#›</a:t>
            </a:fld>
            <a:endParaRPr lang="en-US"/>
          </a:p>
        </p:txBody>
      </p:sp>
    </p:spTree>
    <p:extLst>
      <p:ext uri="{BB962C8B-B14F-4D97-AF65-F5344CB8AC3E}">
        <p14:creationId xmlns:p14="http://schemas.microsoft.com/office/powerpoint/2010/main" val="254478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43611E-469D-4C2C-BABF-5E491A00EDCF}" type="datetimeFigureOut">
              <a:rPr lang="en-US" smtClean="0"/>
              <a:pPr/>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643820-F259-47BB-8B4E-281B834AE971}" type="slidenum">
              <a:rPr lang="en-US" smtClean="0"/>
              <a:pPr/>
              <a:t>‹#›</a:t>
            </a:fld>
            <a:endParaRPr lang="en-US"/>
          </a:p>
        </p:txBody>
      </p:sp>
    </p:spTree>
    <p:extLst>
      <p:ext uri="{BB962C8B-B14F-4D97-AF65-F5344CB8AC3E}">
        <p14:creationId xmlns:p14="http://schemas.microsoft.com/office/powerpoint/2010/main" val="134039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3611E-469D-4C2C-BABF-5E491A00EDCF}" type="datetimeFigureOut">
              <a:rPr lang="en-US" smtClean="0"/>
              <a:pPr/>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643820-F259-47BB-8B4E-281B834AE971}" type="slidenum">
              <a:rPr lang="en-US" smtClean="0"/>
              <a:pPr/>
              <a:t>‹#›</a:t>
            </a:fld>
            <a:endParaRPr lang="en-US"/>
          </a:p>
        </p:txBody>
      </p:sp>
    </p:spTree>
    <p:extLst>
      <p:ext uri="{BB962C8B-B14F-4D97-AF65-F5344CB8AC3E}">
        <p14:creationId xmlns:p14="http://schemas.microsoft.com/office/powerpoint/2010/main" val="1636415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43611E-469D-4C2C-BABF-5E491A00EDCF}" type="datetimeFigureOut">
              <a:rPr lang="en-US" smtClean="0"/>
              <a:pPr/>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43820-F259-47BB-8B4E-281B834AE971}" type="slidenum">
              <a:rPr lang="en-US" smtClean="0"/>
              <a:pPr/>
              <a:t>‹#›</a:t>
            </a:fld>
            <a:endParaRPr lang="en-US"/>
          </a:p>
        </p:txBody>
      </p:sp>
    </p:spTree>
    <p:extLst>
      <p:ext uri="{BB962C8B-B14F-4D97-AF65-F5344CB8AC3E}">
        <p14:creationId xmlns:p14="http://schemas.microsoft.com/office/powerpoint/2010/main" val="289245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43611E-469D-4C2C-BABF-5E491A00EDCF}" type="datetimeFigureOut">
              <a:rPr lang="en-US" smtClean="0"/>
              <a:pPr/>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43820-F259-47BB-8B4E-281B834AE971}" type="slidenum">
              <a:rPr lang="en-US" smtClean="0"/>
              <a:pPr/>
              <a:t>‹#›</a:t>
            </a:fld>
            <a:endParaRPr lang="en-US"/>
          </a:p>
        </p:txBody>
      </p:sp>
    </p:spTree>
    <p:extLst>
      <p:ext uri="{BB962C8B-B14F-4D97-AF65-F5344CB8AC3E}">
        <p14:creationId xmlns:p14="http://schemas.microsoft.com/office/powerpoint/2010/main" val="99315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3611E-469D-4C2C-BABF-5E491A00EDCF}" type="datetimeFigureOut">
              <a:rPr lang="en-US" smtClean="0"/>
              <a:pPr/>
              <a:t>4/19/2022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43820-F259-47BB-8B4E-281B834AE971}" type="slidenum">
              <a:rPr lang="en-US" smtClean="0"/>
              <a:pPr/>
              <a:t>‹#›</a:t>
            </a:fld>
            <a:endParaRPr lang="en-US"/>
          </a:p>
        </p:txBody>
      </p:sp>
    </p:spTree>
    <p:extLst>
      <p:ext uri="{BB962C8B-B14F-4D97-AF65-F5344CB8AC3E}">
        <p14:creationId xmlns:p14="http://schemas.microsoft.com/office/powerpoint/2010/main" val="2698419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097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3.jp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899" y="1786611"/>
            <a:ext cx="11451385" cy="1902463"/>
          </a:xfrm>
        </p:spPr>
        <p:txBody>
          <a:bodyPr>
            <a:normAutofit/>
          </a:bodyPr>
          <a:lstStyle/>
          <a:p>
            <a:r>
              <a:rPr lang="en-US" sz="4400" b="1" dirty="0">
                <a:solidFill>
                  <a:schemeClr val="accent1">
                    <a:lumMod val="50000"/>
                  </a:schemeClr>
                </a:solidFill>
                <a:latin typeface="Gill Sans MT" panose="020B0502020104020203" pitchFamily="34" charset="0"/>
              </a:rPr>
              <a:t>Operation Triple Zero Implementation in Kenya: Experience from Faith Based Health Facilities in Western Kenya</a:t>
            </a:r>
          </a:p>
        </p:txBody>
      </p:sp>
      <p:sp>
        <p:nvSpPr>
          <p:cNvPr id="3" name="Subtitle 2"/>
          <p:cNvSpPr>
            <a:spLocks noGrp="1"/>
          </p:cNvSpPr>
          <p:nvPr>
            <p:ph type="subTitle" idx="1"/>
          </p:nvPr>
        </p:nvSpPr>
        <p:spPr>
          <a:xfrm>
            <a:off x="1462216" y="3827853"/>
            <a:ext cx="9267567" cy="2579426"/>
          </a:xfrm>
        </p:spPr>
        <p:txBody>
          <a:bodyPr>
            <a:noAutofit/>
          </a:bodyPr>
          <a:lstStyle/>
          <a:p>
            <a:r>
              <a:rPr lang="en-US" sz="2800" dirty="0">
                <a:solidFill>
                  <a:schemeClr val="bg2">
                    <a:lumMod val="50000"/>
                  </a:schemeClr>
                </a:solidFill>
                <a:latin typeface="MarkerFelt-Wide"/>
              </a:rPr>
              <a:t>Dr. Milton Omondi</a:t>
            </a:r>
          </a:p>
          <a:p>
            <a:r>
              <a:rPr lang="en-US" sz="2800" dirty="0">
                <a:solidFill>
                  <a:schemeClr val="bg2">
                    <a:lumMod val="50000"/>
                  </a:schemeClr>
                </a:solidFill>
                <a:latin typeface="MarkerFelt-Wide"/>
              </a:rPr>
              <a:t>Program Director</a:t>
            </a:r>
          </a:p>
          <a:p>
            <a:r>
              <a:rPr lang="en-US" sz="2800" dirty="0">
                <a:solidFill>
                  <a:schemeClr val="bg2">
                    <a:lumMod val="50000"/>
                  </a:schemeClr>
                </a:solidFill>
                <a:latin typeface="MarkerFelt-Wide"/>
              </a:rPr>
              <a:t>Kenya Conference of Catholic Bishops (KCCB)</a:t>
            </a:r>
          </a:p>
          <a:p>
            <a:r>
              <a:rPr lang="en-US" sz="2800" dirty="0">
                <a:solidFill>
                  <a:schemeClr val="bg2">
                    <a:lumMod val="50000"/>
                  </a:schemeClr>
                </a:solidFill>
                <a:latin typeface="MarkerFelt-Wide"/>
              </a:rPr>
              <a:t>Kenya AIDS Response Program (KARP)</a:t>
            </a:r>
          </a:p>
          <a:p>
            <a:r>
              <a:rPr lang="en-US" sz="2800" dirty="0">
                <a:solidFill>
                  <a:schemeClr val="bg2">
                    <a:lumMod val="50000"/>
                  </a:schemeClr>
                </a:solidFill>
                <a:latin typeface="MarkerFelt-Wide"/>
              </a:rPr>
              <a:t>20 April 2022</a:t>
            </a:r>
          </a:p>
        </p:txBody>
      </p:sp>
      <p:pic>
        <p:nvPicPr>
          <p:cNvPr id="4" name="Picture 3"/>
          <p:cNvPicPr/>
          <p:nvPr/>
        </p:nvPicPr>
        <p:blipFill>
          <a:blip r:embed="rId3"/>
          <a:srcRect/>
          <a:stretch>
            <a:fillRect/>
          </a:stretch>
        </p:blipFill>
        <p:spPr bwMode="auto">
          <a:xfrm>
            <a:off x="571621" y="232172"/>
            <a:ext cx="1724137" cy="1391910"/>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10126639" y="191228"/>
            <a:ext cx="1624997" cy="1391910"/>
          </a:xfrm>
          <a:prstGeom prst="rect">
            <a:avLst/>
          </a:prstGeom>
          <a:noFill/>
          <a:ln w="9525">
            <a:noFill/>
            <a:miter lim="800000"/>
            <a:headEnd/>
            <a:tailEnd/>
          </a:ln>
        </p:spPr>
      </p:pic>
      <p:pic>
        <p:nvPicPr>
          <p:cNvPr id="7" name="Picture 2" descr="https://i3.wp.com/keswa-kenya.org/wp-content/uploads/2019/06/PEFAR_Kenya_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115" t="19876" r="13184" b="8150"/>
          <a:stretch/>
        </p:blipFill>
        <p:spPr bwMode="auto">
          <a:xfrm>
            <a:off x="10331116" y="5165641"/>
            <a:ext cx="1546985" cy="139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93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6985-D926-4AC7-888E-96E5783BC547}"/>
              </a:ext>
            </a:extLst>
          </p:cNvPr>
          <p:cNvSpPr>
            <a:spLocks noGrp="1"/>
          </p:cNvSpPr>
          <p:nvPr>
            <p:ph type="title"/>
          </p:nvPr>
        </p:nvSpPr>
        <p:spPr>
          <a:xfrm>
            <a:off x="1941095" y="131970"/>
            <a:ext cx="8101263" cy="663602"/>
          </a:xfrm>
        </p:spPr>
        <p:txBody>
          <a:bodyPr>
            <a:noAutofit/>
          </a:bodyPr>
          <a:lstStyle/>
          <a:p>
            <a:pPr algn="ctr"/>
            <a:r>
              <a:rPr lang="en-US" sz="4400" b="1" dirty="0">
                <a:solidFill>
                  <a:schemeClr val="accent1">
                    <a:lumMod val="50000"/>
                  </a:schemeClr>
                </a:solidFill>
                <a:latin typeface="Gill Sans MT" panose="020B0502020104020203" pitchFamily="34" charset="0"/>
              </a:rPr>
              <a:t>OTZ Testimonials</a:t>
            </a:r>
          </a:p>
        </p:txBody>
      </p:sp>
      <p:pic>
        <p:nvPicPr>
          <p:cNvPr id="5" name="Picture 4">
            <a:extLst>
              <a:ext uri="{FF2B5EF4-FFF2-40B4-BE49-F238E27FC236}">
                <a16:creationId xmlns:a16="http://schemas.microsoft.com/office/drawing/2014/main" id="{516D330E-9382-45F6-82FD-90F5BD3F54C4}"/>
              </a:ext>
            </a:extLst>
          </p:cNvPr>
          <p:cNvPicPr/>
          <p:nvPr/>
        </p:nvPicPr>
        <p:blipFill>
          <a:blip r:embed="rId3"/>
          <a:srcRect/>
          <a:stretch>
            <a:fillRect/>
          </a:stretch>
        </p:blipFill>
        <p:spPr bwMode="auto">
          <a:xfrm>
            <a:off x="195108" y="67801"/>
            <a:ext cx="927839" cy="798473"/>
          </a:xfrm>
          <a:prstGeom prst="rect">
            <a:avLst/>
          </a:prstGeom>
          <a:noFill/>
          <a:ln w="9525">
            <a:noFill/>
            <a:miter lim="800000"/>
            <a:headEnd/>
            <a:tailEnd/>
          </a:ln>
        </p:spPr>
      </p:pic>
      <p:pic>
        <p:nvPicPr>
          <p:cNvPr id="6" name="Picture 5">
            <a:extLst>
              <a:ext uri="{FF2B5EF4-FFF2-40B4-BE49-F238E27FC236}">
                <a16:creationId xmlns:a16="http://schemas.microsoft.com/office/drawing/2014/main" id="{E4FD7449-7F2B-4CD5-AB67-60BA27B2DAB0}"/>
              </a:ext>
            </a:extLst>
          </p:cNvPr>
          <p:cNvPicPr/>
          <p:nvPr/>
        </p:nvPicPr>
        <p:blipFill>
          <a:blip r:embed="rId4"/>
          <a:srcRect/>
          <a:stretch>
            <a:fillRect/>
          </a:stretch>
        </p:blipFill>
        <p:spPr bwMode="auto">
          <a:xfrm>
            <a:off x="10954202" y="115928"/>
            <a:ext cx="997171" cy="782430"/>
          </a:xfrm>
          <a:prstGeom prst="rect">
            <a:avLst/>
          </a:prstGeom>
          <a:noFill/>
          <a:ln w="9525">
            <a:noFill/>
            <a:miter lim="800000"/>
            <a:headEnd/>
            <a:tailEnd/>
          </a:ln>
        </p:spPr>
      </p:pic>
      <p:sp>
        <p:nvSpPr>
          <p:cNvPr id="120" name="Rectangle 119"/>
          <p:cNvSpPr/>
          <p:nvPr/>
        </p:nvSpPr>
        <p:spPr>
          <a:xfrm>
            <a:off x="4144504" y="2538393"/>
            <a:ext cx="3895230" cy="62093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2300" b="1" dirty="0">
                <a:solidFill>
                  <a:srgbClr val="FFFF00"/>
                </a:solidFill>
              </a:rPr>
              <a:t>How can we better serve you? </a:t>
            </a:r>
            <a:r>
              <a:rPr lang="en-GB" sz="2300" b="1" dirty="0">
                <a:solidFill>
                  <a:srgbClr val="FFFF00"/>
                </a:solidFill>
              </a:rPr>
              <a:t>	</a:t>
            </a:r>
          </a:p>
        </p:txBody>
      </p:sp>
      <p:sp>
        <p:nvSpPr>
          <p:cNvPr id="123" name="Rectangle 122"/>
          <p:cNvSpPr/>
          <p:nvPr/>
        </p:nvSpPr>
        <p:spPr>
          <a:xfrm>
            <a:off x="130941" y="3206492"/>
            <a:ext cx="3895230" cy="3579319"/>
          </a:xfrm>
          <a:prstGeom prst="rect">
            <a:avLst/>
          </a:prstGeom>
          <a:solidFill>
            <a:schemeClr val="accent1">
              <a:lumMod val="20000"/>
              <a:lumOff val="8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285750" indent="-285750">
              <a:buFont typeface="Wingdings" panose="05000000000000000000" pitchFamily="2" charset="2"/>
              <a:buChar char="§"/>
            </a:pPr>
            <a:r>
              <a:rPr lang="en-US" sz="1900" dirty="0">
                <a:solidFill>
                  <a:schemeClr val="tx1"/>
                </a:solidFill>
              </a:rPr>
              <a:t>“I got pregnant when I was already infected with HIV, that’s when he also got infected” (5 M.O)</a:t>
            </a:r>
          </a:p>
          <a:p>
            <a:pPr marL="285750" indent="-285750">
              <a:buFont typeface="Wingdings" panose="05000000000000000000" pitchFamily="2" charset="2"/>
              <a:buChar char="§"/>
            </a:pPr>
            <a:endParaRPr lang="en-US" sz="1900" dirty="0">
              <a:solidFill>
                <a:schemeClr val="tx1"/>
              </a:solidFill>
            </a:endParaRPr>
          </a:p>
          <a:p>
            <a:pPr marL="285750" indent="-285750">
              <a:buFont typeface="Wingdings" panose="05000000000000000000" pitchFamily="2" charset="2"/>
              <a:buChar char="§"/>
            </a:pPr>
            <a:r>
              <a:rPr lang="en-US" sz="1900" dirty="0">
                <a:solidFill>
                  <a:schemeClr val="tx1"/>
                </a:solidFill>
              </a:rPr>
              <a:t>“He started acting up when it was time to take his medicines, so I was force to be more involved”(5.L.A)</a:t>
            </a:r>
          </a:p>
          <a:p>
            <a:pPr marL="285750" indent="-285750">
              <a:buFont typeface="Wingdings" panose="05000000000000000000" pitchFamily="2" charset="2"/>
              <a:buChar char="§"/>
            </a:pPr>
            <a:endParaRPr lang="en-US" sz="1900" dirty="0">
              <a:solidFill>
                <a:schemeClr val="tx1"/>
              </a:solidFill>
            </a:endParaRPr>
          </a:p>
          <a:p>
            <a:pPr marL="285750" indent="-285750">
              <a:buFont typeface="Wingdings" panose="05000000000000000000" pitchFamily="2" charset="2"/>
              <a:buChar char="§"/>
            </a:pPr>
            <a:r>
              <a:rPr lang="en-US" sz="1900" dirty="0">
                <a:solidFill>
                  <a:schemeClr val="tx1"/>
                </a:solidFill>
              </a:rPr>
              <a:t>“its great. At least now when he is tested, his VL is LDL” (5 C.A)</a:t>
            </a:r>
          </a:p>
          <a:p>
            <a:pPr marL="285750" indent="-285750">
              <a:buFont typeface="Wingdings" panose="05000000000000000000" pitchFamily="2" charset="2"/>
              <a:buChar char="§"/>
            </a:pPr>
            <a:endParaRPr lang="en-US" sz="1900" dirty="0">
              <a:solidFill>
                <a:schemeClr val="tx1"/>
              </a:solidFill>
            </a:endParaRPr>
          </a:p>
        </p:txBody>
      </p:sp>
      <p:sp>
        <p:nvSpPr>
          <p:cNvPr id="124" name="Rectangle 123"/>
          <p:cNvSpPr/>
          <p:nvPr/>
        </p:nvSpPr>
        <p:spPr>
          <a:xfrm>
            <a:off x="130941" y="2538394"/>
            <a:ext cx="3895230" cy="616231"/>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GB" sz="2400" b="1" dirty="0">
                <a:solidFill>
                  <a:srgbClr val="FFFF00"/>
                </a:solidFill>
              </a:rPr>
              <a:t>How did you disclose?</a:t>
            </a:r>
          </a:p>
        </p:txBody>
      </p:sp>
      <p:sp>
        <p:nvSpPr>
          <p:cNvPr id="125" name="Rectangle 124"/>
          <p:cNvSpPr/>
          <p:nvPr/>
        </p:nvSpPr>
        <p:spPr>
          <a:xfrm>
            <a:off x="4144504" y="3186710"/>
            <a:ext cx="3895230" cy="3599102"/>
          </a:xfrm>
          <a:prstGeom prst="rect">
            <a:avLst/>
          </a:prstGeom>
          <a:solidFill>
            <a:schemeClr val="accent1">
              <a:lumMod val="20000"/>
              <a:lumOff val="8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285750" indent="-285750">
              <a:buFont typeface="Wingdings" panose="05000000000000000000" pitchFamily="2" charset="2"/>
              <a:buChar char="§"/>
            </a:pPr>
            <a:r>
              <a:rPr lang="en-US" dirty="0">
                <a:solidFill>
                  <a:schemeClr val="tx1"/>
                </a:solidFill>
              </a:rPr>
              <a:t>“Have more meetings” (5. </a:t>
            </a:r>
            <a:r>
              <a:rPr lang="en-US" dirty="0" err="1">
                <a:solidFill>
                  <a:schemeClr val="tx1"/>
                </a:solidFill>
              </a:rPr>
              <a:t>c.A</a:t>
            </a:r>
            <a:r>
              <a:rPr lang="en-US" dirty="0">
                <a:solidFill>
                  <a:schemeClr val="tx1"/>
                </a:solidFill>
              </a:rPr>
              <a:t>)</a:t>
            </a:r>
          </a:p>
          <a:p>
            <a:pPr marL="285750" indent="-285750">
              <a:buFont typeface="Wingdings" panose="05000000000000000000" pitchFamily="2" charset="2"/>
              <a:buChar char="§"/>
            </a:pPr>
            <a:endParaRPr lang="en-US" dirty="0">
              <a:solidFill>
                <a:schemeClr val="tx1"/>
              </a:solidFill>
            </a:endParaRPr>
          </a:p>
          <a:p>
            <a:pPr marL="285750" indent="-285750">
              <a:buFont typeface="Wingdings" panose="05000000000000000000" pitchFamily="2" charset="2"/>
              <a:buChar char="§"/>
            </a:pPr>
            <a:r>
              <a:rPr lang="en-US" dirty="0">
                <a:solidFill>
                  <a:schemeClr val="tx1"/>
                </a:solidFill>
              </a:rPr>
              <a:t>“Allow us to meet with other facilities to have activities” (5.F.O)</a:t>
            </a:r>
          </a:p>
          <a:p>
            <a:pPr marL="285750" indent="-285750">
              <a:buFont typeface="Wingdings" panose="05000000000000000000" pitchFamily="2" charset="2"/>
              <a:buChar char="§"/>
            </a:pPr>
            <a:endParaRPr lang="en-US" dirty="0">
              <a:solidFill>
                <a:schemeClr val="tx1"/>
              </a:solidFill>
            </a:endParaRPr>
          </a:p>
          <a:p>
            <a:pPr marL="285750" indent="-285750">
              <a:buFont typeface="Wingdings" panose="05000000000000000000" pitchFamily="2" charset="2"/>
              <a:buChar char="§"/>
            </a:pPr>
            <a:r>
              <a:rPr lang="en-US" dirty="0">
                <a:solidFill>
                  <a:schemeClr val="tx1"/>
                </a:solidFill>
              </a:rPr>
              <a:t>“Check our blood more often so that we can know our VL (5.E.O)</a:t>
            </a:r>
          </a:p>
          <a:p>
            <a:pPr marL="285750" indent="-285750">
              <a:buFont typeface="Wingdings" panose="05000000000000000000" pitchFamily="2" charset="2"/>
              <a:buChar char="§"/>
            </a:pPr>
            <a:endParaRPr lang="en-US" dirty="0">
              <a:solidFill>
                <a:schemeClr val="tx1"/>
              </a:solidFill>
            </a:endParaRPr>
          </a:p>
          <a:p>
            <a:pPr marL="285750" indent="-285750">
              <a:buFont typeface="Wingdings" panose="05000000000000000000" pitchFamily="2" charset="2"/>
              <a:buChar char="§"/>
            </a:pPr>
            <a:r>
              <a:rPr lang="en-US" dirty="0">
                <a:solidFill>
                  <a:schemeClr val="tx1"/>
                </a:solidFill>
              </a:rPr>
              <a:t>To be open about my status</a:t>
            </a:r>
          </a:p>
          <a:p>
            <a:pPr marL="285750" indent="-285750">
              <a:buFont typeface="Wingdings" panose="05000000000000000000" pitchFamily="2" charset="2"/>
              <a:buChar char="§"/>
            </a:pPr>
            <a:endParaRPr lang="en-US" dirty="0">
              <a:solidFill>
                <a:schemeClr val="tx1"/>
              </a:solidFill>
            </a:endParaRPr>
          </a:p>
          <a:p>
            <a:pPr marL="285750" indent="-285750">
              <a:buFont typeface="Wingdings" panose="05000000000000000000" pitchFamily="2" charset="2"/>
              <a:buChar char="§"/>
            </a:pPr>
            <a:r>
              <a:rPr lang="en-US" dirty="0">
                <a:solidFill>
                  <a:schemeClr val="tx1"/>
                </a:solidFill>
              </a:rPr>
              <a:t>To be a role model and overcome my fears (5. UKN)</a:t>
            </a:r>
          </a:p>
        </p:txBody>
      </p:sp>
      <p:sp>
        <p:nvSpPr>
          <p:cNvPr id="126" name="Rectangle 125"/>
          <p:cNvSpPr/>
          <p:nvPr/>
        </p:nvSpPr>
        <p:spPr>
          <a:xfrm>
            <a:off x="8163099" y="3218793"/>
            <a:ext cx="3902038" cy="3567018"/>
          </a:xfrm>
          <a:prstGeom prst="rect">
            <a:avLst/>
          </a:prstGeom>
          <a:solidFill>
            <a:schemeClr val="accent1">
              <a:lumMod val="20000"/>
              <a:lumOff val="8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285750" indent="-285750">
              <a:buFont typeface="Wingdings" panose="05000000000000000000" pitchFamily="2" charset="2"/>
              <a:buChar char="§"/>
            </a:pPr>
            <a:r>
              <a:rPr lang="en-US" dirty="0">
                <a:solidFill>
                  <a:schemeClr val="tx1"/>
                </a:solidFill>
              </a:rPr>
              <a:t>“May be we go to  other facilities in other regions, to benchmark within ourselves”(4.J.M)</a:t>
            </a:r>
          </a:p>
          <a:p>
            <a:pPr marL="285750" indent="-285750">
              <a:buFont typeface="Wingdings" panose="05000000000000000000" pitchFamily="2" charset="2"/>
              <a:buChar char="§"/>
            </a:pPr>
            <a:endParaRPr lang="en-US" dirty="0">
              <a:solidFill>
                <a:schemeClr val="tx1"/>
              </a:solidFill>
            </a:endParaRPr>
          </a:p>
          <a:p>
            <a:pPr marL="285750" indent="-285750">
              <a:buFont typeface="Wingdings" panose="05000000000000000000" pitchFamily="2" charset="2"/>
              <a:buChar char="§"/>
            </a:pPr>
            <a:r>
              <a:rPr lang="en-US" dirty="0">
                <a:solidFill>
                  <a:schemeClr val="tx1"/>
                </a:solidFill>
              </a:rPr>
              <a:t>“I want to thank the program for bringing in the care-givers, at least today we have different OTZ meetings, at least today we have met with their parents” (4.A.R)</a:t>
            </a:r>
          </a:p>
          <a:p>
            <a:pPr marL="285750" indent="-285750">
              <a:buFont typeface="Wingdings" panose="05000000000000000000" pitchFamily="2" charset="2"/>
              <a:buChar char="§"/>
            </a:pPr>
            <a:endParaRPr lang="en-US" dirty="0">
              <a:solidFill>
                <a:schemeClr val="tx1"/>
              </a:solidFill>
            </a:endParaRPr>
          </a:p>
          <a:p>
            <a:pPr marL="285750" indent="-285750">
              <a:buFont typeface="Wingdings" panose="05000000000000000000" pitchFamily="2" charset="2"/>
              <a:buChar char="§"/>
            </a:pPr>
            <a:r>
              <a:rPr lang="en-US" dirty="0">
                <a:solidFill>
                  <a:schemeClr val="tx1"/>
                </a:solidFill>
              </a:rPr>
              <a:t>“OTZ sustainability is really key” (4.S.O)</a:t>
            </a:r>
          </a:p>
          <a:p>
            <a:pPr marL="285750" indent="-285750">
              <a:buFont typeface="Wingdings" panose="05000000000000000000" pitchFamily="2" charset="2"/>
              <a:buChar char="§"/>
            </a:pPr>
            <a:endParaRPr lang="en-US" dirty="0">
              <a:solidFill>
                <a:schemeClr val="tx1"/>
              </a:solidFill>
            </a:endParaRPr>
          </a:p>
        </p:txBody>
      </p:sp>
      <p:sp>
        <p:nvSpPr>
          <p:cNvPr id="127" name="Rectangle 126"/>
          <p:cNvSpPr/>
          <p:nvPr/>
        </p:nvSpPr>
        <p:spPr>
          <a:xfrm>
            <a:off x="8178289" y="2517643"/>
            <a:ext cx="3895230" cy="653024"/>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2100" b="1" dirty="0">
                <a:solidFill>
                  <a:srgbClr val="FFFF00"/>
                </a:solidFill>
              </a:rPr>
              <a:t>How can we support one another to offer better services?</a:t>
            </a:r>
          </a:p>
        </p:txBody>
      </p:sp>
      <p:sp>
        <p:nvSpPr>
          <p:cNvPr id="13" name="Rounded Rectangle 12"/>
          <p:cNvSpPr/>
          <p:nvPr/>
        </p:nvSpPr>
        <p:spPr>
          <a:xfrm>
            <a:off x="753979" y="979501"/>
            <a:ext cx="2679032" cy="1488191"/>
          </a:xfrm>
          <a:prstGeom prst="roundRect">
            <a:avLst>
              <a:gd name="adj" fmla="val 10000"/>
            </a:avLst>
          </a:prstGeom>
          <a:blipFill rotWithShape="1">
            <a:blip r:embed="rId5"/>
            <a:srcRect/>
            <a:stretch>
              <a:fillRect l="-23000" r="-23000"/>
            </a:stretch>
          </a:blipFill>
          <a:effectLst>
            <a:softEdge rad="0"/>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Rounded Rectangle 13"/>
          <p:cNvSpPr/>
          <p:nvPr/>
        </p:nvSpPr>
        <p:spPr>
          <a:xfrm>
            <a:off x="4636168" y="979501"/>
            <a:ext cx="2903621" cy="1488191"/>
          </a:xfrm>
          <a:prstGeom prst="roundRect">
            <a:avLst>
              <a:gd name="adj" fmla="val 10000"/>
            </a:avLst>
          </a:prstGeom>
          <a:blipFill rotWithShape="1">
            <a:blip r:embed="rId6"/>
            <a:srcRect/>
            <a:stretch>
              <a:fillRect t="-23000" b="-2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Rounded Rectangle 14"/>
          <p:cNvSpPr/>
          <p:nvPr/>
        </p:nvSpPr>
        <p:spPr>
          <a:xfrm>
            <a:off x="9031706" y="979501"/>
            <a:ext cx="2550695" cy="1488191"/>
          </a:xfrm>
          <a:prstGeom prst="roundRect">
            <a:avLst>
              <a:gd name="adj" fmla="val 10000"/>
            </a:avLst>
          </a:prstGeom>
          <a:blipFill rotWithShape="1">
            <a:blip r:embed="rId7"/>
            <a:srcRect/>
            <a:stretch>
              <a:fillRect l="-38725" r="-33173" b="-10234"/>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2502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43645-7E4A-4CF0-9FA4-97B894ED9A6E}"/>
              </a:ext>
            </a:extLst>
          </p:cNvPr>
          <p:cNvSpPr>
            <a:spLocks noGrp="1"/>
          </p:cNvSpPr>
          <p:nvPr>
            <p:ph type="title"/>
          </p:nvPr>
        </p:nvSpPr>
        <p:spPr>
          <a:xfrm>
            <a:off x="1588168" y="124496"/>
            <a:ext cx="8646695" cy="942304"/>
          </a:xfrm>
        </p:spPr>
        <p:txBody>
          <a:bodyPr>
            <a:noAutofit/>
          </a:bodyPr>
          <a:lstStyle/>
          <a:p>
            <a:pPr algn="ctr"/>
            <a:r>
              <a:rPr lang="en-US" sz="6100" b="1" dirty="0">
                <a:solidFill>
                  <a:schemeClr val="accent1">
                    <a:lumMod val="50000"/>
                  </a:schemeClr>
                </a:solidFill>
                <a:latin typeface="Gill Sans MT" panose="020B0502020104020203" pitchFamily="34" charset="0"/>
              </a:rPr>
              <a:t>Lessons Learnt</a:t>
            </a:r>
            <a:endParaRPr lang="en-US" sz="6100" b="1" dirty="0">
              <a:solidFill>
                <a:schemeClr val="accent1">
                  <a:lumMod val="50000"/>
                </a:schemeClr>
              </a:solidFill>
              <a:highlight>
                <a:srgbClr val="FFFF00"/>
              </a:highlight>
              <a:latin typeface="Gill Sans MT" panose="020B0502020104020203" pitchFamily="34" charset="0"/>
            </a:endParaRPr>
          </a:p>
        </p:txBody>
      </p:sp>
      <p:sp>
        <p:nvSpPr>
          <p:cNvPr id="6" name="Content Placeholder 5">
            <a:extLst>
              <a:ext uri="{FF2B5EF4-FFF2-40B4-BE49-F238E27FC236}">
                <a16:creationId xmlns:a16="http://schemas.microsoft.com/office/drawing/2014/main" id="{B75CA716-139C-42F8-B4BC-81FA5524D478}"/>
              </a:ext>
            </a:extLst>
          </p:cNvPr>
          <p:cNvSpPr>
            <a:spLocks noGrp="1"/>
          </p:cNvSpPr>
          <p:nvPr>
            <p:ph idx="1"/>
          </p:nvPr>
        </p:nvSpPr>
        <p:spPr>
          <a:xfrm>
            <a:off x="513347" y="1235242"/>
            <a:ext cx="11293642" cy="4941721"/>
          </a:xfrm>
        </p:spPr>
        <p:txBody>
          <a:bodyPr>
            <a:noAutofit/>
          </a:bodyPr>
          <a:lstStyle/>
          <a:p>
            <a:pPr>
              <a:buFont typeface="Wingdings" panose="05000000000000000000" pitchFamily="2" charset="2"/>
              <a:buChar char="§"/>
            </a:pPr>
            <a:r>
              <a:rPr lang="en-US" sz="3200" dirty="0">
                <a:latin typeface="Gill Sans MT" panose="020B0502020104020203" pitchFamily="34" charset="0"/>
                <a:cs typeface="Times New Roman" panose="02020603050405020304" pitchFamily="18" charset="0"/>
              </a:rPr>
              <a:t>Asset-based programming ensures there is </a:t>
            </a:r>
            <a:r>
              <a:rPr lang="en-US" sz="3200" dirty="0">
                <a:latin typeface="Gill Sans MT" panose="020B0502020104020203" pitchFamily="34" charset="0"/>
              </a:rPr>
              <a:t>meaningful involvement of adolescents in their own health care</a:t>
            </a:r>
          </a:p>
          <a:p>
            <a:pPr>
              <a:buFont typeface="Wingdings" panose="05000000000000000000" pitchFamily="2" charset="2"/>
              <a:buChar char="§"/>
            </a:pPr>
            <a:r>
              <a:rPr lang="en-US" sz="3200" dirty="0">
                <a:latin typeface="Gill Sans MT" panose="020B0502020104020203" pitchFamily="34" charset="0"/>
                <a:cs typeface="Times New Roman" panose="02020603050405020304" pitchFamily="18" charset="0"/>
              </a:rPr>
              <a:t>Data demand and information use enhances decision making process</a:t>
            </a:r>
          </a:p>
          <a:p>
            <a:pPr lvl="0">
              <a:buFont typeface="Wingdings" panose="05000000000000000000" pitchFamily="2" charset="2"/>
              <a:buChar char="§"/>
            </a:pPr>
            <a:r>
              <a:rPr lang="en-US" sz="3200" dirty="0">
                <a:latin typeface="Gill Sans MT" panose="020B0502020104020203" pitchFamily="34" charset="0"/>
                <a:cs typeface="Times New Roman" panose="02020603050405020304" pitchFamily="18" charset="0"/>
              </a:rPr>
              <a:t>e-Communication hastens information sharing and action (adolescents, HCWs, caregivers)</a:t>
            </a:r>
            <a:endParaRPr lang="en-US" sz="3200" dirty="0">
              <a:latin typeface="Gill Sans MT" panose="020B0502020104020203" pitchFamily="34" charset="0"/>
            </a:endParaRPr>
          </a:p>
          <a:p>
            <a:pPr marL="0" indent="0">
              <a:buNone/>
            </a:pPr>
            <a:endParaRPr lang="en-US" sz="3200" dirty="0">
              <a:latin typeface="Gill Sans MT" panose="020B0502020104020203" pitchFamily="34" charset="0"/>
            </a:endParaRPr>
          </a:p>
          <a:p>
            <a:pPr>
              <a:buFont typeface="Wingdings" panose="05000000000000000000" pitchFamily="2" charset="2"/>
              <a:buChar char="§"/>
            </a:pPr>
            <a:endParaRPr lang="en-US" sz="3200" dirty="0">
              <a:latin typeface="Gill Sans MT" panose="020B0502020104020203" pitchFamily="34" charset="0"/>
            </a:endParaRPr>
          </a:p>
        </p:txBody>
      </p:sp>
      <p:pic>
        <p:nvPicPr>
          <p:cNvPr id="7"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13" y="66725"/>
            <a:ext cx="995982" cy="97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KARP\AppData\Local\Microsoft\Windows\Temporary Internet Files\Content.Outlook\SIT1J447\KARP-LOGO-2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0912" y="150676"/>
            <a:ext cx="1091455" cy="916124"/>
          </a:xfrm>
          <a:prstGeom prst="rect">
            <a:avLst/>
          </a:prstGeom>
          <a:noFill/>
          <a:ln>
            <a:noFill/>
          </a:ln>
        </p:spPr>
      </p:pic>
    </p:spTree>
    <p:extLst>
      <p:ext uri="{BB962C8B-B14F-4D97-AF65-F5344CB8AC3E}">
        <p14:creationId xmlns:p14="http://schemas.microsoft.com/office/powerpoint/2010/main" val="2433432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KARP\AppData\Local\Microsoft\Windows\Temporary Internet Files\Content.Outlook\SIT1J447\KARP-LOGO-2 (2).jpg">
            <a:extLst>
              <a:ext uri="{FF2B5EF4-FFF2-40B4-BE49-F238E27FC236}">
                <a16:creationId xmlns:a16="http://schemas.microsoft.com/office/drawing/2014/main" id="{EE611047-F4BB-4091-9D51-7B74FFD1724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0912" y="150676"/>
            <a:ext cx="1091455" cy="916124"/>
          </a:xfrm>
          <a:prstGeom prst="rect">
            <a:avLst/>
          </a:prstGeom>
          <a:noFill/>
          <a:ln>
            <a:noFill/>
          </a:ln>
        </p:spPr>
      </p:pic>
      <p:pic>
        <p:nvPicPr>
          <p:cNvPr id="5" name="Picture 14">
            <a:extLst>
              <a:ext uri="{FF2B5EF4-FFF2-40B4-BE49-F238E27FC236}">
                <a16:creationId xmlns:a16="http://schemas.microsoft.com/office/drawing/2014/main" id="{44537D49-ECCC-4F80-BED5-09024E68D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13" y="66725"/>
            <a:ext cx="995982" cy="97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
            <a:extLst>
              <a:ext uri="{FF2B5EF4-FFF2-40B4-BE49-F238E27FC236}">
                <a16:creationId xmlns:a16="http://schemas.microsoft.com/office/drawing/2014/main" id="{16886CDA-0F9F-4AB0-A514-5D5DFE8EB658}"/>
              </a:ext>
            </a:extLst>
          </p:cNvPr>
          <p:cNvSpPr txBox="1">
            <a:spLocks noGrp="1"/>
          </p:cNvSpPr>
          <p:nvPr>
            <p:ph idx="1"/>
          </p:nvPr>
        </p:nvSpPr>
        <p:spPr>
          <a:xfrm>
            <a:off x="394903" y="1379620"/>
            <a:ext cx="11428129" cy="14117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b="1" dirty="0"/>
              <a:t>Disclaimer: </a:t>
            </a:r>
            <a:r>
              <a:rPr lang="en-US" sz="2800" dirty="0"/>
              <a:t>The findings and conclusions in this report are those of the author(s) and do not necessarily represent the official position of the US Centers for Disease Control and Prevention and other funding agencies.</a:t>
            </a:r>
          </a:p>
          <a:p>
            <a:endParaRPr lang="en-US" sz="2800" dirty="0"/>
          </a:p>
        </p:txBody>
      </p:sp>
      <p:sp>
        <p:nvSpPr>
          <p:cNvPr id="7" name="Text Placeholder 3">
            <a:extLst>
              <a:ext uri="{FF2B5EF4-FFF2-40B4-BE49-F238E27FC236}">
                <a16:creationId xmlns:a16="http://schemas.microsoft.com/office/drawing/2014/main" id="{16886CDA-0F9F-4AB0-A514-5D5DFE8EB658}"/>
              </a:ext>
            </a:extLst>
          </p:cNvPr>
          <p:cNvSpPr txBox="1">
            <a:spLocks/>
          </p:cNvSpPr>
          <p:nvPr/>
        </p:nvSpPr>
        <p:spPr>
          <a:xfrm>
            <a:off x="1299411" y="300967"/>
            <a:ext cx="9591501" cy="97921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6100" b="1" dirty="0">
                <a:solidFill>
                  <a:schemeClr val="accent1">
                    <a:lumMod val="50000"/>
                  </a:schemeClr>
                </a:solidFill>
                <a:latin typeface="Gill Sans MT" panose="020B0502020104020203" pitchFamily="34" charset="0"/>
              </a:rPr>
              <a:t>Thank You</a:t>
            </a:r>
          </a:p>
        </p:txBody>
      </p:sp>
      <p:sp>
        <p:nvSpPr>
          <p:cNvPr id="8" name="Text Placeholder 3">
            <a:extLst>
              <a:ext uri="{FF2B5EF4-FFF2-40B4-BE49-F238E27FC236}">
                <a16:creationId xmlns:a16="http://schemas.microsoft.com/office/drawing/2014/main" id="{16886CDA-0F9F-4AB0-A514-5D5DFE8EB658}"/>
              </a:ext>
            </a:extLst>
          </p:cNvPr>
          <p:cNvSpPr txBox="1">
            <a:spLocks/>
          </p:cNvSpPr>
          <p:nvPr/>
        </p:nvSpPr>
        <p:spPr>
          <a:xfrm>
            <a:off x="394903" y="2791322"/>
            <a:ext cx="11293642" cy="24865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b="1" dirty="0"/>
              <a:t>Support: </a:t>
            </a:r>
            <a:r>
              <a:rPr lang="en-US" sz="2800" dirty="0"/>
              <a:t>This publication/report was supported by Cooperative Agreement Number 5NU2GGH002035 from the US Centers for Disease Control and Prevention. Its contents are solely the responsibility of the authors and do not necessarily represent the official views of the US Centers for Disease Control and Prevention, the Department of Health and Human Services, or the U.S. government.</a:t>
            </a:r>
          </a:p>
          <a:p>
            <a:endParaRPr lang="en-US" sz="2800" dirty="0"/>
          </a:p>
          <a:p>
            <a:endParaRPr lang="en-US" sz="2800" dirty="0"/>
          </a:p>
          <a:p>
            <a:endParaRPr lang="en-US" sz="2800" dirty="0"/>
          </a:p>
          <a:p>
            <a:endParaRPr lang="en-US" sz="2800" dirty="0"/>
          </a:p>
        </p:txBody>
      </p:sp>
      <p:pic>
        <p:nvPicPr>
          <p:cNvPr id="10" name="Picture 2" descr="https://i3.wp.com/keswa-kenya.org/wp-content/uploads/2019/06/PEFAR_Kenya_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115" t="19876" r="13184" b="8150"/>
          <a:stretch/>
        </p:blipFill>
        <p:spPr bwMode="auto">
          <a:xfrm>
            <a:off x="10510450" y="5165641"/>
            <a:ext cx="1367651" cy="139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18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6985-D926-4AC7-888E-96E5783BC547}"/>
              </a:ext>
            </a:extLst>
          </p:cNvPr>
          <p:cNvSpPr>
            <a:spLocks noGrp="1"/>
          </p:cNvSpPr>
          <p:nvPr>
            <p:ph type="title"/>
          </p:nvPr>
        </p:nvSpPr>
        <p:spPr>
          <a:xfrm>
            <a:off x="3940233" y="144949"/>
            <a:ext cx="4554035" cy="674131"/>
          </a:xfrm>
        </p:spPr>
        <p:txBody>
          <a:bodyPr>
            <a:noAutofit/>
          </a:bodyPr>
          <a:lstStyle/>
          <a:p>
            <a:pPr algn="ctr"/>
            <a:r>
              <a:rPr lang="en-US" sz="4400" b="1" dirty="0">
                <a:solidFill>
                  <a:schemeClr val="accent1">
                    <a:lumMod val="50000"/>
                  </a:schemeClr>
                </a:solidFill>
                <a:latin typeface="Gill Sans MT" panose="020B0502020104020203" pitchFamily="34" charset="0"/>
              </a:rPr>
              <a:t>Background</a:t>
            </a:r>
          </a:p>
        </p:txBody>
      </p:sp>
      <p:pic>
        <p:nvPicPr>
          <p:cNvPr id="5" name="Picture 4">
            <a:extLst>
              <a:ext uri="{FF2B5EF4-FFF2-40B4-BE49-F238E27FC236}">
                <a16:creationId xmlns:a16="http://schemas.microsoft.com/office/drawing/2014/main" id="{516D330E-9382-45F6-82FD-90F5BD3F54C4}"/>
              </a:ext>
            </a:extLst>
          </p:cNvPr>
          <p:cNvPicPr/>
          <p:nvPr/>
        </p:nvPicPr>
        <p:blipFill>
          <a:blip r:embed="rId3"/>
          <a:srcRect/>
          <a:stretch>
            <a:fillRect/>
          </a:stretch>
        </p:blipFill>
        <p:spPr bwMode="auto">
          <a:xfrm>
            <a:off x="114899" y="51759"/>
            <a:ext cx="1074710" cy="927741"/>
          </a:xfrm>
          <a:prstGeom prst="rect">
            <a:avLst/>
          </a:prstGeom>
          <a:noFill/>
          <a:ln w="9525">
            <a:noFill/>
            <a:miter lim="800000"/>
            <a:headEnd/>
            <a:tailEnd/>
          </a:ln>
        </p:spPr>
      </p:pic>
      <p:pic>
        <p:nvPicPr>
          <p:cNvPr id="6" name="Picture 5">
            <a:extLst>
              <a:ext uri="{FF2B5EF4-FFF2-40B4-BE49-F238E27FC236}">
                <a16:creationId xmlns:a16="http://schemas.microsoft.com/office/drawing/2014/main" id="{E4FD7449-7F2B-4CD5-AB67-60BA27B2DAB0}"/>
              </a:ext>
            </a:extLst>
          </p:cNvPr>
          <p:cNvPicPr/>
          <p:nvPr/>
        </p:nvPicPr>
        <p:blipFill>
          <a:blip r:embed="rId4"/>
          <a:srcRect/>
          <a:stretch>
            <a:fillRect/>
          </a:stretch>
        </p:blipFill>
        <p:spPr bwMode="auto">
          <a:xfrm>
            <a:off x="10922110" y="51759"/>
            <a:ext cx="1093424" cy="927741"/>
          </a:xfrm>
          <a:prstGeom prst="rect">
            <a:avLst/>
          </a:prstGeom>
          <a:noFill/>
          <a:ln w="9525">
            <a:noFill/>
            <a:miter lim="800000"/>
            <a:headEnd/>
            <a:tailEnd/>
          </a:ln>
        </p:spPr>
      </p:pic>
      <p:grpSp>
        <p:nvGrpSpPr>
          <p:cNvPr id="10" name="组合 246">
            <a:extLst>
              <a:ext uri="{FF2B5EF4-FFF2-40B4-BE49-F238E27FC236}">
                <a16:creationId xmlns:a16="http://schemas.microsoft.com/office/drawing/2014/main" id="{AC676D8E-BD62-4BE2-B1AE-341644A3DF57}"/>
              </a:ext>
            </a:extLst>
          </p:cNvPr>
          <p:cNvGrpSpPr/>
          <p:nvPr/>
        </p:nvGrpSpPr>
        <p:grpSpPr>
          <a:xfrm>
            <a:off x="446898" y="2342146"/>
            <a:ext cx="2442910" cy="3204394"/>
            <a:chOff x="3000364" y="1714488"/>
            <a:chExt cx="3448800" cy="4377600"/>
          </a:xfrm>
        </p:grpSpPr>
        <p:sp>
          <p:nvSpPr>
            <p:cNvPr id="11" name="Freeform 107">
              <a:extLst>
                <a:ext uri="{FF2B5EF4-FFF2-40B4-BE49-F238E27FC236}">
                  <a16:creationId xmlns:a16="http://schemas.microsoft.com/office/drawing/2014/main" id="{E7285E4A-9BA7-426A-86DB-82C0635704BE}"/>
                </a:ext>
              </a:extLst>
            </p:cNvPr>
            <p:cNvSpPr>
              <a:spLocks/>
            </p:cNvSpPr>
            <p:nvPr/>
          </p:nvSpPr>
          <p:spPr bwMode="auto">
            <a:xfrm>
              <a:off x="3187198" y="3685395"/>
              <a:ext cx="349200" cy="350297"/>
            </a:xfrm>
            <a:custGeom>
              <a:avLst/>
              <a:gdLst/>
              <a:ahLst/>
              <a:cxnLst>
                <a:cxn ang="0">
                  <a:pos x="352" y="33"/>
                </a:cxn>
                <a:cxn ang="0">
                  <a:pos x="346" y="8"/>
                </a:cxn>
                <a:cxn ang="0">
                  <a:pos x="330" y="2"/>
                </a:cxn>
                <a:cxn ang="0">
                  <a:pos x="308" y="2"/>
                </a:cxn>
                <a:cxn ang="0">
                  <a:pos x="308" y="25"/>
                </a:cxn>
                <a:cxn ang="0">
                  <a:pos x="320" y="45"/>
                </a:cxn>
                <a:cxn ang="0">
                  <a:pos x="320" y="63"/>
                </a:cxn>
                <a:cxn ang="0">
                  <a:pos x="308" y="73"/>
                </a:cxn>
                <a:cxn ang="0">
                  <a:pos x="290" y="67"/>
                </a:cxn>
                <a:cxn ang="0">
                  <a:pos x="268" y="73"/>
                </a:cxn>
                <a:cxn ang="0">
                  <a:pos x="264" y="91"/>
                </a:cxn>
                <a:cxn ang="0">
                  <a:pos x="244" y="99"/>
                </a:cxn>
                <a:cxn ang="0">
                  <a:pos x="226" y="111"/>
                </a:cxn>
                <a:cxn ang="0">
                  <a:pos x="214" y="129"/>
                </a:cxn>
                <a:cxn ang="0">
                  <a:pos x="204" y="145"/>
                </a:cxn>
                <a:cxn ang="0">
                  <a:pos x="188" y="157"/>
                </a:cxn>
                <a:cxn ang="0">
                  <a:pos x="178" y="173"/>
                </a:cxn>
                <a:cxn ang="0">
                  <a:pos x="158" y="183"/>
                </a:cxn>
                <a:cxn ang="0">
                  <a:pos x="144" y="201"/>
                </a:cxn>
                <a:cxn ang="0">
                  <a:pos x="128" y="199"/>
                </a:cxn>
                <a:cxn ang="0">
                  <a:pos x="112" y="211"/>
                </a:cxn>
                <a:cxn ang="0">
                  <a:pos x="106" y="205"/>
                </a:cxn>
                <a:cxn ang="0">
                  <a:pos x="86" y="205"/>
                </a:cxn>
                <a:cxn ang="0">
                  <a:pos x="66" y="195"/>
                </a:cxn>
                <a:cxn ang="0">
                  <a:pos x="48" y="197"/>
                </a:cxn>
                <a:cxn ang="0">
                  <a:pos x="28" y="195"/>
                </a:cxn>
                <a:cxn ang="0">
                  <a:pos x="10" y="207"/>
                </a:cxn>
                <a:cxn ang="0">
                  <a:pos x="8" y="225"/>
                </a:cxn>
                <a:cxn ang="0">
                  <a:pos x="30" y="235"/>
                </a:cxn>
                <a:cxn ang="0">
                  <a:pos x="24" y="249"/>
                </a:cxn>
                <a:cxn ang="0">
                  <a:pos x="14" y="269"/>
                </a:cxn>
                <a:cxn ang="0">
                  <a:pos x="26" y="291"/>
                </a:cxn>
                <a:cxn ang="0">
                  <a:pos x="22" y="317"/>
                </a:cxn>
                <a:cxn ang="0">
                  <a:pos x="32" y="319"/>
                </a:cxn>
                <a:cxn ang="0">
                  <a:pos x="40" y="319"/>
                </a:cxn>
                <a:cxn ang="0">
                  <a:pos x="40" y="337"/>
                </a:cxn>
                <a:cxn ang="0">
                  <a:pos x="62" y="341"/>
                </a:cxn>
                <a:cxn ang="0">
                  <a:pos x="56" y="353"/>
                </a:cxn>
                <a:cxn ang="0">
                  <a:pos x="72" y="355"/>
                </a:cxn>
                <a:cxn ang="0">
                  <a:pos x="90" y="345"/>
                </a:cxn>
                <a:cxn ang="0">
                  <a:pos x="96" y="365"/>
                </a:cxn>
                <a:cxn ang="0">
                  <a:pos x="114" y="355"/>
                </a:cxn>
                <a:cxn ang="0">
                  <a:pos x="140" y="351"/>
                </a:cxn>
                <a:cxn ang="0">
                  <a:pos x="162" y="349"/>
                </a:cxn>
                <a:cxn ang="0">
                  <a:pos x="180" y="345"/>
                </a:cxn>
                <a:cxn ang="0">
                  <a:pos x="198" y="335"/>
                </a:cxn>
                <a:cxn ang="0">
                  <a:pos x="214" y="333"/>
                </a:cxn>
                <a:cxn ang="0">
                  <a:pos x="228" y="325"/>
                </a:cxn>
                <a:cxn ang="0">
                  <a:pos x="244" y="317"/>
                </a:cxn>
                <a:cxn ang="0">
                  <a:pos x="266" y="315"/>
                </a:cxn>
                <a:cxn ang="0">
                  <a:pos x="278" y="281"/>
                </a:cxn>
                <a:cxn ang="0">
                  <a:pos x="276" y="221"/>
                </a:cxn>
                <a:cxn ang="0">
                  <a:pos x="254" y="179"/>
                </a:cxn>
                <a:cxn ang="0">
                  <a:pos x="234" y="153"/>
                </a:cxn>
                <a:cxn ang="0">
                  <a:pos x="258" y="139"/>
                </a:cxn>
                <a:cxn ang="0">
                  <a:pos x="276" y="131"/>
                </a:cxn>
                <a:cxn ang="0">
                  <a:pos x="294" y="123"/>
                </a:cxn>
                <a:cxn ang="0">
                  <a:pos x="318" y="121"/>
                </a:cxn>
                <a:cxn ang="0">
                  <a:pos x="336" y="125"/>
                </a:cxn>
                <a:cxn ang="0">
                  <a:pos x="356" y="113"/>
                </a:cxn>
                <a:cxn ang="0">
                  <a:pos x="366" y="75"/>
                </a:cxn>
              </a:cxnLst>
              <a:rect l="0" t="0" r="r" b="b"/>
              <a:pathLst>
                <a:path w="366" h="367">
                  <a:moveTo>
                    <a:pt x="364" y="75"/>
                  </a:moveTo>
                  <a:lnTo>
                    <a:pt x="362" y="75"/>
                  </a:lnTo>
                  <a:lnTo>
                    <a:pt x="362" y="73"/>
                  </a:lnTo>
                  <a:lnTo>
                    <a:pt x="362" y="71"/>
                  </a:lnTo>
                  <a:lnTo>
                    <a:pt x="362" y="69"/>
                  </a:lnTo>
                  <a:lnTo>
                    <a:pt x="362" y="57"/>
                  </a:lnTo>
                  <a:lnTo>
                    <a:pt x="362" y="49"/>
                  </a:lnTo>
                  <a:lnTo>
                    <a:pt x="362" y="39"/>
                  </a:lnTo>
                  <a:lnTo>
                    <a:pt x="362" y="33"/>
                  </a:lnTo>
                  <a:lnTo>
                    <a:pt x="360" y="33"/>
                  </a:lnTo>
                  <a:lnTo>
                    <a:pt x="358" y="33"/>
                  </a:lnTo>
                  <a:lnTo>
                    <a:pt x="356" y="33"/>
                  </a:lnTo>
                  <a:lnTo>
                    <a:pt x="356" y="33"/>
                  </a:lnTo>
                  <a:lnTo>
                    <a:pt x="354" y="33"/>
                  </a:lnTo>
                  <a:lnTo>
                    <a:pt x="354" y="33"/>
                  </a:lnTo>
                  <a:lnTo>
                    <a:pt x="352" y="33"/>
                  </a:lnTo>
                  <a:lnTo>
                    <a:pt x="352" y="33"/>
                  </a:lnTo>
                  <a:lnTo>
                    <a:pt x="350" y="33"/>
                  </a:lnTo>
                  <a:lnTo>
                    <a:pt x="350" y="31"/>
                  </a:lnTo>
                  <a:lnTo>
                    <a:pt x="350" y="29"/>
                  </a:lnTo>
                  <a:lnTo>
                    <a:pt x="350" y="27"/>
                  </a:lnTo>
                  <a:lnTo>
                    <a:pt x="350" y="25"/>
                  </a:lnTo>
                  <a:lnTo>
                    <a:pt x="348" y="25"/>
                  </a:lnTo>
                  <a:lnTo>
                    <a:pt x="348" y="22"/>
                  </a:lnTo>
                  <a:lnTo>
                    <a:pt x="348" y="20"/>
                  </a:lnTo>
                  <a:lnTo>
                    <a:pt x="348" y="18"/>
                  </a:lnTo>
                  <a:lnTo>
                    <a:pt x="348" y="16"/>
                  </a:lnTo>
                  <a:lnTo>
                    <a:pt x="348" y="14"/>
                  </a:lnTo>
                  <a:lnTo>
                    <a:pt x="348" y="12"/>
                  </a:lnTo>
                  <a:lnTo>
                    <a:pt x="348" y="10"/>
                  </a:lnTo>
                  <a:lnTo>
                    <a:pt x="348" y="8"/>
                  </a:lnTo>
                  <a:lnTo>
                    <a:pt x="346" y="8"/>
                  </a:lnTo>
                  <a:lnTo>
                    <a:pt x="346" y="10"/>
                  </a:lnTo>
                  <a:lnTo>
                    <a:pt x="344" y="10"/>
                  </a:lnTo>
                  <a:lnTo>
                    <a:pt x="344" y="12"/>
                  </a:lnTo>
                  <a:lnTo>
                    <a:pt x="342" y="12"/>
                  </a:lnTo>
                  <a:lnTo>
                    <a:pt x="340" y="12"/>
                  </a:lnTo>
                  <a:lnTo>
                    <a:pt x="340" y="10"/>
                  </a:lnTo>
                  <a:lnTo>
                    <a:pt x="338" y="10"/>
                  </a:lnTo>
                  <a:lnTo>
                    <a:pt x="338" y="8"/>
                  </a:lnTo>
                  <a:lnTo>
                    <a:pt x="336" y="8"/>
                  </a:lnTo>
                  <a:lnTo>
                    <a:pt x="336" y="10"/>
                  </a:lnTo>
                  <a:lnTo>
                    <a:pt x="334" y="8"/>
                  </a:lnTo>
                  <a:lnTo>
                    <a:pt x="334" y="6"/>
                  </a:lnTo>
                  <a:lnTo>
                    <a:pt x="332" y="6"/>
                  </a:lnTo>
                  <a:lnTo>
                    <a:pt x="332" y="4"/>
                  </a:lnTo>
                  <a:lnTo>
                    <a:pt x="332" y="2"/>
                  </a:lnTo>
                  <a:lnTo>
                    <a:pt x="330" y="2"/>
                  </a:lnTo>
                  <a:lnTo>
                    <a:pt x="330" y="0"/>
                  </a:lnTo>
                  <a:lnTo>
                    <a:pt x="328" y="0"/>
                  </a:lnTo>
                  <a:lnTo>
                    <a:pt x="326" y="0"/>
                  </a:lnTo>
                  <a:lnTo>
                    <a:pt x="324" y="0"/>
                  </a:lnTo>
                  <a:lnTo>
                    <a:pt x="324" y="2"/>
                  </a:lnTo>
                  <a:lnTo>
                    <a:pt x="324" y="2"/>
                  </a:lnTo>
                  <a:lnTo>
                    <a:pt x="324" y="0"/>
                  </a:lnTo>
                  <a:lnTo>
                    <a:pt x="322" y="0"/>
                  </a:lnTo>
                  <a:lnTo>
                    <a:pt x="320" y="0"/>
                  </a:lnTo>
                  <a:lnTo>
                    <a:pt x="318" y="0"/>
                  </a:lnTo>
                  <a:lnTo>
                    <a:pt x="316" y="0"/>
                  </a:lnTo>
                  <a:lnTo>
                    <a:pt x="314" y="0"/>
                  </a:lnTo>
                  <a:lnTo>
                    <a:pt x="314" y="2"/>
                  </a:lnTo>
                  <a:lnTo>
                    <a:pt x="312" y="2"/>
                  </a:lnTo>
                  <a:lnTo>
                    <a:pt x="310" y="2"/>
                  </a:lnTo>
                  <a:lnTo>
                    <a:pt x="308" y="2"/>
                  </a:lnTo>
                  <a:lnTo>
                    <a:pt x="306" y="2"/>
                  </a:lnTo>
                  <a:lnTo>
                    <a:pt x="306" y="4"/>
                  </a:lnTo>
                  <a:lnTo>
                    <a:pt x="304" y="4"/>
                  </a:lnTo>
                  <a:lnTo>
                    <a:pt x="304" y="6"/>
                  </a:lnTo>
                  <a:lnTo>
                    <a:pt x="304" y="8"/>
                  </a:lnTo>
                  <a:lnTo>
                    <a:pt x="304" y="10"/>
                  </a:lnTo>
                  <a:lnTo>
                    <a:pt x="304" y="12"/>
                  </a:lnTo>
                  <a:lnTo>
                    <a:pt x="302" y="14"/>
                  </a:lnTo>
                  <a:lnTo>
                    <a:pt x="302" y="16"/>
                  </a:lnTo>
                  <a:lnTo>
                    <a:pt x="302" y="18"/>
                  </a:lnTo>
                  <a:lnTo>
                    <a:pt x="302" y="20"/>
                  </a:lnTo>
                  <a:lnTo>
                    <a:pt x="304" y="20"/>
                  </a:lnTo>
                  <a:lnTo>
                    <a:pt x="306" y="20"/>
                  </a:lnTo>
                  <a:lnTo>
                    <a:pt x="306" y="22"/>
                  </a:lnTo>
                  <a:lnTo>
                    <a:pt x="308" y="22"/>
                  </a:lnTo>
                  <a:lnTo>
                    <a:pt x="308" y="25"/>
                  </a:lnTo>
                  <a:lnTo>
                    <a:pt x="308" y="27"/>
                  </a:lnTo>
                  <a:lnTo>
                    <a:pt x="308" y="29"/>
                  </a:lnTo>
                  <a:lnTo>
                    <a:pt x="308" y="31"/>
                  </a:lnTo>
                  <a:lnTo>
                    <a:pt x="308" y="33"/>
                  </a:lnTo>
                  <a:lnTo>
                    <a:pt x="308" y="33"/>
                  </a:lnTo>
                  <a:lnTo>
                    <a:pt x="308" y="35"/>
                  </a:lnTo>
                  <a:lnTo>
                    <a:pt x="310" y="35"/>
                  </a:lnTo>
                  <a:lnTo>
                    <a:pt x="310" y="37"/>
                  </a:lnTo>
                  <a:lnTo>
                    <a:pt x="312" y="37"/>
                  </a:lnTo>
                  <a:lnTo>
                    <a:pt x="314" y="37"/>
                  </a:lnTo>
                  <a:lnTo>
                    <a:pt x="316" y="37"/>
                  </a:lnTo>
                  <a:lnTo>
                    <a:pt x="316" y="39"/>
                  </a:lnTo>
                  <a:lnTo>
                    <a:pt x="318" y="41"/>
                  </a:lnTo>
                  <a:lnTo>
                    <a:pt x="318" y="43"/>
                  </a:lnTo>
                  <a:lnTo>
                    <a:pt x="320" y="43"/>
                  </a:lnTo>
                  <a:lnTo>
                    <a:pt x="320" y="45"/>
                  </a:lnTo>
                  <a:lnTo>
                    <a:pt x="322" y="45"/>
                  </a:lnTo>
                  <a:lnTo>
                    <a:pt x="324" y="47"/>
                  </a:lnTo>
                  <a:lnTo>
                    <a:pt x="324" y="47"/>
                  </a:lnTo>
                  <a:lnTo>
                    <a:pt x="324" y="49"/>
                  </a:lnTo>
                  <a:lnTo>
                    <a:pt x="324" y="51"/>
                  </a:lnTo>
                  <a:lnTo>
                    <a:pt x="324" y="53"/>
                  </a:lnTo>
                  <a:lnTo>
                    <a:pt x="326" y="53"/>
                  </a:lnTo>
                  <a:lnTo>
                    <a:pt x="326" y="55"/>
                  </a:lnTo>
                  <a:lnTo>
                    <a:pt x="326" y="57"/>
                  </a:lnTo>
                  <a:lnTo>
                    <a:pt x="324" y="57"/>
                  </a:lnTo>
                  <a:lnTo>
                    <a:pt x="324" y="59"/>
                  </a:lnTo>
                  <a:lnTo>
                    <a:pt x="324" y="61"/>
                  </a:lnTo>
                  <a:lnTo>
                    <a:pt x="326" y="61"/>
                  </a:lnTo>
                  <a:lnTo>
                    <a:pt x="324" y="63"/>
                  </a:lnTo>
                  <a:lnTo>
                    <a:pt x="322" y="63"/>
                  </a:lnTo>
                  <a:lnTo>
                    <a:pt x="320" y="63"/>
                  </a:lnTo>
                  <a:lnTo>
                    <a:pt x="320" y="65"/>
                  </a:lnTo>
                  <a:lnTo>
                    <a:pt x="318" y="65"/>
                  </a:lnTo>
                  <a:lnTo>
                    <a:pt x="316" y="65"/>
                  </a:lnTo>
                  <a:lnTo>
                    <a:pt x="316" y="67"/>
                  </a:lnTo>
                  <a:lnTo>
                    <a:pt x="314" y="67"/>
                  </a:lnTo>
                  <a:lnTo>
                    <a:pt x="314" y="69"/>
                  </a:lnTo>
                  <a:lnTo>
                    <a:pt x="316" y="69"/>
                  </a:lnTo>
                  <a:lnTo>
                    <a:pt x="316" y="71"/>
                  </a:lnTo>
                  <a:lnTo>
                    <a:pt x="314" y="71"/>
                  </a:lnTo>
                  <a:lnTo>
                    <a:pt x="312" y="71"/>
                  </a:lnTo>
                  <a:lnTo>
                    <a:pt x="312" y="69"/>
                  </a:lnTo>
                  <a:lnTo>
                    <a:pt x="310" y="69"/>
                  </a:lnTo>
                  <a:lnTo>
                    <a:pt x="308" y="69"/>
                  </a:lnTo>
                  <a:lnTo>
                    <a:pt x="308" y="71"/>
                  </a:lnTo>
                  <a:lnTo>
                    <a:pt x="310" y="71"/>
                  </a:lnTo>
                  <a:lnTo>
                    <a:pt x="308" y="73"/>
                  </a:lnTo>
                  <a:lnTo>
                    <a:pt x="306" y="73"/>
                  </a:lnTo>
                  <a:lnTo>
                    <a:pt x="306" y="71"/>
                  </a:lnTo>
                  <a:lnTo>
                    <a:pt x="304" y="71"/>
                  </a:lnTo>
                  <a:lnTo>
                    <a:pt x="304" y="69"/>
                  </a:lnTo>
                  <a:lnTo>
                    <a:pt x="302" y="69"/>
                  </a:lnTo>
                  <a:lnTo>
                    <a:pt x="300" y="69"/>
                  </a:lnTo>
                  <a:lnTo>
                    <a:pt x="300" y="71"/>
                  </a:lnTo>
                  <a:lnTo>
                    <a:pt x="298" y="71"/>
                  </a:lnTo>
                  <a:lnTo>
                    <a:pt x="296" y="71"/>
                  </a:lnTo>
                  <a:lnTo>
                    <a:pt x="296" y="73"/>
                  </a:lnTo>
                  <a:lnTo>
                    <a:pt x="294" y="73"/>
                  </a:lnTo>
                  <a:lnTo>
                    <a:pt x="294" y="71"/>
                  </a:lnTo>
                  <a:lnTo>
                    <a:pt x="292" y="71"/>
                  </a:lnTo>
                  <a:lnTo>
                    <a:pt x="292" y="69"/>
                  </a:lnTo>
                  <a:lnTo>
                    <a:pt x="290" y="69"/>
                  </a:lnTo>
                  <a:lnTo>
                    <a:pt x="290" y="67"/>
                  </a:lnTo>
                  <a:lnTo>
                    <a:pt x="288" y="67"/>
                  </a:lnTo>
                  <a:lnTo>
                    <a:pt x="288" y="69"/>
                  </a:lnTo>
                  <a:lnTo>
                    <a:pt x="286" y="69"/>
                  </a:lnTo>
                  <a:lnTo>
                    <a:pt x="286" y="67"/>
                  </a:lnTo>
                  <a:lnTo>
                    <a:pt x="284" y="67"/>
                  </a:lnTo>
                  <a:lnTo>
                    <a:pt x="282" y="67"/>
                  </a:lnTo>
                  <a:lnTo>
                    <a:pt x="282" y="69"/>
                  </a:lnTo>
                  <a:lnTo>
                    <a:pt x="280" y="69"/>
                  </a:lnTo>
                  <a:lnTo>
                    <a:pt x="278" y="69"/>
                  </a:lnTo>
                  <a:lnTo>
                    <a:pt x="276" y="69"/>
                  </a:lnTo>
                  <a:lnTo>
                    <a:pt x="276" y="69"/>
                  </a:lnTo>
                  <a:lnTo>
                    <a:pt x="274" y="69"/>
                  </a:lnTo>
                  <a:lnTo>
                    <a:pt x="272" y="71"/>
                  </a:lnTo>
                  <a:lnTo>
                    <a:pt x="270" y="73"/>
                  </a:lnTo>
                  <a:lnTo>
                    <a:pt x="270" y="75"/>
                  </a:lnTo>
                  <a:lnTo>
                    <a:pt x="268" y="73"/>
                  </a:lnTo>
                  <a:lnTo>
                    <a:pt x="268" y="75"/>
                  </a:lnTo>
                  <a:lnTo>
                    <a:pt x="266" y="75"/>
                  </a:lnTo>
                  <a:lnTo>
                    <a:pt x="266" y="73"/>
                  </a:lnTo>
                  <a:lnTo>
                    <a:pt x="264" y="73"/>
                  </a:lnTo>
                  <a:lnTo>
                    <a:pt x="264" y="75"/>
                  </a:lnTo>
                  <a:lnTo>
                    <a:pt x="264" y="77"/>
                  </a:lnTo>
                  <a:lnTo>
                    <a:pt x="262" y="77"/>
                  </a:lnTo>
                  <a:lnTo>
                    <a:pt x="262" y="79"/>
                  </a:lnTo>
                  <a:lnTo>
                    <a:pt x="262" y="81"/>
                  </a:lnTo>
                  <a:lnTo>
                    <a:pt x="262" y="81"/>
                  </a:lnTo>
                  <a:lnTo>
                    <a:pt x="262" y="83"/>
                  </a:lnTo>
                  <a:lnTo>
                    <a:pt x="264" y="83"/>
                  </a:lnTo>
                  <a:lnTo>
                    <a:pt x="264" y="85"/>
                  </a:lnTo>
                  <a:lnTo>
                    <a:pt x="264" y="87"/>
                  </a:lnTo>
                  <a:lnTo>
                    <a:pt x="264" y="89"/>
                  </a:lnTo>
                  <a:lnTo>
                    <a:pt x="264" y="91"/>
                  </a:lnTo>
                  <a:lnTo>
                    <a:pt x="262" y="91"/>
                  </a:lnTo>
                  <a:lnTo>
                    <a:pt x="260" y="91"/>
                  </a:lnTo>
                  <a:lnTo>
                    <a:pt x="260" y="93"/>
                  </a:lnTo>
                  <a:lnTo>
                    <a:pt x="260" y="95"/>
                  </a:lnTo>
                  <a:lnTo>
                    <a:pt x="258" y="95"/>
                  </a:lnTo>
                  <a:lnTo>
                    <a:pt x="256" y="95"/>
                  </a:lnTo>
                  <a:lnTo>
                    <a:pt x="256" y="97"/>
                  </a:lnTo>
                  <a:lnTo>
                    <a:pt x="254" y="99"/>
                  </a:lnTo>
                  <a:lnTo>
                    <a:pt x="252" y="99"/>
                  </a:lnTo>
                  <a:lnTo>
                    <a:pt x="250" y="99"/>
                  </a:lnTo>
                  <a:lnTo>
                    <a:pt x="250" y="97"/>
                  </a:lnTo>
                  <a:lnTo>
                    <a:pt x="248" y="97"/>
                  </a:lnTo>
                  <a:lnTo>
                    <a:pt x="248" y="95"/>
                  </a:lnTo>
                  <a:lnTo>
                    <a:pt x="246" y="97"/>
                  </a:lnTo>
                  <a:lnTo>
                    <a:pt x="244" y="97"/>
                  </a:lnTo>
                  <a:lnTo>
                    <a:pt x="244" y="99"/>
                  </a:lnTo>
                  <a:lnTo>
                    <a:pt x="242" y="99"/>
                  </a:lnTo>
                  <a:lnTo>
                    <a:pt x="240" y="99"/>
                  </a:lnTo>
                  <a:lnTo>
                    <a:pt x="238" y="99"/>
                  </a:lnTo>
                  <a:lnTo>
                    <a:pt x="236" y="99"/>
                  </a:lnTo>
                  <a:lnTo>
                    <a:pt x="234" y="99"/>
                  </a:lnTo>
                  <a:lnTo>
                    <a:pt x="232" y="99"/>
                  </a:lnTo>
                  <a:lnTo>
                    <a:pt x="232" y="101"/>
                  </a:lnTo>
                  <a:lnTo>
                    <a:pt x="232" y="103"/>
                  </a:lnTo>
                  <a:lnTo>
                    <a:pt x="230" y="103"/>
                  </a:lnTo>
                  <a:lnTo>
                    <a:pt x="230" y="105"/>
                  </a:lnTo>
                  <a:lnTo>
                    <a:pt x="228" y="105"/>
                  </a:lnTo>
                  <a:lnTo>
                    <a:pt x="228" y="105"/>
                  </a:lnTo>
                  <a:lnTo>
                    <a:pt x="228" y="107"/>
                  </a:lnTo>
                  <a:lnTo>
                    <a:pt x="226" y="107"/>
                  </a:lnTo>
                  <a:lnTo>
                    <a:pt x="226" y="109"/>
                  </a:lnTo>
                  <a:lnTo>
                    <a:pt x="226" y="111"/>
                  </a:lnTo>
                  <a:lnTo>
                    <a:pt x="224" y="111"/>
                  </a:lnTo>
                  <a:lnTo>
                    <a:pt x="224" y="113"/>
                  </a:lnTo>
                  <a:lnTo>
                    <a:pt x="224" y="115"/>
                  </a:lnTo>
                  <a:lnTo>
                    <a:pt x="222" y="115"/>
                  </a:lnTo>
                  <a:lnTo>
                    <a:pt x="222" y="117"/>
                  </a:lnTo>
                  <a:lnTo>
                    <a:pt x="222" y="119"/>
                  </a:lnTo>
                  <a:lnTo>
                    <a:pt x="222" y="121"/>
                  </a:lnTo>
                  <a:lnTo>
                    <a:pt x="222" y="123"/>
                  </a:lnTo>
                  <a:lnTo>
                    <a:pt x="222" y="125"/>
                  </a:lnTo>
                  <a:lnTo>
                    <a:pt x="222" y="127"/>
                  </a:lnTo>
                  <a:lnTo>
                    <a:pt x="220" y="127"/>
                  </a:lnTo>
                  <a:lnTo>
                    <a:pt x="218" y="127"/>
                  </a:lnTo>
                  <a:lnTo>
                    <a:pt x="218" y="129"/>
                  </a:lnTo>
                  <a:lnTo>
                    <a:pt x="216" y="129"/>
                  </a:lnTo>
                  <a:lnTo>
                    <a:pt x="214" y="129"/>
                  </a:lnTo>
                  <a:lnTo>
                    <a:pt x="214" y="129"/>
                  </a:lnTo>
                  <a:lnTo>
                    <a:pt x="212" y="129"/>
                  </a:lnTo>
                  <a:lnTo>
                    <a:pt x="212" y="131"/>
                  </a:lnTo>
                  <a:lnTo>
                    <a:pt x="212" y="133"/>
                  </a:lnTo>
                  <a:lnTo>
                    <a:pt x="210" y="133"/>
                  </a:lnTo>
                  <a:lnTo>
                    <a:pt x="208" y="133"/>
                  </a:lnTo>
                  <a:lnTo>
                    <a:pt x="208" y="135"/>
                  </a:lnTo>
                  <a:lnTo>
                    <a:pt x="206" y="135"/>
                  </a:lnTo>
                  <a:lnTo>
                    <a:pt x="206" y="137"/>
                  </a:lnTo>
                  <a:lnTo>
                    <a:pt x="208" y="139"/>
                  </a:lnTo>
                  <a:lnTo>
                    <a:pt x="210" y="139"/>
                  </a:lnTo>
                  <a:lnTo>
                    <a:pt x="210" y="141"/>
                  </a:lnTo>
                  <a:lnTo>
                    <a:pt x="210" y="143"/>
                  </a:lnTo>
                  <a:lnTo>
                    <a:pt x="208" y="143"/>
                  </a:lnTo>
                  <a:lnTo>
                    <a:pt x="206" y="143"/>
                  </a:lnTo>
                  <a:lnTo>
                    <a:pt x="204" y="143"/>
                  </a:lnTo>
                  <a:lnTo>
                    <a:pt x="204" y="145"/>
                  </a:lnTo>
                  <a:lnTo>
                    <a:pt x="202" y="145"/>
                  </a:lnTo>
                  <a:lnTo>
                    <a:pt x="202" y="147"/>
                  </a:lnTo>
                  <a:lnTo>
                    <a:pt x="200" y="147"/>
                  </a:lnTo>
                  <a:lnTo>
                    <a:pt x="198" y="147"/>
                  </a:lnTo>
                  <a:lnTo>
                    <a:pt x="198" y="149"/>
                  </a:lnTo>
                  <a:lnTo>
                    <a:pt x="196" y="149"/>
                  </a:lnTo>
                  <a:lnTo>
                    <a:pt x="194" y="149"/>
                  </a:lnTo>
                  <a:lnTo>
                    <a:pt x="194" y="151"/>
                  </a:lnTo>
                  <a:lnTo>
                    <a:pt x="192" y="151"/>
                  </a:lnTo>
                  <a:lnTo>
                    <a:pt x="192" y="153"/>
                  </a:lnTo>
                  <a:lnTo>
                    <a:pt x="190" y="153"/>
                  </a:lnTo>
                  <a:lnTo>
                    <a:pt x="188" y="153"/>
                  </a:lnTo>
                  <a:lnTo>
                    <a:pt x="188" y="155"/>
                  </a:lnTo>
                  <a:lnTo>
                    <a:pt x="190" y="155"/>
                  </a:lnTo>
                  <a:lnTo>
                    <a:pt x="190" y="157"/>
                  </a:lnTo>
                  <a:lnTo>
                    <a:pt x="188" y="157"/>
                  </a:lnTo>
                  <a:lnTo>
                    <a:pt x="188" y="159"/>
                  </a:lnTo>
                  <a:lnTo>
                    <a:pt x="188" y="161"/>
                  </a:lnTo>
                  <a:lnTo>
                    <a:pt x="186" y="161"/>
                  </a:lnTo>
                  <a:lnTo>
                    <a:pt x="186" y="163"/>
                  </a:lnTo>
                  <a:lnTo>
                    <a:pt x="184" y="163"/>
                  </a:lnTo>
                  <a:lnTo>
                    <a:pt x="184" y="165"/>
                  </a:lnTo>
                  <a:lnTo>
                    <a:pt x="182" y="165"/>
                  </a:lnTo>
                  <a:lnTo>
                    <a:pt x="182" y="167"/>
                  </a:lnTo>
                  <a:lnTo>
                    <a:pt x="180" y="167"/>
                  </a:lnTo>
                  <a:lnTo>
                    <a:pt x="180" y="165"/>
                  </a:lnTo>
                  <a:lnTo>
                    <a:pt x="180" y="165"/>
                  </a:lnTo>
                  <a:lnTo>
                    <a:pt x="180" y="167"/>
                  </a:lnTo>
                  <a:lnTo>
                    <a:pt x="178" y="167"/>
                  </a:lnTo>
                  <a:lnTo>
                    <a:pt x="178" y="169"/>
                  </a:lnTo>
                  <a:lnTo>
                    <a:pt x="178" y="171"/>
                  </a:lnTo>
                  <a:lnTo>
                    <a:pt x="178" y="173"/>
                  </a:lnTo>
                  <a:lnTo>
                    <a:pt x="176" y="173"/>
                  </a:lnTo>
                  <a:lnTo>
                    <a:pt x="176" y="175"/>
                  </a:lnTo>
                  <a:lnTo>
                    <a:pt x="174" y="175"/>
                  </a:lnTo>
                  <a:lnTo>
                    <a:pt x="174" y="177"/>
                  </a:lnTo>
                  <a:lnTo>
                    <a:pt x="174" y="177"/>
                  </a:lnTo>
                  <a:lnTo>
                    <a:pt x="172" y="177"/>
                  </a:lnTo>
                  <a:lnTo>
                    <a:pt x="170" y="177"/>
                  </a:lnTo>
                  <a:lnTo>
                    <a:pt x="168" y="177"/>
                  </a:lnTo>
                  <a:lnTo>
                    <a:pt x="166" y="177"/>
                  </a:lnTo>
                  <a:lnTo>
                    <a:pt x="166" y="179"/>
                  </a:lnTo>
                  <a:lnTo>
                    <a:pt x="164" y="179"/>
                  </a:lnTo>
                  <a:lnTo>
                    <a:pt x="162" y="179"/>
                  </a:lnTo>
                  <a:lnTo>
                    <a:pt x="160" y="179"/>
                  </a:lnTo>
                  <a:lnTo>
                    <a:pt x="160" y="181"/>
                  </a:lnTo>
                  <a:lnTo>
                    <a:pt x="158" y="181"/>
                  </a:lnTo>
                  <a:lnTo>
                    <a:pt x="158" y="183"/>
                  </a:lnTo>
                  <a:lnTo>
                    <a:pt x="158" y="185"/>
                  </a:lnTo>
                  <a:lnTo>
                    <a:pt x="156" y="185"/>
                  </a:lnTo>
                  <a:lnTo>
                    <a:pt x="156" y="187"/>
                  </a:lnTo>
                  <a:lnTo>
                    <a:pt x="154" y="187"/>
                  </a:lnTo>
                  <a:lnTo>
                    <a:pt x="154" y="189"/>
                  </a:lnTo>
                  <a:lnTo>
                    <a:pt x="152" y="189"/>
                  </a:lnTo>
                  <a:lnTo>
                    <a:pt x="150" y="189"/>
                  </a:lnTo>
                  <a:lnTo>
                    <a:pt x="150" y="191"/>
                  </a:lnTo>
                  <a:lnTo>
                    <a:pt x="150" y="193"/>
                  </a:lnTo>
                  <a:lnTo>
                    <a:pt x="150" y="195"/>
                  </a:lnTo>
                  <a:lnTo>
                    <a:pt x="148" y="195"/>
                  </a:lnTo>
                  <a:lnTo>
                    <a:pt x="148" y="197"/>
                  </a:lnTo>
                  <a:lnTo>
                    <a:pt x="146" y="197"/>
                  </a:lnTo>
                  <a:lnTo>
                    <a:pt x="146" y="199"/>
                  </a:lnTo>
                  <a:lnTo>
                    <a:pt x="146" y="201"/>
                  </a:lnTo>
                  <a:lnTo>
                    <a:pt x="144" y="201"/>
                  </a:lnTo>
                  <a:lnTo>
                    <a:pt x="144" y="199"/>
                  </a:lnTo>
                  <a:lnTo>
                    <a:pt x="142" y="199"/>
                  </a:lnTo>
                  <a:lnTo>
                    <a:pt x="142" y="201"/>
                  </a:lnTo>
                  <a:lnTo>
                    <a:pt x="142" y="203"/>
                  </a:lnTo>
                  <a:lnTo>
                    <a:pt x="140" y="203"/>
                  </a:lnTo>
                  <a:lnTo>
                    <a:pt x="138" y="203"/>
                  </a:lnTo>
                  <a:lnTo>
                    <a:pt x="136" y="203"/>
                  </a:lnTo>
                  <a:lnTo>
                    <a:pt x="136" y="205"/>
                  </a:lnTo>
                  <a:lnTo>
                    <a:pt x="134" y="205"/>
                  </a:lnTo>
                  <a:lnTo>
                    <a:pt x="132" y="205"/>
                  </a:lnTo>
                  <a:lnTo>
                    <a:pt x="132" y="203"/>
                  </a:lnTo>
                  <a:lnTo>
                    <a:pt x="132" y="203"/>
                  </a:lnTo>
                  <a:lnTo>
                    <a:pt x="130" y="203"/>
                  </a:lnTo>
                  <a:lnTo>
                    <a:pt x="130" y="201"/>
                  </a:lnTo>
                  <a:lnTo>
                    <a:pt x="130" y="199"/>
                  </a:lnTo>
                  <a:lnTo>
                    <a:pt x="128" y="199"/>
                  </a:lnTo>
                  <a:lnTo>
                    <a:pt x="128" y="201"/>
                  </a:lnTo>
                  <a:lnTo>
                    <a:pt x="126" y="201"/>
                  </a:lnTo>
                  <a:lnTo>
                    <a:pt x="124" y="201"/>
                  </a:lnTo>
                  <a:lnTo>
                    <a:pt x="124" y="203"/>
                  </a:lnTo>
                  <a:lnTo>
                    <a:pt x="124" y="205"/>
                  </a:lnTo>
                  <a:lnTo>
                    <a:pt x="124" y="207"/>
                  </a:lnTo>
                  <a:lnTo>
                    <a:pt x="122" y="207"/>
                  </a:lnTo>
                  <a:lnTo>
                    <a:pt x="120" y="207"/>
                  </a:lnTo>
                  <a:lnTo>
                    <a:pt x="120" y="205"/>
                  </a:lnTo>
                  <a:lnTo>
                    <a:pt x="118" y="205"/>
                  </a:lnTo>
                  <a:lnTo>
                    <a:pt x="116" y="205"/>
                  </a:lnTo>
                  <a:lnTo>
                    <a:pt x="116" y="207"/>
                  </a:lnTo>
                  <a:lnTo>
                    <a:pt x="114" y="207"/>
                  </a:lnTo>
                  <a:lnTo>
                    <a:pt x="112" y="207"/>
                  </a:lnTo>
                  <a:lnTo>
                    <a:pt x="112" y="209"/>
                  </a:lnTo>
                  <a:lnTo>
                    <a:pt x="112" y="211"/>
                  </a:lnTo>
                  <a:lnTo>
                    <a:pt x="112" y="213"/>
                  </a:lnTo>
                  <a:lnTo>
                    <a:pt x="112" y="215"/>
                  </a:lnTo>
                  <a:lnTo>
                    <a:pt x="112" y="217"/>
                  </a:lnTo>
                  <a:lnTo>
                    <a:pt x="112" y="219"/>
                  </a:lnTo>
                  <a:lnTo>
                    <a:pt x="110" y="219"/>
                  </a:lnTo>
                  <a:lnTo>
                    <a:pt x="110" y="217"/>
                  </a:lnTo>
                  <a:lnTo>
                    <a:pt x="110" y="215"/>
                  </a:lnTo>
                  <a:lnTo>
                    <a:pt x="108" y="215"/>
                  </a:lnTo>
                  <a:lnTo>
                    <a:pt x="108" y="213"/>
                  </a:lnTo>
                  <a:lnTo>
                    <a:pt x="106" y="213"/>
                  </a:lnTo>
                  <a:lnTo>
                    <a:pt x="106" y="211"/>
                  </a:lnTo>
                  <a:lnTo>
                    <a:pt x="108" y="211"/>
                  </a:lnTo>
                  <a:lnTo>
                    <a:pt x="108" y="209"/>
                  </a:lnTo>
                  <a:lnTo>
                    <a:pt x="106" y="209"/>
                  </a:lnTo>
                  <a:lnTo>
                    <a:pt x="106" y="207"/>
                  </a:lnTo>
                  <a:lnTo>
                    <a:pt x="106" y="205"/>
                  </a:lnTo>
                  <a:lnTo>
                    <a:pt x="108" y="203"/>
                  </a:lnTo>
                  <a:lnTo>
                    <a:pt x="106" y="203"/>
                  </a:lnTo>
                  <a:lnTo>
                    <a:pt x="106" y="201"/>
                  </a:lnTo>
                  <a:lnTo>
                    <a:pt x="104" y="201"/>
                  </a:lnTo>
                  <a:lnTo>
                    <a:pt x="102" y="201"/>
                  </a:lnTo>
                  <a:lnTo>
                    <a:pt x="100" y="201"/>
                  </a:lnTo>
                  <a:lnTo>
                    <a:pt x="98" y="201"/>
                  </a:lnTo>
                  <a:lnTo>
                    <a:pt x="92" y="195"/>
                  </a:lnTo>
                  <a:lnTo>
                    <a:pt x="92" y="197"/>
                  </a:lnTo>
                  <a:lnTo>
                    <a:pt x="90" y="197"/>
                  </a:lnTo>
                  <a:lnTo>
                    <a:pt x="90" y="199"/>
                  </a:lnTo>
                  <a:lnTo>
                    <a:pt x="88" y="199"/>
                  </a:lnTo>
                  <a:lnTo>
                    <a:pt x="86" y="199"/>
                  </a:lnTo>
                  <a:lnTo>
                    <a:pt x="86" y="201"/>
                  </a:lnTo>
                  <a:lnTo>
                    <a:pt x="86" y="203"/>
                  </a:lnTo>
                  <a:lnTo>
                    <a:pt x="86" y="205"/>
                  </a:lnTo>
                  <a:lnTo>
                    <a:pt x="84" y="205"/>
                  </a:lnTo>
                  <a:lnTo>
                    <a:pt x="84" y="207"/>
                  </a:lnTo>
                  <a:lnTo>
                    <a:pt x="84" y="207"/>
                  </a:lnTo>
                  <a:lnTo>
                    <a:pt x="82" y="207"/>
                  </a:lnTo>
                  <a:lnTo>
                    <a:pt x="82" y="205"/>
                  </a:lnTo>
                  <a:lnTo>
                    <a:pt x="80" y="205"/>
                  </a:lnTo>
                  <a:lnTo>
                    <a:pt x="78" y="205"/>
                  </a:lnTo>
                  <a:lnTo>
                    <a:pt x="76" y="203"/>
                  </a:lnTo>
                  <a:lnTo>
                    <a:pt x="74" y="201"/>
                  </a:lnTo>
                  <a:lnTo>
                    <a:pt x="72" y="201"/>
                  </a:lnTo>
                  <a:lnTo>
                    <a:pt x="70" y="201"/>
                  </a:lnTo>
                  <a:lnTo>
                    <a:pt x="68" y="201"/>
                  </a:lnTo>
                  <a:lnTo>
                    <a:pt x="68" y="199"/>
                  </a:lnTo>
                  <a:lnTo>
                    <a:pt x="68" y="197"/>
                  </a:lnTo>
                  <a:lnTo>
                    <a:pt x="68" y="195"/>
                  </a:lnTo>
                  <a:lnTo>
                    <a:pt x="66" y="195"/>
                  </a:lnTo>
                  <a:lnTo>
                    <a:pt x="66" y="193"/>
                  </a:lnTo>
                  <a:lnTo>
                    <a:pt x="66" y="191"/>
                  </a:lnTo>
                  <a:lnTo>
                    <a:pt x="64" y="191"/>
                  </a:lnTo>
                  <a:lnTo>
                    <a:pt x="64" y="189"/>
                  </a:lnTo>
                  <a:lnTo>
                    <a:pt x="62" y="189"/>
                  </a:lnTo>
                  <a:lnTo>
                    <a:pt x="60" y="189"/>
                  </a:lnTo>
                  <a:lnTo>
                    <a:pt x="60" y="191"/>
                  </a:lnTo>
                  <a:lnTo>
                    <a:pt x="58" y="191"/>
                  </a:lnTo>
                  <a:lnTo>
                    <a:pt x="56" y="191"/>
                  </a:lnTo>
                  <a:lnTo>
                    <a:pt x="56" y="193"/>
                  </a:lnTo>
                  <a:lnTo>
                    <a:pt x="56" y="195"/>
                  </a:lnTo>
                  <a:lnTo>
                    <a:pt x="54" y="195"/>
                  </a:lnTo>
                  <a:lnTo>
                    <a:pt x="54" y="197"/>
                  </a:lnTo>
                  <a:lnTo>
                    <a:pt x="52" y="197"/>
                  </a:lnTo>
                  <a:lnTo>
                    <a:pt x="50" y="197"/>
                  </a:lnTo>
                  <a:lnTo>
                    <a:pt x="48" y="197"/>
                  </a:lnTo>
                  <a:lnTo>
                    <a:pt x="46" y="197"/>
                  </a:lnTo>
                  <a:lnTo>
                    <a:pt x="44" y="197"/>
                  </a:lnTo>
                  <a:lnTo>
                    <a:pt x="44" y="199"/>
                  </a:lnTo>
                  <a:lnTo>
                    <a:pt x="42" y="199"/>
                  </a:lnTo>
                  <a:lnTo>
                    <a:pt x="40" y="199"/>
                  </a:lnTo>
                  <a:lnTo>
                    <a:pt x="38" y="199"/>
                  </a:lnTo>
                  <a:lnTo>
                    <a:pt x="38" y="197"/>
                  </a:lnTo>
                  <a:lnTo>
                    <a:pt x="36" y="197"/>
                  </a:lnTo>
                  <a:lnTo>
                    <a:pt x="36" y="195"/>
                  </a:lnTo>
                  <a:lnTo>
                    <a:pt x="36" y="195"/>
                  </a:lnTo>
                  <a:lnTo>
                    <a:pt x="36" y="193"/>
                  </a:lnTo>
                  <a:lnTo>
                    <a:pt x="34" y="193"/>
                  </a:lnTo>
                  <a:lnTo>
                    <a:pt x="32" y="193"/>
                  </a:lnTo>
                  <a:lnTo>
                    <a:pt x="30" y="193"/>
                  </a:lnTo>
                  <a:lnTo>
                    <a:pt x="28" y="193"/>
                  </a:lnTo>
                  <a:lnTo>
                    <a:pt x="28" y="195"/>
                  </a:lnTo>
                  <a:lnTo>
                    <a:pt x="26" y="195"/>
                  </a:lnTo>
                  <a:lnTo>
                    <a:pt x="24" y="195"/>
                  </a:lnTo>
                  <a:lnTo>
                    <a:pt x="24" y="197"/>
                  </a:lnTo>
                  <a:lnTo>
                    <a:pt x="22" y="197"/>
                  </a:lnTo>
                  <a:lnTo>
                    <a:pt x="22" y="199"/>
                  </a:lnTo>
                  <a:lnTo>
                    <a:pt x="20" y="199"/>
                  </a:lnTo>
                  <a:lnTo>
                    <a:pt x="20" y="201"/>
                  </a:lnTo>
                  <a:lnTo>
                    <a:pt x="18" y="201"/>
                  </a:lnTo>
                  <a:lnTo>
                    <a:pt x="16" y="201"/>
                  </a:lnTo>
                  <a:lnTo>
                    <a:pt x="14" y="199"/>
                  </a:lnTo>
                  <a:lnTo>
                    <a:pt x="14" y="201"/>
                  </a:lnTo>
                  <a:lnTo>
                    <a:pt x="12" y="201"/>
                  </a:lnTo>
                  <a:lnTo>
                    <a:pt x="12" y="203"/>
                  </a:lnTo>
                  <a:lnTo>
                    <a:pt x="10" y="203"/>
                  </a:lnTo>
                  <a:lnTo>
                    <a:pt x="10" y="205"/>
                  </a:lnTo>
                  <a:lnTo>
                    <a:pt x="10" y="207"/>
                  </a:lnTo>
                  <a:lnTo>
                    <a:pt x="10" y="209"/>
                  </a:lnTo>
                  <a:lnTo>
                    <a:pt x="8" y="211"/>
                  </a:lnTo>
                  <a:lnTo>
                    <a:pt x="6" y="211"/>
                  </a:lnTo>
                  <a:lnTo>
                    <a:pt x="4" y="213"/>
                  </a:lnTo>
                  <a:lnTo>
                    <a:pt x="2" y="213"/>
                  </a:lnTo>
                  <a:lnTo>
                    <a:pt x="2" y="215"/>
                  </a:lnTo>
                  <a:lnTo>
                    <a:pt x="0" y="215"/>
                  </a:lnTo>
                  <a:lnTo>
                    <a:pt x="0" y="217"/>
                  </a:lnTo>
                  <a:lnTo>
                    <a:pt x="0" y="219"/>
                  </a:lnTo>
                  <a:lnTo>
                    <a:pt x="2" y="219"/>
                  </a:lnTo>
                  <a:lnTo>
                    <a:pt x="2" y="221"/>
                  </a:lnTo>
                  <a:lnTo>
                    <a:pt x="4" y="221"/>
                  </a:lnTo>
                  <a:lnTo>
                    <a:pt x="4" y="223"/>
                  </a:lnTo>
                  <a:lnTo>
                    <a:pt x="6" y="223"/>
                  </a:lnTo>
                  <a:lnTo>
                    <a:pt x="6" y="225"/>
                  </a:lnTo>
                  <a:lnTo>
                    <a:pt x="8" y="225"/>
                  </a:lnTo>
                  <a:lnTo>
                    <a:pt x="8" y="225"/>
                  </a:lnTo>
                  <a:lnTo>
                    <a:pt x="10" y="225"/>
                  </a:lnTo>
                  <a:lnTo>
                    <a:pt x="12" y="225"/>
                  </a:lnTo>
                  <a:lnTo>
                    <a:pt x="14" y="225"/>
                  </a:lnTo>
                  <a:lnTo>
                    <a:pt x="16" y="225"/>
                  </a:lnTo>
                  <a:lnTo>
                    <a:pt x="18" y="225"/>
                  </a:lnTo>
                  <a:lnTo>
                    <a:pt x="18" y="227"/>
                  </a:lnTo>
                  <a:lnTo>
                    <a:pt x="20" y="227"/>
                  </a:lnTo>
                  <a:lnTo>
                    <a:pt x="20" y="229"/>
                  </a:lnTo>
                  <a:lnTo>
                    <a:pt x="22" y="229"/>
                  </a:lnTo>
                  <a:lnTo>
                    <a:pt x="24" y="229"/>
                  </a:lnTo>
                  <a:lnTo>
                    <a:pt x="24" y="231"/>
                  </a:lnTo>
                  <a:lnTo>
                    <a:pt x="26" y="231"/>
                  </a:lnTo>
                  <a:lnTo>
                    <a:pt x="28" y="233"/>
                  </a:lnTo>
                  <a:lnTo>
                    <a:pt x="30" y="233"/>
                  </a:lnTo>
                  <a:lnTo>
                    <a:pt x="30" y="235"/>
                  </a:lnTo>
                  <a:lnTo>
                    <a:pt x="32" y="235"/>
                  </a:lnTo>
                  <a:lnTo>
                    <a:pt x="32" y="237"/>
                  </a:lnTo>
                  <a:lnTo>
                    <a:pt x="34" y="237"/>
                  </a:lnTo>
                  <a:lnTo>
                    <a:pt x="36" y="239"/>
                  </a:lnTo>
                  <a:lnTo>
                    <a:pt x="36" y="241"/>
                  </a:lnTo>
                  <a:lnTo>
                    <a:pt x="34" y="241"/>
                  </a:lnTo>
                  <a:lnTo>
                    <a:pt x="34" y="243"/>
                  </a:lnTo>
                  <a:lnTo>
                    <a:pt x="32" y="243"/>
                  </a:lnTo>
                  <a:lnTo>
                    <a:pt x="30" y="243"/>
                  </a:lnTo>
                  <a:lnTo>
                    <a:pt x="28" y="243"/>
                  </a:lnTo>
                  <a:lnTo>
                    <a:pt x="28" y="245"/>
                  </a:lnTo>
                  <a:lnTo>
                    <a:pt x="26" y="245"/>
                  </a:lnTo>
                  <a:lnTo>
                    <a:pt x="24" y="245"/>
                  </a:lnTo>
                  <a:lnTo>
                    <a:pt x="26" y="247"/>
                  </a:lnTo>
                  <a:lnTo>
                    <a:pt x="26" y="249"/>
                  </a:lnTo>
                  <a:lnTo>
                    <a:pt x="24" y="249"/>
                  </a:lnTo>
                  <a:lnTo>
                    <a:pt x="26" y="251"/>
                  </a:lnTo>
                  <a:lnTo>
                    <a:pt x="24" y="251"/>
                  </a:lnTo>
                  <a:lnTo>
                    <a:pt x="24" y="253"/>
                  </a:lnTo>
                  <a:lnTo>
                    <a:pt x="24" y="255"/>
                  </a:lnTo>
                  <a:lnTo>
                    <a:pt x="22" y="255"/>
                  </a:lnTo>
                  <a:lnTo>
                    <a:pt x="20" y="255"/>
                  </a:lnTo>
                  <a:lnTo>
                    <a:pt x="20" y="257"/>
                  </a:lnTo>
                  <a:lnTo>
                    <a:pt x="18" y="257"/>
                  </a:lnTo>
                  <a:lnTo>
                    <a:pt x="18" y="259"/>
                  </a:lnTo>
                  <a:lnTo>
                    <a:pt x="18" y="261"/>
                  </a:lnTo>
                  <a:lnTo>
                    <a:pt x="18" y="263"/>
                  </a:lnTo>
                  <a:lnTo>
                    <a:pt x="18" y="265"/>
                  </a:lnTo>
                  <a:lnTo>
                    <a:pt x="18" y="267"/>
                  </a:lnTo>
                  <a:lnTo>
                    <a:pt x="16" y="267"/>
                  </a:lnTo>
                  <a:lnTo>
                    <a:pt x="16" y="269"/>
                  </a:lnTo>
                  <a:lnTo>
                    <a:pt x="14" y="269"/>
                  </a:lnTo>
                  <a:lnTo>
                    <a:pt x="12" y="269"/>
                  </a:lnTo>
                  <a:lnTo>
                    <a:pt x="16" y="271"/>
                  </a:lnTo>
                  <a:lnTo>
                    <a:pt x="18" y="273"/>
                  </a:lnTo>
                  <a:lnTo>
                    <a:pt x="18" y="273"/>
                  </a:lnTo>
                  <a:lnTo>
                    <a:pt x="20" y="273"/>
                  </a:lnTo>
                  <a:lnTo>
                    <a:pt x="22" y="275"/>
                  </a:lnTo>
                  <a:lnTo>
                    <a:pt x="24" y="277"/>
                  </a:lnTo>
                  <a:lnTo>
                    <a:pt x="24" y="279"/>
                  </a:lnTo>
                  <a:lnTo>
                    <a:pt x="24" y="281"/>
                  </a:lnTo>
                  <a:lnTo>
                    <a:pt x="22" y="281"/>
                  </a:lnTo>
                  <a:lnTo>
                    <a:pt x="22" y="283"/>
                  </a:lnTo>
                  <a:lnTo>
                    <a:pt x="22" y="285"/>
                  </a:lnTo>
                  <a:lnTo>
                    <a:pt x="22" y="287"/>
                  </a:lnTo>
                  <a:lnTo>
                    <a:pt x="24" y="287"/>
                  </a:lnTo>
                  <a:lnTo>
                    <a:pt x="26" y="289"/>
                  </a:lnTo>
                  <a:lnTo>
                    <a:pt x="26" y="291"/>
                  </a:lnTo>
                  <a:lnTo>
                    <a:pt x="26" y="293"/>
                  </a:lnTo>
                  <a:lnTo>
                    <a:pt x="26" y="295"/>
                  </a:lnTo>
                  <a:lnTo>
                    <a:pt x="24" y="297"/>
                  </a:lnTo>
                  <a:lnTo>
                    <a:pt x="24" y="299"/>
                  </a:lnTo>
                  <a:lnTo>
                    <a:pt x="26" y="299"/>
                  </a:lnTo>
                  <a:lnTo>
                    <a:pt x="26" y="301"/>
                  </a:lnTo>
                  <a:lnTo>
                    <a:pt x="24" y="303"/>
                  </a:lnTo>
                  <a:lnTo>
                    <a:pt x="22" y="303"/>
                  </a:lnTo>
                  <a:lnTo>
                    <a:pt x="20" y="305"/>
                  </a:lnTo>
                  <a:lnTo>
                    <a:pt x="18" y="307"/>
                  </a:lnTo>
                  <a:lnTo>
                    <a:pt x="20" y="307"/>
                  </a:lnTo>
                  <a:lnTo>
                    <a:pt x="20" y="309"/>
                  </a:lnTo>
                  <a:lnTo>
                    <a:pt x="22" y="311"/>
                  </a:lnTo>
                  <a:lnTo>
                    <a:pt x="22" y="313"/>
                  </a:lnTo>
                  <a:lnTo>
                    <a:pt x="22" y="315"/>
                  </a:lnTo>
                  <a:lnTo>
                    <a:pt x="22" y="317"/>
                  </a:lnTo>
                  <a:lnTo>
                    <a:pt x="22" y="319"/>
                  </a:lnTo>
                  <a:lnTo>
                    <a:pt x="22" y="321"/>
                  </a:lnTo>
                  <a:lnTo>
                    <a:pt x="22" y="321"/>
                  </a:lnTo>
                  <a:lnTo>
                    <a:pt x="20" y="321"/>
                  </a:lnTo>
                  <a:lnTo>
                    <a:pt x="20" y="323"/>
                  </a:lnTo>
                  <a:lnTo>
                    <a:pt x="18" y="325"/>
                  </a:lnTo>
                  <a:lnTo>
                    <a:pt x="20" y="327"/>
                  </a:lnTo>
                  <a:lnTo>
                    <a:pt x="22" y="325"/>
                  </a:lnTo>
                  <a:lnTo>
                    <a:pt x="24" y="325"/>
                  </a:lnTo>
                  <a:lnTo>
                    <a:pt x="26" y="323"/>
                  </a:lnTo>
                  <a:lnTo>
                    <a:pt x="28" y="323"/>
                  </a:lnTo>
                  <a:lnTo>
                    <a:pt x="28" y="321"/>
                  </a:lnTo>
                  <a:lnTo>
                    <a:pt x="30" y="321"/>
                  </a:lnTo>
                  <a:lnTo>
                    <a:pt x="30" y="321"/>
                  </a:lnTo>
                  <a:lnTo>
                    <a:pt x="30" y="319"/>
                  </a:lnTo>
                  <a:lnTo>
                    <a:pt x="32" y="319"/>
                  </a:lnTo>
                  <a:lnTo>
                    <a:pt x="34" y="317"/>
                  </a:lnTo>
                  <a:lnTo>
                    <a:pt x="36" y="317"/>
                  </a:lnTo>
                  <a:lnTo>
                    <a:pt x="36" y="315"/>
                  </a:lnTo>
                  <a:lnTo>
                    <a:pt x="36" y="313"/>
                  </a:lnTo>
                  <a:lnTo>
                    <a:pt x="38" y="313"/>
                  </a:lnTo>
                  <a:lnTo>
                    <a:pt x="40" y="311"/>
                  </a:lnTo>
                  <a:lnTo>
                    <a:pt x="42" y="311"/>
                  </a:lnTo>
                  <a:lnTo>
                    <a:pt x="44" y="311"/>
                  </a:lnTo>
                  <a:lnTo>
                    <a:pt x="46" y="311"/>
                  </a:lnTo>
                  <a:lnTo>
                    <a:pt x="46" y="313"/>
                  </a:lnTo>
                  <a:lnTo>
                    <a:pt x="48" y="315"/>
                  </a:lnTo>
                  <a:lnTo>
                    <a:pt x="48" y="317"/>
                  </a:lnTo>
                  <a:lnTo>
                    <a:pt x="46" y="317"/>
                  </a:lnTo>
                  <a:lnTo>
                    <a:pt x="44" y="317"/>
                  </a:lnTo>
                  <a:lnTo>
                    <a:pt x="42" y="317"/>
                  </a:lnTo>
                  <a:lnTo>
                    <a:pt x="40" y="319"/>
                  </a:lnTo>
                  <a:lnTo>
                    <a:pt x="38" y="321"/>
                  </a:lnTo>
                  <a:lnTo>
                    <a:pt x="38" y="321"/>
                  </a:lnTo>
                  <a:lnTo>
                    <a:pt x="36" y="321"/>
                  </a:lnTo>
                  <a:lnTo>
                    <a:pt x="36" y="323"/>
                  </a:lnTo>
                  <a:lnTo>
                    <a:pt x="36" y="325"/>
                  </a:lnTo>
                  <a:lnTo>
                    <a:pt x="38" y="325"/>
                  </a:lnTo>
                  <a:lnTo>
                    <a:pt x="38" y="327"/>
                  </a:lnTo>
                  <a:lnTo>
                    <a:pt x="40" y="327"/>
                  </a:lnTo>
                  <a:lnTo>
                    <a:pt x="40" y="329"/>
                  </a:lnTo>
                  <a:lnTo>
                    <a:pt x="42" y="329"/>
                  </a:lnTo>
                  <a:lnTo>
                    <a:pt x="42" y="331"/>
                  </a:lnTo>
                  <a:lnTo>
                    <a:pt x="44" y="331"/>
                  </a:lnTo>
                  <a:lnTo>
                    <a:pt x="44" y="333"/>
                  </a:lnTo>
                  <a:lnTo>
                    <a:pt x="42" y="335"/>
                  </a:lnTo>
                  <a:lnTo>
                    <a:pt x="42" y="337"/>
                  </a:lnTo>
                  <a:lnTo>
                    <a:pt x="40" y="337"/>
                  </a:lnTo>
                  <a:lnTo>
                    <a:pt x="38" y="339"/>
                  </a:lnTo>
                  <a:lnTo>
                    <a:pt x="36" y="339"/>
                  </a:lnTo>
                  <a:lnTo>
                    <a:pt x="38" y="341"/>
                  </a:lnTo>
                  <a:lnTo>
                    <a:pt x="40" y="341"/>
                  </a:lnTo>
                  <a:lnTo>
                    <a:pt x="42" y="341"/>
                  </a:lnTo>
                  <a:lnTo>
                    <a:pt x="44" y="341"/>
                  </a:lnTo>
                  <a:lnTo>
                    <a:pt x="46" y="339"/>
                  </a:lnTo>
                  <a:lnTo>
                    <a:pt x="48" y="339"/>
                  </a:lnTo>
                  <a:lnTo>
                    <a:pt x="50" y="339"/>
                  </a:lnTo>
                  <a:lnTo>
                    <a:pt x="52" y="337"/>
                  </a:lnTo>
                  <a:lnTo>
                    <a:pt x="54" y="337"/>
                  </a:lnTo>
                  <a:lnTo>
                    <a:pt x="56" y="337"/>
                  </a:lnTo>
                  <a:lnTo>
                    <a:pt x="58" y="337"/>
                  </a:lnTo>
                  <a:lnTo>
                    <a:pt x="60" y="337"/>
                  </a:lnTo>
                  <a:lnTo>
                    <a:pt x="62" y="339"/>
                  </a:lnTo>
                  <a:lnTo>
                    <a:pt x="62" y="341"/>
                  </a:lnTo>
                  <a:lnTo>
                    <a:pt x="62" y="343"/>
                  </a:lnTo>
                  <a:lnTo>
                    <a:pt x="64" y="343"/>
                  </a:lnTo>
                  <a:lnTo>
                    <a:pt x="64" y="345"/>
                  </a:lnTo>
                  <a:lnTo>
                    <a:pt x="62" y="345"/>
                  </a:lnTo>
                  <a:lnTo>
                    <a:pt x="62" y="347"/>
                  </a:lnTo>
                  <a:lnTo>
                    <a:pt x="60" y="347"/>
                  </a:lnTo>
                  <a:lnTo>
                    <a:pt x="60" y="349"/>
                  </a:lnTo>
                  <a:lnTo>
                    <a:pt x="58" y="349"/>
                  </a:lnTo>
                  <a:lnTo>
                    <a:pt x="56" y="349"/>
                  </a:lnTo>
                  <a:lnTo>
                    <a:pt x="54" y="349"/>
                  </a:lnTo>
                  <a:lnTo>
                    <a:pt x="52" y="349"/>
                  </a:lnTo>
                  <a:lnTo>
                    <a:pt x="50" y="349"/>
                  </a:lnTo>
                  <a:lnTo>
                    <a:pt x="50" y="351"/>
                  </a:lnTo>
                  <a:lnTo>
                    <a:pt x="52" y="353"/>
                  </a:lnTo>
                  <a:lnTo>
                    <a:pt x="54" y="353"/>
                  </a:lnTo>
                  <a:lnTo>
                    <a:pt x="56" y="353"/>
                  </a:lnTo>
                  <a:lnTo>
                    <a:pt x="58" y="355"/>
                  </a:lnTo>
                  <a:lnTo>
                    <a:pt x="60" y="355"/>
                  </a:lnTo>
                  <a:lnTo>
                    <a:pt x="60" y="357"/>
                  </a:lnTo>
                  <a:lnTo>
                    <a:pt x="58" y="359"/>
                  </a:lnTo>
                  <a:lnTo>
                    <a:pt x="58" y="361"/>
                  </a:lnTo>
                  <a:lnTo>
                    <a:pt x="58" y="363"/>
                  </a:lnTo>
                  <a:lnTo>
                    <a:pt x="60" y="361"/>
                  </a:lnTo>
                  <a:lnTo>
                    <a:pt x="62" y="361"/>
                  </a:lnTo>
                  <a:lnTo>
                    <a:pt x="64" y="361"/>
                  </a:lnTo>
                  <a:lnTo>
                    <a:pt x="66" y="361"/>
                  </a:lnTo>
                  <a:lnTo>
                    <a:pt x="68" y="363"/>
                  </a:lnTo>
                  <a:lnTo>
                    <a:pt x="68" y="361"/>
                  </a:lnTo>
                  <a:lnTo>
                    <a:pt x="70" y="361"/>
                  </a:lnTo>
                  <a:lnTo>
                    <a:pt x="70" y="359"/>
                  </a:lnTo>
                  <a:lnTo>
                    <a:pt x="72" y="357"/>
                  </a:lnTo>
                  <a:lnTo>
                    <a:pt x="72" y="355"/>
                  </a:lnTo>
                  <a:lnTo>
                    <a:pt x="70" y="355"/>
                  </a:lnTo>
                  <a:lnTo>
                    <a:pt x="70" y="353"/>
                  </a:lnTo>
                  <a:lnTo>
                    <a:pt x="72" y="353"/>
                  </a:lnTo>
                  <a:lnTo>
                    <a:pt x="74" y="355"/>
                  </a:lnTo>
                  <a:lnTo>
                    <a:pt x="76" y="355"/>
                  </a:lnTo>
                  <a:lnTo>
                    <a:pt x="76" y="353"/>
                  </a:lnTo>
                  <a:lnTo>
                    <a:pt x="78" y="351"/>
                  </a:lnTo>
                  <a:lnTo>
                    <a:pt x="80" y="351"/>
                  </a:lnTo>
                  <a:lnTo>
                    <a:pt x="82" y="353"/>
                  </a:lnTo>
                  <a:lnTo>
                    <a:pt x="82" y="351"/>
                  </a:lnTo>
                  <a:lnTo>
                    <a:pt x="84" y="351"/>
                  </a:lnTo>
                  <a:lnTo>
                    <a:pt x="84" y="349"/>
                  </a:lnTo>
                  <a:lnTo>
                    <a:pt x="84" y="347"/>
                  </a:lnTo>
                  <a:lnTo>
                    <a:pt x="86" y="347"/>
                  </a:lnTo>
                  <a:lnTo>
                    <a:pt x="88" y="345"/>
                  </a:lnTo>
                  <a:lnTo>
                    <a:pt x="90" y="345"/>
                  </a:lnTo>
                  <a:lnTo>
                    <a:pt x="92" y="347"/>
                  </a:lnTo>
                  <a:lnTo>
                    <a:pt x="92" y="349"/>
                  </a:lnTo>
                  <a:lnTo>
                    <a:pt x="94" y="349"/>
                  </a:lnTo>
                  <a:lnTo>
                    <a:pt x="94" y="351"/>
                  </a:lnTo>
                  <a:lnTo>
                    <a:pt x="94" y="353"/>
                  </a:lnTo>
                  <a:lnTo>
                    <a:pt x="94" y="355"/>
                  </a:lnTo>
                  <a:lnTo>
                    <a:pt x="92" y="355"/>
                  </a:lnTo>
                  <a:lnTo>
                    <a:pt x="90" y="357"/>
                  </a:lnTo>
                  <a:lnTo>
                    <a:pt x="92" y="357"/>
                  </a:lnTo>
                  <a:lnTo>
                    <a:pt x="94" y="357"/>
                  </a:lnTo>
                  <a:lnTo>
                    <a:pt x="94" y="359"/>
                  </a:lnTo>
                  <a:lnTo>
                    <a:pt x="96" y="359"/>
                  </a:lnTo>
                  <a:lnTo>
                    <a:pt x="96" y="361"/>
                  </a:lnTo>
                  <a:lnTo>
                    <a:pt x="96" y="363"/>
                  </a:lnTo>
                  <a:lnTo>
                    <a:pt x="94" y="363"/>
                  </a:lnTo>
                  <a:lnTo>
                    <a:pt x="96" y="365"/>
                  </a:lnTo>
                  <a:lnTo>
                    <a:pt x="96" y="367"/>
                  </a:lnTo>
                  <a:lnTo>
                    <a:pt x="98" y="367"/>
                  </a:lnTo>
                  <a:lnTo>
                    <a:pt x="98" y="365"/>
                  </a:lnTo>
                  <a:lnTo>
                    <a:pt x="100" y="365"/>
                  </a:lnTo>
                  <a:lnTo>
                    <a:pt x="102" y="365"/>
                  </a:lnTo>
                  <a:lnTo>
                    <a:pt x="104" y="365"/>
                  </a:lnTo>
                  <a:lnTo>
                    <a:pt x="104" y="363"/>
                  </a:lnTo>
                  <a:lnTo>
                    <a:pt x="106" y="363"/>
                  </a:lnTo>
                  <a:lnTo>
                    <a:pt x="108" y="363"/>
                  </a:lnTo>
                  <a:lnTo>
                    <a:pt x="108" y="361"/>
                  </a:lnTo>
                  <a:lnTo>
                    <a:pt x="108" y="359"/>
                  </a:lnTo>
                  <a:lnTo>
                    <a:pt x="110" y="359"/>
                  </a:lnTo>
                  <a:lnTo>
                    <a:pt x="110" y="357"/>
                  </a:lnTo>
                  <a:lnTo>
                    <a:pt x="110" y="355"/>
                  </a:lnTo>
                  <a:lnTo>
                    <a:pt x="112" y="355"/>
                  </a:lnTo>
                  <a:lnTo>
                    <a:pt x="114" y="355"/>
                  </a:lnTo>
                  <a:lnTo>
                    <a:pt x="116" y="355"/>
                  </a:lnTo>
                  <a:lnTo>
                    <a:pt x="118" y="355"/>
                  </a:lnTo>
                  <a:lnTo>
                    <a:pt x="120" y="355"/>
                  </a:lnTo>
                  <a:lnTo>
                    <a:pt x="120" y="353"/>
                  </a:lnTo>
                  <a:lnTo>
                    <a:pt x="122" y="353"/>
                  </a:lnTo>
                  <a:lnTo>
                    <a:pt x="124" y="351"/>
                  </a:lnTo>
                  <a:lnTo>
                    <a:pt x="126" y="351"/>
                  </a:lnTo>
                  <a:lnTo>
                    <a:pt x="128" y="351"/>
                  </a:lnTo>
                  <a:lnTo>
                    <a:pt x="130" y="351"/>
                  </a:lnTo>
                  <a:lnTo>
                    <a:pt x="132" y="349"/>
                  </a:lnTo>
                  <a:lnTo>
                    <a:pt x="132" y="349"/>
                  </a:lnTo>
                  <a:lnTo>
                    <a:pt x="132" y="351"/>
                  </a:lnTo>
                  <a:lnTo>
                    <a:pt x="134" y="351"/>
                  </a:lnTo>
                  <a:lnTo>
                    <a:pt x="136" y="351"/>
                  </a:lnTo>
                  <a:lnTo>
                    <a:pt x="138" y="351"/>
                  </a:lnTo>
                  <a:lnTo>
                    <a:pt x="140" y="351"/>
                  </a:lnTo>
                  <a:lnTo>
                    <a:pt x="142" y="351"/>
                  </a:lnTo>
                  <a:lnTo>
                    <a:pt x="144" y="351"/>
                  </a:lnTo>
                  <a:lnTo>
                    <a:pt x="146" y="351"/>
                  </a:lnTo>
                  <a:lnTo>
                    <a:pt x="148" y="349"/>
                  </a:lnTo>
                  <a:lnTo>
                    <a:pt x="150" y="349"/>
                  </a:lnTo>
                  <a:lnTo>
                    <a:pt x="150" y="351"/>
                  </a:lnTo>
                  <a:lnTo>
                    <a:pt x="152" y="351"/>
                  </a:lnTo>
                  <a:lnTo>
                    <a:pt x="152" y="353"/>
                  </a:lnTo>
                  <a:lnTo>
                    <a:pt x="154" y="353"/>
                  </a:lnTo>
                  <a:lnTo>
                    <a:pt x="156" y="353"/>
                  </a:lnTo>
                  <a:lnTo>
                    <a:pt x="156" y="351"/>
                  </a:lnTo>
                  <a:lnTo>
                    <a:pt x="158" y="349"/>
                  </a:lnTo>
                  <a:lnTo>
                    <a:pt x="158" y="347"/>
                  </a:lnTo>
                  <a:lnTo>
                    <a:pt x="160" y="347"/>
                  </a:lnTo>
                  <a:lnTo>
                    <a:pt x="160" y="349"/>
                  </a:lnTo>
                  <a:lnTo>
                    <a:pt x="162" y="349"/>
                  </a:lnTo>
                  <a:lnTo>
                    <a:pt x="164" y="349"/>
                  </a:lnTo>
                  <a:lnTo>
                    <a:pt x="164" y="347"/>
                  </a:lnTo>
                  <a:lnTo>
                    <a:pt x="164" y="345"/>
                  </a:lnTo>
                  <a:lnTo>
                    <a:pt x="166" y="345"/>
                  </a:lnTo>
                  <a:lnTo>
                    <a:pt x="168" y="345"/>
                  </a:lnTo>
                  <a:lnTo>
                    <a:pt x="170" y="345"/>
                  </a:lnTo>
                  <a:lnTo>
                    <a:pt x="170" y="343"/>
                  </a:lnTo>
                  <a:lnTo>
                    <a:pt x="172" y="343"/>
                  </a:lnTo>
                  <a:lnTo>
                    <a:pt x="174" y="343"/>
                  </a:lnTo>
                  <a:lnTo>
                    <a:pt x="176" y="341"/>
                  </a:lnTo>
                  <a:lnTo>
                    <a:pt x="178" y="341"/>
                  </a:lnTo>
                  <a:lnTo>
                    <a:pt x="180" y="341"/>
                  </a:lnTo>
                  <a:lnTo>
                    <a:pt x="178" y="343"/>
                  </a:lnTo>
                  <a:lnTo>
                    <a:pt x="180" y="343"/>
                  </a:lnTo>
                  <a:lnTo>
                    <a:pt x="180" y="345"/>
                  </a:lnTo>
                  <a:lnTo>
                    <a:pt x="180" y="345"/>
                  </a:lnTo>
                  <a:lnTo>
                    <a:pt x="180" y="347"/>
                  </a:lnTo>
                  <a:lnTo>
                    <a:pt x="182" y="347"/>
                  </a:lnTo>
                  <a:lnTo>
                    <a:pt x="182" y="345"/>
                  </a:lnTo>
                  <a:lnTo>
                    <a:pt x="184" y="345"/>
                  </a:lnTo>
                  <a:lnTo>
                    <a:pt x="186" y="345"/>
                  </a:lnTo>
                  <a:lnTo>
                    <a:pt x="186" y="343"/>
                  </a:lnTo>
                  <a:lnTo>
                    <a:pt x="188" y="343"/>
                  </a:lnTo>
                  <a:lnTo>
                    <a:pt x="190" y="343"/>
                  </a:lnTo>
                  <a:lnTo>
                    <a:pt x="190" y="341"/>
                  </a:lnTo>
                  <a:lnTo>
                    <a:pt x="190" y="339"/>
                  </a:lnTo>
                  <a:lnTo>
                    <a:pt x="192" y="339"/>
                  </a:lnTo>
                  <a:lnTo>
                    <a:pt x="194" y="339"/>
                  </a:lnTo>
                  <a:lnTo>
                    <a:pt x="196" y="339"/>
                  </a:lnTo>
                  <a:lnTo>
                    <a:pt x="198" y="339"/>
                  </a:lnTo>
                  <a:lnTo>
                    <a:pt x="198" y="337"/>
                  </a:lnTo>
                  <a:lnTo>
                    <a:pt x="198" y="335"/>
                  </a:lnTo>
                  <a:lnTo>
                    <a:pt x="200" y="335"/>
                  </a:lnTo>
                  <a:lnTo>
                    <a:pt x="200" y="337"/>
                  </a:lnTo>
                  <a:lnTo>
                    <a:pt x="202" y="337"/>
                  </a:lnTo>
                  <a:lnTo>
                    <a:pt x="204" y="335"/>
                  </a:lnTo>
                  <a:lnTo>
                    <a:pt x="204" y="333"/>
                  </a:lnTo>
                  <a:lnTo>
                    <a:pt x="206" y="335"/>
                  </a:lnTo>
                  <a:lnTo>
                    <a:pt x="208" y="335"/>
                  </a:lnTo>
                  <a:lnTo>
                    <a:pt x="210" y="335"/>
                  </a:lnTo>
                  <a:lnTo>
                    <a:pt x="210" y="337"/>
                  </a:lnTo>
                  <a:lnTo>
                    <a:pt x="210" y="339"/>
                  </a:lnTo>
                  <a:lnTo>
                    <a:pt x="212" y="339"/>
                  </a:lnTo>
                  <a:lnTo>
                    <a:pt x="212" y="337"/>
                  </a:lnTo>
                  <a:lnTo>
                    <a:pt x="212" y="335"/>
                  </a:lnTo>
                  <a:lnTo>
                    <a:pt x="212" y="333"/>
                  </a:lnTo>
                  <a:lnTo>
                    <a:pt x="214" y="335"/>
                  </a:lnTo>
                  <a:lnTo>
                    <a:pt x="214" y="333"/>
                  </a:lnTo>
                  <a:lnTo>
                    <a:pt x="214" y="331"/>
                  </a:lnTo>
                  <a:lnTo>
                    <a:pt x="212" y="331"/>
                  </a:lnTo>
                  <a:lnTo>
                    <a:pt x="214" y="329"/>
                  </a:lnTo>
                  <a:lnTo>
                    <a:pt x="214" y="327"/>
                  </a:lnTo>
                  <a:lnTo>
                    <a:pt x="212" y="327"/>
                  </a:lnTo>
                  <a:lnTo>
                    <a:pt x="212" y="325"/>
                  </a:lnTo>
                  <a:lnTo>
                    <a:pt x="212" y="323"/>
                  </a:lnTo>
                  <a:lnTo>
                    <a:pt x="214" y="323"/>
                  </a:lnTo>
                  <a:lnTo>
                    <a:pt x="216" y="323"/>
                  </a:lnTo>
                  <a:lnTo>
                    <a:pt x="218" y="323"/>
                  </a:lnTo>
                  <a:lnTo>
                    <a:pt x="220" y="323"/>
                  </a:lnTo>
                  <a:lnTo>
                    <a:pt x="222" y="323"/>
                  </a:lnTo>
                  <a:lnTo>
                    <a:pt x="224" y="323"/>
                  </a:lnTo>
                  <a:lnTo>
                    <a:pt x="226" y="323"/>
                  </a:lnTo>
                  <a:lnTo>
                    <a:pt x="226" y="325"/>
                  </a:lnTo>
                  <a:lnTo>
                    <a:pt x="228" y="325"/>
                  </a:lnTo>
                  <a:lnTo>
                    <a:pt x="228" y="323"/>
                  </a:lnTo>
                  <a:lnTo>
                    <a:pt x="228" y="323"/>
                  </a:lnTo>
                  <a:lnTo>
                    <a:pt x="228" y="321"/>
                  </a:lnTo>
                  <a:lnTo>
                    <a:pt x="230" y="321"/>
                  </a:lnTo>
                  <a:lnTo>
                    <a:pt x="230" y="321"/>
                  </a:lnTo>
                  <a:lnTo>
                    <a:pt x="232" y="321"/>
                  </a:lnTo>
                  <a:lnTo>
                    <a:pt x="232" y="319"/>
                  </a:lnTo>
                  <a:lnTo>
                    <a:pt x="234" y="319"/>
                  </a:lnTo>
                  <a:lnTo>
                    <a:pt x="236" y="319"/>
                  </a:lnTo>
                  <a:lnTo>
                    <a:pt x="236" y="321"/>
                  </a:lnTo>
                  <a:lnTo>
                    <a:pt x="238" y="321"/>
                  </a:lnTo>
                  <a:lnTo>
                    <a:pt x="238" y="319"/>
                  </a:lnTo>
                  <a:lnTo>
                    <a:pt x="240" y="319"/>
                  </a:lnTo>
                  <a:lnTo>
                    <a:pt x="242" y="319"/>
                  </a:lnTo>
                  <a:lnTo>
                    <a:pt x="244" y="319"/>
                  </a:lnTo>
                  <a:lnTo>
                    <a:pt x="244" y="317"/>
                  </a:lnTo>
                  <a:lnTo>
                    <a:pt x="246" y="315"/>
                  </a:lnTo>
                  <a:lnTo>
                    <a:pt x="248" y="315"/>
                  </a:lnTo>
                  <a:lnTo>
                    <a:pt x="250" y="315"/>
                  </a:lnTo>
                  <a:lnTo>
                    <a:pt x="250" y="317"/>
                  </a:lnTo>
                  <a:lnTo>
                    <a:pt x="252" y="317"/>
                  </a:lnTo>
                  <a:lnTo>
                    <a:pt x="252" y="319"/>
                  </a:lnTo>
                  <a:lnTo>
                    <a:pt x="252" y="321"/>
                  </a:lnTo>
                  <a:lnTo>
                    <a:pt x="254" y="321"/>
                  </a:lnTo>
                  <a:lnTo>
                    <a:pt x="256" y="321"/>
                  </a:lnTo>
                  <a:lnTo>
                    <a:pt x="256" y="319"/>
                  </a:lnTo>
                  <a:lnTo>
                    <a:pt x="258" y="319"/>
                  </a:lnTo>
                  <a:lnTo>
                    <a:pt x="260" y="319"/>
                  </a:lnTo>
                  <a:lnTo>
                    <a:pt x="262" y="319"/>
                  </a:lnTo>
                  <a:lnTo>
                    <a:pt x="264" y="319"/>
                  </a:lnTo>
                  <a:lnTo>
                    <a:pt x="264" y="315"/>
                  </a:lnTo>
                  <a:lnTo>
                    <a:pt x="266" y="315"/>
                  </a:lnTo>
                  <a:lnTo>
                    <a:pt x="272" y="315"/>
                  </a:lnTo>
                  <a:lnTo>
                    <a:pt x="272" y="313"/>
                  </a:lnTo>
                  <a:lnTo>
                    <a:pt x="274" y="307"/>
                  </a:lnTo>
                  <a:lnTo>
                    <a:pt x="276" y="299"/>
                  </a:lnTo>
                  <a:lnTo>
                    <a:pt x="278" y="299"/>
                  </a:lnTo>
                  <a:lnTo>
                    <a:pt x="282" y="299"/>
                  </a:lnTo>
                  <a:lnTo>
                    <a:pt x="286" y="299"/>
                  </a:lnTo>
                  <a:lnTo>
                    <a:pt x="286" y="295"/>
                  </a:lnTo>
                  <a:lnTo>
                    <a:pt x="284" y="293"/>
                  </a:lnTo>
                  <a:lnTo>
                    <a:pt x="282" y="291"/>
                  </a:lnTo>
                  <a:lnTo>
                    <a:pt x="282" y="289"/>
                  </a:lnTo>
                  <a:lnTo>
                    <a:pt x="282" y="287"/>
                  </a:lnTo>
                  <a:lnTo>
                    <a:pt x="280" y="287"/>
                  </a:lnTo>
                  <a:lnTo>
                    <a:pt x="280" y="285"/>
                  </a:lnTo>
                  <a:lnTo>
                    <a:pt x="280" y="283"/>
                  </a:lnTo>
                  <a:lnTo>
                    <a:pt x="278" y="281"/>
                  </a:lnTo>
                  <a:lnTo>
                    <a:pt x="276" y="277"/>
                  </a:lnTo>
                  <a:lnTo>
                    <a:pt x="276" y="273"/>
                  </a:lnTo>
                  <a:lnTo>
                    <a:pt x="272" y="265"/>
                  </a:lnTo>
                  <a:lnTo>
                    <a:pt x="272" y="263"/>
                  </a:lnTo>
                  <a:lnTo>
                    <a:pt x="270" y="263"/>
                  </a:lnTo>
                  <a:lnTo>
                    <a:pt x="270" y="261"/>
                  </a:lnTo>
                  <a:lnTo>
                    <a:pt x="270" y="253"/>
                  </a:lnTo>
                  <a:lnTo>
                    <a:pt x="268" y="245"/>
                  </a:lnTo>
                  <a:lnTo>
                    <a:pt x="274" y="249"/>
                  </a:lnTo>
                  <a:lnTo>
                    <a:pt x="276" y="239"/>
                  </a:lnTo>
                  <a:lnTo>
                    <a:pt x="276" y="237"/>
                  </a:lnTo>
                  <a:lnTo>
                    <a:pt x="276" y="235"/>
                  </a:lnTo>
                  <a:lnTo>
                    <a:pt x="276" y="231"/>
                  </a:lnTo>
                  <a:lnTo>
                    <a:pt x="276" y="225"/>
                  </a:lnTo>
                  <a:lnTo>
                    <a:pt x="276" y="223"/>
                  </a:lnTo>
                  <a:lnTo>
                    <a:pt x="276" y="221"/>
                  </a:lnTo>
                  <a:lnTo>
                    <a:pt x="276" y="219"/>
                  </a:lnTo>
                  <a:lnTo>
                    <a:pt x="276" y="217"/>
                  </a:lnTo>
                  <a:lnTo>
                    <a:pt x="274" y="213"/>
                  </a:lnTo>
                  <a:lnTo>
                    <a:pt x="272" y="209"/>
                  </a:lnTo>
                  <a:lnTo>
                    <a:pt x="270" y="205"/>
                  </a:lnTo>
                  <a:lnTo>
                    <a:pt x="268" y="203"/>
                  </a:lnTo>
                  <a:lnTo>
                    <a:pt x="266" y="199"/>
                  </a:lnTo>
                  <a:lnTo>
                    <a:pt x="266" y="197"/>
                  </a:lnTo>
                  <a:lnTo>
                    <a:pt x="264" y="197"/>
                  </a:lnTo>
                  <a:lnTo>
                    <a:pt x="262" y="193"/>
                  </a:lnTo>
                  <a:lnTo>
                    <a:pt x="260" y="191"/>
                  </a:lnTo>
                  <a:lnTo>
                    <a:pt x="258" y="189"/>
                  </a:lnTo>
                  <a:lnTo>
                    <a:pt x="256" y="185"/>
                  </a:lnTo>
                  <a:lnTo>
                    <a:pt x="254" y="185"/>
                  </a:lnTo>
                  <a:lnTo>
                    <a:pt x="254" y="181"/>
                  </a:lnTo>
                  <a:lnTo>
                    <a:pt x="254" y="179"/>
                  </a:lnTo>
                  <a:lnTo>
                    <a:pt x="252" y="177"/>
                  </a:lnTo>
                  <a:lnTo>
                    <a:pt x="250" y="177"/>
                  </a:lnTo>
                  <a:lnTo>
                    <a:pt x="246" y="175"/>
                  </a:lnTo>
                  <a:lnTo>
                    <a:pt x="246" y="173"/>
                  </a:lnTo>
                  <a:lnTo>
                    <a:pt x="244" y="173"/>
                  </a:lnTo>
                  <a:lnTo>
                    <a:pt x="242" y="173"/>
                  </a:lnTo>
                  <a:lnTo>
                    <a:pt x="242" y="171"/>
                  </a:lnTo>
                  <a:lnTo>
                    <a:pt x="240" y="171"/>
                  </a:lnTo>
                  <a:lnTo>
                    <a:pt x="238" y="169"/>
                  </a:lnTo>
                  <a:lnTo>
                    <a:pt x="238" y="167"/>
                  </a:lnTo>
                  <a:lnTo>
                    <a:pt x="236" y="167"/>
                  </a:lnTo>
                  <a:lnTo>
                    <a:pt x="234" y="165"/>
                  </a:lnTo>
                  <a:lnTo>
                    <a:pt x="232" y="163"/>
                  </a:lnTo>
                  <a:lnTo>
                    <a:pt x="228" y="161"/>
                  </a:lnTo>
                  <a:lnTo>
                    <a:pt x="232" y="157"/>
                  </a:lnTo>
                  <a:lnTo>
                    <a:pt x="234" y="153"/>
                  </a:lnTo>
                  <a:lnTo>
                    <a:pt x="238" y="149"/>
                  </a:lnTo>
                  <a:lnTo>
                    <a:pt x="242" y="145"/>
                  </a:lnTo>
                  <a:lnTo>
                    <a:pt x="244" y="143"/>
                  </a:lnTo>
                  <a:lnTo>
                    <a:pt x="246" y="139"/>
                  </a:lnTo>
                  <a:lnTo>
                    <a:pt x="250" y="137"/>
                  </a:lnTo>
                  <a:lnTo>
                    <a:pt x="248" y="135"/>
                  </a:lnTo>
                  <a:lnTo>
                    <a:pt x="246" y="133"/>
                  </a:lnTo>
                  <a:lnTo>
                    <a:pt x="248" y="133"/>
                  </a:lnTo>
                  <a:lnTo>
                    <a:pt x="250" y="133"/>
                  </a:lnTo>
                  <a:lnTo>
                    <a:pt x="250" y="135"/>
                  </a:lnTo>
                  <a:lnTo>
                    <a:pt x="252" y="135"/>
                  </a:lnTo>
                  <a:lnTo>
                    <a:pt x="252" y="137"/>
                  </a:lnTo>
                  <a:lnTo>
                    <a:pt x="254" y="137"/>
                  </a:lnTo>
                  <a:lnTo>
                    <a:pt x="254" y="139"/>
                  </a:lnTo>
                  <a:lnTo>
                    <a:pt x="256" y="139"/>
                  </a:lnTo>
                  <a:lnTo>
                    <a:pt x="258" y="139"/>
                  </a:lnTo>
                  <a:lnTo>
                    <a:pt x="258" y="141"/>
                  </a:lnTo>
                  <a:lnTo>
                    <a:pt x="260" y="141"/>
                  </a:lnTo>
                  <a:lnTo>
                    <a:pt x="262" y="141"/>
                  </a:lnTo>
                  <a:lnTo>
                    <a:pt x="262" y="139"/>
                  </a:lnTo>
                  <a:lnTo>
                    <a:pt x="264" y="139"/>
                  </a:lnTo>
                  <a:lnTo>
                    <a:pt x="264" y="137"/>
                  </a:lnTo>
                  <a:lnTo>
                    <a:pt x="266" y="137"/>
                  </a:lnTo>
                  <a:lnTo>
                    <a:pt x="266" y="135"/>
                  </a:lnTo>
                  <a:lnTo>
                    <a:pt x="268" y="135"/>
                  </a:lnTo>
                  <a:lnTo>
                    <a:pt x="270" y="135"/>
                  </a:lnTo>
                  <a:lnTo>
                    <a:pt x="270" y="133"/>
                  </a:lnTo>
                  <a:lnTo>
                    <a:pt x="272" y="133"/>
                  </a:lnTo>
                  <a:lnTo>
                    <a:pt x="274" y="133"/>
                  </a:lnTo>
                  <a:lnTo>
                    <a:pt x="276" y="133"/>
                  </a:lnTo>
                  <a:lnTo>
                    <a:pt x="276" y="133"/>
                  </a:lnTo>
                  <a:lnTo>
                    <a:pt x="276" y="131"/>
                  </a:lnTo>
                  <a:lnTo>
                    <a:pt x="278" y="131"/>
                  </a:lnTo>
                  <a:lnTo>
                    <a:pt x="278" y="133"/>
                  </a:lnTo>
                  <a:lnTo>
                    <a:pt x="280" y="131"/>
                  </a:lnTo>
                  <a:lnTo>
                    <a:pt x="282" y="131"/>
                  </a:lnTo>
                  <a:lnTo>
                    <a:pt x="282" y="129"/>
                  </a:lnTo>
                  <a:lnTo>
                    <a:pt x="282" y="129"/>
                  </a:lnTo>
                  <a:lnTo>
                    <a:pt x="284" y="129"/>
                  </a:lnTo>
                  <a:lnTo>
                    <a:pt x="284" y="127"/>
                  </a:lnTo>
                  <a:lnTo>
                    <a:pt x="286" y="127"/>
                  </a:lnTo>
                  <a:lnTo>
                    <a:pt x="286" y="125"/>
                  </a:lnTo>
                  <a:lnTo>
                    <a:pt x="288" y="125"/>
                  </a:lnTo>
                  <a:lnTo>
                    <a:pt x="290" y="125"/>
                  </a:lnTo>
                  <a:lnTo>
                    <a:pt x="292" y="123"/>
                  </a:lnTo>
                  <a:lnTo>
                    <a:pt x="292" y="125"/>
                  </a:lnTo>
                  <a:lnTo>
                    <a:pt x="294" y="125"/>
                  </a:lnTo>
                  <a:lnTo>
                    <a:pt x="294" y="123"/>
                  </a:lnTo>
                  <a:lnTo>
                    <a:pt x="294" y="121"/>
                  </a:lnTo>
                  <a:lnTo>
                    <a:pt x="296" y="121"/>
                  </a:lnTo>
                  <a:lnTo>
                    <a:pt x="298" y="123"/>
                  </a:lnTo>
                  <a:lnTo>
                    <a:pt x="308" y="129"/>
                  </a:lnTo>
                  <a:lnTo>
                    <a:pt x="310" y="129"/>
                  </a:lnTo>
                  <a:lnTo>
                    <a:pt x="310" y="129"/>
                  </a:lnTo>
                  <a:lnTo>
                    <a:pt x="312" y="129"/>
                  </a:lnTo>
                  <a:lnTo>
                    <a:pt x="312" y="127"/>
                  </a:lnTo>
                  <a:lnTo>
                    <a:pt x="312" y="125"/>
                  </a:lnTo>
                  <a:lnTo>
                    <a:pt x="314" y="125"/>
                  </a:lnTo>
                  <a:lnTo>
                    <a:pt x="314" y="123"/>
                  </a:lnTo>
                  <a:lnTo>
                    <a:pt x="314" y="121"/>
                  </a:lnTo>
                  <a:lnTo>
                    <a:pt x="314" y="119"/>
                  </a:lnTo>
                  <a:lnTo>
                    <a:pt x="316" y="119"/>
                  </a:lnTo>
                  <a:lnTo>
                    <a:pt x="316" y="121"/>
                  </a:lnTo>
                  <a:lnTo>
                    <a:pt x="318" y="121"/>
                  </a:lnTo>
                  <a:lnTo>
                    <a:pt x="320" y="121"/>
                  </a:lnTo>
                  <a:lnTo>
                    <a:pt x="320" y="123"/>
                  </a:lnTo>
                  <a:lnTo>
                    <a:pt x="322" y="123"/>
                  </a:lnTo>
                  <a:lnTo>
                    <a:pt x="324" y="123"/>
                  </a:lnTo>
                  <a:lnTo>
                    <a:pt x="324" y="123"/>
                  </a:lnTo>
                  <a:lnTo>
                    <a:pt x="326" y="123"/>
                  </a:lnTo>
                  <a:lnTo>
                    <a:pt x="326" y="125"/>
                  </a:lnTo>
                  <a:lnTo>
                    <a:pt x="328" y="125"/>
                  </a:lnTo>
                  <a:lnTo>
                    <a:pt x="328" y="123"/>
                  </a:lnTo>
                  <a:lnTo>
                    <a:pt x="330" y="123"/>
                  </a:lnTo>
                  <a:lnTo>
                    <a:pt x="330" y="125"/>
                  </a:lnTo>
                  <a:lnTo>
                    <a:pt x="332" y="125"/>
                  </a:lnTo>
                  <a:lnTo>
                    <a:pt x="332" y="123"/>
                  </a:lnTo>
                  <a:lnTo>
                    <a:pt x="334" y="123"/>
                  </a:lnTo>
                  <a:lnTo>
                    <a:pt x="334" y="125"/>
                  </a:lnTo>
                  <a:lnTo>
                    <a:pt x="336" y="125"/>
                  </a:lnTo>
                  <a:lnTo>
                    <a:pt x="336" y="123"/>
                  </a:lnTo>
                  <a:lnTo>
                    <a:pt x="338" y="121"/>
                  </a:lnTo>
                  <a:lnTo>
                    <a:pt x="340" y="121"/>
                  </a:lnTo>
                  <a:lnTo>
                    <a:pt x="340" y="119"/>
                  </a:lnTo>
                  <a:lnTo>
                    <a:pt x="342" y="117"/>
                  </a:lnTo>
                  <a:lnTo>
                    <a:pt x="344" y="117"/>
                  </a:lnTo>
                  <a:lnTo>
                    <a:pt x="346" y="117"/>
                  </a:lnTo>
                  <a:lnTo>
                    <a:pt x="346" y="119"/>
                  </a:lnTo>
                  <a:lnTo>
                    <a:pt x="348" y="119"/>
                  </a:lnTo>
                  <a:lnTo>
                    <a:pt x="348" y="117"/>
                  </a:lnTo>
                  <a:lnTo>
                    <a:pt x="348" y="115"/>
                  </a:lnTo>
                  <a:lnTo>
                    <a:pt x="350" y="115"/>
                  </a:lnTo>
                  <a:lnTo>
                    <a:pt x="352" y="115"/>
                  </a:lnTo>
                  <a:lnTo>
                    <a:pt x="352" y="113"/>
                  </a:lnTo>
                  <a:lnTo>
                    <a:pt x="354" y="113"/>
                  </a:lnTo>
                  <a:lnTo>
                    <a:pt x="356" y="113"/>
                  </a:lnTo>
                  <a:lnTo>
                    <a:pt x="358" y="111"/>
                  </a:lnTo>
                  <a:lnTo>
                    <a:pt x="360" y="111"/>
                  </a:lnTo>
                  <a:lnTo>
                    <a:pt x="360" y="109"/>
                  </a:lnTo>
                  <a:lnTo>
                    <a:pt x="362" y="109"/>
                  </a:lnTo>
                  <a:lnTo>
                    <a:pt x="362" y="111"/>
                  </a:lnTo>
                  <a:lnTo>
                    <a:pt x="364" y="111"/>
                  </a:lnTo>
                  <a:lnTo>
                    <a:pt x="364" y="109"/>
                  </a:lnTo>
                  <a:lnTo>
                    <a:pt x="366" y="109"/>
                  </a:lnTo>
                  <a:lnTo>
                    <a:pt x="366" y="107"/>
                  </a:lnTo>
                  <a:lnTo>
                    <a:pt x="366" y="105"/>
                  </a:lnTo>
                  <a:lnTo>
                    <a:pt x="366" y="103"/>
                  </a:lnTo>
                  <a:lnTo>
                    <a:pt x="366" y="99"/>
                  </a:lnTo>
                  <a:lnTo>
                    <a:pt x="366" y="91"/>
                  </a:lnTo>
                  <a:lnTo>
                    <a:pt x="366" y="83"/>
                  </a:lnTo>
                  <a:lnTo>
                    <a:pt x="366" y="79"/>
                  </a:lnTo>
                  <a:lnTo>
                    <a:pt x="366" y="75"/>
                  </a:lnTo>
                  <a:lnTo>
                    <a:pt x="364" y="75"/>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2" name="Freeform 128">
              <a:extLst>
                <a:ext uri="{FF2B5EF4-FFF2-40B4-BE49-F238E27FC236}">
                  <a16:creationId xmlns:a16="http://schemas.microsoft.com/office/drawing/2014/main" id="{A9A7F10B-7B86-49F3-BAA5-5A0642FE557F}"/>
                </a:ext>
              </a:extLst>
            </p:cNvPr>
            <p:cNvSpPr>
              <a:spLocks/>
            </p:cNvSpPr>
            <p:nvPr/>
          </p:nvSpPr>
          <p:spPr bwMode="auto">
            <a:xfrm>
              <a:off x="3194831" y="3578492"/>
              <a:ext cx="303403" cy="315936"/>
            </a:xfrm>
            <a:custGeom>
              <a:avLst/>
              <a:gdLst/>
              <a:ahLst/>
              <a:cxnLst>
                <a:cxn ang="0">
                  <a:pos x="308" y="151"/>
                </a:cxn>
                <a:cxn ang="0">
                  <a:pos x="300" y="139"/>
                </a:cxn>
                <a:cxn ang="0">
                  <a:pos x="296" y="122"/>
                </a:cxn>
                <a:cxn ang="0">
                  <a:pos x="272" y="122"/>
                </a:cxn>
                <a:cxn ang="0">
                  <a:pos x="258" y="134"/>
                </a:cxn>
                <a:cxn ang="0">
                  <a:pos x="216" y="151"/>
                </a:cxn>
                <a:cxn ang="0">
                  <a:pos x="202" y="145"/>
                </a:cxn>
                <a:cxn ang="0">
                  <a:pos x="196" y="128"/>
                </a:cxn>
                <a:cxn ang="0">
                  <a:pos x="198" y="112"/>
                </a:cxn>
                <a:cxn ang="0">
                  <a:pos x="184" y="102"/>
                </a:cxn>
                <a:cxn ang="0">
                  <a:pos x="132" y="46"/>
                </a:cxn>
                <a:cxn ang="0">
                  <a:pos x="124" y="28"/>
                </a:cxn>
                <a:cxn ang="0">
                  <a:pos x="108" y="14"/>
                </a:cxn>
                <a:cxn ang="0">
                  <a:pos x="72" y="22"/>
                </a:cxn>
                <a:cxn ang="0">
                  <a:pos x="64" y="38"/>
                </a:cxn>
                <a:cxn ang="0">
                  <a:pos x="62" y="58"/>
                </a:cxn>
                <a:cxn ang="0">
                  <a:pos x="58" y="74"/>
                </a:cxn>
                <a:cxn ang="0">
                  <a:pos x="54" y="92"/>
                </a:cxn>
                <a:cxn ang="0">
                  <a:pos x="48" y="106"/>
                </a:cxn>
                <a:cxn ang="0">
                  <a:pos x="40" y="120"/>
                </a:cxn>
                <a:cxn ang="0">
                  <a:pos x="32" y="134"/>
                </a:cxn>
                <a:cxn ang="0">
                  <a:pos x="22" y="145"/>
                </a:cxn>
                <a:cxn ang="0">
                  <a:pos x="20" y="155"/>
                </a:cxn>
                <a:cxn ang="0">
                  <a:pos x="8" y="161"/>
                </a:cxn>
                <a:cxn ang="0">
                  <a:pos x="4" y="171"/>
                </a:cxn>
                <a:cxn ang="0">
                  <a:pos x="18" y="179"/>
                </a:cxn>
                <a:cxn ang="0">
                  <a:pos x="28" y="181"/>
                </a:cxn>
                <a:cxn ang="0">
                  <a:pos x="28" y="191"/>
                </a:cxn>
                <a:cxn ang="0">
                  <a:pos x="24" y="203"/>
                </a:cxn>
                <a:cxn ang="0">
                  <a:pos x="18" y="227"/>
                </a:cxn>
                <a:cxn ang="0">
                  <a:pos x="8" y="241"/>
                </a:cxn>
                <a:cxn ang="0">
                  <a:pos x="4" y="263"/>
                </a:cxn>
                <a:cxn ang="0">
                  <a:pos x="14" y="279"/>
                </a:cxn>
                <a:cxn ang="0">
                  <a:pos x="14" y="295"/>
                </a:cxn>
                <a:cxn ang="0">
                  <a:pos x="20" y="305"/>
                </a:cxn>
                <a:cxn ang="0">
                  <a:pos x="34" y="311"/>
                </a:cxn>
                <a:cxn ang="0">
                  <a:pos x="48" y="303"/>
                </a:cxn>
                <a:cxn ang="0">
                  <a:pos x="60" y="309"/>
                </a:cxn>
                <a:cxn ang="0">
                  <a:pos x="76" y="319"/>
                </a:cxn>
                <a:cxn ang="0">
                  <a:pos x="84" y="307"/>
                </a:cxn>
                <a:cxn ang="0">
                  <a:pos x="100" y="321"/>
                </a:cxn>
                <a:cxn ang="0">
                  <a:pos x="104" y="327"/>
                </a:cxn>
                <a:cxn ang="0">
                  <a:pos x="114" y="319"/>
                </a:cxn>
                <a:cxn ang="0">
                  <a:pos x="124" y="315"/>
                </a:cxn>
                <a:cxn ang="0">
                  <a:pos x="136" y="311"/>
                </a:cxn>
                <a:cxn ang="0">
                  <a:pos x="144" y="301"/>
                </a:cxn>
                <a:cxn ang="0">
                  <a:pos x="156" y="291"/>
                </a:cxn>
                <a:cxn ang="0">
                  <a:pos x="170" y="285"/>
                </a:cxn>
                <a:cxn ang="0">
                  <a:pos x="176" y="275"/>
                </a:cxn>
                <a:cxn ang="0">
                  <a:pos x="184" y="265"/>
                </a:cxn>
                <a:cxn ang="0">
                  <a:pos x="196" y="255"/>
                </a:cxn>
                <a:cxn ang="0">
                  <a:pos x="202" y="245"/>
                </a:cxn>
                <a:cxn ang="0">
                  <a:pos x="214" y="237"/>
                </a:cxn>
                <a:cxn ang="0">
                  <a:pos x="218" y="219"/>
                </a:cxn>
                <a:cxn ang="0">
                  <a:pos x="230" y="211"/>
                </a:cxn>
                <a:cxn ang="0">
                  <a:pos x="246" y="211"/>
                </a:cxn>
                <a:cxn ang="0">
                  <a:pos x="256" y="197"/>
                </a:cxn>
                <a:cxn ang="0">
                  <a:pos x="258" y="187"/>
                </a:cxn>
                <a:cxn ang="0">
                  <a:pos x="274" y="181"/>
                </a:cxn>
                <a:cxn ang="0">
                  <a:pos x="286" y="183"/>
                </a:cxn>
                <a:cxn ang="0">
                  <a:pos x="298" y="185"/>
                </a:cxn>
                <a:cxn ang="0">
                  <a:pos x="306" y="181"/>
                </a:cxn>
                <a:cxn ang="0">
                  <a:pos x="316" y="171"/>
                </a:cxn>
              </a:cxnLst>
              <a:rect l="0" t="0" r="r" b="b"/>
              <a:pathLst>
                <a:path w="318" h="331">
                  <a:moveTo>
                    <a:pt x="316" y="165"/>
                  </a:moveTo>
                  <a:lnTo>
                    <a:pt x="316" y="163"/>
                  </a:lnTo>
                  <a:lnTo>
                    <a:pt x="316" y="161"/>
                  </a:lnTo>
                  <a:lnTo>
                    <a:pt x="316" y="159"/>
                  </a:lnTo>
                  <a:lnTo>
                    <a:pt x="316" y="159"/>
                  </a:lnTo>
                  <a:lnTo>
                    <a:pt x="314" y="157"/>
                  </a:lnTo>
                  <a:lnTo>
                    <a:pt x="312" y="157"/>
                  </a:lnTo>
                  <a:lnTo>
                    <a:pt x="312" y="155"/>
                  </a:lnTo>
                  <a:lnTo>
                    <a:pt x="310" y="155"/>
                  </a:lnTo>
                  <a:lnTo>
                    <a:pt x="310" y="153"/>
                  </a:lnTo>
                  <a:lnTo>
                    <a:pt x="308" y="151"/>
                  </a:lnTo>
                  <a:lnTo>
                    <a:pt x="308" y="149"/>
                  </a:lnTo>
                  <a:lnTo>
                    <a:pt x="306" y="149"/>
                  </a:lnTo>
                  <a:lnTo>
                    <a:pt x="304" y="149"/>
                  </a:lnTo>
                  <a:lnTo>
                    <a:pt x="302" y="149"/>
                  </a:lnTo>
                  <a:lnTo>
                    <a:pt x="302" y="147"/>
                  </a:lnTo>
                  <a:lnTo>
                    <a:pt x="300" y="147"/>
                  </a:lnTo>
                  <a:lnTo>
                    <a:pt x="300" y="145"/>
                  </a:lnTo>
                  <a:lnTo>
                    <a:pt x="300" y="145"/>
                  </a:lnTo>
                  <a:lnTo>
                    <a:pt x="300" y="143"/>
                  </a:lnTo>
                  <a:lnTo>
                    <a:pt x="300" y="141"/>
                  </a:lnTo>
                  <a:lnTo>
                    <a:pt x="300" y="139"/>
                  </a:lnTo>
                  <a:lnTo>
                    <a:pt x="300" y="137"/>
                  </a:lnTo>
                  <a:lnTo>
                    <a:pt x="300" y="134"/>
                  </a:lnTo>
                  <a:lnTo>
                    <a:pt x="298" y="134"/>
                  </a:lnTo>
                  <a:lnTo>
                    <a:pt x="298" y="132"/>
                  </a:lnTo>
                  <a:lnTo>
                    <a:pt x="296" y="132"/>
                  </a:lnTo>
                  <a:lnTo>
                    <a:pt x="294" y="132"/>
                  </a:lnTo>
                  <a:lnTo>
                    <a:pt x="294" y="130"/>
                  </a:lnTo>
                  <a:lnTo>
                    <a:pt x="294" y="128"/>
                  </a:lnTo>
                  <a:lnTo>
                    <a:pt x="294" y="126"/>
                  </a:lnTo>
                  <a:lnTo>
                    <a:pt x="296" y="124"/>
                  </a:lnTo>
                  <a:lnTo>
                    <a:pt x="296" y="122"/>
                  </a:lnTo>
                  <a:lnTo>
                    <a:pt x="296" y="120"/>
                  </a:lnTo>
                  <a:lnTo>
                    <a:pt x="296" y="118"/>
                  </a:lnTo>
                  <a:lnTo>
                    <a:pt x="294" y="118"/>
                  </a:lnTo>
                  <a:lnTo>
                    <a:pt x="288" y="120"/>
                  </a:lnTo>
                  <a:lnTo>
                    <a:pt x="286" y="120"/>
                  </a:lnTo>
                  <a:lnTo>
                    <a:pt x="282" y="120"/>
                  </a:lnTo>
                  <a:lnTo>
                    <a:pt x="282" y="122"/>
                  </a:lnTo>
                  <a:lnTo>
                    <a:pt x="280" y="122"/>
                  </a:lnTo>
                  <a:lnTo>
                    <a:pt x="282" y="118"/>
                  </a:lnTo>
                  <a:lnTo>
                    <a:pt x="276" y="120"/>
                  </a:lnTo>
                  <a:lnTo>
                    <a:pt x="272" y="122"/>
                  </a:lnTo>
                  <a:lnTo>
                    <a:pt x="272" y="124"/>
                  </a:lnTo>
                  <a:lnTo>
                    <a:pt x="270" y="124"/>
                  </a:lnTo>
                  <a:lnTo>
                    <a:pt x="266" y="126"/>
                  </a:lnTo>
                  <a:lnTo>
                    <a:pt x="264" y="126"/>
                  </a:lnTo>
                  <a:lnTo>
                    <a:pt x="262" y="126"/>
                  </a:lnTo>
                  <a:lnTo>
                    <a:pt x="262" y="128"/>
                  </a:lnTo>
                  <a:lnTo>
                    <a:pt x="262" y="130"/>
                  </a:lnTo>
                  <a:lnTo>
                    <a:pt x="260" y="130"/>
                  </a:lnTo>
                  <a:lnTo>
                    <a:pt x="260" y="132"/>
                  </a:lnTo>
                  <a:lnTo>
                    <a:pt x="260" y="134"/>
                  </a:lnTo>
                  <a:lnTo>
                    <a:pt x="258" y="134"/>
                  </a:lnTo>
                  <a:lnTo>
                    <a:pt x="256" y="134"/>
                  </a:lnTo>
                  <a:lnTo>
                    <a:pt x="254" y="134"/>
                  </a:lnTo>
                  <a:lnTo>
                    <a:pt x="252" y="137"/>
                  </a:lnTo>
                  <a:lnTo>
                    <a:pt x="250" y="137"/>
                  </a:lnTo>
                  <a:lnTo>
                    <a:pt x="250" y="139"/>
                  </a:lnTo>
                  <a:lnTo>
                    <a:pt x="248" y="139"/>
                  </a:lnTo>
                  <a:lnTo>
                    <a:pt x="242" y="141"/>
                  </a:lnTo>
                  <a:lnTo>
                    <a:pt x="234" y="145"/>
                  </a:lnTo>
                  <a:lnTo>
                    <a:pt x="228" y="147"/>
                  </a:lnTo>
                  <a:lnTo>
                    <a:pt x="220" y="149"/>
                  </a:lnTo>
                  <a:lnTo>
                    <a:pt x="216" y="151"/>
                  </a:lnTo>
                  <a:lnTo>
                    <a:pt x="214" y="151"/>
                  </a:lnTo>
                  <a:lnTo>
                    <a:pt x="204" y="155"/>
                  </a:lnTo>
                  <a:lnTo>
                    <a:pt x="202" y="155"/>
                  </a:lnTo>
                  <a:lnTo>
                    <a:pt x="202" y="153"/>
                  </a:lnTo>
                  <a:lnTo>
                    <a:pt x="204" y="151"/>
                  </a:lnTo>
                  <a:lnTo>
                    <a:pt x="202" y="151"/>
                  </a:lnTo>
                  <a:lnTo>
                    <a:pt x="202" y="149"/>
                  </a:lnTo>
                  <a:lnTo>
                    <a:pt x="204" y="149"/>
                  </a:lnTo>
                  <a:lnTo>
                    <a:pt x="204" y="147"/>
                  </a:lnTo>
                  <a:lnTo>
                    <a:pt x="202" y="147"/>
                  </a:lnTo>
                  <a:lnTo>
                    <a:pt x="202" y="145"/>
                  </a:lnTo>
                  <a:lnTo>
                    <a:pt x="202" y="145"/>
                  </a:lnTo>
                  <a:lnTo>
                    <a:pt x="202" y="143"/>
                  </a:lnTo>
                  <a:lnTo>
                    <a:pt x="200" y="143"/>
                  </a:lnTo>
                  <a:lnTo>
                    <a:pt x="200" y="141"/>
                  </a:lnTo>
                  <a:lnTo>
                    <a:pt x="200" y="139"/>
                  </a:lnTo>
                  <a:lnTo>
                    <a:pt x="198" y="139"/>
                  </a:lnTo>
                  <a:lnTo>
                    <a:pt x="198" y="137"/>
                  </a:lnTo>
                  <a:lnTo>
                    <a:pt x="196" y="134"/>
                  </a:lnTo>
                  <a:lnTo>
                    <a:pt x="196" y="132"/>
                  </a:lnTo>
                  <a:lnTo>
                    <a:pt x="196" y="130"/>
                  </a:lnTo>
                  <a:lnTo>
                    <a:pt x="196" y="128"/>
                  </a:lnTo>
                  <a:lnTo>
                    <a:pt x="196" y="126"/>
                  </a:lnTo>
                  <a:lnTo>
                    <a:pt x="194" y="124"/>
                  </a:lnTo>
                  <a:lnTo>
                    <a:pt x="194" y="122"/>
                  </a:lnTo>
                  <a:lnTo>
                    <a:pt x="194" y="120"/>
                  </a:lnTo>
                  <a:lnTo>
                    <a:pt x="192" y="118"/>
                  </a:lnTo>
                  <a:lnTo>
                    <a:pt x="192" y="116"/>
                  </a:lnTo>
                  <a:lnTo>
                    <a:pt x="192" y="114"/>
                  </a:lnTo>
                  <a:lnTo>
                    <a:pt x="194" y="114"/>
                  </a:lnTo>
                  <a:lnTo>
                    <a:pt x="194" y="112"/>
                  </a:lnTo>
                  <a:lnTo>
                    <a:pt x="196" y="112"/>
                  </a:lnTo>
                  <a:lnTo>
                    <a:pt x="198" y="112"/>
                  </a:lnTo>
                  <a:lnTo>
                    <a:pt x="198" y="110"/>
                  </a:lnTo>
                  <a:lnTo>
                    <a:pt x="198" y="108"/>
                  </a:lnTo>
                  <a:lnTo>
                    <a:pt x="196" y="106"/>
                  </a:lnTo>
                  <a:lnTo>
                    <a:pt x="194" y="104"/>
                  </a:lnTo>
                  <a:lnTo>
                    <a:pt x="194" y="102"/>
                  </a:lnTo>
                  <a:lnTo>
                    <a:pt x="192" y="102"/>
                  </a:lnTo>
                  <a:lnTo>
                    <a:pt x="192" y="100"/>
                  </a:lnTo>
                  <a:lnTo>
                    <a:pt x="190" y="100"/>
                  </a:lnTo>
                  <a:lnTo>
                    <a:pt x="188" y="100"/>
                  </a:lnTo>
                  <a:lnTo>
                    <a:pt x="186" y="102"/>
                  </a:lnTo>
                  <a:lnTo>
                    <a:pt x="184" y="102"/>
                  </a:lnTo>
                  <a:lnTo>
                    <a:pt x="182" y="102"/>
                  </a:lnTo>
                  <a:lnTo>
                    <a:pt x="178" y="100"/>
                  </a:lnTo>
                  <a:lnTo>
                    <a:pt x="174" y="98"/>
                  </a:lnTo>
                  <a:lnTo>
                    <a:pt x="172" y="96"/>
                  </a:lnTo>
                  <a:lnTo>
                    <a:pt x="172" y="96"/>
                  </a:lnTo>
                  <a:lnTo>
                    <a:pt x="158" y="78"/>
                  </a:lnTo>
                  <a:lnTo>
                    <a:pt x="150" y="68"/>
                  </a:lnTo>
                  <a:lnTo>
                    <a:pt x="146" y="64"/>
                  </a:lnTo>
                  <a:lnTo>
                    <a:pt x="142" y="56"/>
                  </a:lnTo>
                  <a:lnTo>
                    <a:pt x="136" y="48"/>
                  </a:lnTo>
                  <a:lnTo>
                    <a:pt x="132" y="46"/>
                  </a:lnTo>
                  <a:lnTo>
                    <a:pt x="132" y="44"/>
                  </a:lnTo>
                  <a:lnTo>
                    <a:pt x="130" y="44"/>
                  </a:lnTo>
                  <a:lnTo>
                    <a:pt x="130" y="40"/>
                  </a:lnTo>
                  <a:lnTo>
                    <a:pt x="132" y="36"/>
                  </a:lnTo>
                  <a:lnTo>
                    <a:pt x="134" y="30"/>
                  </a:lnTo>
                  <a:lnTo>
                    <a:pt x="132" y="30"/>
                  </a:lnTo>
                  <a:lnTo>
                    <a:pt x="130" y="30"/>
                  </a:lnTo>
                  <a:lnTo>
                    <a:pt x="128" y="30"/>
                  </a:lnTo>
                  <a:lnTo>
                    <a:pt x="128" y="28"/>
                  </a:lnTo>
                  <a:lnTo>
                    <a:pt x="126" y="28"/>
                  </a:lnTo>
                  <a:lnTo>
                    <a:pt x="124" y="28"/>
                  </a:lnTo>
                  <a:lnTo>
                    <a:pt x="124" y="26"/>
                  </a:lnTo>
                  <a:lnTo>
                    <a:pt x="122" y="26"/>
                  </a:lnTo>
                  <a:lnTo>
                    <a:pt x="122" y="24"/>
                  </a:lnTo>
                  <a:lnTo>
                    <a:pt x="120" y="24"/>
                  </a:lnTo>
                  <a:lnTo>
                    <a:pt x="118" y="22"/>
                  </a:lnTo>
                  <a:lnTo>
                    <a:pt x="116" y="22"/>
                  </a:lnTo>
                  <a:lnTo>
                    <a:pt x="116" y="20"/>
                  </a:lnTo>
                  <a:lnTo>
                    <a:pt x="114" y="20"/>
                  </a:lnTo>
                  <a:lnTo>
                    <a:pt x="114" y="18"/>
                  </a:lnTo>
                  <a:lnTo>
                    <a:pt x="112" y="18"/>
                  </a:lnTo>
                  <a:lnTo>
                    <a:pt x="108" y="14"/>
                  </a:lnTo>
                  <a:lnTo>
                    <a:pt x="106" y="10"/>
                  </a:lnTo>
                  <a:lnTo>
                    <a:pt x="104" y="8"/>
                  </a:lnTo>
                  <a:lnTo>
                    <a:pt x="100" y="0"/>
                  </a:lnTo>
                  <a:lnTo>
                    <a:pt x="98" y="4"/>
                  </a:lnTo>
                  <a:lnTo>
                    <a:pt x="96" y="10"/>
                  </a:lnTo>
                  <a:lnTo>
                    <a:pt x="96" y="14"/>
                  </a:lnTo>
                  <a:lnTo>
                    <a:pt x="96" y="22"/>
                  </a:lnTo>
                  <a:lnTo>
                    <a:pt x="76" y="20"/>
                  </a:lnTo>
                  <a:lnTo>
                    <a:pt x="76" y="20"/>
                  </a:lnTo>
                  <a:lnTo>
                    <a:pt x="74" y="22"/>
                  </a:lnTo>
                  <a:lnTo>
                    <a:pt x="72" y="22"/>
                  </a:lnTo>
                  <a:lnTo>
                    <a:pt x="72" y="24"/>
                  </a:lnTo>
                  <a:lnTo>
                    <a:pt x="72" y="26"/>
                  </a:lnTo>
                  <a:lnTo>
                    <a:pt x="72" y="28"/>
                  </a:lnTo>
                  <a:lnTo>
                    <a:pt x="70" y="28"/>
                  </a:lnTo>
                  <a:lnTo>
                    <a:pt x="70" y="30"/>
                  </a:lnTo>
                  <a:lnTo>
                    <a:pt x="70" y="32"/>
                  </a:lnTo>
                  <a:lnTo>
                    <a:pt x="68" y="32"/>
                  </a:lnTo>
                  <a:lnTo>
                    <a:pt x="66" y="34"/>
                  </a:lnTo>
                  <a:lnTo>
                    <a:pt x="66" y="36"/>
                  </a:lnTo>
                  <a:lnTo>
                    <a:pt x="64" y="36"/>
                  </a:lnTo>
                  <a:lnTo>
                    <a:pt x="64" y="38"/>
                  </a:lnTo>
                  <a:lnTo>
                    <a:pt x="64" y="40"/>
                  </a:lnTo>
                  <a:lnTo>
                    <a:pt x="62" y="40"/>
                  </a:lnTo>
                  <a:lnTo>
                    <a:pt x="62" y="42"/>
                  </a:lnTo>
                  <a:lnTo>
                    <a:pt x="64" y="44"/>
                  </a:lnTo>
                  <a:lnTo>
                    <a:pt x="66" y="46"/>
                  </a:lnTo>
                  <a:lnTo>
                    <a:pt x="64" y="48"/>
                  </a:lnTo>
                  <a:lnTo>
                    <a:pt x="64" y="48"/>
                  </a:lnTo>
                  <a:lnTo>
                    <a:pt x="62" y="50"/>
                  </a:lnTo>
                  <a:lnTo>
                    <a:pt x="62" y="54"/>
                  </a:lnTo>
                  <a:lnTo>
                    <a:pt x="62" y="56"/>
                  </a:lnTo>
                  <a:lnTo>
                    <a:pt x="62" y="58"/>
                  </a:lnTo>
                  <a:lnTo>
                    <a:pt x="62" y="60"/>
                  </a:lnTo>
                  <a:lnTo>
                    <a:pt x="62" y="62"/>
                  </a:lnTo>
                  <a:lnTo>
                    <a:pt x="60" y="64"/>
                  </a:lnTo>
                  <a:lnTo>
                    <a:pt x="60" y="66"/>
                  </a:lnTo>
                  <a:lnTo>
                    <a:pt x="58" y="66"/>
                  </a:lnTo>
                  <a:lnTo>
                    <a:pt x="58" y="68"/>
                  </a:lnTo>
                  <a:lnTo>
                    <a:pt x="58" y="70"/>
                  </a:lnTo>
                  <a:lnTo>
                    <a:pt x="56" y="70"/>
                  </a:lnTo>
                  <a:lnTo>
                    <a:pt x="56" y="72"/>
                  </a:lnTo>
                  <a:lnTo>
                    <a:pt x="56" y="74"/>
                  </a:lnTo>
                  <a:lnTo>
                    <a:pt x="58" y="74"/>
                  </a:lnTo>
                  <a:lnTo>
                    <a:pt x="58" y="76"/>
                  </a:lnTo>
                  <a:lnTo>
                    <a:pt x="58" y="78"/>
                  </a:lnTo>
                  <a:lnTo>
                    <a:pt x="56" y="78"/>
                  </a:lnTo>
                  <a:lnTo>
                    <a:pt x="56" y="80"/>
                  </a:lnTo>
                  <a:lnTo>
                    <a:pt x="56" y="82"/>
                  </a:lnTo>
                  <a:lnTo>
                    <a:pt x="56" y="84"/>
                  </a:lnTo>
                  <a:lnTo>
                    <a:pt x="56" y="86"/>
                  </a:lnTo>
                  <a:lnTo>
                    <a:pt x="54" y="86"/>
                  </a:lnTo>
                  <a:lnTo>
                    <a:pt x="54" y="88"/>
                  </a:lnTo>
                  <a:lnTo>
                    <a:pt x="54" y="90"/>
                  </a:lnTo>
                  <a:lnTo>
                    <a:pt x="54" y="92"/>
                  </a:lnTo>
                  <a:lnTo>
                    <a:pt x="54" y="94"/>
                  </a:lnTo>
                  <a:lnTo>
                    <a:pt x="54" y="96"/>
                  </a:lnTo>
                  <a:lnTo>
                    <a:pt x="52" y="96"/>
                  </a:lnTo>
                  <a:lnTo>
                    <a:pt x="52" y="96"/>
                  </a:lnTo>
                  <a:lnTo>
                    <a:pt x="52" y="98"/>
                  </a:lnTo>
                  <a:lnTo>
                    <a:pt x="50" y="98"/>
                  </a:lnTo>
                  <a:lnTo>
                    <a:pt x="50" y="100"/>
                  </a:lnTo>
                  <a:lnTo>
                    <a:pt x="50" y="102"/>
                  </a:lnTo>
                  <a:lnTo>
                    <a:pt x="48" y="102"/>
                  </a:lnTo>
                  <a:lnTo>
                    <a:pt x="48" y="104"/>
                  </a:lnTo>
                  <a:lnTo>
                    <a:pt x="48" y="106"/>
                  </a:lnTo>
                  <a:lnTo>
                    <a:pt x="46" y="106"/>
                  </a:lnTo>
                  <a:lnTo>
                    <a:pt x="46" y="108"/>
                  </a:lnTo>
                  <a:lnTo>
                    <a:pt x="44" y="108"/>
                  </a:lnTo>
                  <a:lnTo>
                    <a:pt x="44" y="110"/>
                  </a:lnTo>
                  <a:lnTo>
                    <a:pt x="42" y="110"/>
                  </a:lnTo>
                  <a:lnTo>
                    <a:pt x="42" y="112"/>
                  </a:lnTo>
                  <a:lnTo>
                    <a:pt x="40" y="112"/>
                  </a:lnTo>
                  <a:lnTo>
                    <a:pt x="40" y="114"/>
                  </a:lnTo>
                  <a:lnTo>
                    <a:pt x="40" y="116"/>
                  </a:lnTo>
                  <a:lnTo>
                    <a:pt x="40" y="118"/>
                  </a:lnTo>
                  <a:lnTo>
                    <a:pt x="40" y="120"/>
                  </a:lnTo>
                  <a:lnTo>
                    <a:pt x="38" y="120"/>
                  </a:lnTo>
                  <a:lnTo>
                    <a:pt x="38" y="122"/>
                  </a:lnTo>
                  <a:lnTo>
                    <a:pt x="38" y="124"/>
                  </a:lnTo>
                  <a:lnTo>
                    <a:pt x="38" y="126"/>
                  </a:lnTo>
                  <a:lnTo>
                    <a:pt x="38" y="128"/>
                  </a:lnTo>
                  <a:lnTo>
                    <a:pt x="38" y="130"/>
                  </a:lnTo>
                  <a:lnTo>
                    <a:pt x="36" y="130"/>
                  </a:lnTo>
                  <a:lnTo>
                    <a:pt x="36" y="132"/>
                  </a:lnTo>
                  <a:lnTo>
                    <a:pt x="34" y="132"/>
                  </a:lnTo>
                  <a:lnTo>
                    <a:pt x="34" y="134"/>
                  </a:lnTo>
                  <a:lnTo>
                    <a:pt x="32" y="134"/>
                  </a:lnTo>
                  <a:lnTo>
                    <a:pt x="30" y="134"/>
                  </a:lnTo>
                  <a:lnTo>
                    <a:pt x="28" y="134"/>
                  </a:lnTo>
                  <a:lnTo>
                    <a:pt x="28" y="137"/>
                  </a:lnTo>
                  <a:lnTo>
                    <a:pt x="28" y="137"/>
                  </a:lnTo>
                  <a:lnTo>
                    <a:pt x="28" y="139"/>
                  </a:lnTo>
                  <a:lnTo>
                    <a:pt x="26" y="139"/>
                  </a:lnTo>
                  <a:lnTo>
                    <a:pt x="26" y="141"/>
                  </a:lnTo>
                  <a:lnTo>
                    <a:pt x="24" y="141"/>
                  </a:lnTo>
                  <a:lnTo>
                    <a:pt x="24" y="143"/>
                  </a:lnTo>
                  <a:lnTo>
                    <a:pt x="24" y="145"/>
                  </a:lnTo>
                  <a:lnTo>
                    <a:pt x="22" y="145"/>
                  </a:lnTo>
                  <a:lnTo>
                    <a:pt x="22" y="145"/>
                  </a:lnTo>
                  <a:lnTo>
                    <a:pt x="20" y="145"/>
                  </a:lnTo>
                  <a:lnTo>
                    <a:pt x="20" y="147"/>
                  </a:lnTo>
                  <a:lnTo>
                    <a:pt x="22" y="147"/>
                  </a:lnTo>
                  <a:lnTo>
                    <a:pt x="22" y="149"/>
                  </a:lnTo>
                  <a:lnTo>
                    <a:pt x="24" y="149"/>
                  </a:lnTo>
                  <a:lnTo>
                    <a:pt x="24" y="151"/>
                  </a:lnTo>
                  <a:lnTo>
                    <a:pt x="24" y="153"/>
                  </a:lnTo>
                  <a:lnTo>
                    <a:pt x="24" y="155"/>
                  </a:lnTo>
                  <a:lnTo>
                    <a:pt x="22" y="155"/>
                  </a:lnTo>
                  <a:lnTo>
                    <a:pt x="20" y="155"/>
                  </a:lnTo>
                  <a:lnTo>
                    <a:pt x="18" y="155"/>
                  </a:lnTo>
                  <a:lnTo>
                    <a:pt x="18" y="157"/>
                  </a:lnTo>
                  <a:lnTo>
                    <a:pt x="16" y="157"/>
                  </a:lnTo>
                  <a:lnTo>
                    <a:pt x="14" y="157"/>
                  </a:lnTo>
                  <a:lnTo>
                    <a:pt x="12" y="157"/>
                  </a:lnTo>
                  <a:lnTo>
                    <a:pt x="10" y="157"/>
                  </a:lnTo>
                  <a:lnTo>
                    <a:pt x="10" y="159"/>
                  </a:lnTo>
                  <a:lnTo>
                    <a:pt x="10" y="161"/>
                  </a:lnTo>
                  <a:lnTo>
                    <a:pt x="10" y="163"/>
                  </a:lnTo>
                  <a:lnTo>
                    <a:pt x="8" y="163"/>
                  </a:lnTo>
                  <a:lnTo>
                    <a:pt x="8" y="161"/>
                  </a:lnTo>
                  <a:lnTo>
                    <a:pt x="6" y="161"/>
                  </a:lnTo>
                  <a:lnTo>
                    <a:pt x="6" y="163"/>
                  </a:lnTo>
                  <a:lnTo>
                    <a:pt x="4" y="163"/>
                  </a:lnTo>
                  <a:lnTo>
                    <a:pt x="4" y="165"/>
                  </a:lnTo>
                  <a:lnTo>
                    <a:pt x="4" y="167"/>
                  </a:lnTo>
                  <a:lnTo>
                    <a:pt x="2" y="167"/>
                  </a:lnTo>
                  <a:lnTo>
                    <a:pt x="0" y="167"/>
                  </a:lnTo>
                  <a:lnTo>
                    <a:pt x="0" y="169"/>
                  </a:lnTo>
                  <a:lnTo>
                    <a:pt x="0" y="171"/>
                  </a:lnTo>
                  <a:lnTo>
                    <a:pt x="2" y="171"/>
                  </a:lnTo>
                  <a:lnTo>
                    <a:pt x="4" y="171"/>
                  </a:lnTo>
                  <a:lnTo>
                    <a:pt x="6" y="171"/>
                  </a:lnTo>
                  <a:lnTo>
                    <a:pt x="8" y="171"/>
                  </a:lnTo>
                  <a:lnTo>
                    <a:pt x="10" y="171"/>
                  </a:lnTo>
                  <a:lnTo>
                    <a:pt x="10" y="173"/>
                  </a:lnTo>
                  <a:lnTo>
                    <a:pt x="12" y="173"/>
                  </a:lnTo>
                  <a:lnTo>
                    <a:pt x="12" y="175"/>
                  </a:lnTo>
                  <a:lnTo>
                    <a:pt x="14" y="175"/>
                  </a:lnTo>
                  <a:lnTo>
                    <a:pt x="14" y="177"/>
                  </a:lnTo>
                  <a:lnTo>
                    <a:pt x="16" y="177"/>
                  </a:lnTo>
                  <a:lnTo>
                    <a:pt x="16" y="179"/>
                  </a:lnTo>
                  <a:lnTo>
                    <a:pt x="18" y="179"/>
                  </a:lnTo>
                  <a:lnTo>
                    <a:pt x="20" y="179"/>
                  </a:lnTo>
                  <a:lnTo>
                    <a:pt x="22" y="179"/>
                  </a:lnTo>
                  <a:lnTo>
                    <a:pt x="22" y="177"/>
                  </a:lnTo>
                  <a:lnTo>
                    <a:pt x="24" y="177"/>
                  </a:lnTo>
                  <a:lnTo>
                    <a:pt x="24" y="175"/>
                  </a:lnTo>
                  <a:lnTo>
                    <a:pt x="26" y="175"/>
                  </a:lnTo>
                  <a:lnTo>
                    <a:pt x="28" y="175"/>
                  </a:lnTo>
                  <a:lnTo>
                    <a:pt x="28" y="175"/>
                  </a:lnTo>
                  <a:lnTo>
                    <a:pt x="28" y="177"/>
                  </a:lnTo>
                  <a:lnTo>
                    <a:pt x="28" y="179"/>
                  </a:lnTo>
                  <a:lnTo>
                    <a:pt x="28" y="181"/>
                  </a:lnTo>
                  <a:lnTo>
                    <a:pt x="30" y="181"/>
                  </a:lnTo>
                  <a:lnTo>
                    <a:pt x="30" y="183"/>
                  </a:lnTo>
                  <a:lnTo>
                    <a:pt x="30" y="185"/>
                  </a:lnTo>
                  <a:lnTo>
                    <a:pt x="32" y="185"/>
                  </a:lnTo>
                  <a:lnTo>
                    <a:pt x="32" y="187"/>
                  </a:lnTo>
                  <a:lnTo>
                    <a:pt x="32" y="189"/>
                  </a:lnTo>
                  <a:lnTo>
                    <a:pt x="32" y="191"/>
                  </a:lnTo>
                  <a:lnTo>
                    <a:pt x="32" y="193"/>
                  </a:lnTo>
                  <a:lnTo>
                    <a:pt x="30" y="193"/>
                  </a:lnTo>
                  <a:lnTo>
                    <a:pt x="28" y="191"/>
                  </a:lnTo>
                  <a:lnTo>
                    <a:pt x="28" y="191"/>
                  </a:lnTo>
                  <a:lnTo>
                    <a:pt x="26" y="191"/>
                  </a:lnTo>
                  <a:lnTo>
                    <a:pt x="24" y="191"/>
                  </a:lnTo>
                  <a:lnTo>
                    <a:pt x="24" y="193"/>
                  </a:lnTo>
                  <a:lnTo>
                    <a:pt x="22" y="193"/>
                  </a:lnTo>
                  <a:lnTo>
                    <a:pt x="20" y="193"/>
                  </a:lnTo>
                  <a:lnTo>
                    <a:pt x="20" y="193"/>
                  </a:lnTo>
                  <a:lnTo>
                    <a:pt x="20" y="195"/>
                  </a:lnTo>
                  <a:lnTo>
                    <a:pt x="22" y="197"/>
                  </a:lnTo>
                  <a:lnTo>
                    <a:pt x="22" y="199"/>
                  </a:lnTo>
                  <a:lnTo>
                    <a:pt x="24" y="201"/>
                  </a:lnTo>
                  <a:lnTo>
                    <a:pt x="24" y="203"/>
                  </a:lnTo>
                  <a:lnTo>
                    <a:pt x="24" y="205"/>
                  </a:lnTo>
                  <a:lnTo>
                    <a:pt x="26" y="209"/>
                  </a:lnTo>
                  <a:lnTo>
                    <a:pt x="22" y="213"/>
                  </a:lnTo>
                  <a:lnTo>
                    <a:pt x="24" y="217"/>
                  </a:lnTo>
                  <a:lnTo>
                    <a:pt x="24" y="219"/>
                  </a:lnTo>
                  <a:lnTo>
                    <a:pt x="26" y="223"/>
                  </a:lnTo>
                  <a:lnTo>
                    <a:pt x="24" y="223"/>
                  </a:lnTo>
                  <a:lnTo>
                    <a:pt x="24" y="225"/>
                  </a:lnTo>
                  <a:lnTo>
                    <a:pt x="22" y="225"/>
                  </a:lnTo>
                  <a:lnTo>
                    <a:pt x="20" y="225"/>
                  </a:lnTo>
                  <a:lnTo>
                    <a:pt x="18" y="227"/>
                  </a:lnTo>
                  <a:lnTo>
                    <a:pt x="16" y="227"/>
                  </a:lnTo>
                  <a:lnTo>
                    <a:pt x="16" y="229"/>
                  </a:lnTo>
                  <a:lnTo>
                    <a:pt x="14" y="229"/>
                  </a:lnTo>
                  <a:lnTo>
                    <a:pt x="12" y="229"/>
                  </a:lnTo>
                  <a:lnTo>
                    <a:pt x="12" y="231"/>
                  </a:lnTo>
                  <a:lnTo>
                    <a:pt x="10" y="231"/>
                  </a:lnTo>
                  <a:lnTo>
                    <a:pt x="10" y="235"/>
                  </a:lnTo>
                  <a:lnTo>
                    <a:pt x="10" y="237"/>
                  </a:lnTo>
                  <a:lnTo>
                    <a:pt x="8" y="239"/>
                  </a:lnTo>
                  <a:lnTo>
                    <a:pt x="8" y="241"/>
                  </a:lnTo>
                  <a:lnTo>
                    <a:pt x="8" y="241"/>
                  </a:lnTo>
                  <a:lnTo>
                    <a:pt x="8" y="243"/>
                  </a:lnTo>
                  <a:lnTo>
                    <a:pt x="6" y="245"/>
                  </a:lnTo>
                  <a:lnTo>
                    <a:pt x="4" y="245"/>
                  </a:lnTo>
                  <a:lnTo>
                    <a:pt x="4" y="247"/>
                  </a:lnTo>
                  <a:lnTo>
                    <a:pt x="4" y="251"/>
                  </a:lnTo>
                  <a:lnTo>
                    <a:pt x="4" y="253"/>
                  </a:lnTo>
                  <a:lnTo>
                    <a:pt x="4" y="255"/>
                  </a:lnTo>
                  <a:lnTo>
                    <a:pt x="6" y="259"/>
                  </a:lnTo>
                  <a:lnTo>
                    <a:pt x="6" y="261"/>
                  </a:lnTo>
                  <a:lnTo>
                    <a:pt x="6" y="263"/>
                  </a:lnTo>
                  <a:lnTo>
                    <a:pt x="4" y="263"/>
                  </a:lnTo>
                  <a:lnTo>
                    <a:pt x="4" y="265"/>
                  </a:lnTo>
                  <a:lnTo>
                    <a:pt x="4" y="267"/>
                  </a:lnTo>
                  <a:lnTo>
                    <a:pt x="2" y="267"/>
                  </a:lnTo>
                  <a:lnTo>
                    <a:pt x="6" y="271"/>
                  </a:lnTo>
                  <a:lnTo>
                    <a:pt x="8" y="273"/>
                  </a:lnTo>
                  <a:lnTo>
                    <a:pt x="8" y="275"/>
                  </a:lnTo>
                  <a:lnTo>
                    <a:pt x="10" y="275"/>
                  </a:lnTo>
                  <a:lnTo>
                    <a:pt x="10" y="277"/>
                  </a:lnTo>
                  <a:lnTo>
                    <a:pt x="12" y="277"/>
                  </a:lnTo>
                  <a:lnTo>
                    <a:pt x="14" y="277"/>
                  </a:lnTo>
                  <a:lnTo>
                    <a:pt x="14" y="279"/>
                  </a:lnTo>
                  <a:lnTo>
                    <a:pt x="16" y="283"/>
                  </a:lnTo>
                  <a:lnTo>
                    <a:pt x="18" y="287"/>
                  </a:lnTo>
                  <a:lnTo>
                    <a:pt x="20" y="289"/>
                  </a:lnTo>
                  <a:lnTo>
                    <a:pt x="22" y="289"/>
                  </a:lnTo>
                  <a:lnTo>
                    <a:pt x="22" y="291"/>
                  </a:lnTo>
                  <a:lnTo>
                    <a:pt x="22" y="293"/>
                  </a:lnTo>
                  <a:lnTo>
                    <a:pt x="20" y="293"/>
                  </a:lnTo>
                  <a:lnTo>
                    <a:pt x="18" y="293"/>
                  </a:lnTo>
                  <a:lnTo>
                    <a:pt x="18" y="295"/>
                  </a:lnTo>
                  <a:lnTo>
                    <a:pt x="16" y="295"/>
                  </a:lnTo>
                  <a:lnTo>
                    <a:pt x="14" y="295"/>
                  </a:lnTo>
                  <a:lnTo>
                    <a:pt x="12" y="295"/>
                  </a:lnTo>
                  <a:lnTo>
                    <a:pt x="12" y="297"/>
                  </a:lnTo>
                  <a:lnTo>
                    <a:pt x="12" y="299"/>
                  </a:lnTo>
                  <a:lnTo>
                    <a:pt x="12" y="301"/>
                  </a:lnTo>
                  <a:lnTo>
                    <a:pt x="14" y="307"/>
                  </a:lnTo>
                  <a:lnTo>
                    <a:pt x="14" y="309"/>
                  </a:lnTo>
                  <a:lnTo>
                    <a:pt x="16" y="309"/>
                  </a:lnTo>
                  <a:lnTo>
                    <a:pt x="16" y="307"/>
                  </a:lnTo>
                  <a:lnTo>
                    <a:pt x="18" y="307"/>
                  </a:lnTo>
                  <a:lnTo>
                    <a:pt x="20" y="307"/>
                  </a:lnTo>
                  <a:lnTo>
                    <a:pt x="20" y="305"/>
                  </a:lnTo>
                  <a:lnTo>
                    <a:pt x="22" y="305"/>
                  </a:lnTo>
                  <a:lnTo>
                    <a:pt x="24" y="305"/>
                  </a:lnTo>
                  <a:lnTo>
                    <a:pt x="26" y="305"/>
                  </a:lnTo>
                  <a:lnTo>
                    <a:pt x="28" y="305"/>
                  </a:lnTo>
                  <a:lnTo>
                    <a:pt x="28" y="307"/>
                  </a:lnTo>
                  <a:lnTo>
                    <a:pt x="28" y="307"/>
                  </a:lnTo>
                  <a:lnTo>
                    <a:pt x="28" y="309"/>
                  </a:lnTo>
                  <a:lnTo>
                    <a:pt x="30" y="309"/>
                  </a:lnTo>
                  <a:lnTo>
                    <a:pt x="30" y="311"/>
                  </a:lnTo>
                  <a:lnTo>
                    <a:pt x="32" y="311"/>
                  </a:lnTo>
                  <a:lnTo>
                    <a:pt x="34" y="311"/>
                  </a:lnTo>
                  <a:lnTo>
                    <a:pt x="36" y="311"/>
                  </a:lnTo>
                  <a:lnTo>
                    <a:pt x="36" y="309"/>
                  </a:lnTo>
                  <a:lnTo>
                    <a:pt x="38" y="309"/>
                  </a:lnTo>
                  <a:lnTo>
                    <a:pt x="40" y="309"/>
                  </a:lnTo>
                  <a:lnTo>
                    <a:pt x="42" y="309"/>
                  </a:lnTo>
                  <a:lnTo>
                    <a:pt x="44" y="309"/>
                  </a:lnTo>
                  <a:lnTo>
                    <a:pt x="46" y="309"/>
                  </a:lnTo>
                  <a:lnTo>
                    <a:pt x="46" y="307"/>
                  </a:lnTo>
                  <a:lnTo>
                    <a:pt x="48" y="307"/>
                  </a:lnTo>
                  <a:lnTo>
                    <a:pt x="48" y="305"/>
                  </a:lnTo>
                  <a:lnTo>
                    <a:pt x="48" y="303"/>
                  </a:lnTo>
                  <a:lnTo>
                    <a:pt x="50" y="303"/>
                  </a:lnTo>
                  <a:lnTo>
                    <a:pt x="52" y="303"/>
                  </a:lnTo>
                  <a:lnTo>
                    <a:pt x="52" y="301"/>
                  </a:lnTo>
                  <a:lnTo>
                    <a:pt x="54" y="301"/>
                  </a:lnTo>
                  <a:lnTo>
                    <a:pt x="56" y="301"/>
                  </a:lnTo>
                  <a:lnTo>
                    <a:pt x="56" y="303"/>
                  </a:lnTo>
                  <a:lnTo>
                    <a:pt x="58" y="303"/>
                  </a:lnTo>
                  <a:lnTo>
                    <a:pt x="58" y="305"/>
                  </a:lnTo>
                  <a:lnTo>
                    <a:pt x="58" y="307"/>
                  </a:lnTo>
                  <a:lnTo>
                    <a:pt x="60" y="307"/>
                  </a:lnTo>
                  <a:lnTo>
                    <a:pt x="60" y="309"/>
                  </a:lnTo>
                  <a:lnTo>
                    <a:pt x="60" y="311"/>
                  </a:lnTo>
                  <a:lnTo>
                    <a:pt x="60" y="313"/>
                  </a:lnTo>
                  <a:lnTo>
                    <a:pt x="62" y="313"/>
                  </a:lnTo>
                  <a:lnTo>
                    <a:pt x="64" y="313"/>
                  </a:lnTo>
                  <a:lnTo>
                    <a:pt x="66" y="313"/>
                  </a:lnTo>
                  <a:lnTo>
                    <a:pt x="68" y="315"/>
                  </a:lnTo>
                  <a:lnTo>
                    <a:pt x="70" y="317"/>
                  </a:lnTo>
                  <a:lnTo>
                    <a:pt x="72" y="317"/>
                  </a:lnTo>
                  <a:lnTo>
                    <a:pt x="74" y="317"/>
                  </a:lnTo>
                  <a:lnTo>
                    <a:pt x="74" y="319"/>
                  </a:lnTo>
                  <a:lnTo>
                    <a:pt x="76" y="319"/>
                  </a:lnTo>
                  <a:lnTo>
                    <a:pt x="76" y="319"/>
                  </a:lnTo>
                  <a:lnTo>
                    <a:pt x="76" y="317"/>
                  </a:lnTo>
                  <a:lnTo>
                    <a:pt x="78" y="317"/>
                  </a:lnTo>
                  <a:lnTo>
                    <a:pt x="78" y="315"/>
                  </a:lnTo>
                  <a:lnTo>
                    <a:pt x="78" y="313"/>
                  </a:lnTo>
                  <a:lnTo>
                    <a:pt x="78" y="311"/>
                  </a:lnTo>
                  <a:lnTo>
                    <a:pt x="80" y="311"/>
                  </a:lnTo>
                  <a:lnTo>
                    <a:pt x="82" y="311"/>
                  </a:lnTo>
                  <a:lnTo>
                    <a:pt x="82" y="309"/>
                  </a:lnTo>
                  <a:lnTo>
                    <a:pt x="84" y="309"/>
                  </a:lnTo>
                  <a:lnTo>
                    <a:pt x="84" y="307"/>
                  </a:lnTo>
                  <a:lnTo>
                    <a:pt x="90" y="313"/>
                  </a:lnTo>
                  <a:lnTo>
                    <a:pt x="92" y="313"/>
                  </a:lnTo>
                  <a:lnTo>
                    <a:pt x="94" y="313"/>
                  </a:lnTo>
                  <a:lnTo>
                    <a:pt x="96" y="313"/>
                  </a:lnTo>
                  <a:lnTo>
                    <a:pt x="98" y="313"/>
                  </a:lnTo>
                  <a:lnTo>
                    <a:pt x="98" y="315"/>
                  </a:lnTo>
                  <a:lnTo>
                    <a:pt x="100" y="315"/>
                  </a:lnTo>
                  <a:lnTo>
                    <a:pt x="98" y="317"/>
                  </a:lnTo>
                  <a:lnTo>
                    <a:pt x="98" y="319"/>
                  </a:lnTo>
                  <a:lnTo>
                    <a:pt x="98" y="321"/>
                  </a:lnTo>
                  <a:lnTo>
                    <a:pt x="100" y="321"/>
                  </a:lnTo>
                  <a:lnTo>
                    <a:pt x="100" y="323"/>
                  </a:lnTo>
                  <a:lnTo>
                    <a:pt x="98" y="323"/>
                  </a:lnTo>
                  <a:lnTo>
                    <a:pt x="98" y="325"/>
                  </a:lnTo>
                  <a:lnTo>
                    <a:pt x="100" y="325"/>
                  </a:lnTo>
                  <a:lnTo>
                    <a:pt x="100" y="327"/>
                  </a:lnTo>
                  <a:lnTo>
                    <a:pt x="102" y="327"/>
                  </a:lnTo>
                  <a:lnTo>
                    <a:pt x="102" y="329"/>
                  </a:lnTo>
                  <a:lnTo>
                    <a:pt x="102" y="331"/>
                  </a:lnTo>
                  <a:lnTo>
                    <a:pt x="104" y="331"/>
                  </a:lnTo>
                  <a:lnTo>
                    <a:pt x="104" y="329"/>
                  </a:lnTo>
                  <a:lnTo>
                    <a:pt x="104" y="327"/>
                  </a:lnTo>
                  <a:lnTo>
                    <a:pt x="104" y="325"/>
                  </a:lnTo>
                  <a:lnTo>
                    <a:pt x="104" y="323"/>
                  </a:lnTo>
                  <a:lnTo>
                    <a:pt x="104" y="321"/>
                  </a:lnTo>
                  <a:lnTo>
                    <a:pt x="104" y="319"/>
                  </a:lnTo>
                  <a:lnTo>
                    <a:pt x="106" y="319"/>
                  </a:lnTo>
                  <a:lnTo>
                    <a:pt x="108" y="319"/>
                  </a:lnTo>
                  <a:lnTo>
                    <a:pt x="108" y="317"/>
                  </a:lnTo>
                  <a:lnTo>
                    <a:pt x="110" y="317"/>
                  </a:lnTo>
                  <a:lnTo>
                    <a:pt x="112" y="317"/>
                  </a:lnTo>
                  <a:lnTo>
                    <a:pt x="112" y="319"/>
                  </a:lnTo>
                  <a:lnTo>
                    <a:pt x="114" y="319"/>
                  </a:lnTo>
                  <a:lnTo>
                    <a:pt x="116" y="319"/>
                  </a:lnTo>
                  <a:lnTo>
                    <a:pt x="116" y="317"/>
                  </a:lnTo>
                  <a:lnTo>
                    <a:pt x="116" y="315"/>
                  </a:lnTo>
                  <a:lnTo>
                    <a:pt x="116" y="313"/>
                  </a:lnTo>
                  <a:lnTo>
                    <a:pt x="118" y="313"/>
                  </a:lnTo>
                  <a:lnTo>
                    <a:pt x="120" y="313"/>
                  </a:lnTo>
                  <a:lnTo>
                    <a:pt x="120" y="311"/>
                  </a:lnTo>
                  <a:lnTo>
                    <a:pt x="122" y="311"/>
                  </a:lnTo>
                  <a:lnTo>
                    <a:pt x="122" y="313"/>
                  </a:lnTo>
                  <a:lnTo>
                    <a:pt x="122" y="315"/>
                  </a:lnTo>
                  <a:lnTo>
                    <a:pt x="124" y="315"/>
                  </a:lnTo>
                  <a:lnTo>
                    <a:pt x="124" y="315"/>
                  </a:lnTo>
                  <a:lnTo>
                    <a:pt x="124" y="317"/>
                  </a:lnTo>
                  <a:lnTo>
                    <a:pt x="126" y="317"/>
                  </a:lnTo>
                  <a:lnTo>
                    <a:pt x="128" y="317"/>
                  </a:lnTo>
                  <a:lnTo>
                    <a:pt x="128" y="315"/>
                  </a:lnTo>
                  <a:lnTo>
                    <a:pt x="130" y="315"/>
                  </a:lnTo>
                  <a:lnTo>
                    <a:pt x="132" y="315"/>
                  </a:lnTo>
                  <a:lnTo>
                    <a:pt x="134" y="315"/>
                  </a:lnTo>
                  <a:lnTo>
                    <a:pt x="134" y="313"/>
                  </a:lnTo>
                  <a:lnTo>
                    <a:pt x="134" y="311"/>
                  </a:lnTo>
                  <a:lnTo>
                    <a:pt x="136" y="311"/>
                  </a:lnTo>
                  <a:lnTo>
                    <a:pt x="136" y="313"/>
                  </a:lnTo>
                  <a:lnTo>
                    <a:pt x="138" y="313"/>
                  </a:lnTo>
                  <a:lnTo>
                    <a:pt x="138" y="311"/>
                  </a:lnTo>
                  <a:lnTo>
                    <a:pt x="138" y="309"/>
                  </a:lnTo>
                  <a:lnTo>
                    <a:pt x="140" y="309"/>
                  </a:lnTo>
                  <a:lnTo>
                    <a:pt x="140" y="307"/>
                  </a:lnTo>
                  <a:lnTo>
                    <a:pt x="142" y="307"/>
                  </a:lnTo>
                  <a:lnTo>
                    <a:pt x="142" y="305"/>
                  </a:lnTo>
                  <a:lnTo>
                    <a:pt x="142" y="303"/>
                  </a:lnTo>
                  <a:lnTo>
                    <a:pt x="142" y="301"/>
                  </a:lnTo>
                  <a:lnTo>
                    <a:pt x="144" y="301"/>
                  </a:lnTo>
                  <a:lnTo>
                    <a:pt x="146" y="301"/>
                  </a:lnTo>
                  <a:lnTo>
                    <a:pt x="146" y="299"/>
                  </a:lnTo>
                  <a:lnTo>
                    <a:pt x="148" y="299"/>
                  </a:lnTo>
                  <a:lnTo>
                    <a:pt x="148" y="297"/>
                  </a:lnTo>
                  <a:lnTo>
                    <a:pt x="150" y="297"/>
                  </a:lnTo>
                  <a:lnTo>
                    <a:pt x="150" y="295"/>
                  </a:lnTo>
                  <a:lnTo>
                    <a:pt x="150" y="293"/>
                  </a:lnTo>
                  <a:lnTo>
                    <a:pt x="152" y="293"/>
                  </a:lnTo>
                  <a:lnTo>
                    <a:pt x="152" y="291"/>
                  </a:lnTo>
                  <a:lnTo>
                    <a:pt x="154" y="291"/>
                  </a:lnTo>
                  <a:lnTo>
                    <a:pt x="156" y="291"/>
                  </a:lnTo>
                  <a:lnTo>
                    <a:pt x="158" y="291"/>
                  </a:lnTo>
                  <a:lnTo>
                    <a:pt x="158" y="289"/>
                  </a:lnTo>
                  <a:lnTo>
                    <a:pt x="160" y="289"/>
                  </a:lnTo>
                  <a:lnTo>
                    <a:pt x="162" y="289"/>
                  </a:lnTo>
                  <a:lnTo>
                    <a:pt x="164" y="289"/>
                  </a:lnTo>
                  <a:lnTo>
                    <a:pt x="166" y="289"/>
                  </a:lnTo>
                  <a:lnTo>
                    <a:pt x="166" y="289"/>
                  </a:lnTo>
                  <a:lnTo>
                    <a:pt x="166" y="287"/>
                  </a:lnTo>
                  <a:lnTo>
                    <a:pt x="168" y="287"/>
                  </a:lnTo>
                  <a:lnTo>
                    <a:pt x="168" y="285"/>
                  </a:lnTo>
                  <a:lnTo>
                    <a:pt x="170" y="285"/>
                  </a:lnTo>
                  <a:lnTo>
                    <a:pt x="170" y="283"/>
                  </a:lnTo>
                  <a:lnTo>
                    <a:pt x="170" y="281"/>
                  </a:lnTo>
                  <a:lnTo>
                    <a:pt x="170" y="279"/>
                  </a:lnTo>
                  <a:lnTo>
                    <a:pt x="172" y="279"/>
                  </a:lnTo>
                  <a:lnTo>
                    <a:pt x="172" y="277"/>
                  </a:lnTo>
                  <a:lnTo>
                    <a:pt x="172" y="277"/>
                  </a:lnTo>
                  <a:lnTo>
                    <a:pt x="172" y="279"/>
                  </a:lnTo>
                  <a:lnTo>
                    <a:pt x="174" y="279"/>
                  </a:lnTo>
                  <a:lnTo>
                    <a:pt x="174" y="277"/>
                  </a:lnTo>
                  <a:lnTo>
                    <a:pt x="176" y="277"/>
                  </a:lnTo>
                  <a:lnTo>
                    <a:pt x="176" y="275"/>
                  </a:lnTo>
                  <a:lnTo>
                    <a:pt x="178" y="275"/>
                  </a:lnTo>
                  <a:lnTo>
                    <a:pt x="178" y="273"/>
                  </a:lnTo>
                  <a:lnTo>
                    <a:pt x="180" y="273"/>
                  </a:lnTo>
                  <a:lnTo>
                    <a:pt x="180" y="271"/>
                  </a:lnTo>
                  <a:lnTo>
                    <a:pt x="180" y="269"/>
                  </a:lnTo>
                  <a:lnTo>
                    <a:pt x="182" y="269"/>
                  </a:lnTo>
                  <a:lnTo>
                    <a:pt x="182" y="267"/>
                  </a:lnTo>
                  <a:lnTo>
                    <a:pt x="180" y="267"/>
                  </a:lnTo>
                  <a:lnTo>
                    <a:pt x="180" y="265"/>
                  </a:lnTo>
                  <a:lnTo>
                    <a:pt x="182" y="265"/>
                  </a:lnTo>
                  <a:lnTo>
                    <a:pt x="184" y="265"/>
                  </a:lnTo>
                  <a:lnTo>
                    <a:pt x="184" y="263"/>
                  </a:lnTo>
                  <a:lnTo>
                    <a:pt x="186" y="263"/>
                  </a:lnTo>
                  <a:lnTo>
                    <a:pt x="186" y="261"/>
                  </a:lnTo>
                  <a:lnTo>
                    <a:pt x="188" y="261"/>
                  </a:lnTo>
                  <a:lnTo>
                    <a:pt x="190" y="261"/>
                  </a:lnTo>
                  <a:lnTo>
                    <a:pt x="190" y="259"/>
                  </a:lnTo>
                  <a:lnTo>
                    <a:pt x="192" y="259"/>
                  </a:lnTo>
                  <a:lnTo>
                    <a:pt x="194" y="259"/>
                  </a:lnTo>
                  <a:lnTo>
                    <a:pt x="194" y="257"/>
                  </a:lnTo>
                  <a:lnTo>
                    <a:pt x="196" y="257"/>
                  </a:lnTo>
                  <a:lnTo>
                    <a:pt x="196" y="255"/>
                  </a:lnTo>
                  <a:lnTo>
                    <a:pt x="198" y="255"/>
                  </a:lnTo>
                  <a:lnTo>
                    <a:pt x="200" y="255"/>
                  </a:lnTo>
                  <a:lnTo>
                    <a:pt x="202" y="255"/>
                  </a:lnTo>
                  <a:lnTo>
                    <a:pt x="202" y="253"/>
                  </a:lnTo>
                  <a:lnTo>
                    <a:pt x="202" y="251"/>
                  </a:lnTo>
                  <a:lnTo>
                    <a:pt x="200" y="251"/>
                  </a:lnTo>
                  <a:lnTo>
                    <a:pt x="198" y="249"/>
                  </a:lnTo>
                  <a:lnTo>
                    <a:pt x="198" y="247"/>
                  </a:lnTo>
                  <a:lnTo>
                    <a:pt x="200" y="247"/>
                  </a:lnTo>
                  <a:lnTo>
                    <a:pt x="200" y="245"/>
                  </a:lnTo>
                  <a:lnTo>
                    <a:pt x="202" y="245"/>
                  </a:lnTo>
                  <a:lnTo>
                    <a:pt x="204" y="245"/>
                  </a:lnTo>
                  <a:lnTo>
                    <a:pt x="204" y="243"/>
                  </a:lnTo>
                  <a:lnTo>
                    <a:pt x="204" y="241"/>
                  </a:lnTo>
                  <a:lnTo>
                    <a:pt x="206" y="241"/>
                  </a:lnTo>
                  <a:lnTo>
                    <a:pt x="206" y="241"/>
                  </a:lnTo>
                  <a:lnTo>
                    <a:pt x="208" y="241"/>
                  </a:lnTo>
                  <a:lnTo>
                    <a:pt x="210" y="241"/>
                  </a:lnTo>
                  <a:lnTo>
                    <a:pt x="210" y="239"/>
                  </a:lnTo>
                  <a:lnTo>
                    <a:pt x="212" y="239"/>
                  </a:lnTo>
                  <a:lnTo>
                    <a:pt x="214" y="239"/>
                  </a:lnTo>
                  <a:lnTo>
                    <a:pt x="214" y="237"/>
                  </a:lnTo>
                  <a:lnTo>
                    <a:pt x="214" y="235"/>
                  </a:lnTo>
                  <a:lnTo>
                    <a:pt x="214" y="233"/>
                  </a:lnTo>
                  <a:lnTo>
                    <a:pt x="214" y="231"/>
                  </a:lnTo>
                  <a:lnTo>
                    <a:pt x="214" y="229"/>
                  </a:lnTo>
                  <a:lnTo>
                    <a:pt x="214" y="227"/>
                  </a:lnTo>
                  <a:lnTo>
                    <a:pt x="216" y="227"/>
                  </a:lnTo>
                  <a:lnTo>
                    <a:pt x="216" y="225"/>
                  </a:lnTo>
                  <a:lnTo>
                    <a:pt x="216" y="223"/>
                  </a:lnTo>
                  <a:lnTo>
                    <a:pt x="218" y="223"/>
                  </a:lnTo>
                  <a:lnTo>
                    <a:pt x="218" y="221"/>
                  </a:lnTo>
                  <a:lnTo>
                    <a:pt x="218" y="219"/>
                  </a:lnTo>
                  <a:lnTo>
                    <a:pt x="220" y="219"/>
                  </a:lnTo>
                  <a:lnTo>
                    <a:pt x="220" y="217"/>
                  </a:lnTo>
                  <a:lnTo>
                    <a:pt x="220" y="217"/>
                  </a:lnTo>
                  <a:lnTo>
                    <a:pt x="222" y="217"/>
                  </a:lnTo>
                  <a:lnTo>
                    <a:pt x="222" y="215"/>
                  </a:lnTo>
                  <a:lnTo>
                    <a:pt x="224" y="215"/>
                  </a:lnTo>
                  <a:lnTo>
                    <a:pt x="224" y="213"/>
                  </a:lnTo>
                  <a:lnTo>
                    <a:pt x="224" y="211"/>
                  </a:lnTo>
                  <a:lnTo>
                    <a:pt x="226" y="211"/>
                  </a:lnTo>
                  <a:lnTo>
                    <a:pt x="228" y="211"/>
                  </a:lnTo>
                  <a:lnTo>
                    <a:pt x="230" y="211"/>
                  </a:lnTo>
                  <a:lnTo>
                    <a:pt x="232" y="211"/>
                  </a:lnTo>
                  <a:lnTo>
                    <a:pt x="234" y="211"/>
                  </a:lnTo>
                  <a:lnTo>
                    <a:pt x="236" y="211"/>
                  </a:lnTo>
                  <a:lnTo>
                    <a:pt x="236" y="209"/>
                  </a:lnTo>
                  <a:lnTo>
                    <a:pt x="238" y="209"/>
                  </a:lnTo>
                  <a:lnTo>
                    <a:pt x="240" y="207"/>
                  </a:lnTo>
                  <a:lnTo>
                    <a:pt x="240" y="209"/>
                  </a:lnTo>
                  <a:lnTo>
                    <a:pt x="242" y="209"/>
                  </a:lnTo>
                  <a:lnTo>
                    <a:pt x="242" y="211"/>
                  </a:lnTo>
                  <a:lnTo>
                    <a:pt x="244" y="211"/>
                  </a:lnTo>
                  <a:lnTo>
                    <a:pt x="246" y="211"/>
                  </a:lnTo>
                  <a:lnTo>
                    <a:pt x="248" y="209"/>
                  </a:lnTo>
                  <a:lnTo>
                    <a:pt x="248" y="207"/>
                  </a:lnTo>
                  <a:lnTo>
                    <a:pt x="250" y="207"/>
                  </a:lnTo>
                  <a:lnTo>
                    <a:pt x="252" y="207"/>
                  </a:lnTo>
                  <a:lnTo>
                    <a:pt x="252" y="205"/>
                  </a:lnTo>
                  <a:lnTo>
                    <a:pt x="252" y="203"/>
                  </a:lnTo>
                  <a:lnTo>
                    <a:pt x="254" y="203"/>
                  </a:lnTo>
                  <a:lnTo>
                    <a:pt x="256" y="203"/>
                  </a:lnTo>
                  <a:lnTo>
                    <a:pt x="256" y="201"/>
                  </a:lnTo>
                  <a:lnTo>
                    <a:pt x="256" y="199"/>
                  </a:lnTo>
                  <a:lnTo>
                    <a:pt x="256" y="197"/>
                  </a:lnTo>
                  <a:lnTo>
                    <a:pt x="256" y="195"/>
                  </a:lnTo>
                  <a:lnTo>
                    <a:pt x="254" y="195"/>
                  </a:lnTo>
                  <a:lnTo>
                    <a:pt x="254" y="193"/>
                  </a:lnTo>
                  <a:lnTo>
                    <a:pt x="254" y="193"/>
                  </a:lnTo>
                  <a:lnTo>
                    <a:pt x="254" y="191"/>
                  </a:lnTo>
                  <a:lnTo>
                    <a:pt x="254" y="189"/>
                  </a:lnTo>
                  <a:lnTo>
                    <a:pt x="256" y="189"/>
                  </a:lnTo>
                  <a:lnTo>
                    <a:pt x="256" y="187"/>
                  </a:lnTo>
                  <a:lnTo>
                    <a:pt x="256" y="185"/>
                  </a:lnTo>
                  <a:lnTo>
                    <a:pt x="258" y="185"/>
                  </a:lnTo>
                  <a:lnTo>
                    <a:pt x="258" y="187"/>
                  </a:lnTo>
                  <a:lnTo>
                    <a:pt x="260" y="187"/>
                  </a:lnTo>
                  <a:lnTo>
                    <a:pt x="260" y="185"/>
                  </a:lnTo>
                  <a:lnTo>
                    <a:pt x="262" y="187"/>
                  </a:lnTo>
                  <a:lnTo>
                    <a:pt x="262" y="185"/>
                  </a:lnTo>
                  <a:lnTo>
                    <a:pt x="264" y="183"/>
                  </a:lnTo>
                  <a:lnTo>
                    <a:pt x="266" y="181"/>
                  </a:lnTo>
                  <a:lnTo>
                    <a:pt x="268" y="181"/>
                  </a:lnTo>
                  <a:lnTo>
                    <a:pt x="268" y="181"/>
                  </a:lnTo>
                  <a:lnTo>
                    <a:pt x="270" y="181"/>
                  </a:lnTo>
                  <a:lnTo>
                    <a:pt x="272" y="181"/>
                  </a:lnTo>
                  <a:lnTo>
                    <a:pt x="274" y="181"/>
                  </a:lnTo>
                  <a:lnTo>
                    <a:pt x="274" y="179"/>
                  </a:lnTo>
                  <a:lnTo>
                    <a:pt x="276" y="179"/>
                  </a:lnTo>
                  <a:lnTo>
                    <a:pt x="278" y="179"/>
                  </a:lnTo>
                  <a:lnTo>
                    <a:pt x="278" y="181"/>
                  </a:lnTo>
                  <a:lnTo>
                    <a:pt x="280" y="181"/>
                  </a:lnTo>
                  <a:lnTo>
                    <a:pt x="280" y="179"/>
                  </a:lnTo>
                  <a:lnTo>
                    <a:pt x="282" y="179"/>
                  </a:lnTo>
                  <a:lnTo>
                    <a:pt x="282" y="181"/>
                  </a:lnTo>
                  <a:lnTo>
                    <a:pt x="284" y="181"/>
                  </a:lnTo>
                  <a:lnTo>
                    <a:pt x="284" y="183"/>
                  </a:lnTo>
                  <a:lnTo>
                    <a:pt x="286" y="183"/>
                  </a:lnTo>
                  <a:lnTo>
                    <a:pt x="286" y="185"/>
                  </a:lnTo>
                  <a:lnTo>
                    <a:pt x="288" y="185"/>
                  </a:lnTo>
                  <a:lnTo>
                    <a:pt x="288" y="183"/>
                  </a:lnTo>
                  <a:lnTo>
                    <a:pt x="290" y="183"/>
                  </a:lnTo>
                  <a:lnTo>
                    <a:pt x="292" y="183"/>
                  </a:lnTo>
                  <a:lnTo>
                    <a:pt x="292" y="181"/>
                  </a:lnTo>
                  <a:lnTo>
                    <a:pt x="294" y="181"/>
                  </a:lnTo>
                  <a:lnTo>
                    <a:pt x="296" y="181"/>
                  </a:lnTo>
                  <a:lnTo>
                    <a:pt x="296" y="183"/>
                  </a:lnTo>
                  <a:lnTo>
                    <a:pt x="298" y="183"/>
                  </a:lnTo>
                  <a:lnTo>
                    <a:pt x="298" y="185"/>
                  </a:lnTo>
                  <a:lnTo>
                    <a:pt x="300" y="185"/>
                  </a:lnTo>
                  <a:lnTo>
                    <a:pt x="302" y="183"/>
                  </a:lnTo>
                  <a:lnTo>
                    <a:pt x="300" y="183"/>
                  </a:lnTo>
                  <a:lnTo>
                    <a:pt x="300" y="181"/>
                  </a:lnTo>
                  <a:lnTo>
                    <a:pt x="302" y="181"/>
                  </a:lnTo>
                  <a:lnTo>
                    <a:pt x="304" y="181"/>
                  </a:lnTo>
                  <a:lnTo>
                    <a:pt x="304" y="183"/>
                  </a:lnTo>
                  <a:lnTo>
                    <a:pt x="306" y="183"/>
                  </a:lnTo>
                  <a:lnTo>
                    <a:pt x="308" y="183"/>
                  </a:lnTo>
                  <a:lnTo>
                    <a:pt x="308" y="181"/>
                  </a:lnTo>
                  <a:lnTo>
                    <a:pt x="306" y="181"/>
                  </a:lnTo>
                  <a:lnTo>
                    <a:pt x="306" y="179"/>
                  </a:lnTo>
                  <a:lnTo>
                    <a:pt x="308" y="179"/>
                  </a:lnTo>
                  <a:lnTo>
                    <a:pt x="308" y="177"/>
                  </a:lnTo>
                  <a:lnTo>
                    <a:pt x="310" y="177"/>
                  </a:lnTo>
                  <a:lnTo>
                    <a:pt x="312" y="177"/>
                  </a:lnTo>
                  <a:lnTo>
                    <a:pt x="312" y="175"/>
                  </a:lnTo>
                  <a:lnTo>
                    <a:pt x="314" y="175"/>
                  </a:lnTo>
                  <a:lnTo>
                    <a:pt x="316" y="175"/>
                  </a:lnTo>
                  <a:lnTo>
                    <a:pt x="318" y="173"/>
                  </a:lnTo>
                  <a:lnTo>
                    <a:pt x="316" y="173"/>
                  </a:lnTo>
                  <a:lnTo>
                    <a:pt x="316" y="171"/>
                  </a:lnTo>
                  <a:lnTo>
                    <a:pt x="316" y="169"/>
                  </a:lnTo>
                  <a:lnTo>
                    <a:pt x="318" y="169"/>
                  </a:lnTo>
                  <a:lnTo>
                    <a:pt x="318" y="167"/>
                  </a:lnTo>
                  <a:lnTo>
                    <a:pt x="318" y="165"/>
                  </a:lnTo>
                  <a:lnTo>
                    <a:pt x="316" y="165"/>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3" name="Freeform 6">
              <a:extLst>
                <a:ext uri="{FF2B5EF4-FFF2-40B4-BE49-F238E27FC236}">
                  <a16:creationId xmlns:a16="http://schemas.microsoft.com/office/drawing/2014/main" id="{9709A2AE-2282-4C4B-8A3A-E5C5BFF40977}"/>
                </a:ext>
              </a:extLst>
            </p:cNvPr>
            <p:cNvSpPr>
              <a:spLocks/>
            </p:cNvSpPr>
            <p:nvPr/>
          </p:nvSpPr>
          <p:spPr bwMode="auto">
            <a:xfrm>
              <a:off x="3726728" y="3358469"/>
              <a:ext cx="385106" cy="635305"/>
            </a:xfrm>
            <a:custGeom>
              <a:avLst/>
              <a:gdLst/>
              <a:ahLst/>
              <a:cxnLst>
                <a:cxn ang="0">
                  <a:pos x="292" y="563"/>
                </a:cxn>
                <a:cxn ang="0">
                  <a:pos x="300" y="585"/>
                </a:cxn>
                <a:cxn ang="0">
                  <a:pos x="298" y="617"/>
                </a:cxn>
                <a:cxn ang="0">
                  <a:pos x="314" y="651"/>
                </a:cxn>
                <a:cxn ang="0">
                  <a:pos x="296" y="667"/>
                </a:cxn>
                <a:cxn ang="0">
                  <a:pos x="274" y="643"/>
                </a:cxn>
                <a:cxn ang="0">
                  <a:pos x="192" y="615"/>
                </a:cxn>
                <a:cxn ang="0">
                  <a:pos x="178" y="601"/>
                </a:cxn>
                <a:cxn ang="0">
                  <a:pos x="178" y="579"/>
                </a:cxn>
                <a:cxn ang="0">
                  <a:pos x="162" y="571"/>
                </a:cxn>
                <a:cxn ang="0">
                  <a:pos x="146" y="593"/>
                </a:cxn>
                <a:cxn ang="0">
                  <a:pos x="144" y="611"/>
                </a:cxn>
                <a:cxn ang="0">
                  <a:pos x="138" y="623"/>
                </a:cxn>
                <a:cxn ang="0">
                  <a:pos x="128" y="633"/>
                </a:cxn>
                <a:cxn ang="0">
                  <a:pos x="96" y="629"/>
                </a:cxn>
                <a:cxn ang="0">
                  <a:pos x="82" y="645"/>
                </a:cxn>
                <a:cxn ang="0">
                  <a:pos x="68" y="655"/>
                </a:cxn>
                <a:cxn ang="0">
                  <a:pos x="54" y="641"/>
                </a:cxn>
                <a:cxn ang="0">
                  <a:pos x="52" y="617"/>
                </a:cxn>
                <a:cxn ang="0">
                  <a:pos x="56" y="595"/>
                </a:cxn>
                <a:cxn ang="0">
                  <a:pos x="48" y="585"/>
                </a:cxn>
                <a:cxn ang="0">
                  <a:pos x="32" y="577"/>
                </a:cxn>
                <a:cxn ang="0">
                  <a:pos x="26" y="559"/>
                </a:cxn>
                <a:cxn ang="0">
                  <a:pos x="20" y="537"/>
                </a:cxn>
                <a:cxn ang="0">
                  <a:pos x="14" y="523"/>
                </a:cxn>
                <a:cxn ang="0">
                  <a:pos x="2" y="505"/>
                </a:cxn>
                <a:cxn ang="0">
                  <a:pos x="4" y="479"/>
                </a:cxn>
                <a:cxn ang="0">
                  <a:pos x="0" y="465"/>
                </a:cxn>
                <a:cxn ang="0">
                  <a:pos x="4" y="451"/>
                </a:cxn>
                <a:cxn ang="0">
                  <a:pos x="10" y="445"/>
                </a:cxn>
                <a:cxn ang="0">
                  <a:pos x="16" y="427"/>
                </a:cxn>
                <a:cxn ang="0">
                  <a:pos x="12" y="421"/>
                </a:cxn>
                <a:cxn ang="0">
                  <a:pos x="14" y="407"/>
                </a:cxn>
                <a:cxn ang="0">
                  <a:pos x="16" y="393"/>
                </a:cxn>
                <a:cxn ang="0">
                  <a:pos x="20" y="377"/>
                </a:cxn>
                <a:cxn ang="0">
                  <a:pos x="12" y="365"/>
                </a:cxn>
                <a:cxn ang="0">
                  <a:pos x="14" y="339"/>
                </a:cxn>
                <a:cxn ang="0">
                  <a:pos x="18" y="317"/>
                </a:cxn>
                <a:cxn ang="0">
                  <a:pos x="20" y="291"/>
                </a:cxn>
                <a:cxn ang="0">
                  <a:pos x="34" y="273"/>
                </a:cxn>
                <a:cxn ang="0">
                  <a:pos x="46" y="251"/>
                </a:cxn>
                <a:cxn ang="0">
                  <a:pos x="48" y="227"/>
                </a:cxn>
                <a:cxn ang="0">
                  <a:pos x="46" y="203"/>
                </a:cxn>
                <a:cxn ang="0">
                  <a:pos x="48" y="181"/>
                </a:cxn>
                <a:cxn ang="0">
                  <a:pos x="46" y="163"/>
                </a:cxn>
                <a:cxn ang="0">
                  <a:pos x="44" y="141"/>
                </a:cxn>
                <a:cxn ang="0">
                  <a:pos x="46" y="123"/>
                </a:cxn>
                <a:cxn ang="0">
                  <a:pos x="48" y="102"/>
                </a:cxn>
                <a:cxn ang="0">
                  <a:pos x="56" y="84"/>
                </a:cxn>
                <a:cxn ang="0">
                  <a:pos x="70" y="64"/>
                </a:cxn>
                <a:cxn ang="0">
                  <a:pos x="80" y="46"/>
                </a:cxn>
                <a:cxn ang="0">
                  <a:pos x="82" y="26"/>
                </a:cxn>
                <a:cxn ang="0">
                  <a:pos x="82" y="10"/>
                </a:cxn>
                <a:cxn ang="0">
                  <a:pos x="192" y="169"/>
                </a:cxn>
                <a:cxn ang="0">
                  <a:pos x="338" y="309"/>
                </a:cxn>
                <a:cxn ang="0">
                  <a:pos x="352" y="319"/>
                </a:cxn>
                <a:cxn ang="0">
                  <a:pos x="360" y="337"/>
                </a:cxn>
                <a:cxn ang="0">
                  <a:pos x="372" y="343"/>
                </a:cxn>
                <a:cxn ang="0">
                  <a:pos x="388" y="357"/>
                </a:cxn>
                <a:cxn ang="0">
                  <a:pos x="396" y="375"/>
                </a:cxn>
                <a:cxn ang="0">
                  <a:pos x="312" y="459"/>
                </a:cxn>
              </a:cxnLst>
              <a:rect l="0" t="0" r="r" b="b"/>
              <a:pathLst>
                <a:path w="404" h="667">
                  <a:moveTo>
                    <a:pt x="308" y="469"/>
                  </a:moveTo>
                  <a:lnTo>
                    <a:pt x="314" y="493"/>
                  </a:lnTo>
                  <a:lnTo>
                    <a:pt x="316" y="493"/>
                  </a:lnTo>
                  <a:lnTo>
                    <a:pt x="316" y="495"/>
                  </a:lnTo>
                  <a:lnTo>
                    <a:pt x="314" y="495"/>
                  </a:lnTo>
                  <a:lnTo>
                    <a:pt x="310" y="509"/>
                  </a:lnTo>
                  <a:lnTo>
                    <a:pt x="300" y="525"/>
                  </a:lnTo>
                  <a:lnTo>
                    <a:pt x="298" y="533"/>
                  </a:lnTo>
                  <a:lnTo>
                    <a:pt x="294" y="539"/>
                  </a:lnTo>
                  <a:lnTo>
                    <a:pt x="288" y="555"/>
                  </a:lnTo>
                  <a:lnTo>
                    <a:pt x="290" y="555"/>
                  </a:lnTo>
                  <a:lnTo>
                    <a:pt x="290" y="557"/>
                  </a:lnTo>
                  <a:lnTo>
                    <a:pt x="290" y="559"/>
                  </a:lnTo>
                  <a:lnTo>
                    <a:pt x="292" y="559"/>
                  </a:lnTo>
                  <a:lnTo>
                    <a:pt x="292" y="561"/>
                  </a:lnTo>
                  <a:lnTo>
                    <a:pt x="292" y="563"/>
                  </a:lnTo>
                  <a:lnTo>
                    <a:pt x="292" y="565"/>
                  </a:lnTo>
                  <a:lnTo>
                    <a:pt x="294" y="567"/>
                  </a:lnTo>
                  <a:lnTo>
                    <a:pt x="296" y="567"/>
                  </a:lnTo>
                  <a:lnTo>
                    <a:pt x="298" y="571"/>
                  </a:lnTo>
                  <a:lnTo>
                    <a:pt x="298" y="573"/>
                  </a:lnTo>
                  <a:lnTo>
                    <a:pt x="298" y="575"/>
                  </a:lnTo>
                  <a:lnTo>
                    <a:pt x="298" y="577"/>
                  </a:lnTo>
                  <a:lnTo>
                    <a:pt x="298" y="579"/>
                  </a:lnTo>
                  <a:lnTo>
                    <a:pt x="300" y="579"/>
                  </a:lnTo>
                  <a:lnTo>
                    <a:pt x="300" y="581"/>
                  </a:lnTo>
                  <a:lnTo>
                    <a:pt x="298" y="581"/>
                  </a:lnTo>
                  <a:lnTo>
                    <a:pt x="298" y="583"/>
                  </a:lnTo>
                  <a:lnTo>
                    <a:pt x="300" y="583"/>
                  </a:lnTo>
                  <a:lnTo>
                    <a:pt x="298" y="583"/>
                  </a:lnTo>
                  <a:lnTo>
                    <a:pt x="298" y="585"/>
                  </a:lnTo>
                  <a:lnTo>
                    <a:pt x="300" y="585"/>
                  </a:lnTo>
                  <a:lnTo>
                    <a:pt x="300" y="587"/>
                  </a:lnTo>
                  <a:lnTo>
                    <a:pt x="300" y="589"/>
                  </a:lnTo>
                  <a:lnTo>
                    <a:pt x="300" y="591"/>
                  </a:lnTo>
                  <a:lnTo>
                    <a:pt x="300" y="593"/>
                  </a:lnTo>
                  <a:lnTo>
                    <a:pt x="300" y="595"/>
                  </a:lnTo>
                  <a:lnTo>
                    <a:pt x="300" y="597"/>
                  </a:lnTo>
                  <a:lnTo>
                    <a:pt x="300" y="599"/>
                  </a:lnTo>
                  <a:lnTo>
                    <a:pt x="300" y="601"/>
                  </a:lnTo>
                  <a:lnTo>
                    <a:pt x="302" y="601"/>
                  </a:lnTo>
                  <a:lnTo>
                    <a:pt x="302" y="603"/>
                  </a:lnTo>
                  <a:lnTo>
                    <a:pt x="300" y="603"/>
                  </a:lnTo>
                  <a:lnTo>
                    <a:pt x="296" y="605"/>
                  </a:lnTo>
                  <a:lnTo>
                    <a:pt x="294" y="607"/>
                  </a:lnTo>
                  <a:lnTo>
                    <a:pt x="292" y="611"/>
                  </a:lnTo>
                  <a:lnTo>
                    <a:pt x="294" y="615"/>
                  </a:lnTo>
                  <a:lnTo>
                    <a:pt x="298" y="617"/>
                  </a:lnTo>
                  <a:lnTo>
                    <a:pt x="304" y="621"/>
                  </a:lnTo>
                  <a:lnTo>
                    <a:pt x="310" y="625"/>
                  </a:lnTo>
                  <a:lnTo>
                    <a:pt x="312" y="627"/>
                  </a:lnTo>
                  <a:lnTo>
                    <a:pt x="318" y="629"/>
                  </a:lnTo>
                  <a:lnTo>
                    <a:pt x="318" y="631"/>
                  </a:lnTo>
                  <a:lnTo>
                    <a:pt x="316" y="633"/>
                  </a:lnTo>
                  <a:lnTo>
                    <a:pt x="316" y="635"/>
                  </a:lnTo>
                  <a:lnTo>
                    <a:pt x="316" y="637"/>
                  </a:lnTo>
                  <a:lnTo>
                    <a:pt x="316" y="639"/>
                  </a:lnTo>
                  <a:lnTo>
                    <a:pt x="316" y="641"/>
                  </a:lnTo>
                  <a:lnTo>
                    <a:pt x="316" y="643"/>
                  </a:lnTo>
                  <a:lnTo>
                    <a:pt x="316" y="645"/>
                  </a:lnTo>
                  <a:lnTo>
                    <a:pt x="316" y="647"/>
                  </a:lnTo>
                  <a:lnTo>
                    <a:pt x="316" y="649"/>
                  </a:lnTo>
                  <a:lnTo>
                    <a:pt x="314" y="649"/>
                  </a:lnTo>
                  <a:lnTo>
                    <a:pt x="314" y="651"/>
                  </a:lnTo>
                  <a:lnTo>
                    <a:pt x="314" y="653"/>
                  </a:lnTo>
                  <a:lnTo>
                    <a:pt x="314" y="655"/>
                  </a:lnTo>
                  <a:lnTo>
                    <a:pt x="312" y="657"/>
                  </a:lnTo>
                  <a:lnTo>
                    <a:pt x="312" y="659"/>
                  </a:lnTo>
                  <a:lnTo>
                    <a:pt x="310" y="659"/>
                  </a:lnTo>
                  <a:lnTo>
                    <a:pt x="308" y="661"/>
                  </a:lnTo>
                  <a:lnTo>
                    <a:pt x="306" y="661"/>
                  </a:lnTo>
                  <a:lnTo>
                    <a:pt x="306" y="663"/>
                  </a:lnTo>
                  <a:lnTo>
                    <a:pt x="304" y="663"/>
                  </a:lnTo>
                  <a:lnTo>
                    <a:pt x="304" y="663"/>
                  </a:lnTo>
                  <a:lnTo>
                    <a:pt x="302" y="663"/>
                  </a:lnTo>
                  <a:lnTo>
                    <a:pt x="302" y="665"/>
                  </a:lnTo>
                  <a:lnTo>
                    <a:pt x="300" y="665"/>
                  </a:lnTo>
                  <a:lnTo>
                    <a:pt x="298" y="665"/>
                  </a:lnTo>
                  <a:lnTo>
                    <a:pt x="298" y="667"/>
                  </a:lnTo>
                  <a:lnTo>
                    <a:pt x="296" y="667"/>
                  </a:lnTo>
                  <a:lnTo>
                    <a:pt x="296" y="665"/>
                  </a:lnTo>
                  <a:lnTo>
                    <a:pt x="294" y="663"/>
                  </a:lnTo>
                  <a:lnTo>
                    <a:pt x="292" y="663"/>
                  </a:lnTo>
                  <a:lnTo>
                    <a:pt x="292" y="661"/>
                  </a:lnTo>
                  <a:lnTo>
                    <a:pt x="290" y="659"/>
                  </a:lnTo>
                  <a:lnTo>
                    <a:pt x="288" y="657"/>
                  </a:lnTo>
                  <a:lnTo>
                    <a:pt x="288" y="655"/>
                  </a:lnTo>
                  <a:lnTo>
                    <a:pt x="288" y="655"/>
                  </a:lnTo>
                  <a:lnTo>
                    <a:pt x="288" y="653"/>
                  </a:lnTo>
                  <a:lnTo>
                    <a:pt x="286" y="653"/>
                  </a:lnTo>
                  <a:lnTo>
                    <a:pt x="284" y="651"/>
                  </a:lnTo>
                  <a:lnTo>
                    <a:pt x="282" y="649"/>
                  </a:lnTo>
                  <a:lnTo>
                    <a:pt x="280" y="647"/>
                  </a:lnTo>
                  <a:lnTo>
                    <a:pt x="278" y="645"/>
                  </a:lnTo>
                  <a:lnTo>
                    <a:pt x="276" y="645"/>
                  </a:lnTo>
                  <a:lnTo>
                    <a:pt x="274" y="643"/>
                  </a:lnTo>
                  <a:lnTo>
                    <a:pt x="280" y="637"/>
                  </a:lnTo>
                  <a:lnTo>
                    <a:pt x="280" y="635"/>
                  </a:lnTo>
                  <a:lnTo>
                    <a:pt x="278" y="627"/>
                  </a:lnTo>
                  <a:lnTo>
                    <a:pt x="276" y="627"/>
                  </a:lnTo>
                  <a:lnTo>
                    <a:pt x="276" y="625"/>
                  </a:lnTo>
                  <a:lnTo>
                    <a:pt x="274" y="621"/>
                  </a:lnTo>
                  <a:lnTo>
                    <a:pt x="272" y="615"/>
                  </a:lnTo>
                  <a:lnTo>
                    <a:pt x="258" y="613"/>
                  </a:lnTo>
                  <a:lnTo>
                    <a:pt x="252" y="613"/>
                  </a:lnTo>
                  <a:lnTo>
                    <a:pt x="242" y="613"/>
                  </a:lnTo>
                  <a:lnTo>
                    <a:pt x="242" y="617"/>
                  </a:lnTo>
                  <a:lnTo>
                    <a:pt x="224" y="615"/>
                  </a:lnTo>
                  <a:lnTo>
                    <a:pt x="220" y="615"/>
                  </a:lnTo>
                  <a:lnTo>
                    <a:pt x="206" y="615"/>
                  </a:lnTo>
                  <a:lnTo>
                    <a:pt x="200" y="615"/>
                  </a:lnTo>
                  <a:lnTo>
                    <a:pt x="192" y="615"/>
                  </a:lnTo>
                  <a:lnTo>
                    <a:pt x="186" y="615"/>
                  </a:lnTo>
                  <a:lnTo>
                    <a:pt x="184" y="617"/>
                  </a:lnTo>
                  <a:lnTo>
                    <a:pt x="182" y="617"/>
                  </a:lnTo>
                  <a:lnTo>
                    <a:pt x="174" y="619"/>
                  </a:lnTo>
                  <a:lnTo>
                    <a:pt x="174" y="617"/>
                  </a:lnTo>
                  <a:lnTo>
                    <a:pt x="174" y="615"/>
                  </a:lnTo>
                  <a:lnTo>
                    <a:pt x="174" y="615"/>
                  </a:lnTo>
                  <a:lnTo>
                    <a:pt x="176" y="615"/>
                  </a:lnTo>
                  <a:lnTo>
                    <a:pt x="176" y="613"/>
                  </a:lnTo>
                  <a:lnTo>
                    <a:pt x="176" y="611"/>
                  </a:lnTo>
                  <a:lnTo>
                    <a:pt x="176" y="609"/>
                  </a:lnTo>
                  <a:lnTo>
                    <a:pt x="176" y="607"/>
                  </a:lnTo>
                  <a:lnTo>
                    <a:pt x="176" y="605"/>
                  </a:lnTo>
                  <a:lnTo>
                    <a:pt x="178" y="605"/>
                  </a:lnTo>
                  <a:lnTo>
                    <a:pt x="178" y="603"/>
                  </a:lnTo>
                  <a:lnTo>
                    <a:pt x="178" y="601"/>
                  </a:lnTo>
                  <a:lnTo>
                    <a:pt x="178" y="599"/>
                  </a:lnTo>
                  <a:lnTo>
                    <a:pt x="178" y="597"/>
                  </a:lnTo>
                  <a:lnTo>
                    <a:pt x="180" y="595"/>
                  </a:lnTo>
                  <a:lnTo>
                    <a:pt x="180" y="593"/>
                  </a:lnTo>
                  <a:lnTo>
                    <a:pt x="180" y="591"/>
                  </a:lnTo>
                  <a:lnTo>
                    <a:pt x="180" y="589"/>
                  </a:lnTo>
                  <a:lnTo>
                    <a:pt x="178" y="589"/>
                  </a:lnTo>
                  <a:lnTo>
                    <a:pt x="178" y="587"/>
                  </a:lnTo>
                  <a:lnTo>
                    <a:pt x="178" y="585"/>
                  </a:lnTo>
                  <a:lnTo>
                    <a:pt x="180" y="585"/>
                  </a:lnTo>
                  <a:lnTo>
                    <a:pt x="180" y="583"/>
                  </a:lnTo>
                  <a:lnTo>
                    <a:pt x="178" y="583"/>
                  </a:lnTo>
                  <a:lnTo>
                    <a:pt x="180" y="583"/>
                  </a:lnTo>
                  <a:lnTo>
                    <a:pt x="178" y="583"/>
                  </a:lnTo>
                  <a:lnTo>
                    <a:pt x="178" y="581"/>
                  </a:lnTo>
                  <a:lnTo>
                    <a:pt x="178" y="579"/>
                  </a:lnTo>
                  <a:lnTo>
                    <a:pt x="180" y="579"/>
                  </a:lnTo>
                  <a:lnTo>
                    <a:pt x="180" y="577"/>
                  </a:lnTo>
                  <a:lnTo>
                    <a:pt x="180" y="575"/>
                  </a:lnTo>
                  <a:lnTo>
                    <a:pt x="182" y="575"/>
                  </a:lnTo>
                  <a:lnTo>
                    <a:pt x="182" y="573"/>
                  </a:lnTo>
                  <a:lnTo>
                    <a:pt x="182" y="571"/>
                  </a:lnTo>
                  <a:lnTo>
                    <a:pt x="182" y="569"/>
                  </a:lnTo>
                  <a:lnTo>
                    <a:pt x="182" y="567"/>
                  </a:lnTo>
                  <a:lnTo>
                    <a:pt x="180" y="567"/>
                  </a:lnTo>
                  <a:lnTo>
                    <a:pt x="180" y="567"/>
                  </a:lnTo>
                  <a:lnTo>
                    <a:pt x="178" y="567"/>
                  </a:lnTo>
                  <a:lnTo>
                    <a:pt x="178" y="565"/>
                  </a:lnTo>
                  <a:lnTo>
                    <a:pt x="174" y="565"/>
                  </a:lnTo>
                  <a:lnTo>
                    <a:pt x="172" y="567"/>
                  </a:lnTo>
                  <a:lnTo>
                    <a:pt x="164" y="569"/>
                  </a:lnTo>
                  <a:lnTo>
                    <a:pt x="162" y="571"/>
                  </a:lnTo>
                  <a:lnTo>
                    <a:pt x="152" y="573"/>
                  </a:lnTo>
                  <a:lnTo>
                    <a:pt x="148" y="571"/>
                  </a:lnTo>
                  <a:lnTo>
                    <a:pt x="146" y="571"/>
                  </a:lnTo>
                  <a:lnTo>
                    <a:pt x="148" y="571"/>
                  </a:lnTo>
                  <a:lnTo>
                    <a:pt x="148" y="573"/>
                  </a:lnTo>
                  <a:lnTo>
                    <a:pt x="148" y="575"/>
                  </a:lnTo>
                  <a:lnTo>
                    <a:pt x="148" y="577"/>
                  </a:lnTo>
                  <a:lnTo>
                    <a:pt x="148" y="579"/>
                  </a:lnTo>
                  <a:lnTo>
                    <a:pt x="146" y="579"/>
                  </a:lnTo>
                  <a:lnTo>
                    <a:pt x="146" y="581"/>
                  </a:lnTo>
                  <a:lnTo>
                    <a:pt x="146" y="583"/>
                  </a:lnTo>
                  <a:lnTo>
                    <a:pt x="146" y="585"/>
                  </a:lnTo>
                  <a:lnTo>
                    <a:pt x="146" y="587"/>
                  </a:lnTo>
                  <a:lnTo>
                    <a:pt x="146" y="589"/>
                  </a:lnTo>
                  <a:lnTo>
                    <a:pt x="146" y="591"/>
                  </a:lnTo>
                  <a:lnTo>
                    <a:pt x="146" y="593"/>
                  </a:lnTo>
                  <a:lnTo>
                    <a:pt x="146" y="595"/>
                  </a:lnTo>
                  <a:lnTo>
                    <a:pt x="148" y="595"/>
                  </a:lnTo>
                  <a:lnTo>
                    <a:pt x="148" y="597"/>
                  </a:lnTo>
                  <a:lnTo>
                    <a:pt x="146" y="597"/>
                  </a:lnTo>
                  <a:lnTo>
                    <a:pt x="146" y="599"/>
                  </a:lnTo>
                  <a:lnTo>
                    <a:pt x="146" y="601"/>
                  </a:lnTo>
                  <a:lnTo>
                    <a:pt x="144" y="601"/>
                  </a:lnTo>
                  <a:lnTo>
                    <a:pt x="144" y="603"/>
                  </a:lnTo>
                  <a:lnTo>
                    <a:pt x="144" y="601"/>
                  </a:lnTo>
                  <a:lnTo>
                    <a:pt x="144" y="603"/>
                  </a:lnTo>
                  <a:lnTo>
                    <a:pt x="146" y="603"/>
                  </a:lnTo>
                  <a:lnTo>
                    <a:pt x="146" y="605"/>
                  </a:lnTo>
                  <a:lnTo>
                    <a:pt x="146" y="607"/>
                  </a:lnTo>
                  <a:lnTo>
                    <a:pt x="144" y="607"/>
                  </a:lnTo>
                  <a:lnTo>
                    <a:pt x="144" y="609"/>
                  </a:lnTo>
                  <a:lnTo>
                    <a:pt x="144" y="611"/>
                  </a:lnTo>
                  <a:lnTo>
                    <a:pt x="144" y="611"/>
                  </a:lnTo>
                  <a:lnTo>
                    <a:pt x="144" y="611"/>
                  </a:lnTo>
                  <a:lnTo>
                    <a:pt x="144" y="613"/>
                  </a:lnTo>
                  <a:lnTo>
                    <a:pt x="144" y="615"/>
                  </a:lnTo>
                  <a:lnTo>
                    <a:pt x="146" y="615"/>
                  </a:lnTo>
                  <a:lnTo>
                    <a:pt x="144" y="615"/>
                  </a:lnTo>
                  <a:lnTo>
                    <a:pt x="144" y="617"/>
                  </a:lnTo>
                  <a:lnTo>
                    <a:pt x="144" y="617"/>
                  </a:lnTo>
                  <a:lnTo>
                    <a:pt x="144" y="619"/>
                  </a:lnTo>
                  <a:lnTo>
                    <a:pt x="142" y="619"/>
                  </a:lnTo>
                  <a:lnTo>
                    <a:pt x="142" y="621"/>
                  </a:lnTo>
                  <a:lnTo>
                    <a:pt x="142" y="623"/>
                  </a:lnTo>
                  <a:lnTo>
                    <a:pt x="142" y="621"/>
                  </a:lnTo>
                  <a:lnTo>
                    <a:pt x="140" y="621"/>
                  </a:lnTo>
                  <a:lnTo>
                    <a:pt x="140" y="623"/>
                  </a:lnTo>
                  <a:lnTo>
                    <a:pt x="138" y="623"/>
                  </a:lnTo>
                  <a:lnTo>
                    <a:pt x="138" y="625"/>
                  </a:lnTo>
                  <a:lnTo>
                    <a:pt x="136" y="625"/>
                  </a:lnTo>
                  <a:lnTo>
                    <a:pt x="136" y="627"/>
                  </a:lnTo>
                  <a:lnTo>
                    <a:pt x="134" y="627"/>
                  </a:lnTo>
                  <a:lnTo>
                    <a:pt x="132" y="627"/>
                  </a:lnTo>
                  <a:lnTo>
                    <a:pt x="132" y="625"/>
                  </a:lnTo>
                  <a:lnTo>
                    <a:pt x="130" y="625"/>
                  </a:lnTo>
                  <a:lnTo>
                    <a:pt x="130" y="627"/>
                  </a:lnTo>
                  <a:lnTo>
                    <a:pt x="130" y="625"/>
                  </a:lnTo>
                  <a:lnTo>
                    <a:pt x="130" y="627"/>
                  </a:lnTo>
                  <a:lnTo>
                    <a:pt x="130" y="629"/>
                  </a:lnTo>
                  <a:lnTo>
                    <a:pt x="130" y="631"/>
                  </a:lnTo>
                  <a:lnTo>
                    <a:pt x="130" y="633"/>
                  </a:lnTo>
                  <a:lnTo>
                    <a:pt x="128" y="633"/>
                  </a:lnTo>
                  <a:lnTo>
                    <a:pt x="128" y="635"/>
                  </a:lnTo>
                  <a:lnTo>
                    <a:pt x="128" y="633"/>
                  </a:lnTo>
                  <a:lnTo>
                    <a:pt x="128" y="635"/>
                  </a:lnTo>
                  <a:lnTo>
                    <a:pt x="126" y="635"/>
                  </a:lnTo>
                  <a:lnTo>
                    <a:pt x="126" y="637"/>
                  </a:lnTo>
                  <a:lnTo>
                    <a:pt x="126" y="639"/>
                  </a:lnTo>
                  <a:lnTo>
                    <a:pt x="120" y="637"/>
                  </a:lnTo>
                  <a:lnTo>
                    <a:pt x="112" y="635"/>
                  </a:lnTo>
                  <a:lnTo>
                    <a:pt x="108" y="633"/>
                  </a:lnTo>
                  <a:lnTo>
                    <a:pt x="106" y="633"/>
                  </a:lnTo>
                  <a:lnTo>
                    <a:pt x="104" y="633"/>
                  </a:lnTo>
                  <a:lnTo>
                    <a:pt x="102" y="633"/>
                  </a:lnTo>
                  <a:lnTo>
                    <a:pt x="100" y="633"/>
                  </a:lnTo>
                  <a:lnTo>
                    <a:pt x="98" y="633"/>
                  </a:lnTo>
                  <a:lnTo>
                    <a:pt x="98" y="631"/>
                  </a:lnTo>
                  <a:lnTo>
                    <a:pt x="96" y="631"/>
                  </a:lnTo>
                  <a:lnTo>
                    <a:pt x="96" y="631"/>
                  </a:lnTo>
                  <a:lnTo>
                    <a:pt x="96" y="629"/>
                  </a:lnTo>
                  <a:lnTo>
                    <a:pt x="94" y="629"/>
                  </a:lnTo>
                  <a:lnTo>
                    <a:pt x="92" y="629"/>
                  </a:lnTo>
                  <a:lnTo>
                    <a:pt x="92" y="627"/>
                  </a:lnTo>
                  <a:lnTo>
                    <a:pt x="92" y="629"/>
                  </a:lnTo>
                  <a:lnTo>
                    <a:pt x="90" y="629"/>
                  </a:lnTo>
                  <a:lnTo>
                    <a:pt x="90" y="631"/>
                  </a:lnTo>
                  <a:lnTo>
                    <a:pt x="88" y="631"/>
                  </a:lnTo>
                  <a:lnTo>
                    <a:pt x="86" y="631"/>
                  </a:lnTo>
                  <a:lnTo>
                    <a:pt x="84" y="631"/>
                  </a:lnTo>
                  <a:lnTo>
                    <a:pt x="84" y="633"/>
                  </a:lnTo>
                  <a:lnTo>
                    <a:pt x="82" y="633"/>
                  </a:lnTo>
                  <a:lnTo>
                    <a:pt x="82" y="635"/>
                  </a:lnTo>
                  <a:lnTo>
                    <a:pt x="82" y="637"/>
                  </a:lnTo>
                  <a:lnTo>
                    <a:pt x="84" y="639"/>
                  </a:lnTo>
                  <a:lnTo>
                    <a:pt x="82" y="643"/>
                  </a:lnTo>
                  <a:lnTo>
                    <a:pt x="82" y="645"/>
                  </a:lnTo>
                  <a:lnTo>
                    <a:pt x="82" y="647"/>
                  </a:lnTo>
                  <a:lnTo>
                    <a:pt x="82" y="649"/>
                  </a:lnTo>
                  <a:lnTo>
                    <a:pt x="80" y="649"/>
                  </a:lnTo>
                  <a:lnTo>
                    <a:pt x="80" y="651"/>
                  </a:lnTo>
                  <a:lnTo>
                    <a:pt x="78" y="651"/>
                  </a:lnTo>
                  <a:lnTo>
                    <a:pt x="78" y="653"/>
                  </a:lnTo>
                  <a:lnTo>
                    <a:pt x="76" y="653"/>
                  </a:lnTo>
                  <a:lnTo>
                    <a:pt x="76" y="651"/>
                  </a:lnTo>
                  <a:lnTo>
                    <a:pt x="74" y="651"/>
                  </a:lnTo>
                  <a:lnTo>
                    <a:pt x="72" y="651"/>
                  </a:lnTo>
                  <a:lnTo>
                    <a:pt x="70" y="651"/>
                  </a:lnTo>
                  <a:lnTo>
                    <a:pt x="70" y="653"/>
                  </a:lnTo>
                  <a:lnTo>
                    <a:pt x="70" y="651"/>
                  </a:lnTo>
                  <a:lnTo>
                    <a:pt x="70" y="653"/>
                  </a:lnTo>
                  <a:lnTo>
                    <a:pt x="68" y="653"/>
                  </a:lnTo>
                  <a:lnTo>
                    <a:pt x="68" y="655"/>
                  </a:lnTo>
                  <a:lnTo>
                    <a:pt x="66" y="655"/>
                  </a:lnTo>
                  <a:lnTo>
                    <a:pt x="64" y="655"/>
                  </a:lnTo>
                  <a:lnTo>
                    <a:pt x="64" y="657"/>
                  </a:lnTo>
                  <a:lnTo>
                    <a:pt x="62" y="657"/>
                  </a:lnTo>
                  <a:lnTo>
                    <a:pt x="60" y="657"/>
                  </a:lnTo>
                  <a:lnTo>
                    <a:pt x="58" y="657"/>
                  </a:lnTo>
                  <a:lnTo>
                    <a:pt x="56" y="657"/>
                  </a:lnTo>
                  <a:lnTo>
                    <a:pt x="56" y="655"/>
                  </a:lnTo>
                  <a:lnTo>
                    <a:pt x="56" y="653"/>
                  </a:lnTo>
                  <a:lnTo>
                    <a:pt x="56" y="651"/>
                  </a:lnTo>
                  <a:lnTo>
                    <a:pt x="56" y="649"/>
                  </a:lnTo>
                  <a:lnTo>
                    <a:pt x="56" y="647"/>
                  </a:lnTo>
                  <a:lnTo>
                    <a:pt x="56" y="645"/>
                  </a:lnTo>
                  <a:lnTo>
                    <a:pt x="56" y="643"/>
                  </a:lnTo>
                  <a:lnTo>
                    <a:pt x="54" y="643"/>
                  </a:lnTo>
                  <a:lnTo>
                    <a:pt x="54" y="641"/>
                  </a:lnTo>
                  <a:lnTo>
                    <a:pt x="54" y="639"/>
                  </a:lnTo>
                  <a:lnTo>
                    <a:pt x="52" y="637"/>
                  </a:lnTo>
                  <a:lnTo>
                    <a:pt x="52" y="635"/>
                  </a:lnTo>
                  <a:lnTo>
                    <a:pt x="50" y="635"/>
                  </a:lnTo>
                  <a:lnTo>
                    <a:pt x="50" y="633"/>
                  </a:lnTo>
                  <a:lnTo>
                    <a:pt x="50" y="631"/>
                  </a:lnTo>
                  <a:lnTo>
                    <a:pt x="50" y="629"/>
                  </a:lnTo>
                  <a:lnTo>
                    <a:pt x="50" y="627"/>
                  </a:lnTo>
                  <a:lnTo>
                    <a:pt x="52" y="627"/>
                  </a:lnTo>
                  <a:lnTo>
                    <a:pt x="50" y="627"/>
                  </a:lnTo>
                  <a:lnTo>
                    <a:pt x="50" y="625"/>
                  </a:lnTo>
                  <a:lnTo>
                    <a:pt x="52" y="625"/>
                  </a:lnTo>
                  <a:lnTo>
                    <a:pt x="52" y="623"/>
                  </a:lnTo>
                  <a:lnTo>
                    <a:pt x="52" y="621"/>
                  </a:lnTo>
                  <a:lnTo>
                    <a:pt x="52" y="619"/>
                  </a:lnTo>
                  <a:lnTo>
                    <a:pt x="52" y="617"/>
                  </a:lnTo>
                  <a:lnTo>
                    <a:pt x="52" y="615"/>
                  </a:lnTo>
                  <a:lnTo>
                    <a:pt x="52" y="615"/>
                  </a:lnTo>
                  <a:lnTo>
                    <a:pt x="52" y="613"/>
                  </a:lnTo>
                  <a:lnTo>
                    <a:pt x="52" y="611"/>
                  </a:lnTo>
                  <a:lnTo>
                    <a:pt x="50" y="611"/>
                  </a:lnTo>
                  <a:lnTo>
                    <a:pt x="50" y="609"/>
                  </a:lnTo>
                  <a:lnTo>
                    <a:pt x="52" y="609"/>
                  </a:lnTo>
                  <a:lnTo>
                    <a:pt x="52" y="607"/>
                  </a:lnTo>
                  <a:lnTo>
                    <a:pt x="52" y="605"/>
                  </a:lnTo>
                  <a:lnTo>
                    <a:pt x="54" y="605"/>
                  </a:lnTo>
                  <a:lnTo>
                    <a:pt x="54" y="603"/>
                  </a:lnTo>
                  <a:lnTo>
                    <a:pt x="54" y="601"/>
                  </a:lnTo>
                  <a:lnTo>
                    <a:pt x="54" y="599"/>
                  </a:lnTo>
                  <a:lnTo>
                    <a:pt x="54" y="597"/>
                  </a:lnTo>
                  <a:lnTo>
                    <a:pt x="56" y="597"/>
                  </a:lnTo>
                  <a:lnTo>
                    <a:pt x="56" y="595"/>
                  </a:lnTo>
                  <a:lnTo>
                    <a:pt x="54" y="595"/>
                  </a:lnTo>
                  <a:lnTo>
                    <a:pt x="54" y="593"/>
                  </a:lnTo>
                  <a:lnTo>
                    <a:pt x="56" y="593"/>
                  </a:lnTo>
                  <a:lnTo>
                    <a:pt x="56" y="591"/>
                  </a:lnTo>
                  <a:lnTo>
                    <a:pt x="54" y="591"/>
                  </a:lnTo>
                  <a:lnTo>
                    <a:pt x="54" y="589"/>
                  </a:lnTo>
                  <a:lnTo>
                    <a:pt x="56" y="589"/>
                  </a:lnTo>
                  <a:lnTo>
                    <a:pt x="54" y="589"/>
                  </a:lnTo>
                  <a:lnTo>
                    <a:pt x="52" y="589"/>
                  </a:lnTo>
                  <a:lnTo>
                    <a:pt x="52" y="587"/>
                  </a:lnTo>
                  <a:lnTo>
                    <a:pt x="52" y="589"/>
                  </a:lnTo>
                  <a:lnTo>
                    <a:pt x="50" y="589"/>
                  </a:lnTo>
                  <a:lnTo>
                    <a:pt x="50" y="587"/>
                  </a:lnTo>
                  <a:lnTo>
                    <a:pt x="48" y="587"/>
                  </a:lnTo>
                  <a:lnTo>
                    <a:pt x="48" y="585"/>
                  </a:lnTo>
                  <a:lnTo>
                    <a:pt x="48" y="585"/>
                  </a:lnTo>
                  <a:lnTo>
                    <a:pt x="48" y="583"/>
                  </a:lnTo>
                  <a:lnTo>
                    <a:pt x="46" y="583"/>
                  </a:lnTo>
                  <a:lnTo>
                    <a:pt x="48" y="583"/>
                  </a:lnTo>
                  <a:lnTo>
                    <a:pt x="46" y="583"/>
                  </a:lnTo>
                  <a:lnTo>
                    <a:pt x="46" y="585"/>
                  </a:lnTo>
                  <a:lnTo>
                    <a:pt x="44" y="585"/>
                  </a:lnTo>
                  <a:lnTo>
                    <a:pt x="44" y="583"/>
                  </a:lnTo>
                  <a:lnTo>
                    <a:pt x="42" y="583"/>
                  </a:lnTo>
                  <a:lnTo>
                    <a:pt x="42" y="581"/>
                  </a:lnTo>
                  <a:lnTo>
                    <a:pt x="40" y="581"/>
                  </a:lnTo>
                  <a:lnTo>
                    <a:pt x="38" y="581"/>
                  </a:lnTo>
                  <a:lnTo>
                    <a:pt x="38" y="579"/>
                  </a:lnTo>
                  <a:lnTo>
                    <a:pt x="36" y="579"/>
                  </a:lnTo>
                  <a:lnTo>
                    <a:pt x="34" y="579"/>
                  </a:lnTo>
                  <a:lnTo>
                    <a:pt x="34" y="577"/>
                  </a:lnTo>
                  <a:lnTo>
                    <a:pt x="32" y="577"/>
                  </a:lnTo>
                  <a:lnTo>
                    <a:pt x="32" y="575"/>
                  </a:lnTo>
                  <a:lnTo>
                    <a:pt x="30" y="575"/>
                  </a:lnTo>
                  <a:lnTo>
                    <a:pt x="30" y="573"/>
                  </a:lnTo>
                  <a:lnTo>
                    <a:pt x="30" y="575"/>
                  </a:lnTo>
                  <a:lnTo>
                    <a:pt x="28" y="575"/>
                  </a:lnTo>
                  <a:lnTo>
                    <a:pt x="28" y="573"/>
                  </a:lnTo>
                  <a:lnTo>
                    <a:pt x="28" y="571"/>
                  </a:lnTo>
                  <a:lnTo>
                    <a:pt x="26" y="569"/>
                  </a:lnTo>
                  <a:lnTo>
                    <a:pt x="26" y="567"/>
                  </a:lnTo>
                  <a:lnTo>
                    <a:pt x="26" y="567"/>
                  </a:lnTo>
                  <a:lnTo>
                    <a:pt x="28" y="567"/>
                  </a:lnTo>
                  <a:lnTo>
                    <a:pt x="28" y="565"/>
                  </a:lnTo>
                  <a:lnTo>
                    <a:pt x="28" y="563"/>
                  </a:lnTo>
                  <a:lnTo>
                    <a:pt x="28" y="561"/>
                  </a:lnTo>
                  <a:lnTo>
                    <a:pt x="28" y="559"/>
                  </a:lnTo>
                  <a:lnTo>
                    <a:pt x="26" y="559"/>
                  </a:lnTo>
                  <a:lnTo>
                    <a:pt x="26" y="557"/>
                  </a:lnTo>
                  <a:lnTo>
                    <a:pt x="26" y="555"/>
                  </a:lnTo>
                  <a:lnTo>
                    <a:pt x="26" y="553"/>
                  </a:lnTo>
                  <a:lnTo>
                    <a:pt x="26" y="551"/>
                  </a:lnTo>
                  <a:lnTo>
                    <a:pt x="24" y="551"/>
                  </a:lnTo>
                  <a:lnTo>
                    <a:pt x="26" y="551"/>
                  </a:lnTo>
                  <a:lnTo>
                    <a:pt x="26" y="549"/>
                  </a:lnTo>
                  <a:lnTo>
                    <a:pt x="24" y="549"/>
                  </a:lnTo>
                  <a:lnTo>
                    <a:pt x="24" y="547"/>
                  </a:lnTo>
                  <a:lnTo>
                    <a:pt x="22" y="547"/>
                  </a:lnTo>
                  <a:lnTo>
                    <a:pt x="22" y="545"/>
                  </a:lnTo>
                  <a:lnTo>
                    <a:pt x="22" y="543"/>
                  </a:lnTo>
                  <a:lnTo>
                    <a:pt x="22" y="541"/>
                  </a:lnTo>
                  <a:lnTo>
                    <a:pt x="22" y="539"/>
                  </a:lnTo>
                  <a:lnTo>
                    <a:pt x="20" y="539"/>
                  </a:lnTo>
                  <a:lnTo>
                    <a:pt x="20" y="537"/>
                  </a:lnTo>
                  <a:lnTo>
                    <a:pt x="18" y="537"/>
                  </a:lnTo>
                  <a:lnTo>
                    <a:pt x="20" y="537"/>
                  </a:lnTo>
                  <a:lnTo>
                    <a:pt x="20" y="535"/>
                  </a:lnTo>
                  <a:lnTo>
                    <a:pt x="18" y="535"/>
                  </a:lnTo>
                  <a:lnTo>
                    <a:pt x="18" y="533"/>
                  </a:lnTo>
                  <a:lnTo>
                    <a:pt x="16" y="533"/>
                  </a:lnTo>
                  <a:lnTo>
                    <a:pt x="16" y="531"/>
                  </a:lnTo>
                  <a:lnTo>
                    <a:pt x="16" y="529"/>
                  </a:lnTo>
                  <a:lnTo>
                    <a:pt x="16" y="527"/>
                  </a:lnTo>
                  <a:lnTo>
                    <a:pt x="16" y="525"/>
                  </a:lnTo>
                  <a:lnTo>
                    <a:pt x="14" y="525"/>
                  </a:lnTo>
                  <a:lnTo>
                    <a:pt x="14" y="527"/>
                  </a:lnTo>
                  <a:lnTo>
                    <a:pt x="14" y="525"/>
                  </a:lnTo>
                  <a:lnTo>
                    <a:pt x="14" y="523"/>
                  </a:lnTo>
                  <a:lnTo>
                    <a:pt x="14" y="521"/>
                  </a:lnTo>
                  <a:lnTo>
                    <a:pt x="14" y="523"/>
                  </a:lnTo>
                  <a:lnTo>
                    <a:pt x="14" y="521"/>
                  </a:lnTo>
                  <a:lnTo>
                    <a:pt x="12" y="521"/>
                  </a:lnTo>
                  <a:lnTo>
                    <a:pt x="10" y="521"/>
                  </a:lnTo>
                  <a:lnTo>
                    <a:pt x="10" y="519"/>
                  </a:lnTo>
                  <a:lnTo>
                    <a:pt x="8" y="519"/>
                  </a:lnTo>
                  <a:lnTo>
                    <a:pt x="6" y="519"/>
                  </a:lnTo>
                  <a:lnTo>
                    <a:pt x="6" y="519"/>
                  </a:lnTo>
                  <a:lnTo>
                    <a:pt x="6" y="517"/>
                  </a:lnTo>
                  <a:lnTo>
                    <a:pt x="6" y="515"/>
                  </a:lnTo>
                  <a:lnTo>
                    <a:pt x="6" y="513"/>
                  </a:lnTo>
                  <a:lnTo>
                    <a:pt x="4" y="513"/>
                  </a:lnTo>
                  <a:lnTo>
                    <a:pt x="4" y="511"/>
                  </a:lnTo>
                  <a:lnTo>
                    <a:pt x="2" y="511"/>
                  </a:lnTo>
                  <a:lnTo>
                    <a:pt x="2" y="509"/>
                  </a:lnTo>
                  <a:lnTo>
                    <a:pt x="2" y="507"/>
                  </a:lnTo>
                  <a:lnTo>
                    <a:pt x="2" y="505"/>
                  </a:lnTo>
                  <a:lnTo>
                    <a:pt x="2" y="503"/>
                  </a:lnTo>
                  <a:lnTo>
                    <a:pt x="2" y="501"/>
                  </a:lnTo>
                  <a:lnTo>
                    <a:pt x="2" y="499"/>
                  </a:lnTo>
                  <a:lnTo>
                    <a:pt x="2" y="497"/>
                  </a:lnTo>
                  <a:lnTo>
                    <a:pt x="2" y="495"/>
                  </a:lnTo>
                  <a:lnTo>
                    <a:pt x="4" y="495"/>
                  </a:lnTo>
                  <a:lnTo>
                    <a:pt x="4" y="493"/>
                  </a:lnTo>
                  <a:lnTo>
                    <a:pt x="6" y="493"/>
                  </a:lnTo>
                  <a:lnTo>
                    <a:pt x="6" y="491"/>
                  </a:lnTo>
                  <a:lnTo>
                    <a:pt x="6" y="489"/>
                  </a:lnTo>
                  <a:lnTo>
                    <a:pt x="6" y="487"/>
                  </a:lnTo>
                  <a:lnTo>
                    <a:pt x="6" y="485"/>
                  </a:lnTo>
                  <a:lnTo>
                    <a:pt x="6" y="483"/>
                  </a:lnTo>
                  <a:lnTo>
                    <a:pt x="6" y="481"/>
                  </a:lnTo>
                  <a:lnTo>
                    <a:pt x="4" y="481"/>
                  </a:lnTo>
                  <a:lnTo>
                    <a:pt x="4" y="479"/>
                  </a:lnTo>
                  <a:lnTo>
                    <a:pt x="2" y="479"/>
                  </a:lnTo>
                  <a:lnTo>
                    <a:pt x="0" y="479"/>
                  </a:lnTo>
                  <a:lnTo>
                    <a:pt x="0" y="477"/>
                  </a:lnTo>
                  <a:lnTo>
                    <a:pt x="0" y="477"/>
                  </a:lnTo>
                  <a:lnTo>
                    <a:pt x="0" y="475"/>
                  </a:lnTo>
                  <a:lnTo>
                    <a:pt x="0" y="475"/>
                  </a:lnTo>
                  <a:lnTo>
                    <a:pt x="0" y="473"/>
                  </a:lnTo>
                  <a:lnTo>
                    <a:pt x="0" y="473"/>
                  </a:lnTo>
                  <a:lnTo>
                    <a:pt x="0" y="471"/>
                  </a:lnTo>
                  <a:lnTo>
                    <a:pt x="0" y="471"/>
                  </a:lnTo>
                  <a:lnTo>
                    <a:pt x="0" y="471"/>
                  </a:lnTo>
                  <a:lnTo>
                    <a:pt x="0" y="471"/>
                  </a:lnTo>
                  <a:lnTo>
                    <a:pt x="0" y="469"/>
                  </a:lnTo>
                  <a:lnTo>
                    <a:pt x="0" y="469"/>
                  </a:lnTo>
                  <a:lnTo>
                    <a:pt x="0" y="467"/>
                  </a:lnTo>
                  <a:lnTo>
                    <a:pt x="0" y="465"/>
                  </a:lnTo>
                  <a:lnTo>
                    <a:pt x="2" y="463"/>
                  </a:lnTo>
                  <a:lnTo>
                    <a:pt x="0" y="463"/>
                  </a:lnTo>
                  <a:lnTo>
                    <a:pt x="2" y="463"/>
                  </a:lnTo>
                  <a:lnTo>
                    <a:pt x="2" y="461"/>
                  </a:lnTo>
                  <a:lnTo>
                    <a:pt x="2" y="463"/>
                  </a:lnTo>
                  <a:lnTo>
                    <a:pt x="4" y="463"/>
                  </a:lnTo>
                  <a:lnTo>
                    <a:pt x="4" y="461"/>
                  </a:lnTo>
                  <a:lnTo>
                    <a:pt x="4" y="459"/>
                  </a:lnTo>
                  <a:lnTo>
                    <a:pt x="4" y="457"/>
                  </a:lnTo>
                  <a:lnTo>
                    <a:pt x="4" y="455"/>
                  </a:lnTo>
                  <a:lnTo>
                    <a:pt x="4" y="453"/>
                  </a:lnTo>
                  <a:lnTo>
                    <a:pt x="2" y="453"/>
                  </a:lnTo>
                  <a:lnTo>
                    <a:pt x="4" y="453"/>
                  </a:lnTo>
                  <a:lnTo>
                    <a:pt x="2" y="453"/>
                  </a:lnTo>
                  <a:lnTo>
                    <a:pt x="4" y="453"/>
                  </a:lnTo>
                  <a:lnTo>
                    <a:pt x="4" y="451"/>
                  </a:lnTo>
                  <a:lnTo>
                    <a:pt x="2" y="451"/>
                  </a:lnTo>
                  <a:lnTo>
                    <a:pt x="2" y="449"/>
                  </a:lnTo>
                  <a:lnTo>
                    <a:pt x="2" y="447"/>
                  </a:lnTo>
                  <a:lnTo>
                    <a:pt x="4" y="447"/>
                  </a:lnTo>
                  <a:lnTo>
                    <a:pt x="2" y="447"/>
                  </a:lnTo>
                  <a:lnTo>
                    <a:pt x="2" y="445"/>
                  </a:lnTo>
                  <a:lnTo>
                    <a:pt x="4" y="445"/>
                  </a:lnTo>
                  <a:lnTo>
                    <a:pt x="4" y="447"/>
                  </a:lnTo>
                  <a:lnTo>
                    <a:pt x="4" y="445"/>
                  </a:lnTo>
                  <a:lnTo>
                    <a:pt x="6" y="445"/>
                  </a:lnTo>
                  <a:lnTo>
                    <a:pt x="8" y="445"/>
                  </a:lnTo>
                  <a:lnTo>
                    <a:pt x="8" y="443"/>
                  </a:lnTo>
                  <a:lnTo>
                    <a:pt x="10" y="443"/>
                  </a:lnTo>
                  <a:lnTo>
                    <a:pt x="8" y="443"/>
                  </a:lnTo>
                  <a:lnTo>
                    <a:pt x="8" y="445"/>
                  </a:lnTo>
                  <a:lnTo>
                    <a:pt x="10" y="445"/>
                  </a:lnTo>
                  <a:lnTo>
                    <a:pt x="10" y="443"/>
                  </a:lnTo>
                  <a:lnTo>
                    <a:pt x="12" y="443"/>
                  </a:lnTo>
                  <a:lnTo>
                    <a:pt x="12" y="441"/>
                  </a:lnTo>
                  <a:lnTo>
                    <a:pt x="12" y="439"/>
                  </a:lnTo>
                  <a:lnTo>
                    <a:pt x="14" y="439"/>
                  </a:lnTo>
                  <a:lnTo>
                    <a:pt x="14" y="437"/>
                  </a:lnTo>
                  <a:lnTo>
                    <a:pt x="16" y="437"/>
                  </a:lnTo>
                  <a:lnTo>
                    <a:pt x="14" y="437"/>
                  </a:lnTo>
                  <a:lnTo>
                    <a:pt x="14" y="435"/>
                  </a:lnTo>
                  <a:lnTo>
                    <a:pt x="16" y="435"/>
                  </a:lnTo>
                  <a:lnTo>
                    <a:pt x="16" y="433"/>
                  </a:lnTo>
                  <a:lnTo>
                    <a:pt x="18" y="433"/>
                  </a:lnTo>
                  <a:lnTo>
                    <a:pt x="16" y="433"/>
                  </a:lnTo>
                  <a:lnTo>
                    <a:pt x="16" y="431"/>
                  </a:lnTo>
                  <a:lnTo>
                    <a:pt x="16" y="429"/>
                  </a:lnTo>
                  <a:lnTo>
                    <a:pt x="16" y="427"/>
                  </a:lnTo>
                  <a:lnTo>
                    <a:pt x="16" y="429"/>
                  </a:lnTo>
                  <a:lnTo>
                    <a:pt x="16" y="427"/>
                  </a:lnTo>
                  <a:lnTo>
                    <a:pt x="16" y="425"/>
                  </a:lnTo>
                  <a:lnTo>
                    <a:pt x="14" y="425"/>
                  </a:lnTo>
                  <a:lnTo>
                    <a:pt x="16" y="425"/>
                  </a:lnTo>
                  <a:lnTo>
                    <a:pt x="16" y="423"/>
                  </a:lnTo>
                  <a:lnTo>
                    <a:pt x="14" y="423"/>
                  </a:lnTo>
                  <a:lnTo>
                    <a:pt x="14" y="423"/>
                  </a:lnTo>
                  <a:lnTo>
                    <a:pt x="12" y="423"/>
                  </a:lnTo>
                  <a:lnTo>
                    <a:pt x="14" y="423"/>
                  </a:lnTo>
                  <a:lnTo>
                    <a:pt x="12" y="423"/>
                  </a:lnTo>
                  <a:lnTo>
                    <a:pt x="12" y="421"/>
                  </a:lnTo>
                  <a:lnTo>
                    <a:pt x="14" y="421"/>
                  </a:lnTo>
                  <a:lnTo>
                    <a:pt x="12" y="421"/>
                  </a:lnTo>
                  <a:lnTo>
                    <a:pt x="10" y="421"/>
                  </a:lnTo>
                  <a:lnTo>
                    <a:pt x="12" y="421"/>
                  </a:lnTo>
                  <a:lnTo>
                    <a:pt x="12" y="419"/>
                  </a:lnTo>
                  <a:lnTo>
                    <a:pt x="10" y="419"/>
                  </a:lnTo>
                  <a:lnTo>
                    <a:pt x="12" y="419"/>
                  </a:lnTo>
                  <a:lnTo>
                    <a:pt x="10" y="419"/>
                  </a:lnTo>
                  <a:lnTo>
                    <a:pt x="10" y="417"/>
                  </a:lnTo>
                  <a:lnTo>
                    <a:pt x="10" y="415"/>
                  </a:lnTo>
                  <a:lnTo>
                    <a:pt x="10" y="417"/>
                  </a:lnTo>
                  <a:lnTo>
                    <a:pt x="10" y="415"/>
                  </a:lnTo>
                  <a:lnTo>
                    <a:pt x="12" y="415"/>
                  </a:lnTo>
                  <a:lnTo>
                    <a:pt x="12" y="413"/>
                  </a:lnTo>
                  <a:lnTo>
                    <a:pt x="12" y="411"/>
                  </a:lnTo>
                  <a:lnTo>
                    <a:pt x="12" y="409"/>
                  </a:lnTo>
                  <a:lnTo>
                    <a:pt x="12" y="407"/>
                  </a:lnTo>
                  <a:lnTo>
                    <a:pt x="14" y="407"/>
                  </a:lnTo>
                  <a:lnTo>
                    <a:pt x="12" y="407"/>
                  </a:lnTo>
                  <a:lnTo>
                    <a:pt x="14" y="407"/>
                  </a:lnTo>
                  <a:lnTo>
                    <a:pt x="14" y="405"/>
                  </a:lnTo>
                  <a:lnTo>
                    <a:pt x="12" y="405"/>
                  </a:lnTo>
                  <a:lnTo>
                    <a:pt x="14" y="405"/>
                  </a:lnTo>
                  <a:lnTo>
                    <a:pt x="14" y="403"/>
                  </a:lnTo>
                  <a:lnTo>
                    <a:pt x="16" y="403"/>
                  </a:lnTo>
                  <a:lnTo>
                    <a:pt x="16" y="401"/>
                  </a:lnTo>
                  <a:lnTo>
                    <a:pt x="14" y="401"/>
                  </a:lnTo>
                  <a:lnTo>
                    <a:pt x="16" y="401"/>
                  </a:lnTo>
                  <a:lnTo>
                    <a:pt x="14" y="401"/>
                  </a:lnTo>
                  <a:lnTo>
                    <a:pt x="16" y="401"/>
                  </a:lnTo>
                  <a:lnTo>
                    <a:pt x="16" y="399"/>
                  </a:lnTo>
                  <a:lnTo>
                    <a:pt x="16" y="401"/>
                  </a:lnTo>
                  <a:lnTo>
                    <a:pt x="16" y="399"/>
                  </a:lnTo>
                  <a:lnTo>
                    <a:pt x="16" y="397"/>
                  </a:lnTo>
                  <a:lnTo>
                    <a:pt x="16" y="395"/>
                  </a:lnTo>
                  <a:lnTo>
                    <a:pt x="16" y="393"/>
                  </a:lnTo>
                  <a:lnTo>
                    <a:pt x="18" y="393"/>
                  </a:lnTo>
                  <a:lnTo>
                    <a:pt x="18" y="391"/>
                  </a:lnTo>
                  <a:lnTo>
                    <a:pt x="16" y="391"/>
                  </a:lnTo>
                  <a:lnTo>
                    <a:pt x="16" y="389"/>
                  </a:lnTo>
                  <a:lnTo>
                    <a:pt x="18" y="389"/>
                  </a:lnTo>
                  <a:lnTo>
                    <a:pt x="16" y="389"/>
                  </a:lnTo>
                  <a:lnTo>
                    <a:pt x="16" y="387"/>
                  </a:lnTo>
                  <a:lnTo>
                    <a:pt x="16" y="389"/>
                  </a:lnTo>
                  <a:lnTo>
                    <a:pt x="16" y="387"/>
                  </a:lnTo>
                  <a:lnTo>
                    <a:pt x="16" y="385"/>
                  </a:lnTo>
                  <a:lnTo>
                    <a:pt x="16" y="383"/>
                  </a:lnTo>
                  <a:lnTo>
                    <a:pt x="18" y="383"/>
                  </a:lnTo>
                  <a:lnTo>
                    <a:pt x="18" y="381"/>
                  </a:lnTo>
                  <a:lnTo>
                    <a:pt x="20" y="381"/>
                  </a:lnTo>
                  <a:lnTo>
                    <a:pt x="20" y="379"/>
                  </a:lnTo>
                  <a:lnTo>
                    <a:pt x="20" y="377"/>
                  </a:lnTo>
                  <a:lnTo>
                    <a:pt x="18" y="377"/>
                  </a:lnTo>
                  <a:lnTo>
                    <a:pt x="18" y="375"/>
                  </a:lnTo>
                  <a:lnTo>
                    <a:pt x="18" y="377"/>
                  </a:lnTo>
                  <a:lnTo>
                    <a:pt x="18" y="375"/>
                  </a:lnTo>
                  <a:lnTo>
                    <a:pt x="18" y="375"/>
                  </a:lnTo>
                  <a:lnTo>
                    <a:pt x="18" y="373"/>
                  </a:lnTo>
                  <a:lnTo>
                    <a:pt x="20" y="373"/>
                  </a:lnTo>
                  <a:lnTo>
                    <a:pt x="20" y="371"/>
                  </a:lnTo>
                  <a:lnTo>
                    <a:pt x="18" y="371"/>
                  </a:lnTo>
                  <a:lnTo>
                    <a:pt x="18" y="369"/>
                  </a:lnTo>
                  <a:lnTo>
                    <a:pt x="16" y="369"/>
                  </a:lnTo>
                  <a:lnTo>
                    <a:pt x="18" y="367"/>
                  </a:lnTo>
                  <a:lnTo>
                    <a:pt x="16" y="367"/>
                  </a:lnTo>
                  <a:lnTo>
                    <a:pt x="14" y="367"/>
                  </a:lnTo>
                  <a:lnTo>
                    <a:pt x="14" y="365"/>
                  </a:lnTo>
                  <a:lnTo>
                    <a:pt x="12" y="365"/>
                  </a:lnTo>
                  <a:lnTo>
                    <a:pt x="12" y="363"/>
                  </a:lnTo>
                  <a:lnTo>
                    <a:pt x="12" y="361"/>
                  </a:lnTo>
                  <a:lnTo>
                    <a:pt x="12" y="359"/>
                  </a:lnTo>
                  <a:lnTo>
                    <a:pt x="12" y="357"/>
                  </a:lnTo>
                  <a:lnTo>
                    <a:pt x="12" y="355"/>
                  </a:lnTo>
                  <a:lnTo>
                    <a:pt x="12" y="353"/>
                  </a:lnTo>
                  <a:lnTo>
                    <a:pt x="12" y="351"/>
                  </a:lnTo>
                  <a:lnTo>
                    <a:pt x="10" y="349"/>
                  </a:lnTo>
                  <a:lnTo>
                    <a:pt x="12" y="349"/>
                  </a:lnTo>
                  <a:lnTo>
                    <a:pt x="12" y="347"/>
                  </a:lnTo>
                  <a:lnTo>
                    <a:pt x="12" y="345"/>
                  </a:lnTo>
                  <a:lnTo>
                    <a:pt x="14" y="345"/>
                  </a:lnTo>
                  <a:lnTo>
                    <a:pt x="12" y="343"/>
                  </a:lnTo>
                  <a:lnTo>
                    <a:pt x="12" y="341"/>
                  </a:lnTo>
                  <a:lnTo>
                    <a:pt x="12" y="339"/>
                  </a:lnTo>
                  <a:lnTo>
                    <a:pt x="14" y="339"/>
                  </a:lnTo>
                  <a:lnTo>
                    <a:pt x="16" y="339"/>
                  </a:lnTo>
                  <a:lnTo>
                    <a:pt x="16" y="337"/>
                  </a:lnTo>
                  <a:lnTo>
                    <a:pt x="16" y="335"/>
                  </a:lnTo>
                  <a:lnTo>
                    <a:pt x="18" y="335"/>
                  </a:lnTo>
                  <a:lnTo>
                    <a:pt x="18" y="333"/>
                  </a:lnTo>
                  <a:lnTo>
                    <a:pt x="16" y="331"/>
                  </a:lnTo>
                  <a:lnTo>
                    <a:pt x="16" y="329"/>
                  </a:lnTo>
                  <a:lnTo>
                    <a:pt x="16" y="327"/>
                  </a:lnTo>
                  <a:lnTo>
                    <a:pt x="16" y="327"/>
                  </a:lnTo>
                  <a:lnTo>
                    <a:pt x="16" y="325"/>
                  </a:lnTo>
                  <a:lnTo>
                    <a:pt x="16" y="323"/>
                  </a:lnTo>
                  <a:lnTo>
                    <a:pt x="14" y="321"/>
                  </a:lnTo>
                  <a:lnTo>
                    <a:pt x="14" y="319"/>
                  </a:lnTo>
                  <a:lnTo>
                    <a:pt x="16" y="319"/>
                  </a:lnTo>
                  <a:lnTo>
                    <a:pt x="16" y="317"/>
                  </a:lnTo>
                  <a:lnTo>
                    <a:pt x="18" y="317"/>
                  </a:lnTo>
                  <a:lnTo>
                    <a:pt x="18" y="315"/>
                  </a:lnTo>
                  <a:lnTo>
                    <a:pt x="16" y="315"/>
                  </a:lnTo>
                  <a:lnTo>
                    <a:pt x="18" y="313"/>
                  </a:lnTo>
                  <a:lnTo>
                    <a:pt x="16" y="311"/>
                  </a:lnTo>
                  <a:lnTo>
                    <a:pt x="18" y="309"/>
                  </a:lnTo>
                  <a:lnTo>
                    <a:pt x="18" y="307"/>
                  </a:lnTo>
                  <a:lnTo>
                    <a:pt x="18" y="305"/>
                  </a:lnTo>
                  <a:lnTo>
                    <a:pt x="18" y="303"/>
                  </a:lnTo>
                  <a:lnTo>
                    <a:pt x="16" y="303"/>
                  </a:lnTo>
                  <a:lnTo>
                    <a:pt x="16" y="301"/>
                  </a:lnTo>
                  <a:lnTo>
                    <a:pt x="16" y="299"/>
                  </a:lnTo>
                  <a:lnTo>
                    <a:pt x="18" y="297"/>
                  </a:lnTo>
                  <a:lnTo>
                    <a:pt x="18" y="295"/>
                  </a:lnTo>
                  <a:lnTo>
                    <a:pt x="20" y="295"/>
                  </a:lnTo>
                  <a:lnTo>
                    <a:pt x="20" y="293"/>
                  </a:lnTo>
                  <a:lnTo>
                    <a:pt x="20" y="291"/>
                  </a:lnTo>
                  <a:lnTo>
                    <a:pt x="20" y="289"/>
                  </a:lnTo>
                  <a:lnTo>
                    <a:pt x="20" y="287"/>
                  </a:lnTo>
                  <a:lnTo>
                    <a:pt x="22" y="285"/>
                  </a:lnTo>
                  <a:lnTo>
                    <a:pt x="24" y="285"/>
                  </a:lnTo>
                  <a:lnTo>
                    <a:pt x="26" y="285"/>
                  </a:lnTo>
                  <a:lnTo>
                    <a:pt x="26" y="283"/>
                  </a:lnTo>
                  <a:lnTo>
                    <a:pt x="28" y="283"/>
                  </a:lnTo>
                  <a:lnTo>
                    <a:pt x="28" y="281"/>
                  </a:lnTo>
                  <a:lnTo>
                    <a:pt x="30" y="281"/>
                  </a:lnTo>
                  <a:lnTo>
                    <a:pt x="32" y="279"/>
                  </a:lnTo>
                  <a:lnTo>
                    <a:pt x="32" y="279"/>
                  </a:lnTo>
                  <a:lnTo>
                    <a:pt x="34" y="279"/>
                  </a:lnTo>
                  <a:lnTo>
                    <a:pt x="34" y="277"/>
                  </a:lnTo>
                  <a:lnTo>
                    <a:pt x="32" y="277"/>
                  </a:lnTo>
                  <a:lnTo>
                    <a:pt x="34" y="275"/>
                  </a:lnTo>
                  <a:lnTo>
                    <a:pt x="34" y="273"/>
                  </a:lnTo>
                  <a:lnTo>
                    <a:pt x="36" y="271"/>
                  </a:lnTo>
                  <a:lnTo>
                    <a:pt x="36" y="269"/>
                  </a:lnTo>
                  <a:lnTo>
                    <a:pt x="34" y="269"/>
                  </a:lnTo>
                  <a:lnTo>
                    <a:pt x="36" y="269"/>
                  </a:lnTo>
                  <a:lnTo>
                    <a:pt x="34" y="267"/>
                  </a:lnTo>
                  <a:lnTo>
                    <a:pt x="34" y="265"/>
                  </a:lnTo>
                  <a:lnTo>
                    <a:pt x="36" y="265"/>
                  </a:lnTo>
                  <a:lnTo>
                    <a:pt x="36" y="263"/>
                  </a:lnTo>
                  <a:lnTo>
                    <a:pt x="36" y="261"/>
                  </a:lnTo>
                  <a:lnTo>
                    <a:pt x="36" y="259"/>
                  </a:lnTo>
                  <a:lnTo>
                    <a:pt x="38" y="259"/>
                  </a:lnTo>
                  <a:lnTo>
                    <a:pt x="40" y="257"/>
                  </a:lnTo>
                  <a:lnTo>
                    <a:pt x="40" y="255"/>
                  </a:lnTo>
                  <a:lnTo>
                    <a:pt x="42" y="253"/>
                  </a:lnTo>
                  <a:lnTo>
                    <a:pt x="44" y="251"/>
                  </a:lnTo>
                  <a:lnTo>
                    <a:pt x="46" y="251"/>
                  </a:lnTo>
                  <a:lnTo>
                    <a:pt x="46" y="249"/>
                  </a:lnTo>
                  <a:lnTo>
                    <a:pt x="46" y="247"/>
                  </a:lnTo>
                  <a:lnTo>
                    <a:pt x="46" y="245"/>
                  </a:lnTo>
                  <a:lnTo>
                    <a:pt x="48" y="245"/>
                  </a:lnTo>
                  <a:lnTo>
                    <a:pt x="48" y="243"/>
                  </a:lnTo>
                  <a:lnTo>
                    <a:pt x="48" y="241"/>
                  </a:lnTo>
                  <a:lnTo>
                    <a:pt x="48" y="239"/>
                  </a:lnTo>
                  <a:lnTo>
                    <a:pt x="48" y="237"/>
                  </a:lnTo>
                  <a:lnTo>
                    <a:pt x="48" y="235"/>
                  </a:lnTo>
                  <a:lnTo>
                    <a:pt x="48" y="233"/>
                  </a:lnTo>
                  <a:lnTo>
                    <a:pt x="48" y="231"/>
                  </a:lnTo>
                  <a:lnTo>
                    <a:pt x="50" y="231"/>
                  </a:lnTo>
                  <a:lnTo>
                    <a:pt x="48" y="231"/>
                  </a:lnTo>
                  <a:lnTo>
                    <a:pt x="48" y="229"/>
                  </a:lnTo>
                  <a:lnTo>
                    <a:pt x="48" y="229"/>
                  </a:lnTo>
                  <a:lnTo>
                    <a:pt x="48" y="227"/>
                  </a:lnTo>
                  <a:lnTo>
                    <a:pt x="48" y="225"/>
                  </a:lnTo>
                  <a:lnTo>
                    <a:pt x="48" y="225"/>
                  </a:lnTo>
                  <a:lnTo>
                    <a:pt x="48" y="223"/>
                  </a:lnTo>
                  <a:lnTo>
                    <a:pt x="48" y="221"/>
                  </a:lnTo>
                  <a:lnTo>
                    <a:pt x="48" y="219"/>
                  </a:lnTo>
                  <a:lnTo>
                    <a:pt x="48" y="217"/>
                  </a:lnTo>
                  <a:lnTo>
                    <a:pt x="48" y="217"/>
                  </a:lnTo>
                  <a:lnTo>
                    <a:pt x="48" y="215"/>
                  </a:lnTo>
                  <a:lnTo>
                    <a:pt x="48" y="213"/>
                  </a:lnTo>
                  <a:lnTo>
                    <a:pt x="48" y="211"/>
                  </a:lnTo>
                  <a:lnTo>
                    <a:pt x="48" y="211"/>
                  </a:lnTo>
                  <a:lnTo>
                    <a:pt x="48" y="209"/>
                  </a:lnTo>
                  <a:lnTo>
                    <a:pt x="48" y="207"/>
                  </a:lnTo>
                  <a:lnTo>
                    <a:pt x="46" y="207"/>
                  </a:lnTo>
                  <a:lnTo>
                    <a:pt x="46" y="205"/>
                  </a:lnTo>
                  <a:lnTo>
                    <a:pt x="46" y="203"/>
                  </a:lnTo>
                  <a:lnTo>
                    <a:pt x="46" y="201"/>
                  </a:lnTo>
                  <a:lnTo>
                    <a:pt x="46" y="199"/>
                  </a:lnTo>
                  <a:lnTo>
                    <a:pt x="48" y="197"/>
                  </a:lnTo>
                  <a:lnTo>
                    <a:pt x="48" y="195"/>
                  </a:lnTo>
                  <a:lnTo>
                    <a:pt x="48" y="195"/>
                  </a:lnTo>
                  <a:lnTo>
                    <a:pt x="48" y="195"/>
                  </a:lnTo>
                  <a:lnTo>
                    <a:pt x="48" y="193"/>
                  </a:lnTo>
                  <a:lnTo>
                    <a:pt x="48" y="191"/>
                  </a:lnTo>
                  <a:lnTo>
                    <a:pt x="46" y="189"/>
                  </a:lnTo>
                  <a:lnTo>
                    <a:pt x="48" y="189"/>
                  </a:lnTo>
                  <a:lnTo>
                    <a:pt x="48" y="187"/>
                  </a:lnTo>
                  <a:lnTo>
                    <a:pt x="48" y="185"/>
                  </a:lnTo>
                  <a:lnTo>
                    <a:pt x="48" y="183"/>
                  </a:lnTo>
                  <a:lnTo>
                    <a:pt x="48" y="183"/>
                  </a:lnTo>
                  <a:lnTo>
                    <a:pt x="46" y="183"/>
                  </a:lnTo>
                  <a:lnTo>
                    <a:pt x="48" y="181"/>
                  </a:lnTo>
                  <a:lnTo>
                    <a:pt x="48" y="179"/>
                  </a:lnTo>
                  <a:lnTo>
                    <a:pt x="48" y="177"/>
                  </a:lnTo>
                  <a:lnTo>
                    <a:pt x="48" y="175"/>
                  </a:lnTo>
                  <a:lnTo>
                    <a:pt x="48" y="177"/>
                  </a:lnTo>
                  <a:lnTo>
                    <a:pt x="48" y="175"/>
                  </a:lnTo>
                  <a:lnTo>
                    <a:pt x="48" y="173"/>
                  </a:lnTo>
                  <a:lnTo>
                    <a:pt x="46" y="173"/>
                  </a:lnTo>
                  <a:lnTo>
                    <a:pt x="46" y="171"/>
                  </a:lnTo>
                  <a:lnTo>
                    <a:pt x="46" y="169"/>
                  </a:lnTo>
                  <a:lnTo>
                    <a:pt x="44" y="169"/>
                  </a:lnTo>
                  <a:lnTo>
                    <a:pt x="44" y="167"/>
                  </a:lnTo>
                  <a:lnTo>
                    <a:pt x="46" y="167"/>
                  </a:lnTo>
                  <a:lnTo>
                    <a:pt x="46" y="165"/>
                  </a:lnTo>
                  <a:lnTo>
                    <a:pt x="44" y="165"/>
                  </a:lnTo>
                  <a:lnTo>
                    <a:pt x="44" y="163"/>
                  </a:lnTo>
                  <a:lnTo>
                    <a:pt x="46" y="163"/>
                  </a:lnTo>
                  <a:lnTo>
                    <a:pt x="46" y="161"/>
                  </a:lnTo>
                  <a:lnTo>
                    <a:pt x="46" y="159"/>
                  </a:lnTo>
                  <a:lnTo>
                    <a:pt x="46" y="157"/>
                  </a:lnTo>
                  <a:lnTo>
                    <a:pt x="46" y="155"/>
                  </a:lnTo>
                  <a:lnTo>
                    <a:pt x="46" y="153"/>
                  </a:lnTo>
                  <a:lnTo>
                    <a:pt x="46" y="151"/>
                  </a:lnTo>
                  <a:lnTo>
                    <a:pt x="46" y="149"/>
                  </a:lnTo>
                  <a:lnTo>
                    <a:pt x="46" y="147"/>
                  </a:lnTo>
                  <a:lnTo>
                    <a:pt x="44" y="147"/>
                  </a:lnTo>
                  <a:lnTo>
                    <a:pt x="44" y="145"/>
                  </a:lnTo>
                  <a:lnTo>
                    <a:pt x="46" y="145"/>
                  </a:lnTo>
                  <a:lnTo>
                    <a:pt x="44" y="145"/>
                  </a:lnTo>
                  <a:lnTo>
                    <a:pt x="44" y="143"/>
                  </a:lnTo>
                  <a:lnTo>
                    <a:pt x="42" y="143"/>
                  </a:lnTo>
                  <a:lnTo>
                    <a:pt x="44" y="143"/>
                  </a:lnTo>
                  <a:lnTo>
                    <a:pt x="44" y="141"/>
                  </a:lnTo>
                  <a:lnTo>
                    <a:pt x="42" y="141"/>
                  </a:lnTo>
                  <a:lnTo>
                    <a:pt x="40" y="141"/>
                  </a:lnTo>
                  <a:lnTo>
                    <a:pt x="42" y="141"/>
                  </a:lnTo>
                  <a:lnTo>
                    <a:pt x="42" y="139"/>
                  </a:lnTo>
                  <a:lnTo>
                    <a:pt x="42" y="137"/>
                  </a:lnTo>
                  <a:lnTo>
                    <a:pt x="42" y="135"/>
                  </a:lnTo>
                  <a:lnTo>
                    <a:pt x="42" y="135"/>
                  </a:lnTo>
                  <a:lnTo>
                    <a:pt x="42" y="133"/>
                  </a:lnTo>
                  <a:lnTo>
                    <a:pt x="44" y="133"/>
                  </a:lnTo>
                  <a:lnTo>
                    <a:pt x="44" y="131"/>
                  </a:lnTo>
                  <a:lnTo>
                    <a:pt x="44" y="129"/>
                  </a:lnTo>
                  <a:lnTo>
                    <a:pt x="46" y="127"/>
                  </a:lnTo>
                  <a:lnTo>
                    <a:pt x="48" y="127"/>
                  </a:lnTo>
                  <a:lnTo>
                    <a:pt x="48" y="125"/>
                  </a:lnTo>
                  <a:lnTo>
                    <a:pt x="48" y="123"/>
                  </a:lnTo>
                  <a:lnTo>
                    <a:pt x="46" y="123"/>
                  </a:lnTo>
                  <a:lnTo>
                    <a:pt x="46" y="120"/>
                  </a:lnTo>
                  <a:lnTo>
                    <a:pt x="48" y="120"/>
                  </a:lnTo>
                  <a:lnTo>
                    <a:pt x="48" y="118"/>
                  </a:lnTo>
                  <a:lnTo>
                    <a:pt x="48" y="116"/>
                  </a:lnTo>
                  <a:lnTo>
                    <a:pt x="48" y="116"/>
                  </a:lnTo>
                  <a:lnTo>
                    <a:pt x="50" y="116"/>
                  </a:lnTo>
                  <a:lnTo>
                    <a:pt x="50" y="114"/>
                  </a:lnTo>
                  <a:lnTo>
                    <a:pt x="48" y="114"/>
                  </a:lnTo>
                  <a:lnTo>
                    <a:pt x="48" y="112"/>
                  </a:lnTo>
                  <a:lnTo>
                    <a:pt x="50" y="112"/>
                  </a:lnTo>
                  <a:lnTo>
                    <a:pt x="50" y="110"/>
                  </a:lnTo>
                  <a:lnTo>
                    <a:pt x="48" y="110"/>
                  </a:lnTo>
                  <a:lnTo>
                    <a:pt x="48" y="108"/>
                  </a:lnTo>
                  <a:lnTo>
                    <a:pt x="48" y="106"/>
                  </a:lnTo>
                  <a:lnTo>
                    <a:pt x="48" y="104"/>
                  </a:lnTo>
                  <a:lnTo>
                    <a:pt x="48" y="102"/>
                  </a:lnTo>
                  <a:lnTo>
                    <a:pt x="48" y="100"/>
                  </a:lnTo>
                  <a:lnTo>
                    <a:pt x="48" y="98"/>
                  </a:lnTo>
                  <a:lnTo>
                    <a:pt x="50" y="98"/>
                  </a:lnTo>
                  <a:lnTo>
                    <a:pt x="50" y="96"/>
                  </a:lnTo>
                  <a:lnTo>
                    <a:pt x="50" y="94"/>
                  </a:lnTo>
                  <a:lnTo>
                    <a:pt x="52" y="94"/>
                  </a:lnTo>
                  <a:lnTo>
                    <a:pt x="54" y="94"/>
                  </a:lnTo>
                  <a:lnTo>
                    <a:pt x="54" y="92"/>
                  </a:lnTo>
                  <a:lnTo>
                    <a:pt x="54" y="90"/>
                  </a:lnTo>
                  <a:lnTo>
                    <a:pt x="56" y="90"/>
                  </a:lnTo>
                  <a:lnTo>
                    <a:pt x="56" y="88"/>
                  </a:lnTo>
                  <a:lnTo>
                    <a:pt x="56" y="86"/>
                  </a:lnTo>
                  <a:lnTo>
                    <a:pt x="54" y="86"/>
                  </a:lnTo>
                  <a:lnTo>
                    <a:pt x="54" y="86"/>
                  </a:lnTo>
                  <a:lnTo>
                    <a:pt x="54" y="84"/>
                  </a:lnTo>
                  <a:lnTo>
                    <a:pt x="56" y="84"/>
                  </a:lnTo>
                  <a:lnTo>
                    <a:pt x="56" y="82"/>
                  </a:lnTo>
                  <a:lnTo>
                    <a:pt x="58" y="80"/>
                  </a:lnTo>
                  <a:lnTo>
                    <a:pt x="58" y="78"/>
                  </a:lnTo>
                  <a:lnTo>
                    <a:pt x="60" y="78"/>
                  </a:lnTo>
                  <a:lnTo>
                    <a:pt x="60" y="76"/>
                  </a:lnTo>
                  <a:lnTo>
                    <a:pt x="62" y="76"/>
                  </a:lnTo>
                  <a:lnTo>
                    <a:pt x="62" y="74"/>
                  </a:lnTo>
                  <a:lnTo>
                    <a:pt x="62" y="72"/>
                  </a:lnTo>
                  <a:lnTo>
                    <a:pt x="64" y="72"/>
                  </a:lnTo>
                  <a:lnTo>
                    <a:pt x="66" y="70"/>
                  </a:lnTo>
                  <a:lnTo>
                    <a:pt x="68" y="68"/>
                  </a:lnTo>
                  <a:lnTo>
                    <a:pt x="70" y="68"/>
                  </a:lnTo>
                  <a:lnTo>
                    <a:pt x="68" y="68"/>
                  </a:lnTo>
                  <a:lnTo>
                    <a:pt x="68" y="66"/>
                  </a:lnTo>
                  <a:lnTo>
                    <a:pt x="70" y="66"/>
                  </a:lnTo>
                  <a:lnTo>
                    <a:pt x="70" y="64"/>
                  </a:lnTo>
                  <a:lnTo>
                    <a:pt x="72" y="64"/>
                  </a:lnTo>
                  <a:lnTo>
                    <a:pt x="72" y="62"/>
                  </a:lnTo>
                  <a:lnTo>
                    <a:pt x="74" y="62"/>
                  </a:lnTo>
                  <a:lnTo>
                    <a:pt x="74" y="60"/>
                  </a:lnTo>
                  <a:lnTo>
                    <a:pt x="74" y="58"/>
                  </a:lnTo>
                  <a:lnTo>
                    <a:pt x="74" y="56"/>
                  </a:lnTo>
                  <a:lnTo>
                    <a:pt x="76" y="56"/>
                  </a:lnTo>
                  <a:lnTo>
                    <a:pt x="78" y="56"/>
                  </a:lnTo>
                  <a:lnTo>
                    <a:pt x="78" y="54"/>
                  </a:lnTo>
                  <a:lnTo>
                    <a:pt x="76" y="54"/>
                  </a:lnTo>
                  <a:lnTo>
                    <a:pt x="76" y="52"/>
                  </a:lnTo>
                  <a:lnTo>
                    <a:pt x="76" y="50"/>
                  </a:lnTo>
                  <a:lnTo>
                    <a:pt x="78" y="50"/>
                  </a:lnTo>
                  <a:lnTo>
                    <a:pt x="78" y="48"/>
                  </a:lnTo>
                  <a:lnTo>
                    <a:pt x="78" y="46"/>
                  </a:lnTo>
                  <a:lnTo>
                    <a:pt x="80" y="46"/>
                  </a:lnTo>
                  <a:lnTo>
                    <a:pt x="80" y="44"/>
                  </a:lnTo>
                  <a:lnTo>
                    <a:pt x="80" y="42"/>
                  </a:lnTo>
                  <a:lnTo>
                    <a:pt x="80" y="40"/>
                  </a:lnTo>
                  <a:lnTo>
                    <a:pt x="80" y="38"/>
                  </a:lnTo>
                  <a:lnTo>
                    <a:pt x="82" y="38"/>
                  </a:lnTo>
                  <a:lnTo>
                    <a:pt x="82" y="38"/>
                  </a:lnTo>
                  <a:lnTo>
                    <a:pt x="82" y="36"/>
                  </a:lnTo>
                  <a:lnTo>
                    <a:pt x="84" y="36"/>
                  </a:lnTo>
                  <a:lnTo>
                    <a:pt x="84" y="34"/>
                  </a:lnTo>
                  <a:lnTo>
                    <a:pt x="82" y="34"/>
                  </a:lnTo>
                  <a:lnTo>
                    <a:pt x="82" y="32"/>
                  </a:lnTo>
                  <a:lnTo>
                    <a:pt x="82" y="30"/>
                  </a:lnTo>
                  <a:lnTo>
                    <a:pt x="84" y="30"/>
                  </a:lnTo>
                  <a:lnTo>
                    <a:pt x="82" y="30"/>
                  </a:lnTo>
                  <a:lnTo>
                    <a:pt x="82" y="28"/>
                  </a:lnTo>
                  <a:lnTo>
                    <a:pt x="82" y="26"/>
                  </a:lnTo>
                  <a:lnTo>
                    <a:pt x="82" y="24"/>
                  </a:lnTo>
                  <a:lnTo>
                    <a:pt x="84" y="24"/>
                  </a:lnTo>
                  <a:lnTo>
                    <a:pt x="84" y="22"/>
                  </a:lnTo>
                  <a:lnTo>
                    <a:pt x="86" y="22"/>
                  </a:lnTo>
                  <a:lnTo>
                    <a:pt x="84" y="22"/>
                  </a:lnTo>
                  <a:lnTo>
                    <a:pt x="84" y="20"/>
                  </a:lnTo>
                  <a:lnTo>
                    <a:pt x="82" y="20"/>
                  </a:lnTo>
                  <a:lnTo>
                    <a:pt x="82" y="18"/>
                  </a:lnTo>
                  <a:lnTo>
                    <a:pt x="82" y="16"/>
                  </a:lnTo>
                  <a:lnTo>
                    <a:pt x="82" y="14"/>
                  </a:lnTo>
                  <a:lnTo>
                    <a:pt x="84" y="14"/>
                  </a:lnTo>
                  <a:lnTo>
                    <a:pt x="86" y="14"/>
                  </a:lnTo>
                  <a:lnTo>
                    <a:pt x="86" y="12"/>
                  </a:lnTo>
                  <a:lnTo>
                    <a:pt x="84" y="12"/>
                  </a:lnTo>
                  <a:lnTo>
                    <a:pt x="84" y="10"/>
                  </a:lnTo>
                  <a:lnTo>
                    <a:pt x="82" y="10"/>
                  </a:lnTo>
                  <a:lnTo>
                    <a:pt x="82" y="8"/>
                  </a:lnTo>
                  <a:lnTo>
                    <a:pt x="80" y="8"/>
                  </a:lnTo>
                  <a:lnTo>
                    <a:pt x="80" y="6"/>
                  </a:lnTo>
                  <a:lnTo>
                    <a:pt x="80" y="4"/>
                  </a:lnTo>
                  <a:lnTo>
                    <a:pt x="82" y="4"/>
                  </a:lnTo>
                  <a:lnTo>
                    <a:pt x="82" y="2"/>
                  </a:lnTo>
                  <a:lnTo>
                    <a:pt x="82" y="0"/>
                  </a:lnTo>
                  <a:lnTo>
                    <a:pt x="84" y="0"/>
                  </a:lnTo>
                  <a:lnTo>
                    <a:pt x="108" y="38"/>
                  </a:lnTo>
                  <a:lnTo>
                    <a:pt x="130" y="72"/>
                  </a:lnTo>
                  <a:lnTo>
                    <a:pt x="158" y="116"/>
                  </a:lnTo>
                  <a:lnTo>
                    <a:pt x="164" y="127"/>
                  </a:lnTo>
                  <a:lnTo>
                    <a:pt x="178" y="147"/>
                  </a:lnTo>
                  <a:lnTo>
                    <a:pt x="182" y="153"/>
                  </a:lnTo>
                  <a:lnTo>
                    <a:pt x="186" y="159"/>
                  </a:lnTo>
                  <a:lnTo>
                    <a:pt x="192" y="169"/>
                  </a:lnTo>
                  <a:lnTo>
                    <a:pt x="202" y="183"/>
                  </a:lnTo>
                  <a:lnTo>
                    <a:pt x="226" y="221"/>
                  </a:lnTo>
                  <a:lnTo>
                    <a:pt x="256" y="221"/>
                  </a:lnTo>
                  <a:lnTo>
                    <a:pt x="260" y="221"/>
                  </a:lnTo>
                  <a:lnTo>
                    <a:pt x="286" y="253"/>
                  </a:lnTo>
                  <a:lnTo>
                    <a:pt x="294" y="263"/>
                  </a:lnTo>
                  <a:lnTo>
                    <a:pt x="294" y="265"/>
                  </a:lnTo>
                  <a:lnTo>
                    <a:pt x="322" y="295"/>
                  </a:lnTo>
                  <a:lnTo>
                    <a:pt x="322" y="297"/>
                  </a:lnTo>
                  <a:lnTo>
                    <a:pt x="326" y="301"/>
                  </a:lnTo>
                  <a:lnTo>
                    <a:pt x="336" y="301"/>
                  </a:lnTo>
                  <a:lnTo>
                    <a:pt x="336" y="303"/>
                  </a:lnTo>
                  <a:lnTo>
                    <a:pt x="338" y="303"/>
                  </a:lnTo>
                  <a:lnTo>
                    <a:pt x="338" y="305"/>
                  </a:lnTo>
                  <a:lnTo>
                    <a:pt x="338" y="307"/>
                  </a:lnTo>
                  <a:lnTo>
                    <a:pt x="338" y="309"/>
                  </a:lnTo>
                  <a:lnTo>
                    <a:pt x="338" y="311"/>
                  </a:lnTo>
                  <a:lnTo>
                    <a:pt x="340" y="311"/>
                  </a:lnTo>
                  <a:lnTo>
                    <a:pt x="338" y="311"/>
                  </a:lnTo>
                  <a:lnTo>
                    <a:pt x="340" y="311"/>
                  </a:lnTo>
                  <a:lnTo>
                    <a:pt x="340" y="313"/>
                  </a:lnTo>
                  <a:lnTo>
                    <a:pt x="342" y="313"/>
                  </a:lnTo>
                  <a:lnTo>
                    <a:pt x="344" y="313"/>
                  </a:lnTo>
                  <a:lnTo>
                    <a:pt x="344" y="315"/>
                  </a:lnTo>
                  <a:lnTo>
                    <a:pt x="346" y="315"/>
                  </a:lnTo>
                  <a:lnTo>
                    <a:pt x="346" y="317"/>
                  </a:lnTo>
                  <a:lnTo>
                    <a:pt x="348" y="317"/>
                  </a:lnTo>
                  <a:lnTo>
                    <a:pt x="348" y="319"/>
                  </a:lnTo>
                  <a:lnTo>
                    <a:pt x="350" y="319"/>
                  </a:lnTo>
                  <a:lnTo>
                    <a:pt x="350" y="317"/>
                  </a:lnTo>
                  <a:lnTo>
                    <a:pt x="352" y="317"/>
                  </a:lnTo>
                  <a:lnTo>
                    <a:pt x="352" y="319"/>
                  </a:lnTo>
                  <a:lnTo>
                    <a:pt x="354" y="319"/>
                  </a:lnTo>
                  <a:lnTo>
                    <a:pt x="356" y="319"/>
                  </a:lnTo>
                  <a:lnTo>
                    <a:pt x="356" y="321"/>
                  </a:lnTo>
                  <a:lnTo>
                    <a:pt x="358" y="321"/>
                  </a:lnTo>
                  <a:lnTo>
                    <a:pt x="358" y="323"/>
                  </a:lnTo>
                  <a:lnTo>
                    <a:pt x="358" y="325"/>
                  </a:lnTo>
                  <a:lnTo>
                    <a:pt x="358" y="327"/>
                  </a:lnTo>
                  <a:lnTo>
                    <a:pt x="358" y="327"/>
                  </a:lnTo>
                  <a:lnTo>
                    <a:pt x="358" y="329"/>
                  </a:lnTo>
                  <a:lnTo>
                    <a:pt x="356" y="329"/>
                  </a:lnTo>
                  <a:lnTo>
                    <a:pt x="358" y="329"/>
                  </a:lnTo>
                  <a:lnTo>
                    <a:pt x="358" y="331"/>
                  </a:lnTo>
                  <a:lnTo>
                    <a:pt x="360" y="331"/>
                  </a:lnTo>
                  <a:lnTo>
                    <a:pt x="360" y="333"/>
                  </a:lnTo>
                  <a:lnTo>
                    <a:pt x="360" y="335"/>
                  </a:lnTo>
                  <a:lnTo>
                    <a:pt x="360" y="337"/>
                  </a:lnTo>
                  <a:lnTo>
                    <a:pt x="360" y="339"/>
                  </a:lnTo>
                  <a:lnTo>
                    <a:pt x="362" y="339"/>
                  </a:lnTo>
                  <a:lnTo>
                    <a:pt x="360" y="339"/>
                  </a:lnTo>
                  <a:lnTo>
                    <a:pt x="362" y="339"/>
                  </a:lnTo>
                  <a:lnTo>
                    <a:pt x="362" y="341"/>
                  </a:lnTo>
                  <a:lnTo>
                    <a:pt x="364" y="341"/>
                  </a:lnTo>
                  <a:lnTo>
                    <a:pt x="364" y="343"/>
                  </a:lnTo>
                  <a:lnTo>
                    <a:pt x="366" y="343"/>
                  </a:lnTo>
                  <a:lnTo>
                    <a:pt x="366" y="341"/>
                  </a:lnTo>
                  <a:lnTo>
                    <a:pt x="366" y="343"/>
                  </a:lnTo>
                  <a:lnTo>
                    <a:pt x="368" y="343"/>
                  </a:lnTo>
                  <a:lnTo>
                    <a:pt x="370" y="341"/>
                  </a:lnTo>
                  <a:lnTo>
                    <a:pt x="370" y="343"/>
                  </a:lnTo>
                  <a:lnTo>
                    <a:pt x="370" y="341"/>
                  </a:lnTo>
                  <a:lnTo>
                    <a:pt x="372" y="341"/>
                  </a:lnTo>
                  <a:lnTo>
                    <a:pt x="372" y="343"/>
                  </a:lnTo>
                  <a:lnTo>
                    <a:pt x="374" y="343"/>
                  </a:lnTo>
                  <a:lnTo>
                    <a:pt x="374" y="345"/>
                  </a:lnTo>
                  <a:lnTo>
                    <a:pt x="374" y="347"/>
                  </a:lnTo>
                  <a:lnTo>
                    <a:pt x="376" y="347"/>
                  </a:lnTo>
                  <a:lnTo>
                    <a:pt x="376" y="349"/>
                  </a:lnTo>
                  <a:lnTo>
                    <a:pt x="378" y="349"/>
                  </a:lnTo>
                  <a:lnTo>
                    <a:pt x="378" y="351"/>
                  </a:lnTo>
                  <a:lnTo>
                    <a:pt x="380" y="351"/>
                  </a:lnTo>
                  <a:lnTo>
                    <a:pt x="380" y="353"/>
                  </a:lnTo>
                  <a:lnTo>
                    <a:pt x="382" y="353"/>
                  </a:lnTo>
                  <a:lnTo>
                    <a:pt x="382" y="355"/>
                  </a:lnTo>
                  <a:lnTo>
                    <a:pt x="384" y="355"/>
                  </a:lnTo>
                  <a:lnTo>
                    <a:pt x="384" y="355"/>
                  </a:lnTo>
                  <a:lnTo>
                    <a:pt x="386" y="355"/>
                  </a:lnTo>
                  <a:lnTo>
                    <a:pt x="388" y="355"/>
                  </a:lnTo>
                  <a:lnTo>
                    <a:pt x="388" y="357"/>
                  </a:lnTo>
                  <a:lnTo>
                    <a:pt x="390" y="357"/>
                  </a:lnTo>
                  <a:lnTo>
                    <a:pt x="390" y="359"/>
                  </a:lnTo>
                  <a:lnTo>
                    <a:pt x="392" y="359"/>
                  </a:lnTo>
                  <a:lnTo>
                    <a:pt x="394" y="359"/>
                  </a:lnTo>
                  <a:lnTo>
                    <a:pt x="394" y="361"/>
                  </a:lnTo>
                  <a:lnTo>
                    <a:pt x="396" y="361"/>
                  </a:lnTo>
                  <a:lnTo>
                    <a:pt x="396" y="363"/>
                  </a:lnTo>
                  <a:lnTo>
                    <a:pt x="398" y="363"/>
                  </a:lnTo>
                  <a:lnTo>
                    <a:pt x="398" y="365"/>
                  </a:lnTo>
                  <a:lnTo>
                    <a:pt x="400" y="365"/>
                  </a:lnTo>
                  <a:lnTo>
                    <a:pt x="402" y="365"/>
                  </a:lnTo>
                  <a:lnTo>
                    <a:pt x="402" y="367"/>
                  </a:lnTo>
                  <a:lnTo>
                    <a:pt x="404" y="367"/>
                  </a:lnTo>
                  <a:lnTo>
                    <a:pt x="396" y="371"/>
                  </a:lnTo>
                  <a:lnTo>
                    <a:pt x="396" y="373"/>
                  </a:lnTo>
                  <a:lnTo>
                    <a:pt x="396" y="375"/>
                  </a:lnTo>
                  <a:lnTo>
                    <a:pt x="394" y="375"/>
                  </a:lnTo>
                  <a:lnTo>
                    <a:pt x="394" y="375"/>
                  </a:lnTo>
                  <a:lnTo>
                    <a:pt x="394" y="377"/>
                  </a:lnTo>
                  <a:lnTo>
                    <a:pt x="392" y="379"/>
                  </a:lnTo>
                  <a:lnTo>
                    <a:pt x="388" y="385"/>
                  </a:lnTo>
                  <a:lnTo>
                    <a:pt x="380" y="403"/>
                  </a:lnTo>
                  <a:lnTo>
                    <a:pt x="374" y="411"/>
                  </a:lnTo>
                  <a:lnTo>
                    <a:pt x="366" y="425"/>
                  </a:lnTo>
                  <a:lnTo>
                    <a:pt x="358" y="431"/>
                  </a:lnTo>
                  <a:lnTo>
                    <a:pt x="356" y="433"/>
                  </a:lnTo>
                  <a:lnTo>
                    <a:pt x="350" y="439"/>
                  </a:lnTo>
                  <a:lnTo>
                    <a:pt x="346" y="443"/>
                  </a:lnTo>
                  <a:lnTo>
                    <a:pt x="338" y="451"/>
                  </a:lnTo>
                  <a:lnTo>
                    <a:pt x="336" y="451"/>
                  </a:lnTo>
                  <a:lnTo>
                    <a:pt x="314" y="457"/>
                  </a:lnTo>
                  <a:lnTo>
                    <a:pt x="312" y="459"/>
                  </a:lnTo>
                  <a:lnTo>
                    <a:pt x="308" y="465"/>
                  </a:lnTo>
                  <a:lnTo>
                    <a:pt x="308" y="46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4" name="Freeform 7">
              <a:extLst>
                <a:ext uri="{FF2B5EF4-FFF2-40B4-BE49-F238E27FC236}">
                  <a16:creationId xmlns:a16="http://schemas.microsoft.com/office/drawing/2014/main" id="{FB49FA28-E6E8-4B17-9D5F-262C1AE2802D}"/>
                </a:ext>
              </a:extLst>
            </p:cNvPr>
            <p:cNvSpPr>
              <a:spLocks/>
            </p:cNvSpPr>
            <p:nvPr/>
          </p:nvSpPr>
          <p:spPr bwMode="auto">
            <a:xfrm>
              <a:off x="3661908" y="4451916"/>
              <a:ext cx="1906" cy="1905"/>
            </a:xfrm>
            <a:custGeom>
              <a:avLst/>
              <a:gdLst/>
              <a:ahLst/>
              <a:cxnLst>
                <a:cxn ang="0">
                  <a:pos x="2" y="2"/>
                </a:cxn>
                <a:cxn ang="0">
                  <a:pos x="2" y="0"/>
                </a:cxn>
                <a:cxn ang="0">
                  <a:pos x="0" y="2"/>
                </a:cxn>
                <a:cxn ang="0">
                  <a:pos x="2" y="2"/>
                </a:cxn>
              </a:cxnLst>
              <a:rect l="0" t="0" r="r" b="b"/>
              <a:pathLst>
                <a:path w="2" h="2">
                  <a:moveTo>
                    <a:pt x="2" y="2"/>
                  </a:moveTo>
                  <a:lnTo>
                    <a:pt x="2" y="0"/>
                  </a:lnTo>
                  <a:lnTo>
                    <a:pt x="0" y="2"/>
                  </a:lnTo>
                  <a:lnTo>
                    <a:pt x="2" y="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5" name="Freeform 8">
              <a:extLst>
                <a:ext uri="{FF2B5EF4-FFF2-40B4-BE49-F238E27FC236}">
                  <a16:creationId xmlns:a16="http://schemas.microsoft.com/office/drawing/2014/main" id="{6018EA3D-A87C-455E-B7B4-519059C76490}"/>
                </a:ext>
              </a:extLst>
            </p:cNvPr>
            <p:cNvSpPr>
              <a:spLocks/>
            </p:cNvSpPr>
            <p:nvPr/>
          </p:nvSpPr>
          <p:spPr bwMode="auto">
            <a:xfrm>
              <a:off x="3475074" y="4231894"/>
              <a:ext cx="247841" cy="286697"/>
            </a:xfrm>
            <a:custGeom>
              <a:avLst/>
              <a:gdLst/>
              <a:ahLst/>
              <a:cxnLst>
                <a:cxn ang="0">
                  <a:pos x="224" y="183"/>
                </a:cxn>
                <a:cxn ang="0">
                  <a:pos x="212" y="179"/>
                </a:cxn>
                <a:cxn ang="0">
                  <a:pos x="196" y="167"/>
                </a:cxn>
                <a:cxn ang="0">
                  <a:pos x="184" y="155"/>
                </a:cxn>
                <a:cxn ang="0">
                  <a:pos x="178" y="139"/>
                </a:cxn>
                <a:cxn ang="0">
                  <a:pos x="172" y="125"/>
                </a:cxn>
                <a:cxn ang="0">
                  <a:pos x="240" y="67"/>
                </a:cxn>
                <a:cxn ang="0">
                  <a:pos x="214" y="24"/>
                </a:cxn>
                <a:cxn ang="0">
                  <a:pos x="202" y="4"/>
                </a:cxn>
                <a:cxn ang="0">
                  <a:pos x="188" y="8"/>
                </a:cxn>
                <a:cxn ang="0">
                  <a:pos x="178" y="14"/>
                </a:cxn>
                <a:cxn ang="0">
                  <a:pos x="164" y="16"/>
                </a:cxn>
                <a:cxn ang="0">
                  <a:pos x="146" y="16"/>
                </a:cxn>
                <a:cxn ang="0">
                  <a:pos x="134" y="24"/>
                </a:cxn>
                <a:cxn ang="0">
                  <a:pos x="120" y="22"/>
                </a:cxn>
                <a:cxn ang="0">
                  <a:pos x="104" y="24"/>
                </a:cxn>
                <a:cxn ang="0">
                  <a:pos x="94" y="34"/>
                </a:cxn>
                <a:cxn ang="0">
                  <a:pos x="88" y="45"/>
                </a:cxn>
                <a:cxn ang="0">
                  <a:pos x="82" y="51"/>
                </a:cxn>
                <a:cxn ang="0">
                  <a:pos x="72" y="45"/>
                </a:cxn>
                <a:cxn ang="0">
                  <a:pos x="62" y="41"/>
                </a:cxn>
                <a:cxn ang="0">
                  <a:pos x="48" y="41"/>
                </a:cxn>
                <a:cxn ang="0">
                  <a:pos x="34" y="47"/>
                </a:cxn>
                <a:cxn ang="0">
                  <a:pos x="22" y="55"/>
                </a:cxn>
                <a:cxn ang="0">
                  <a:pos x="16" y="69"/>
                </a:cxn>
                <a:cxn ang="0">
                  <a:pos x="18" y="85"/>
                </a:cxn>
                <a:cxn ang="0">
                  <a:pos x="20" y="99"/>
                </a:cxn>
                <a:cxn ang="0">
                  <a:pos x="20" y="113"/>
                </a:cxn>
                <a:cxn ang="0">
                  <a:pos x="20" y="125"/>
                </a:cxn>
                <a:cxn ang="0">
                  <a:pos x="22" y="139"/>
                </a:cxn>
                <a:cxn ang="0">
                  <a:pos x="18" y="149"/>
                </a:cxn>
                <a:cxn ang="0">
                  <a:pos x="26" y="179"/>
                </a:cxn>
                <a:cxn ang="0">
                  <a:pos x="34" y="191"/>
                </a:cxn>
                <a:cxn ang="0">
                  <a:pos x="26" y="203"/>
                </a:cxn>
                <a:cxn ang="0">
                  <a:pos x="14" y="219"/>
                </a:cxn>
                <a:cxn ang="0">
                  <a:pos x="6" y="221"/>
                </a:cxn>
                <a:cxn ang="0">
                  <a:pos x="0" y="231"/>
                </a:cxn>
                <a:cxn ang="0">
                  <a:pos x="20" y="239"/>
                </a:cxn>
                <a:cxn ang="0">
                  <a:pos x="34" y="245"/>
                </a:cxn>
                <a:cxn ang="0">
                  <a:pos x="46" y="255"/>
                </a:cxn>
                <a:cxn ang="0">
                  <a:pos x="58" y="265"/>
                </a:cxn>
                <a:cxn ang="0">
                  <a:pos x="82" y="285"/>
                </a:cxn>
                <a:cxn ang="0">
                  <a:pos x="94" y="295"/>
                </a:cxn>
                <a:cxn ang="0">
                  <a:pos x="110" y="299"/>
                </a:cxn>
                <a:cxn ang="0">
                  <a:pos x="120" y="291"/>
                </a:cxn>
                <a:cxn ang="0">
                  <a:pos x="134" y="285"/>
                </a:cxn>
                <a:cxn ang="0">
                  <a:pos x="144" y="275"/>
                </a:cxn>
                <a:cxn ang="0">
                  <a:pos x="156" y="273"/>
                </a:cxn>
                <a:cxn ang="0">
                  <a:pos x="166" y="267"/>
                </a:cxn>
                <a:cxn ang="0">
                  <a:pos x="178" y="263"/>
                </a:cxn>
                <a:cxn ang="0">
                  <a:pos x="186" y="251"/>
                </a:cxn>
                <a:cxn ang="0">
                  <a:pos x="188" y="241"/>
                </a:cxn>
                <a:cxn ang="0">
                  <a:pos x="196" y="233"/>
                </a:cxn>
                <a:cxn ang="0">
                  <a:pos x="206" y="225"/>
                </a:cxn>
                <a:cxn ang="0">
                  <a:pos x="212" y="215"/>
                </a:cxn>
                <a:cxn ang="0">
                  <a:pos x="220" y="205"/>
                </a:cxn>
                <a:cxn ang="0">
                  <a:pos x="232" y="197"/>
                </a:cxn>
                <a:cxn ang="0">
                  <a:pos x="238" y="187"/>
                </a:cxn>
              </a:cxnLst>
              <a:rect l="0" t="0" r="r" b="b"/>
              <a:pathLst>
                <a:path w="260" h="301">
                  <a:moveTo>
                    <a:pt x="238" y="187"/>
                  </a:moveTo>
                  <a:lnTo>
                    <a:pt x="238" y="185"/>
                  </a:lnTo>
                  <a:lnTo>
                    <a:pt x="236" y="185"/>
                  </a:lnTo>
                  <a:lnTo>
                    <a:pt x="236" y="183"/>
                  </a:lnTo>
                  <a:lnTo>
                    <a:pt x="234" y="183"/>
                  </a:lnTo>
                  <a:lnTo>
                    <a:pt x="232" y="183"/>
                  </a:lnTo>
                  <a:lnTo>
                    <a:pt x="230" y="183"/>
                  </a:lnTo>
                  <a:lnTo>
                    <a:pt x="228" y="183"/>
                  </a:lnTo>
                  <a:lnTo>
                    <a:pt x="226" y="183"/>
                  </a:lnTo>
                  <a:lnTo>
                    <a:pt x="224" y="183"/>
                  </a:lnTo>
                  <a:lnTo>
                    <a:pt x="222" y="183"/>
                  </a:lnTo>
                  <a:lnTo>
                    <a:pt x="222" y="181"/>
                  </a:lnTo>
                  <a:lnTo>
                    <a:pt x="220" y="181"/>
                  </a:lnTo>
                  <a:lnTo>
                    <a:pt x="218" y="181"/>
                  </a:lnTo>
                  <a:lnTo>
                    <a:pt x="218" y="179"/>
                  </a:lnTo>
                  <a:lnTo>
                    <a:pt x="216" y="179"/>
                  </a:lnTo>
                  <a:lnTo>
                    <a:pt x="216" y="179"/>
                  </a:lnTo>
                  <a:lnTo>
                    <a:pt x="214" y="179"/>
                  </a:lnTo>
                  <a:lnTo>
                    <a:pt x="214" y="179"/>
                  </a:lnTo>
                  <a:lnTo>
                    <a:pt x="212" y="179"/>
                  </a:lnTo>
                  <a:lnTo>
                    <a:pt x="210" y="179"/>
                  </a:lnTo>
                  <a:lnTo>
                    <a:pt x="210" y="177"/>
                  </a:lnTo>
                  <a:lnTo>
                    <a:pt x="208" y="177"/>
                  </a:lnTo>
                  <a:lnTo>
                    <a:pt x="208" y="175"/>
                  </a:lnTo>
                  <a:lnTo>
                    <a:pt x="206" y="175"/>
                  </a:lnTo>
                  <a:lnTo>
                    <a:pt x="206" y="173"/>
                  </a:lnTo>
                  <a:lnTo>
                    <a:pt x="204" y="173"/>
                  </a:lnTo>
                  <a:lnTo>
                    <a:pt x="200" y="169"/>
                  </a:lnTo>
                  <a:lnTo>
                    <a:pt x="198" y="167"/>
                  </a:lnTo>
                  <a:lnTo>
                    <a:pt x="196" y="167"/>
                  </a:lnTo>
                  <a:lnTo>
                    <a:pt x="194" y="165"/>
                  </a:lnTo>
                  <a:lnTo>
                    <a:pt x="192" y="165"/>
                  </a:lnTo>
                  <a:lnTo>
                    <a:pt x="192" y="163"/>
                  </a:lnTo>
                  <a:lnTo>
                    <a:pt x="190" y="163"/>
                  </a:lnTo>
                  <a:lnTo>
                    <a:pt x="190" y="161"/>
                  </a:lnTo>
                  <a:lnTo>
                    <a:pt x="188" y="161"/>
                  </a:lnTo>
                  <a:lnTo>
                    <a:pt x="188" y="159"/>
                  </a:lnTo>
                  <a:lnTo>
                    <a:pt x="186" y="159"/>
                  </a:lnTo>
                  <a:lnTo>
                    <a:pt x="186" y="157"/>
                  </a:lnTo>
                  <a:lnTo>
                    <a:pt x="184" y="155"/>
                  </a:lnTo>
                  <a:lnTo>
                    <a:pt x="184" y="153"/>
                  </a:lnTo>
                  <a:lnTo>
                    <a:pt x="184" y="151"/>
                  </a:lnTo>
                  <a:lnTo>
                    <a:pt x="182" y="151"/>
                  </a:lnTo>
                  <a:lnTo>
                    <a:pt x="182" y="149"/>
                  </a:lnTo>
                  <a:lnTo>
                    <a:pt x="182" y="147"/>
                  </a:lnTo>
                  <a:lnTo>
                    <a:pt x="182" y="145"/>
                  </a:lnTo>
                  <a:lnTo>
                    <a:pt x="180" y="145"/>
                  </a:lnTo>
                  <a:lnTo>
                    <a:pt x="180" y="143"/>
                  </a:lnTo>
                  <a:lnTo>
                    <a:pt x="180" y="141"/>
                  </a:lnTo>
                  <a:lnTo>
                    <a:pt x="178" y="139"/>
                  </a:lnTo>
                  <a:lnTo>
                    <a:pt x="178" y="137"/>
                  </a:lnTo>
                  <a:lnTo>
                    <a:pt x="178" y="135"/>
                  </a:lnTo>
                  <a:lnTo>
                    <a:pt x="176" y="135"/>
                  </a:lnTo>
                  <a:lnTo>
                    <a:pt x="176" y="133"/>
                  </a:lnTo>
                  <a:lnTo>
                    <a:pt x="176" y="131"/>
                  </a:lnTo>
                  <a:lnTo>
                    <a:pt x="174" y="131"/>
                  </a:lnTo>
                  <a:lnTo>
                    <a:pt x="174" y="129"/>
                  </a:lnTo>
                  <a:lnTo>
                    <a:pt x="174" y="127"/>
                  </a:lnTo>
                  <a:lnTo>
                    <a:pt x="172" y="127"/>
                  </a:lnTo>
                  <a:lnTo>
                    <a:pt x="172" y="125"/>
                  </a:lnTo>
                  <a:lnTo>
                    <a:pt x="218" y="111"/>
                  </a:lnTo>
                  <a:lnTo>
                    <a:pt x="220" y="111"/>
                  </a:lnTo>
                  <a:lnTo>
                    <a:pt x="260" y="99"/>
                  </a:lnTo>
                  <a:lnTo>
                    <a:pt x="254" y="87"/>
                  </a:lnTo>
                  <a:lnTo>
                    <a:pt x="252" y="85"/>
                  </a:lnTo>
                  <a:lnTo>
                    <a:pt x="248" y="81"/>
                  </a:lnTo>
                  <a:lnTo>
                    <a:pt x="246" y="77"/>
                  </a:lnTo>
                  <a:lnTo>
                    <a:pt x="242" y="73"/>
                  </a:lnTo>
                  <a:lnTo>
                    <a:pt x="242" y="69"/>
                  </a:lnTo>
                  <a:lnTo>
                    <a:pt x="240" y="67"/>
                  </a:lnTo>
                  <a:lnTo>
                    <a:pt x="238" y="63"/>
                  </a:lnTo>
                  <a:lnTo>
                    <a:pt x="236" y="61"/>
                  </a:lnTo>
                  <a:lnTo>
                    <a:pt x="222" y="38"/>
                  </a:lnTo>
                  <a:lnTo>
                    <a:pt x="220" y="34"/>
                  </a:lnTo>
                  <a:lnTo>
                    <a:pt x="218" y="32"/>
                  </a:lnTo>
                  <a:lnTo>
                    <a:pt x="216" y="30"/>
                  </a:lnTo>
                  <a:lnTo>
                    <a:pt x="216" y="28"/>
                  </a:lnTo>
                  <a:lnTo>
                    <a:pt x="216" y="28"/>
                  </a:lnTo>
                  <a:lnTo>
                    <a:pt x="216" y="26"/>
                  </a:lnTo>
                  <a:lnTo>
                    <a:pt x="214" y="24"/>
                  </a:lnTo>
                  <a:lnTo>
                    <a:pt x="212" y="22"/>
                  </a:lnTo>
                  <a:lnTo>
                    <a:pt x="212" y="20"/>
                  </a:lnTo>
                  <a:lnTo>
                    <a:pt x="210" y="18"/>
                  </a:lnTo>
                  <a:lnTo>
                    <a:pt x="208" y="16"/>
                  </a:lnTo>
                  <a:lnTo>
                    <a:pt x="208" y="14"/>
                  </a:lnTo>
                  <a:lnTo>
                    <a:pt x="206" y="12"/>
                  </a:lnTo>
                  <a:lnTo>
                    <a:pt x="204" y="10"/>
                  </a:lnTo>
                  <a:lnTo>
                    <a:pt x="204" y="8"/>
                  </a:lnTo>
                  <a:lnTo>
                    <a:pt x="202" y="6"/>
                  </a:lnTo>
                  <a:lnTo>
                    <a:pt x="202" y="4"/>
                  </a:lnTo>
                  <a:lnTo>
                    <a:pt x="200" y="2"/>
                  </a:lnTo>
                  <a:lnTo>
                    <a:pt x="198" y="0"/>
                  </a:lnTo>
                  <a:lnTo>
                    <a:pt x="196" y="0"/>
                  </a:lnTo>
                  <a:lnTo>
                    <a:pt x="194" y="2"/>
                  </a:lnTo>
                  <a:lnTo>
                    <a:pt x="192" y="2"/>
                  </a:lnTo>
                  <a:lnTo>
                    <a:pt x="192" y="4"/>
                  </a:lnTo>
                  <a:lnTo>
                    <a:pt x="190" y="4"/>
                  </a:lnTo>
                  <a:lnTo>
                    <a:pt x="190" y="6"/>
                  </a:lnTo>
                  <a:lnTo>
                    <a:pt x="188" y="6"/>
                  </a:lnTo>
                  <a:lnTo>
                    <a:pt x="188" y="8"/>
                  </a:lnTo>
                  <a:lnTo>
                    <a:pt x="186" y="8"/>
                  </a:lnTo>
                  <a:lnTo>
                    <a:pt x="186" y="10"/>
                  </a:lnTo>
                  <a:lnTo>
                    <a:pt x="184" y="10"/>
                  </a:lnTo>
                  <a:lnTo>
                    <a:pt x="184" y="12"/>
                  </a:lnTo>
                  <a:lnTo>
                    <a:pt x="182" y="12"/>
                  </a:lnTo>
                  <a:lnTo>
                    <a:pt x="182" y="14"/>
                  </a:lnTo>
                  <a:lnTo>
                    <a:pt x="180" y="14"/>
                  </a:lnTo>
                  <a:lnTo>
                    <a:pt x="180" y="16"/>
                  </a:lnTo>
                  <a:lnTo>
                    <a:pt x="178" y="16"/>
                  </a:lnTo>
                  <a:lnTo>
                    <a:pt x="178" y="14"/>
                  </a:lnTo>
                  <a:lnTo>
                    <a:pt x="176" y="14"/>
                  </a:lnTo>
                  <a:lnTo>
                    <a:pt x="174" y="14"/>
                  </a:lnTo>
                  <a:lnTo>
                    <a:pt x="172" y="14"/>
                  </a:lnTo>
                  <a:lnTo>
                    <a:pt x="170" y="14"/>
                  </a:lnTo>
                  <a:lnTo>
                    <a:pt x="170" y="16"/>
                  </a:lnTo>
                  <a:lnTo>
                    <a:pt x="168" y="14"/>
                  </a:lnTo>
                  <a:lnTo>
                    <a:pt x="168" y="14"/>
                  </a:lnTo>
                  <a:lnTo>
                    <a:pt x="166" y="14"/>
                  </a:lnTo>
                  <a:lnTo>
                    <a:pt x="166" y="16"/>
                  </a:lnTo>
                  <a:lnTo>
                    <a:pt x="164" y="16"/>
                  </a:lnTo>
                  <a:lnTo>
                    <a:pt x="164" y="14"/>
                  </a:lnTo>
                  <a:lnTo>
                    <a:pt x="162" y="14"/>
                  </a:lnTo>
                  <a:lnTo>
                    <a:pt x="160" y="16"/>
                  </a:lnTo>
                  <a:lnTo>
                    <a:pt x="158" y="16"/>
                  </a:lnTo>
                  <a:lnTo>
                    <a:pt x="156" y="16"/>
                  </a:lnTo>
                  <a:lnTo>
                    <a:pt x="154" y="16"/>
                  </a:lnTo>
                  <a:lnTo>
                    <a:pt x="152" y="16"/>
                  </a:lnTo>
                  <a:lnTo>
                    <a:pt x="150" y="16"/>
                  </a:lnTo>
                  <a:lnTo>
                    <a:pt x="148" y="16"/>
                  </a:lnTo>
                  <a:lnTo>
                    <a:pt x="146" y="16"/>
                  </a:lnTo>
                  <a:lnTo>
                    <a:pt x="144" y="16"/>
                  </a:lnTo>
                  <a:lnTo>
                    <a:pt x="144" y="18"/>
                  </a:lnTo>
                  <a:lnTo>
                    <a:pt x="142" y="18"/>
                  </a:lnTo>
                  <a:lnTo>
                    <a:pt x="142" y="20"/>
                  </a:lnTo>
                  <a:lnTo>
                    <a:pt x="140" y="20"/>
                  </a:lnTo>
                  <a:lnTo>
                    <a:pt x="140" y="22"/>
                  </a:lnTo>
                  <a:lnTo>
                    <a:pt x="138" y="22"/>
                  </a:lnTo>
                  <a:lnTo>
                    <a:pt x="136" y="22"/>
                  </a:lnTo>
                  <a:lnTo>
                    <a:pt x="136" y="24"/>
                  </a:lnTo>
                  <a:lnTo>
                    <a:pt x="134" y="24"/>
                  </a:lnTo>
                  <a:lnTo>
                    <a:pt x="134" y="26"/>
                  </a:lnTo>
                  <a:lnTo>
                    <a:pt x="132" y="26"/>
                  </a:lnTo>
                  <a:lnTo>
                    <a:pt x="130" y="26"/>
                  </a:lnTo>
                  <a:lnTo>
                    <a:pt x="128" y="26"/>
                  </a:lnTo>
                  <a:lnTo>
                    <a:pt x="128" y="24"/>
                  </a:lnTo>
                  <a:lnTo>
                    <a:pt x="126" y="24"/>
                  </a:lnTo>
                  <a:lnTo>
                    <a:pt x="124" y="24"/>
                  </a:lnTo>
                  <a:lnTo>
                    <a:pt x="124" y="22"/>
                  </a:lnTo>
                  <a:lnTo>
                    <a:pt x="122" y="22"/>
                  </a:lnTo>
                  <a:lnTo>
                    <a:pt x="120" y="22"/>
                  </a:lnTo>
                  <a:lnTo>
                    <a:pt x="120" y="22"/>
                  </a:lnTo>
                  <a:lnTo>
                    <a:pt x="118" y="22"/>
                  </a:lnTo>
                  <a:lnTo>
                    <a:pt x="116" y="22"/>
                  </a:lnTo>
                  <a:lnTo>
                    <a:pt x="116" y="24"/>
                  </a:lnTo>
                  <a:lnTo>
                    <a:pt x="114" y="24"/>
                  </a:lnTo>
                  <a:lnTo>
                    <a:pt x="112" y="24"/>
                  </a:lnTo>
                  <a:lnTo>
                    <a:pt x="110" y="24"/>
                  </a:lnTo>
                  <a:lnTo>
                    <a:pt x="108" y="24"/>
                  </a:lnTo>
                  <a:lnTo>
                    <a:pt x="106" y="24"/>
                  </a:lnTo>
                  <a:lnTo>
                    <a:pt x="104" y="24"/>
                  </a:lnTo>
                  <a:lnTo>
                    <a:pt x="102" y="24"/>
                  </a:lnTo>
                  <a:lnTo>
                    <a:pt x="100" y="24"/>
                  </a:lnTo>
                  <a:lnTo>
                    <a:pt x="98" y="24"/>
                  </a:lnTo>
                  <a:lnTo>
                    <a:pt x="98" y="26"/>
                  </a:lnTo>
                  <a:lnTo>
                    <a:pt x="98" y="28"/>
                  </a:lnTo>
                  <a:lnTo>
                    <a:pt x="98" y="30"/>
                  </a:lnTo>
                  <a:lnTo>
                    <a:pt x="96" y="30"/>
                  </a:lnTo>
                  <a:lnTo>
                    <a:pt x="96" y="32"/>
                  </a:lnTo>
                  <a:lnTo>
                    <a:pt x="96" y="34"/>
                  </a:lnTo>
                  <a:lnTo>
                    <a:pt x="94" y="34"/>
                  </a:lnTo>
                  <a:lnTo>
                    <a:pt x="94" y="34"/>
                  </a:lnTo>
                  <a:lnTo>
                    <a:pt x="92" y="36"/>
                  </a:lnTo>
                  <a:lnTo>
                    <a:pt x="94" y="36"/>
                  </a:lnTo>
                  <a:lnTo>
                    <a:pt x="94" y="38"/>
                  </a:lnTo>
                  <a:lnTo>
                    <a:pt x="92" y="38"/>
                  </a:lnTo>
                  <a:lnTo>
                    <a:pt x="92" y="41"/>
                  </a:lnTo>
                  <a:lnTo>
                    <a:pt x="90" y="41"/>
                  </a:lnTo>
                  <a:lnTo>
                    <a:pt x="88" y="41"/>
                  </a:lnTo>
                  <a:lnTo>
                    <a:pt x="88" y="43"/>
                  </a:lnTo>
                  <a:lnTo>
                    <a:pt x="88" y="45"/>
                  </a:lnTo>
                  <a:lnTo>
                    <a:pt x="90" y="45"/>
                  </a:lnTo>
                  <a:lnTo>
                    <a:pt x="92" y="45"/>
                  </a:lnTo>
                  <a:lnTo>
                    <a:pt x="94" y="47"/>
                  </a:lnTo>
                  <a:lnTo>
                    <a:pt x="92" y="49"/>
                  </a:lnTo>
                  <a:lnTo>
                    <a:pt x="90" y="49"/>
                  </a:lnTo>
                  <a:lnTo>
                    <a:pt x="90" y="51"/>
                  </a:lnTo>
                  <a:lnTo>
                    <a:pt x="88" y="51"/>
                  </a:lnTo>
                  <a:lnTo>
                    <a:pt x="86" y="51"/>
                  </a:lnTo>
                  <a:lnTo>
                    <a:pt x="84" y="51"/>
                  </a:lnTo>
                  <a:lnTo>
                    <a:pt x="82" y="51"/>
                  </a:lnTo>
                  <a:lnTo>
                    <a:pt x="80" y="51"/>
                  </a:lnTo>
                  <a:lnTo>
                    <a:pt x="78" y="51"/>
                  </a:lnTo>
                  <a:lnTo>
                    <a:pt x="78" y="53"/>
                  </a:lnTo>
                  <a:lnTo>
                    <a:pt x="76" y="53"/>
                  </a:lnTo>
                  <a:lnTo>
                    <a:pt x="76" y="51"/>
                  </a:lnTo>
                  <a:lnTo>
                    <a:pt x="74" y="51"/>
                  </a:lnTo>
                  <a:lnTo>
                    <a:pt x="74" y="49"/>
                  </a:lnTo>
                  <a:lnTo>
                    <a:pt x="72" y="49"/>
                  </a:lnTo>
                  <a:lnTo>
                    <a:pt x="72" y="47"/>
                  </a:lnTo>
                  <a:lnTo>
                    <a:pt x="72" y="45"/>
                  </a:lnTo>
                  <a:lnTo>
                    <a:pt x="70" y="45"/>
                  </a:lnTo>
                  <a:lnTo>
                    <a:pt x="70" y="47"/>
                  </a:lnTo>
                  <a:lnTo>
                    <a:pt x="70" y="47"/>
                  </a:lnTo>
                  <a:lnTo>
                    <a:pt x="70" y="45"/>
                  </a:lnTo>
                  <a:lnTo>
                    <a:pt x="68" y="45"/>
                  </a:lnTo>
                  <a:lnTo>
                    <a:pt x="68" y="43"/>
                  </a:lnTo>
                  <a:lnTo>
                    <a:pt x="66" y="43"/>
                  </a:lnTo>
                  <a:lnTo>
                    <a:pt x="64" y="43"/>
                  </a:lnTo>
                  <a:lnTo>
                    <a:pt x="62" y="43"/>
                  </a:lnTo>
                  <a:lnTo>
                    <a:pt x="62" y="41"/>
                  </a:lnTo>
                  <a:lnTo>
                    <a:pt x="60" y="41"/>
                  </a:lnTo>
                  <a:lnTo>
                    <a:pt x="60" y="38"/>
                  </a:lnTo>
                  <a:lnTo>
                    <a:pt x="58" y="38"/>
                  </a:lnTo>
                  <a:lnTo>
                    <a:pt x="58" y="41"/>
                  </a:lnTo>
                  <a:lnTo>
                    <a:pt x="56" y="41"/>
                  </a:lnTo>
                  <a:lnTo>
                    <a:pt x="56" y="43"/>
                  </a:lnTo>
                  <a:lnTo>
                    <a:pt x="54" y="41"/>
                  </a:lnTo>
                  <a:lnTo>
                    <a:pt x="52" y="41"/>
                  </a:lnTo>
                  <a:lnTo>
                    <a:pt x="50" y="41"/>
                  </a:lnTo>
                  <a:lnTo>
                    <a:pt x="48" y="41"/>
                  </a:lnTo>
                  <a:lnTo>
                    <a:pt x="46" y="41"/>
                  </a:lnTo>
                  <a:lnTo>
                    <a:pt x="44" y="41"/>
                  </a:lnTo>
                  <a:lnTo>
                    <a:pt x="44" y="43"/>
                  </a:lnTo>
                  <a:lnTo>
                    <a:pt x="44" y="45"/>
                  </a:lnTo>
                  <a:lnTo>
                    <a:pt x="42" y="45"/>
                  </a:lnTo>
                  <a:lnTo>
                    <a:pt x="40" y="45"/>
                  </a:lnTo>
                  <a:lnTo>
                    <a:pt x="38" y="45"/>
                  </a:lnTo>
                  <a:lnTo>
                    <a:pt x="36" y="45"/>
                  </a:lnTo>
                  <a:lnTo>
                    <a:pt x="34" y="45"/>
                  </a:lnTo>
                  <a:lnTo>
                    <a:pt x="34" y="47"/>
                  </a:lnTo>
                  <a:lnTo>
                    <a:pt x="32" y="47"/>
                  </a:lnTo>
                  <a:lnTo>
                    <a:pt x="30" y="49"/>
                  </a:lnTo>
                  <a:lnTo>
                    <a:pt x="30" y="51"/>
                  </a:lnTo>
                  <a:lnTo>
                    <a:pt x="28" y="51"/>
                  </a:lnTo>
                  <a:lnTo>
                    <a:pt x="28" y="53"/>
                  </a:lnTo>
                  <a:lnTo>
                    <a:pt x="28" y="55"/>
                  </a:lnTo>
                  <a:lnTo>
                    <a:pt x="26" y="55"/>
                  </a:lnTo>
                  <a:lnTo>
                    <a:pt x="24" y="55"/>
                  </a:lnTo>
                  <a:lnTo>
                    <a:pt x="22" y="55"/>
                  </a:lnTo>
                  <a:lnTo>
                    <a:pt x="22" y="55"/>
                  </a:lnTo>
                  <a:lnTo>
                    <a:pt x="20" y="57"/>
                  </a:lnTo>
                  <a:lnTo>
                    <a:pt x="18" y="57"/>
                  </a:lnTo>
                  <a:lnTo>
                    <a:pt x="18" y="59"/>
                  </a:lnTo>
                  <a:lnTo>
                    <a:pt x="20" y="59"/>
                  </a:lnTo>
                  <a:lnTo>
                    <a:pt x="20" y="61"/>
                  </a:lnTo>
                  <a:lnTo>
                    <a:pt x="20" y="63"/>
                  </a:lnTo>
                  <a:lnTo>
                    <a:pt x="20" y="65"/>
                  </a:lnTo>
                  <a:lnTo>
                    <a:pt x="18" y="65"/>
                  </a:lnTo>
                  <a:lnTo>
                    <a:pt x="18" y="69"/>
                  </a:lnTo>
                  <a:lnTo>
                    <a:pt x="16" y="69"/>
                  </a:lnTo>
                  <a:lnTo>
                    <a:pt x="16" y="71"/>
                  </a:lnTo>
                  <a:lnTo>
                    <a:pt x="18" y="71"/>
                  </a:lnTo>
                  <a:lnTo>
                    <a:pt x="18" y="73"/>
                  </a:lnTo>
                  <a:lnTo>
                    <a:pt x="18" y="75"/>
                  </a:lnTo>
                  <a:lnTo>
                    <a:pt x="18" y="77"/>
                  </a:lnTo>
                  <a:lnTo>
                    <a:pt x="18" y="79"/>
                  </a:lnTo>
                  <a:lnTo>
                    <a:pt x="18" y="81"/>
                  </a:lnTo>
                  <a:lnTo>
                    <a:pt x="18" y="83"/>
                  </a:lnTo>
                  <a:lnTo>
                    <a:pt x="18" y="83"/>
                  </a:lnTo>
                  <a:lnTo>
                    <a:pt x="18" y="85"/>
                  </a:lnTo>
                  <a:lnTo>
                    <a:pt x="18" y="87"/>
                  </a:lnTo>
                  <a:lnTo>
                    <a:pt x="18" y="89"/>
                  </a:lnTo>
                  <a:lnTo>
                    <a:pt x="16" y="89"/>
                  </a:lnTo>
                  <a:lnTo>
                    <a:pt x="16" y="91"/>
                  </a:lnTo>
                  <a:lnTo>
                    <a:pt x="18" y="91"/>
                  </a:lnTo>
                  <a:lnTo>
                    <a:pt x="18" y="93"/>
                  </a:lnTo>
                  <a:lnTo>
                    <a:pt x="18" y="95"/>
                  </a:lnTo>
                  <a:lnTo>
                    <a:pt x="18" y="97"/>
                  </a:lnTo>
                  <a:lnTo>
                    <a:pt x="18" y="99"/>
                  </a:lnTo>
                  <a:lnTo>
                    <a:pt x="20" y="99"/>
                  </a:lnTo>
                  <a:lnTo>
                    <a:pt x="20" y="101"/>
                  </a:lnTo>
                  <a:lnTo>
                    <a:pt x="20" y="103"/>
                  </a:lnTo>
                  <a:lnTo>
                    <a:pt x="22" y="103"/>
                  </a:lnTo>
                  <a:lnTo>
                    <a:pt x="22" y="105"/>
                  </a:lnTo>
                  <a:lnTo>
                    <a:pt x="22" y="105"/>
                  </a:lnTo>
                  <a:lnTo>
                    <a:pt x="22" y="107"/>
                  </a:lnTo>
                  <a:lnTo>
                    <a:pt x="22" y="109"/>
                  </a:lnTo>
                  <a:lnTo>
                    <a:pt x="22" y="109"/>
                  </a:lnTo>
                  <a:lnTo>
                    <a:pt x="22" y="111"/>
                  </a:lnTo>
                  <a:lnTo>
                    <a:pt x="20" y="113"/>
                  </a:lnTo>
                  <a:lnTo>
                    <a:pt x="22" y="113"/>
                  </a:lnTo>
                  <a:lnTo>
                    <a:pt x="22" y="115"/>
                  </a:lnTo>
                  <a:lnTo>
                    <a:pt x="22" y="115"/>
                  </a:lnTo>
                  <a:lnTo>
                    <a:pt x="22" y="117"/>
                  </a:lnTo>
                  <a:lnTo>
                    <a:pt x="22" y="119"/>
                  </a:lnTo>
                  <a:lnTo>
                    <a:pt x="22" y="121"/>
                  </a:lnTo>
                  <a:lnTo>
                    <a:pt x="22" y="121"/>
                  </a:lnTo>
                  <a:lnTo>
                    <a:pt x="22" y="123"/>
                  </a:lnTo>
                  <a:lnTo>
                    <a:pt x="20" y="123"/>
                  </a:lnTo>
                  <a:lnTo>
                    <a:pt x="20" y="125"/>
                  </a:lnTo>
                  <a:lnTo>
                    <a:pt x="20" y="127"/>
                  </a:lnTo>
                  <a:lnTo>
                    <a:pt x="20" y="129"/>
                  </a:lnTo>
                  <a:lnTo>
                    <a:pt x="20" y="131"/>
                  </a:lnTo>
                  <a:lnTo>
                    <a:pt x="20" y="131"/>
                  </a:lnTo>
                  <a:lnTo>
                    <a:pt x="20" y="133"/>
                  </a:lnTo>
                  <a:lnTo>
                    <a:pt x="22" y="133"/>
                  </a:lnTo>
                  <a:lnTo>
                    <a:pt x="22" y="135"/>
                  </a:lnTo>
                  <a:lnTo>
                    <a:pt x="22" y="135"/>
                  </a:lnTo>
                  <a:lnTo>
                    <a:pt x="22" y="137"/>
                  </a:lnTo>
                  <a:lnTo>
                    <a:pt x="22" y="139"/>
                  </a:lnTo>
                  <a:lnTo>
                    <a:pt x="24" y="141"/>
                  </a:lnTo>
                  <a:lnTo>
                    <a:pt x="24" y="143"/>
                  </a:lnTo>
                  <a:lnTo>
                    <a:pt x="26" y="143"/>
                  </a:lnTo>
                  <a:lnTo>
                    <a:pt x="26" y="145"/>
                  </a:lnTo>
                  <a:lnTo>
                    <a:pt x="26" y="147"/>
                  </a:lnTo>
                  <a:lnTo>
                    <a:pt x="24" y="147"/>
                  </a:lnTo>
                  <a:lnTo>
                    <a:pt x="22" y="147"/>
                  </a:lnTo>
                  <a:lnTo>
                    <a:pt x="22" y="147"/>
                  </a:lnTo>
                  <a:lnTo>
                    <a:pt x="20" y="149"/>
                  </a:lnTo>
                  <a:lnTo>
                    <a:pt x="18" y="149"/>
                  </a:lnTo>
                  <a:lnTo>
                    <a:pt x="18" y="151"/>
                  </a:lnTo>
                  <a:lnTo>
                    <a:pt x="16" y="151"/>
                  </a:lnTo>
                  <a:lnTo>
                    <a:pt x="16" y="153"/>
                  </a:lnTo>
                  <a:lnTo>
                    <a:pt x="18" y="157"/>
                  </a:lnTo>
                  <a:lnTo>
                    <a:pt x="22" y="165"/>
                  </a:lnTo>
                  <a:lnTo>
                    <a:pt x="22" y="171"/>
                  </a:lnTo>
                  <a:lnTo>
                    <a:pt x="24" y="173"/>
                  </a:lnTo>
                  <a:lnTo>
                    <a:pt x="24" y="175"/>
                  </a:lnTo>
                  <a:lnTo>
                    <a:pt x="26" y="177"/>
                  </a:lnTo>
                  <a:lnTo>
                    <a:pt x="26" y="179"/>
                  </a:lnTo>
                  <a:lnTo>
                    <a:pt x="28" y="179"/>
                  </a:lnTo>
                  <a:lnTo>
                    <a:pt x="28" y="181"/>
                  </a:lnTo>
                  <a:lnTo>
                    <a:pt x="28" y="183"/>
                  </a:lnTo>
                  <a:lnTo>
                    <a:pt x="30" y="183"/>
                  </a:lnTo>
                  <a:lnTo>
                    <a:pt x="30" y="185"/>
                  </a:lnTo>
                  <a:lnTo>
                    <a:pt x="30" y="187"/>
                  </a:lnTo>
                  <a:lnTo>
                    <a:pt x="32" y="187"/>
                  </a:lnTo>
                  <a:lnTo>
                    <a:pt x="32" y="189"/>
                  </a:lnTo>
                  <a:lnTo>
                    <a:pt x="32" y="191"/>
                  </a:lnTo>
                  <a:lnTo>
                    <a:pt x="34" y="191"/>
                  </a:lnTo>
                  <a:lnTo>
                    <a:pt x="34" y="193"/>
                  </a:lnTo>
                  <a:lnTo>
                    <a:pt x="34" y="195"/>
                  </a:lnTo>
                  <a:lnTo>
                    <a:pt x="34" y="197"/>
                  </a:lnTo>
                  <a:lnTo>
                    <a:pt x="32" y="197"/>
                  </a:lnTo>
                  <a:lnTo>
                    <a:pt x="32" y="199"/>
                  </a:lnTo>
                  <a:lnTo>
                    <a:pt x="30" y="199"/>
                  </a:lnTo>
                  <a:lnTo>
                    <a:pt x="30" y="201"/>
                  </a:lnTo>
                  <a:lnTo>
                    <a:pt x="28" y="201"/>
                  </a:lnTo>
                  <a:lnTo>
                    <a:pt x="28" y="203"/>
                  </a:lnTo>
                  <a:lnTo>
                    <a:pt x="26" y="203"/>
                  </a:lnTo>
                  <a:lnTo>
                    <a:pt x="26" y="205"/>
                  </a:lnTo>
                  <a:lnTo>
                    <a:pt x="24" y="207"/>
                  </a:lnTo>
                  <a:lnTo>
                    <a:pt x="22" y="209"/>
                  </a:lnTo>
                  <a:lnTo>
                    <a:pt x="22" y="211"/>
                  </a:lnTo>
                  <a:lnTo>
                    <a:pt x="22" y="211"/>
                  </a:lnTo>
                  <a:lnTo>
                    <a:pt x="20" y="213"/>
                  </a:lnTo>
                  <a:lnTo>
                    <a:pt x="18" y="215"/>
                  </a:lnTo>
                  <a:lnTo>
                    <a:pt x="18" y="217"/>
                  </a:lnTo>
                  <a:lnTo>
                    <a:pt x="16" y="219"/>
                  </a:lnTo>
                  <a:lnTo>
                    <a:pt x="14" y="219"/>
                  </a:lnTo>
                  <a:lnTo>
                    <a:pt x="12" y="219"/>
                  </a:lnTo>
                  <a:lnTo>
                    <a:pt x="12" y="217"/>
                  </a:lnTo>
                  <a:lnTo>
                    <a:pt x="10" y="217"/>
                  </a:lnTo>
                  <a:lnTo>
                    <a:pt x="8" y="215"/>
                  </a:lnTo>
                  <a:lnTo>
                    <a:pt x="8" y="217"/>
                  </a:lnTo>
                  <a:lnTo>
                    <a:pt x="6" y="217"/>
                  </a:lnTo>
                  <a:lnTo>
                    <a:pt x="4" y="217"/>
                  </a:lnTo>
                  <a:lnTo>
                    <a:pt x="4" y="219"/>
                  </a:lnTo>
                  <a:lnTo>
                    <a:pt x="4" y="221"/>
                  </a:lnTo>
                  <a:lnTo>
                    <a:pt x="6" y="221"/>
                  </a:lnTo>
                  <a:lnTo>
                    <a:pt x="6" y="223"/>
                  </a:lnTo>
                  <a:lnTo>
                    <a:pt x="6" y="225"/>
                  </a:lnTo>
                  <a:lnTo>
                    <a:pt x="6" y="227"/>
                  </a:lnTo>
                  <a:lnTo>
                    <a:pt x="6" y="227"/>
                  </a:lnTo>
                  <a:lnTo>
                    <a:pt x="4" y="227"/>
                  </a:lnTo>
                  <a:lnTo>
                    <a:pt x="4" y="227"/>
                  </a:lnTo>
                  <a:lnTo>
                    <a:pt x="2" y="227"/>
                  </a:lnTo>
                  <a:lnTo>
                    <a:pt x="2" y="227"/>
                  </a:lnTo>
                  <a:lnTo>
                    <a:pt x="0" y="229"/>
                  </a:lnTo>
                  <a:lnTo>
                    <a:pt x="0" y="231"/>
                  </a:lnTo>
                  <a:lnTo>
                    <a:pt x="0" y="233"/>
                  </a:lnTo>
                  <a:lnTo>
                    <a:pt x="0" y="235"/>
                  </a:lnTo>
                  <a:lnTo>
                    <a:pt x="6" y="235"/>
                  </a:lnTo>
                  <a:lnTo>
                    <a:pt x="8" y="237"/>
                  </a:lnTo>
                  <a:lnTo>
                    <a:pt x="10" y="237"/>
                  </a:lnTo>
                  <a:lnTo>
                    <a:pt x="12" y="237"/>
                  </a:lnTo>
                  <a:lnTo>
                    <a:pt x="14" y="237"/>
                  </a:lnTo>
                  <a:lnTo>
                    <a:pt x="16" y="239"/>
                  </a:lnTo>
                  <a:lnTo>
                    <a:pt x="18" y="239"/>
                  </a:lnTo>
                  <a:lnTo>
                    <a:pt x="20" y="239"/>
                  </a:lnTo>
                  <a:lnTo>
                    <a:pt x="22" y="239"/>
                  </a:lnTo>
                  <a:lnTo>
                    <a:pt x="22" y="239"/>
                  </a:lnTo>
                  <a:lnTo>
                    <a:pt x="22" y="241"/>
                  </a:lnTo>
                  <a:lnTo>
                    <a:pt x="24" y="241"/>
                  </a:lnTo>
                  <a:lnTo>
                    <a:pt x="26" y="241"/>
                  </a:lnTo>
                  <a:lnTo>
                    <a:pt x="28" y="241"/>
                  </a:lnTo>
                  <a:lnTo>
                    <a:pt x="30" y="241"/>
                  </a:lnTo>
                  <a:lnTo>
                    <a:pt x="30" y="243"/>
                  </a:lnTo>
                  <a:lnTo>
                    <a:pt x="32" y="243"/>
                  </a:lnTo>
                  <a:lnTo>
                    <a:pt x="34" y="245"/>
                  </a:lnTo>
                  <a:lnTo>
                    <a:pt x="36" y="245"/>
                  </a:lnTo>
                  <a:lnTo>
                    <a:pt x="36" y="247"/>
                  </a:lnTo>
                  <a:lnTo>
                    <a:pt x="38" y="247"/>
                  </a:lnTo>
                  <a:lnTo>
                    <a:pt x="38" y="249"/>
                  </a:lnTo>
                  <a:lnTo>
                    <a:pt x="40" y="249"/>
                  </a:lnTo>
                  <a:lnTo>
                    <a:pt x="40" y="251"/>
                  </a:lnTo>
                  <a:lnTo>
                    <a:pt x="42" y="251"/>
                  </a:lnTo>
                  <a:lnTo>
                    <a:pt x="42" y="253"/>
                  </a:lnTo>
                  <a:lnTo>
                    <a:pt x="44" y="253"/>
                  </a:lnTo>
                  <a:lnTo>
                    <a:pt x="46" y="255"/>
                  </a:lnTo>
                  <a:lnTo>
                    <a:pt x="48" y="255"/>
                  </a:lnTo>
                  <a:lnTo>
                    <a:pt x="48" y="257"/>
                  </a:lnTo>
                  <a:lnTo>
                    <a:pt x="50" y="257"/>
                  </a:lnTo>
                  <a:lnTo>
                    <a:pt x="50" y="259"/>
                  </a:lnTo>
                  <a:lnTo>
                    <a:pt x="52" y="259"/>
                  </a:lnTo>
                  <a:lnTo>
                    <a:pt x="52" y="261"/>
                  </a:lnTo>
                  <a:lnTo>
                    <a:pt x="54" y="261"/>
                  </a:lnTo>
                  <a:lnTo>
                    <a:pt x="54" y="263"/>
                  </a:lnTo>
                  <a:lnTo>
                    <a:pt x="56" y="263"/>
                  </a:lnTo>
                  <a:lnTo>
                    <a:pt x="58" y="265"/>
                  </a:lnTo>
                  <a:lnTo>
                    <a:pt x="60" y="265"/>
                  </a:lnTo>
                  <a:lnTo>
                    <a:pt x="60" y="267"/>
                  </a:lnTo>
                  <a:lnTo>
                    <a:pt x="62" y="267"/>
                  </a:lnTo>
                  <a:lnTo>
                    <a:pt x="62" y="269"/>
                  </a:lnTo>
                  <a:lnTo>
                    <a:pt x="64" y="269"/>
                  </a:lnTo>
                  <a:lnTo>
                    <a:pt x="64" y="271"/>
                  </a:lnTo>
                  <a:lnTo>
                    <a:pt x="66" y="271"/>
                  </a:lnTo>
                  <a:lnTo>
                    <a:pt x="68" y="273"/>
                  </a:lnTo>
                  <a:lnTo>
                    <a:pt x="70" y="275"/>
                  </a:lnTo>
                  <a:lnTo>
                    <a:pt x="82" y="285"/>
                  </a:lnTo>
                  <a:lnTo>
                    <a:pt x="84" y="285"/>
                  </a:lnTo>
                  <a:lnTo>
                    <a:pt x="84" y="287"/>
                  </a:lnTo>
                  <a:lnTo>
                    <a:pt x="86" y="287"/>
                  </a:lnTo>
                  <a:lnTo>
                    <a:pt x="86" y="289"/>
                  </a:lnTo>
                  <a:lnTo>
                    <a:pt x="88" y="289"/>
                  </a:lnTo>
                  <a:lnTo>
                    <a:pt x="90" y="291"/>
                  </a:lnTo>
                  <a:lnTo>
                    <a:pt x="92" y="291"/>
                  </a:lnTo>
                  <a:lnTo>
                    <a:pt x="92" y="293"/>
                  </a:lnTo>
                  <a:lnTo>
                    <a:pt x="94" y="293"/>
                  </a:lnTo>
                  <a:lnTo>
                    <a:pt x="94" y="295"/>
                  </a:lnTo>
                  <a:lnTo>
                    <a:pt x="96" y="295"/>
                  </a:lnTo>
                  <a:lnTo>
                    <a:pt x="96" y="297"/>
                  </a:lnTo>
                  <a:lnTo>
                    <a:pt x="98" y="297"/>
                  </a:lnTo>
                  <a:lnTo>
                    <a:pt x="100" y="299"/>
                  </a:lnTo>
                  <a:lnTo>
                    <a:pt x="102" y="301"/>
                  </a:lnTo>
                  <a:lnTo>
                    <a:pt x="104" y="301"/>
                  </a:lnTo>
                  <a:lnTo>
                    <a:pt x="106" y="301"/>
                  </a:lnTo>
                  <a:lnTo>
                    <a:pt x="106" y="299"/>
                  </a:lnTo>
                  <a:lnTo>
                    <a:pt x="108" y="299"/>
                  </a:lnTo>
                  <a:lnTo>
                    <a:pt x="110" y="299"/>
                  </a:lnTo>
                  <a:lnTo>
                    <a:pt x="110" y="297"/>
                  </a:lnTo>
                  <a:lnTo>
                    <a:pt x="112" y="297"/>
                  </a:lnTo>
                  <a:lnTo>
                    <a:pt x="112" y="295"/>
                  </a:lnTo>
                  <a:lnTo>
                    <a:pt x="114" y="295"/>
                  </a:lnTo>
                  <a:lnTo>
                    <a:pt x="116" y="295"/>
                  </a:lnTo>
                  <a:lnTo>
                    <a:pt x="116" y="293"/>
                  </a:lnTo>
                  <a:lnTo>
                    <a:pt x="118" y="293"/>
                  </a:lnTo>
                  <a:lnTo>
                    <a:pt x="120" y="293"/>
                  </a:lnTo>
                  <a:lnTo>
                    <a:pt x="120" y="293"/>
                  </a:lnTo>
                  <a:lnTo>
                    <a:pt x="120" y="291"/>
                  </a:lnTo>
                  <a:lnTo>
                    <a:pt x="122" y="291"/>
                  </a:lnTo>
                  <a:lnTo>
                    <a:pt x="122" y="289"/>
                  </a:lnTo>
                  <a:lnTo>
                    <a:pt x="124" y="289"/>
                  </a:lnTo>
                  <a:lnTo>
                    <a:pt x="126" y="289"/>
                  </a:lnTo>
                  <a:lnTo>
                    <a:pt x="126" y="287"/>
                  </a:lnTo>
                  <a:lnTo>
                    <a:pt x="128" y="287"/>
                  </a:lnTo>
                  <a:lnTo>
                    <a:pt x="130" y="287"/>
                  </a:lnTo>
                  <a:lnTo>
                    <a:pt x="132" y="287"/>
                  </a:lnTo>
                  <a:lnTo>
                    <a:pt x="132" y="285"/>
                  </a:lnTo>
                  <a:lnTo>
                    <a:pt x="134" y="285"/>
                  </a:lnTo>
                  <a:lnTo>
                    <a:pt x="134" y="283"/>
                  </a:lnTo>
                  <a:lnTo>
                    <a:pt x="136" y="283"/>
                  </a:lnTo>
                  <a:lnTo>
                    <a:pt x="136" y="281"/>
                  </a:lnTo>
                  <a:lnTo>
                    <a:pt x="138" y="279"/>
                  </a:lnTo>
                  <a:lnTo>
                    <a:pt x="140" y="279"/>
                  </a:lnTo>
                  <a:lnTo>
                    <a:pt x="142" y="279"/>
                  </a:lnTo>
                  <a:lnTo>
                    <a:pt x="142" y="277"/>
                  </a:lnTo>
                  <a:lnTo>
                    <a:pt x="142" y="275"/>
                  </a:lnTo>
                  <a:lnTo>
                    <a:pt x="144" y="275"/>
                  </a:lnTo>
                  <a:lnTo>
                    <a:pt x="144" y="275"/>
                  </a:lnTo>
                  <a:lnTo>
                    <a:pt x="146" y="275"/>
                  </a:lnTo>
                  <a:lnTo>
                    <a:pt x="146" y="275"/>
                  </a:lnTo>
                  <a:lnTo>
                    <a:pt x="148" y="275"/>
                  </a:lnTo>
                  <a:lnTo>
                    <a:pt x="148" y="275"/>
                  </a:lnTo>
                  <a:lnTo>
                    <a:pt x="150" y="275"/>
                  </a:lnTo>
                  <a:lnTo>
                    <a:pt x="150" y="273"/>
                  </a:lnTo>
                  <a:lnTo>
                    <a:pt x="152" y="273"/>
                  </a:lnTo>
                  <a:lnTo>
                    <a:pt x="152" y="271"/>
                  </a:lnTo>
                  <a:lnTo>
                    <a:pt x="154" y="271"/>
                  </a:lnTo>
                  <a:lnTo>
                    <a:pt x="156" y="273"/>
                  </a:lnTo>
                  <a:lnTo>
                    <a:pt x="158" y="273"/>
                  </a:lnTo>
                  <a:lnTo>
                    <a:pt x="160" y="273"/>
                  </a:lnTo>
                  <a:lnTo>
                    <a:pt x="160" y="275"/>
                  </a:lnTo>
                  <a:lnTo>
                    <a:pt x="162" y="275"/>
                  </a:lnTo>
                  <a:lnTo>
                    <a:pt x="162" y="273"/>
                  </a:lnTo>
                  <a:lnTo>
                    <a:pt x="164" y="273"/>
                  </a:lnTo>
                  <a:lnTo>
                    <a:pt x="164" y="271"/>
                  </a:lnTo>
                  <a:lnTo>
                    <a:pt x="164" y="269"/>
                  </a:lnTo>
                  <a:lnTo>
                    <a:pt x="166" y="269"/>
                  </a:lnTo>
                  <a:lnTo>
                    <a:pt x="166" y="267"/>
                  </a:lnTo>
                  <a:lnTo>
                    <a:pt x="168" y="269"/>
                  </a:lnTo>
                  <a:lnTo>
                    <a:pt x="168" y="267"/>
                  </a:lnTo>
                  <a:lnTo>
                    <a:pt x="168" y="267"/>
                  </a:lnTo>
                  <a:lnTo>
                    <a:pt x="170" y="267"/>
                  </a:lnTo>
                  <a:lnTo>
                    <a:pt x="172" y="267"/>
                  </a:lnTo>
                  <a:lnTo>
                    <a:pt x="174" y="267"/>
                  </a:lnTo>
                  <a:lnTo>
                    <a:pt x="174" y="265"/>
                  </a:lnTo>
                  <a:lnTo>
                    <a:pt x="176" y="265"/>
                  </a:lnTo>
                  <a:lnTo>
                    <a:pt x="176" y="263"/>
                  </a:lnTo>
                  <a:lnTo>
                    <a:pt x="178" y="263"/>
                  </a:lnTo>
                  <a:lnTo>
                    <a:pt x="180" y="263"/>
                  </a:lnTo>
                  <a:lnTo>
                    <a:pt x="180" y="261"/>
                  </a:lnTo>
                  <a:lnTo>
                    <a:pt x="182" y="261"/>
                  </a:lnTo>
                  <a:lnTo>
                    <a:pt x="184" y="261"/>
                  </a:lnTo>
                  <a:lnTo>
                    <a:pt x="184" y="259"/>
                  </a:lnTo>
                  <a:lnTo>
                    <a:pt x="184" y="257"/>
                  </a:lnTo>
                  <a:lnTo>
                    <a:pt x="186" y="257"/>
                  </a:lnTo>
                  <a:lnTo>
                    <a:pt x="186" y="255"/>
                  </a:lnTo>
                  <a:lnTo>
                    <a:pt x="186" y="253"/>
                  </a:lnTo>
                  <a:lnTo>
                    <a:pt x="186" y="251"/>
                  </a:lnTo>
                  <a:lnTo>
                    <a:pt x="184" y="251"/>
                  </a:lnTo>
                  <a:lnTo>
                    <a:pt x="184" y="249"/>
                  </a:lnTo>
                  <a:lnTo>
                    <a:pt x="186" y="249"/>
                  </a:lnTo>
                  <a:lnTo>
                    <a:pt x="188" y="249"/>
                  </a:lnTo>
                  <a:lnTo>
                    <a:pt x="188" y="247"/>
                  </a:lnTo>
                  <a:lnTo>
                    <a:pt x="186" y="247"/>
                  </a:lnTo>
                  <a:lnTo>
                    <a:pt x="186" y="245"/>
                  </a:lnTo>
                  <a:lnTo>
                    <a:pt x="186" y="243"/>
                  </a:lnTo>
                  <a:lnTo>
                    <a:pt x="188" y="243"/>
                  </a:lnTo>
                  <a:lnTo>
                    <a:pt x="188" y="241"/>
                  </a:lnTo>
                  <a:lnTo>
                    <a:pt x="188" y="239"/>
                  </a:lnTo>
                  <a:lnTo>
                    <a:pt x="190" y="239"/>
                  </a:lnTo>
                  <a:lnTo>
                    <a:pt x="192" y="239"/>
                  </a:lnTo>
                  <a:lnTo>
                    <a:pt x="192" y="237"/>
                  </a:lnTo>
                  <a:lnTo>
                    <a:pt x="194" y="237"/>
                  </a:lnTo>
                  <a:lnTo>
                    <a:pt x="194" y="235"/>
                  </a:lnTo>
                  <a:lnTo>
                    <a:pt x="192" y="235"/>
                  </a:lnTo>
                  <a:lnTo>
                    <a:pt x="192" y="233"/>
                  </a:lnTo>
                  <a:lnTo>
                    <a:pt x="194" y="233"/>
                  </a:lnTo>
                  <a:lnTo>
                    <a:pt x="196" y="233"/>
                  </a:lnTo>
                  <a:lnTo>
                    <a:pt x="196" y="231"/>
                  </a:lnTo>
                  <a:lnTo>
                    <a:pt x="198" y="231"/>
                  </a:lnTo>
                  <a:lnTo>
                    <a:pt x="200" y="231"/>
                  </a:lnTo>
                  <a:lnTo>
                    <a:pt x="200" y="229"/>
                  </a:lnTo>
                  <a:lnTo>
                    <a:pt x="202" y="229"/>
                  </a:lnTo>
                  <a:lnTo>
                    <a:pt x="202" y="227"/>
                  </a:lnTo>
                  <a:lnTo>
                    <a:pt x="202" y="227"/>
                  </a:lnTo>
                  <a:lnTo>
                    <a:pt x="204" y="227"/>
                  </a:lnTo>
                  <a:lnTo>
                    <a:pt x="204" y="225"/>
                  </a:lnTo>
                  <a:lnTo>
                    <a:pt x="206" y="225"/>
                  </a:lnTo>
                  <a:lnTo>
                    <a:pt x="206" y="223"/>
                  </a:lnTo>
                  <a:lnTo>
                    <a:pt x="208" y="223"/>
                  </a:lnTo>
                  <a:lnTo>
                    <a:pt x="208" y="221"/>
                  </a:lnTo>
                  <a:lnTo>
                    <a:pt x="210" y="221"/>
                  </a:lnTo>
                  <a:lnTo>
                    <a:pt x="210" y="219"/>
                  </a:lnTo>
                  <a:lnTo>
                    <a:pt x="212" y="219"/>
                  </a:lnTo>
                  <a:lnTo>
                    <a:pt x="212" y="217"/>
                  </a:lnTo>
                  <a:lnTo>
                    <a:pt x="210" y="217"/>
                  </a:lnTo>
                  <a:lnTo>
                    <a:pt x="210" y="215"/>
                  </a:lnTo>
                  <a:lnTo>
                    <a:pt x="212" y="215"/>
                  </a:lnTo>
                  <a:lnTo>
                    <a:pt x="212" y="213"/>
                  </a:lnTo>
                  <a:lnTo>
                    <a:pt x="214" y="213"/>
                  </a:lnTo>
                  <a:lnTo>
                    <a:pt x="214" y="211"/>
                  </a:lnTo>
                  <a:lnTo>
                    <a:pt x="214" y="209"/>
                  </a:lnTo>
                  <a:lnTo>
                    <a:pt x="216" y="209"/>
                  </a:lnTo>
                  <a:lnTo>
                    <a:pt x="216" y="209"/>
                  </a:lnTo>
                  <a:lnTo>
                    <a:pt x="216" y="207"/>
                  </a:lnTo>
                  <a:lnTo>
                    <a:pt x="218" y="207"/>
                  </a:lnTo>
                  <a:lnTo>
                    <a:pt x="218" y="205"/>
                  </a:lnTo>
                  <a:lnTo>
                    <a:pt x="220" y="205"/>
                  </a:lnTo>
                  <a:lnTo>
                    <a:pt x="222" y="205"/>
                  </a:lnTo>
                  <a:lnTo>
                    <a:pt x="224" y="205"/>
                  </a:lnTo>
                  <a:lnTo>
                    <a:pt x="224" y="203"/>
                  </a:lnTo>
                  <a:lnTo>
                    <a:pt x="226" y="203"/>
                  </a:lnTo>
                  <a:lnTo>
                    <a:pt x="228" y="203"/>
                  </a:lnTo>
                  <a:lnTo>
                    <a:pt x="228" y="201"/>
                  </a:lnTo>
                  <a:lnTo>
                    <a:pt x="228" y="199"/>
                  </a:lnTo>
                  <a:lnTo>
                    <a:pt x="230" y="199"/>
                  </a:lnTo>
                  <a:lnTo>
                    <a:pt x="232" y="199"/>
                  </a:lnTo>
                  <a:lnTo>
                    <a:pt x="232" y="197"/>
                  </a:lnTo>
                  <a:lnTo>
                    <a:pt x="234" y="197"/>
                  </a:lnTo>
                  <a:lnTo>
                    <a:pt x="234" y="195"/>
                  </a:lnTo>
                  <a:lnTo>
                    <a:pt x="236" y="195"/>
                  </a:lnTo>
                  <a:lnTo>
                    <a:pt x="236" y="193"/>
                  </a:lnTo>
                  <a:lnTo>
                    <a:pt x="238" y="193"/>
                  </a:lnTo>
                  <a:lnTo>
                    <a:pt x="238" y="191"/>
                  </a:lnTo>
                  <a:lnTo>
                    <a:pt x="240" y="191"/>
                  </a:lnTo>
                  <a:lnTo>
                    <a:pt x="240" y="189"/>
                  </a:lnTo>
                  <a:lnTo>
                    <a:pt x="240" y="187"/>
                  </a:lnTo>
                  <a:lnTo>
                    <a:pt x="238" y="18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6" name="Freeform 9">
              <a:extLst>
                <a:ext uri="{FF2B5EF4-FFF2-40B4-BE49-F238E27FC236}">
                  <a16:creationId xmlns:a16="http://schemas.microsoft.com/office/drawing/2014/main" id="{03FC07C8-5596-498A-A2CB-BAF62FB35B37}"/>
                </a:ext>
              </a:extLst>
            </p:cNvPr>
            <p:cNvSpPr>
              <a:spLocks/>
            </p:cNvSpPr>
            <p:nvPr/>
          </p:nvSpPr>
          <p:spPr bwMode="auto">
            <a:xfrm>
              <a:off x="5047910" y="3643261"/>
              <a:ext cx="1248736" cy="1307756"/>
            </a:xfrm>
            <a:custGeom>
              <a:avLst/>
              <a:gdLst/>
              <a:ahLst/>
              <a:cxnLst>
                <a:cxn ang="0">
                  <a:pos x="736" y="1357"/>
                </a:cxn>
                <a:cxn ang="0">
                  <a:pos x="690" y="1325"/>
                </a:cxn>
                <a:cxn ang="0">
                  <a:pos x="684" y="1285"/>
                </a:cxn>
                <a:cxn ang="0">
                  <a:pos x="684" y="1227"/>
                </a:cxn>
                <a:cxn ang="0">
                  <a:pos x="680" y="1181"/>
                </a:cxn>
                <a:cxn ang="0">
                  <a:pos x="660" y="1143"/>
                </a:cxn>
                <a:cxn ang="0">
                  <a:pos x="628" y="1127"/>
                </a:cxn>
                <a:cxn ang="0">
                  <a:pos x="618" y="1083"/>
                </a:cxn>
                <a:cxn ang="0">
                  <a:pos x="612" y="1051"/>
                </a:cxn>
                <a:cxn ang="0">
                  <a:pos x="616" y="1019"/>
                </a:cxn>
                <a:cxn ang="0">
                  <a:pos x="602" y="999"/>
                </a:cxn>
                <a:cxn ang="0">
                  <a:pos x="586" y="967"/>
                </a:cxn>
                <a:cxn ang="0">
                  <a:pos x="570" y="927"/>
                </a:cxn>
                <a:cxn ang="0">
                  <a:pos x="558" y="897"/>
                </a:cxn>
                <a:cxn ang="0">
                  <a:pos x="550" y="877"/>
                </a:cxn>
                <a:cxn ang="0">
                  <a:pos x="542" y="847"/>
                </a:cxn>
                <a:cxn ang="0">
                  <a:pos x="540" y="833"/>
                </a:cxn>
                <a:cxn ang="0">
                  <a:pos x="534" y="807"/>
                </a:cxn>
                <a:cxn ang="0">
                  <a:pos x="526" y="779"/>
                </a:cxn>
                <a:cxn ang="0">
                  <a:pos x="512" y="751"/>
                </a:cxn>
                <a:cxn ang="0">
                  <a:pos x="496" y="727"/>
                </a:cxn>
                <a:cxn ang="0">
                  <a:pos x="470" y="715"/>
                </a:cxn>
                <a:cxn ang="0">
                  <a:pos x="460" y="693"/>
                </a:cxn>
                <a:cxn ang="0">
                  <a:pos x="436" y="652"/>
                </a:cxn>
                <a:cxn ang="0">
                  <a:pos x="430" y="620"/>
                </a:cxn>
                <a:cxn ang="0">
                  <a:pos x="408" y="590"/>
                </a:cxn>
                <a:cxn ang="0">
                  <a:pos x="388" y="570"/>
                </a:cxn>
                <a:cxn ang="0">
                  <a:pos x="356" y="544"/>
                </a:cxn>
                <a:cxn ang="0">
                  <a:pos x="326" y="528"/>
                </a:cxn>
                <a:cxn ang="0">
                  <a:pos x="300" y="516"/>
                </a:cxn>
                <a:cxn ang="0">
                  <a:pos x="256" y="514"/>
                </a:cxn>
                <a:cxn ang="0">
                  <a:pos x="218" y="506"/>
                </a:cxn>
                <a:cxn ang="0">
                  <a:pos x="192" y="478"/>
                </a:cxn>
                <a:cxn ang="0">
                  <a:pos x="156" y="474"/>
                </a:cxn>
                <a:cxn ang="0">
                  <a:pos x="42" y="472"/>
                </a:cxn>
                <a:cxn ang="0">
                  <a:pos x="32" y="434"/>
                </a:cxn>
                <a:cxn ang="0">
                  <a:pos x="32" y="394"/>
                </a:cxn>
                <a:cxn ang="0">
                  <a:pos x="40" y="356"/>
                </a:cxn>
                <a:cxn ang="0">
                  <a:pos x="2" y="220"/>
                </a:cxn>
                <a:cxn ang="0">
                  <a:pos x="34" y="216"/>
                </a:cxn>
                <a:cxn ang="0">
                  <a:pos x="66" y="200"/>
                </a:cxn>
                <a:cxn ang="0">
                  <a:pos x="102" y="176"/>
                </a:cxn>
                <a:cxn ang="0">
                  <a:pos x="140" y="172"/>
                </a:cxn>
                <a:cxn ang="0">
                  <a:pos x="164" y="150"/>
                </a:cxn>
                <a:cxn ang="0">
                  <a:pos x="202" y="138"/>
                </a:cxn>
                <a:cxn ang="0">
                  <a:pos x="232" y="116"/>
                </a:cxn>
                <a:cxn ang="0">
                  <a:pos x="252" y="82"/>
                </a:cxn>
                <a:cxn ang="0">
                  <a:pos x="286" y="42"/>
                </a:cxn>
                <a:cxn ang="0">
                  <a:pos x="322" y="18"/>
                </a:cxn>
                <a:cxn ang="0">
                  <a:pos x="358" y="4"/>
                </a:cxn>
                <a:cxn ang="0">
                  <a:pos x="400" y="86"/>
                </a:cxn>
                <a:cxn ang="0">
                  <a:pos x="444" y="152"/>
                </a:cxn>
                <a:cxn ang="0">
                  <a:pos x="478" y="204"/>
                </a:cxn>
                <a:cxn ang="0">
                  <a:pos x="540" y="236"/>
                </a:cxn>
                <a:cxn ang="0">
                  <a:pos x="628" y="272"/>
                </a:cxn>
                <a:cxn ang="0">
                  <a:pos x="768" y="362"/>
                </a:cxn>
                <a:cxn ang="0">
                  <a:pos x="830" y="364"/>
                </a:cxn>
                <a:cxn ang="0">
                  <a:pos x="870" y="354"/>
                </a:cxn>
                <a:cxn ang="0">
                  <a:pos x="908" y="340"/>
                </a:cxn>
                <a:cxn ang="0">
                  <a:pos x="936" y="304"/>
                </a:cxn>
                <a:cxn ang="0">
                  <a:pos x="976" y="286"/>
                </a:cxn>
                <a:cxn ang="0">
                  <a:pos x="1018" y="264"/>
                </a:cxn>
                <a:cxn ang="0">
                  <a:pos x="1054" y="450"/>
                </a:cxn>
              </a:cxnLst>
              <a:rect l="0" t="0" r="r" b="b"/>
              <a:pathLst>
                <a:path w="1310" h="1373">
                  <a:moveTo>
                    <a:pt x="1054" y="809"/>
                  </a:moveTo>
                  <a:lnTo>
                    <a:pt x="1054" y="827"/>
                  </a:lnTo>
                  <a:lnTo>
                    <a:pt x="1106" y="897"/>
                  </a:lnTo>
                  <a:lnTo>
                    <a:pt x="1112" y="909"/>
                  </a:lnTo>
                  <a:lnTo>
                    <a:pt x="1158" y="965"/>
                  </a:lnTo>
                  <a:lnTo>
                    <a:pt x="1310" y="1171"/>
                  </a:lnTo>
                  <a:lnTo>
                    <a:pt x="1310" y="1203"/>
                  </a:lnTo>
                  <a:lnTo>
                    <a:pt x="1242" y="1209"/>
                  </a:lnTo>
                  <a:lnTo>
                    <a:pt x="1162" y="1215"/>
                  </a:lnTo>
                  <a:lnTo>
                    <a:pt x="1130" y="1219"/>
                  </a:lnTo>
                  <a:lnTo>
                    <a:pt x="1110" y="1219"/>
                  </a:lnTo>
                  <a:lnTo>
                    <a:pt x="1046" y="1225"/>
                  </a:lnTo>
                  <a:lnTo>
                    <a:pt x="1032" y="1227"/>
                  </a:lnTo>
                  <a:lnTo>
                    <a:pt x="1022" y="1227"/>
                  </a:lnTo>
                  <a:lnTo>
                    <a:pt x="1012" y="1229"/>
                  </a:lnTo>
                  <a:lnTo>
                    <a:pt x="990" y="1237"/>
                  </a:lnTo>
                  <a:lnTo>
                    <a:pt x="830" y="1313"/>
                  </a:lnTo>
                  <a:lnTo>
                    <a:pt x="824" y="1317"/>
                  </a:lnTo>
                  <a:lnTo>
                    <a:pt x="800" y="1325"/>
                  </a:lnTo>
                  <a:lnTo>
                    <a:pt x="786" y="1333"/>
                  </a:lnTo>
                  <a:lnTo>
                    <a:pt x="770" y="1341"/>
                  </a:lnTo>
                  <a:lnTo>
                    <a:pt x="748" y="1351"/>
                  </a:lnTo>
                  <a:lnTo>
                    <a:pt x="740" y="1355"/>
                  </a:lnTo>
                  <a:lnTo>
                    <a:pt x="736" y="1357"/>
                  </a:lnTo>
                  <a:lnTo>
                    <a:pt x="716" y="1367"/>
                  </a:lnTo>
                  <a:lnTo>
                    <a:pt x="702" y="1373"/>
                  </a:lnTo>
                  <a:lnTo>
                    <a:pt x="700" y="1371"/>
                  </a:lnTo>
                  <a:lnTo>
                    <a:pt x="698" y="1367"/>
                  </a:lnTo>
                  <a:lnTo>
                    <a:pt x="692" y="1357"/>
                  </a:lnTo>
                  <a:lnTo>
                    <a:pt x="692" y="1355"/>
                  </a:lnTo>
                  <a:lnTo>
                    <a:pt x="692" y="1353"/>
                  </a:lnTo>
                  <a:lnTo>
                    <a:pt x="694" y="1351"/>
                  </a:lnTo>
                  <a:lnTo>
                    <a:pt x="694" y="1349"/>
                  </a:lnTo>
                  <a:lnTo>
                    <a:pt x="694" y="1347"/>
                  </a:lnTo>
                  <a:lnTo>
                    <a:pt x="692" y="1347"/>
                  </a:lnTo>
                  <a:lnTo>
                    <a:pt x="692" y="1345"/>
                  </a:lnTo>
                  <a:lnTo>
                    <a:pt x="690" y="1343"/>
                  </a:lnTo>
                  <a:lnTo>
                    <a:pt x="690" y="1341"/>
                  </a:lnTo>
                  <a:lnTo>
                    <a:pt x="688" y="1341"/>
                  </a:lnTo>
                  <a:lnTo>
                    <a:pt x="688" y="1339"/>
                  </a:lnTo>
                  <a:lnTo>
                    <a:pt x="688" y="1337"/>
                  </a:lnTo>
                  <a:lnTo>
                    <a:pt x="688" y="1335"/>
                  </a:lnTo>
                  <a:lnTo>
                    <a:pt x="688" y="1333"/>
                  </a:lnTo>
                  <a:lnTo>
                    <a:pt x="688" y="1331"/>
                  </a:lnTo>
                  <a:lnTo>
                    <a:pt x="690" y="1331"/>
                  </a:lnTo>
                  <a:lnTo>
                    <a:pt x="690" y="1329"/>
                  </a:lnTo>
                  <a:lnTo>
                    <a:pt x="690" y="1327"/>
                  </a:lnTo>
                  <a:lnTo>
                    <a:pt x="690" y="1325"/>
                  </a:lnTo>
                  <a:lnTo>
                    <a:pt x="690" y="1325"/>
                  </a:lnTo>
                  <a:lnTo>
                    <a:pt x="690" y="1323"/>
                  </a:lnTo>
                  <a:lnTo>
                    <a:pt x="688" y="1323"/>
                  </a:lnTo>
                  <a:lnTo>
                    <a:pt x="688" y="1321"/>
                  </a:lnTo>
                  <a:lnTo>
                    <a:pt x="688" y="1319"/>
                  </a:lnTo>
                  <a:lnTo>
                    <a:pt x="688" y="1317"/>
                  </a:lnTo>
                  <a:lnTo>
                    <a:pt x="688" y="1315"/>
                  </a:lnTo>
                  <a:lnTo>
                    <a:pt x="688" y="1313"/>
                  </a:lnTo>
                  <a:lnTo>
                    <a:pt x="688" y="1311"/>
                  </a:lnTo>
                  <a:lnTo>
                    <a:pt x="688" y="1309"/>
                  </a:lnTo>
                  <a:lnTo>
                    <a:pt x="688" y="1307"/>
                  </a:lnTo>
                  <a:lnTo>
                    <a:pt x="688" y="1305"/>
                  </a:lnTo>
                  <a:lnTo>
                    <a:pt x="688" y="1303"/>
                  </a:lnTo>
                  <a:lnTo>
                    <a:pt x="688" y="1301"/>
                  </a:lnTo>
                  <a:lnTo>
                    <a:pt x="688" y="1299"/>
                  </a:lnTo>
                  <a:lnTo>
                    <a:pt x="688" y="1297"/>
                  </a:lnTo>
                  <a:lnTo>
                    <a:pt x="688" y="1295"/>
                  </a:lnTo>
                  <a:lnTo>
                    <a:pt x="688" y="1293"/>
                  </a:lnTo>
                  <a:lnTo>
                    <a:pt x="688" y="1291"/>
                  </a:lnTo>
                  <a:lnTo>
                    <a:pt x="686" y="1291"/>
                  </a:lnTo>
                  <a:lnTo>
                    <a:pt x="686" y="1289"/>
                  </a:lnTo>
                  <a:lnTo>
                    <a:pt x="684" y="1287"/>
                  </a:lnTo>
                  <a:lnTo>
                    <a:pt x="684" y="1285"/>
                  </a:lnTo>
                  <a:lnTo>
                    <a:pt x="684" y="1285"/>
                  </a:lnTo>
                  <a:lnTo>
                    <a:pt x="684" y="1283"/>
                  </a:lnTo>
                  <a:lnTo>
                    <a:pt x="684" y="1275"/>
                  </a:lnTo>
                  <a:lnTo>
                    <a:pt x="684" y="1273"/>
                  </a:lnTo>
                  <a:lnTo>
                    <a:pt x="684" y="1271"/>
                  </a:lnTo>
                  <a:lnTo>
                    <a:pt x="684" y="1267"/>
                  </a:lnTo>
                  <a:lnTo>
                    <a:pt x="684" y="1265"/>
                  </a:lnTo>
                  <a:lnTo>
                    <a:pt x="684" y="1257"/>
                  </a:lnTo>
                  <a:lnTo>
                    <a:pt x="684" y="1255"/>
                  </a:lnTo>
                  <a:lnTo>
                    <a:pt x="684" y="1253"/>
                  </a:lnTo>
                  <a:lnTo>
                    <a:pt x="684" y="1251"/>
                  </a:lnTo>
                  <a:lnTo>
                    <a:pt x="684" y="1249"/>
                  </a:lnTo>
                  <a:lnTo>
                    <a:pt x="684" y="1247"/>
                  </a:lnTo>
                  <a:lnTo>
                    <a:pt x="686" y="1247"/>
                  </a:lnTo>
                  <a:lnTo>
                    <a:pt x="686" y="1245"/>
                  </a:lnTo>
                  <a:lnTo>
                    <a:pt x="686" y="1243"/>
                  </a:lnTo>
                  <a:lnTo>
                    <a:pt x="688" y="1241"/>
                  </a:lnTo>
                  <a:lnTo>
                    <a:pt x="688" y="1239"/>
                  </a:lnTo>
                  <a:lnTo>
                    <a:pt x="688" y="1237"/>
                  </a:lnTo>
                  <a:lnTo>
                    <a:pt x="686" y="1235"/>
                  </a:lnTo>
                  <a:lnTo>
                    <a:pt x="686" y="1233"/>
                  </a:lnTo>
                  <a:lnTo>
                    <a:pt x="684" y="1231"/>
                  </a:lnTo>
                  <a:lnTo>
                    <a:pt x="684" y="1229"/>
                  </a:lnTo>
                  <a:lnTo>
                    <a:pt x="684" y="1229"/>
                  </a:lnTo>
                  <a:lnTo>
                    <a:pt x="684" y="1227"/>
                  </a:lnTo>
                  <a:lnTo>
                    <a:pt x="684" y="1223"/>
                  </a:lnTo>
                  <a:lnTo>
                    <a:pt x="684" y="1221"/>
                  </a:lnTo>
                  <a:lnTo>
                    <a:pt x="684" y="1219"/>
                  </a:lnTo>
                  <a:lnTo>
                    <a:pt x="684" y="1217"/>
                  </a:lnTo>
                  <a:lnTo>
                    <a:pt x="684" y="1215"/>
                  </a:lnTo>
                  <a:lnTo>
                    <a:pt x="684" y="1213"/>
                  </a:lnTo>
                  <a:lnTo>
                    <a:pt x="684" y="1211"/>
                  </a:lnTo>
                  <a:lnTo>
                    <a:pt x="684" y="1209"/>
                  </a:lnTo>
                  <a:lnTo>
                    <a:pt x="684" y="1207"/>
                  </a:lnTo>
                  <a:lnTo>
                    <a:pt x="684" y="1205"/>
                  </a:lnTo>
                  <a:lnTo>
                    <a:pt x="684" y="1203"/>
                  </a:lnTo>
                  <a:lnTo>
                    <a:pt x="684" y="1201"/>
                  </a:lnTo>
                  <a:lnTo>
                    <a:pt x="684" y="1199"/>
                  </a:lnTo>
                  <a:lnTo>
                    <a:pt x="684" y="1197"/>
                  </a:lnTo>
                  <a:lnTo>
                    <a:pt x="684" y="1195"/>
                  </a:lnTo>
                  <a:lnTo>
                    <a:pt x="684" y="1193"/>
                  </a:lnTo>
                  <a:lnTo>
                    <a:pt x="684" y="1191"/>
                  </a:lnTo>
                  <a:lnTo>
                    <a:pt x="684" y="1189"/>
                  </a:lnTo>
                  <a:lnTo>
                    <a:pt x="682" y="1189"/>
                  </a:lnTo>
                  <a:lnTo>
                    <a:pt x="682" y="1187"/>
                  </a:lnTo>
                  <a:lnTo>
                    <a:pt x="682" y="1185"/>
                  </a:lnTo>
                  <a:lnTo>
                    <a:pt x="682" y="1183"/>
                  </a:lnTo>
                  <a:lnTo>
                    <a:pt x="680" y="1181"/>
                  </a:lnTo>
                  <a:lnTo>
                    <a:pt x="680" y="1181"/>
                  </a:lnTo>
                  <a:lnTo>
                    <a:pt x="680" y="1179"/>
                  </a:lnTo>
                  <a:lnTo>
                    <a:pt x="678" y="1179"/>
                  </a:lnTo>
                  <a:lnTo>
                    <a:pt x="678" y="1177"/>
                  </a:lnTo>
                  <a:lnTo>
                    <a:pt x="676" y="1175"/>
                  </a:lnTo>
                  <a:lnTo>
                    <a:pt x="676" y="1173"/>
                  </a:lnTo>
                  <a:lnTo>
                    <a:pt x="674" y="1173"/>
                  </a:lnTo>
                  <a:lnTo>
                    <a:pt x="672" y="1171"/>
                  </a:lnTo>
                  <a:lnTo>
                    <a:pt x="670" y="1169"/>
                  </a:lnTo>
                  <a:lnTo>
                    <a:pt x="668" y="1169"/>
                  </a:lnTo>
                  <a:lnTo>
                    <a:pt x="668" y="1167"/>
                  </a:lnTo>
                  <a:lnTo>
                    <a:pt x="668" y="1165"/>
                  </a:lnTo>
                  <a:lnTo>
                    <a:pt x="666" y="1165"/>
                  </a:lnTo>
                  <a:lnTo>
                    <a:pt x="666" y="1163"/>
                  </a:lnTo>
                  <a:lnTo>
                    <a:pt x="664" y="1163"/>
                  </a:lnTo>
                  <a:lnTo>
                    <a:pt x="664" y="1161"/>
                  </a:lnTo>
                  <a:lnTo>
                    <a:pt x="664" y="1159"/>
                  </a:lnTo>
                  <a:lnTo>
                    <a:pt x="662" y="1157"/>
                  </a:lnTo>
                  <a:lnTo>
                    <a:pt x="662" y="1155"/>
                  </a:lnTo>
                  <a:lnTo>
                    <a:pt x="662" y="1153"/>
                  </a:lnTo>
                  <a:lnTo>
                    <a:pt x="660" y="1151"/>
                  </a:lnTo>
                  <a:lnTo>
                    <a:pt x="660" y="1149"/>
                  </a:lnTo>
                  <a:lnTo>
                    <a:pt x="660" y="1147"/>
                  </a:lnTo>
                  <a:lnTo>
                    <a:pt x="660" y="1145"/>
                  </a:lnTo>
                  <a:lnTo>
                    <a:pt x="660" y="1143"/>
                  </a:lnTo>
                  <a:lnTo>
                    <a:pt x="660" y="1141"/>
                  </a:lnTo>
                  <a:lnTo>
                    <a:pt x="658" y="1139"/>
                  </a:lnTo>
                  <a:lnTo>
                    <a:pt x="658" y="1137"/>
                  </a:lnTo>
                  <a:lnTo>
                    <a:pt x="656" y="1135"/>
                  </a:lnTo>
                  <a:lnTo>
                    <a:pt x="656" y="1133"/>
                  </a:lnTo>
                  <a:lnTo>
                    <a:pt x="654" y="1133"/>
                  </a:lnTo>
                  <a:lnTo>
                    <a:pt x="654" y="1131"/>
                  </a:lnTo>
                  <a:lnTo>
                    <a:pt x="652" y="1131"/>
                  </a:lnTo>
                  <a:lnTo>
                    <a:pt x="652" y="1129"/>
                  </a:lnTo>
                  <a:lnTo>
                    <a:pt x="652" y="1127"/>
                  </a:lnTo>
                  <a:lnTo>
                    <a:pt x="650" y="1127"/>
                  </a:lnTo>
                  <a:lnTo>
                    <a:pt x="650" y="1125"/>
                  </a:lnTo>
                  <a:lnTo>
                    <a:pt x="648" y="1125"/>
                  </a:lnTo>
                  <a:lnTo>
                    <a:pt x="646" y="1125"/>
                  </a:lnTo>
                  <a:lnTo>
                    <a:pt x="644" y="1123"/>
                  </a:lnTo>
                  <a:lnTo>
                    <a:pt x="642" y="1123"/>
                  </a:lnTo>
                  <a:lnTo>
                    <a:pt x="630" y="1133"/>
                  </a:lnTo>
                  <a:lnTo>
                    <a:pt x="628" y="1133"/>
                  </a:lnTo>
                  <a:lnTo>
                    <a:pt x="628" y="1131"/>
                  </a:lnTo>
                  <a:lnTo>
                    <a:pt x="626" y="1131"/>
                  </a:lnTo>
                  <a:lnTo>
                    <a:pt x="626" y="1129"/>
                  </a:lnTo>
                  <a:lnTo>
                    <a:pt x="628" y="1129"/>
                  </a:lnTo>
                  <a:lnTo>
                    <a:pt x="630" y="1127"/>
                  </a:lnTo>
                  <a:lnTo>
                    <a:pt x="628" y="1127"/>
                  </a:lnTo>
                  <a:lnTo>
                    <a:pt x="628" y="1125"/>
                  </a:lnTo>
                  <a:lnTo>
                    <a:pt x="628" y="1123"/>
                  </a:lnTo>
                  <a:lnTo>
                    <a:pt x="628" y="1121"/>
                  </a:lnTo>
                  <a:lnTo>
                    <a:pt x="626" y="1121"/>
                  </a:lnTo>
                  <a:lnTo>
                    <a:pt x="626" y="1119"/>
                  </a:lnTo>
                  <a:lnTo>
                    <a:pt x="626" y="1117"/>
                  </a:lnTo>
                  <a:lnTo>
                    <a:pt x="628" y="1117"/>
                  </a:lnTo>
                  <a:lnTo>
                    <a:pt x="628" y="1115"/>
                  </a:lnTo>
                  <a:lnTo>
                    <a:pt x="626" y="1115"/>
                  </a:lnTo>
                  <a:lnTo>
                    <a:pt x="624" y="1115"/>
                  </a:lnTo>
                  <a:lnTo>
                    <a:pt x="626" y="1113"/>
                  </a:lnTo>
                  <a:lnTo>
                    <a:pt x="628" y="1105"/>
                  </a:lnTo>
                  <a:lnTo>
                    <a:pt x="626" y="1103"/>
                  </a:lnTo>
                  <a:lnTo>
                    <a:pt x="626" y="1101"/>
                  </a:lnTo>
                  <a:lnTo>
                    <a:pt x="624" y="1101"/>
                  </a:lnTo>
                  <a:lnTo>
                    <a:pt x="622" y="1099"/>
                  </a:lnTo>
                  <a:lnTo>
                    <a:pt x="622" y="1097"/>
                  </a:lnTo>
                  <a:lnTo>
                    <a:pt x="622" y="1089"/>
                  </a:lnTo>
                  <a:lnTo>
                    <a:pt x="620" y="1089"/>
                  </a:lnTo>
                  <a:lnTo>
                    <a:pt x="620" y="1087"/>
                  </a:lnTo>
                  <a:lnTo>
                    <a:pt x="620" y="1085"/>
                  </a:lnTo>
                  <a:lnTo>
                    <a:pt x="618" y="1085"/>
                  </a:lnTo>
                  <a:lnTo>
                    <a:pt x="618" y="1085"/>
                  </a:lnTo>
                  <a:lnTo>
                    <a:pt x="618" y="1083"/>
                  </a:lnTo>
                  <a:lnTo>
                    <a:pt x="616" y="1083"/>
                  </a:lnTo>
                  <a:lnTo>
                    <a:pt x="616" y="1081"/>
                  </a:lnTo>
                  <a:lnTo>
                    <a:pt x="618" y="1081"/>
                  </a:lnTo>
                  <a:lnTo>
                    <a:pt x="618" y="1079"/>
                  </a:lnTo>
                  <a:lnTo>
                    <a:pt x="616" y="1077"/>
                  </a:lnTo>
                  <a:lnTo>
                    <a:pt x="616" y="1075"/>
                  </a:lnTo>
                  <a:lnTo>
                    <a:pt x="616" y="1073"/>
                  </a:lnTo>
                  <a:lnTo>
                    <a:pt x="614" y="1073"/>
                  </a:lnTo>
                  <a:lnTo>
                    <a:pt x="612" y="1073"/>
                  </a:lnTo>
                  <a:lnTo>
                    <a:pt x="612" y="1071"/>
                  </a:lnTo>
                  <a:lnTo>
                    <a:pt x="614" y="1069"/>
                  </a:lnTo>
                  <a:lnTo>
                    <a:pt x="612" y="1069"/>
                  </a:lnTo>
                  <a:lnTo>
                    <a:pt x="612" y="1067"/>
                  </a:lnTo>
                  <a:lnTo>
                    <a:pt x="612" y="1065"/>
                  </a:lnTo>
                  <a:lnTo>
                    <a:pt x="614" y="1063"/>
                  </a:lnTo>
                  <a:lnTo>
                    <a:pt x="614" y="1061"/>
                  </a:lnTo>
                  <a:lnTo>
                    <a:pt x="616" y="1059"/>
                  </a:lnTo>
                  <a:lnTo>
                    <a:pt x="616" y="1057"/>
                  </a:lnTo>
                  <a:lnTo>
                    <a:pt x="614" y="1057"/>
                  </a:lnTo>
                  <a:lnTo>
                    <a:pt x="614" y="1055"/>
                  </a:lnTo>
                  <a:lnTo>
                    <a:pt x="612" y="1055"/>
                  </a:lnTo>
                  <a:lnTo>
                    <a:pt x="614" y="1053"/>
                  </a:lnTo>
                  <a:lnTo>
                    <a:pt x="614" y="1051"/>
                  </a:lnTo>
                  <a:lnTo>
                    <a:pt x="612" y="1051"/>
                  </a:lnTo>
                  <a:lnTo>
                    <a:pt x="612" y="1049"/>
                  </a:lnTo>
                  <a:lnTo>
                    <a:pt x="610" y="1047"/>
                  </a:lnTo>
                  <a:lnTo>
                    <a:pt x="610" y="1045"/>
                  </a:lnTo>
                  <a:lnTo>
                    <a:pt x="610" y="1043"/>
                  </a:lnTo>
                  <a:lnTo>
                    <a:pt x="612" y="1041"/>
                  </a:lnTo>
                  <a:lnTo>
                    <a:pt x="614" y="1041"/>
                  </a:lnTo>
                  <a:lnTo>
                    <a:pt x="612" y="1039"/>
                  </a:lnTo>
                  <a:lnTo>
                    <a:pt x="612" y="1037"/>
                  </a:lnTo>
                  <a:lnTo>
                    <a:pt x="610" y="1037"/>
                  </a:lnTo>
                  <a:lnTo>
                    <a:pt x="612" y="1037"/>
                  </a:lnTo>
                  <a:lnTo>
                    <a:pt x="614" y="1037"/>
                  </a:lnTo>
                  <a:lnTo>
                    <a:pt x="614" y="1035"/>
                  </a:lnTo>
                  <a:lnTo>
                    <a:pt x="614" y="1033"/>
                  </a:lnTo>
                  <a:lnTo>
                    <a:pt x="614" y="1031"/>
                  </a:lnTo>
                  <a:lnTo>
                    <a:pt x="616" y="1029"/>
                  </a:lnTo>
                  <a:lnTo>
                    <a:pt x="616" y="1027"/>
                  </a:lnTo>
                  <a:lnTo>
                    <a:pt x="616" y="1025"/>
                  </a:lnTo>
                  <a:lnTo>
                    <a:pt x="614" y="1025"/>
                  </a:lnTo>
                  <a:lnTo>
                    <a:pt x="612" y="1025"/>
                  </a:lnTo>
                  <a:lnTo>
                    <a:pt x="612" y="1023"/>
                  </a:lnTo>
                  <a:lnTo>
                    <a:pt x="614" y="1023"/>
                  </a:lnTo>
                  <a:lnTo>
                    <a:pt x="614" y="1021"/>
                  </a:lnTo>
                  <a:lnTo>
                    <a:pt x="614" y="1019"/>
                  </a:lnTo>
                  <a:lnTo>
                    <a:pt x="616" y="1019"/>
                  </a:lnTo>
                  <a:lnTo>
                    <a:pt x="614" y="1017"/>
                  </a:lnTo>
                  <a:lnTo>
                    <a:pt x="612" y="1017"/>
                  </a:lnTo>
                  <a:lnTo>
                    <a:pt x="610" y="1017"/>
                  </a:lnTo>
                  <a:lnTo>
                    <a:pt x="608" y="1017"/>
                  </a:lnTo>
                  <a:lnTo>
                    <a:pt x="610" y="1015"/>
                  </a:lnTo>
                  <a:lnTo>
                    <a:pt x="612" y="1015"/>
                  </a:lnTo>
                  <a:lnTo>
                    <a:pt x="612" y="1013"/>
                  </a:lnTo>
                  <a:lnTo>
                    <a:pt x="610" y="1013"/>
                  </a:lnTo>
                  <a:lnTo>
                    <a:pt x="610" y="1011"/>
                  </a:lnTo>
                  <a:lnTo>
                    <a:pt x="610" y="1009"/>
                  </a:lnTo>
                  <a:lnTo>
                    <a:pt x="610" y="1007"/>
                  </a:lnTo>
                  <a:lnTo>
                    <a:pt x="612" y="1007"/>
                  </a:lnTo>
                  <a:lnTo>
                    <a:pt x="612" y="1005"/>
                  </a:lnTo>
                  <a:lnTo>
                    <a:pt x="610" y="1005"/>
                  </a:lnTo>
                  <a:lnTo>
                    <a:pt x="608" y="1005"/>
                  </a:lnTo>
                  <a:lnTo>
                    <a:pt x="606" y="1005"/>
                  </a:lnTo>
                  <a:lnTo>
                    <a:pt x="606" y="1003"/>
                  </a:lnTo>
                  <a:lnTo>
                    <a:pt x="606" y="1001"/>
                  </a:lnTo>
                  <a:lnTo>
                    <a:pt x="608" y="1001"/>
                  </a:lnTo>
                  <a:lnTo>
                    <a:pt x="606" y="999"/>
                  </a:lnTo>
                  <a:lnTo>
                    <a:pt x="604" y="999"/>
                  </a:lnTo>
                  <a:lnTo>
                    <a:pt x="604" y="1001"/>
                  </a:lnTo>
                  <a:lnTo>
                    <a:pt x="602" y="1001"/>
                  </a:lnTo>
                  <a:lnTo>
                    <a:pt x="602" y="999"/>
                  </a:lnTo>
                  <a:lnTo>
                    <a:pt x="602" y="997"/>
                  </a:lnTo>
                  <a:lnTo>
                    <a:pt x="602" y="995"/>
                  </a:lnTo>
                  <a:lnTo>
                    <a:pt x="600" y="993"/>
                  </a:lnTo>
                  <a:lnTo>
                    <a:pt x="598" y="993"/>
                  </a:lnTo>
                  <a:lnTo>
                    <a:pt x="598" y="991"/>
                  </a:lnTo>
                  <a:lnTo>
                    <a:pt x="598" y="989"/>
                  </a:lnTo>
                  <a:lnTo>
                    <a:pt x="596" y="989"/>
                  </a:lnTo>
                  <a:lnTo>
                    <a:pt x="596" y="987"/>
                  </a:lnTo>
                  <a:lnTo>
                    <a:pt x="594" y="987"/>
                  </a:lnTo>
                  <a:lnTo>
                    <a:pt x="594" y="985"/>
                  </a:lnTo>
                  <a:lnTo>
                    <a:pt x="594" y="983"/>
                  </a:lnTo>
                  <a:lnTo>
                    <a:pt x="594" y="981"/>
                  </a:lnTo>
                  <a:lnTo>
                    <a:pt x="594" y="979"/>
                  </a:lnTo>
                  <a:lnTo>
                    <a:pt x="592" y="977"/>
                  </a:lnTo>
                  <a:lnTo>
                    <a:pt x="592" y="975"/>
                  </a:lnTo>
                  <a:lnTo>
                    <a:pt x="590" y="975"/>
                  </a:lnTo>
                  <a:lnTo>
                    <a:pt x="590" y="973"/>
                  </a:lnTo>
                  <a:lnTo>
                    <a:pt x="588" y="973"/>
                  </a:lnTo>
                  <a:lnTo>
                    <a:pt x="588" y="973"/>
                  </a:lnTo>
                  <a:lnTo>
                    <a:pt x="588" y="971"/>
                  </a:lnTo>
                  <a:lnTo>
                    <a:pt x="586" y="971"/>
                  </a:lnTo>
                  <a:lnTo>
                    <a:pt x="586" y="969"/>
                  </a:lnTo>
                  <a:lnTo>
                    <a:pt x="588" y="969"/>
                  </a:lnTo>
                  <a:lnTo>
                    <a:pt x="586" y="967"/>
                  </a:lnTo>
                  <a:lnTo>
                    <a:pt x="584" y="967"/>
                  </a:lnTo>
                  <a:lnTo>
                    <a:pt x="584" y="969"/>
                  </a:lnTo>
                  <a:lnTo>
                    <a:pt x="582" y="969"/>
                  </a:lnTo>
                  <a:lnTo>
                    <a:pt x="582" y="967"/>
                  </a:lnTo>
                  <a:lnTo>
                    <a:pt x="582" y="965"/>
                  </a:lnTo>
                  <a:lnTo>
                    <a:pt x="582" y="957"/>
                  </a:lnTo>
                  <a:lnTo>
                    <a:pt x="580" y="957"/>
                  </a:lnTo>
                  <a:lnTo>
                    <a:pt x="580" y="955"/>
                  </a:lnTo>
                  <a:lnTo>
                    <a:pt x="578" y="943"/>
                  </a:lnTo>
                  <a:lnTo>
                    <a:pt x="576" y="943"/>
                  </a:lnTo>
                  <a:lnTo>
                    <a:pt x="574" y="941"/>
                  </a:lnTo>
                  <a:lnTo>
                    <a:pt x="574" y="941"/>
                  </a:lnTo>
                  <a:lnTo>
                    <a:pt x="574" y="939"/>
                  </a:lnTo>
                  <a:lnTo>
                    <a:pt x="572" y="939"/>
                  </a:lnTo>
                  <a:lnTo>
                    <a:pt x="572" y="937"/>
                  </a:lnTo>
                  <a:lnTo>
                    <a:pt x="574" y="937"/>
                  </a:lnTo>
                  <a:lnTo>
                    <a:pt x="574" y="935"/>
                  </a:lnTo>
                  <a:lnTo>
                    <a:pt x="572" y="933"/>
                  </a:lnTo>
                  <a:lnTo>
                    <a:pt x="570" y="933"/>
                  </a:lnTo>
                  <a:lnTo>
                    <a:pt x="570" y="931"/>
                  </a:lnTo>
                  <a:lnTo>
                    <a:pt x="570" y="929"/>
                  </a:lnTo>
                  <a:lnTo>
                    <a:pt x="572" y="929"/>
                  </a:lnTo>
                  <a:lnTo>
                    <a:pt x="572" y="927"/>
                  </a:lnTo>
                  <a:lnTo>
                    <a:pt x="570" y="927"/>
                  </a:lnTo>
                  <a:lnTo>
                    <a:pt x="570" y="925"/>
                  </a:lnTo>
                  <a:lnTo>
                    <a:pt x="568" y="923"/>
                  </a:lnTo>
                  <a:lnTo>
                    <a:pt x="566" y="923"/>
                  </a:lnTo>
                  <a:lnTo>
                    <a:pt x="566" y="921"/>
                  </a:lnTo>
                  <a:lnTo>
                    <a:pt x="566" y="919"/>
                  </a:lnTo>
                  <a:lnTo>
                    <a:pt x="566" y="917"/>
                  </a:lnTo>
                  <a:lnTo>
                    <a:pt x="564" y="917"/>
                  </a:lnTo>
                  <a:lnTo>
                    <a:pt x="564" y="915"/>
                  </a:lnTo>
                  <a:lnTo>
                    <a:pt x="564" y="913"/>
                  </a:lnTo>
                  <a:lnTo>
                    <a:pt x="566" y="913"/>
                  </a:lnTo>
                  <a:lnTo>
                    <a:pt x="566" y="911"/>
                  </a:lnTo>
                  <a:lnTo>
                    <a:pt x="564" y="911"/>
                  </a:lnTo>
                  <a:lnTo>
                    <a:pt x="562" y="911"/>
                  </a:lnTo>
                  <a:lnTo>
                    <a:pt x="560" y="909"/>
                  </a:lnTo>
                  <a:lnTo>
                    <a:pt x="560" y="907"/>
                  </a:lnTo>
                  <a:lnTo>
                    <a:pt x="558" y="907"/>
                  </a:lnTo>
                  <a:lnTo>
                    <a:pt x="558" y="905"/>
                  </a:lnTo>
                  <a:lnTo>
                    <a:pt x="560" y="905"/>
                  </a:lnTo>
                  <a:lnTo>
                    <a:pt x="562" y="903"/>
                  </a:lnTo>
                  <a:lnTo>
                    <a:pt x="560" y="903"/>
                  </a:lnTo>
                  <a:lnTo>
                    <a:pt x="560" y="901"/>
                  </a:lnTo>
                  <a:lnTo>
                    <a:pt x="560" y="899"/>
                  </a:lnTo>
                  <a:lnTo>
                    <a:pt x="558" y="899"/>
                  </a:lnTo>
                  <a:lnTo>
                    <a:pt x="558" y="897"/>
                  </a:lnTo>
                  <a:lnTo>
                    <a:pt x="560" y="897"/>
                  </a:lnTo>
                  <a:lnTo>
                    <a:pt x="562" y="897"/>
                  </a:lnTo>
                  <a:lnTo>
                    <a:pt x="562" y="895"/>
                  </a:lnTo>
                  <a:lnTo>
                    <a:pt x="560" y="895"/>
                  </a:lnTo>
                  <a:lnTo>
                    <a:pt x="560" y="893"/>
                  </a:lnTo>
                  <a:lnTo>
                    <a:pt x="558" y="893"/>
                  </a:lnTo>
                  <a:lnTo>
                    <a:pt x="556" y="893"/>
                  </a:lnTo>
                  <a:lnTo>
                    <a:pt x="556" y="893"/>
                  </a:lnTo>
                  <a:lnTo>
                    <a:pt x="556" y="891"/>
                  </a:lnTo>
                  <a:lnTo>
                    <a:pt x="556" y="889"/>
                  </a:lnTo>
                  <a:lnTo>
                    <a:pt x="556" y="887"/>
                  </a:lnTo>
                  <a:lnTo>
                    <a:pt x="554" y="889"/>
                  </a:lnTo>
                  <a:lnTo>
                    <a:pt x="552" y="891"/>
                  </a:lnTo>
                  <a:lnTo>
                    <a:pt x="552" y="889"/>
                  </a:lnTo>
                  <a:lnTo>
                    <a:pt x="552" y="887"/>
                  </a:lnTo>
                  <a:lnTo>
                    <a:pt x="552" y="885"/>
                  </a:lnTo>
                  <a:lnTo>
                    <a:pt x="552" y="883"/>
                  </a:lnTo>
                  <a:lnTo>
                    <a:pt x="554" y="883"/>
                  </a:lnTo>
                  <a:lnTo>
                    <a:pt x="556" y="881"/>
                  </a:lnTo>
                  <a:lnTo>
                    <a:pt x="554" y="879"/>
                  </a:lnTo>
                  <a:lnTo>
                    <a:pt x="554" y="877"/>
                  </a:lnTo>
                  <a:lnTo>
                    <a:pt x="552" y="877"/>
                  </a:lnTo>
                  <a:lnTo>
                    <a:pt x="552" y="875"/>
                  </a:lnTo>
                  <a:lnTo>
                    <a:pt x="550" y="877"/>
                  </a:lnTo>
                  <a:lnTo>
                    <a:pt x="548" y="875"/>
                  </a:lnTo>
                  <a:lnTo>
                    <a:pt x="546" y="875"/>
                  </a:lnTo>
                  <a:lnTo>
                    <a:pt x="546" y="873"/>
                  </a:lnTo>
                  <a:lnTo>
                    <a:pt x="548" y="873"/>
                  </a:lnTo>
                  <a:lnTo>
                    <a:pt x="548" y="871"/>
                  </a:lnTo>
                  <a:lnTo>
                    <a:pt x="548" y="869"/>
                  </a:lnTo>
                  <a:lnTo>
                    <a:pt x="546" y="869"/>
                  </a:lnTo>
                  <a:lnTo>
                    <a:pt x="546" y="867"/>
                  </a:lnTo>
                  <a:lnTo>
                    <a:pt x="546" y="865"/>
                  </a:lnTo>
                  <a:lnTo>
                    <a:pt x="544" y="865"/>
                  </a:lnTo>
                  <a:lnTo>
                    <a:pt x="544" y="863"/>
                  </a:lnTo>
                  <a:lnTo>
                    <a:pt x="544" y="861"/>
                  </a:lnTo>
                  <a:lnTo>
                    <a:pt x="544" y="859"/>
                  </a:lnTo>
                  <a:lnTo>
                    <a:pt x="542" y="857"/>
                  </a:lnTo>
                  <a:lnTo>
                    <a:pt x="542" y="855"/>
                  </a:lnTo>
                  <a:lnTo>
                    <a:pt x="544" y="855"/>
                  </a:lnTo>
                  <a:lnTo>
                    <a:pt x="544" y="857"/>
                  </a:lnTo>
                  <a:lnTo>
                    <a:pt x="546" y="855"/>
                  </a:lnTo>
                  <a:lnTo>
                    <a:pt x="546" y="853"/>
                  </a:lnTo>
                  <a:lnTo>
                    <a:pt x="546" y="851"/>
                  </a:lnTo>
                  <a:lnTo>
                    <a:pt x="544" y="851"/>
                  </a:lnTo>
                  <a:lnTo>
                    <a:pt x="544" y="849"/>
                  </a:lnTo>
                  <a:lnTo>
                    <a:pt x="542" y="849"/>
                  </a:lnTo>
                  <a:lnTo>
                    <a:pt x="542" y="847"/>
                  </a:lnTo>
                  <a:lnTo>
                    <a:pt x="544" y="847"/>
                  </a:lnTo>
                  <a:lnTo>
                    <a:pt x="544" y="845"/>
                  </a:lnTo>
                  <a:lnTo>
                    <a:pt x="546" y="845"/>
                  </a:lnTo>
                  <a:lnTo>
                    <a:pt x="546" y="843"/>
                  </a:lnTo>
                  <a:lnTo>
                    <a:pt x="546" y="841"/>
                  </a:lnTo>
                  <a:lnTo>
                    <a:pt x="544" y="839"/>
                  </a:lnTo>
                  <a:lnTo>
                    <a:pt x="542" y="839"/>
                  </a:lnTo>
                  <a:lnTo>
                    <a:pt x="542" y="837"/>
                  </a:lnTo>
                  <a:lnTo>
                    <a:pt x="542" y="839"/>
                  </a:lnTo>
                  <a:lnTo>
                    <a:pt x="542" y="841"/>
                  </a:lnTo>
                  <a:lnTo>
                    <a:pt x="540" y="841"/>
                  </a:lnTo>
                  <a:lnTo>
                    <a:pt x="540" y="843"/>
                  </a:lnTo>
                  <a:lnTo>
                    <a:pt x="540" y="843"/>
                  </a:lnTo>
                  <a:lnTo>
                    <a:pt x="540" y="841"/>
                  </a:lnTo>
                  <a:lnTo>
                    <a:pt x="540" y="839"/>
                  </a:lnTo>
                  <a:lnTo>
                    <a:pt x="540" y="837"/>
                  </a:lnTo>
                  <a:lnTo>
                    <a:pt x="538" y="837"/>
                  </a:lnTo>
                  <a:lnTo>
                    <a:pt x="538" y="835"/>
                  </a:lnTo>
                  <a:lnTo>
                    <a:pt x="540" y="835"/>
                  </a:lnTo>
                  <a:lnTo>
                    <a:pt x="540" y="835"/>
                  </a:lnTo>
                  <a:lnTo>
                    <a:pt x="540" y="837"/>
                  </a:lnTo>
                  <a:lnTo>
                    <a:pt x="542" y="835"/>
                  </a:lnTo>
                  <a:lnTo>
                    <a:pt x="540" y="835"/>
                  </a:lnTo>
                  <a:lnTo>
                    <a:pt x="540" y="833"/>
                  </a:lnTo>
                  <a:lnTo>
                    <a:pt x="540" y="831"/>
                  </a:lnTo>
                  <a:lnTo>
                    <a:pt x="540" y="829"/>
                  </a:lnTo>
                  <a:lnTo>
                    <a:pt x="540" y="827"/>
                  </a:lnTo>
                  <a:lnTo>
                    <a:pt x="540" y="825"/>
                  </a:lnTo>
                  <a:lnTo>
                    <a:pt x="540" y="825"/>
                  </a:lnTo>
                  <a:lnTo>
                    <a:pt x="538" y="823"/>
                  </a:lnTo>
                  <a:lnTo>
                    <a:pt x="538" y="821"/>
                  </a:lnTo>
                  <a:lnTo>
                    <a:pt x="540" y="821"/>
                  </a:lnTo>
                  <a:lnTo>
                    <a:pt x="540" y="819"/>
                  </a:lnTo>
                  <a:lnTo>
                    <a:pt x="540" y="817"/>
                  </a:lnTo>
                  <a:lnTo>
                    <a:pt x="538" y="817"/>
                  </a:lnTo>
                  <a:lnTo>
                    <a:pt x="538" y="819"/>
                  </a:lnTo>
                  <a:lnTo>
                    <a:pt x="536" y="819"/>
                  </a:lnTo>
                  <a:lnTo>
                    <a:pt x="534" y="819"/>
                  </a:lnTo>
                  <a:lnTo>
                    <a:pt x="532" y="817"/>
                  </a:lnTo>
                  <a:lnTo>
                    <a:pt x="534" y="811"/>
                  </a:lnTo>
                  <a:lnTo>
                    <a:pt x="534" y="809"/>
                  </a:lnTo>
                  <a:lnTo>
                    <a:pt x="536" y="809"/>
                  </a:lnTo>
                  <a:lnTo>
                    <a:pt x="538" y="809"/>
                  </a:lnTo>
                  <a:lnTo>
                    <a:pt x="536" y="807"/>
                  </a:lnTo>
                  <a:lnTo>
                    <a:pt x="534" y="807"/>
                  </a:lnTo>
                  <a:lnTo>
                    <a:pt x="532" y="809"/>
                  </a:lnTo>
                  <a:lnTo>
                    <a:pt x="532" y="807"/>
                  </a:lnTo>
                  <a:lnTo>
                    <a:pt x="534" y="807"/>
                  </a:lnTo>
                  <a:lnTo>
                    <a:pt x="532" y="807"/>
                  </a:lnTo>
                  <a:lnTo>
                    <a:pt x="528" y="805"/>
                  </a:lnTo>
                  <a:lnTo>
                    <a:pt x="526" y="805"/>
                  </a:lnTo>
                  <a:lnTo>
                    <a:pt x="526" y="803"/>
                  </a:lnTo>
                  <a:lnTo>
                    <a:pt x="526" y="801"/>
                  </a:lnTo>
                  <a:lnTo>
                    <a:pt x="528" y="797"/>
                  </a:lnTo>
                  <a:lnTo>
                    <a:pt x="530" y="797"/>
                  </a:lnTo>
                  <a:lnTo>
                    <a:pt x="528" y="797"/>
                  </a:lnTo>
                  <a:lnTo>
                    <a:pt x="528" y="795"/>
                  </a:lnTo>
                  <a:lnTo>
                    <a:pt x="528" y="793"/>
                  </a:lnTo>
                  <a:lnTo>
                    <a:pt x="530" y="793"/>
                  </a:lnTo>
                  <a:lnTo>
                    <a:pt x="532" y="793"/>
                  </a:lnTo>
                  <a:lnTo>
                    <a:pt x="532" y="791"/>
                  </a:lnTo>
                  <a:lnTo>
                    <a:pt x="530" y="789"/>
                  </a:lnTo>
                  <a:lnTo>
                    <a:pt x="530" y="791"/>
                  </a:lnTo>
                  <a:lnTo>
                    <a:pt x="528" y="791"/>
                  </a:lnTo>
                  <a:lnTo>
                    <a:pt x="526" y="789"/>
                  </a:lnTo>
                  <a:lnTo>
                    <a:pt x="524" y="789"/>
                  </a:lnTo>
                  <a:lnTo>
                    <a:pt x="524" y="787"/>
                  </a:lnTo>
                  <a:lnTo>
                    <a:pt x="524" y="785"/>
                  </a:lnTo>
                  <a:lnTo>
                    <a:pt x="526" y="785"/>
                  </a:lnTo>
                  <a:lnTo>
                    <a:pt x="526" y="783"/>
                  </a:lnTo>
                  <a:lnTo>
                    <a:pt x="526" y="781"/>
                  </a:lnTo>
                  <a:lnTo>
                    <a:pt x="526" y="779"/>
                  </a:lnTo>
                  <a:lnTo>
                    <a:pt x="526" y="777"/>
                  </a:lnTo>
                  <a:lnTo>
                    <a:pt x="526" y="775"/>
                  </a:lnTo>
                  <a:lnTo>
                    <a:pt x="526" y="773"/>
                  </a:lnTo>
                  <a:lnTo>
                    <a:pt x="524" y="773"/>
                  </a:lnTo>
                  <a:lnTo>
                    <a:pt x="524" y="771"/>
                  </a:lnTo>
                  <a:lnTo>
                    <a:pt x="524" y="769"/>
                  </a:lnTo>
                  <a:lnTo>
                    <a:pt x="522" y="771"/>
                  </a:lnTo>
                  <a:lnTo>
                    <a:pt x="522" y="769"/>
                  </a:lnTo>
                  <a:lnTo>
                    <a:pt x="520" y="769"/>
                  </a:lnTo>
                  <a:lnTo>
                    <a:pt x="520" y="767"/>
                  </a:lnTo>
                  <a:lnTo>
                    <a:pt x="520" y="765"/>
                  </a:lnTo>
                  <a:lnTo>
                    <a:pt x="520" y="763"/>
                  </a:lnTo>
                  <a:lnTo>
                    <a:pt x="520" y="761"/>
                  </a:lnTo>
                  <a:lnTo>
                    <a:pt x="520" y="759"/>
                  </a:lnTo>
                  <a:lnTo>
                    <a:pt x="520" y="757"/>
                  </a:lnTo>
                  <a:lnTo>
                    <a:pt x="520" y="759"/>
                  </a:lnTo>
                  <a:lnTo>
                    <a:pt x="518" y="759"/>
                  </a:lnTo>
                  <a:lnTo>
                    <a:pt x="516" y="759"/>
                  </a:lnTo>
                  <a:lnTo>
                    <a:pt x="516" y="757"/>
                  </a:lnTo>
                  <a:lnTo>
                    <a:pt x="516" y="755"/>
                  </a:lnTo>
                  <a:lnTo>
                    <a:pt x="516" y="753"/>
                  </a:lnTo>
                  <a:lnTo>
                    <a:pt x="514" y="753"/>
                  </a:lnTo>
                  <a:lnTo>
                    <a:pt x="512" y="753"/>
                  </a:lnTo>
                  <a:lnTo>
                    <a:pt x="512" y="751"/>
                  </a:lnTo>
                  <a:lnTo>
                    <a:pt x="512" y="749"/>
                  </a:lnTo>
                  <a:lnTo>
                    <a:pt x="512" y="749"/>
                  </a:lnTo>
                  <a:lnTo>
                    <a:pt x="510" y="747"/>
                  </a:lnTo>
                  <a:lnTo>
                    <a:pt x="510" y="745"/>
                  </a:lnTo>
                  <a:lnTo>
                    <a:pt x="508" y="745"/>
                  </a:lnTo>
                  <a:lnTo>
                    <a:pt x="508" y="743"/>
                  </a:lnTo>
                  <a:lnTo>
                    <a:pt x="506" y="741"/>
                  </a:lnTo>
                  <a:lnTo>
                    <a:pt x="506" y="739"/>
                  </a:lnTo>
                  <a:lnTo>
                    <a:pt x="508" y="737"/>
                  </a:lnTo>
                  <a:lnTo>
                    <a:pt x="510" y="737"/>
                  </a:lnTo>
                  <a:lnTo>
                    <a:pt x="510" y="735"/>
                  </a:lnTo>
                  <a:lnTo>
                    <a:pt x="510" y="733"/>
                  </a:lnTo>
                  <a:lnTo>
                    <a:pt x="510" y="731"/>
                  </a:lnTo>
                  <a:lnTo>
                    <a:pt x="508" y="731"/>
                  </a:lnTo>
                  <a:lnTo>
                    <a:pt x="506" y="731"/>
                  </a:lnTo>
                  <a:lnTo>
                    <a:pt x="504" y="731"/>
                  </a:lnTo>
                  <a:lnTo>
                    <a:pt x="504" y="729"/>
                  </a:lnTo>
                  <a:lnTo>
                    <a:pt x="502" y="729"/>
                  </a:lnTo>
                  <a:lnTo>
                    <a:pt x="502" y="727"/>
                  </a:lnTo>
                  <a:lnTo>
                    <a:pt x="500" y="727"/>
                  </a:lnTo>
                  <a:lnTo>
                    <a:pt x="498" y="727"/>
                  </a:lnTo>
                  <a:lnTo>
                    <a:pt x="498" y="729"/>
                  </a:lnTo>
                  <a:lnTo>
                    <a:pt x="498" y="727"/>
                  </a:lnTo>
                  <a:lnTo>
                    <a:pt x="496" y="727"/>
                  </a:lnTo>
                  <a:lnTo>
                    <a:pt x="496" y="725"/>
                  </a:lnTo>
                  <a:lnTo>
                    <a:pt x="494" y="725"/>
                  </a:lnTo>
                  <a:lnTo>
                    <a:pt x="492" y="723"/>
                  </a:lnTo>
                  <a:lnTo>
                    <a:pt x="492" y="721"/>
                  </a:lnTo>
                  <a:lnTo>
                    <a:pt x="492" y="721"/>
                  </a:lnTo>
                  <a:lnTo>
                    <a:pt x="492" y="723"/>
                  </a:lnTo>
                  <a:lnTo>
                    <a:pt x="490" y="723"/>
                  </a:lnTo>
                  <a:lnTo>
                    <a:pt x="488" y="723"/>
                  </a:lnTo>
                  <a:lnTo>
                    <a:pt x="486" y="723"/>
                  </a:lnTo>
                  <a:lnTo>
                    <a:pt x="484" y="723"/>
                  </a:lnTo>
                  <a:lnTo>
                    <a:pt x="484" y="721"/>
                  </a:lnTo>
                  <a:lnTo>
                    <a:pt x="482" y="721"/>
                  </a:lnTo>
                  <a:lnTo>
                    <a:pt x="480" y="723"/>
                  </a:lnTo>
                  <a:lnTo>
                    <a:pt x="478" y="723"/>
                  </a:lnTo>
                  <a:lnTo>
                    <a:pt x="476" y="723"/>
                  </a:lnTo>
                  <a:lnTo>
                    <a:pt x="474" y="721"/>
                  </a:lnTo>
                  <a:lnTo>
                    <a:pt x="474" y="719"/>
                  </a:lnTo>
                  <a:lnTo>
                    <a:pt x="476" y="719"/>
                  </a:lnTo>
                  <a:lnTo>
                    <a:pt x="476" y="717"/>
                  </a:lnTo>
                  <a:lnTo>
                    <a:pt x="474" y="719"/>
                  </a:lnTo>
                  <a:lnTo>
                    <a:pt x="472" y="719"/>
                  </a:lnTo>
                  <a:lnTo>
                    <a:pt x="472" y="717"/>
                  </a:lnTo>
                  <a:lnTo>
                    <a:pt x="472" y="715"/>
                  </a:lnTo>
                  <a:lnTo>
                    <a:pt x="470" y="715"/>
                  </a:lnTo>
                  <a:lnTo>
                    <a:pt x="468" y="713"/>
                  </a:lnTo>
                  <a:lnTo>
                    <a:pt x="470" y="713"/>
                  </a:lnTo>
                  <a:lnTo>
                    <a:pt x="470" y="711"/>
                  </a:lnTo>
                  <a:lnTo>
                    <a:pt x="470" y="709"/>
                  </a:lnTo>
                  <a:lnTo>
                    <a:pt x="470" y="707"/>
                  </a:lnTo>
                  <a:lnTo>
                    <a:pt x="470" y="705"/>
                  </a:lnTo>
                  <a:lnTo>
                    <a:pt x="470" y="703"/>
                  </a:lnTo>
                  <a:lnTo>
                    <a:pt x="468" y="703"/>
                  </a:lnTo>
                  <a:lnTo>
                    <a:pt x="466" y="703"/>
                  </a:lnTo>
                  <a:lnTo>
                    <a:pt x="466" y="705"/>
                  </a:lnTo>
                  <a:lnTo>
                    <a:pt x="464" y="705"/>
                  </a:lnTo>
                  <a:lnTo>
                    <a:pt x="464" y="703"/>
                  </a:lnTo>
                  <a:lnTo>
                    <a:pt x="464" y="701"/>
                  </a:lnTo>
                  <a:lnTo>
                    <a:pt x="462" y="701"/>
                  </a:lnTo>
                  <a:lnTo>
                    <a:pt x="460" y="701"/>
                  </a:lnTo>
                  <a:lnTo>
                    <a:pt x="458" y="701"/>
                  </a:lnTo>
                  <a:lnTo>
                    <a:pt x="458" y="701"/>
                  </a:lnTo>
                  <a:lnTo>
                    <a:pt x="458" y="699"/>
                  </a:lnTo>
                  <a:lnTo>
                    <a:pt x="460" y="699"/>
                  </a:lnTo>
                  <a:lnTo>
                    <a:pt x="460" y="697"/>
                  </a:lnTo>
                  <a:lnTo>
                    <a:pt x="462" y="697"/>
                  </a:lnTo>
                  <a:lnTo>
                    <a:pt x="462" y="695"/>
                  </a:lnTo>
                  <a:lnTo>
                    <a:pt x="460" y="695"/>
                  </a:lnTo>
                  <a:lnTo>
                    <a:pt x="460" y="693"/>
                  </a:lnTo>
                  <a:lnTo>
                    <a:pt x="458" y="693"/>
                  </a:lnTo>
                  <a:lnTo>
                    <a:pt x="456" y="691"/>
                  </a:lnTo>
                  <a:lnTo>
                    <a:pt x="454" y="691"/>
                  </a:lnTo>
                  <a:lnTo>
                    <a:pt x="452" y="689"/>
                  </a:lnTo>
                  <a:lnTo>
                    <a:pt x="450" y="687"/>
                  </a:lnTo>
                  <a:lnTo>
                    <a:pt x="448" y="685"/>
                  </a:lnTo>
                  <a:lnTo>
                    <a:pt x="448" y="683"/>
                  </a:lnTo>
                  <a:lnTo>
                    <a:pt x="448" y="681"/>
                  </a:lnTo>
                  <a:lnTo>
                    <a:pt x="448" y="679"/>
                  </a:lnTo>
                  <a:lnTo>
                    <a:pt x="446" y="677"/>
                  </a:lnTo>
                  <a:lnTo>
                    <a:pt x="444" y="677"/>
                  </a:lnTo>
                  <a:lnTo>
                    <a:pt x="444" y="675"/>
                  </a:lnTo>
                  <a:lnTo>
                    <a:pt x="444" y="675"/>
                  </a:lnTo>
                  <a:lnTo>
                    <a:pt x="444" y="673"/>
                  </a:lnTo>
                  <a:lnTo>
                    <a:pt x="444" y="665"/>
                  </a:lnTo>
                  <a:lnTo>
                    <a:pt x="444" y="663"/>
                  </a:lnTo>
                  <a:lnTo>
                    <a:pt x="444" y="661"/>
                  </a:lnTo>
                  <a:lnTo>
                    <a:pt x="442" y="661"/>
                  </a:lnTo>
                  <a:lnTo>
                    <a:pt x="440" y="659"/>
                  </a:lnTo>
                  <a:lnTo>
                    <a:pt x="438" y="656"/>
                  </a:lnTo>
                  <a:lnTo>
                    <a:pt x="438" y="659"/>
                  </a:lnTo>
                  <a:lnTo>
                    <a:pt x="436" y="659"/>
                  </a:lnTo>
                  <a:lnTo>
                    <a:pt x="436" y="652"/>
                  </a:lnTo>
                  <a:lnTo>
                    <a:pt x="436" y="652"/>
                  </a:lnTo>
                  <a:lnTo>
                    <a:pt x="436" y="650"/>
                  </a:lnTo>
                  <a:lnTo>
                    <a:pt x="436" y="648"/>
                  </a:lnTo>
                  <a:lnTo>
                    <a:pt x="438" y="648"/>
                  </a:lnTo>
                  <a:lnTo>
                    <a:pt x="436" y="646"/>
                  </a:lnTo>
                  <a:lnTo>
                    <a:pt x="436" y="644"/>
                  </a:lnTo>
                  <a:lnTo>
                    <a:pt x="436" y="642"/>
                  </a:lnTo>
                  <a:lnTo>
                    <a:pt x="438" y="642"/>
                  </a:lnTo>
                  <a:lnTo>
                    <a:pt x="438" y="640"/>
                  </a:lnTo>
                  <a:lnTo>
                    <a:pt x="438" y="638"/>
                  </a:lnTo>
                  <a:lnTo>
                    <a:pt x="436" y="638"/>
                  </a:lnTo>
                  <a:lnTo>
                    <a:pt x="434" y="638"/>
                  </a:lnTo>
                  <a:lnTo>
                    <a:pt x="432" y="638"/>
                  </a:lnTo>
                  <a:lnTo>
                    <a:pt x="434" y="636"/>
                  </a:lnTo>
                  <a:lnTo>
                    <a:pt x="434" y="634"/>
                  </a:lnTo>
                  <a:lnTo>
                    <a:pt x="432" y="634"/>
                  </a:lnTo>
                  <a:lnTo>
                    <a:pt x="432" y="632"/>
                  </a:lnTo>
                  <a:lnTo>
                    <a:pt x="430" y="632"/>
                  </a:lnTo>
                  <a:lnTo>
                    <a:pt x="430" y="630"/>
                  </a:lnTo>
                  <a:lnTo>
                    <a:pt x="430" y="628"/>
                  </a:lnTo>
                  <a:lnTo>
                    <a:pt x="430" y="626"/>
                  </a:lnTo>
                  <a:lnTo>
                    <a:pt x="430" y="624"/>
                  </a:lnTo>
                  <a:lnTo>
                    <a:pt x="428" y="622"/>
                  </a:lnTo>
                  <a:lnTo>
                    <a:pt x="428" y="620"/>
                  </a:lnTo>
                  <a:lnTo>
                    <a:pt x="430" y="620"/>
                  </a:lnTo>
                  <a:lnTo>
                    <a:pt x="430" y="618"/>
                  </a:lnTo>
                  <a:lnTo>
                    <a:pt x="428" y="618"/>
                  </a:lnTo>
                  <a:lnTo>
                    <a:pt x="428" y="616"/>
                  </a:lnTo>
                  <a:lnTo>
                    <a:pt x="428" y="614"/>
                  </a:lnTo>
                  <a:lnTo>
                    <a:pt x="426" y="612"/>
                  </a:lnTo>
                  <a:lnTo>
                    <a:pt x="426" y="610"/>
                  </a:lnTo>
                  <a:lnTo>
                    <a:pt x="424" y="608"/>
                  </a:lnTo>
                  <a:lnTo>
                    <a:pt x="424" y="606"/>
                  </a:lnTo>
                  <a:lnTo>
                    <a:pt x="422" y="606"/>
                  </a:lnTo>
                  <a:lnTo>
                    <a:pt x="422" y="608"/>
                  </a:lnTo>
                  <a:lnTo>
                    <a:pt x="422" y="606"/>
                  </a:lnTo>
                  <a:lnTo>
                    <a:pt x="420" y="606"/>
                  </a:lnTo>
                  <a:lnTo>
                    <a:pt x="420" y="604"/>
                  </a:lnTo>
                  <a:lnTo>
                    <a:pt x="418" y="604"/>
                  </a:lnTo>
                  <a:lnTo>
                    <a:pt x="416" y="602"/>
                  </a:lnTo>
                  <a:lnTo>
                    <a:pt x="414" y="602"/>
                  </a:lnTo>
                  <a:lnTo>
                    <a:pt x="412" y="602"/>
                  </a:lnTo>
                  <a:lnTo>
                    <a:pt x="412" y="600"/>
                  </a:lnTo>
                  <a:lnTo>
                    <a:pt x="412" y="598"/>
                  </a:lnTo>
                  <a:lnTo>
                    <a:pt x="410" y="598"/>
                  </a:lnTo>
                  <a:lnTo>
                    <a:pt x="410" y="596"/>
                  </a:lnTo>
                  <a:lnTo>
                    <a:pt x="410" y="594"/>
                  </a:lnTo>
                  <a:lnTo>
                    <a:pt x="408" y="592"/>
                  </a:lnTo>
                  <a:lnTo>
                    <a:pt x="408" y="590"/>
                  </a:lnTo>
                  <a:lnTo>
                    <a:pt x="406" y="588"/>
                  </a:lnTo>
                  <a:lnTo>
                    <a:pt x="406" y="586"/>
                  </a:lnTo>
                  <a:lnTo>
                    <a:pt x="404" y="584"/>
                  </a:lnTo>
                  <a:lnTo>
                    <a:pt x="402" y="584"/>
                  </a:lnTo>
                  <a:lnTo>
                    <a:pt x="402" y="586"/>
                  </a:lnTo>
                  <a:lnTo>
                    <a:pt x="400" y="586"/>
                  </a:lnTo>
                  <a:lnTo>
                    <a:pt x="400" y="584"/>
                  </a:lnTo>
                  <a:lnTo>
                    <a:pt x="398" y="584"/>
                  </a:lnTo>
                  <a:lnTo>
                    <a:pt x="398" y="582"/>
                  </a:lnTo>
                  <a:lnTo>
                    <a:pt x="396" y="582"/>
                  </a:lnTo>
                  <a:lnTo>
                    <a:pt x="396" y="584"/>
                  </a:lnTo>
                  <a:lnTo>
                    <a:pt x="396" y="586"/>
                  </a:lnTo>
                  <a:lnTo>
                    <a:pt x="394" y="588"/>
                  </a:lnTo>
                  <a:lnTo>
                    <a:pt x="392" y="588"/>
                  </a:lnTo>
                  <a:lnTo>
                    <a:pt x="392" y="584"/>
                  </a:lnTo>
                  <a:lnTo>
                    <a:pt x="392" y="582"/>
                  </a:lnTo>
                  <a:lnTo>
                    <a:pt x="394" y="582"/>
                  </a:lnTo>
                  <a:lnTo>
                    <a:pt x="394" y="580"/>
                  </a:lnTo>
                  <a:lnTo>
                    <a:pt x="392" y="578"/>
                  </a:lnTo>
                  <a:lnTo>
                    <a:pt x="390" y="578"/>
                  </a:lnTo>
                  <a:lnTo>
                    <a:pt x="390" y="576"/>
                  </a:lnTo>
                  <a:lnTo>
                    <a:pt x="390" y="574"/>
                  </a:lnTo>
                  <a:lnTo>
                    <a:pt x="388" y="572"/>
                  </a:lnTo>
                  <a:lnTo>
                    <a:pt x="388" y="570"/>
                  </a:lnTo>
                  <a:lnTo>
                    <a:pt x="388" y="568"/>
                  </a:lnTo>
                  <a:lnTo>
                    <a:pt x="386" y="566"/>
                  </a:lnTo>
                  <a:lnTo>
                    <a:pt x="384" y="564"/>
                  </a:lnTo>
                  <a:lnTo>
                    <a:pt x="382" y="564"/>
                  </a:lnTo>
                  <a:lnTo>
                    <a:pt x="380" y="564"/>
                  </a:lnTo>
                  <a:lnTo>
                    <a:pt x="380" y="562"/>
                  </a:lnTo>
                  <a:lnTo>
                    <a:pt x="378" y="562"/>
                  </a:lnTo>
                  <a:lnTo>
                    <a:pt x="378" y="560"/>
                  </a:lnTo>
                  <a:lnTo>
                    <a:pt x="376" y="560"/>
                  </a:lnTo>
                  <a:lnTo>
                    <a:pt x="374" y="560"/>
                  </a:lnTo>
                  <a:lnTo>
                    <a:pt x="374" y="558"/>
                  </a:lnTo>
                  <a:lnTo>
                    <a:pt x="372" y="558"/>
                  </a:lnTo>
                  <a:lnTo>
                    <a:pt x="372" y="556"/>
                  </a:lnTo>
                  <a:lnTo>
                    <a:pt x="372" y="556"/>
                  </a:lnTo>
                  <a:lnTo>
                    <a:pt x="372" y="554"/>
                  </a:lnTo>
                  <a:lnTo>
                    <a:pt x="370" y="554"/>
                  </a:lnTo>
                  <a:lnTo>
                    <a:pt x="370" y="552"/>
                  </a:lnTo>
                  <a:lnTo>
                    <a:pt x="368" y="552"/>
                  </a:lnTo>
                  <a:lnTo>
                    <a:pt x="366" y="550"/>
                  </a:lnTo>
                  <a:lnTo>
                    <a:pt x="364" y="550"/>
                  </a:lnTo>
                  <a:lnTo>
                    <a:pt x="362" y="548"/>
                  </a:lnTo>
                  <a:lnTo>
                    <a:pt x="360" y="548"/>
                  </a:lnTo>
                  <a:lnTo>
                    <a:pt x="358" y="546"/>
                  </a:lnTo>
                  <a:lnTo>
                    <a:pt x="356" y="544"/>
                  </a:lnTo>
                  <a:lnTo>
                    <a:pt x="356" y="542"/>
                  </a:lnTo>
                  <a:lnTo>
                    <a:pt x="354" y="542"/>
                  </a:lnTo>
                  <a:lnTo>
                    <a:pt x="354" y="540"/>
                  </a:lnTo>
                  <a:lnTo>
                    <a:pt x="352" y="540"/>
                  </a:lnTo>
                  <a:lnTo>
                    <a:pt x="352" y="538"/>
                  </a:lnTo>
                  <a:lnTo>
                    <a:pt x="350" y="538"/>
                  </a:lnTo>
                  <a:lnTo>
                    <a:pt x="348" y="538"/>
                  </a:lnTo>
                  <a:lnTo>
                    <a:pt x="346" y="538"/>
                  </a:lnTo>
                  <a:lnTo>
                    <a:pt x="346" y="538"/>
                  </a:lnTo>
                  <a:lnTo>
                    <a:pt x="344" y="538"/>
                  </a:lnTo>
                  <a:lnTo>
                    <a:pt x="342" y="540"/>
                  </a:lnTo>
                  <a:lnTo>
                    <a:pt x="340" y="540"/>
                  </a:lnTo>
                  <a:lnTo>
                    <a:pt x="340" y="538"/>
                  </a:lnTo>
                  <a:lnTo>
                    <a:pt x="338" y="538"/>
                  </a:lnTo>
                  <a:lnTo>
                    <a:pt x="336" y="538"/>
                  </a:lnTo>
                  <a:lnTo>
                    <a:pt x="334" y="538"/>
                  </a:lnTo>
                  <a:lnTo>
                    <a:pt x="332" y="538"/>
                  </a:lnTo>
                  <a:lnTo>
                    <a:pt x="332" y="536"/>
                  </a:lnTo>
                  <a:lnTo>
                    <a:pt x="332" y="534"/>
                  </a:lnTo>
                  <a:lnTo>
                    <a:pt x="330" y="534"/>
                  </a:lnTo>
                  <a:lnTo>
                    <a:pt x="328" y="534"/>
                  </a:lnTo>
                  <a:lnTo>
                    <a:pt x="328" y="532"/>
                  </a:lnTo>
                  <a:lnTo>
                    <a:pt x="326" y="530"/>
                  </a:lnTo>
                  <a:lnTo>
                    <a:pt x="326" y="528"/>
                  </a:lnTo>
                  <a:lnTo>
                    <a:pt x="324" y="528"/>
                  </a:lnTo>
                  <a:lnTo>
                    <a:pt x="322" y="526"/>
                  </a:lnTo>
                  <a:lnTo>
                    <a:pt x="320" y="526"/>
                  </a:lnTo>
                  <a:lnTo>
                    <a:pt x="320" y="528"/>
                  </a:lnTo>
                  <a:lnTo>
                    <a:pt x="318" y="526"/>
                  </a:lnTo>
                  <a:lnTo>
                    <a:pt x="318" y="524"/>
                  </a:lnTo>
                  <a:lnTo>
                    <a:pt x="318" y="522"/>
                  </a:lnTo>
                  <a:lnTo>
                    <a:pt x="318" y="520"/>
                  </a:lnTo>
                  <a:lnTo>
                    <a:pt x="316" y="520"/>
                  </a:lnTo>
                  <a:lnTo>
                    <a:pt x="316" y="522"/>
                  </a:lnTo>
                  <a:lnTo>
                    <a:pt x="314" y="526"/>
                  </a:lnTo>
                  <a:lnTo>
                    <a:pt x="312" y="526"/>
                  </a:lnTo>
                  <a:lnTo>
                    <a:pt x="312" y="528"/>
                  </a:lnTo>
                  <a:lnTo>
                    <a:pt x="310" y="528"/>
                  </a:lnTo>
                  <a:lnTo>
                    <a:pt x="310" y="526"/>
                  </a:lnTo>
                  <a:lnTo>
                    <a:pt x="310" y="518"/>
                  </a:lnTo>
                  <a:lnTo>
                    <a:pt x="308" y="516"/>
                  </a:lnTo>
                  <a:lnTo>
                    <a:pt x="306" y="516"/>
                  </a:lnTo>
                  <a:lnTo>
                    <a:pt x="306" y="518"/>
                  </a:lnTo>
                  <a:lnTo>
                    <a:pt x="304" y="516"/>
                  </a:lnTo>
                  <a:lnTo>
                    <a:pt x="306" y="516"/>
                  </a:lnTo>
                  <a:lnTo>
                    <a:pt x="304" y="516"/>
                  </a:lnTo>
                  <a:lnTo>
                    <a:pt x="302" y="516"/>
                  </a:lnTo>
                  <a:lnTo>
                    <a:pt x="300" y="516"/>
                  </a:lnTo>
                  <a:lnTo>
                    <a:pt x="300" y="514"/>
                  </a:lnTo>
                  <a:lnTo>
                    <a:pt x="298" y="514"/>
                  </a:lnTo>
                  <a:lnTo>
                    <a:pt x="298" y="516"/>
                  </a:lnTo>
                  <a:lnTo>
                    <a:pt x="296" y="516"/>
                  </a:lnTo>
                  <a:lnTo>
                    <a:pt x="294" y="516"/>
                  </a:lnTo>
                  <a:lnTo>
                    <a:pt x="292" y="516"/>
                  </a:lnTo>
                  <a:lnTo>
                    <a:pt x="290" y="516"/>
                  </a:lnTo>
                  <a:lnTo>
                    <a:pt x="288" y="516"/>
                  </a:lnTo>
                  <a:lnTo>
                    <a:pt x="286" y="516"/>
                  </a:lnTo>
                  <a:lnTo>
                    <a:pt x="284" y="516"/>
                  </a:lnTo>
                  <a:lnTo>
                    <a:pt x="282" y="516"/>
                  </a:lnTo>
                  <a:lnTo>
                    <a:pt x="278" y="516"/>
                  </a:lnTo>
                  <a:lnTo>
                    <a:pt x="276" y="516"/>
                  </a:lnTo>
                  <a:lnTo>
                    <a:pt x="274" y="516"/>
                  </a:lnTo>
                  <a:lnTo>
                    <a:pt x="272" y="516"/>
                  </a:lnTo>
                  <a:lnTo>
                    <a:pt x="270" y="516"/>
                  </a:lnTo>
                  <a:lnTo>
                    <a:pt x="268" y="516"/>
                  </a:lnTo>
                  <a:lnTo>
                    <a:pt x="266" y="516"/>
                  </a:lnTo>
                  <a:lnTo>
                    <a:pt x="264" y="516"/>
                  </a:lnTo>
                  <a:lnTo>
                    <a:pt x="262" y="516"/>
                  </a:lnTo>
                  <a:lnTo>
                    <a:pt x="260" y="516"/>
                  </a:lnTo>
                  <a:lnTo>
                    <a:pt x="260" y="514"/>
                  </a:lnTo>
                  <a:lnTo>
                    <a:pt x="258" y="514"/>
                  </a:lnTo>
                  <a:lnTo>
                    <a:pt x="256" y="514"/>
                  </a:lnTo>
                  <a:lnTo>
                    <a:pt x="254" y="516"/>
                  </a:lnTo>
                  <a:lnTo>
                    <a:pt x="252" y="516"/>
                  </a:lnTo>
                  <a:lnTo>
                    <a:pt x="250" y="516"/>
                  </a:lnTo>
                  <a:lnTo>
                    <a:pt x="250" y="516"/>
                  </a:lnTo>
                  <a:lnTo>
                    <a:pt x="248" y="516"/>
                  </a:lnTo>
                  <a:lnTo>
                    <a:pt x="246" y="516"/>
                  </a:lnTo>
                  <a:lnTo>
                    <a:pt x="244" y="516"/>
                  </a:lnTo>
                  <a:lnTo>
                    <a:pt x="242" y="516"/>
                  </a:lnTo>
                  <a:lnTo>
                    <a:pt x="240" y="516"/>
                  </a:lnTo>
                  <a:lnTo>
                    <a:pt x="238" y="516"/>
                  </a:lnTo>
                  <a:lnTo>
                    <a:pt x="236" y="516"/>
                  </a:lnTo>
                  <a:lnTo>
                    <a:pt x="234" y="516"/>
                  </a:lnTo>
                  <a:lnTo>
                    <a:pt x="234" y="514"/>
                  </a:lnTo>
                  <a:lnTo>
                    <a:pt x="232" y="514"/>
                  </a:lnTo>
                  <a:lnTo>
                    <a:pt x="230" y="514"/>
                  </a:lnTo>
                  <a:lnTo>
                    <a:pt x="228" y="514"/>
                  </a:lnTo>
                  <a:lnTo>
                    <a:pt x="226" y="514"/>
                  </a:lnTo>
                  <a:lnTo>
                    <a:pt x="224" y="514"/>
                  </a:lnTo>
                  <a:lnTo>
                    <a:pt x="222" y="514"/>
                  </a:lnTo>
                  <a:lnTo>
                    <a:pt x="220" y="514"/>
                  </a:lnTo>
                  <a:lnTo>
                    <a:pt x="218" y="514"/>
                  </a:lnTo>
                  <a:lnTo>
                    <a:pt x="218" y="512"/>
                  </a:lnTo>
                  <a:lnTo>
                    <a:pt x="218" y="508"/>
                  </a:lnTo>
                  <a:lnTo>
                    <a:pt x="218" y="506"/>
                  </a:lnTo>
                  <a:lnTo>
                    <a:pt x="216" y="506"/>
                  </a:lnTo>
                  <a:lnTo>
                    <a:pt x="214" y="506"/>
                  </a:lnTo>
                  <a:lnTo>
                    <a:pt x="214" y="508"/>
                  </a:lnTo>
                  <a:lnTo>
                    <a:pt x="212" y="508"/>
                  </a:lnTo>
                  <a:lnTo>
                    <a:pt x="212" y="504"/>
                  </a:lnTo>
                  <a:lnTo>
                    <a:pt x="212" y="502"/>
                  </a:lnTo>
                  <a:lnTo>
                    <a:pt x="210" y="502"/>
                  </a:lnTo>
                  <a:lnTo>
                    <a:pt x="208" y="500"/>
                  </a:lnTo>
                  <a:lnTo>
                    <a:pt x="206" y="498"/>
                  </a:lnTo>
                  <a:lnTo>
                    <a:pt x="206" y="496"/>
                  </a:lnTo>
                  <a:lnTo>
                    <a:pt x="204" y="496"/>
                  </a:lnTo>
                  <a:lnTo>
                    <a:pt x="202" y="496"/>
                  </a:lnTo>
                  <a:lnTo>
                    <a:pt x="202" y="494"/>
                  </a:lnTo>
                  <a:lnTo>
                    <a:pt x="202" y="492"/>
                  </a:lnTo>
                  <a:lnTo>
                    <a:pt x="202" y="490"/>
                  </a:lnTo>
                  <a:lnTo>
                    <a:pt x="200" y="490"/>
                  </a:lnTo>
                  <a:lnTo>
                    <a:pt x="198" y="488"/>
                  </a:lnTo>
                  <a:lnTo>
                    <a:pt x="198" y="486"/>
                  </a:lnTo>
                  <a:lnTo>
                    <a:pt x="196" y="484"/>
                  </a:lnTo>
                  <a:lnTo>
                    <a:pt x="194" y="484"/>
                  </a:lnTo>
                  <a:lnTo>
                    <a:pt x="194" y="482"/>
                  </a:lnTo>
                  <a:lnTo>
                    <a:pt x="192" y="482"/>
                  </a:lnTo>
                  <a:lnTo>
                    <a:pt x="192" y="480"/>
                  </a:lnTo>
                  <a:lnTo>
                    <a:pt x="192" y="478"/>
                  </a:lnTo>
                  <a:lnTo>
                    <a:pt x="190" y="478"/>
                  </a:lnTo>
                  <a:lnTo>
                    <a:pt x="190" y="476"/>
                  </a:lnTo>
                  <a:lnTo>
                    <a:pt x="190" y="474"/>
                  </a:lnTo>
                  <a:lnTo>
                    <a:pt x="188" y="474"/>
                  </a:lnTo>
                  <a:lnTo>
                    <a:pt x="188" y="472"/>
                  </a:lnTo>
                  <a:lnTo>
                    <a:pt x="186" y="472"/>
                  </a:lnTo>
                  <a:lnTo>
                    <a:pt x="184" y="474"/>
                  </a:lnTo>
                  <a:lnTo>
                    <a:pt x="182" y="474"/>
                  </a:lnTo>
                  <a:lnTo>
                    <a:pt x="180" y="474"/>
                  </a:lnTo>
                  <a:lnTo>
                    <a:pt x="178" y="474"/>
                  </a:lnTo>
                  <a:lnTo>
                    <a:pt x="176" y="474"/>
                  </a:lnTo>
                  <a:lnTo>
                    <a:pt x="174" y="476"/>
                  </a:lnTo>
                  <a:lnTo>
                    <a:pt x="174" y="474"/>
                  </a:lnTo>
                  <a:lnTo>
                    <a:pt x="172" y="474"/>
                  </a:lnTo>
                  <a:lnTo>
                    <a:pt x="170" y="472"/>
                  </a:lnTo>
                  <a:lnTo>
                    <a:pt x="168" y="470"/>
                  </a:lnTo>
                  <a:lnTo>
                    <a:pt x="166" y="470"/>
                  </a:lnTo>
                  <a:lnTo>
                    <a:pt x="164" y="470"/>
                  </a:lnTo>
                  <a:lnTo>
                    <a:pt x="164" y="472"/>
                  </a:lnTo>
                  <a:lnTo>
                    <a:pt x="162" y="474"/>
                  </a:lnTo>
                  <a:lnTo>
                    <a:pt x="160" y="476"/>
                  </a:lnTo>
                  <a:lnTo>
                    <a:pt x="158" y="476"/>
                  </a:lnTo>
                  <a:lnTo>
                    <a:pt x="156" y="476"/>
                  </a:lnTo>
                  <a:lnTo>
                    <a:pt x="156" y="474"/>
                  </a:lnTo>
                  <a:lnTo>
                    <a:pt x="154" y="474"/>
                  </a:lnTo>
                  <a:lnTo>
                    <a:pt x="150" y="476"/>
                  </a:lnTo>
                  <a:lnTo>
                    <a:pt x="148" y="480"/>
                  </a:lnTo>
                  <a:lnTo>
                    <a:pt x="144" y="488"/>
                  </a:lnTo>
                  <a:lnTo>
                    <a:pt x="122" y="496"/>
                  </a:lnTo>
                  <a:lnTo>
                    <a:pt x="114" y="494"/>
                  </a:lnTo>
                  <a:lnTo>
                    <a:pt x="106" y="492"/>
                  </a:lnTo>
                  <a:lnTo>
                    <a:pt x="104" y="490"/>
                  </a:lnTo>
                  <a:lnTo>
                    <a:pt x="98" y="490"/>
                  </a:lnTo>
                  <a:lnTo>
                    <a:pt x="88" y="486"/>
                  </a:lnTo>
                  <a:lnTo>
                    <a:pt x="72" y="488"/>
                  </a:lnTo>
                  <a:lnTo>
                    <a:pt x="66" y="482"/>
                  </a:lnTo>
                  <a:lnTo>
                    <a:pt x="60" y="484"/>
                  </a:lnTo>
                  <a:lnTo>
                    <a:pt x="52" y="482"/>
                  </a:lnTo>
                  <a:lnTo>
                    <a:pt x="50" y="484"/>
                  </a:lnTo>
                  <a:lnTo>
                    <a:pt x="48" y="482"/>
                  </a:lnTo>
                  <a:lnTo>
                    <a:pt x="46" y="480"/>
                  </a:lnTo>
                  <a:lnTo>
                    <a:pt x="44" y="480"/>
                  </a:lnTo>
                  <a:lnTo>
                    <a:pt x="46" y="478"/>
                  </a:lnTo>
                  <a:lnTo>
                    <a:pt x="46" y="476"/>
                  </a:lnTo>
                  <a:lnTo>
                    <a:pt x="46" y="474"/>
                  </a:lnTo>
                  <a:lnTo>
                    <a:pt x="44" y="474"/>
                  </a:lnTo>
                  <a:lnTo>
                    <a:pt x="44" y="472"/>
                  </a:lnTo>
                  <a:lnTo>
                    <a:pt x="42" y="472"/>
                  </a:lnTo>
                  <a:lnTo>
                    <a:pt x="42" y="470"/>
                  </a:lnTo>
                  <a:lnTo>
                    <a:pt x="42" y="468"/>
                  </a:lnTo>
                  <a:lnTo>
                    <a:pt x="42" y="466"/>
                  </a:lnTo>
                  <a:lnTo>
                    <a:pt x="40" y="466"/>
                  </a:lnTo>
                  <a:lnTo>
                    <a:pt x="40" y="464"/>
                  </a:lnTo>
                  <a:lnTo>
                    <a:pt x="40" y="462"/>
                  </a:lnTo>
                  <a:lnTo>
                    <a:pt x="40" y="460"/>
                  </a:lnTo>
                  <a:lnTo>
                    <a:pt x="40" y="460"/>
                  </a:lnTo>
                  <a:lnTo>
                    <a:pt x="38" y="460"/>
                  </a:lnTo>
                  <a:lnTo>
                    <a:pt x="38" y="458"/>
                  </a:lnTo>
                  <a:lnTo>
                    <a:pt x="36" y="458"/>
                  </a:lnTo>
                  <a:lnTo>
                    <a:pt x="36" y="456"/>
                  </a:lnTo>
                  <a:lnTo>
                    <a:pt x="36" y="454"/>
                  </a:lnTo>
                  <a:lnTo>
                    <a:pt x="36" y="452"/>
                  </a:lnTo>
                  <a:lnTo>
                    <a:pt x="34" y="450"/>
                  </a:lnTo>
                  <a:lnTo>
                    <a:pt x="34" y="448"/>
                  </a:lnTo>
                  <a:lnTo>
                    <a:pt x="34" y="446"/>
                  </a:lnTo>
                  <a:lnTo>
                    <a:pt x="34" y="444"/>
                  </a:lnTo>
                  <a:lnTo>
                    <a:pt x="34" y="442"/>
                  </a:lnTo>
                  <a:lnTo>
                    <a:pt x="34" y="440"/>
                  </a:lnTo>
                  <a:lnTo>
                    <a:pt x="34" y="438"/>
                  </a:lnTo>
                  <a:lnTo>
                    <a:pt x="32" y="438"/>
                  </a:lnTo>
                  <a:lnTo>
                    <a:pt x="32" y="436"/>
                  </a:lnTo>
                  <a:lnTo>
                    <a:pt x="32" y="434"/>
                  </a:lnTo>
                  <a:lnTo>
                    <a:pt x="32" y="432"/>
                  </a:lnTo>
                  <a:lnTo>
                    <a:pt x="32" y="430"/>
                  </a:lnTo>
                  <a:lnTo>
                    <a:pt x="30" y="428"/>
                  </a:lnTo>
                  <a:lnTo>
                    <a:pt x="30" y="426"/>
                  </a:lnTo>
                  <a:lnTo>
                    <a:pt x="30" y="424"/>
                  </a:lnTo>
                  <a:lnTo>
                    <a:pt x="32" y="424"/>
                  </a:lnTo>
                  <a:lnTo>
                    <a:pt x="30" y="422"/>
                  </a:lnTo>
                  <a:lnTo>
                    <a:pt x="30" y="420"/>
                  </a:lnTo>
                  <a:lnTo>
                    <a:pt x="30" y="418"/>
                  </a:lnTo>
                  <a:lnTo>
                    <a:pt x="30" y="416"/>
                  </a:lnTo>
                  <a:lnTo>
                    <a:pt x="30" y="414"/>
                  </a:lnTo>
                  <a:lnTo>
                    <a:pt x="30" y="412"/>
                  </a:lnTo>
                  <a:lnTo>
                    <a:pt x="30" y="412"/>
                  </a:lnTo>
                  <a:lnTo>
                    <a:pt x="30" y="410"/>
                  </a:lnTo>
                  <a:lnTo>
                    <a:pt x="32" y="410"/>
                  </a:lnTo>
                  <a:lnTo>
                    <a:pt x="32" y="408"/>
                  </a:lnTo>
                  <a:lnTo>
                    <a:pt x="32" y="406"/>
                  </a:lnTo>
                  <a:lnTo>
                    <a:pt x="30" y="404"/>
                  </a:lnTo>
                  <a:lnTo>
                    <a:pt x="30" y="402"/>
                  </a:lnTo>
                  <a:lnTo>
                    <a:pt x="30" y="400"/>
                  </a:lnTo>
                  <a:lnTo>
                    <a:pt x="30" y="398"/>
                  </a:lnTo>
                  <a:lnTo>
                    <a:pt x="30" y="396"/>
                  </a:lnTo>
                  <a:lnTo>
                    <a:pt x="32" y="396"/>
                  </a:lnTo>
                  <a:lnTo>
                    <a:pt x="32" y="394"/>
                  </a:lnTo>
                  <a:lnTo>
                    <a:pt x="32" y="392"/>
                  </a:lnTo>
                  <a:lnTo>
                    <a:pt x="32" y="390"/>
                  </a:lnTo>
                  <a:lnTo>
                    <a:pt x="32" y="388"/>
                  </a:lnTo>
                  <a:lnTo>
                    <a:pt x="32" y="386"/>
                  </a:lnTo>
                  <a:lnTo>
                    <a:pt x="32" y="384"/>
                  </a:lnTo>
                  <a:lnTo>
                    <a:pt x="34" y="384"/>
                  </a:lnTo>
                  <a:lnTo>
                    <a:pt x="34" y="382"/>
                  </a:lnTo>
                  <a:lnTo>
                    <a:pt x="36" y="382"/>
                  </a:lnTo>
                  <a:lnTo>
                    <a:pt x="36" y="380"/>
                  </a:lnTo>
                  <a:lnTo>
                    <a:pt x="38" y="378"/>
                  </a:lnTo>
                  <a:lnTo>
                    <a:pt x="40" y="378"/>
                  </a:lnTo>
                  <a:lnTo>
                    <a:pt x="40" y="376"/>
                  </a:lnTo>
                  <a:lnTo>
                    <a:pt x="42" y="374"/>
                  </a:lnTo>
                  <a:lnTo>
                    <a:pt x="42" y="372"/>
                  </a:lnTo>
                  <a:lnTo>
                    <a:pt x="44" y="372"/>
                  </a:lnTo>
                  <a:lnTo>
                    <a:pt x="44" y="370"/>
                  </a:lnTo>
                  <a:lnTo>
                    <a:pt x="44" y="368"/>
                  </a:lnTo>
                  <a:lnTo>
                    <a:pt x="42" y="366"/>
                  </a:lnTo>
                  <a:lnTo>
                    <a:pt x="42" y="364"/>
                  </a:lnTo>
                  <a:lnTo>
                    <a:pt x="42" y="364"/>
                  </a:lnTo>
                  <a:lnTo>
                    <a:pt x="42" y="362"/>
                  </a:lnTo>
                  <a:lnTo>
                    <a:pt x="42" y="360"/>
                  </a:lnTo>
                  <a:lnTo>
                    <a:pt x="40" y="358"/>
                  </a:lnTo>
                  <a:lnTo>
                    <a:pt x="40" y="356"/>
                  </a:lnTo>
                  <a:lnTo>
                    <a:pt x="40" y="354"/>
                  </a:lnTo>
                  <a:lnTo>
                    <a:pt x="28" y="312"/>
                  </a:lnTo>
                  <a:lnTo>
                    <a:pt x="20" y="280"/>
                  </a:lnTo>
                  <a:lnTo>
                    <a:pt x="12" y="246"/>
                  </a:lnTo>
                  <a:lnTo>
                    <a:pt x="10" y="246"/>
                  </a:lnTo>
                  <a:lnTo>
                    <a:pt x="10" y="244"/>
                  </a:lnTo>
                  <a:lnTo>
                    <a:pt x="10" y="242"/>
                  </a:lnTo>
                  <a:lnTo>
                    <a:pt x="10" y="242"/>
                  </a:lnTo>
                  <a:lnTo>
                    <a:pt x="10" y="240"/>
                  </a:lnTo>
                  <a:lnTo>
                    <a:pt x="10" y="238"/>
                  </a:lnTo>
                  <a:lnTo>
                    <a:pt x="8" y="236"/>
                  </a:lnTo>
                  <a:lnTo>
                    <a:pt x="8" y="234"/>
                  </a:lnTo>
                  <a:lnTo>
                    <a:pt x="8" y="232"/>
                  </a:lnTo>
                  <a:lnTo>
                    <a:pt x="8" y="230"/>
                  </a:lnTo>
                  <a:lnTo>
                    <a:pt x="8" y="228"/>
                  </a:lnTo>
                  <a:lnTo>
                    <a:pt x="8" y="226"/>
                  </a:lnTo>
                  <a:lnTo>
                    <a:pt x="6" y="226"/>
                  </a:lnTo>
                  <a:lnTo>
                    <a:pt x="6" y="224"/>
                  </a:lnTo>
                  <a:lnTo>
                    <a:pt x="4" y="224"/>
                  </a:lnTo>
                  <a:lnTo>
                    <a:pt x="2" y="224"/>
                  </a:lnTo>
                  <a:lnTo>
                    <a:pt x="2" y="222"/>
                  </a:lnTo>
                  <a:lnTo>
                    <a:pt x="0" y="222"/>
                  </a:lnTo>
                  <a:lnTo>
                    <a:pt x="0" y="220"/>
                  </a:lnTo>
                  <a:lnTo>
                    <a:pt x="2" y="220"/>
                  </a:lnTo>
                  <a:lnTo>
                    <a:pt x="4" y="220"/>
                  </a:lnTo>
                  <a:lnTo>
                    <a:pt x="6" y="220"/>
                  </a:lnTo>
                  <a:lnTo>
                    <a:pt x="8" y="220"/>
                  </a:lnTo>
                  <a:lnTo>
                    <a:pt x="10" y="220"/>
                  </a:lnTo>
                  <a:lnTo>
                    <a:pt x="10" y="220"/>
                  </a:lnTo>
                  <a:lnTo>
                    <a:pt x="12" y="220"/>
                  </a:lnTo>
                  <a:lnTo>
                    <a:pt x="14" y="220"/>
                  </a:lnTo>
                  <a:lnTo>
                    <a:pt x="16" y="220"/>
                  </a:lnTo>
                  <a:lnTo>
                    <a:pt x="18" y="220"/>
                  </a:lnTo>
                  <a:lnTo>
                    <a:pt x="20" y="220"/>
                  </a:lnTo>
                  <a:lnTo>
                    <a:pt x="20" y="220"/>
                  </a:lnTo>
                  <a:lnTo>
                    <a:pt x="22" y="220"/>
                  </a:lnTo>
                  <a:lnTo>
                    <a:pt x="24" y="220"/>
                  </a:lnTo>
                  <a:lnTo>
                    <a:pt x="26" y="220"/>
                  </a:lnTo>
                  <a:lnTo>
                    <a:pt x="28" y="220"/>
                  </a:lnTo>
                  <a:lnTo>
                    <a:pt x="26" y="218"/>
                  </a:lnTo>
                  <a:lnTo>
                    <a:pt x="26" y="216"/>
                  </a:lnTo>
                  <a:lnTo>
                    <a:pt x="26" y="214"/>
                  </a:lnTo>
                  <a:lnTo>
                    <a:pt x="28" y="214"/>
                  </a:lnTo>
                  <a:lnTo>
                    <a:pt x="30" y="214"/>
                  </a:lnTo>
                  <a:lnTo>
                    <a:pt x="30" y="216"/>
                  </a:lnTo>
                  <a:lnTo>
                    <a:pt x="32" y="216"/>
                  </a:lnTo>
                  <a:lnTo>
                    <a:pt x="34" y="218"/>
                  </a:lnTo>
                  <a:lnTo>
                    <a:pt x="34" y="216"/>
                  </a:lnTo>
                  <a:lnTo>
                    <a:pt x="36" y="216"/>
                  </a:lnTo>
                  <a:lnTo>
                    <a:pt x="38" y="214"/>
                  </a:lnTo>
                  <a:lnTo>
                    <a:pt x="40" y="214"/>
                  </a:lnTo>
                  <a:lnTo>
                    <a:pt x="42" y="216"/>
                  </a:lnTo>
                  <a:lnTo>
                    <a:pt x="42" y="218"/>
                  </a:lnTo>
                  <a:lnTo>
                    <a:pt x="44" y="218"/>
                  </a:lnTo>
                  <a:lnTo>
                    <a:pt x="44" y="220"/>
                  </a:lnTo>
                  <a:lnTo>
                    <a:pt x="46" y="220"/>
                  </a:lnTo>
                  <a:lnTo>
                    <a:pt x="48" y="220"/>
                  </a:lnTo>
                  <a:lnTo>
                    <a:pt x="48" y="218"/>
                  </a:lnTo>
                  <a:lnTo>
                    <a:pt x="50" y="218"/>
                  </a:lnTo>
                  <a:lnTo>
                    <a:pt x="52" y="218"/>
                  </a:lnTo>
                  <a:lnTo>
                    <a:pt x="54" y="216"/>
                  </a:lnTo>
                  <a:lnTo>
                    <a:pt x="56" y="214"/>
                  </a:lnTo>
                  <a:lnTo>
                    <a:pt x="58" y="212"/>
                  </a:lnTo>
                  <a:lnTo>
                    <a:pt x="58" y="210"/>
                  </a:lnTo>
                  <a:lnTo>
                    <a:pt x="58" y="210"/>
                  </a:lnTo>
                  <a:lnTo>
                    <a:pt x="58" y="208"/>
                  </a:lnTo>
                  <a:lnTo>
                    <a:pt x="60" y="206"/>
                  </a:lnTo>
                  <a:lnTo>
                    <a:pt x="62" y="206"/>
                  </a:lnTo>
                  <a:lnTo>
                    <a:pt x="62" y="204"/>
                  </a:lnTo>
                  <a:lnTo>
                    <a:pt x="64" y="202"/>
                  </a:lnTo>
                  <a:lnTo>
                    <a:pt x="66" y="202"/>
                  </a:lnTo>
                  <a:lnTo>
                    <a:pt x="66" y="200"/>
                  </a:lnTo>
                  <a:lnTo>
                    <a:pt x="66" y="198"/>
                  </a:lnTo>
                  <a:lnTo>
                    <a:pt x="68" y="196"/>
                  </a:lnTo>
                  <a:lnTo>
                    <a:pt x="68" y="194"/>
                  </a:lnTo>
                  <a:lnTo>
                    <a:pt x="70" y="194"/>
                  </a:lnTo>
                  <a:lnTo>
                    <a:pt x="70" y="192"/>
                  </a:lnTo>
                  <a:lnTo>
                    <a:pt x="72" y="192"/>
                  </a:lnTo>
                  <a:lnTo>
                    <a:pt x="72" y="190"/>
                  </a:lnTo>
                  <a:lnTo>
                    <a:pt x="74" y="188"/>
                  </a:lnTo>
                  <a:lnTo>
                    <a:pt x="76" y="188"/>
                  </a:lnTo>
                  <a:lnTo>
                    <a:pt x="76" y="186"/>
                  </a:lnTo>
                  <a:lnTo>
                    <a:pt x="78" y="186"/>
                  </a:lnTo>
                  <a:lnTo>
                    <a:pt x="80" y="186"/>
                  </a:lnTo>
                  <a:lnTo>
                    <a:pt x="82" y="178"/>
                  </a:lnTo>
                  <a:lnTo>
                    <a:pt x="84" y="178"/>
                  </a:lnTo>
                  <a:lnTo>
                    <a:pt x="84" y="176"/>
                  </a:lnTo>
                  <a:lnTo>
                    <a:pt x="86" y="176"/>
                  </a:lnTo>
                  <a:lnTo>
                    <a:pt x="88" y="176"/>
                  </a:lnTo>
                  <a:lnTo>
                    <a:pt x="90" y="176"/>
                  </a:lnTo>
                  <a:lnTo>
                    <a:pt x="92" y="176"/>
                  </a:lnTo>
                  <a:lnTo>
                    <a:pt x="94" y="176"/>
                  </a:lnTo>
                  <a:lnTo>
                    <a:pt x="96" y="176"/>
                  </a:lnTo>
                  <a:lnTo>
                    <a:pt x="98" y="176"/>
                  </a:lnTo>
                  <a:lnTo>
                    <a:pt x="100" y="176"/>
                  </a:lnTo>
                  <a:lnTo>
                    <a:pt x="102" y="176"/>
                  </a:lnTo>
                  <a:lnTo>
                    <a:pt x="104" y="176"/>
                  </a:lnTo>
                  <a:lnTo>
                    <a:pt x="106" y="176"/>
                  </a:lnTo>
                  <a:lnTo>
                    <a:pt x="106" y="176"/>
                  </a:lnTo>
                  <a:lnTo>
                    <a:pt x="108" y="176"/>
                  </a:lnTo>
                  <a:lnTo>
                    <a:pt x="110" y="174"/>
                  </a:lnTo>
                  <a:lnTo>
                    <a:pt x="112" y="174"/>
                  </a:lnTo>
                  <a:lnTo>
                    <a:pt x="114" y="174"/>
                  </a:lnTo>
                  <a:lnTo>
                    <a:pt x="116" y="174"/>
                  </a:lnTo>
                  <a:lnTo>
                    <a:pt x="118" y="174"/>
                  </a:lnTo>
                  <a:lnTo>
                    <a:pt x="120" y="174"/>
                  </a:lnTo>
                  <a:lnTo>
                    <a:pt x="122" y="174"/>
                  </a:lnTo>
                  <a:lnTo>
                    <a:pt x="122" y="172"/>
                  </a:lnTo>
                  <a:lnTo>
                    <a:pt x="124" y="172"/>
                  </a:lnTo>
                  <a:lnTo>
                    <a:pt x="126" y="172"/>
                  </a:lnTo>
                  <a:lnTo>
                    <a:pt x="126" y="172"/>
                  </a:lnTo>
                  <a:lnTo>
                    <a:pt x="128" y="172"/>
                  </a:lnTo>
                  <a:lnTo>
                    <a:pt x="130" y="172"/>
                  </a:lnTo>
                  <a:lnTo>
                    <a:pt x="130" y="172"/>
                  </a:lnTo>
                  <a:lnTo>
                    <a:pt x="132" y="172"/>
                  </a:lnTo>
                  <a:lnTo>
                    <a:pt x="132" y="172"/>
                  </a:lnTo>
                  <a:lnTo>
                    <a:pt x="134" y="172"/>
                  </a:lnTo>
                  <a:lnTo>
                    <a:pt x="136" y="172"/>
                  </a:lnTo>
                  <a:lnTo>
                    <a:pt x="138" y="172"/>
                  </a:lnTo>
                  <a:lnTo>
                    <a:pt x="140" y="172"/>
                  </a:lnTo>
                  <a:lnTo>
                    <a:pt x="142" y="172"/>
                  </a:lnTo>
                  <a:lnTo>
                    <a:pt x="144" y="172"/>
                  </a:lnTo>
                  <a:lnTo>
                    <a:pt x="146" y="172"/>
                  </a:lnTo>
                  <a:lnTo>
                    <a:pt x="148" y="172"/>
                  </a:lnTo>
                  <a:lnTo>
                    <a:pt x="150" y="170"/>
                  </a:lnTo>
                  <a:lnTo>
                    <a:pt x="152" y="170"/>
                  </a:lnTo>
                  <a:lnTo>
                    <a:pt x="154" y="170"/>
                  </a:lnTo>
                  <a:lnTo>
                    <a:pt x="154" y="170"/>
                  </a:lnTo>
                  <a:lnTo>
                    <a:pt x="156" y="170"/>
                  </a:lnTo>
                  <a:lnTo>
                    <a:pt x="156" y="168"/>
                  </a:lnTo>
                  <a:lnTo>
                    <a:pt x="158" y="168"/>
                  </a:lnTo>
                  <a:lnTo>
                    <a:pt x="158" y="166"/>
                  </a:lnTo>
                  <a:lnTo>
                    <a:pt x="158" y="164"/>
                  </a:lnTo>
                  <a:lnTo>
                    <a:pt x="158" y="162"/>
                  </a:lnTo>
                  <a:lnTo>
                    <a:pt x="160" y="162"/>
                  </a:lnTo>
                  <a:lnTo>
                    <a:pt x="162" y="162"/>
                  </a:lnTo>
                  <a:lnTo>
                    <a:pt x="162" y="160"/>
                  </a:lnTo>
                  <a:lnTo>
                    <a:pt x="164" y="160"/>
                  </a:lnTo>
                  <a:lnTo>
                    <a:pt x="164" y="158"/>
                  </a:lnTo>
                  <a:lnTo>
                    <a:pt x="162" y="156"/>
                  </a:lnTo>
                  <a:lnTo>
                    <a:pt x="162" y="154"/>
                  </a:lnTo>
                  <a:lnTo>
                    <a:pt x="164" y="154"/>
                  </a:lnTo>
                  <a:lnTo>
                    <a:pt x="164" y="152"/>
                  </a:lnTo>
                  <a:lnTo>
                    <a:pt x="164" y="150"/>
                  </a:lnTo>
                  <a:lnTo>
                    <a:pt x="166" y="150"/>
                  </a:lnTo>
                  <a:lnTo>
                    <a:pt x="168" y="150"/>
                  </a:lnTo>
                  <a:lnTo>
                    <a:pt x="170" y="148"/>
                  </a:lnTo>
                  <a:lnTo>
                    <a:pt x="172" y="146"/>
                  </a:lnTo>
                  <a:lnTo>
                    <a:pt x="174" y="144"/>
                  </a:lnTo>
                  <a:lnTo>
                    <a:pt x="174" y="142"/>
                  </a:lnTo>
                  <a:lnTo>
                    <a:pt x="176" y="140"/>
                  </a:lnTo>
                  <a:lnTo>
                    <a:pt x="178" y="140"/>
                  </a:lnTo>
                  <a:lnTo>
                    <a:pt x="180" y="140"/>
                  </a:lnTo>
                  <a:lnTo>
                    <a:pt x="180" y="142"/>
                  </a:lnTo>
                  <a:lnTo>
                    <a:pt x="182" y="142"/>
                  </a:lnTo>
                  <a:lnTo>
                    <a:pt x="184" y="142"/>
                  </a:lnTo>
                  <a:lnTo>
                    <a:pt x="186" y="144"/>
                  </a:lnTo>
                  <a:lnTo>
                    <a:pt x="188" y="144"/>
                  </a:lnTo>
                  <a:lnTo>
                    <a:pt x="190" y="144"/>
                  </a:lnTo>
                  <a:lnTo>
                    <a:pt x="192" y="144"/>
                  </a:lnTo>
                  <a:lnTo>
                    <a:pt x="194" y="144"/>
                  </a:lnTo>
                  <a:lnTo>
                    <a:pt x="196" y="144"/>
                  </a:lnTo>
                  <a:lnTo>
                    <a:pt x="198" y="142"/>
                  </a:lnTo>
                  <a:lnTo>
                    <a:pt x="198" y="140"/>
                  </a:lnTo>
                  <a:lnTo>
                    <a:pt x="198" y="138"/>
                  </a:lnTo>
                  <a:lnTo>
                    <a:pt x="200" y="138"/>
                  </a:lnTo>
                  <a:lnTo>
                    <a:pt x="202" y="138"/>
                  </a:lnTo>
                  <a:lnTo>
                    <a:pt x="202" y="138"/>
                  </a:lnTo>
                  <a:lnTo>
                    <a:pt x="204" y="138"/>
                  </a:lnTo>
                  <a:lnTo>
                    <a:pt x="206" y="138"/>
                  </a:lnTo>
                  <a:lnTo>
                    <a:pt x="208" y="138"/>
                  </a:lnTo>
                  <a:lnTo>
                    <a:pt x="210" y="138"/>
                  </a:lnTo>
                  <a:lnTo>
                    <a:pt x="212" y="138"/>
                  </a:lnTo>
                  <a:lnTo>
                    <a:pt x="214" y="138"/>
                  </a:lnTo>
                  <a:lnTo>
                    <a:pt x="216" y="138"/>
                  </a:lnTo>
                  <a:lnTo>
                    <a:pt x="216" y="136"/>
                  </a:lnTo>
                  <a:lnTo>
                    <a:pt x="218" y="136"/>
                  </a:lnTo>
                  <a:lnTo>
                    <a:pt x="218" y="134"/>
                  </a:lnTo>
                  <a:lnTo>
                    <a:pt x="218" y="132"/>
                  </a:lnTo>
                  <a:lnTo>
                    <a:pt x="220" y="130"/>
                  </a:lnTo>
                  <a:lnTo>
                    <a:pt x="222" y="130"/>
                  </a:lnTo>
                  <a:lnTo>
                    <a:pt x="224" y="128"/>
                  </a:lnTo>
                  <a:lnTo>
                    <a:pt x="226" y="128"/>
                  </a:lnTo>
                  <a:lnTo>
                    <a:pt x="228" y="126"/>
                  </a:lnTo>
                  <a:lnTo>
                    <a:pt x="228" y="124"/>
                  </a:lnTo>
                  <a:lnTo>
                    <a:pt x="230" y="124"/>
                  </a:lnTo>
                  <a:lnTo>
                    <a:pt x="232" y="124"/>
                  </a:lnTo>
                  <a:lnTo>
                    <a:pt x="232" y="124"/>
                  </a:lnTo>
                  <a:lnTo>
                    <a:pt x="232" y="122"/>
                  </a:lnTo>
                  <a:lnTo>
                    <a:pt x="232" y="120"/>
                  </a:lnTo>
                  <a:lnTo>
                    <a:pt x="232" y="118"/>
                  </a:lnTo>
                  <a:lnTo>
                    <a:pt x="232" y="116"/>
                  </a:lnTo>
                  <a:lnTo>
                    <a:pt x="234" y="116"/>
                  </a:lnTo>
                  <a:lnTo>
                    <a:pt x="234" y="114"/>
                  </a:lnTo>
                  <a:lnTo>
                    <a:pt x="234" y="112"/>
                  </a:lnTo>
                  <a:lnTo>
                    <a:pt x="236" y="110"/>
                  </a:lnTo>
                  <a:lnTo>
                    <a:pt x="236" y="108"/>
                  </a:lnTo>
                  <a:lnTo>
                    <a:pt x="238" y="106"/>
                  </a:lnTo>
                  <a:lnTo>
                    <a:pt x="238" y="104"/>
                  </a:lnTo>
                  <a:lnTo>
                    <a:pt x="240" y="102"/>
                  </a:lnTo>
                  <a:lnTo>
                    <a:pt x="240" y="100"/>
                  </a:lnTo>
                  <a:lnTo>
                    <a:pt x="242" y="98"/>
                  </a:lnTo>
                  <a:lnTo>
                    <a:pt x="242" y="96"/>
                  </a:lnTo>
                  <a:lnTo>
                    <a:pt x="244" y="96"/>
                  </a:lnTo>
                  <a:lnTo>
                    <a:pt x="244" y="94"/>
                  </a:lnTo>
                  <a:lnTo>
                    <a:pt x="244" y="92"/>
                  </a:lnTo>
                  <a:lnTo>
                    <a:pt x="246" y="92"/>
                  </a:lnTo>
                  <a:lnTo>
                    <a:pt x="246" y="90"/>
                  </a:lnTo>
                  <a:lnTo>
                    <a:pt x="248" y="90"/>
                  </a:lnTo>
                  <a:lnTo>
                    <a:pt x="248" y="88"/>
                  </a:lnTo>
                  <a:lnTo>
                    <a:pt x="250" y="88"/>
                  </a:lnTo>
                  <a:lnTo>
                    <a:pt x="250" y="86"/>
                  </a:lnTo>
                  <a:lnTo>
                    <a:pt x="250" y="86"/>
                  </a:lnTo>
                  <a:lnTo>
                    <a:pt x="250" y="84"/>
                  </a:lnTo>
                  <a:lnTo>
                    <a:pt x="252" y="84"/>
                  </a:lnTo>
                  <a:lnTo>
                    <a:pt x="252" y="82"/>
                  </a:lnTo>
                  <a:lnTo>
                    <a:pt x="254" y="80"/>
                  </a:lnTo>
                  <a:lnTo>
                    <a:pt x="254" y="78"/>
                  </a:lnTo>
                  <a:lnTo>
                    <a:pt x="256" y="78"/>
                  </a:lnTo>
                  <a:lnTo>
                    <a:pt x="256" y="76"/>
                  </a:lnTo>
                  <a:lnTo>
                    <a:pt x="256" y="76"/>
                  </a:lnTo>
                  <a:lnTo>
                    <a:pt x="256" y="74"/>
                  </a:lnTo>
                  <a:lnTo>
                    <a:pt x="258" y="74"/>
                  </a:lnTo>
                  <a:lnTo>
                    <a:pt x="258" y="72"/>
                  </a:lnTo>
                  <a:lnTo>
                    <a:pt x="258" y="70"/>
                  </a:lnTo>
                  <a:lnTo>
                    <a:pt x="262" y="62"/>
                  </a:lnTo>
                  <a:lnTo>
                    <a:pt x="262" y="60"/>
                  </a:lnTo>
                  <a:lnTo>
                    <a:pt x="264" y="60"/>
                  </a:lnTo>
                  <a:lnTo>
                    <a:pt x="266" y="58"/>
                  </a:lnTo>
                  <a:lnTo>
                    <a:pt x="268" y="58"/>
                  </a:lnTo>
                  <a:lnTo>
                    <a:pt x="270" y="58"/>
                  </a:lnTo>
                  <a:lnTo>
                    <a:pt x="272" y="58"/>
                  </a:lnTo>
                  <a:lnTo>
                    <a:pt x="274" y="58"/>
                  </a:lnTo>
                  <a:lnTo>
                    <a:pt x="276" y="56"/>
                  </a:lnTo>
                  <a:lnTo>
                    <a:pt x="278" y="56"/>
                  </a:lnTo>
                  <a:lnTo>
                    <a:pt x="280" y="56"/>
                  </a:lnTo>
                  <a:lnTo>
                    <a:pt x="280" y="54"/>
                  </a:lnTo>
                  <a:lnTo>
                    <a:pt x="282" y="46"/>
                  </a:lnTo>
                  <a:lnTo>
                    <a:pt x="284" y="44"/>
                  </a:lnTo>
                  <a:lnTo>
                    <a:pt x="286" y="42"/>
                  </a:lnTo>
                  <a:lnTo>
                    <a:pt x="288" y="40"/>
                  </a:lnTo>
                  <a:lnTo>
                    <a:pt x="290" y="38"/>
                  </a:lnTo>
                  <a:lnTo>
                    <a:pt x="292" y="36"/>
                  </a:lnTo>
                  <a:lnTo>
                    <a:pt x="292" y="34"/>
                  </a:lnTo>
                  <a:lnTo>
                    <a:pt x="294" y="34"/>
                  </a:lnTo>
                  <a:lnTo>
                    <a:pt x="294" y="32"/>
                  </a:lnTo>
                  <a:lnTo>
                    <a:pt x="296" y="32"/>
                  </a:lnTo>
                  <a:lnTo>
                    <a:pt x="298" y="30"/>
                  </a:lnTo>
                  <a:lnTo>
                    <a:pt x="298" y="30"/>
                  </a:lnTo>
                  <a:lnTo>
                    <a:pt x="300" y="28"/>
                  </a:lnTo>
                  <a:lnTo>
                    <a:pt x="302" y="28"/>
                  </a:lnTo>
                  <a:lnTo>
                    <a:pt x="304" y="28"/>
                  </a:lnTo>
                  <a:lnTo>
                    <a:pt x="306" y="28"/>
                  </a:lnTo>
                  <a:lnTo>
                    <a:pt x="308" y="26"/>
                  </a:lnTo>
                  <a:lnTo>
                    <a:pt x="308" y="24"/>
                  </a:lnTo>
                  <a:lnTo>
                    <a:pt x="310" y="24"/>
                  </a:lnTo>
                  <a:lnTo>
                    <a:pt x="310" y="22"/>
                  </a:lnTo>
                  <a:lnTo>
                    <a:pt x="312" y="22"/>
                  </a:lnTo>
                  <a:lnTo>
                    <a:pt x="314" y="22"/>
                  </a:lnTo>
                  <a:lnTo>
                    <a:pt x="314" y="20"/>
                  </a:lnTo>
                  <a:lnTo>
                    <a:pt x="316" y="20"/>
                  </a:lnTo>
                  <a:lnTo>
                    <a:pt x="318" y="20"/>
                  </a:lnTo>
                  <a:lnTo>
                    <a:pt x="320" y="18"/>
                  </a:lnTo>
                  <a:lnTo>
                    <a:pt x="322" y="18"/>
                  </a:lnTo>
                  <a:lnTo>
                    <a:pt x="324" y="18"/>
                  </a:lnTo>
                  <a:lnTo>
                    <a:pt x="324" y="16"/>
                  </a:lnTo>
                  <a:lnTo>
                    <a:pt x="326" y="16"/>
                  </a:lnTo>
                  <a:lnTo>
                    <a:pt x="328" y="16"/>
                  </a:lnTo>
                  <a:lnTo>
                    <a:pt x="328" y="14"/>
                  </a:lnTo>
                  <a:lnTo>
                    <a:pt x="330" y="14"/>
                  </a:lnTo>
                  <a:lnTo>
                    <a:pt x="332" y="14"/>
                  </a:lnTo>
                  <a:lnTo>
                    <a:pt x="334" y="12"/>
                  </a:lnTo>
                  <a:lnTo>
                    <a:pt x="336" y="12"/>
                  </a:lnTo>
                  <a:lnTo>
                    <a:pt x="338" y="12"/>
                  </a:lnTo>
                  <a:lnTo>
                    <a:pt x="340" y="10"/>
                  </a:lnTo>
                  <a:lnTo>
                    <a:pt x="342" y="10"/>
                  </a:lnTo>
                  <a:lnTo>
                    <a:pt x="344" y="10"/>
                  </a:lnTo>
                  <a:lnTo>
                    <a:pt x="344" y="8"/>
                  </a:lnTo>
                  <a:lnTo>
                    <a:pt x="346" y="8"/>
                  </a:lnTo>
                  <a:lnTo>
                    <a:pt x="346" y="8"/>
                  </a:lnTo>
                  <a:lnTo>
                    <a:pt x="348" y="8"/>
                  </a:lnTo>
                  <a:lnTo>
                    <a:pt x="348" y="6"/>
                  </a:lnTo>
                  <a:lnTo>
                    <a:pt x="350" y="6"/>
                  </a:lnTo>
                  <a:lnTo>
                    <a:pt x="352" y="6"/>
                  </a:lnTo>
                  <a:lnTo>
                    <a:pt x="354" y="6"/>
                  </a:lnTo>
                  <a:lnTo>
                    <a:pt x="354" y="4"/>
                  </a:lnTo>
                  <a:lnTo>
                    <a:pt x="356" y="4"/>
                  </a:lnTo>
                  <a:lnTo>
                    <a:pt x="358" y="4"/>
                  </a:lnTo>
                  <a:lnTo>
                    <a:pt x="360" y="2"/>
                  </a:lnTo>
                  <a:lnTo>
                    <a:pt x="362" y="0"/>
                  </a:lnTo>
                  <a:lnTo>
                    <a:pt x="362" y="2"/>
                  </a:lnTo>
                  <a:lnTo>
                    <a:pt x="366" y="6"/>
                  </a:lnTo>
                  <a:lnTo>
                    <a:pt x="370" y="10"/>
                  </a:lnTo>
                  <a:lnTo>
                    <a:pt x="374" y="14"/>
                  </a:lnTo>
                  <a:lnTo>
                    <a:pt x="376" y="18"/>
                  </a:lnTo>
                  <a:lnTo>
                    <a:pt x="376" y="22"/>
                  </a:lnTo>
                  <a:lnTo>
                    <a:pt x="376" y="26"/>
                  </a:lnTo>
                  <a:lnTo>
                    <a:pt x="378" y="28"/>
                  </a:lnTo>
                  <a:lnTo>
                    <a:pt x="382" y="34"/>
                  </a:lnTo>
                  <a:lnTo>
                    <a:pt x="384" y="38"/>
                  </a:lnTo>
                  <a:lnTo>
                    <a:pt x="384" y="40"/>
                  </a:lnTo>
                  <a:lnTo>
                    <a:pt x="386" y="40"/>
                  </a:lnTo>
                  <a:lnTo>
                    <a:pt x="386" y="42"/>
                  </a:lnTo>
                  <a:lnTo>
                    <a:pt x="388" y="46"/>
                  </a:lnTo>
                  <a:lnTo>
                    <a:pt x="388" y="50"/>
                  </a:lnTo>
                  <a:lnTo>
                    <a:pt x="390" y="56"/>
                  </a:lnTo>
                  <a:lnTo>
                    <a:pt x="394" y="62"/>
                  </a:lnTo>
                  <a:lnTo>
                    <a:pt x="394" y="66"/>
                  </a:lnTo>
                  <a:lnTo>
                    <a:pt x="396" y="72"/>
                  </a:lnTo>
                  <a:lnTo>
                    <a:pt x="396" y="76"/>
                  </a:lnTo>
                  <a:lnTo>
                    <a:pt x="398" y="80"/>
                  </a:lnTo>
                  <a:lnTo>
                    <a:pt x="400" y="86"/>
                  </a:lnTo>
                  <a:lnTo>
                    <a:pt x="400" y="90"/>
                  </a:lnTo>
                  <a:lnTo>
                    <a:pt x="402" y="94"/>
                  </a:lnTo>
                  <a:lnTo>
                    <a:pt x="404" y="98"/>
                  </a:lnTo>
                  <a:lnTo>
                    <a:pt x="404" y="100"/>
                  </a:lnTo>
                  <a:lnTo>
                    <a:pt x="406" y="106"/>
                  </a:lnTo>
                  <a:lnTo>
                    <a:pt x="406" y="108"/>
                  </a:lnTo>
                  <a:lnTo>
                    <a:pt x="410" y="112"/>
                  </a:lnTo>
                  <a:lnTo>
                    <a:pt x="412" y="114"/>
                  </a:lnTo>
                  <a:lnTo>
                    <a:pt x="414" y="118"/>
                  </a:lnTo>
                  <a:lnTo>
                    <a:pt x="416" y="122"/>
                  </a:lnTo>
                  <a:lnTo>
                    <a:pt x="416" y="124"/>
                  </a:lnTo>
                  <a:lnTo>
                    <a:pt x="420" y="126"/>
                  </a:lnTo>
                  <a:lnTo>
                    <a:pt x="422" y="128"/>
                  </a:lnTo>
                  <a:lnTo>
                    <a:pt x="424" y="128"/>
                  </a:lnTo>
                  <a:lnTo>
                    <a:pt x="426" y="134"/>
                  </a:lnTo>
                  <a:lnTo>
                    <a:pt x="428" y="136"/>
                  </a:lnTo>
                  <a:lnTo>
                    <a:pt x="430" y="138"/>
                  </a:lnTo>
                  <a:lnTo>
                    <a:pt x="434" y="144"/>
                  </a:lnTo>
                  <a:lnTo>
                    <a:pt x="436" y="144"/>
                  </a:lnTo>
                  <a:lnTo>
                    <a:pt x="438" y="146"/>
                  </a:lnTo>
                  <a:lnTo>
                    <a:pt x="438" y="148"/>
                  </a:lnTo>
                  <a:lnTo>
                    <a:pt x="440" y="148"/>
                  </a:lnTo>
                  <a:lnTo>
                    <a:pt x="442" y="150"/>
                  </a:lnTo>
                  <a:lnTo>
                    <a:pt x="444" y="152"/>
                  </a:lnTo>
                  <a:lnTo>
                    <a:pt x="444" y="154"/>
                  </a:lnTo>
                  <a:lnTo>
                    <a:pt x="444" y="156"/>
                  </a:lnTo>
                  <a:lnTo>
                    <a:pt x="446" y="158"/>
                  </a:lnTo>
                  <a:lnTo>
                    <a:pt x="446" y="162"/>
                  </a:lnTo>
                  <a:lnTo>
                    <a:pt x="448" y="164"/>
                  </a:lnTo>
                  <a:lnTo>
                    <a:pt x="448" y="166"/>
                  </a:lnTo>
                  <a:lnTo>
                    <a:pt x="450" y="168"/>
                  </a:lnTo>
                  <a:lnTo>
                    <a:pt x="450" y="172"/>
                  </a:lnTo>
                  <a:lnTo>
                    <a:pt x="452" y="172"/>
                  </a:lnTo>
                  <a:lnTo>
                    <a:pt x="456" y="174"/>
                  </a:lnTo>
                  <a:lnTo>
                    <a:pt x="456" y="176"/>
                  </a:lnTo>
                  <a:lnTo>
                    <a:pt x="458" y="176"/>
                  </a:lnTo>
                  <a:lnTo>
                    <a:pt x="458" y="178"/>
                  </a:lnTo>
                  <a:lnTo>
                    <a:pt x="458" y="182"/>
                  </a:lnTo>
                  <a:lnTo>
                    <a:pt x="460" y="184"/>
                  </a:lnTo>
                  <a:lnTo>
                    <a:pt x="462" y="186"/>
                  </a:lnTo>
                  <a:lnTo>
                    <a:pt x="466" y="190"/>
                  </a:lnTo>
                  <a:lnTo>
                    <a:pt x="468" y="192"/>
                  </a:lnTo>
                  <a:lnTo>
                    <a:pt x="470" y="194"/>
                  </a:lnTo>
                  <a:lnTo>
                    <a:pt x="472" y="196"/>
                  </a:lnTo>
                  <a:lnTo>
                    <a:pt x="474" y="198"/>
                  </a:lnTo>
                  <a:lnTo>
                    <a:pt x="476" y="200"/>
                  </a:lnTo>
                  <a:lnTo>
                    <a:pt x="476" y="202"/>
                  </a:lnTo>
                  <a:lnTo>
                    <a:pt x="478" y="204"/>
                  </a:lnTo>
                  <a:lnTo>
                    <a:pt x="480" y="206"/>
                  </a:lnTo>
                  <a:lnTo>
                    <a:pt x="482" y="208"/>
                  </a:lnTo>
                  <a:lnTo>
                    <a:pt x="484" y="210"/>
                  </a:lnTo>
                  <a:lnTo>
                    <a:pt x="486" y="214"/>
                  </a:lnTo>
                  <a:lnTo>
                    <a:pt x="488" y="216"/>
                  </a:lnTo>
                  <a:lnTo>
                    <a:pt x="492" y="218"/>
                  </a:lnTo>
                  <a:lnTo>
                    <a:pt x="494" y="220"/>
                  </a:lnTo>
                  <a:lnTo>
                    <a:pt x="498" y="220"/>
                  </a:lnTo>
                  <a:lnTo>
                    <a:pt x="500" y="222"/>
                  </a:lnTo>
                  <a:lnTo>
                    <a:pt x="502" y="224"/>
                  </a:lnTo>
                  <a:lnTo>
                    <a:pt x="506" y="226"/>
                  </a:lnTo>
                  <a:lnTo>
                    <a:pt x="506" y="228"/>
                  </a:lnTo>
                  <a:lnTo>
                    <a:pt x="508" y="228"/>
                  </a:lnTo>
                  <a:lnTo>
                    <a:pt x="510" y="228"/>
                  </a:lnTo>
                  <a:lnTo>
                    <a:pt x="512" y="230"/>
                  </a:lnTo>
                  <a:lnTo>
                    <a:pt x="514" y="230"/>
                  </a:lnTo>
                  <a:lnTo>
                    <a:pt x="514" y="232"/>
                  </a:lnTo>
                  <a:lnTo>
                    <a:pt x="518" y="232"/>
                  </a:lnTo>
                  <a:lnTo>
                    <a:pt x="524" y="232"/>
                  </a:lnTo>
                  <a:lnTo>
                    <a:pt x="526" y="234"/>
                  </a:lnTo>
                  <a:lnTo>
                    <a:pt x="530" y="234"/>
                  </a:lnTo>
                  <a:lnTo>
                    <a:pt x="534" y="234"/>
                  </a:lnTo>
                  <a:lnTo>
                    <a:pt x="538" y="236"/>
                  </a:lnTo>
                  <a:lnTo>
                    <a:pt x="540" y="236"/>
                  </a:lnTo>
                  <a:lnTo>
                    <a:pt x="540" y="238"/>
                  </a:lnTo>
                  <a:lnTo>
                    <a:pt x="542" y="238"/>
                  </a:lnTo>
                  <a:lnTo>
                    <a:pt x="542" y="240"/>
                  </a:lnTo>
                  <a:lnTo>
                    <a:pt x="544" y="240"/>
                  </a:lnTo>
                  <a:lnTo>
                    <a:pt x="546" y="242"/>
                  </a:lnTo>
                  <a:lnTo>
                    <a:pt x="548" y="244"/>
                  </a:lnTo>
                  <a:lnTo>
                    <a:pt x="552" y="242"/>
                  </a:lnTo>
                  <a:lnTo>
                    <a:pt x="560" y="242"/>
                  </a:lnTo>
                  <a:lnTo>
                    <a:pt x="562" y="242"/>
                  </a:lnTo>
                  <a:lnTo>
                    <a:pt x="564" y="244"/>
                  </a:lnTo>
                  <a:lnTo>
                    <a:pt x="568" y="246"/>
                  </a:lnTo>
                  <a:lnTo>
                    <a:pt x="574" y="252"/>
                  </a:lnTo>
                  <a:lnTo>
                    <a:pt x="576" y="256"/>
                  </a:lnTo>
                  <a:lnTo>
                    <a:pt x="578" y="256"/>
                  </a:lnTo>
                  <a:lnTo>
                    <a:pt x="580" y="258"/>
                  </a:lnTo>
                  <a:lnTo>
                    <a:pt x="586" y="262"/>
                  </a:lnTo>
                  <a:lnTo>
                    <a:pt x="588" y="262"/>
                  </a:lnTo>
                  <a:lnTo>
                    <a:pt x="592" y="266"/>
                  </a:lnTo>
                  <a:lnTo>
                    <a:pt x="594" y="266"/>
                  </a:lnTo>
                  <a:lnTo>
                    <a:pt x="596" y="268"/>
                  </a:lnTo>
                  <a:lnTo>
                    <a:pt x="608" y="270"/>
                  </a:lnTo>
                  <a:lnTo>
                    <a:pt x="616" y="270"/>
                  </a:lnTo>
                  <a:lnTo>
                    <a:pt x="624" y="272"/>
                  </a:lnTo>
                  <a:lnTo>
                    <a:pt x="628" y="272"/>
                  </a:lnTo>
                  <a:lnTo>
                    <a:pt x="632" y="272"/>
                  </a:lnTo>
                  <a:lnTo>
                    <a:pt x="634" y="274"/>
                  </a:lnTo>
                  <a:lnTo>
                    <a:pt x="642" y="282"/>
                  </a:lnTo>
                  <a:lnTo>
                    <a:pt x="658" y="292"/>
                  </a:lnTo>
                  <a:lnTo>
                    <a:pt x="660" y="294"/>
                  </a:lnTo>
                  <a:lnTo>
                    <a:pt x="666" y="296"/>
                  </a:lnTo>
                  <a:lnTo>
                    <a:pt x="674" y="302"/>
                  </a:lnTo>
                  <a:lnTo>
                    <a:pt x="678" y="304"/>
                  </a:lnTo>
                  <a:lnTo>
                    <a:pt x="680" y="306"/>
                  </a:lnTo>
                  <a:lnTo>
                    <a:pt x="684" y="308"/>
                  </a:lnTo>
                  <a:lnTo>
                    <a:pt x="700" y="326"/>
                  </a:lnTo>
                  <a:lnTo>
                    <a:pt x="702" y="328"/>
                  </a:lnTo>
                  <a:lnTo>
                    <a:pt x="704" y="332"/>
                  </a:lnTo>
                  <a:lnTo>
                    <a:pt x="712" y="338"/>
                  </a:lnTo>
                  <a:lnTo>
                    <a:pt x="720" y="342"/>
                  </a:lnTo>
                  <a:lnTo>
                    <a:pt x="724" y="344"/>
                  </a:lnTo>
                  <a:lnTo>
                    <a:pt x="728" y="346"/>
                  </a:lnTo>
                  <a:lnTo>
                    <a:pt x="738" y="352"/>
                  </a:lnTo>
                  <a:lnTo>
                    <a:pt x="744" y="356"/>
                  </a:lnTo>
                  <a:lnTo>
                    <a:pt x="750" y="360"/>
                  </a:lnTo>
                  <a:lnTo>
                    <a:pt x="756" y="362"/>
                  </a:lnTo>
                  <a:lnTo>
                    <a:pt x="758" y="362"/>
                  </a:lnTo>
                  <a:lnTo>
                    <a:pt x="762" y="362"/>
                  </a:lnTo>
                  <a:lnTo>
                    <a:pt x="768" y="362"/>
                  </a:lnTo>
                  <a:lnTo>
                    <a:pt x="772" y="362"/>
                  </a:lnTo>
                  <a:lnTo>
                    <a:pt x="778" y="364"/>
                  </a:lnTo>
                  <a:lnTo>
                    <a:pt x="780" y="364"/>
                  </a:lnTo>
                  <a:lnTo>
                    <a:pt x="782" y="366"/>
                  </a:lnTo>
                  <a:lnTo>
                    <a:pt x="784" y="366"/>
                  </a:lnTo>
                  <a:lnTo>
                    <a:pt x="786" y="368"/>
                  </a:lnTo>
                  <a:lnTo>
                    <a:pt x="790" y="368"/>
                  </a:lnTo>
                  <a:lnTo>
                    <a:pt x="792" y="366"/>
                  </a:lnTo>
                  <a:lnTo>
                    <a:pt x="796" y="364"/>
                  </a:lnTo>
                  <a:lnTo>
                    <a:pt x="800" y="364"/>
                  </a:lnTo>
                  <a:lnTo>
                    <a:pt x="802" y="366"/>
                  </a:lnTo>
                  <a:lnTo>
                    <a:pt x="804" y="366"/>
                  </a:lnTo>
                  <a:lnTo>
                    <a:pt x="808" y="366"/>
                  </a:lnTo>
                  <a:lnTo>
                    <a:pt x="816" y="366"/>
                  </a:lnTo>
                  <a:lnTo>
                    <a:pt x="818" y="366"/>
                  </a:lnTo>
                  <a:lnTo>
                    <a:pt x="820" y="366"/>
                  </a:lnTo>
                  <a:lnTo>
                    <a:pt x="824" y="366"/>
                  </a:lnTo>
                  <a:lnTo>
                    <a:pt x="824" y="364"/>
                  </a:lnTo>
                  <a:lnTo>
                    <a:pt x="826" y="364"/>
                  </a:lnTo>
                  <a:lnTo>
                    <a:pt x="828" y="364"/>
                  </a:lnTo>
                  <a:lnTo>
                    <a:pt x="828" y="364"/>
                  </a:lnTo>
                  <a:lnTo>
                    <a:pt x="830" y="362"/>
                  </a:lnTo>
                  <a:lnTo>
                    <a:pt x="830" y="364"/>
                  </a:lnTo>
                  <a:lnTo>
                    <a:pt x="830" y="364"/>
                  </a:lnTo>
                  <a:lnTo>
                    <a:pt x="832" y="364"/>
                  </a:lnTo>
                  <a:lnTo>
                    <a:pt x="834" y="364"/>
                  </a:lnTo>
                  <a:lnTo>
                    <a:pt x="834" y="362"/>
                  </a:lnTo>
                  <a:lnTo>
                    <a:pt x="836" y="362"/>
                  </a:lnTo>
                  <a:lnTo>
                    <a:pt x="836" y="360"/>
                  </a:lnTo>
                  <a:lnTo>
                    <a:pt x="836" y="358"/>
                  </a:lnTo>
                  <a:lnTo>
                    <a:pt x="838" y="356"/>
                  </a:lnTo>
                  <a:lnTo>
                    <a:pt x="840" y="356"/>
                  </a:lnTo>
                  <a:lnTo>
                    <a:pt x="840" y="354"/>
                  </a:lnTo>
                  <a:lnTo>
                    <a:pt x="842" y="352"/>
                  </a:lnTo>
                  <a:lnTo>
                    <a:pt x="842" y="350"/>
                  </a:lnTo>
                  <a:lnTo>
                    <a:pt x="844" y="350"/>
                  </a:lnTo>
                  <a:lnTo>
                    <a:pt x="846" y="348"/>
                  </a:lnTo>
                  <a:lnTo>
                    <a:pt x="850" y="348"/>
                  </a:lnTo>
                  <a:lnTo>
                    <a:pt x="852" y="350"/>
                  </a:lnTo>
                  <a:lnTo>
                    <a:pt x="854" y="350"/>
                  </a:lnTo>
                  <a:lnTo>
                    <a:pt x="856" y="352"/>
                  </a:lnTo>
                  <a:lnTo>
                    <a:pt x="858" y="352"/>
                  </a:lnTo>
                  <a:lnTo>
                    <a:pt x="860" y="354"/>
                  </a:lnTo>
                  <a:lnTo>
                    <a:pt x="862" y="354"/>
                  </a:lnTo>
                  <a:lnTo>
                    <a:pt x="864" y="354"/>
                  </a:lnTo>
                  <a:lnTo>
                    <a:pt x="866" y="354"/>
                  </a:lnTo>
                  <a:lnTo>
                    <a:pt x="868" y="354"/>
                  </a:lnTo>
                  <a:lnTo>
                    <a:pt x="870" y="354"/>
                  </a:lnTo>
                  <a:lnTo>
                    <a:pt x="872" y="354"/>
                  </a:lnTo>
                  <a:lnTo>
                    <a:pt x="872" y="352"/>
                  </a:lnTo>
                  <a:lnTo>
                    <a:pt x="874" y="352"/>
                  </a:lnTo>
                  <a:lnTo>
                    <a:pt x="874" y="350"/>
                  </a:lnTo>
                  <a:lnTo>
                    <a:pt x="876" y="350"/>
                  </a:lnTo>
                  <a:lnTo>
                    <a:pt x="876" y="350"/>
                  </a:lnTo>
                  <a:lnTo>
                    <a:pt x="878" y="350"/>
                  </a:lnTo>
                  <a:lnTo>
                    <a:pt x="878" y="348"/>
                  </a:lnTo>
                  <a:lnTo>
                    <a:pt x="880" y="348"/>
                  </a:lnTo>
                  <a:lnTo>
                    <a:pt x="882" y="348"/>
                  </a:lnTo>
                  <a:lnTo>
                    <a:pt x="882" y="346"/>
                  </a:lnTo>
                  <a:lnTo>
                    <a:pt x="884" y="348"/>
                  </a:lnTo>
                  <a:lnTo>
                    <a:pt x="886" y="348"/>
                  </a:lnTo>
                  <a:lnTo>
                    <a:pt x="888" y="348"/>
                  </a:lnTo>
                  <a:lnTo>
                    <a:pt x="890" y="346"/>
                  </a:lnTo>
                  <a:lnTo>
                    <a:pt x="892" y="346"/>
                  </a:lnTo>
                  <a:lnTo>
                    <a:pt x="894" y="348"/>
                  </a:lnTo>
                  <a:lnTo>
                    <a:pt x="896" y="348"/>
                  </a:lnTo>
                  <a:lnTo>
                    <a:pt x="898" y="348"/>
                  </a:lnTo>
                  <a:lnTo>
                    <a:pt x="900" y="346"/>
                  </a:lnTo>
                  <a:lnTo>
                    <a:pt x="902" y="344"/>
                  </a:lnTo>
                  <a:lnTo>
                    <a:pt x="904" y="342"/>
                  </a:lnTo>
                  <a:lnTo>
                    <a:pt x="906" y="342"/>
                  </a:lnTo>
                  <a:lnTo>
                    <a:pt x="908" y="340"/>
                  </a:lnTo>
                  <a:lnTo>
                    <a:pt x="910" y="338"/>
                  </a:lnTo>
                  <a:lnTo>
                    <a:pt x="912" y="336"/>
                  </a:lnTo>
                  <a:lnTo>
                    <a:pt x="914" y="334"/>
                  </a:lnTo>
                  <a:lnTo>
                    <a:pt x="914" y="332"/>
                  </a:lnTo>
                  <a:lnTo>
                    <a:pt x="916" y="332"/>
                  </a:lnTo>
                  <a:lnTo>
                    <a:pt x="914" y="330"/>
                  </a:lnTo>
                  <a:lnTo>
                    <a:pt x="916" y="330"/>
                  </a:lnTo>
                  <a:lnTo>
                    <a:pt x="916" y="328"/>
                  </a:lnTo>
                  <a:lnTo>
                    <a:pt x="918" y="326"/>
                  </a:lnTo>
                  <a:lnTo>
                    <a:pt x="920" y="324"/>
                  </a:lnTo>
                  <a:lnTo>
                    <a:pt x="922" y="322"/>
                  </a:lnTo>
                  <a:lnTo>
                    <a:pt x="924" y="320"/>
                  </a:lnTo>
                  <a:lnTo>
                    <a:pt x="924" y="318"/>
                  </a:lnTo>
                  <a:lnTo>
                    <a:pt x="924" y="316"/>
                  </a:lnTo>
                  <a:lnTo>
                    <a:pt x="924" y="316"/>
                  </a:lnTo>
                  <a:lnTo>
                    <a:pt x="924" y="314"/>
                  </a:lnTo>
                  <a:lnTo>
                    <a:pt x="926" y="312"/>
                  </a:lnTo>
                  <a:lnTo>
                    <a:pt x="926" y="310"/>
                  </a:lnTo>
                  <a:lnTo>
                    <a:pt x="928" y="308"/>
                  </a:lnTo>
                  <a:lnTo>
                    <a:pt x="928" y="306"/>
                  </a:lnTo>
                  <a:lnTo>
                    <a:pt x="930" y="306"/>
                  </a:lnTo>
                  <a:lnTo>
                    <a:pt x="932" y="306"/>
                  </a:lnTo>
                  <a:lnTo>
                    <a:pt x="934" y="306"/>
                  </a:lnTo>
                  <a:lnTo>
                    <a:pt x="936" y="304"/>
                  </a:lnTo>
                  <a:lnTo>
                    <a:pt x="938" y="304"/>
                  </a:lnTo>
                  <a:lnTo>
                    <a:pt x="938" y="302"/>
                  </a:lnTo>
                  <a:lnTo>
                    <a:pt x="940" y="302"/>
                  </a:lnTo>
                  <a:lnTo>
                    <a:pt x="940" y="300"/>
                  </a:lnTo>
                  <a:lnTo>
                    <a:pt x="942" y="300"/>
                  </a:lnTo>
                  <a:lnTo>
                    <a:pt x="942" y="298"/>
                  </a:lnTo>
                  <a:lnTo>
                    <a:pt x="944" y="296"/>
                  </a:lnTo>
                  <a:lnTo>
                    <a:pt x="946" y="296"/>
                  </a:lnTo>
                  <a:lnTo>
                    <a:pt x="946" y="294"/>
                  </a:lnTo>
                  <a:lnTo>
                    <a:pt x="948" y="294"/>
                  </a:lnTo>
                  <a:lnTo>
                    <a:pt x="950" y="292"/>
                  </a:lnTo>
                  <a:lnTo>
                    <a:pt x="952" y="292"/>
                  </a:lnTo>
                  <a:lnTo>
                    <a:pt x="954" y="292"/>
                  </a:lnTo>
                  <a:lnTo>
                    <a:pt x="956" y="290"/>
                  </a:lnTo>
                  <a:lnTo>
                    <a:pt x="958" y="290"/>
                  </a:lnTo>
                  <a:lnTo>
                    <a:pt x="960" y="290"/>
                  </a:lnTo>
                  <a:lnTo>
                    <a:pt x="962" y="290"/>
                  </a:lnTo>
                  <a:lnTo>
                    <a:pt x="964" y="290"/>
                  </a:lnTo>
                  <a:lnTo>
                    <a:pt x="964" y="288"/>
                  </a:lnTo>
                  <a:lnTo>
                    <a:pt x="968" y="288"/>
                  </a:lnTo>
                  <a:lnTo>
                    <a:pt x="970" y="288"/>
                  </a:lnTo>
                  <a:lnTo>
                    <a:pt x="972" y="288"/>
                  </a:lnTo>
                  <a:lnTo>
                    <a:pt x="972" y="286"/>
                  </a:lnTo>
                  <a:lnTo>
                    <a:pt x="976" y="286"/>
                  </a:lnTo>
                  <a:lnTo>
                    <a:pt x="980" y="284"/>
                  </a:lnTo>
                  <a:lnTo>
                    <a:pt x="982" y="284"/>
                  </a:lnTo>
                  <a:lnTo>
                    <a:pt x="984" y="282"/>
                  </a:lnTo>
                  <a:lnTo>
                    <a:pt x="986" y="282"/>
                  </a:lnTo>
                  <a:lnTo>
                    <a:pt x="988" y="282"/>
                  </a:lnTo>
                  <a:lnTo>
                    <a:pt x="990" y="280"/>
                  </a:lnTo>
                  <a:lnTo>
                    <a:pt x="992" y="280"/>
                  </a:lnTo>
                  <a:lnTo>
                    <a:pt x="994" y="280"/>
                  </a:lnTo>
                  <a:lnTo>
                    <a:pt x="994" y="278"/>
                  </a:lnTo>
                  <a:lnTo>
                    <a:pt x="996" y="278"/>
                  </a:lnTo>
                  <a:lnTo>
                    <a:pt x="998" y="276"/>
                  </a:lnTo>
                  <a:lnTo>
                    <a:pt x="1000" y="276"/>
                  </a:lnTo>
                  <a:lnTo>
                    <a:pt x="1002" y="276"/>
                  </a:lnTo>
                  <a:lnTo>
                    <a:pt x="1002" y="274"/>
                  </a:lnTo>
                  <a:lnTo>
                    <a:pt x="1004" y="274"/>
                  </a:lnTo>
                  <a:lnTo>
                    <a:pt x="1006" y="274"/>
                  </a:lnTo>
                  <a:lnTo>
                    <a:pt x="1006" y="272"/>
                  </a:lnTo>
                  <a:lnTo>
                    <a:pt x="1008" y="272"/>
                  </a:lnTo>
                  <a:lnTo>
                    <a:pt x="1010" y="270"/>
                  </a:lnTo>
                  <a:lnTo>
                    <a:pt x="1012" y="268"/>
                  </a:lnTo>
                  <a:lnTo>
                    <a:pt x="1014" y="266"/>
                  </a:lnTo>
                  <a:lnTo>
                    <a:pt x="1016" y="266"/>
                  </a:lnTo>
                  <a:lnTo>
                    <a:pt x="1016" y="264"/>
                  </a:lnTo>
                  <a:lnTo>
                    <a:pt x="1018" y="264"/>
                  </a:lnTo>
                  <a:lnTo>
                    <a:pt x="1020" y="262"/>
                  </a:lnTo>
                  <a:lnTo>
                    <a:pt x="1022" y="260"/>
                  </a:lnTo>
                  <a:lnTo>
                    <a:pt x="1022" y="258"/>
                  </a:lnTo>
                  <a:lnTo>
                    <a:pt x="1024" y="258"/>
                  </a:lnTo>
                  <a:lnTo>
                    <a:pt x="1026" y="256"/>
                  </a:lnTo>
                  <a:lnTo>
                    <a:pt x="1028" y="256"/>
                  </a:lnTo>
                  <a:lnTo>
                    <a:pt x="1030" y="254"/>
                  </a:lnTo>
                  <a:lnTo>
                    <a:pt x="1032" y="254"/>
                  </a:lnTo>
                  <a:lnTo>
                    <a:pt x="1034" y="252"/>
                  </a:lnTo>
                  <a:lnTo>
                    <a:pt x="1036" y="252"/>
                  </a:lnTo>
                  <a:lnTo>
                    <a:pt x="1036" y="250"/>
                  </a:lnTo>
                  <a:lnTo>
                    <a:pt x="1038" y="250"/>
                  </a:lnTo>
                  <a:lnTo>
                    <a:pt x="1040" y="250"/>
                  </a:lnTo>
                  <a:lnTo>
                    <a:pt x="1040" y="248"/>
                  </a:lnTo>
                  <a:lnTo>
                    <a:pt x="1042" y="248"/>
                  </a:lnTo>
                  <a:lnTo>
                    <a:pt x="1044" y="248"/>
                  </a:lnTo>
                  <a:lnTo>
                    <a:pt x="1046" y="246"/>
                  </a:lnTo>
                  <a:lnTo>
                    <a:pt x="1048" y="246"/>
                  </a:lnTo>
                  <a:lnTo>
                    <a:pt x="1050" y="246"/>
                  </a:lnTo>
                  <a:lnTo>
                    <a:pt x="1052" y="244"/>
                  </a:lnTo>
                  <a:lnTo>
                    <a:pt x="1052" y="242"/>
                  </a:lnTo>
                  <a:lnTo>
                    <a:pt x="1054" y="242"/>
                  </a:lnTo>
                  <a:lnTo>
                    <a:pt x="1054" y="272"/>
                  </a:lnTo>
                  <a:lnTo>
                    <a:pt x="1054" y="450"/>
                  </a:lnTo>
                  <a:lnTo>
                    <a:pt x="1054" y="452"/>
                  </a:lnTo>
                  <a:lnTo>
                    <a:pt x="1054" y="504"/>
                  </a:lnTo>
                  <a:lnTo>
                    <a:pt x="1054" y="80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7" name="Freeform 10">
              <a:extLst>
                <a:ext uri="{FF2B5EF4-FFF2-40B4-BE49-F238E27FC236}">
                  <a16:creationId xmlns:a16="http://schemas.microsoft.com/office/drawing/2014/main" id="{7722F265-2E37-4100-A8B0-D539A298E336}"/>
                </a:ext>
              </a:extLst>
            </p:cNvPr>
            <p:cNvSpPr>
              <a:spLocks/>
            </p:cNvSpPr>
            <p:nvPr/>
          </p:nvSpPr>
          <p:spPr bwMode="auto">
            <a:xfrm>
              <a:off x="3303492" y="4289995"/>
              <a:ext cx="171582" cy="201926"/>
            </a:xfrm>
            <a:custGeom>
              <a:avLst/>
              <a:gdLst/>
              <a:ahLst/>
              <a:cxnLst>
                <a:cxn ang="0">
                  <a:pos x="152" y="126"/>
                </a:cxn>
                <a:cxn ang="0">
                  <a:pos x="146" y="118"/>
                </a:cxn>
                <a:cxn ang="0">
                  <a:pos x="140" y="116"/>
                </a:cxn>
                <a:cxn ang="0">
                  <a:pos x="130" y="114"/>
                </a:cxn>
                <a:cxn ang="0">
                  <a:pos x="124" y="108"/>
                </a:cxn>
                <a:cxn ang="0">
                  <a:pos x="116" y="106"/>
                </a:cxn>
                <a:cxn ang="0">
                  <a:pos x="110" y="100"/>
                </a:cxn>
                <a:cxn ang="0">
                  <a:pos x="106" y="96"/>
                </a:cxn>
                <a:cxn ang="0">
                  <a:pos x="98" y="92"/>
                </a:cxn>
                <a:cxn ang="0">
                  <a:pos x="94" y="86"/>
                </a:cxn>
                <a:cxn ang="0">
                  <a:pos x="88" y="82"/>
                </a:cxn>
                <a:cxn ang="0">
                  <a:pos x="80" y="80"/>
                </a:cxn>
                <a:cxn ang="0">
                  <a:pos x="80" y="74"/>
                </a:cxn>
                <a:cxn ang="0">
                  <a:pos x="88" y="72"/>
                </a:cxn>
                <a:cxn ang="0">
                  <a:pos x="88" y="70"/>
                </a:cxn>
                <a:cxn ang="0">
                  <a:pos x="90" y="62"/>
                </a:cxn>
                <a:cxn ang="0">
                  <a:pos x="94" y="54"/>
                </a:cxn>
                <a:cxn ang="0">
                  <a:pos x="102" y="44"/>
                </a:cxn>
                <a:cxn ang="0">
                  <a:pos x="108" y="42"/>
                </a:cxn>
                <a:cxn ang="0">
                  <a:pos x="116" y="46"/>
                </a:cxn>
                <a:cxn ang="0">
                  <a:pos x="124" y="46"/>
                </a:cxn>
                <a:cxn ang="0">
                  <a:pos x="120" y="36"/>
                </a:cxn>
                <a:cxn ang="0">
                  <a:pos x="118" y="26"/>
                </a:cxn>
                <a:cxn ang="0">
                  <a:pos x="116" y="18"/>
                </a:cxn>
                <a:cxn ang="0">
                  <a:pos x="114" y="2"/>
                </a:cxn>
                <a:cxn ang="0">
                  <a:pos x="106" y="4"/>
                </a:cxn>
                <a:cxn ang="0">
                  <a:pos x="96" y="6"/>
                </a:cxn>
                <a:cxn ang="0">
                  <a:pos x="86" y="10"/>
                </a:cxn>
                <a:cxn ang="0">
                  <a:pos x="62" y="22"/>
                </a:cxn>
                <a:cxn ang="0">
                  <a:pos x="56" y="24"/>
                </a:cxn>
                <a:cxn ang="0">
                  <a:pos x="50" y="24"/>
                </a:cxn>
                <a:cxn ang="0">
                  <a:pos x="44" y="28"/>
                </a:cxn>
                <a:cxn ang="0">
                  <a:pos x="38" y="34"/>
                </a:cxn>
                <a:cxn ang="0">
                  <a:pos x="18" y="48"/>
                </a:cxn>
                <a:cxn ang="0">
                  <a:pos x="14" y="54"/>
                </a:cxn>
                <a:cxn ang="0">
                  <a:pos x="12" y="62"/>
                </a:cxn>
                <a:cxn ang="0">
                  <a:pos x="10" y="70"/>
                </a:cxn>
                <a:cxn ang="0">
                  <a:pos x="10" y="84"/>
                </a:cxn>
                <a:cxn ang="0">
                  <a:pos x="10" y="94"/>
                </a:cxn>
                <a:cxn ang="0">
                  <a:pos x="8" y="104"/>
                </a:cxn>
                <a:cxn ang="0">
                  <a:pos x="6" y="120"/>
                </a:cxn>
                <a:cxn ang="0">
                  <a:pos x="4" y="134"/>
                </a:cxn>
                <a:cxn ang="0">
                  <a:pos x="4" y="158"/>
                </a:cxn>
                <a:cxn ang="0">
                  <a:pos x="0" y="166"/>
                </a:cxn>
                <a:cxn ang="0">
                  <a:pos x="0" y="170"/>
                </a:cxn>
                <a:cxn ang="0">
                  <a:pos x="2" y="182"/>
                </a:cxn>
                <a:cxn ang="0">
                  <a:pos x="6" y="194"/>
                </a:cxn>
                <a:cxn ang="0">
                  <a:pos x="10" y="210"/>
                </a:cxn>
                <a:cxn ang="0">
                  <a:pos x="18" y="210"/>
                </a:cxn>
                <a:cxn ang="0">
                  <a:pos x="26" y="212"/>
                </a:cxn>
                <a:cxn ang="0">
                  <a:pos x="40" y="210"/>
                </a:cxn>
                <a:cxn ang="0">
                  <a:pos x="56" y="206"/>
                </a:cxn>
                <a:cxn ang="0">
                  <a:pos x="64" y="202"/>
                </a:cxn>
                <a:cxn ang="0">
                  <a:pos x="82" y="198"/>
                </a:cxn>
                <a:cxn ang="0">
                  <a:pos x="104" y="192"/>
                </a:cxn>
                <a:cxn ang="0">
                  <a:pos x="116" y="190"/>
                </a:cxn>
                <a:cxn ang="0">
                  <a:pos x="138" y="184"/>
                </a:cxn>
                <a:cxn ang="0">
                  <a:pos x="164" y="176"/>
                </a:cxn>
                <a:cxn ang="0">
                  <a:pos x="180" y="174"/>
                </a:cxn>
              </a:cxnLst>
              <a:rect l="0" t="0" r="r" b="b"/>
              <a:pathLst>
                <a:path w="180" h="212">
                  <a:moveTo>
                    <a:pt x="174" y="166"/>
                  </a:moveTo>
                  <a:lnTo>
                    <a:pt x="164" y="150"/>
                  </a:lnTo>
                  <a:lnTo>
                    <a:pt x="160" y="140"/>
                  </a:lnTo>
                  <a:lnTo>
                    <a:pt x="154" y="130"/>
                  </a:lnTo>
                  <a:lnTo>
                    <a:pt x="152" y="126"/>
                  </a:lnTo>
                  <a:lnTo>
                    <a:pt x="150" y="122"/>
                  </a:lnTo>
                  <a:lnTo>
                    <a:pt x="150" y="120"/>
                  </a:lnTo>
                  <a:lnTo>
                    <a:pt x="148" y="120"/>
                  </a:lnTo>
                  <a:lnTo>
                    <a:pt x="146" y="120"/>
                  </a:lnTo>
                  <a:lnTo>
                    <a:pt x="146" y="118"/>
                  </a:lnTo>
                  <a:lnTo>
                    <a:pt x="144" y="118"/>
                  </a:lnTo>
                  <a:lnTo>
                    <a:pt x="142" y="118"/>
                  </a:lnTo>
                  <a:lnTo>
                    <a:pt x="142" y="118"/>
                  </a:lnTo>
                  <a:lnTo>
                    <a:pt x="140" y="118"/>
                  </a:lnTo>
                  <a:lnTo>
                    <a:pt x="140" y="116"/>
                  </a:lnTo>
                  <a:lnTo>
                    <a:pt x="138" y="116"/>
                  </a:lnTo>
                  <a:lnTo>
                    <a:pt x="136" y="116"/>
                  </a:lnTo>
                  <a:lnTo>
                    <a:pt x="134" y="116"/>
                  </a:lnTo>
                  <a:lnTo>
                    <a:pt x="132" y="114"/>
                  </a:lnTo>
                  <a:lnTo>
                    <a:pt x="130" y="114"/>
                  </a:lnTo>
                  <a:lnTo>
                    <a:pt x="130" y="112"/>
                  </a:lnTo>
                  <a:lnTo>
                    <a:pt x="128" y="112"/>
                  </a:lnTo>
                  <a:lnTo>
                    <a:pt x="128" y="110"/>
                  </a:lnTo>
                  <a:lnTo>
                    <a:pt x="126" y="108"/>
                  </a:lnTo>
                  <a:lnTo>
                    <a:pt x="124" y="108"/>
                  </a:lnTo>
                  <a:lnTo>
                    <a:pt x="122" y="108"/>
                  </a:lnTo>
                  <a:lnTo>
                    <a:pt x="122" y="106"/>
                  </a:lnTo>
                  <a:lnTo>
                    <a:pt x="120" y="106"/>
                  </a:lnTo>
                  <a:lnTo>
                    <a:pt x="118" y="106"/>
                  </a:lnTo>
                  <a:lnTo>
                    <a:pt x="116" y="106"/>
                  </a:lnTo>
                  <a:lnTo>
                    <a:pt x="114" y="104"/>
                  </a:lnTo>
                  <a:lnTo>
                    <a:pt x="112" y="104"/>
                  </a:lnTo>
                  <a:lnTo>
                    <a:pt x="112" y="102"/>
                  </a:lnTo>
                  <a:lnTo>
                    <a:pt x="110" y="102"/>
                  </a:lnTo>
                  <a:lnTo>
                    <a:pt x="110" y="100"/>
                  </a:lnTo>
                  <a:lnTo>
                    <a:pt x="108" y="100"/>
                  </a:lnTo>
                  <a:lnTo>
                    <a:pt x="106" y="100"/>
                  </a:lnTo>
                  <a:lnTo>
                    <a:pt x="106" y="98"/>
                  </a:lnTo>
                  <a:lnTo>
                    <a:pt x="106" y="98"/>
                  </a:lnTo>
                  <a:lnTo>
                    <a:pt x="106" y="96"/>
                  </a:lnTo>
                  <a:lnTo>
                    <a:pt x="104" y="96"/>
                  </a:lnTo>
                  <a:lnTo>
                    <a:pt x="102" y="94"/>
                  </a:lnTo>
                  <a:lnTo>
                    <a:pt x="102" y="92"/>
                  </a:lnTo>
                  <a:lnTo>
                    <a:pt x="100" y="92"/>
                  </a:lnTo>
                  <a:lnTo>
                    <a:pt x="98" y="92"/>
                  </a:lnTo>
                  <a:lnTo>
                    <a:pt x="98" y="90"/>
                  </a:lnTo>
                  <a:lnTo>
                    <a:pt x="96" y="90"/>
                  </a:lnTo>
                  <a:lnTo>
                    <a:pt x="94" y="90"/>
                  </a:lnTo>
                  <a:lnTo>
                    <a:pt x="94" y="88"/>
                  </a:lnTo>
                  <a:lnTo>
                    <a:pt x="94" y="86"/>
                  </a:lnTo>
                  <a:lnTo>
                    <a:pt x="94" y="84"/>
                  </a:lnTo>
                  <a:lnTo>
                    <a:pt x="92" y="84"/>
                  </a:lnTo>
                  <a:lnTo>
                    <a:pt x="90" y="84"/>
                  </a:lnTo>
                  <a:lnTo>
                    <a:pt x="90" y="82"/>
                  </a:lnTo>
                  <a:lnTo>
                    <a:pt x="88" y="82"/>
                  </a:lnTo>
                  <a:lnTo>
                    <a:pt x="86" y="82"/>
                  </a:lnTo>
                  <a:lnTo>
                    <a:pt x="84" y="84"/>
                  </a:lnTo>
                  <a:lnTo>
                    <a:pt x="82" y="84"/>
                  </a:lnTo>
                  <a:lnTo>
                    <a:pt x="80" y="82"/>
                  </a:lnTo>
                  <a:lnTo>
                    <a:pt x="80" y="80"/>
                  </a:lnTo>
                  <a:lnTo>
                    <a:pt x="80" y="78"/>
                  </a:lnTo>
                  <a:lnTo>
                    <a:pt x="78" y="78"/>
                  </a:lnTo>
                  <a:lnTo>
                    <a:pt x="78" y="76"/>
                  </a:lnTo>
                  <a:lnTo>
                    <a:pt x="80" y="76"/>
                  </a:lnTo>
                  <a:lnTo>
                    <a:pt x="80" y="74"/>
                  </a:lnTo>
                  <a:lnTo>
                    <a:pt x="80" y="72"/>
                  </a:lnTo>
                  <a:lnTo>
                    <a:pt x="82" y="72"/>
                  </a:lnTo>
                  <a:lnTo>
                    <a:pt x="84" y="72"/>
                  </a:lnTo>
                  <a:lnTo>
                    <a:pt x="86" y="72"/>
                  </a:lnTo>
                  <a:lnTo>
                    <a:pt x="88" y="72"/>
                  </a:lnTo>
                  <a:lnTo>
                    <a:pt x="88" y="74"/>
                  </a:lnTo>
                  <a:lnTo>
                    <a:pt x="90" y="74"/>
                  </a:lnTo>
                  <a:lnTo>
                    <a:pt x="90" y="72"/>
                  </a:lnTo>
                  <a:lnTo>
                    <a:pt x="88" y="70"/>
                  </a:lnTo>
                  <a:lnTo>
                    <a:pt x="88" y="70"/>
                  </a:lnTo>
                  <a:lnTo>
                    <a:pt x="88" y="68"/>
                  </a:lnTo>
                  <a:lnTo>
                    <a:pt x="88" y="66"/>
                  </a:lnTo>
                  <a:lnTo>
                    <a:pt x="88" y="64"/>
                  </a:lnTo>
                  <a:lnTo>
                    <a:pt x="90" y="64"/>
                  </a:lnTo>
                  <a:lnTo>
                    <a:pt x="90" y="62"/>
                  </a:lnTo>
                  <a:lnTo>
                    <a:pt x="90" y="60"/>
                  </a:lnTo>
                  <a:lnTo>
                    <a:pt x="92" y="60"/>
                  </a:lnTo>
                  <a:lnTo>
                    <a:pt x="92" y="58"/>
                  </a:lnTo>
                  <a:lnTo>
                    <a:pt x="92" y="56"/>
                  </a:lnTo>
                  <a:lnTo>
                    <a:pt x="94" y="54"/>
                  </a:lnTo>
                  <a:lnTo>
                    <a:pt x="96" y="52"/>
                  </a:lnTo>
                  <a:lnTo>
                    <a:pt x="98" y="50"/>
                  </a:lnTo>
                  <a:lnTo>
                    <a:pt x="100" y="48"/>
                  </a:lnTo>
                  <a:lnTo>
                    <a:pt x="100" y="46"/>
                  </a:lnTo>
                  <a:lnTo>
                    <a:pt x="102" y="44"/>
                  </a:lnTo>
                  <a:lnTo>
                    <a:pt x="104" y="44"/>
                  </a:lnTo>
                  <a:lnTo>
                    <a:pt x="104" y="42"/>
                  </a:lnTo>
                  <a:lnTo>
                    <a:pt x="106" y="42"/>
                  </a:lnTo>
                  <a:lnTo>
                    <a:pt x="106" y="42"/>
                  </a:lnTo>
                  <a:lnTo>
                    <a:pt x="108" y="42"/>
                  </a:lnTo>
                  <a:lnTo>
                    <a:pt x="110" y="44"/>
                  </a:lnTo>
                  <a:lnTo>
                    <a:pt x="110" y="46"/>
                  </a:lnTo>
                  <a:lnTo>
                    <a:pt x="112" y="46"/>
                  </a:lnTo>
                  <a:lnTo>
                    <a:pt x="114" y="46"/>
                  </a:lnTo>
                  <a:lnTo>
                    <a:pt x="116" y="46"/>
                  </a:lnTo>
                  <a:lnTo>
                    <a:pt x="118" y="48"/>
                  </a:lnTo>
                  <a:lnTo>
                    <a:pt x="120" y="48"/>
                  </a:lnTo>
                  <a:lnTo>
                    <a:pt x="122" y="48"/>
                  </a:lnTo>
                  <a:lnTo>
                    <a:pt x="124" y="48"/>
                  </a:lnTo>
                  <a:lnTo>
                    <a:pt x="124" y="46"/>
                  </a:lnTo>
                  <a:lnTo>
                    <a:pt x="124" y="44"/>
                  </a:lnTo>
                  <a:lnTo>
                    <a:pt x="122" y="40"/>
                  </a:lnTo>
                  <a:lnTo>
                    <a:pt x="120" y="40"/>
                  </a:lnTo>
                  <a:lnTo>
                    <a:pt x="120" y="38"/>
                  </a:lnTo>
                  <a:lnTo>
                    <a:pt x="120" y="36"/>
                  </a:lnTo>
                  <a:lnTo>
                    <a:pt x="116" y="32"/>
                  </a:lnTo>
                  <a:lnTo>
                    <a:pt x="116" y="30"/>
                  </a:lnTo>
                  <a:lnTo>
                    <a:pt x="116" y="28"/>
                  </a:lnTo>
                  <a:lnTo>
                    <a:pt x="118" y="28"/>
                  </a:lnTo>
                  <a:lnTo>
                    <a:pt x="118" y="26"/>
                  </a:lnTo>
                  <a:lnTo>
                    <a:pt x="118" y="24"/>
                  </a:lnTo>
                  <a:lnTo>
                    <a:pt x="118" y="22"/>
                  </a:lnTo>
                  <a:lnTo>
                    <a:pt x="118" y="22"/>
                  </a:lnTo>
                  <a:lnTo>
                    <a:pt x="118" y="20"/>
                  </a:lnTo>
                  <a:lnTo>
                    <a:pt x="116" y="18"/>
                  </a:lnTo>
                  <a:lnTo>
                    <a:pt x="116" y="16"/>
                  </a:lnTo>
                  <a:lnTo>
                    <a:pt x="116" y="12"/>
                  </a:lnTo>
                  <a:lnTo>
                    <a:pt x="114" y="6"/>
                  </a:lnTo>
                  <a:lnTo>
                    <a:pt x="114" y="4"/>
                  </a:lnTo>
                  <a:lnTo>
                    <a:pt x="114" y="2"/>
                  </a:lnTo>
                  <a:lnTo>
                    <a:pt x="114" y="0"/>
                  </a:lnTo>
                  <a:lnTo>
                    <a:pt x="112" y="0"/>
                  </a:lnTo>
                  <a:lnTo>
                    <a:pt x="110" y="0"/>
                  </a:lnTo>
                  <a:lnTo>
                    <a:pt x="108" y="0"/>
                  </a:lnTo>
                  <a:lnTo>
                    <a:pt x="106" y="4"/>
                  </a:lnTo>
                  <a:lnTo>
                    <a:pt x="104" y="4"/>
                  </a:lnTo>
                  <a:lnTo>
                    <a:pt x="102" y="4"/>
                  </a:lnTo>
                  <a:lnTo>
                    <a:pt x="102" y="6"/>
                  </a:lnTo>
                  <a:lnTo>
                    <a:pt x="98" y="6"/>
                  </a:lnTo>
                  <a:lnTo>
                    <a:pt x="96" y="6"/>
                  </a:lnTo>
                  <a:lnTo>
                    <a:pt x="94" y="8"/>
                  </a:lnTo>
                  <a:lnTo>
                    <a:pt x="90" y="8"/>
                  </a:lnTo>
                  <a:lnTo>
                    <a:pt x="88" y="8"/>
                  </a:lnTo>
                  <a:lnTo>
                    <a:pt x="88" y="10"/>
                  </a:lnTo>
                  <a:lnTo>
                    <a:pt x="86" y="10"/>
                  </a:lnTo>
                  <a:lnTo>
                    <a:pt x="82" y="12"/>
                  </a:lnTo>
                  <a:lnTo>
                    <a:pt x="80" y="14"/>
                  </a:lnTo>
                  <a:lnTo>
                    <a:pt x="76" y="16"/>
                  </a:lnTo>
                  <a:lnTo>
                    <a:pt x="66" y="20"/>
                  </a:lnTo>
                  <a:lnTo>
                    <a:pt x="62" y="22"/>
                  </a:lnTo>
                  <a:lnTo>
                    <a:pt x="62" y="24"/>
                  </a:lnTo>
                  <a:lnTo>
                    <a:pt x="60" y="24"/>
                  </a:lnTo>
                  <a:lnTo>
                    <a:pt x="58" y="24"/>
                  </a:lnTo>
                  <a:lnTo>
                    <a:pt x="58" y="26"/>
                  </a:lnTo>
                  <a:lnTo>
                    <a:pt x="56" y="24"/>
                  </a:lnTo>
                  <a:lnTo>
                    <a:pt x="54" y="24"/>
                  </a:lnTo>
                  <a:lnTo>
                    <a:pt x="54" y="22"/>
                  </a:lnTo>
                  <a:lnTo>
                    <a:pt x="52" y="22"/>
                  </a:lnTo>
                  <a:lnTo>
                    <a:pt x="52" y="24"/>
                  </a:lnTo>
                  <a:lnTo>
                    <a:pt x="50" y="24"/>
                  </a:lnTo>
                  <a:lnTo>
                    <a:pt x="48" y="24"/>
                  </a:lnTo>
                  <a:lnTo>
                    <a:pt x="46" y="24"/>
                  </a:lnTo>
                  <a:lnTo>
                    <a:pt x="44" y="24"/>
                  </a:lnTo>
                  <a:lnTo>
                    <a:pt x="44" y="26"/>
                  </a:lnTo>
                  <a:lnTo>
                    <a:pt x="44" y="28"/>
                  </a:lnTo>
                  <a:lnTo>
                    <a:pt x="44" y="30"/>
                  </a:lnTo>
                  <a:lnTo>
                    <a:pt x="42" y="32"/>
                  </a:lnTo>
                  <a:lnTo>
                    <a:pt x="40" y="32"/>
                  </a:lnTo>
                  <a:lnTo>
                    <a:pt x="40" y="34"/>
                  </a:lnTo>
                  <a:lnTo>
                    <a:pt x="38" y="34"/>
                  </a:lnTo>
                  <a:lnTo>
                    <a:pt x="34" y="40"/>
                  </a:lnTo>
                  <a:lnTo>
                    <a:pt x="32" y="44"/>
                  </a:lnTo>
                  <a:lnTo>
                    <a:pt x="22" y="46"/>
                  </a:lnTo>
                  <a:lnTo>
                    <a:pt x="20" y="46"/>
                  </a:lnTo>
                  <a:lnTo>
                    <a:pt x="18" y="48"/>
                  </a:lnTo>
                  <a:lnTo>
                    <a:pt x="18" y="50"/>
                  </a:lnTo>
                  <a:lnTo>
                    <a:pt x="16" y="50"/>
                  </a:lnTo>
                  <a:lnTo>
                    <a:pt x="16" y="52"/>
                  </a:lnTo>
                  <a:lnTo>
                    <a:pt x="16" y="54"/>
                  </a:lnTo>
                  <a:lnTo>
                    <a:pt x="14" y="54"/>
                  </a:lnTo>
                  <a:lnTo>
                    <a:pt x="14" y="56"/>
                  </a:lnTo>
                  <a:lnTo>
                    <a:pt x="12" y="56"/>
                  </a:lnTo>
                  <a:lnTo>
                    <a:pt x="12" y="58"/>
                  </a:lnTo>
                  <a:lnTo>
                    <a:pt x="12" y="60"/>
                  </a:lnTo>
                  <a:lnTo>
                    <a:pt x="12" y="62"/>
                  </a:lnTo>
                  <a:lnTo>
                    <a:pt x="10" y="62"/>
                  </a:lnTo>
                  <a:lnTo>
                    <a:pt x="10" y="64"/>
                  </a:lnTo>
                  <a:lnTo>
                    <a:pt x="10" y="66"/>
                  </a:lnTo>
                  <a:lnTo>
                    <a:pt x="10" y="68"/>
                  </a:lnTo>
                  <a:lnTo>
                    <a:pt x="10" y="70"/>
                  </a:lnTo>
                  <a:lnTo>
                    <a:pt x="10" y="70"/>
                  </a:lnTo>
                  <a:lnTo>
                    <a:pt x="10" y="74"/>
                  </a:lnTo>
                  <a:lnTo>
                    <a:pt x="10" y="80"/>
                  </a:lnTo>
                  <a:lnTo>
                    <a:pt x="10" y="82"/>
                  </a:lnTo>
                  <a:lnTo>
                    <a:pt x="10" y="84"/>
                  </a:lnTo>
                  <a:lnTo>
                    <a:pt x="10" y="86"/>
                  </a:lnTo>
                  <a:lnTo>
                    <a:pt x="10" y="88"/>
                  </a:lnTo>
                  <a:lnTo>
                    <a:pt x="10" y="90"/>
                  </a:lnTo>
                  <a:lnTo>
                    <a:pt x="12" y="90"/>
                  </a:lnTo>
                  <a:lnTo>
                    <a:pt x="10" y="94"/>
                  </a:lnTo>
                  <a:lnTo>
                    <a:pt x="10" y="96"/>
                  </a:lnTo>
                  <a:lnTo>
                    <a:pt x="10" y="98"/>
                  </a:lnTo>
                  <a:lnTo>
                    <a:pt x="8" y="100"/>
                  </a:lnTo>
                  <a:lnTo>
                    <a:pt x="8" y="102"/>
                  </a:lnTo>
                  <a:lnTo>
                    <a:pt x="8" y="104"/>
                  </a:lnTo>
                  <a:lnTo>
                    <a:pt x="8" y="108"/>
                  </a:lnTo>
                  <a:lnTo>
                    <a:pt x="6" y="112"/>
                  </a:lnTo>
                  <a:lnTo>
                    <a:pt x="6" y="116"/>
                  </a:lnTo>
                  <a:lnTo>
                    <a:pt x="6" y="118"/>
                  </a:lnTo>
                  <a:lnTo>
                    <a:pt x="6" y="120"/>
                  </a:lnTo>
                  <a:lnTo>
                    <a:pt x="6" y="122"/>
                  </a:lnTo>
                  <a:lnTo>
                    <a:pt x="6" y="124"/>
                  </a:lnTo>
                  <a:lnTo>
                    <a:pt x="6" y="128"/>
                  </a:lnTo>
                  <a:lnTo>
                    <a:pt x="4" y="130"/>
                  </a:lnTo>
                  <a:lnTo>
                    <a:pt x="4" y="134"/>
                  </a:lnTo>
                  <a:lnTo>
                    <a:pt x="4" y="140"/>
                  </a:lnTo>
                  <a:lnTo>
                    <a:pt x="4" y="144"/>
                  </a:lnTo>
                  <a:lnTo>
                    <a:pt x="4" y="148"/>
                  </a:lnTo>
                  <a:lnTo>
                    <a:pt x="4" y="152"/>
                  </a:lnTo>
                  <a:lnTo>
                    <a:pt x="4" y="158"/>
                  </a:lnTo>
                  <a:lnTo>
                    <a:pt x="2" y="158"/>
                  </a:lnTo>
                  <a:lnTo>
                    <a:pt x="2" y="160"/>
                  </a:lnTo>
                  <a:lnTo>
                    <a:pt x="0" y="162"/>
                  </a:lnTo>
                  <a:lnTo>
                    <a:pt x="0" y="164"/>
                  </a:lnTo>
                  <a:lnTo>
                    <a:pt x="0" y="166"/>
                  </a:lnTo>
                  <a:lnTo>
                    <a:pt x="2" y="166"/>
                  </a:lnTo>
                  <a:lnTo>
                    <a:pt x="2" y="166"/>
                  </a:lnTo>
                  <a:lnTo>
                    <a:pt x="2" y="168"/>
                  </a:lnTo>
                  <a:lnTo>
                    <a:pt x="0" y="168"/>
                  </a:lnTo>
                  <a:lnTo>
                    <a:pt x="0" y="170"/>
                  </a:lnTo>
                  <a:lnTo>
                    <a:pt x="0" y="172"/>
                  </a:lnTo>
                  <a:lnTo>
                    <a:pt x="2" y="174"/>
                  </a:lnTo>
                  <a:lnTo>
                    <a:pt x="2" y="178"/>
                  </a:lnTo>
                  <a:lnTo>
                    <a:pt x="2" y="180"/>
                  </a:lnTo>
                  <a:lnTo>
                    <a:pt x="2" y="182"/>
                  </a:lnTo>
                  <a:lnTo>
                    <a:pt x="4" y="184"/>
                  </a:lnTo>
                  <a:lnTo>
                    <a:pt x="4" y="186"/>
                  </a:lnTo>
                  <a:lnTo>
                    <a:pt x="4" y="190"/>
                  </a:lnTo>
                  <a:lnTo>
                    <a:pt x="4" y="192"/>
                  </a:lnTo>
                  <a:lnTo>
                    <a:pt x="6" y="194"/>
                  </a:lnTo>
                  <a:lnTo>
                    <a:pt x="8" y="202"/>
                  </a:lnTo>
                  <a:lnTo>
                    <a:pt x="8" y="208"/>
                  </a:lnTo>
                  <a:lnTo>
                    <a:pt x="10" y="208"/>
                  </a:lnTo>
                  <a:lnTo>
                    <a:pt x="10" y="208"/>
                  </a:lnTo>
                  <a:lnTo>
                    <a:pt x="10" y="210"/>
                  </a:lnTo>
                  <a:lnTo>
                    <a:pt x="12" y="210"/>
                  </a:lnTo>
                  <a:lnTo>
                    <a:pt x="14" y="210"/>
                  </a:lnTo>
                  <a:lnTo>
                    <a:pt x="16" y="208"/>
                  </a:lnTo>
                  <a:lnTo>
                    <a:pt x="18" y="208"/>
                  </a:lnTo>
                  <a:lnTo>
                    <a:pt x="18" y="210"/>
                  </a:lnTo>
                  <a:lnTo>
                    <a:pt x="20" y="210"/>
                  </a:lnTo>
                  <a:lnTo>
                    <a:pt x="22" y="210"/>
                  </a:lnTo>
                  <a:lnTo>
                    <a:pt x="22" y="212"/>
                  </a:lnTo>
                  <a:lnTo>
                    <a:pt x="24" y="212"/>
                  </a:lnTo>
                  <a:lnTo>
                    <a:pt x="26" y="212"/>
                  </a:lnTo>
                  <a:lnTo>
                    <a:pt x="28" y="212"/>
                  </a:lnTo>
                  <a:lnTo>
                    <a:pt x="30" y="212"/>
                  </a:lnTo>
                  <a:lnTo>
                    <a:pt x="32" y="212"/>
                  </a:lnTo>
                  <a:lnTo>
                    <a:pt x="36" y="210"/>
                  </a:lnTo>
                  <a:lnTo>
                    <a:pt x="40" y="210"/>
                  </a:lnTo>
                  <a:lnTo>
                    <a:pt x="44" y="208"/>
                  </a:lnTo>
                  <a:lnTo>
                    <a:pt x="48" y="208"/>
                  </a:lnTo>
                  <a:lnTo>
                    <a:pt x="52" y="206"/>
                  </a:lnTo>
                  <a:lnTo>
                    <a:pt x="54" y="206"/>
                  </a:lnTo>
                  <a:lnTo>
                    <a:pt x="56" y="206"/>
                  </a:lnTo>
                  <a:lnTo>
                    <a:pt x="58" y="206"/>
                  </a:lnTo>
                  <a:lnTo>
                    <a:pt x="58" y="204"/>
                  </a:lnTo>
                  <a:lnTo>
                    <a:pt x="60" y="204"/>
                  </a:lnTo>
                  <a:lnTo>
                    <a:pt x="62" y="204"/>
                  </a:lnTo>
                  <a:lnTo>
                    <a:pt x="64" y="202"/>
                  </a:lnTo>
                  <a:lnTo>
                    <a:pt x="68" y="202"/>
                  </a:lnTo>
                  <a:lnTo>
                    <a:pt x="72" y="202"/>
                  </a:lnTo>
                  <a:lnTo>
                    <a:pt x="74" y="200"/>
                  </a:lnTo>
                  <a:lnTo>
                    <a:pt x="76" y="200"/>
                  </a:lnTo>
                  <a:lnTo>
                    <a:pt x="82" y="198"/>
                  </a:lnTo>
                  <a:lnTo>
                    <a:pt x="86" y="198"/>
                  </a:lnTo>
                  <a:lnTo>
                    <a:pt x="88" y="198"/>
                  </a:lnTo>
                  <a:lnTo>
                    <a:pt x="92" y="196"/>
                  </a:lnTo>
                  <a:lnTo>
                    <a:pt x="98" y="194"/>
                  </a:lnTo>
                  <a:lnTo>
                    <a:pt x="104" y="192"/>
                  </a:lnTo>
                  <a:lnTo>
                    <a:pt x="106" y="192"/>
                  </a:lnTo>
                  <a:lnTo>
                    <a:pt x="110" y="190"/>
                  </a:lnTo>
                  <a:lnTo>
                    <a:pt x="112" y="190"/>
                  </a:lnTo>
                  <a:lnTo>
                    <a:pt x="114" y="190"/>
                  </a:lnTo>
                  <a:lnTo>
                    <a:pt x="116" y="190"/>
                  </a:lnTo>
                  <a:lnTo>
                    <a:pt x="120" y="188"/>
                  </a:lnTo>
                  <a:lnTo>
                    <a:pt x="124" y="188"/>
                  </a:lnTo>
                  <a:lnTo>
                    <a:pt x="126" y="186"/>
                  </a:lnTo>
                  <a:lnTo>
                    <a:pt x="132" y="186"/>
                  </a:lnTo>
                  <a:lnTo>
                    <a:pt x="138" y="184"/>
                  </a:lnTo>
                  <a:lnTo>
                    <a:pt x="146" y="182"/>
                  </a:lnTo>
                  <a:lnTo>
                    <a:pt x="154" y="180"/>
                  </a:lnTo>
                  <a:lnTo>
                    <a:pt x="158" y="178"/>
                  </a:lnTo>
                  <a:lnTo>
                    <a:pt x="162" y="178"/>
                  </a:lnTo>
                  <a:lnTo>
                    <a:pt x="164" y="176"/>
                  </a:lnTo>
                  <a:lnTo>
                    <a:pt x="166" y="176"/>
                  </a:lnTo>
                  <a:lnTo>
                    <a:pt x="170" y="176"/>
                  </a:lnTo>
                  <a:lnTo>
                    <a:pt x="172" y="176"/>
                  </a:lnTo>
                  <a:lnTo>
                    <a:pt x="174" y="174"/>
                  </a:lnTo>
                  <a:lnTo>
                    <a:pt x="180" y="174"/>
                  </a:lnTo>
                  <a:lnTo>
                    <a:pt x="174" y="166"/>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8" name="Freeform 11">
              <a:extLst>
                <a:ext uri="{FF2B5EF4-FFF2-40B4-BE49-F238E27FC236}">
                  <a16:creationId xmlns:a16="http://schemas.microsoft.com/office/drawing/2014/main" id="{6472C0F2-1184-41CC-94D5-1788E35BC3DE}"/>
                </a:ext>
              </a:extLst>
            </p:cNvPr>
            <p:cNvSpPr>
              <a:spLocks/>
            </p:cNvSpPr>
            <p:nvPr/>
          </p:nvSpPr>
          <p:spPr bwMode="auto">
            <a:xfrm>
              <a:off x="4273884" y="3166068"/>
              <a:ext cx="1119097" cy="943908"/>
            </a:xfrm>
            <a:custGeom>
              <a:avLst/>
              <a:gdLst/>
              <a:ahLst/>
              <a:cxnLst>
                <a:cxn ang="0">
                  <a:pos x="980" y="58"/>
                </a:cxn>
                <a:cxn ang="0">
                  <a:pos x="1004" y="90"/>
                </a:cxn>
                <a:cxn ang="0">
                  <a:pos x="1028" y="114"/>
                </a:cxn>
                <a:cxn ang="0">
                  <a:pos x="1046" y="152"/>
                </a:cxn>
                <a:cxn ang="0">
                  <a:pos x="1068" y="182"/>
                </a:cxn>
                <a:cxn ang="0">
                  <a:pos x="1102" y="198"/>
                </a:cxn>
                <a:cxn ang="0">
                  <a:pos x="1126" y="220"/>
                </a:cxn>
                <a:cxn ang="0">
                  <a:pos x="1156" y="246"/>
                </a:cxn>
                <a:cxn ang="0">
                  <a:pos x="1166" y="507"/>
                </a:cxn>
                <a:cxn ang="0">
                  <a:pos x="1130" y="521"/>
                </a:cxn>
                <a:cxn ang="0">
                  <a:pos x="1096" y="545"/>
                </a:cxn>
                <a:cxn ang="0">
                  <a:pos x="1064" y="583"/>
                </a:cxn>
                <a:cxn ang="0">
                  <a:pos x="1046" y="617"/>
                </a:cxn>
                <a:cxn ang="0">
                  <a:pos x="1018" y="639"/>
                </a:cxn>
                <a:cxn ang="0">
                  <a:pos x="982" y="649"/>
                </a:cxn>
                <a:cxn ang="0">
                  <a:pos x="960" y="673"/>
                </a:cxn>
                <a:cxn ang="0">
                  <a:pos x="922" y="675"/>
                </a:cxn>
                <a:cxn ang="0">
                  <a:pos x="884" y="693"/>
                </a:cxn>
                <a:cxn ang="0">
                  <a:pos x="856" y="721"/>
                </a:cxn>
                <a:cxn ang="0">
                  <a:pos x="828" y="721"/>
                </a:cxn>
                <a:cxn ang="0">
                  <a:pos x="822" y="741"/>
                </a:cxn>
                <a:cxn ang="0">
                  <a:pos x="850" y="879"/>
                </a:cxn>
                <a:cxn ang="0">
                  <a:pos x="842" y="915"/>
                </a:cxn>
                <a:cxn ang="0">
                  <a:pos x="848" y="957"/>
                </a:cxn>
                <a:cxn ang="0">
                  <a:pos x="858" y="985"/>
                </a:cxn>
                <a:cxn ang="0">
                  <a:pos x="824" y="973"/>
                </a:cxn>
                <a:cxn ang="0">
                  <a:pos x="796" y="969"/>
                </a:cxn>
                <a:cxn ang="0">
                  <a:pos x="762" y="963"/>
                </a:cxn>
                <a:cxn ang="0">
                  <a:pos x="736" y="981"/>
                </a:cxn>
                <a:cxn ang="0">
                  <a:pos x="700" y="981"/>
                </a:cxn>
                <a:cxn ang="0">
                  <a:pos x="684" y="953"/>
                </a:cxn>
                <a:cxn ang="0">
                  <a:pos x="666" y="921"/>
                </a:cxn>
                <a:cxn ang="0">
                  <a:pos x="650" y="891"/>
                </a:cxn>
                <a:cxn ang="0">
                  <a:pos x="624" y="859"/>
                </a:cxn>
                <a:cxn ang="0">
                  <a:pos x="538" y="651"/>
                </a:cxn>
                <a:cxn ang="0">
                  <a:pos x="324" y="743"/>
                </a:cxn>
                <a:cxn ang="0">
                  <a:pos x="310" y="807"/>
                </a:cxn>
                <a:cxn ang="0">
                  <a:pos x="236" y="827"/>
                </a:cxn>
                <a:cxn ang="0">
                  <a:pos x="238" y="805"/>
                </a:cxn>
                <a:cxn ang="0">
                  <a:pos x="228" y="769"/>
                </a:cxn>
                <a:cxn ang="0">
                  <a:pos x="222" y="737"/>
                </a:cxn>
                <a:cxn ang="0">
                  <a:pos x="2" y="689"/>
                </a:cxn>
                <a:cxn ang="0">
                  <a:pos x="16" y="667"/>
                </a:cxn>
                <a:cxn ang="0">
                  <a:pos x="28" y="631"/>
                </a:cxn>
                <a:cxn ang="0">
                  <a:pos x="54" y="615"/>
                </a:cxn>
                <a:cxn ang="0">
                  <a:pos x="92" y="605"/>
                </a:cxn>
                <a:cxn ang="0">
                  <a:pos x="120" y="609"/>
                </a:cxn>
                <a:cxn ang="0">
                  <a:pos x="154" y="617"/>
                </a:cxn>
                <a:cxn ang="0">
                  <a:pos x="190" y="619"/>
                </a:cxn>
                <a:cxn ang="0">
                  <a:pos x="212" y="659"/>
                </a:cxn>
                <a:cxn ang="0">
                  <a:pos x="238" y="691"/>
                </a:cxn>
                <a:cxn ang="0">
                  <a:pos x="280" y="685"/>
                </a:cxn>
                <a:cxn ang="0">
                  <a:pos x="308" y="691"/>
                </a:cxn>
                <a:cxn ang="0">
                  <a:pos x="342" y="681"/>
                </a:cxn>
                <a:cxn ang="0">
                  <a:pos x="368" y="661"/>
                </a:cxn>
                <a:cxn ang="0">
                  <a:pos x="398" y="647"/>
                </a:cxn>
                <a:cxn ang="0">
                  <a:pos x="436" y="645"/>
                </a:cxn>
                <a:cxn ang="0">
                  <a:pos x="464" y="619"/>
                </a:cxn>
                <a:cxn ang="0">
                  <a:pos x="490" y="615"/>
                </a:cxn>
                <a:cxn ang="0">
                  <a:pos x="518" y="591"/>
                </a:cxn>
                <a:cxn ang="0">
                  <a:pos x="548" y="597"/>
                </a:cxn>
                <a:cxn ang="0">
                  <a:pos x="948" y="2"/>
                </a:cxn>
              </a:cxnLst>
              <a:rect l="0" t="0" r="r" b="b"/>
              <a:pathLst>
                <a:path w="1174" h="991">
                  <a:moveTo>
                    <a:pt x="960" y="22"/>
                  </a:moveTo>
                  <a:lnTo>
                    <a:pt x="960" y="24"/>
                  </a:lnTo>
                  <a:lnTo>
                    <a:pt x="962" y="26"/>
                  </a:lnTo>
                  <a:lnTo>
                    <a:pt x="964" y="28"/>
                  </a:lnTo>
                  <a:lnTo>
                    <a:pt x="964" y="32"/>
                  </a:lnTo>
                  <a:lnTo>
                    <a:pt x="962" y="34"/>
                  </a:lnTo>
                  <a:lnTo>
                    <a:pt x="962" y="36"/>
                  </a:lnTo>
                  <a:lnTo>
                    <a:pt x="962" y="38"/>
                  </a:lnTo>
                  <a:lnTo>
                    <a:pt x="962" y="40"/>
                  </a:lnTo>
                  <a:lnTo>
                    <a:pt x="964" y="42"/>
                  </a:lnTo>
                  <a:lnTo>
                    <a:pt x="964" y="44"/>
                  </a:lnTo>
                  <a:lnTo>
                    <a:pt x="964" y="46"/>
                  </a:lnTo>
                  <a:lnTo>
                    <a:pt x="966" y="46"/>
                  </a:lnTo>
                  <a:lnTo>
                    <a:pt x="966" y="48"/>
                  </a:lnTo>
                  <a:lnTo>
                    <a:pt x="968" y="48"/>
                  </a:lnTo>
                  <a:lnTo>
                    <a:pt x="970" y="48"/>
                  </a:lnTo>
                  <a:lnTo>
                    <a:pt x="970" y="50"/>
                  </a:lnTo>
                  <a:lnTo>
                    <a:pt x="972" y="52"/>
                  </a:lnTo>
                  <a:lnTo>
                    <a:pt x="974" y="52"/>
                  </a:lnTo>
                  <a:lnTo>
                    <a:pt x="976" y="54"/>
                  </a:lnTo>
                  <a:lnTo>
                    <a:pt x="978" y="54"/>
                  </a:lnTo>
                  <a:lnTo>
                    <a:pt x="978" y="56"/>
                  </a:lnTo>
                  <a:lnTo>
                    <a:pt x="980" y="58"/>
                  </a:lnTo>
                  <a:lnTo>
                    <a:pt x="980" y="60"/>
                  </a:lnTo>
                  <a:lnTo>
                    <a:pt x="980" y="62"/>
                  </a:lnTo>
                  <a:lnTo>
                    <a:pt x="982" y="62"/>
                  </a:lnTo>
                  <a:lnTo>
                    <a:pt x="982" y="64"/>
                  </a:lnTo>
                  <a:lnTo>
                    <a:pt x="984" y="64"/>
                  </a:lnTo>
                  <a:lnTo>
                    <a:pt x="984" y="66"/>
                  </a:lnTo>
                  <a:lnTo>
                    <a:pt x="986" y="68"/>
                  </a:lnTo>
                  <a:lnTo>
                    <a:pt x="986" y="70"/>
                  </a:lnTo>
                  <a:lnTo>
                    <a:pt x="988" y="70"/>
                  </a:lnTo>
                  <a:lnTo>
                    <a:pt x="988" y="72"/>
                  </a:lnTo>
                  <a:lnTo>
                    <a:pt x="990" y="72"/>
                  </a:lnTo>
                  <a:lnTo>
                    <a:pt x="990" y="74"/>
                  </a:lnTo>
                  <a:lnTo>
                    <a:pt x="992" y="74"/>
                  </a:lnTo>
                  <a:lnTo>
                    <a:pt x="992" y="76"/>
                  </a:lnTo>
                  <a:lnTo>
                    <a:pt x="992" y="78"/>
                  </a:lnTo>
                  <a:lnTo>
                    <a:pt x="994" y="78"/>
                  </a:lnTo>
                  <a:lnTo>
                    <a:pt x="994" y="80"/>
                  </a:lnTo>
                  <a:lnTo>
                    <a:pt x="996" y="82"/>
                  </a:lnTo>
                  <a:lnTo>
                    <a:pt x="998" y="84"/>
                  </a:lnTo>
                  <a:lnTo>
                    <a:pt x="1000" y="86"/>
                  </a:lnTo>
                  <a:lnTo>
                    <a:pt x="1002" y="88"/>
                  </a:lnTo>
                  <a:lnTo>
                    <a:pt x="1004" y="88"/>
                  </a:lnTo>
                  <a:lnTo>
                    <a:pt x="1004" y="90"/>
                  </a:lnTo>
                  <a:lnTo>
                    <a:pt x="1006" y="90"/>
                  </a:lnTo>
                  <a:lnTo>
                    <a:pt x="1006" y="92"/>
                  </a:lnTo>
                  <a:lnTo>
                    <a:pt x="1008" y="92"/>
                  </a:lnTo>
                  <a:lnTo>
                    <a:pt x="1010" y="92"/>
                  </a:lnTo>
                  <a:lnTo>
                    <a:pt x="1010" y="94"/>
                  </a:lnTo>
                  <a:lnTo>
                    <a:pt x="1012" y="94"/>
                  </a:lnTo>
                  <a:lnTo>
                    <a:pt x="1012" y="96"/>
                  </a:lnTo>
                  <a:lnTo>
                    <a:pt x="1014" y="96"/>
                  </a:lnTo>
                  <a:lnTo>
                    <a:pt x="1014" y="96"/>
                  </a:lnTo>
                  <a:lnTo>
                    <a:pt x="1014" y="96"/>
                  </a:lnTo>
                  <a:lnTo>
                    <a:pt x="1016" y="98"/>
                  </a:lnTo>
                  <a:lnTo>
                    <a:pt x="1018" y="98"/>
                  </a:lnTo>
                  <a:lnTo>
                    <a:pt x="1020" y="100"/>
                  </a:lnTo>
                  <a:lnTo>
                    <a:pt x="1020" y="102"/>
                  </a:lnTo>
                  <a:lnTo>
                    <a:pt x="1022" y="102"/>
                  </a:lnTo>
                  <a:lnTo>
                    <a:pt x="1022" y="104"/>
                  </a:lnTo>
                  <a:lnTo>
                    <a:pt x="1024" y="104"/>
                  </a:lnTo>
                  <a:lnTo>
                    <a:pt x="1024" y="106"/>
                  </a:lnTo>
                  <a:lnTo>
                    <a:pt x="1024" y="108"/>
                  </a:lnTo>
                  <a:lnTo>
                    <a:pt x="1026" y="108"/>
                  </a:lnTo>
                  <a:lnTo>
                    <a:pt x="1026" y="110"/>
                  </a:lnTo>
                  <a:lnTo>
                    <a:pt x="1028" y="112"/>
                  </a:lnTo>
                  <a:lnTo>
                    <a:pt x="1028" y="114"/>
                  </a:lnTo>
                  <a:lnTo>
                    <a:pt x="1030" y="116"/>
                  </a:lnTo>
                  <a:lnTo>
                    <a:pt x="1028" y="118"/>
                  </a:lnTo>
                  <a:lnTo>
                    <a:pt x="1030" y="120"/>
                  </a:lnTo>
                  <a:lnTo>
                    <a:pt x="1030" y="122"/>
                  </a:lnTo>
                  <a:lnTo>
                    <a:pt x="1032" y="124"/>
                  </a:lnTo>
                  <a:lnTo>
                    <a:pt x="1032" y="126"/>
                  </a:lnTo>
                  <a:lnTo>
                    <a:pt x="1034" y="128"/>
                  </a:lnTo>
                  <a:lnTo>
                    <a:pt x="1036" y="128"/>
                  </a:lnTo>
                  <a:lnTo>
                    <a:pt x="1036" y="130"/>
                  </a:lnTo>
                  <a:lnTo>
                    <a:pt x="1038" y="132"/>
                  </a:lnTo>
                  <a:lnTo>
                    <a:pt x="1038" y="134"/>
                  </a:lnTo>
                  <a:lnTo>
                    <a:pt x="1038" y="136"/>
                  </a:lnTo>
                  <a:lnTo>
                    <a:pt x="1040" y="138"/>
                  </a:lnTo>
                  <a:lnTo>
                    <a:pt x="1042" y="138"/>
                  </a:lnTo>
                  <a:lnTo>
                    <a:pt x="1042" y="140"/>
                  </a:lnTo>
                  <a:lnTo>
                    <a:pt x="1042" y="142"/>
                  </a:lnTo>
                  <a:lnTo>
                    <a:pt x="1042" y="144"/>
                  </a:lnTo>
                  <a:lnTo>
                    <a:pt x="1044" y="144"/>
                  </a:lnTo>
                  <a:lnTo>
                    <a:pt x="1044" y="146"/>
                  </a:lnTo>
                  <a:lnTo>
                    <a:pt x="1044" y="148"/>
                  </a:lnTo>
                  <a:lnTo>
                    <a:pt x="1046" y="148"/>
                  </a:lnTo>
                  <a:lnTo>
                    <a:pt x="1046" y="150"/>
                  </a:lnTo>
                  <a:lnTo>
                    <a:pt x="1046" y="152"/>
                  </a:lnTo>
                  <a:lnTo>
                    <a:pt x="1046" y="154"/>
                  </a:lnTo>
                  <a:lnTo>
                    <a:pt x="1046" y="156"/>
                  </a:lnTo>
                  <a:lnTo>
                    <a:pt x="1048" y="156"/>
                  </a:lnTo>
                  <a:lnTo>
                    <a:pt x="1048" y="158"/>
                  </a:lnTo>
                  <a:lnTo>
                    <a:pt x="1050" y="160"/>
                  </a:lnTo>
                  <a:lnTo>
                    <a:pt x="1050" y="162"/>
                  </a:lnTo>
                  <a:lnTo>
                    <a:pt x="1052" y="162"/>
                  </a:lnTo>
                  <a:lnTo>
                    <a:pt x="1052" y="164"/>
                  </a:lnTo>
                  <a:lnTo>
                    <a:pt x="1054" y="166"/>
                  </a:lnTo>
                  <a:lnTo>
                    <a:pt x="1054" y="168"/>
                  </a:lnTo>
                  <a:lnTo>
                    <a:pt x="1056" y="170"/>
                  </a:lnTo>
                  <a:lnTo>
                    <a:pt x="1056" y="172"/>
                  </a:lnTo>
                  <a:lnTo>
                    <a:pt x="1058" y="172"/>
                  </a:lnTo>
                  <a:lnTo>
                    <a:pt x="1058" y="174"/>
                  </a:lnTo>
                  <a:lnTo>
                    <a:pt x="1058" y="176"/>
                  </a:lnTo>
                  <a:lnTo>
                    <a:pt x="1060" y="176"/>
                  </a:lnTo>
                  <a:lnTo>
                    <a:pt x="1060" y="178"/>
                  </a:lnTo>
                  <a:lnTo>
                    <a:pt x="1062" y="180"/>
                  </a:lnTo>
                  <a:lnTo>
                    <a:pt x="1062" y="180"/>
                  </a:lnTo>
                  <a:lnTo>
                    <a:pt x="1064" y="180"/>
                  </a:lnTo>
                  <a:lnTo>
                    <a:pt x="1066" y="180"/>
                  </a:lnTo>
                  <a:lnTo>
                    <a:pt x="1068" y="180"/>
                  </a:lnTo>
                  <a:lnTo>
                    <a:pt x="1068" y="182"/>
                  </a:lnTo>
                  <a:lnTo>
                    <a:pt x="1070" y="184"/>
                  </a:lnTo>
                  <a:lnTo>
                    <a:pt x="1074" y="184"/>
                  </a:lnTo>
                  <a:lnTo>
                    <a:pt x="1076" y="184"/>
                  </a:lnTo>
                  <a:lnTo>
                    <a:pt x="1076" y="186"/>
                  </a:lnTo>
                  <a:lnTo>
                    <a:pt x="1078" y="186"/>
                  </a:lnTo>
                  <a:lnTo>
                    <a:pt x="1080" y="186"/>
                  </a:lnTo>
                  <a:lnTo>
                    <a:pt x="1080" y="188"/>
                  </a:lnTo>
                  <a:lnTo>
                    <a:pt x="1082" y="188"/>
                  </a:lnTo>
                  <a:lnTo>
                    <a:pt x="1082" y="190"/>
                  </a:lnTo>
                  <a:lnTo>
                    <a:pt x="1084" y="190"/>
                  </a:lnTo>
                  <a:lnTo>
                    <a:pt x="1086" y="190"/>
                  </a:lnTo>
                  <a:lnTo>
                    <a:pt x="1088" y="190"/>
                  </a:lnTo>
                  <a:lnTo>
                    <a:pt x="1090" y="192"/>
                  </a:lnTo>
                  <a:lnTo>
                    <a:pt x="1092" y="192"/>
                  </a:lnTo>
                  <a:lnTo>
                    <a:pt x="1092" y="192"/>
                  </a:lnTo>
                  <a:lnTo>
                    <a:pt x="1094" y="192"/>
                  </a:lnTo>
                  <a:lnTo>
                    <a:pt x="1094" y="194"/>
                  </a:lnTo>
                  <a:lnTo>
                    <a:pt x="1096" y="194"/>
                  </a:lnTo>
                  <a:lnTo>
                    <a:pt x="1096" y="196"/>
                  </a:lnTo>
                  <a:lnTo>
                    <a:pt x="1098" y="196"/>
                  </a:lnTo>
                  <a:lnTo>
                    <a:pt x="1100" y="196"/>
                  </a:lnTo>
                  <a:lnTo>
                    <a:pt x="1100" y="198"/>
                  </a:lnTo>
                  <a:lnTo>
                    <a:pt x="1102" y="198"/>
                  </a:lnTo>
                  <a:lnTo>
                    <a:pt x="1104" y="198"/>
                  </a:lnTo>
                  <a:lnTo>
                    <a:pt x="1106" y="200"/>
                  </a:lnTo>
                  <a:lnTo>
                    <a:pt x="1106" y="202"/>
                  </a:lnTo>
                  <a:lnTo>
                    <a:pt x="1106" y="204"/>
                  </a:lnTo>
                  <a:lnTo>
                    <a:pt x="1108" y="204"/>
                  </a:lnTo>
                  <a:lnTo>
                    <a:pt x="1108" y="202"/>
                  </a:lnTo>
                  <a:lnTo>
                    <a:pt x="1110" y="202"/>
                  </a:lnTo>
                  <a:lnTo>
                    <a:pt x="1110" y="204"/>
                  </a:lnTo>
                  <a:lnTo>
                    <a:pt x="1110" y="204"/>
                  </a:lnTo>
                  <a:lnTo>
                    <a:pt x="1110" y="206"/>
                  </a:lnTo>
                  <a:lnTo>
                    <a:pt x="1112" y="208"/>
                  </a:lnTo>
                  <a:lnTo>
                    <a:pt x="1114" y="208"/>
                  </a:lnTo>
                  <a:lnTo>
                    <a:pt x="1116" y="208"/>
                  </a:lnTo>
                  <a:lnTo>
                    <a:pt x="1116" y="210"/>
                  </a:lnTo>
                  <a:lnTo>
                    <a:pt x="1118" y="212"/>
                  </a:lnTo>
                  <a:lnTo>
                    <a:pt x="1120" y="212"/>
                  </a:lnTo>
                  <a:lnTo>
                    <a:pt x="1120" y="214"/>
                  </a:lnTo>
                  <a:lnTo>
                    <a:pt x="1122" y="214"/>
                  </a:lnTo>
                  <a:lnTo>
                    <a:pt x="1122" y="216"/>
                  </a:lnTo>
                  <a:lnTo>
                    <a:pt x="1124" y="216"/>
                  </a:lnTo>
                  <a:lnTo>
                    <a:pt x="1124" y="218"/>
                  </a:lnTo>
                  <a:lnTo>
                    <a:pt x="1126" y="218"/>
                  </a:lnTo>
                  <a:lnTo>
                    <a:pt x="1126" y="220"/>
                  </a:lnTo>
                  <a:lnTo>
                    <a:pt x="1128" y="222"/>
                  </a:lnTo>
                  <a:lnTo>
                    <a:pt x="1130" y="224"/>
                  </a:lnTo>
                  <a:lnTo>
                    <a:pt x="1130" y="226"/>
                  </a:lnTo>
                  <a:lnTo>
                    <a:pt x="1132" y="228"/>
                  </a:lnTo>
                  <a:lnTo>
                    <a:pt x="1134" y="230"/>
                  </a:lnTo>
                  <a:lnTo>
                    <a:pt x="1134" y="232"/>
                  </a:lnTo>
                  <a:lnTo>
                    <a:pt x="1136" y="232"/>
                  </a:lnTo>
                  <a:lnTo>
                    <a:pt x="1136" y="234"/>
                  </a:lnTo>
                  <a:lnTo>
                    <a:pt x="1138" y="234"/>
                  </a:lnTo>
                  <a:lnTo>
                    <a:pt x="1140" y="236"/>
                  </a:lnTo>
                  <a:lnTo>
                    <a:pt x="1140" y="238"/>
                  </a:lnTo>
                  <a:lnTo>
                    <a:pt x="1140" y="240"/>
                  </a:lnTo>
                  <a:lnTo>
                    <a:pt x="1142" y="240"/>
                  </a:lnTo>
                  <a:lnTo>
                    <a:pt x="1144" y="240"/>
                  </a:lnTo>
                  <a:lnTo>
                    <a:pt x="1144" y="240"/>
                  </a:lnTo>
                  <a:lnTo>
                    <a:pt x="1146" y="242"/>
                  </a:lnTo>
                  <a:lnTo>
                    <a:pt x="1146" y="244"/>
                  </a:lnTo>
                  <a:lnTo>
                    <a:pt x="1148" y="244"/>
                  </a:lnTo>
                  <a:lnTo>
                    <a:pt x="1150" y="246"/>
                  </a:lnTo>
                  <a:lnTo>
                    <a:pt x="1152" y="244"/>
                  </a:lnTo>
                  <a:lnTo>
                    <a:pt x="1154" y="244"/>
                  </a:lnTo>
                  <a:lnTo>
                    <a:pt x="1154" y="246"/>
                  </a:lnTo>
                  <a:lnTo>
                    <a:pt x="1156" y="246"/>
                  </a:lnTo>
                  <a:lnTo>
                    <a:pt x="1156" y="248"/>
                  </a:lnTo>
                  <a:lnTo>
                    <a:pt x="1158" y="248"/>
                  </a:lnTo>
                  <a:lnTo>
                    <a:pt x="1158" y="250"/>
                  </a:lnTo>
                  <a:lnTo>
                    <a:pt x="1158" y="250"/>
                  </a:lnTo>
                  <a:lnTo>
                    <a:pt x="1158" y="252"/>
                  </a:lnTo>
                  <a:lnTo>
                    <a:pt x="1160" y="252"/>
                  </a:lnTo>
                  <a:lnTo>
                    <a:pt x="1160" y="254"/>
                  </a:lnTo>
                  <a:lnTo>
                    <a:pt x="1162" y="254"/>
                  </a:lnTo>
                  <a:lnTo>
                    <a:pt x="1162" y="256"/>
                  </a:lnTo>
                  <a:lnTo>
                    <a:pt x="1164" y="254"/>
                  </a:lnTo>
                  <a:lnTo>
                    <a:pt x="1164" y="256"/>
                  </a:lnTo>
                  <a:lnTo>
                    <a:pt x="1166" y="256"/>
                  </a:lnTo>
                  <a:lnTo>
                    <a:pt x="1126" y="270"/>
                  </a:lnTo>
                  <a:lnTo>
                    <a:pt x="1112" y="276"/>
                  </a:lnTo>
                  <a:lnTo>
                    <a:pt x="1088" y="284"/>
                  </a:lnTo>
                  <a:lnTo>
                    <a:pt x="1118" y="365"/>
                  </a:lnTo>
                  <a:lnTo>
                    <a:pt x="1146" y="431"/>
                  </a:lnTo>
                  <a:lnTo>
                    <a:pt x="1174" y="501"/>
                  </a:lnTo>
                  <a:lnTo>
                    <a:pt x="1172" y="503"/>
                  </a:lnTo>
                  <a:lnTo>
                    <a:pt x="1170" y="505"/>
                  </a:lnTo>
                  <a:lnTo>
                    <a:pt x="1168" y="505"/>
                  </a:lnTo>
                  <a:lnTo>
                    <a:pt x="1166" y="505"/>
                  </a:lnTo>
                  <a:lnTo>
                    <a:pt x="1166" y="507"/>
                  </a:lnTo>
                  <a:lnTo>
                    <a:pt x="1164" y="507"/>
                  </a:lnTo>
                  <a:lnTo>
                    <a:pt x="1162" y="507"/>
                  </a:lnTo>
                  <a:lnTo>
                    <a:pt x="1160" y="507"/>
                  </a:lnTo>
                  <a:lnTo>
                    <a:pt x="1160" y="509"/>
                  </a:lnTo>
                  <a:lnTo>
                    <a:pt x="1158" y="509"/>
                  </a:lnTo>
                  <a:lnTo>
                    <a:pt x="1158" y="509"/>
                  </a:lnTo>
                  <a:lnTo>
                    <a:pt x="1156" y="509"/>
                  </a:lnTo>
                  <a:lnTo>
                    <a:pt x="1156" y="511"/>
                  </a:lnTo>
                  <a:lnTo>
                    <a:pt x="1154" y="511"/>
                  </a:lnTo>
                  <a:lnTo>
                    <a:pt x="1152" y="511"/>
                  </a:lnTo>
                  <a:lnTo>
                    <a:pt x="1150" y="513"/>
                  </a:lnTo>
                  <a:lnTo>
                    <a:pt x="1148" y="513"/>
                  </a:lnTo>
                  <a:lnTo>
                    <a:pt x="1146" y="513"/>
                  </a:lnTo>
                  <a:lnTo>
                    <a:pt x="1144" y="515"/>
                  </a:lnTo>
                  <a:lnTo>
                    <a:pt x="1142" y="515"/>
                  </a:lnTo>
                  <a:lnTo>
                    <a:pt x="1140" y="515"/>
                  </a:lnTo>
                  <a:lnTo>
                    <a:pt x="1140" y="517"/>
                  </a:lnTo>
                  <a:lnTo>
                    <a:pt x="1138" y="517"/>
                  </a:lnTo>
                  <a:lnTo>
                    <a:pt x="1136" y="517"/>
                  </a:lnTo>
                  <a:lnTo>
                    <a:pt x="1136" y="519"/>
                  </a:lnTo>
                  <a:lnTo>
                    <a:pt x="1134" y="519"/>
                  </a:lnTo>
                  <a:lnTo>
                    <a:pt x="1132" y="519"/>
                  </a:lnTo>
                  <a:lnTo>
                    <a:pt x="1130" y="521"/>
                  </a:lnTo>
                  <a:lnTo>
                    <a:pt x="1128" y="521"/>
                  </a:lnTo>
                  <a:lnTo>
                    <a:pt x="1126" y="521"/>
                  </a:lnTo>
                  <a:lnTo>
                    <a:pt x="1126" y="523"/>
                  </a:lnTo>
                  <a:lnTo>
                    <a:pt x="1124" y="523"/>
                  </a:lnTo>
                  <a:lnTo>
                    <a:pt x="1122" y="523"/>
                  </a:lnTo>
                  <a:lnTo>
                    <a:pt x="1122" y="525"/>
                  </a:lnTo>
                  <a:lnTo>
                    <a:pt x="1120" y="525"/>
                  </a:lnTo>
                  <a:lnTo>
                    <a:pt x="1120" y="527"/>
                  </a:lnTo>
                  <a:lnTo>
                    <a:pt x="1118" y="529"/>
                  </a:lnTo>
                  <a:lnTo>
                    <a:pt x="1116" y="529"/>
                  </a:lnTo>
                  <a:lnTo>
                    <a:pt x="1114" y="529"/>
                  </a:lnTo>
                  <a:lnTo>
                    <a:pt x="1112" y="529"/>
                  </a:lnTo>
                  <a:lnTo>
                    <a:pt x="1110" y="531"/>
                  </a:lnTo>
                  <a:lnTo>
                    <a:pt x="1110" y="531"/>
                  </a:lnTo>
                  <a:lnTo>
                    <a:pt x="1108" y="533"/>
                  </a:lnTo>
                  <a:lnTo>
                    <a:pt x="1106" y="533"/>
                  </a:lnTo>
                  <a:lnTo>
                    <a:pt x="1106" y="535"/>
                  </a:lnTo>
                  <a:lnTo>
                    <a:pt x="1104" y="535"/>
                  </a:lnTo>
                  <a:lnTo>
                    <a:pt x="1104" y="537"/>
                  </a:lnTo>
                  <a:lnTo>
                    <a:pt x="1102" y="539"/>
                  </a:lnTo>
                  <a:lnTo>
                    <a:pt x="1100" y="541"/>
                  </a:lnTo>
                  <a:lnTo>
                    <a:pt x="1098" y="543"/>
                  </a:lnTo>
                  <a:lnTo>
                    <a:pt x="1096" y="545"/>
                  </a:lnTo>
                  <a:lnTo>
                    <a:pt x="1094" y="547"/>
                  </a:lnTo>
                  <a:lnTo>
                    <a:pt x="1092" y="555"/>
                  </a:lnTo>
                  <a:lnTo>
                    <a:pt x="1092" y="557"/>
                  </a:lnTo>
                  <a:lnTo>
                    <a:pt x="1090" y="557"/>
                  </a:lnTo>
                  <a:lnTo>
                    <a:pt x="1088" y="557"/>
                  </a:lnTo>
                  <a:lnTo>
                    <a:pt x="1086" y="559"/>
                  </a:lnTo>
                  <a:lnTo>
                    <a:pt x="1084" y="559"/>
                  </a:lnTo>
                  <a:lnTo>
                    <a:pt x="1082" y="559"/>
                  </a:lnTo>
                  <a:lnTo>
                    <a:pt x="1080" y="559"/>
                  </a:lnTo>
                  <a:lnTo>
                    <a:pt x="1078" y="559"/>
                  </a:lnTo>
                  <a:lnTo>
                    <a:pt x="1076" y="561"/>
                  </a:lnTo>
                  <a:lnTo>
                    <a:pt x="1074" y="561"/>
                  </a:lnTo>
                  <a:lnTo>
                    <a:pt x="1074" y="563"/>
                  </a:lnTo>
                  <a:lnTo>
                    <a:pt x="1070" y="571"/>
                  </a:lnTo>
                  <a:lnTo>
                    <a:pt x="1070" y="573"/>
                  </a:lnTo>
                  <a:lnTo>
                    <a:pt x="1070" y="575"/>
                  </a:lnTo>
                  <a:lnTo>
                    <a:pt x="1068" y="575"/>
                  </a:lnTo>
                  <a:lnTo>
                    <a:pt x="1068" y="577"/>
                  </a:lnTo>
                  <a:lnTo>
                    <a:pt x="1068" y="577"/>
                  </a:lnTo>
                  <a:lnTo>
                    <a:pt x="1068" y="579"/>
                  </a:lnTo>
                  <a:lnTo>
                    <a:pt x="1066" y="579"/>
                  </a:lnTo>
                  <a:lnTo>
                    <a:pt x="1066" y="581"/>
                  </a:lnTo>
                  <a:lnTo>
                    <a:pt x="1064" y="583"/>
                  </a:lnTo>
                  <a:lnTo>
                    <a:pt x="1064" y="585"/>
                  </a:lnTo>
                  <a:lnTo>
                    <a:pt x="1062" y="585"/>
                  </a:lnTo>
                  <a:lnTo>
                    <a:pt x="1062" y="587"/>
                  </a:lnTo>
                  <a:lnTo>
                    <a:pt x="1062" y="587"/>
                  </a:lnTo>
                  <a:lnTo>
                    <a:pt x="1062" y="589"/>
                  </a:lnTo>
                  <a:lnTo>
                    <a:pt x="1060" y="589"/>
                  </a:lnTo>
                  <a:lnTo>
                    <a:pt x="1060" y="591"/>
                  </a:lnTo>
                  <a:lnTo>
                    <a:pt x="1058" y="591"/>
                  </a:lnTo>
                  <a:lnTo>
                    <a:pt x="1058" y="593"/>
                  </a:lnTo>
                  <a:lnTo>
                    <a:pt x="1056" y="593"/>
                  </a:lnTo>
                  <a:lnTo>
                    <a:pt x="1056" y="595"/>
                  </a:lnTo>
                  <a:lnTo>
                    <a:pt x="1056" y="597"/>
                  </a:lnTo>
                  <a:lnTo>
                    <a:pt x="1054" y="597"/>
                  </a:lnTo>
                  <a:lnTo>
                    <a:pt x="1054" y="599"/>
                  </a:lnTo>
                  <a:lnTo>
                    <a:pt x="1052" y="601"/>
                  </a:lnTo>
                  <a:lnTo>
                    <a:pt x="1052" y="603"/>
                  </a:lnTo>
                  <a:lnTo>
                    <a:pt x="1050" y="605"/>
                  </a:lnTo>
                  <a:lnTo>
                    <a:pt x="1050" y="607"/>
                  </a:lnTo>
                  <a:lnTo>
                    <a:pt x="1048" y="609"/>
                  </a:lnTo>
                  <a:lnTo>
                    <a:pt x="1048" y="611"/>
                  </a:lnTo>
                  <a:lnTo>
                    <a:pt x="1046" y="613"/>
                  </a:lnTo>
                  <a:lnTo>
                    <a:pt x="1046" y="615"/>
                  </a:lnTo>
                  <a:lnTo>
                    <a:pt x="1046" y="617"/>
                  </a:lnTo>
                  <a:lnTo>
                    <a:pt x="1044" y="617"/>
                  </a:lnTo>
                  <a:lnTo>
                    <a:pt x="1044" y="619"/>
                  </a:lnTo>
                  <a:lnTo>
                    <a:pt x="1044" y="621"/>
                  </a:lnTo>
                  <a:lnTo>
                    <a:pt x="1044" y="623"/>
                  </a:lnTo>
                  <a:lnTo>
                    <a:pt x="1044" y="625"/>
                  </a:lnTo>
                  <a:lnTo>
                    <a:pt x="1044" y="625"/>
                  </a:lnTo>
                  <a:lnTo>
                    <a:pt x="1042" y="625"/>
                  </a:lnTo>
                  <a:lnTo>
                    <a:pt x="1040" y="625"/>
                  </a:lnTo>
                  <a:lnTo>
                    <a:pt x="1040" y="627"/>
                  </a:lnTo>
                  <a:lnTo>
                    <a:pt x="1038" y="629"/>
                  </a:lnTo>
                  <a:lnTo>
                    <a:pt x="1036" y="629"/>
                  </a:lnTo>
                  <a:lnTo>
                    <a:pt x="1034" y="631"/>
                  </a:lnTo>
                  <a:lnTo>
                    <a:pt x="1032" y="631"/>
                  </a:lnTo>
                  <a:lnTo>
                    <a:pt x="1030" y="633"/>
                  </a:lnTo>
                  <a:lnTo>
                    <a:pt x="1030" y="635"/>
                  </a:lnTo>
                  <a:lnTo>
                    <a:pt x="1030" y="637"/>
                  </a:lnTo>
                  <a:lnTo>
                    <a:pt x="1028" y="637"/>
                  </a:lnTo>
                  <a:lnTo>
                    <a:pt x="1028" y="639"/>
                  </a:lnTo>
                  <a:lnTo>
                    <a:pt x="1026" y="639"/>
                  </a:lnTo>
                  <a:lnTo>
                    <a:pt x="1024" y="639"/>
                  </a:lnTo>
                  <a:lnTo>
                    <a:pt x="1022" y="639"/>
                  </a:lnTo>
                  <a:lnTo>
                    <a:pt x="1020" y="639"/>
                  </a:lnTo>
                  <a:lnTo>
                    <a:pt x="1018" y="639"/>
                  </a:lnTo>
                  <a:lnTo>
                    <a:pt x="1016" y="639"/>
                  </a:lnTo>
                  <a:lnTo>
                    <a:pt x="1014" y="639"/>
                  </a:lnTo>
                  <a:lnTo>
                    <a:pt x="1014" y="639"/>
                  </a:lnTo>
                  <a:lnTo>
                    <a:pt x="1012" y="639"/>
                  </a:lnTo>
                  <a:lnTo>
                    <a:pt x="1010" y="639"/>
                  </a:lnTo>
                  <a:lnTo>
                    <a:pt x="1010" y="641"/>
                  </a:lnTo>
                  <a:lnTo>
                    <a:pt x="1010" y="643"/>
                  </a:lnTo>
                  <a:lnTo>
                    <a:pt x="1008" y="645"/>
                  </a:lnTo>
                  <a:lnTo>
                    <a:pt x="1006" y="645"/>
                  </a:lnTo>
                  <a:lnTo>
                    <a:pt x="1004" y="645"/>
                  </a:lnTo>
                  <a:lnTo>
                    <a:pt x="1002" y="645"/>
                  </a:lnTo>
                  <a:lnTo>
                    <a:pt x="1000" y="645"/>
                  </a:lnTo>
                  <a:lnTo>
                    <a:pt x="998" y="645"/>
                  </a:lnTo>
                  <a:lnTo>
                    <a:pt x="996" y="643"/>
                  </a:lnTo>
                  <a:lnTo>
                    <a:pt x="994" y="643"/>
                  </a:lnTo>
                  <a:lnTo>
                    <a:pt x="992" y="643"/>
                  </a:lnTo>
                  <a:lnTo>
                    <a:pt x="992" y="641"/>
                  </a:lnTo>
                  <a:lnTo>
                    <a:pt x="990" y="641"/>
                  </a:lnTo>
                  <a:lnTo>
                    <a:pt x="988" y="641"/>
                  </a:lnTo>
                  <a:lnTo>
                    <a:pt x="986" y="643"/>
                  </a:lnTo>
                  <a:lnTo>
                    <a:pt x="986" y="645"/>
                  </a:lnTo>
                  <a:lnTo>
                    <a:pt x="984" y="647"/>
                  </a:lnTo>
                  <a:lnTo>
                    <a:pt x="982" y="649"/>
                  </a:lnTo>
                  <a:lnTo>
                    <a:pt x="980" y="651"/>
                  </a:lnTo>
                  <a:lnTo>
                    <a:pt x="978" y="651"/>
                  </a:lnTo>
                  <a:lnTo>
                    <a:pt x="976" y="651"/>
                  </a:lnTo>
                  <a:lnTo>
                    <a:pt x="976" y="653"/>
                  </a:lnTo>
                  <a:lnTo>
                    <a:pt x="976" y="655"/>
                  </a:lnTo>
                  <a:lnTo>
                    <a:pt x="974" y="655"/>
                  </a:lnTo>
                  <a:lnTo>
                    <a:pt x="974" y="657"/>
                  </a:lnTo>
                  <a:lnTo>
                    <a:pt x="976" y="659"/>
                  </a:lnTo>
                  <a:lnTo>
                    <a:pt x="976" y="661"/>
                  </a:lnTo>
                  <a:lnTo>
                    <a:pt x="974" y="661"/>
                  </a:lnTo>
                  <a:lnTo>
                    <a:pt x="974" y="663"/>
                  </a:lnTo>
                  <a:lnTo>
                    <a:pt x="972" y="663"/>
                  </a:lnTo>
                  <a:lnTo>
                    <a:pt x="970" y="663"/>
                  </a:lnTo>
                  <a:lnTo>
                    <a:pt x="970" y="665"/>
                  </a:lnTo>
                  <a:lnTo>
                    <a:pt x="970" y="667"/>
                  </a:lnTo>
                  <a:lnTo>
                    <a:pt x="970" y="669"/>
                  </a:lnTo>
                  <a:lnTo>
                    <a:pt x="968" y="669"/>
                  </a:lnTo>
                  <a:lnTo>
                    <a:pt x="968" y="671"/>
                  </a:lnTo>
                  <a:lnTo>
                    <a:pt x="966" y="671"/>
                  </a:lnTo>
                  <a:lnTo>
                    <a:pt x="966" y="671"/>
                  </a:lnTo>
                  <a:lnTo>
                    <a:pt x="964" y="671"/>
                  </a:lnTo>
                  <a:lnTo>
                    <a:pt x="962" y="671"/>
                  </a:lnTo>
                  <a:lnTo>
                    <a:pt x="960" y="673"/>
                  </a:lnTo>
                  <a:lnTo>
                    <a:pt x="958" y="673"/>
                  </a:lnTo>
                  <a:lnTo>
                    <a:pt x="956" y="673"/>
                  </a:lnTo>
                  <a:lnTo>
                    <a:pt x="954" y="673"/>
                  </a:lnTo>
                  <a:lnTo>
                    <a:pt x="952" y="673"/>
                  </a:lnTo>
                  <a:lnTo>
                    <a:pt x="950" y="673"/>
                  </a:lnTo>
                  <a:lnTo>
                    <a:pt x="948" y="673"/>
                  </a:lnTo>
                  <a:lnTo>
                    <a:pt x="946" y="673"/>
                  </a:lnTo>
                  <a:lnTo>
                    <a:pt x="944" y="673"/>
                  </a:lnTo>
                  <a:lnTo>
                    <a:pt x="944" y="673"/>
                  </a:lnTo>
                  <a:lnTo>
                    <a:pt x="942" y="673"/>
                  </a:lnTo>
                  <a:lnTo>
                    <a:pt x="942" y="673"/>
                  </a:lnTo>
                  <a:lnTo>
                    <a:pt x="940" y="673"/>
                  </a:lnTo>
                  <a:lnTo>
                    <a:pt x="938" y="673"/>
                  </a:lnTo>
                  <a:lnTo>
                    <a:pt x="938" y="673"/>
                  </a:lnTo>
                  <a:lnTo>
                    <a:pt x="936" y="673"/>
                  </a:lnTo>
                  <a:lnTo>
                    <a:pt x="934" y="673"/>
                  </a:lnTo>
                  <a:lnTo>
                    <a:pt x="934" y="675"/>
                  </a:lnTo>
                  <a:lnTo>
                    <a:pt x="932" y="675"/>
                  </a:lnTo>
                  <a:lnTo>
                    <a:pt x="930" y="675"/>
                  </a:lnTo>
                  <a:lnTo>
                    <a:pt x="928" y="675"/>
                  </a:lnTo>
                  <a:lnTo>
                    <a:pt x="926" y="675"/>
                  </a:lnTo>
                  <a:lnTo>
                    <a:pt x="924" y="675"/>
                  </a:lnTo>
                  <a:lnTo>
                    <a:pt x="922" y="675"/>
                  </a:lnTo>
                  <a:lnTo>
                    <a:pt x="920" y="677"/>
                  </a:lnTo>
                  <a:lnTo>
                    <a:pt x="918" y="677"/>
                  </a:lnTo>
                  <a:lnTo>
                    <a:pt x="918" y="677"/>
                  </a:lnTo>
                  <a:lnTo>
                    <a:pt x="916" y="677"/>
                  </a:lnTo>
                  <a:lnTo>
                    <a:pt x="914" y="677"/>
                  </a:lnTo>
                  <a:lnTo>
                    <a:pt x="912" y="677"/>
                  </a:lnTo>
                  <a:lnTo>
                    <a:pt x="910" y="677"/>
                  </a:lnTo>
                  <a:lnTo>
                    <a:pt x="908" y="677"/>
                  </a:lnTo>
                  <a:lnTo>
                    <a:pt x="906" y="677"/>
                  </a:lnTo>
                  <a:lnTo>
                    <a:pt x="904" y="677"/>
                  </a:lnTo>
                  <a:lnTo>
                    <a:pt x="902" y="677"/>
                  </a:lnTo>
                  <a:lnTo>
                    <a:pt x="900" y="677"/>
                  </a:lnTo>
                  <a:lnTo>
                    <a:pt x="898" y="677"/>
                  </a:lnTo>
                  <a:lnTo>
                    <a:pt x="896" y="677"/>
                  </a:lnTo>
                  <a:lnTo>
                    <a:pt x="896" y="679"/>
                  </a:lnTo>
                  <a:lnTo>
                    <a:pt x="894" y="679"/>
                  </a:lnTo>
                  <a:lnTo>
                    <a:pt x="892" y="687"/>
                  </a:lnTo>
                  <a:lnTo>
                    <a:pt x="890" y="687"/>
                  </a:lnTo>
                  <a:lnTo>
                    <a:pt x="888" y="687"/>
                  </a:lnTo>
                  <a:lnTo>
                    <a:pt x="888" y="689"/>
                  </a:lnTo>
                  <a:lnTo>
                    <a:pt x="886" y="689"/>
                  </a:lnTo>
                  <a:lnTo>
                    <a:pt x="884" y="691"/>
                  </a:lnTo>
                  <a:lnTo>
                    <a:pt x="884" y="693"/>
                  </a:lnTo>
                  <a:lnTo>
                    <a:pt x="882" y="693"/>
                  </a:lnTo>
                  <a:lnTo>
                    <a:pt x="882" y="695"/>
                  </a:lnTo>
                  <a:lnTo>
                    <a:pt x="880" y="695"/>
                  </a:lnTo>
                  <a:lnTo>
                    <a:pt x="880" y="697"/>
                  </a:lnTo>
                  <a:lnTo>
                    <a:pt x="878" y="699"/>
                  </a:lnTo>
                  <a:lnTo>
                    <a:pt x="878" y="701"/>
                  </a:lnTo>
                  <a:lnTo>
                    <a:pt x="878" y="703"/>
                  </a:lnTo>
                  <a:lnTo>
                    <a:pt x="876" y="703"/>
                  </a:lnTo>
                  <a:lnTo>
                    <a:pt x="874" y="705"/>
                  </a:lnTo>
                  <a:lnTo>
                    <a:pt x="874" y="707"/>
                  </a:lnTo>
                  <a:lnTo>
                    <a:pt x="872" y="707"/>
                  </a:lnTo>
                  <a:lnTo>
                    <a:pt x="870" y="709"/>
                  </a:lnTo>
                  <a:lnTo>
                    <a:pt x="870" y="711"/>
                  </a:lnTo>
                  <a:lnTo>
                    <a:pt x="870" y="711"/>
                  </a:lnTo>
                  <a:lnTo>
                    <a:pt x="870" y="713"/>
                  </a:lnTo>
                  <a:lnTo>
                    <a:pt x="868" y="715"/>
                  </a:lnTo>
                  <a:lnTo>
                    <a:pt x="866" y="717"/>
                  </a:lnTo>
                  <a:lnTo>
                    <a:pt x="864" y="719"/>
                  </a:lnTo>
                  <a:lnTo>
                    <a:pt x="862" y="719"/>
                  </a:lnTo>
                  <a:lnTo>
                    <a:pt x="860" y="719"/>
                  </a:lnTo>
                  <a:lnTo>
                    <a:pt x="860" y="721"/>
                  </a:lnTo>
                  <a:lnTo>
                    <a:pt x="858" y="721"/>
                  </a:lnTo>
                  <a:lnTo>
                    <a:pt x="856" y="721"/>
                  </a:lnTo>
                  <a:lnTo>
                    <a:pt x="856" y="719"/>
                  </a:lnTo>
                  <a:lnTo>
                    <a:pt x="854" y="719"/>
                  </a:lnTo>
                  <a:lnTo>
                    <a:pt x="854" y="717"/>
                  </a:lnTo>
                  <a:lnTo>
                    <a:pt x="852" y="715"/>
                  </a:lnTo>
                  <a:lnTo>
                    <a:pt x="850" y="715"/>
                  </a:lnTo>
                  <a:lnTo>
                    <a:pt x="848" y="717"/>
                  </a:lnTo>
                  <a:lnTo>
                    <a:pt x="846" y="717"/>
                  </a:lnTo>
                  <a:lnTo>
                    <a:pt x="846" y="719"/>
                  </a:lnTo>
                  <a:lnTo>
                    <a:pt x="844" y="717"/>
                  </a:lnTo>
                  <a:lnTo>
                    <a:pt x="842" y="717"/>
                  </a:lnTo>
                  <a:lnTo>
                    <a:pt x="842" y="715"/>
                  </a:lnTo>
                  <a:lnTo>
                    <a:pt x="840" y="715"/>
                  </a:lnTo>
                  <a:lnTo>
                    <a:pt x="838" y="715"/>
                  </a:lnTo>
                  <a:lnTo>
                    <a:pt x="838" y="717"/>
                  </a:lnTo>
                  <a:lnTo>
                    <a:pt x="838" y="719"/>
                  </a:lnTo>
                  <a:lnTo>
                    <a:pt x="840" y="721"/>
                  </a:lnTo>
                  <a:lnTo>
                    <a:pt x="838" y="721"/>
                  </a:lnTo>
                  <a:lnTo>
                    <a:pt x="836" y="721"/>
                  </a:lnTo>
                  <a:lnTo>
                    <a:pt x="834" y="721"/>
                  </a:lnTo>
                  <a:lnTo>
                    <a:pt x="832" y="721"/>
                  </a:lnTo>
                  <a:lnTo>
                    <a:pt x="832" y="721"/>
                  </a:lnTo>
                  <a:lnTo>
                    <a:pt x="830" y="721"/>
                  </a:lnTo>
                  <a:lnTo>
                    <a:pt x="828" y="721"/>
                  </a:lnTo>
                  <a:lnTo>
                    <a:pt x="826" y="721"/>
                  </a:lnTo>
                  <a:lnTo>
                    <a:pt x="824" y="721"/>
                  </a:lnTo>
                  <a:lnTo>
                    <a:pt x="822" y="721"/>
                  </a:lnTo>
                  <a:lnTo>
                    <a:pt x="822" y="721"/>
                  </a:lnTo>
                  <a:lnTo>
                    <a:pt x="820" y="721"/>
                  </a:lnTo>
                  <a:lnTo>
                    <a:pt x="818" y="721"/>
                  </a:lnTo>
                  <a:lnTo>
                    <a:pt x="816" y="721"/>
                  </a:lnTo>
                  <a:lnTo>
                    <a:pt x="814" y="721"/>
                  </a:lnTo>
                  <a:lnTo>
                    <a:pt x="812" y="721"/>
                  </a:lnTo>
                  <a:lnTo>
                    <a:pt x="812" y="723"/>
                  </a:lnTo>
                  <a:lnTo>
                    <a:pt x="814" y="723"/>
                  </a:lnTo>
                  <a:lnTo>
                    <a:pt x="814" y="725"/>
                  </a:lnTo>
                  <a:lnTo>
                    <a:pt x="816" y="725"/>
                  </a:lnTo>
                  <a:lnTo>
                    <a:pt x="818" y="725"/>
                  </a:lnTo>
                  <a:lnTo>
                    <a:pt x="818" y="727"/>
                  </a:lnTo>
                  <a:lnTo>
                    <a:pt x="820" y="727"/>
                  </a:lnTo>
                  <a:lnTo>
                    <a:pt x="820" y="729"/>
                  </a:lnTo>
                  <a:lnTo>
                    <a:pt x="820" y="731"/>
                  </a:lnTo>
                  <a:lnTo>
                    <a:pt x="820" y="733"/>
                  </a:lnTo>
                  <a:lnTo>
                    <a:pt x="820" y="735"/>
                  </a:lnTo>
                  <a:lnTo>
                    <a:pt x="820" y="737"/>
                  </a:lnTo>
                  <a:lnTo>
                    <a:pt x="822" y="739"/>
                  </a:lnTo>
                  <a:lnTo>
                    <a:pt x="822" y="741"/>
                  </a:lnTo>
                  <a:lnTo>
                    <a:pt x="822" y="743"/>
                  </a:lnTo>
                  <a:lnTo>
                    <a:pt x="822" y="743"/>
                  </a:lnTo>
                  <a:lnTo>
                    <a:pt x="822" y="745"/>
                  </a:lnTo>
                  <a:lnTo>
                    <a:pt x="822" y="747"/>
                  </a:lnTo>
                  <a:lnTo>
                    <a:pt x="824" y="747"/>
                  </a:lnTo>
                  <a:lnTo>
                    <a:pt x="832" y="781"/>
                  </a:lnTo>
                  <a:lnTo>
                    <a:pt x="840" y="813"/>
                  </a:lnTo>
                  <a:lnTo>
                    <a:pt x="852" y="855"/>
                  </a:lnTo>
                  <a:lnTo>
                    <a:pt x="852" y="857"/>
                  </a:lnTo>
                  <a:lnTo>
                    <a:pt x="852" y="859"/>
                  </a:lnTo>
                  <a:lnTo>
                    <a:pt x="854" y="861"/>
                  </a:lnTo>
                  <a:lnTo>
                    <a:pt x="854" y="863"/>
                  </a:lnTo>
                  <a:lnTo>
                    <a:pt x="854" y="865"/>
                  </a:lnTo>
                  <a:lnTo>
                    <a:pt x="854" y="865"/>
                  </a:lnTo>
                  <a:lnTo>
                    <a:pt x="854" y="867"/>
                  </a:lnTo>
                  <a:lnTo>
                    <a:pt x="856" y="869"/>
                  </a:lnTo>
                  <a:lnTo>
                    <a:pt x="856" y="871"/>
                  </a:lnTo>
                  <a:lnTo>
                    <a:pt x="856" y="873"/>
                  </a:lnTo>
                  <a:lnTo>
                    <a:pt x="854" y="873"/>
                  </a:lnTo>
                  <a:lnTo>
                    <a:pt x="854" y="875"/>
                  </a:lnTo>
                  <a:lnTo>
                    <a:pt x="852" y="877"/>
                  </a:lnTo>
                  <a:lnTo>
                    <a:pt x="852" y="879"/>
                  </a:lnTo>
                  <a:lnTo>
                    <a:pt x="850" y="879"/>
                  </a:lnTo>
                  <a:lnTo>
                    <a:pt x="848" y="881"/>
                  </a:lnTo>
                  <a:lnTo>
                    <a:pt x="848" y="883"/>
                  </a:lnTo>
                  <a:lnTo>
                    <a:pt x="846" y="883"/>
                  </a:lnTo>
                  <a:lnTo>
                    <a:pt x="846" y="885"/>
                  </a:lnTo>
                  <a:lnTo>
                    <a:pt x="844" y="885"/>
                  </a:lnTo>
                  <a:lnTo>
                    <a:pt x="844" y="887"/>
                  </a:lnTo>
                  <a:lnTo>
                    <a:pt x="844" y="889"/>
                  </a:lnTo>
                  <a:lnTo>
                    <a:pt x="844" y="891"/>
                  </a:lnTo>
                  <a:lnTo>
                    <a:pt x="844" y="893"/>
                  </a:lnTo>
                  <a:lnTo>
                    <a:pt x="844" y="895"/>
                  </a:lnTo>
                  <a:lnTo>
                    <a:pt x="844" y="897"/>
                  </a:lnTo>
                  <a:lnTo>
                    <a:pt x="842" y="897"/>
                  </a:lnTo>
                  <a:lnTo>
                    <a:pt x="842" y="899"/>
                  </a:lnTo>
                  <a:lnTo>
                    <a:pt x="842" y="901"/>
                  </a:lnTo>
                  <a:lnTo>
                    <a:pt x="842" y="903"/>
                  </a:lnTo>
                  <a:lnTo>
                    <a:pt x="842" y="905"/>
                  </a:lnTo>
                  <a:lnTo>
                    <a:pt x="844" y="907"/>
                  </a:lnTo>
                  <a:lnTo>
                    <a:pt x="844" y="909"/>
                  </a:lnTo>
                  <a:lnTo>
                    <a:pt x="844" y="911"/>
                  </a:lnTo>
                  <a:lnTo>
                    <a:pt x="842" y="911"/>
                  </a:lnTo>
                  <a:lnTo>
                    <a:pt x="842" y="913"/>
                  </a:lnTo>
                  <a:lnTo>
                    <a:pt x="842" y="913"/>
                  </a:lnTo>
                  <a:lnTo>
                    <a:pt x="842" y="915"/>
                  </a:lnTo>
                  <a:lnTo>
                    <a:pt x="842" y="917"/>
                  </a:lnTo>
                  <a:lnTo>
                    <a:pt x="842" y="919"/>
                  </a:lnTo>
                  <a:lnTo>
                    <a:pt x="842" y="921"/>
                  </a:lnTo>
                  <a:lnTo>
                    <a:pt x="842" y="923"/>
                  </a:lnTo>
                  <a:lnTo>
                    <a:pt x="844" y="925"/>
                  </a:lnTo>
                  <a:lnTo>
                    <a:pt x="842" y="925"/>
                  </a:lnTo>
                  <a:lnTo>
                    <a:pt x="842" y="927"/>
                  </a:lnTo>
                  <a:lnTo>
                    <a:pt x="842" y="929"/>
                  </a:lnTo>
                  <a:lnTo>
                    <a:pt x="844" y="931"/>
                  </a:lnTo>
                  <a:lnTo>
                    <a:pt x="844" y="933"/>
                  </a:lnTo>
                  <a:lnTo>
                    <a:pt x="844" y="935"/>
                  </a:lnTo>
                  <a:lnTo>
                    <a:pt x="844" y="937"/>
                  </a:lnTo>
                  <a:lnTo>
                    <a:pt x="844" y="939"/>
                  </a:lnTo>
                  <a:lnTo>
                    <a:pt x="846" y="939"/>
                  </a:lnTo>
                  <a:lnTo>
                    <a:pt x="846" y="941"/>
                  </a:lnTo>
                  <a:lnTo>
                    <a:pt x="846" y="943"/>
                  </a:lnTo>
                  <a:lnTo>
                    <a:pt x="846" y="945"/>
                  </a:lnTo>
                  <a:lnTo>
                    <a:pt x="846" y="947"/>
                  </a:lnTo>
                  <a:lnTo>
                    <a:pt x="846" y="949"/>
                  </a:lnTo>
                  <a:lnTo>
                    <a:pt x="846" y="951"/>
                  </a:lnTo>
                  <a:lnTo>
                    <a:pt x="848" y="953"/>
                  </a:lnTo>
                  <a:lnTo>
                    <a:pt x="848" y="955"/>
                  </a:lnTo>
                  <a:lnTo>
                    <a:pt x="848" y="957"/>
                  </a:lnTo>
                  <a:lnTo>
                    <a:pt x="848" y="959"/>
                  </a:lnTo>
                  <a:lnTo>
                    <a:pt x="850" y="959"/>
                  </a:lnTo>
                  <a:lnTo>
                    <a:pt x="850" y="961"/>
                  </a:lnTo>
                  <a:lnTo>
                    <a:pt x="852" y="961"/>
                  </a:lnTo>
                  <a:lnTo>
                    <a:pt x="852" y="961"/>
                  </a:lnTo>
                  <a:lnTo>
                    <a:pt x="852" y="963"/>
                  </a:lnTo>
                  <a:lnTo>
                    <a:pt x="852" y="965"/>
                  </a:lnTo>
                  <a:lnTo>
                    <a:pt x="852" y="967"/>
                  </a:lnTo>
                  <a:lnTo>
                    <a:pt x="854" y="967"/>
                  </a:lnTo>
                  <a:lnTo>
                    <a:pt x="854" y="969"/>
                  </a:lnTo>
                  <a:lnTo>
                    <a:pt x="854" y="971"/>
                  </a:lnTo>
                  <a:lnTo>
                    <a:pt x="854" y="973"/>
                  </a:lnTo>
                  <a:lnTo>
                    <a:pt x="856" y="973"/>
                  </a:lnTo>
                  <a:lnTo>
                    <a:pt x="856" y="975"/>
                  </a:lnTo>
                  <a:lnTo>
                    <a:pt x="858" y="975"/>
                  </a:lnTo>
                  <a:lnTo>
                    <a:pt x="858" y="977"/>
                  </a:lnTo>
                  <a:lnTo>
                    <a:pt x="858" y="979"/>
                  </a:lnTo>
                  <a:lnTo>
                    <a:pt x="856" y="981"/>
                  </a:lnTo>
                  <a:lnTo>
                    <a:pt x="858" y="981"/>
                  </a:lnTo>
                  <a:lnTo>
                    <a:pt x="860" y="983"/>
                  </a:lnTo>
                  <a:lnTo>
                    <a:pt x="862" y="985"/>
                  </a:lnTo>
                  <a:lnTo>
                    <a:pt x="860" y="985"/>
                  </a:lnTo>
                  <a:lnTo>
                    <a:pt x="858" y="985"/>
                  </a:lnTo>
                  <a:lnTo>
                    <a:pt x="856" y="985"/>
                  </a:lnTo>
                  <a:lnTo>
                    <a:pt x="854" y="985"/>
                  </a:lnTo>
                  <a:lnTo>
                    <a:pt x="852" y="983"/>
                  </a:lnTo>
                  <a:lnTo>
                    <a:pt x="852" y="985"/>
                  </a:lnTo>
                  <a:lnTo>
                    <a:pt x="850" y="985"/>
                  </a:lnTo>
                  <a:lnTo>
                    <a:pt x="848" y="983"/>
                  </a:lnTo>
                  <a:lnTo>
                    <a:pt x="846" y="983"/>
                  </a:lnTo>
                  <a:lnTo>
                    <a:pt x="846" y="981"/>
                  </a:lnTo>
                  <a:lnTo>
                    <a:pt x="844" y="981"/>
                  </a:lnTo>
                  <a:lnTo>
                    <a:pt x="842" y="981"/>
                  </a:lnTo>
                  <a:lnTo>
                    <a:pt x="840" y="981"/>
                  </a:lnTo>
                  <a:lnTo>
                    <a:pt x="838" y="981"/>
                  </a:lnTo>
                  <a:lnTo>
                    <a:pt x="836" y="979"/>
                  </a:lnTo>
                  <a:lnTo>
                    <a:pt x="836" y="977"/>
                  </a:lnTo>
                  <a:lnTo>
                    <a:pt x="834" y="977"/>
                  </a:lnTo>
                  <a:lnTo>
                    <a:pt x="832" y="975"/>
                  </a:lnTo>
                  <a:lnTo>
                    <a:pt x="830" y="975"/>
                  </a:lnTo>
                  <a:lnTo>
                    <a:pt x="830" y="973"/>
                  </a:lnTo>
                  <a:lnTo>
                    <a:pt x="828" y="973"/>
                  </a:lnTo>
                  <a:lnTo>
                    <a:pt x="828" y="971"/>
                  </a:lnTo>
                  <a:lnTo>
                    <a:pt x="826" y="971"/>
                  </a:lnTo>
                  <a:lnTo>
                    <a:pt x="824" y="971"/>
                  </a:lnTo>
                  <a:lnTo>
                    <a:pt x="824" y="973"/>
                  </a:lnTo>
                  <a:lnTo>
                    <a:pt x="824" y="975"/>
                  </a:lnTo>
                  <a:lnTo>
                    <a:pt x="824" y="977"/>
                  </a:lnTo>
                  <a:lnTo>
                    <a:pt x="822" y="977"/>
                  </a:lnTo>
                  <a:lnTo>
                    <a:pt x="822" y="977"/>
                  </a:lnTo>
                  <a:lnTo>
                    <a:pt x="820" y="975"/>
                  </a:lnTo>
                  <a:lnTo>
                    <a:pt x="818" y="975"/>
                  </a:lnTo>
                  <a:lnTo>
                    <a:pt x="816" y="975"/>
                  </a:lnTo>
                  <a:lnTo>
                    <a:pt x="816" y="973"/>
                  </a:lnTo>
                  <a:lnTo>
                    <a:pt x="814" y="973"/>
                  </a:lnTo>
                  <a:lnTo>
                    <a:pt x="812" y="973"/>
                  </a:lnTo>
                  <a:lnTo>
                    <a:pt x="810" y="973"/>
                  </a:lnTo>
                  <a:lnTo>
                    <a:pt x="810" y="975"/>
                  </a:lnTo>
                  <a:lnTo>
                    <a:pt x="810" y="977"/>
                  </a:lnTo>
                  <a:lnTo>
                    <a:pt x="808" y="977"/>
                  </a:lnTo>
                  <a:lnTo>
                    <a:pt x="806" y="977"/>
                  </a:lnTo>
                  <a:lnTo>
                    <a:pt x="804" y="977"/>
                  </a:lnTo>
                  <a:lnTo>
                    <a:pt x="804" y="975"/>
                  </a:lnTo>
                  <a:lnTo>
                    <a:pt x="802" y="975"/>
                  </a:lnTo>
                  <a:lnTo>
                    <a:pt x="800" y="973"/>
                  </a:lnTo>
                  <a:lnTo>
                    <a:pt x="800" y="971"/>
                  </a:lnTo>
                  <a:lnTo>
                    <a:pt x="798" y="971"/>
                  </a:lnTo>
                  <a:lnTo>
                    <a:pt x="798" y="969"/>
                  </a:lnTo>
                  <a:lnTo>
                    <a:pt x="796" y="969"/>
                  </a:lnTo>
                  <a:lnTo>
                    <a:pt x="794" y="967"/>
                  </a:lnTo>
                  <a:lnTo>
                    <a:pt x="792" y="965"/>
                  </a:lnTo>
                  <a:lnTo>
                    <a:pt x="790" y="965"/>
                  </a:lnTo>
                  <a:lnTo>
                    <a:pt x="788" y="967"/>
                  </a:lnTo>
                  <a:lnTo>
                    <a:pt x="786" y="967"/>
                  </a:lnTo>
                  <a:lnTo>
                    <a:pt x="784" y="967"/>
                  </a:lnTo>
                  <a:lnTo>
                    <a:pt x="784" y="965"/>
                  </a:lnTo>
                  <a:lnTo>
                    <a:pt x="782" y="965"/>
                  </a:lnTo>
                  <a:lnTo>
                    <a:pt x="782" y="963"/>
                  </a:lnTo>
                  <a:lnTo>
                    <a:pt x="780" y="963"/>
                  </a:lnTo>
                  <a:lnTo>
                    <a:pt x="778" y="963"/>
                  </a:lnTo>
                  <a:lnTo>
                    <a:pt x="776" y="963"/>
                  </a:lnTo>
                  <a:lnTo>
                    <a:pt x="776" y="961"/>
                  </a:lnTo>
                  <a:lnTo>
                    <a:pt x="774" y="961"/>
                  </a:lnTo>
                  <a:lnTo>
                    <a:pt x="774" y="961"/>
                  </a:lnTo>
                  <a:lnTo>
                    <a:pt x="772" y="961"/>
                  </a:lnTo>
                  <a:lnTo>
                    <a:pt x="770" y="961"/>
                  </a:lnTo>
                  <a:lnTo>
                    <a:pt x="770" y="961"/>
                  </a:lnTo>
                  <a:lnTo>
                    <a:pt x="768" y="961"/>
                  </a:lnTo>
                  <a:lnTo>
                    <a:pt x="766" y="961"/>
                  </a:lnTo>
                  <a:lnTo>
                    <a:pt x="764" y="961"/>
                  </a:lnTo>
                  <a:lnTo>
                    <a:pt x="764" y="961"/>
                  </a:lnTo>
                  <a:lnTo>
                    <a:pt x="762" y="963"/>
                  </a:lnTo>
                  <a:lnTo>
                    <a:pt x="762" y="965"/>
                  </a:lnTo>
                  <a:lnTo>
                    <a:pt x="760" y="967"/>
                  </a:lnTo>
                  <a:lnTo>
                    <a:pt x="760" y="969"/>
                  </a:lnTo>
                  <a:lnTo>
                    <a:pt x="760" y="971"/>
                  </a:lnTo>
                  <a:lnTo>
                    <a:pt x="758" y="971"/>
                  </a:lnTo>
                  <a:lnTo>
                    <a:pt x="756" y="971"/>
                  </a:lnTo>
                  <a:lnTo>
                    <a:pt x="754" y="971"/>
                  </a:lnTo>
                  <a:lnTo>
                    <a:pt x="756" y="973"/>
                  </a:lnTo>
                  <a:lnTo>
                    <a:pt x="756" y="975"/>
                  </a:lnTo>
                  <a:lnTo>
                    <a:pt x="756" y="977"/>
                  </a:lnTo>
                  <a:lnTo>
                    <a:pt x="754" y="977"/>
                  </a:lnTo>
                  <a:lnTo>
                    <a:pt x="752" y="979"/>
                  </a:lnTo>
                  <a:lnTo>
                    <a:pt x="752" y="981"/>
                  </a:lnTo>
                  <a:lnTo>
                    <a:pt x="750" y="981"/>
                  </a:lnTo>
                  <a:lnTo>
                    <a:pt x="748" y="979"/>
                  </a:lnTo>
                  <a:lnTo>
                    <a:pt x="746" y="979"/>
                  </a:lnTo>
                  <a:lnTo>
                    <a:pt x="744" y="979"/>
                  </a:lnTo>
                  <a:lnTo>
                    <a:pt x="744" y="981"/>
                  </a:lnTo>
                  <a:lnTo>
                    <a:pt x="742" y="981"/>
                  </a:lnTo>
                  <a:lnTo>
                    <a:pt x="740" y="981"/>
                  </a:lnTo>
                  <a:lnTo>
                    <a:pt x="738" y="979"/>
                  </a:lnTo>
                  <a:lnTo>
                    <a:pt x="736" y="979"/>
                  </a:lnTo>
                  <a:lnTo>
                    <a:pt x="736" y="981"/>
                  </a:lnTo>
                  <a:lnTo>
                    <a:pt x="736" y="983"/>
                  </a:lnTo>
                  <a:lnTo>
                    <a:pt x="734" y="985"/>
                  </a:lnTo>
                  <a:lnTo>
                    <a:pt x="734" y="987"/>
                  </a:lnTo>
                  <a:lnTo>
                    <a:pt x="732" y="987"/>
                  </a:lnTo>
                  <a:lnTo>
                    <a:pt x="730" y="987"/>
                  </a:lnTo>
                  <a:lnTo>
                    <a:pt x="728" y="989"/>
                  </a:lnTo>
                  <a:lnTo>
                    <a:pt x="726" y="989"/>
                  </a:lnTo>
                  <a:lnTo>
                    <a:pt x="726" y="991"/>
                  </a:lnTo>
                  <a:lnTo>
                    <a:pt x="724" y="991"/>
                  </a:lnTo>
                  <a:lnTo>
                    <a:pt x="722" y="991"/>
                  </a:lnTo>
                  <a:lnTo>
                    <a:pt x="720" y="991"/>
                  </a:lnTo>
                  <a:lnTo>
                    <a:pt x="718" y="989"/>
                  </a:lnTo>
                  <a:lnTo>
                    <a:pt x="716" y="987"/>
                  </a:lnTo>
                  <a:lnTo>
                    <a:pt x="714" y="985"/>
                  </a:lnTo>
                  <a:lnTo>
                    <a:pt x="712" y="985"/>
                  </a:lnTo>
                  <a:lnTo>
                    <a:pt x="712" y="987"/>
                  </a:lnTo>
                  <a:lnTo>
                    <a:pt x="710" y="987"/>
                  </a:lnTo>
                  <a:lnTo>
                    <a:pt x="708" y="987"/>
                  </a:lnTo>
                  <a:lnTo>
                    <a:pt x="708" y="985"/>
                  </a:lnTo>
                  <a:lnTo>
                    <a:pt x="706" y="985"/>
                  </a:lnTo>
                  <a:lnTo>
                    <a:pt x="704" y="985"/>
                  </a:lnTo>
                  <a:lnTo>
                    <a:pt x="702" y="981"/>
                  </a:lnTo>
                  <a:lnTo>
                    <a:pt x="700" y="981"/>
                  </a:lnTo>
                  <a:lnTo>
                    <a:pt x="698" y="981"/>
                  </a:lnTo>
                  <a:lnTo>
                    <a:pt x="698" y="979"/>
                  </a:lnTo>
                  <a:lnTo>
                    <a:pt x="698" y="977"/>
                  </a:lnTo>
                  <a:lnTo>
                    <a:pt x="696" y="977"/>
                  </a:lnTo>
                  <a:lnTo>
                    <a:pt x="698" y="975"/>
                  </a:lnTo>
                  <a:lnTo>
                    <a:pt x="698" y="973"/>
                  </a:lnTo>
                  <a:lnTo>
                    <a:pt x="696" y="973"/>
                  </a:lnTo>
                  <a:lnTo>
                    <a:pt x="698" y="973"/>
                  </a:lnTo>
                  <a:lnTo>
                    <a:pt x="698" y="971"/>
                  </a:lnTo>
                  <a:lnTo>
                    <a:pt x="696" y="971"/>
                  </a:lnTo>
                  <a:lnTo>
                    <a:pt x="696" y="965"/>
                  </a:lnTo>
                  <a:lnTo>
                    <a:pt x="696" y="963"/>
                  </a:lnTo>
                  <a:lnTo>
                    <a:pt x="694" y="963"/>
                  </a:lnTo>
                  <a:lnTo>
                    <a:pt x="692" y="961"/>
                  </a:lnTo>
                  <a:lnTo>
                    <a:pt x="692" y="961"/>
                  </a:lnTo>
                  <a:lnTo>
                    <a:pt x="694" y="961"/>
                  </a:lnTo>
                  <a:lnTo>
                    <a:pt x="692" y="959"/>
                  </a:lnTo>
                  <a:lnTo>
                    <a:pt x="690" y="959"/>
                  </a:lnTo>
                  <a:lnTo>
                    <a:pt x="690" y="957"/>
                  </a:lnTo>
                  <a:lnTo>
                    <a:pt x="688" y="955"/>
                  </a:lnTo>
                  <a:lnTo>
                    <a:pt x="686" y="955"/>
                  </a:lnTo>
                  <a:lnTo>
                    <a:pt x="684" y="955"/>
                  </a:lnTo>
                  <a:lnTo>
                    <a:pt x="684" y="953"/>
                  </a:lnTo>
                  <a:lnTo>
                    <a:pt x="682" y="953"/>
                  </a:lnTo>
                  <a:lnTo>
                    <a:pt x="682" y="951"/>
                  </a:lnTo>
                  <a:lnTo>
                    <a:pt x="682" y="949"/>
                  </a:lnTo>
                  <a:lnTo>
                    <a:pt x="680" y="949"/>
                  </a:lnTo>
                  <a:lnTo>
                    <a:pt x="678" y="947"/>
                  </a:lnTo>
                  <a:lnTo>
                    <a:pt x="678" y="945"/>
                  </a:lnTo>
                  <a:lnTo>
                    <a:pt x="678" y="945"/>
                  </a:lnTo>
                  <a:lnTo>
                    <a:pt x="676" y="943"/>
                  </a:lnTo>
                  <a:lnTo>
                    <a:pt x="674" y="941"/>
                  </a:lnTo>
                  <a:lnTo>
                    <a:pt x="674" y="939"/>
                  </a:lnTo>
                  <a:lnTo>
                    <a:pt x="674" y="937"/>
                  </a:lnTo>
                  <a:lnTo>
                    <a:pt x="674" y="935"/>
                  </a:lnTo>
                  <a:lnTo>
                    <a:pt x="674" y="933"/>
                  </a:lnTo>
                  <a:lnTo>
                    <a:pt x="672" y="933"/>
                  </a:lnTo>
                  <a:lnTo>
                    <a:pt x="670" y="931"/>
                  </a:lnTo>
                  <a:lnTo>
                    <a:pt x="668" y="931"/>
                  </a:lnTo>
                  <a:lnTo>
                    <a:pt x="670" y="929"/>
                  </a:lnTo>
                  <a:lnTo>
                    <a:pt x="670" y="927"/>
                  </a:lnTo>
                  <a:lnTo>
                    <a:pt x="670" y="925"/>
                  </a:lnTo>
                  <a:lnTo>
                    <a:pt x="670" y="923"/>
                  </a:lnTo>
                  <a:lnTo>
                    <a:pt x="668" y="923"/>
                  </a:lnTo>
                  <a:lnTo>
                    <a:pt x="666" y="923"/>
                  </a:lnTo>
                  <a:lnTo>
                    <a:pt x="666" y="921"/>
                  </a:lnTo>
                  <a:lnTo>
                    <a:pt x="666" y="919"/>
                  </a:lnTo>
                  <a:lnTo>
                    <a:pt x="664" y="919"/>
                  </a:lnTo>
                  <a:lnTo>
                    <a:pt x="662" y="919"/>
                  </a:lnTo>
                  <a:lnTo>
                    <a:pt x="660" y="917"/>
                  </a:lnTo>
                  <a:lnTo>
                    <a:pt x="660" y="915"/>
                  </a:lnTo>
                  <a:lnTo>
                    <a:pt x="660" y="913"/>
                  </a:lnTo>
                  <a:lnTo>
                    <a:pt x="660" y="913"/>
                  </a:lnTo>
                  <a:lnTo>
                    <a:pt x="660" y="911"/>
                  </a:lnTo>
                  <a:lnTo>
                    <a:pt x="662" y="911"/>
                  </a:lnTo>
                  <a:lnTo>
                    <a:pt x="662" y="909"/>
                  </a:lnTo>
                  <a:lnTo>
                    <a:pt x="660" y="909"/>
                  </a:lnTo>
                  <a:lnTo>
                    <a:pt x="658" y="909"/>
                  </a:lnTo>
                  <a:lnTo>
                    <a:pt x="658" y="907"/>
                  </a:lnTo>
                  <a:lnTo>
                    <a:pt x="658" y="905"/>
                  </a:lnTo>
                  <a:lnTo>
                    <a:pt x="656" y="903"/>
                  </a:lnTo>
                  <a:lnTo>
                    <a:pt x="654" y="903"/>
                  </a:lnTo>
                  <a:lnTo>
                    <a:pt x="652" y="903"/>
                  </a:lnTo>
                  <a:lnTo>
                    <a:pt x="652" y="901"/>
                  </a:lnTo>
                  <a:lnTo>
                    <a:pt x="652" y="899"/>
                  </a:lnTo>
                  <a:lnTo>
                    <a:pt x="650" y="897"/>
                  </a:lnTo>
                  <a:lnTo>
                    <a:pt x="650" y="895"/>
                  </a:lnTo>
                  <a:lnTo>
                    <a:pt x="650" y="893"/>
                  </a:lnTo>
                  <a:lnTo>
                    <a:pt x="650" y="891"/>
                  </a:lnTo>
                  <a:lnTo>
                    <a:pt x="650" y="889"/>
                  </a:lnTo>
                  <a:lnTo>
                    <a:pt x="650" y="887"/>
                  </a:lnTo>
                  <a:lnTo>
                    <a:pt x="648" y="885"/>
                  </a:lnTo>
                  <a:lnTo>
                    <a:pt x="648" y="883"/>
                  </a:lnTo>
                  <a:lnTo>
                    <a:pt x="648" y="881"/>
                  </a:lnTo>
                  <a:lnTo>
                    <a:pt x="646" y="879"/>
                  </a:lnTo>
                  <a:lnTo>
                    <a:pt x="646" y="877"/>
                  </a:lnTo>
                  <a:lnTo>
                    <a:pt x="644" y="877"/>
                  </a:lnTo>
                  <a:lnTo>
                    <a:pt x="642" y="875"/>
                  </a:lnTo>
                  <a:lnTo>
                    <a:pt x="642" y="873"/>
                  </a:lnTo>
                  <a:lnTo>
                    <a:pt x="640" y="871"/>
                  </a:lnTo>
                  <a:lnTo>
                    <a:pt x="638" y="871"/>
                  </a:lnTo>
                  <a:lnTo>
                    <a:pt x="636" y="871"/>
                  </a:lnTo>
                  <a:lnTo>
                    <a:pt x="634" y="869"/>
                  </a:lnTo>
                  <a:lnTo>
                    <a:pt x="632" y="869"/>
                  </a:lnTo>
                  <a:lnTo>
                    <a:pt x="632" y="867"/>
                  </a:lnTo>
                  <a:lnTo>
                    <a:pt x="630" y="865"/>
                  </a:lnTo>
                  <a:lnTo>
                    <a:pt x="630" y="865"/>
                  </a:lnTo>
                  <a:lnTo>
                    <a:pt x="630" y="865"/>
                  </a:lnTo>
                  <a:lnTo>
                    <a:pt x="628" y="863"/>
                  </a:lnTo>
                  <a:lnTo>
                    <a:pt x="626" y="861"/>
                  </a:lnTo>
                  <a:lnTo>
                    <a:pt x="624" y="861"/>
                  </a:lnTo>
                  <a:lnTo>
                    <a:pt x="624" y="859"/>
                  </a:lnTo>
                  <a:lnTo>
                    <a:pt x="622" y="859"/>
                  </a:lnTo>
                  <a:lnTo>
                    <a:pt x="620" y="859"/>
                  </a:lnTo>
                  <a:lnTo>
                    <a:pt x="620" y="857"/>
                  </a:lnTo>
                  <a:lnTo>
                    <a:pt x="618" y="855"/>
                  </a:lnTo>
                  <a:lnTo>
                    <a:pt x="616" y="855"/>
                  </a:lnTo>
                  <a:lnTo>
                    <a:pt x="614" y="855"/>
                  </a:lnTo>
                  <a:lnTo>
                    <a:pt x="612" y="853"/>
                  </a:lnTo>
                  <a:lnTo>
                    <a:pt x="610" y="853"/>
                  </a:lnTo>
                  <a:lnTo>
                    <a:pt x="608" y="851"/>
                  </a:lnTo>
                  <a:lnTo>
                    <a:pt x="606" y="851"/>
                  </a:lnTo>
                  <a:lnTo>
                    <a:pt x="604" y="851"/>
                  </a:lnTo>
                  <a:lnTo>
                    <a:pt x="602" y="851"/>
                  </a:lnTo>
                  <a:lnTo>
                    <a:pt x="602" y="849"/>
                  </a:lnTo>
                  <a:lnTo>
                    <a:pt x="602" y="827"/>
                  </a:lnTo>
                  <a:lnTo>
                    <a:pt x="602" y="815"/>
                  </a:lnTo>
                  <a:lnTo>
                    <a:pt x="602" y="807"/>
                  </a:lnTo>
                  <a:lnTo>
                    <a:pt x="592" y="803"/>
                  </a:lnTo>
                  <a:lnTo>
                    <a:pt x="586" y="787"/>
                  </a:lnTo>
                  <a:lnTo>
                    <a:pt x="574" y="743"/>
                  </a:lnTo>
                  <a:lnTo>
                    <a:pt x="572" y="741"/>
                  </a:lnTo>
                  <a:lnTo>
                    <a:pt x="550" y="675"/>
                  </a:lnTo>
                  <a:lnTo>
                    <a:pt x="540" y="649"/>
                  </a:lnTo>
                  <a:lnTo>
                    <a:pt x="538" y="651"/>
                  </a:lnTo>
                  <a:lnTo>
                    <a:pt x="500" y="669"/>
                  </a:lnTo>
                  <a:lnTo>
                    <a:pt x="478" y="677"/>
                  </a:lnTo>
                  <a:lnTo>
                    <a:pt x="476" y="679"/>
                  </a:lnTo>
                  <a:lnTo>
                    <a:pt x="468" y="681"/>
                  </a:lnTo>
                  <a:lnTo>
                    <a:pt x="444" y="693"/>
                  </a:lnTo>
                  <a:lnTo>
                    <a:pt x="438" y="695"/>
                  </a:lnTo>
                  <a:lnTo>
                    <a:pt x="436" y="697"/>
                  </a:lnTo>
                  <a:lnTo>
                    <a:pt x="430" y="699"/>
                  </a:lnTo>
                  <a:lnTo>
                    <a:pt x="406" y="707"/>
                  </a:lnTo>
                  <a:lnTo>
                    <a:pt x="400" y="709"/>
                  </a:lnTo>
                  <a:lnTo>
                    <a:pt x="388" y="713"/>
                  </a:lnTo>
                  <a:lnTo>
                    <a:pt x="384" y="717"/>
                  </a:lnTo>
                  <a:lnTo>
                    <a:pt x="378" y="717"/>
                  </a:lnTo>
                  <a:lnTo>
                    <a:pt x="366" y="721"/>
                  </a:lnTo>
                  <a:lnTo>
                    <a:pt x="356" y="723"/>
                  </a:lnTo>
                  <a:lnTo>
                    <a:pt x="350" y="725"/>
                  </a:lnTo>
                  <a:lnTo>
                    <a:pt x="330" y="733"/>
                  </a:lnTo>
                  <a:lnTo>
                    <a:pt x="326" y="735"/>
                  </a:lnTo>
                  <a:lnTo>
                    <a:pt x="326" y="737"/>
                  </a:lnTo>
                  <a:lnTo>
                    <a:pt x="326" y="739"/>
                  </a:lnTo>
                  <a:lnTo>
                    <a:pt x="326" y="741"/>
                  </a:lnTo>
                  <a:lnTo>
                    <a:pt x="324" y="741"/>
                  </a:lnTo>
                  <a:lnTo>
                    <a:pt x="324" y="743"/>
                  </a:lnTo>
                  <a:lnTo>
                    <a:pt x="324" y="745"/>
                  </a:lnTo>
                  <a:lnTo>
                    <a:pt x="324" y="747"/>
                  </a:lnTo>
                  <a:lnTo>
                    <a:pt x="324" y="749"/>
                  </a:lnTo>
                  <a:lnTo>
                    <a:pt x="324" y="751"/>
                  </a:lnTo>
                  <a:lnTo>
                    <a:pt x="324" y="753"/>
                  </a:lnTo>
                  <a:lnTo>
                    <a:pt x="324" y="755"/>
                  </a:lnTo>
                  <a:lnTo>
                    <a:pt x="324" y="757"/>
                  </a:lnTo>
                  <a:lnTo>
                    <a:pt x="324" y="759"/>
                  </a:lnTo>
                  <a:lnTo>
                    <a:pt x="324" y="761"/>
                  </a:lnTo>
                  <a:lnTo>
                    <a:pt x="324" y="763"/>
                  </a:lnTo>
                  <a:lnTo>
                    <a:pt x="324" y="765"/>
                  </a:lnTo>
                  <a:lnTo>
                    <a:pt x="324" y="767"/>
                  </a:lnTo>
                  <a:lnTo>
                    <a:pt x="326" y="769"/>
                  </a:lnTo>
                  <a:lnTo>
                    <a:pt x="328" y="769"/>
                  </a:lnTo>
                  <a:lnTo>
                    <a:pt x="332" y="769"/>
                  </a:lnTo>
                  <a:lnTo>
                    <a:pt x="334" y="789"/>
                  </a:lnTo>
                  <a:lnTo>
                    <a:pt x="334" y="791"/>
                  </a:lnTo>
                  <a:lnTo>
                    <a:pt x="328" y="797"/>
                  </a:lnTo>
                  <a:lnTo>
                    <a:pt x="324" y="803"/>
                  </a:lnTo>
                  <a:lnTo>
                    <a:pt x="320" y="805"/>
                  </a:lnTo>
                  <a:lnTo>
                    <a:pt x="312" y="803"/>
                  </a:lnTo>
                  <a:lnTo>
                    <a:pt x="310" y="805"/>
                  </a:lnTo>
                  <a:lnTo>
                    <a:pt x="310" y="807"/>
                  </a:lnTo>
                  <a:lnTo>
                    <a:pt x="308" y="809"/>
                  </a:lnTo>
                  <a:lnTo>
                    <a:pt x="308" y="811"/>
                  </a:lnTo>
                  <a:lnTo>
                    <a:pt x="308" y="813"/>
                  </a:lnTo>
                  <a:lnTo>
                    <a:pt x="308" y="815"/>
                  </a:lnTo>
                  <a:lnTo>
                    <a:pt x="308" y="817"/>
                  </a:lnTo>
                  <a:lnTo>
                    <a:pt x="308" y="817"/>
                  </a:lnTo>
                  <a:lnTo>
                    <a:pt x="308" y="819"/>
                  </a:lnTo>
                  <a:lnTo>
                    <a:pt x="306" y="821"/>
                  </a:lnTo>
                  <a:lnTo>
                    <a:pt x="308" y="821"/>
                  </a:lnTo>
                  <a:lnTo>
                    <a:pt x="308" y="823"/>
                  </a:lnTo>
                  <a:lnTo>
                    <a:pt x="308" y="825"/>
                  </a:lnTo>
                  <a:lnTo>
                    <a:pt x="308" y="827"/>
                  </a:lnTo>
                  <a:lnTo>
                    <a:pt x="306" y="827"/>
                  </a:lnTo>
                  <a:lnTo>
                    <a:pt x="304" y="829"/>
                  </a:lnTo>
                  <a:lnTo>
                    <a:pt x="304" y="831"/>
                  </a:lnTo>
                  <a:lnTo>
                    <a:pt x="302" y="831"/>
                  </a:lnTo>
                  <a:lnTo>
                    <a:pt x="288" y="829"/>
                  </a:lnTo>
                  <a:lnTo>
                    <a:pt x="272" y="825"/>
                  </a:lnTo>
                  <a:lnTo>
                    <a:pt x="254" y="817"/>
                  </a:lnTo>
                  <a:lnTo>
                    <a:pt x="250" y="817"/>
                  </a:lnTo>
                  <a:lnTo>
                    <a:pt x="242" y="817"/>
                  </a:lnTo>
                  <a:lnTo>
                    <a:pt x="242" y="823"/>
                  </a:lnTo>
                  <a:lnTo>
                    <a:pt x="236" y="827"/>
                  </a:lnTo>
                  <a:lnTo>
                    <a:pt x="230" y="829"/>
                  </a:lnTo>
                  <a:lnTo>
                    <a:pt x="230" y="827"/>
                  </a:lnTo>
                  <a:lnTo>
                    <a:pt x="232" y="827"/>
                  </a:lnTo>
                  <a:lnTo>
                    <a:pt x="232" y="825"/>
                  </a:lnTo>
                  <a:lnTo>
                    <a:pt x="232" y="827"/>
                  </a:lnTo>
                  <a:lnTo>
                    <a:pt x="234" y="827"/>
                  </a:lnTo>
                  <a:lnTo>
                    <a:pt x="236" y="825"/>
                  </a:lnTo>
                  <a:lnTo>
                    <a:pt x="236" y="823"/>
                  </a:lnTo>
                  <a:lnTo>
                    <a:pt x="236" y="821"/>
                  </a:lnTo>
                  <a:lnTo>
                    <a:pt x="238" y="821"/>
                  </a:lnTo>
                  <a:lnTo>
                    <a:pt x="238" y="819"/>
                  </a:lnTo>
                  <a:lnTo>
                    <a:pt x="240" y="819"/>
                  </a:lnTo>
                  <a:lnTo>
                    <a:pt x="240" y="817"/>
                  </a:lnTo>
                  <a:lnTo>
                    <a:pt x="238" y="817"/>
                  </a:lnTo>
                  <a:lnTo>
                    <a:pt x="238" y="817"/>
                  </a:lnTo>
                  <a:lnTo>
                    <a:pt x="240" y="817"/>
                  </a:lnTo>
                  <a:lnTo>
                    <a:pt x="240" y="815"/>
                  </a:lnTo>
                  <a:lnTo>
                    <a:pt x="240" y="813"/>
                  </a:lnTo>
                  <a:lnTo>
                    <a:pt x="240" y="811"/>
                  </a:lnTo>
                  <a:lnTo>
                    <a:pt x="240" y="809"/>
                  </a:lnTo>
                  <a:lnTo>
                    <a:pt x="238" y="807"/>
                  </a:lnTo>
                  <a:lnTo>
                    <a:pt x="240" y="807"/>
                  </a:lnTo>
                  <a:lnTo>
                    <a:pt x="238" y="805"/>
                  </a:lnTo>
                  <a:lnTo>
                    <a:pt x="238" y="803"/>
                  </a:lnTo>
                  <a:lnTo>
                    <a:pt x="238" y="801"/>
                  </a:lnTo>
                  <a:lnTo>
                    <a:pt x="238" y="799"/>
                  </a:lnTo>
                  <a:lnTo>
                    <a:pt x="238" y="797"/>
                  </a:lnTo>
                  <a:lnTo>
                    <a:pt x="238" y="795"/>
                  </a:lnTo>
                  <a:lnTo>
                    <a:pt x="238" y="793"/>
                  </a:lnTo>
                  <a:lnTo>
                    <a:pt x="238" y="791"/>
                  </a:lnTo>
                  <a:lnTo>
                    <a:pt x="236" y="791"/>
                  </a:lnTo>
                  <a:lnTo>
                    <a:pt x="236" y="789"/>
                  </a:lnTo>
                  <a:lnTo>
                    <a:pt x="234" y="789"/>
                  </a:lnTo>
                  <a:lnTo>
                    <a:pt x="234" y="787"/>
                  </a:lnTo>
                  <a:lnTo>
                    <a:pt x="232" y="787"/>
                  </a:lnTo>
                  <a:lnTo>
                    <a:pt x="232" y="785"/>
                  </a:lnTo>
                  <a:lnTo>
                    <a:pt x="232" y="783"/>
                  </a:lnTo>
                  <a:lnTo>
                    <a:pt x="232" y="781"/>
                  </a:lnTo>
                  <a:lnTo>
                    <a:pt x="232" y="779"/>
                  </a:lnTo>
                  <a:lnTo>
                    <a:pt x="230" y="779"/>
                  </a:lnTo>
                  <a:lnTo>
                    <a:pt x="230" y="777"/>
                  </a:lnTo>
                  <a:lnTo>
                    <a:pt x="228" y="777"/>
                  </a:lnTo>
                  <a:lnTo>
                    <a:pt x="228" y="775"/>
                  </a:lnTo>
                  <a:lnTo>
                    <a:pt x="228" y="773"/>
                  </a:lnTo>
                  <a:lnTo>
                    <a:pt x="228" y="771"/>
                  </a:lnTo>
                  <a:lnTo>
                    <a:pt x="228" y="769"/>
                  </a:lnTo>
                  <a:lnTo>
                    <a:pt x="226" y="769"/>
                  </a:lnTo>
                  <a:lnTo>
                    <a:pt x="226" y="769"/>
                  </a:lnTo>
                  <a:lnTo>
                    <a:pt x="224" y="767"/>
                  </a:lnTo>
                  <a:lnTo>
                    <a:pt x="222" y="767"/>
                  </a:lnTo>
                  <a:lnTo>
                    <a:pt x="220" y="765"/>
                  </a:lnTo>
                  <a:lnTo>
                    <a:pt x="220" y="763"/>
                  </a:lnTo>
                  <a:lnTo>
                    <a:pt x="220" y="761"/>
                  </a:lnTo>
                  <a:lnTo>
                    <a:pt x="220" y="759"/>
                  </a:lnTo>
                  <a:lnTo>
                    <a:pt x="220" y="757"/>
                  </a:lnTo>
                  <a:lnTo>
                    <a:pt x="220" y="755"/>
                  </a:lnTo>
                  <a:lnTo>
                    <a:pt x="218" y="753"/>
                  </a:lnTo>
                  <a:lnTo>
                    <a:pt x="218" y="751"/>
                  </a:lnTo>
                  <a:lnTo>
                    <a:pt x="218" y="749"/>
                  </a:lnTo>
                  <a:lnTo>
                    <a:pt x="218" y="747"/>
                  </a:lnTo>
                  <a:lnTo>
                    <a:pt x="218" y="745"/>
                  </a:lnTo>
                  <a:lnTo>
                    <a:pt x="220" y="745"/>
                  </a:lnTo>
                  <a:lnTo>
                    <a:pt x="218" y="745"/>
                  </a:lnTo>
                  <a:lnTo>
                    <a:pt x="218" y="743"/>
                  </a:lnTo>
                  <a:lnTo>
                    <a:pt x="220" y="743"/>
                  </a:lnTo>
                  <a:lnTo>
                    <a:pt x="220" y="741"/>
                  </a:lnTo>
                  <a:lnTo>
                    <a:pt x="222" y="741"/>
                  </a:lnTo>
                  <a:lnTo>
                    <a:pt x="222" y="739"/>
                  </a:lnTo>
                  <a:lnTo>
                    <a:pt x="222" y="737"/>
                  </a:lnTo>
                  <a:lnTo>
                    <a:pt x="224" y="737"/>
                  </a:lnTo>
                  <a:lnTo>
                    <a:pt x="224" y="735"/>
                  </a:lnTo>
                  <a:lnTo>
                    <a:pt x="224" y="733"/>
                  </a:lnTo>
                  <a:lnTo>
                    <a:pt x="224" y="731"/>
                  </a:lnTo>
                  <a:lnTo>
                    <a:pt x="224" y="729"/>
                  </a:lnTo>
                  <a:lnTo>
                    <a:pt x="224" y="727"/>
                  </a:lnTo>
                  <a:lnTo>
                    <a:pt x="222" y="727"/>
                  </a:lnTo>
                  <a:lnTo>
                    <a:pt x="224" y="727"/>
                  </a:lnTo>
                  <a:lnTo>
                    <a:pt x="224" y="725"/>
                  </a:lnTo>
                  <a:lnTo>
                    <a:pt x="226" y="721"/>
                  </a:lnTo>
                  <a:lnTo>
                    <a:pt x="166" y="715"/>
                  </a:lnTo>
                  <a:lnTo>
                    <a:pt x="146" y="713"/>
                  </a:lnTo>
                  <a:lnTo>
                    <a:pt x="128" y="711"/>
                  </a:lnTo>
                  <a:lnTo>
                    <a:pt x="114" y="709"/>
                  </a:lnTo>
                  <a:lnTo>
                    <a:pt x="104" y="709"/>
                  </a:lnTo>
                  <a:lnTo>
                    <a:pt x="82" y="705"/>
                  </a:lnTo>
                  <a:lnTo>
                    <a:pt x="62" y="703"/>
                  </a:lnTo>
                  <a:lnTo>
                    <a:pt x="46" y="701"/>
                  </a:lnTo>
                  <a:lnTo>
                    <a:pt x="0" y="697"/>
                  </a:lnTo>
                  <a:lnTo>
                    <a:pt x="0" y="693"/>
                  </a:lnTo>
                  <a:lnTo>
                    <a:pt x="0" y="691"/>
                  </a:lnTo>
                  <a:lnTo>
                    <a:pt x="2" y="691"/>
                  </a:lnTo>
                  <a:lnTo>
                    <a:pt x="2" y="689"/>
                  </a:lnTo>
                  <a:lnTo>
                    <a:pt x="2" y="687"/>
                  </a:lnTo>
                  <a:lnTo>
                    <a:pt x="2" y="685"/>
                  </a:lnTo>
                  <a:lnTo>
                    <a:pt x="0" y="683"/>
                  </a:lnTo>
                  <a:lnTo>
                    <a:pt x="2" y="683"/>
                  </a:lnTo>
                  <a:lnTo>
                    <a:pt x="2" y="681"/>
                  </a:lnTo>
                  <a:lnTo>
                    <a:pt x="4" y="681"/>
                  </a:lnTo>
                  <a:lnTo>
                    <a:pt x="4" y="679"/>
                  </a:lnTo>
                  <a:lnTo>
                    <a:pt x="4" y="677"/>
                  </a:lnTo>
                  <a:lnTo>
                    <a:pt x="6" y="677"/>
                  </a:lnTo>
                  <a:lnTo>
                    <a:pt x="6" y="675"/>
                  </a:lnTo>
                  <a:lnTo>
                    <a:pt x="6" y="673"/>
                  </a:lnTo>
                  <a:lnTo>
                    <a:pt x="6" y="675"/>
                  </a:lnTo>
                  <a:lnTo>
                    <a:pt x="8" y="673"/>
                  </a:lnTo>
                  <a:lnTo>
                    <a:pt x="8" y="675"/>
                  </a:lnTo>
                  <a:lnTo>
                    <a:pt x="10" y="675"/>
                  </a:lnTo>
                  <a:lnTo>
                    <a:pt x="10" y="673"/>
                  </a:lnTo>
                  <a:lnTo>
                    <a:pt x="10" y="673"/>
                  </a:lnTo>
                  <a:lnTo>
                    <a:pt x="10" y="671"/>
                  </a:lnTo>
                  <a:lnTo>
                    <a:pt x="12" y="671"/>
                  </a:lnTo>
                  <a:lnTo>
                    <a:pt x="12" y="669"/>
                  </a:lnTo>
                  <a:lnTo>
                    <a:pt x="14" y="669"/>
                  </a:lnTo>
                  <a:lnTo>
                    <a:pt x="14" y="667"/>
                  </a:lnTo>
                  <a:lnTo>
                    <a:pt x="16" y="667"/>
                  </a:lnTo>
                  <a:lnTo>
                    <a:pt x="18" y="667"/>
                  </a:lnTo>
                  <a:lnTo>
                    <a:pt x="20" y="665"/>
                  </a:lnTo>
                  <a:lnTo>
                    <a:pt x="20" y="663"/>
                  </a:lnTo>
                  <a:lnTo>
                    <a:pt x="20" y="661"/>
                  </a:lnTo>
                  <a:lnTo>
                    <a:pt x="18" y="661"/>
                  </a:lnTo>
                  <a:lnTo>
                    <a:pt x="20" y="661"/>
                  </a:lnTo>
                  <a:lnTo>
                    <a:pt x="20" y="659"/>
                  </a:lnTo>
                  <a:lnTo>
                    <a:pt x="20" y="657"/>
                  </a:lnTo>
                  <a:lnTo>
                    <a:pt x="20" y="655"/>
                  </a:lnTo>
                  <a:lnTo>
                    <a:pt x="22" y="655"/>
                  </a:lnTo>
                  <a:lnTo>
                    <a:pt x="22" y="653"/>
                  </a:lnTo>
                  <a:lnTo>
                    <a:pt x="24" y="653"/>
                  </a:lnTo>
                  <a:lnTo>
                    <a:pt x="26" y="653"/>
                  </a:lnTo>
                  <a:lnTo>
                    <a:pt x="26" y="651"/>
                  </a:lnTo>
                  <a:lnTo>
                    <a:pt x="26" y="649"/>
                  </a:lnTo>
                  <a:lnTo>
                    <a:pt x="26" y="647"/>
                  </a:lnTo>
                  <a:lnTo>
                    <a:pt x="28" y="645"/>
                  </a:lnTo>
                  <a:lnTo>
                    <a:pt x="28" y="643"/>
                  </a:lnTo>
                  <a:lnTo>
                    <a:pt x="26" y="641"/>
                  </a:lnTo>
                  <a:lnTo>
                    <a:pt x="26" y="639"/>
                  </a:lnTo>
                  <a:lnTo>
                    <a:pt x="28" y="635"/>
                  </a:lnTo>
                  <a:lnTo>
                    <a:pt x="28" y="633"/>
                  </a:lnTo>
                  <a:lnTo>
                    <a:pt x="28" y="631"/>
                  </a:lnTo>
                  <a:lnTo>
                    <a:pt x="22" y="623"/>
                  </a:lnTo>
                  <a:lnTo>
                    <a:pt x="24" y="621"/>
                  </a:lnTo>
                  <a:lnTo>
                    <a:pt x="24" y="619"/>
                  </a:lnTo>
                  <a:lnTo>
                    <a:pt x="26" y="617"/>
                  </a:lnTo>
                  <a:lnTo>
                    <a:pt x="28" y="617"/>
                  </a:lnTo>
                  <a:lnTo>
                    <a:pt x="30" y="617"/>
                  </a:lnTo>
                  <a:lnTo>
                    <a:pt x="30" y="615"/>
                  </a:lnTo>
                  <a:lnTo>
                    <a:pt x="30" y="613"/>
                  </a:lnTo>
                  <a:lnTo>
                    <a:pt x="30" y="611"/>
                  </a:lnTo>
                  <a:lnTo>
                    <a:pt x="32" y="611"/>
                  </a:lnTo>
                  <a:lnTo>
                    <a:pt x="32" y="613"/>
                  </a:lnTo>
                  <a:lnTo>
                    <a:pt x="34" y="613"/>
                  </a:lnTo>
                  <a:lnTo>
                    <a:pt x="36" y="615"/>
                  </a:lnTo>
                  <a:lnTo>
                    <a:pt x="38" y="615"/>
                  </a:lnTo>
                  <a:lnTo>
                    <a:pt x="40" y="615"/>
                  </a:lnTo>
                  <a:lnTo>
                    <a:pt x="42" y="615"/>
                  </a:lnTo>
                  <a:lnTo>
                    <a:pt x="44" y="617"/>
                  </a:lnTo>
                  <a:lnTo>
                    <a:pt x="46" y="617"/>
                  </a:lnTo>
                  <a:lnTo>
                    <a:pt x="48" y="615"/>
                  </a:lnTo>
                  <a:lnTo>
                    <a:pt x="50" y="615"/>
                  </a:lnTo>
                  <a:lnTo>
                    <a:pt x="52" y="615"/>
                  </a:lnTo>
                  <a:lnTo>
                    <a:pt x="52" y="615"/>
                  </a:lnTo>
                  <a:lnTo>
                    <a:pt x="54" y="615"/>
                  </a:lnTo>
                  <a:lnTo>
                    <a:pt x="54" y="613"/>
                  </a:lnTo>
                  <a:lnTo>
                    <a:pt x="56" y="613"/>
                  </a:lnTo>
                  <a:lnTo>
                    <a:pt x="58" y="613"/>
                  </a:lnTo>
                  <a:lnTo>
                    <a:pt x="60" y="613"/>
                  </a:lnTo>
                  <a:lnTo>
                    <a:pt x="62" y="613"/>
                  </a:lnTo>
                  <a:lnTo>
                    <a:pt x="64" y="613"/>
                  </a:lnTo>
                  <a:lnTo>
                    <a:pt x="64" y="611"/>
                  </a:lnTo>
                  <a:lnTo>
                    <a:pt x="66" y="611"/>
                  </a:lnTo>
                  <a:lnTo>
                    <a:pt x="68" y="611"/>
                  </a:lnTo>
                  <a:lnTo>
                    <a:pt x="70" y="609"/>
                  </a:lnTo>
                  <a:lnTo>
                    <a:pt x="72" y="609"/>
                  </a:lnTo>
                  <a:lnTo>
                    <a:pt x="74" y="609"/>
                  </a:lnTo>
                  <a:lnTo>
                    <a:pt x="76" y="609"/>
                  </a:lnTo>
                  <a:lnTo>
                    <a:pt x="78" y="607"/>
                  </a:lnTo>
                  <a:lnTo>
                    <a:pt x="80" y="607"/>
                  </a:lnTo>
                  <a:lnTo>
                    <a:pt x="82" y="605"/>
                  </a:lnTo>
                  <a:lnTo>
                    <a:pt x="84" y="605"/>
                  </a:lnTo>
                  <a:lnTo>
                    <a:pt x="86" y="603"/>
                  </a:lnTo>
                  <a:lnTo>
                    <a:pt x="88" y="603"/>
                  </a:lnTo>
                  <a:lnTo>
                    <a:pt x="88" y="605"/>
                  </a:lnTo>
                  <a:lnTo>
                    <a:pt x="90" y="605"/>
                  </a:lnTo>
                  <a:lnTo>
                    <a:pt x="92" y="607"/>
                  </a:lnTo>
                  <a:lnTo>
                    <a:pt x="92" y="605"/>
                  </a:lnTo>
                  <a:lnTo>
                    <a:pt x="94" y="603"/>
                  </a:lnTo>
                  <a:lnTo>
                    <a:pt x="92" y="601"/>
                  </a:lnTo>
                  <a:lnTo>
                    <a:pt x="92" y="599"/>
                  </a:lnTo>
                  <a:lnTo>
                    <a:pt x="94" y="599"/>
                  </a:lnTo>
                  <a:lnTo>
                    <a:pt x="96" y="599"/>
                  </a:lnTo>
                  <a:lnTo>
                    <a:pt x="98" y="599"/>
                  </a:lnTo>
                  <a:lnTo>
                    <a:pt x="100" y="599"/>
                  </a:lnTo>
                  <a:lnTo>
                    <a:pt x="100" y="599"/>
                  </a:lnTo>
                  <a:lnTo>
                    <a:pt x="102" y="597"/>
                  </a:lnTo>
                  <a:lnTo>
                    <a:pt x="104" y="595"/>
                  </a:lnTo>
                  <a:lnTo>
                    <a:pt x="106" y="595"/>
                  </a:lnTo>
                  <a:lnTo>
                    <a:pt x="108" y="595"/>
                  </a:lnTo>
                  <a:lnTo>
                    <a:pt x="108" y="597"/>
                  </a:lnTo>
                  <a:lnTo>
                    <a:pt x="108" y="599"/>
                  </a:lnTo>
                  <a:lnTo>
                    <a:pt x="110" y="599"/>
                  </a:lnTo>
                  <a:lnTo>
                    <a:pt x="112" y="599"/>
                  </a:lnTo>
                  <a:lnTo>
                    <a:pt x="114" y="599"/>
                  </a:lnTo>
                  <a:lnTo>
                    <a:pt x="116" y="601"/>
                  </a:lnTo>
                  <a:lnTo>
                    <a:pt x="116" y="603"/>
                  </a:lnTo>
                  <a:lnTo>
                    <a:pt x="118" y="605"/>
                  </a:lnTo>
                  <a:lnTo>
                    <a:pt x="118" y="607"/>
                  </a:lnTo>
                  <a:lnTo>
                    <a:pt x="120" y="607"/>
                  </a:lnTo>
                  <a:lnTo>
                    <a:pt x="120" y="609"/>
                  </a:lnTo>
                  <a:lnTo>
                    <a:pt x="122" y="609"/>
                  </a:lnTo>
                  <a:lnTo>
                    <a:pt x="124" y="609"/>
                  </a:lnTo>
                  <a:lnTo>
                    <a:pt x="126" y="609"/>
                  </a:lnTo>
                  <a:lnTo>
                    <a:pt x="128" y="609"/>
                  </a:lnTo>
                  <a:lnTo>
                    <a:pt x="130" y="609"/>
                  </a:lnTo>
                  <a:lnTo>
                    <a:pt x="130" y="611"/>
                  </a:lnTo>
                  <a:lnTo>
                    <a:pt x="130" y="613"/>
                  </a:lnTo>
                  <a:lnTo>
                    <a:pt x="132" y="613"/>
                  </a:lnTo>
                  <a:lnTo>
                    <a:pt x="134" y="613"/>
                  </a:lnTo>
                  <a:lnTo>
                    <a:pt x="134" y="615"/>
                  </a:lnTo>
                  <a:lnTo>
                    <a:pt x="136" y="617"/>
                  </a:lnTo>
                  <a:lnTo>
                    <a:pt x="138" y="617"/>
                  </a:lnTo>
                  <a:lnTo>
                    <a:pt x="140" y="615"/>
                  </a:lnTo>
                  <a:lnTo>
                    <a:pt x="142" y="615"/>
                  </a:lnTo>
                  <a:lnTo>
                    <a:pt x="142" y="617"/>
                  </a:lnTo>
                  <a:lnTo>
                    <a:pt x="144" y="617"/>
                  </a:lnTo>
                  <a:lnTo>
                    <a:pt x="146" y="617"/>
                  </a:lnTo>
                  <a:lnTo>
                    <a:pt x="148" y="615"/>
                  </a:lnTo>
                  <a:lnTo>
                    <a:pt x="148" y="615"/>
                  </a:lnTo>
                  <a:lnTo>
                    <a:pt x="150" y="615"/>
                  </a:lnTo>
                  <a:lnTo>
                    <a:pt x="152" y="615"/>
                  </a:lnTo>
                  <a:lnTo>
                    <a:pt x="152" y="617"/>
                  </a:lnTo>
                  <a:lnTo>
                    <a:pt x="154" y="617"/>
                  </a:lnTo>
                  <a:lnTo>
                    <a:pt x="156" y="617"/>
                  </a:lnTo>
                  <a:lnTo>
                    <a:pt x="158" y="619"/>
                  </a:lnTo>
                  <a:lnTo>
                    <a:pt x="160" y="617"/>
                  </a:lnTo>
                  <a:lnTo>
                    <a:pt x="162" y="617"/>
                  </a:lnTo>
                  <a:lnTo>
                    <a:pt x="164" y="615"/>
                  </a:lnTo>
                  <a:lnTo>
                    <a:pt x="164" y="613"/>
                  </a:lnTo>
                  <a:lnTo>
                    <a:pt x="166" y="613"/>
                  </a:lnTo>
                  <a:lnTo>
                    <a:pt x="168" y="611"/>
                  </a:lnTo>
                  <a:lnTo>
                    <a:pt x="170" y="611"/>
                  </a:lnTo>
                  <a:lnTo>
                    <a:pt x="170" y="609"/>
                  </a:lnTo>
                  <a:lnTo>
                    <a:pt x="172" y="607"/>
                  </a:lnTo>
                  <a:lnTo>
                    <a:pt x="174" y="607"/>
                  </a:lnTo>
                  <a:lnTo>
                    <a:pt x="176" y="607"/>
                  </a:lnTo>
                  <a:lnTo>
                    <a:pt x="178" y="607"/>
                  </a:lnTo>
                  <a:lnTo>
                    <a:pt x="180" y="609"/>
                  </a:lnTo>
                  <a:lnTo>
                    <a:pt x="180" y="611"/>
                  </a:lnTo>
                  <a:lnTo>
                    <a:pt x="182" y="611"/>
                  </a:lnTo>
                  <a:lnTo>
                    <a:pt x="182" y="613"/>
                  </a:lnTo>
                  <a:lnTo>
                    <a:pt x="184" y="613"/>
                  </a:lnTo>
                  <a:lnTo>
                    <a:pt x="184" y="615"/>
                  </a:lnTo>
                  <a:lnTo>
                    <a:pt x="186" y="617"/>
                  </a:lnTo>
                  <a:lnTo>
                    <a:pt x="188" y="619"/>
                  </a:lnTo>
                  <a:lnTo>
                    <a:pt x="190" y="619"/>
                  </a:lnTo>
                  <a:lnTo>
                    <a:pt x="192" y="619"/>
                  </a:lnTo>
                  <a:lnTo>
                    <a:pt x="192" y="621"/>
                  </a:lnTo>
                  <a:lnTo>
                    <a:pt x="194" y="623"/>
                  </a:lnTo>
                  <a:lnTo>
                    <a:pt x="196" y="625"/>
                  </a:lnTo>
                  <a:lnTo>
                    <a:pt x="196" y="625"/>
                  </a:lnTo>
                  <a:lnTo>
                    <a:pt x="196" y="627"/>
                  </a:lnTo>
                  <a:lnTo>
                    <a:pt x="196" y="629"/>
                  </a:lnTo>
                  <a:lnTo>
                    <a:pt x="198" y="631"/>
                  </a:lnTo>
                  <a:lnTo>
                    <a:pt x="198" y="633"/>
                  </a:lnTo>
                  <a:lnTo>
                    <a:pt x="200" y="635"/>
                  </a:lnTo>
                  <a:lnTo>
                    <a:pt x="200" y="637"/>
                  </a:lnTo>
                  <a:lnTo>
                    <a:pt x="200" y="639"/>
                  </a:lnTo>
                  <a:lnTo>
                    <a:pt x="202" y="641"/>
                  </a:lnTo>
                  <a:lnTo>
                    <a:pt x="202" y="643"/>
                  </a:lnTo>
                  <a:lnTo>
                    <a:pt x="204" y="645"/>
                  </a:lnTo>
                  <a:lnTo>
                    <a:pt x="206" y="647"/>
                  </a:lnTo>
                  <a:lnTo>
                    <a:pt x="206" y="649"/>
                  </a:lnTo>
                  <a:lnTo>
                    <a:pt x="208" y="651"/>
                  </a:lnTo>
                  <a:lnTo>
                    <a:pt x="208" y="653"/>
                  </a:lnTo>
                  <a:lnTo>
                    <a:pt x="208" y="655"/>
                  </a:lnTo>
                  <a:lnTo>
                    <a:pt x="210" y="657"/>
                  </a:lnTo>
                  <a:lnTo>
                    <a:pt x="210" y="659"/>
                  </a:lnTo>
                  <a:lnTo>
                    <a:pt x="212" y="659"/>
                  </a:lnTo>
                  <a:lnTo>
                    <a:pt x="212" y="661"/>
                  </a:lnTo>
                  <a:lnTo>
                    <a:pt x="214" y="661"/>
                  </a:lnTo>
                  <a:lnTo>
                    <a:pt x="216" y="661"/>
                  </a:lnTo>
                  <a:lnTo>
                    <a:pt x="216" y="665"/>
                  </a:lnTo>
                  <a:lnTo>
                    <a:pt x="216" y="667"/>
                  </a:lnTo>
                  <a:lnTo>
                    <a:pt x="218" y="667"/>
                  </a:lnTo>
                  <a:lnTo>
                    <a:pt x="218" y="669"/>
                  </a:lnTo>
                  <a:lnTo>
                    <a:pt x="220" y="671"/>
                  </a:lnTo>
                  <a:lnTo>
                    <a:pt x="220" y="673"/>
                  </a:lnTo>
                  <a:lnTo>
                    <a:pt x="220" y="673"/>
                  </a:lnTo>
                  <a:lnTo>
                    <a:pt x="220" y="675"/>
                  </a:lnTo>
                  <a:lnTo>
                    <a:pt x="220" y="677"/>
                  </a:lnTo>
                  <a:lnTo>
                    <a:pt x="220" y="679"/>
                  </a:lnTo>
                  <a:lnTo>
                    <a:pt x="222" y="681"/>
                  </a:lnTo>
                  <a:lnTo>
                    <a:pt x="224" y="681"/>
                  </a:lnTo>
                  <a:lnTo>
                    <a:pt x="224" y="683"/>
                  </a:lnTo>
                  <a:lnTo>
                    <a:pt x="224" y="685"/>
                  </a:lnTo>
                  <a:lnTo>
                    <a:pt x="228" y="685"/>
                  </a:lnTo>
                  <a:lnTo>
                    <a:pt x="230" y="687"/>
                  </a:lnTo>
                  <a:lnTo>
                    <a:pt x="232" y="687"/>
                  </a:lnTo>
                  <a:lnTo>
                    <a:pt x="234" y="689"/>
                  </a:lnTo>
                  <a:lnTo>
                    <a:pt x="236" y="689"/>
                  </a:lnTo>
                  <a:lnTo>
                    <a:pt x="238" y="691"/>
                  </a:lnTo>
                  <a:lnTo>
                    <a:pt x="240" y="691"/>
                  </a:lnTo>
                  <a:lnTo>
                    <a:pt x="242" y="689"/>
                  </a:lnTo>
                  <a:lnTo>
                    <a:pt x="244" y="689"/>
                  </a:lnTo>
                  <a:lnTo>
                    <a:pt x="244" y="689"/>
                  </a:lnTo>
                  <a:lnTo>
                    <a:pt x="246" y="689"/>
                  </a:lnTo>
                  <a:lnTo>
                    <a:pt x="248" y="689"/>
                  </a:lnTo>
                  <a:lnTo>
                    <a:pt x="250" y="689"/>
                  </a:lnTo>
                  <a:lnTo>
                    <a:pt x="252" y="689"/>
                  </a:lnTo>
                  <a:lnTo>
                    <a:pt x="254" y="687"/>
                  </a:lnTo>
                  <a:lnTo>
                    <a:pt x="256" y="689"/>
                  </a:lnTo>
                  <a:lnTo>
                    <a:pt x="258" y="689"/>
                  </a:lnTo>
                  <a:lnTo>
                    <a:pt x="260" y="689"/>
                  </a:lnTo>
                  <a:lnTo>
                    <a:pt x="262" y="689"/>
                  </a:lnTo>
                  <a:lnTo>
                    <a:pt x="264" y="689"/>
                  </a:lnTo>
                  <a:lnTo>
                    <a:pt x="266" y="687"/>
                  </a:lnTo>
                  <a:lnTo>
                    <a:pt x="268" y="687"/>
                  </a:lnTo>
                  <a:lnTo>
                    <a:pt x="270" y="685"/>
                  </a:lnTo>
                  <a:lnTo>
                    <a:pt x="272" y="683"/>
                  </a:lnTo>
                  <a:lnTo>
                    <a:pt x="274" y="683"/>
                  </a:lnTo>
                  <a:lnTo>
                    <a:pt x="274" y="685"/>
                  </a:lnTo>
                  <a:lnTo>
                    <a:pt x="276" y="685"/>
                  </a:lnTo>
                  <a:lnTo>
                    <a:pt x="278" y="685"/>
                  </a:lnTo>
                  <a:lnTo>
                    <a:pt x="280" y="685"/>
                  </a:lnTo>
                  <a:lnTo>
                    <a:pt x="282" y="685"/>
                  </a:lnTo>
                  <a:lnTo>
                    <a:pt x="284" y="685"/>
                  </a:lnTo>
                  <a:lnTo>
                    <a:pt x="284" y="687"/>
                  </a:lnTo>
                  <a:lnTo>
                    <a:pt x="282" y="687"/>
                  </a:lnTo>
                  <a:lnTo>
                    <a:pt x="282" y="689"/>
                  </a:lnTo>
                  <a:lnTo>
                    <a:pt x="284" y="691"/>
                  </a:lnTo>
                  <a:lnTo>
                    <a:pt x="286" y="691"/>
                  </a:lnTo>
                  <a:lnTo>
                    <a:pt x="288" y="691"/>
                  </a:lnTo>
                  <a:lnTo>
                    <a:pt x="290" y="691"/>
                  </a:lnTo>
                  <a:lnTo>
                    <a:pt x="290" y="693"/>
                  </a:lnTo>
                  <a:lnTo>
                    <a:pt x="292" y="695"/>
                  </a:lnTo>
                  <a:lnTo>
                    <a:pt x="292" y="695"/>
                  </a:lnTo>
                  <a:lnTo>
                    <a:pt x="294" y="695"/>
                  </a:lnTo>
                  <a:lnTo>
                    <a:pt x="294" y="693"/>
                  </a:lnTo>
                  <a:lnTo>
                    <a:pt x="296" y="693"/>
                  </a:lnTo>
                  <a:lnTo>
                    <a:pt x="298" y="693"/>
                  </a:lnTo>
                  <a:lnTo>
                    <a:pt x="298" y="695"/>
                  </a:lnTo>
                  <a:lnTo>
                    <a:pt x="300" y="695"/>
                  </a:lnTo>
                  <a:lnTo>
                    <a:pt x="302" y="695"/>
                  </a:lnTo>
                  <a:lnTo>
                    <a:pt x="304" y="693"/>
                  </a:lnTo>
                  <a:lnTo>
                    <a:pt x="304" y="691"/>
                  </a:lnTo>
                  <a:lnTo>
                    <a:pt x="306" y="691"/>
                  </a:lnTo>
                  <a:lnTo>
                    <a:pt x="308" y="691"/>
                  </a:lnTo>
                  <a:lnTo>
                    <a:pt x="310" y="693"/>
                  </a:lnTo>
                  <a:lnTo>
                    <a:pt x="312" y="693"/>
                  </a:lnTo>
                  <a:lnTo>
                    <a:pt x="314" y="693"/>
                  </a:lnTo>
                  <a:lnTo>
                    <a:pt x="316" y="693"/>
                  </a:lnTo>
                  <a:lnTo>
                    <a:pt x="318" y="693"/>
                  </a:lnTo>
                  <a:lnTo>
                    <a:pt x="320" y="693"/>
                  </a:lnTo>
                  <a:lnTo>
                    <a:pt x="322" y="691"/>
                  </a:lnTo>
                  <a:lnTo>
                    <a:pt x="324" y="693"/>
                  </a:lnTo>
                  <a:lnTo>
                    <a:pt x="324" y="691"/>
                  </a:lnTo>
                  <a:lnTo>
                    <a:pt x="324" y="689"/>
                  </a:lnTo>
                  <a:lnTo>
                    <a:pt x="324" y="687"/>
                  </a:lnTo>
                  <a:lnTo>
                    <a:pt x="324" y="685"/>
                  </a:lnTo>
                  <a:lnTo>
                    <a:pt x="326" y="685"/>
                  </a:lnTo>
                  <a:lnTo>
                    <a:pt x="328" y="685"/>
                  </a:lnTo>
                  <a:lnTo>
                    <a:pt x="330" y="685"/>
                  </a:lnTo>
                  <a:lnTo>
                    <a:pt x="332" y="683"/>
                  </a:lnTo>
                  <a:lnTo>
                    <a:pt x="334" y="683"/>
                  </a:lnTo>
                  <a:lnTo>
                    <a:pt x="336" y="683"/>
                  </a:lnTo>
                  <a:lnTo>
                    <a:pt x="338" y="683"/>
                  </a:lnTo>
                  <a:lnTo>
                    <a:pt x="338" y="681"/>
                  </a:lnTo>
                  <a:lnTo>
                    <a:pt x="340" y="681"/>
                  </a:lnTo>
                  <a:lnTo>
                    <a:pt x="340" y="679"/>
                  </a:lnTo>
                  <a:lnTo>
                    <a:pt x="342" y="681"/>
                  </a:lnTo>
                  <a:lnTo>
                    <a:pt x="342" y="679"/>
                  </a:lnTo>
                  <a:lnTo>
                    <a:pt x="344" y="679"/>
                  </a:lnTo>
                  <a:lnTo>
                    <a:pt x="344" y="681"/>
                  </a:lnTo>
                  <a:lnTo>
                    <a:pt x="346" y="681"/>
                  </a:lnTo>
                  <a:lnTo>
                    <a:pt x="348" y="679"/>
                  </a:lnTo>
                  <a:lnTo>
                    <a:pt x="348" y="677"/>
                  </a:lnTo>
                  <a:lnTo>
                    <a:pt x="348" y="675"/>
                  </a:lnTo>
                  <a:lnTo>
                    <a:pt x="350" y="675"/>
                  </a:lnTo>
                  <a:lnTo>
                    <a:pt x="350" y="673"/>
                  </a:lnTo>
                  <a:lnTo>
                    <a:pt x="348" y="673"/>
                  </a:lnTo>
                  <a:lnTo>
                    <a:pt x="348" y="671"/>
                  </a:lnTo>
                  <a:lnTo>
                    <a:pt x="350" y="671"/>
                  </a:lnTo>
                  <a:lnTo>
                    <a:pt x="352" y="671"/>
                  </a:lnTo>
                  <a:lnTo>
                    <a:pt x="352" y="669"/>
                  </a:lnTo>
                  <a:lnTo>
                    <a:pt x="354" y="667"/>
                  </a:lnTo>
                  <a:lnTo>
                    <a:pt x="356" y="667"/>
                  </a:lnTo>
                  <a:lnTo>
                    <a:pt x="358" y="667"/>
                  </a:lnTo>
                  <a:lnTo>
                    <a:pt x="360" y="667"/>
                  </a:lnTo>
                  <a:lnTo>
                    <a:pt x="362" y="665"/>
                  </a:lnTo>
                  <a:lnTo>
                    <a:pt x="364" y="663"/>
                  </a:lnTo>
                  <a:lnTo>
                    <a:pt x="366" y="663"/>
                  </a:lnTo>
                  <a:lnTo>
                    <a:pt x="368" y="663"/>
                  </a:lnTo>
                  <a:lnTo>
                    <a:pt x="368" y="661"/>
                  </a:lnTo>
                  <a:lnTo>
                    <a:pt x="370" y="661"/>
                  </a:lnTo>
                  <a:lnTo>
                    <a:pt x="370" y="659"/>
                  </a:lnTo>
                  <a:lnTo>
                    <a:pt x="370" y="657"/>
                  </a:lnTo>
                  <a:lnTo>
                    <a:pt x="370" y="655"/>
                  </a:lnTo>
                  <a:lnTo>
                    <a:pt x="372" y="655"/>
                  </a:lnTo>
                  <a:lnTo>
                    <a:pt x="372" y="653"/>
                  </a:lnTo>
                  <a:lnTo>
                    <a:pt x="374" y="651"/>
                  </a:lnTo>
                  <a:lnTo>
                    <a:pt x="376" y="651"/>
                  </a:lnTo>
                  <a:lnTo>
                    <a:pt x="378" y="651"/>
                  </a:lnTo>
                  <a:lnTo>
                    <a:pt x="380" y="651"/>
                  </a:lnTo>
                  <a:lnTo>
                    <a:pt x="382" y="649"/>
                  </a:lnTo>
                  <a:lnTo>
                    <a:pt x="384" y="651"/>
                  </a:lnTo>
                  <a:lnTo>
                    <a:pt x="384" y="653"/>
                  </a:lnTo>
                  <a:lnTo>
                    <a:pt x="386" y="655"/>
                  </a:lnTo>
                  <a:lnTo>
                    <a:pt x="388" y="655"/>
                  </a:lnTo>
                  <a:lnTo>
                    <a:pt x="388" y="655"/>
                  </a:lnTo>
                  <a:lnTo>
                    <a:pt x="390" y="655"/>
                  </a:lnTo>
                  <a:lnTo>
                    <a:pt x="390" y="653"/>
                  </a:lnTo>
                  <a:lnTo>
                    <a:pt x="392" y="653"/>
                  </a:lnTo>
                  <a:lnTo>
                    <a:pt x="394" y="651"/>
                  </a:lnTo>
                  <a:lnTo>
                    <a:pt x="396" y="649"/>
                  </a:lnTo>
                  <a:lnTo>
                    <a:pt x="396" y="647"/>
                  </a:lnTo>
                  <a:lnTo>
                    <a:pt x="398" y="647"/>
                  </a:lnTo>
                  <a:lnTo>
                    <a:pt x="398" y="645"/>
                  </a:lnTo>
                  <a:lnTo>
                    <a:pt x="400" y="645"/>
                  </a:lnTo>
                  <a:lnTo>
                    <a:pt x="402" y="647"/>
                  </a:lnTo>
                  <a:lnTo>
                    <a:pt x="404" y="647"/>
                  </a:lnTo>
                  <a:lnTo>
                    <a:pt x="406" y="647"/>
                  </a:lnTo>
                  <a:lnTo>
                    <a:pt x="408" y="647"/>
                  </a:lnTo>
                  <a:lnTo>
                    <a:pt x="408" y="645"/>
                  </a:lnTo>
                  <a:lnTo>
                    <a:pt x="410" y="645"/>
                  </a:lnTo>
                  <a:lnTo>
                    <a:pt x="412" y="645"/>
                  </a:lnTo>
                  <a:lnTo>
                    <a:pt x="414" y="645"/>
                  </a:lnTo>
                  <a:lnTo>
                    <a:pt x="416" y="645"/>
                  </a:lnTo>
                  <a:lnTo>
                    <a:pt x="416" y="647"/>
                  </a:lnTo>
                  <a:lnTo>
                    <a:pt x="418" y="647"/>
                  </a:lnTo>
                  <a:lnTo>
                    <a:pt x="420" y="647"/>
                  </a:lnTo>
                  <a:lnTo>
                    <a:pt x="422" y="647"/>
                  </a:lnTo>
                  <a:lnTo>
                    <a:pt x="424" y="645"/>
                  </a:lnTo>
                  <a:lnTo>
                    <a:pt x="426" y="645"/>
                  </a:lnTo>
                  <a:lnTo>
                    <a:pt x="428" y="645"/>
                  </a:lnTo>
                  <a:lnTo>
                    <a:pt x="430" y="645"/>
                  </a:lnTo>
                  <a:lnTo>
                    <a:pt x="432" y="645"/>
                  </a:lnTo>
                  <a:lnTo>
                    <a:pt x="434" y="645"/>
                  </a:lnTo>
                  <a:lnTo>
                    <a:pt x="436" y="645"/>
                  </a:lnTo>
                  <a:lnTo>
                    <a:pt x="436" y="645"/>
                  </a:lnTo>
                  <a:lnTo>
                    <a:pt x="438" y="643"/>
                  </a:lnTo>
                  <a:lnTo>
                    <a:pt x="440" y="641"/>
                  </a:lnTo>
                  <a:lnTo>
                    <a:pt x="442" y="639"/>
                  </a:lnTo>
                  <a:lnTo>
                    <a:pt x="442" y="637"/>
                  </a:lnTo>
                  <a:lnTo>
                    <a:pt x="440" y="635"/>
                  </a:lnTo>
                  <a:lnTo>
                    <a:pt x="442" y="633"/>
                  </a:lnTo>
                  <a:lnTo>
                    <a:pt x="442" y="631"/>
                  </a:lnTo>
                  <a:lnTo>
                    <a:pt x="442" y="629"/>
                  </a:lnTo>
                  <a:lnTo>
                    <a:pt x="444" y="629"/>
                  </a:lnTo>
                  <a:lnTo>
                    <a:pt x="444" y="627"/>
                  </a:lnTo>
                  <a:lnTo>
                    <a:pt x="446" y="627"/>
                  </a:lnTo>
                  <a:lnTo>
                    <a:pt x="448" y="625"/>
                  </a:lnTo>
                  <a:lnTo>
                    <a:pt x="450" y="625"/>
                  </a:lnTo>
                  <a:lnTo>
                    <a:pt x="454" y="625"/>
                  </a:lnTo>
                  <a:lnTo>
                    <a:pt x="454" y="623"/>
                  </a:lnTo>
                  <a:lnTo>
                    <a:pt x="456" y="623"/>
                  </a:lnTo>
                  <a:lnTo>
                    <a:pt x="456" y="621"/>
                  </a:lnTo>
                  <a:lnTo>
                    <a:pt x="456" y="619"/>
                  </a:lnTo>
                  <a:lnTo>
                    <a:pt x="456" y="617"/>
                  </a:lnTo>
                  <a:lnTo>
                    <a:pt x="458" y="617"/>
                  </a:lnTo>
                  <a:lnTo>
                    <a:pt x="460" y="617"/>
                  </a:lnTo>
                  <a:lnTo>
                    <a:pt x="462" y="619"/>
                  </a:lnTo>
                  <a:lnTo>
                    <a:pt x="464" y="619"/>
                  </a:lnTo>
                  <a:lnTo>
                    <a:pt x="466" y="621"/>
                  </a:lnTo>
                  <a:lnTo>
                    <a:pt x="466" y="623"/>
                  </a:lnTo>
                  <a:lnTo>
                    <a:pt x="468" y="623"/>
                  </a:lnTo>
                  <a:lnTo>
                    <a:pt x="470" y="625"/>
                  </a:lnTo>
                  <a:lnTo>
                    <a:pt x="470" y="625"/>
                  </a:lnTo>
                  <a:lnTo>
                    <a:pt x="472" y="625"/>
                  </a:lnTo>
                  <a:lnTo>
                    <a:pt x="474" y="625"/>
                  </a:lnTo>
                  <a:lnTo>
                    <a:pt x="474" y="627"/>
                  </a:lnTo>
                  <a:lnTo>
                    <a:pt x="474" y="629"/>
                  </a:lnTo>
                  <a:lnTo>
                    <a:pt x="476" y="629"/>
                  </a:lnTo>
                  <a:lnTo>
                    <a:pt x="476" y="627"/>
                  </a:lnTo>
                  <a:lnTo>
                    <a:pt x="478" y="627"/>
                  </a:lnTo>
                  <a:lnTo>
                    <a:pt x="478" y="625"/>
                  </a:lnTo>
                  <a:lnTo>
                    <a:pt x="480" y="625"/>
                  </a:lnTo>
                  <a:lnTo>
                    <a:pt x="482" y="625"/>
                  </a:lnTo>
                  <a:lnTo>
                    <a:pt x="482" y="625"/>
                  </a:lnTo>
                  <a:lnTo>
                    <a:pt x="484" y="623"/>
                  </a:lnTo>
                  <a:lnTo>
                    <a:pt x="484" y="621"/>
                  </a:lnTo>
                  <a:lnTo>
                    <a:pt x="484" y="619"/>
                  </a:lnTo>
                  <a:lnTo>
                    <a:pt x="486" y="619"/>
                  </a:lnTo>
                  <a:lnTo>
                    <a:pt x="486" y="617"/>
                  </a:lnTo>
                  <a:lnTo>
                    <a:pt x="488" y="617"/>
                  </a:lnTo>
                  <a:lnTo>
                    <a:pt x="490" y="615"/>
                  </a:lnTo>
                  <a:lnTo>
                    <a:pt x="492" y="615"/>
                  </a:lnTo>
                  <a:lnTo>
                    <a:pt x="494" y="613"/>
                  </a:lnTo>
                  <a:lnTo>
                    <a:pt x="494" y="611"/>
                  </a:lnTo>
                  <a:lnTo>
                    <a:pt x="496" y="611"/>
                  </a:lnTo>
                  <a:lnTo>
                    <a:pt x="498" y="611"/>
                  </a:lnTo>
                  <a:lnTo>
                    <a:pt x="500" y="611"/>
                  </a:lnTo>
                  <a:lnTo>
                    <a:pt x="500" y="609"/>
                  </a:lnTo>
                  <a:lnTo>
                    <a:pt x="502" y="607"/>
                  </a:lnTo>
                  <a:lnTo>
                    <a:pt x="502" y="605"/>
                  </a:lnTo>
                  <a:lnTo>
                    <a:pt x="504" y="605"/>
                  </a:lnTo>
                  <a:lnTo>
                    <a:pt x="504" y="603"/>
                  </a:lnTo>
                  <a:lnTo>
                    <a:pt x="506" y="603"/>
                  </a:lnTo>
                  <a:lnTo>
                    <a:pt x="506" y="601"/>
                  </a:lnTo>
                  <a:lnTo>
                    <a:pt x="508" y="601"/>
                  </a:lnTo>
                  <a:lnTo>
                    <a:pt x="508" y="599"/>
                  </a:lnTo>
                  <a:lnTo>
                    <a:pt x="510" y="599"/>
                  </a:lnTo>
                  <a:lnTo>
                    <a:pt x="512" y="599"/>
                  </a:lnTo>
                  <a:lnTo>
                    <a:pt x="512" y="597"/>
                  </a:lnTo>
                  <a:lnTo>
                    <a:pt x="514" y="595"/>
                  </a:lnTo>
                  <a:lnTo>
                    <a:pt x="516" y="595"/>
                  </a:lnTo>
                  <a:lnTo>
                    <a:pt x="516" y="593"/>
                  </a:lnTo>
                  <a:lnTo>
                    <a:pt x="518" y="593"/>
                  </a:lnTo>
                  <a:lnTo>
                    <a:pt x="518" y="591"/>
                  </a:lnTo>
                  <a:lnTo>
                    <a:pt x="518" y="589"/>
                  </a:lnTo>
                  <a:lnTo>
                    <a:pt x="518" y="587"/>
                  </a:lnTo>
                  <a:lnTo>
                    <a:pt x="520" y="587"/>
                  </a:lnTo>
                  <a:lnTo>
                    <a:pt x="520" y="589"/>
                  </a:lnTo>
                  <a:lnTo>
                    <a:pt x="520" y="591"/>
                  </a:lnTo>
                  <a:lnTo>
                    <a:pt x="522" y="591"/>
                  </a:lnTo>
                  <a:lnTo>
                    <a:pt x="524" y="591"/>
                  </a:lnTo>
                  <a:lnTo>
                    <a:pt x="526" y="591"/>
                  </a:lnTo>
                  <a:lnTo>
                    <a:pt x="526" y="593"/>
                  </a:lnTo>
                  <a:lnTo>
                    <a:pt x="528" y="593"/>
                  </a:lnTo>
                  <a:lnTo>
                    <a:pt x="530" y="595"/>
                  </a:lnTo>
                  <a:lnTo>
                    <a:pt x="532" y="595"/>
                  </a:lnTo>
                  <a:lnTo>
                    <a:pt x="532" y="595"/>
                  </a:lnTo>
                  <a:lnTo>
                    <a:pt x="534" y="597"/>
                  </a:lnTo>
                  <a:lnTo>
                    <a:pt x="534" y="599"/>
                  </a:lnTo>
                  <a:lnTo>
                    <a:pt x="536" y="599"/>
                  </a:lnTo>
                  <a:lnTo>
                    <a:pt x="536" y="601"/>
                  </a:lnTo>
                  <a:lnTo>
                    <a:pt x="538" y="599"/>
                  </a:lnTo>
                  <a:lnTo>
                    <a:pt x="540" y="599"/>
                  </a:lnTo>
                  <a:lnTo>
                    <a:pt x="542" y="599"/>
                  </a:lnTo>
                  <a:lnTo>
                    <a:pt x="544" y="599"/>
                  </a:lnTo>
                  <a:lnTo>
                    <a:pt x="546" y="597"/>
                  </a:lnTo>
                  <a:lnTo>
                    <a:pt x="548" y="597"/>
                  </a:lnTo>
                  <a:lnTo>
                    <a:pt x="546" y="595"/>
                  </a:lnTo>
                  <a:lnTo>
                    <a:pt x="534" y="587"/>
                  </a:lnTo>
                  <a:lnTo>
                    <a:pt x="532" y="551"/>
                  </a:lnTo>
                  <a:lnTo>
                    <a:pt x="532" y="501"/>
                  </a:lnTo>
                  <a:lnTo>
                    <a:pt x="530" y="495"/>
                  </a:lnTo>
                  <a:lnTo>
                    <a:pt x="528" y="461"/>
                  </a:lnTo>
                  <a:lnTo>
                    <a:pt x="522" y="453"/>
                  </a:lnTo>
                  <a:lnTo>
                    <a:pt x="490" y="411"/>
                  </a:lnTo>
                  <a:lnTo>
                    <a:pt x="488" y="389"/>
                  </a:lnTo>
                  <a:lnTo>
                    <a:pt x="488" y="387"/>
                  </a:lnTo>
                  <a:lnTo>
                    <a:pt x="488" y="385"/>
                  </a:lnTo>
                  <a:lnTo>
                    <a:pt x="488" y="383"/>
                  </a:lnTo>
                  <a:lnTo>
                    <a:pt x="488" y="381"/>
                  </a:lnTo>
                  <a:lnTo>
                    <a:pt x="488" y="379"/>
                  </a:lnTo>
                  <a:lnTo>
                    <a:pt x="614" y="282"/>
                  </a:lnTo>
                  <a:lnTo>
                    <a:pt x="668" y="238"/>
                  </a:lnTo>
                  <a:lnTo>
                    <a:pt x="682" y="172"/>
                  </a:lnTo>
                  <a:lnTo>
                    <a:pt x="686" y="154"/>
                  </a:lnTo>
                  <a:lnTo>
                    <a:pt x="834" y="68"/>
                  </a:lnTo>
                  <a:lnTo>
                    <a:pt x="870" y="48"/>
                  </a:lnTo>
                  <a:lnTo>
                    <a:pt x="948" y="2"/>
                  </a:lnTo>
                  <a:lnTo>
                    <a:pt x="948" y="0"/>
                  </a:lnTo>
                  <a:lnTo>
                    <a:pt x="948" y="2"/>
                  </a:lnTo>
                  <a:lnTo>
                    <a:pt x="950" y="2"/>
                  </a:lnTo>
                  <a:lnTo>
                    <a:pt x="952" y="6"/>
                  </a:lnTo>
                  <a:lnTo>
                    <a:pt x="954" y="8"/>
                  </a:lnTo>
                  <a:lnTo>
                    <a:pt x="956" y="10"/>
                  </a:lnTo>
                  <a:lnTo>
                    <a:pt x="958" y="12"/>
                  </a:lnTo>
                  <a:lnTo>
                    <a:pt x="960" y="16"/>
                  </a:lnTo>
                  <a:lnTo>
                    <a:pt x="960" y="18"/>
                  </a:lnTo>
                  <a:lnTo>
                    <a:pt x="960" y="20"/>
                  </a:lnTo>
                  <a:lnTo>
                    <a:pt x="960" y="2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9" name="Freeform 12">
              <a:extLst>
                <a:ext uri="{FF2B5EF4-FFF2-40B4-BE49-F238E27FC236}">
                  <a16:creationId xmlns:a16="http://schemas.microsoft.com/office/drawing/2014/main" id="{03FABD6E-1098-45EC-A2FD-740142844844}"/>
                </a:ext>
              </a:extLst>
            </p:cNvPr>
            <p:cNvSpPr>
              <a:spLocks/>
            </p:cNvSpPr>
            <p:nvPr/>
          </p:nvSpPr>
          <p:spPr bwMode="auto">
            <a:xfrm>
              <a:off x="3900217" y="4524305"/>
              <a:ext cx="835033" cy="922954"/>
            </a:xfrm>
            <a:custGeom>
              <a:avLst/>
              <a:gdLst/>
              <a:ahLst/>
              <a:cxnLst>
                <a:cxn ang="0">
                  <a:pos x="624" y="831"/>
                </a:cxn>
                <a:cxn ang="0">
                  <a:pos x="340" y="671"/>
                </a:cxn>
                <a:cxn ang="0">
                  <a:pos x="112" y="544"/>
                </a:cxn>
                <a:cxn ang="0">
                  <a:pos x="10" y="448"/>
                </a:cxn>
                <a:cxn ang="0">
                  <a:pos x="16" y="426"/>
                </a:cxn>
                <a:cxn ang="0">
                  <a:pos x="20" y="404"/>
                </a:cxn>
                <a:cxn ang="0">
                  <a:pos x="14" y="388"/>
                </a:cxn>
                <a:cxn ang="0">
                  <a:pos x="20" y="374"/>
                </a:cxn>
                <a:cxn ang="0">
                  <a:pos x="18" y="354"/>
                </a:cxn>
                <a:cxn ang="0">
                  <a:pos x="10" y="344"/>
                </a:cxn>
                <a:cxn ang="0">
                  <a:pos x="12" y="334"/>
                </a:cxn>
                <a:cxn ang="0">
                  <a:pos x="16" y="316"/>
                </a:cxn>
                <a:cxn ang="0">
                  <a:pos x="18" y="304"/>
                </a:cxn>
                <a:cxn ang="0">
                  <a:pos x="28" y="292"/>
                </a:cxn>
                <a:cxn ang="0">
                  <a:pos x="22" y="274"/>
                </a:cxn>
                <a:cxn ang="0">
                  <a:pos x="28" y="258"/>
                </a:cxn>
                <a:cxn ang="0">
                  <a:pos x="38" y="240"/>
                </a:cxn>
                <a:cxn ang="0">
                  <a:pos x="30" y="216"/>
                </a:cxn>
                <a:cxn ang="0">
                  <a:pos x="80" y="140"/>
                </a:cxn>
                <a:cxn ang="0">
                  <a:pos x="194" y="18"/>
                </a:cxn>
                <a:cxn ang="0">
                  <a:pos x="222" y="100"/>
                </a:cxn>
                <a:cxn ang="0">
                  <a:pos x="300" y="122"/>
                </a:cxn>
                <a:cxn ang="0">
                  <a:pos x="318" y="140"/>
                </a:cxn>
                <a:cxn ang="0">
                  <a:pos x="332" y="150"/>
                </a:cxn>
                <a:cxn ang="0">
                  <a:pos x="348" y="154"/>
                </a:cxn>
                <a:cxn ang="0">
                  <a:pos x="366" y="154"/>
                </a:cxn>
                <a:cxn ang="0">
                  <a:pos x="384" y="156"/>
                </a:cxn>
                <a:cxn ang="0">
                  <a:pos x="396" y="160"/>
                </a:cxn>
                <a:cxn ang="0">
                  <a:pos x="396" y="192"/>
                </a:cxn>
                <a:cxn ang="0">
                  <a:pos x="410" y="190"/>
                </a:cxn>
                <a:cxn ang="0">
                  <a:pos x="428" y="184"/>
                </a:cxn>
                <a:cxn ang="0">
                  <a:pos x="442" y="204"/>
                </a:cxn>
                <a:cxn ang="0">
                  <a:pos x="434" y="220"/>
                </a:cxn>
                <a:cxn ang="0">
                  <a:pos x="444" y="232"/>
                </a:cxn>
                <a:cxn ang="0">
                  <a:pos x="502" y="308"/>
                </a:cxn>
                <a:cxn ang="0">
                  <a:pos x="518" y="312"/>
                </a:cxn>
                <a:cxn ang="0">
                  <a:pos x="522" y="332"/>
                </a:cxn>
                <a:cxn ang="0">
                  <a:pos x="516" y="348"/>
                </a:cxn>
                <a:cxn ang="0">
                  <a:pos x="520" y="360"/>
                </a:cxn>
                <a:cxn ang="0">
                  <a:pos x="526" y="376"/>
                </a:cxn>
                <a:cxn ang="0">
                  <a:pos x="528" y="390"/>
                </a:cxn>
                <a:cxn ang="0">
                  <a:pos x="540" y="400"/>
                </a:cxn>
                <a:cxn ang="0">
                  <a:pos x="564" y="406"/>
                </a:cxn>
                <a:cxn ang="0">
                  <a:pos x="578" y="420"/>
                </a:cxn>
                <a:cxn ang="0">
                  <a:pos x="592" y="434"/>
                </a:cxn>
                <a:cxn ang="0">
                  <a:pos x="658" y="464"/>
                </a:cxn>
                <a:cxn ang="0">
                  <a:pos x="700" y="488"/>
                </a:cxn>
                <a:cxn ang="0">
                  <a:pos x="732" y="504"/>
                </a:cxn>
                <a:cxn ang="0">
                  <a:pos x="772" y="510"/>
                </a:cxn>
                <a:cxn ang="0">
                  <a:pos x="770" y="520"/>
                </a:cxn>
                <a:cxn ang="0">
                  <a:pos x="758" y="538"/>
                </a:cxn>
                <a:cxn ang="0">
                  <a:pos x="756" y="552"/>
                </a:cxn>
                <a:cxn ang="0">
                  <a:pos x="748" y="560"/>
                </a:cxn>
                <a:cxn ang="0">
                  <a:pos x="734" y="569"/>
                </a:cxn>
                <a:cxn ang="0">
                  <a:pos x="774" y="633"/>
                </a:cxn>
                <a:cxn ang="0">
                  <a:pos x="850" y="731"/>
                </a:cxn>
                <a:cxn ang="0">
                  <a:pos x="870" y="751"/>
                </a:cxn>
                <a:cxn ang="0">
                  <a:pos x="872" y="775"/>
                </a:cxn>
                <a:cxn ang="0">
                  <a:pos x="848" y="901"/>
                </a:cxn>
                <a:cxn ang="0">
                  <a:pos x="832" y="967"/>
                </a:cxn>
                <a:cxn ang="0">
                  <a:pos x="818" y="961"/>
                </a:cxn>
                <a:cxn ang="0">
                  <a:pos x="760" y="929"/>
                </a:cxn>
              </a:cxnLst>
              <a:rect l="0" t="0" r="r" b="b"/>
              <a:pathLst>
                <a:path w="876" h="969">
                  <a:moveTo>
                    <a:pt x="686" y="865"/>
                  </a:moveTo>
                  <a:lnTo>
                    <a:pt x="684" y="863"/>
                  </a:lnTo>
                  <a:lnTo>
                    <a:pt x="680" y="861"/>
                  </a:lnTo>
                  <a:lnTo>
                    <a:pt x="670" y="855"/>
                  </a:lnTo>
                  <a:lnTo>
                    <a:pt x="662" y="851"/>
                  </a:lnTo>
                  <a:lnTo>
                    <a:pt x="656" y="847"/>
                  </a:lnTo>
                  <a:lnTo>
                    <a:pt x="648" y="843"/>
                  </a:lnTo>
                  <a:lnTo>
                    <a:pt x="646" y="841"/>
                  </a:lnTo>
                  <a:lnTo>
                    <a:pt x="640" y="839"/>
                  </a:lnTo>
                  <a:lnTo>
                    <a:pt x="636" y="835"/>
                  </a:lnTo>
                  <a:lnTo>
                    <a:pt x="626" y="831"/>
                  </a:lnTo>
                  <a:lnTo>
                    <a:pt x="624" y="831"/>
                  </a:lnTo>
                  <a:lnTo>
                    <a:pt x="614" y="825"/>
                  </a:lnTo>
                  <a:lnTo>
                    <a:pt x="592" y="813"/>
                  </a:lnTo>
                  <a:lnTo>
                    <a:pt x="574" y="801"/>
                  </a:lnTo>
                  <a:lnTo>
                    <a:pt x="518" y="771"/>
                  </a:lnTo>
                  <a:lnTo>
                    <a:pt x="476" y="747"/>
                  </a:lnTo>
                  <a:lnTo>
                    <a:pt x="468" y="741"/>
                  </a:lnTo>
                  <a:lnTo>
                    <a:pt x="452" y="735"/>
                  </a:lnTo>
                  <a:lnTo>
                    <a:pt x="404" y="707"/>
                  </a:lnTo>
                  <a:lnTo>
                    <a:pt x="384" y="695"/>
                  </a:lnTo>
                  <a:lnTo>
                    <a:pt x="362" y="683"/>
                  </a:lnTo>
                  <a:lnTo>
                    <a:pt x="350" y="677"/>
                  </a:lnTo>
                  <a:lnTo>
                    <a:pt x="340" y="671"/>
                  </a:lnTo>
                  <a:lnTo>
                    <a:pt x="330" y="665"/>
                  </a:lnTo>
                  <a:lnTo>
                    <a:pt x="316" y="659"/>
                  </a:lnTo>
                  <a:lnTo>
                    <a:pt x="306" y="653"/>
                  </a:lnTo>
                  <a:lnTo>
                    <a:pt x="294" y="645"/>
                  </a:lnTo>
                  <a:lnTo>
                    <a:pt x="260" y="627"/>
                  </a:lnTo>
                  <a:lnTo>
                    <a:pt x="230" y="609"/>
                  </a:lnTo>
                  <a:lnTo>
                    <a:pt x="226" y="607"/>
                  </a:lnTo>
                  <a:lnTo>
                    <a:pt x="214" y="599"/>
                  </a:lnTo>
                  <a:lnTo>
                    <a:pt x="202" y="593"/>
                  </a:lnTo>
                  <a:lnTo>
                    <a:pt x="168" y="575"/>
                  </a:lnTo>
                  <a:lnTo>
                    <a:pt x="116" y="544"/>
                  </a:lnTo>
                  <a:lnTo>
                    <a:pt x="112" y="544"/>
                  </a:lnTo>
                  <a:lnTo>
                    <a:pt x="88" y="528"/>
                  </a:lnTo>
                  <a:lnTo>
                    <a:pt x="76" y="522"/>
                  </a:lnTo>
                  <a:lnTo>
                    <a:pt x="16" y="490"/>
                  </a:lnTo>
                  <a:lnTo>
                    <a:pt x="10" y="484"/>
                  </a:lnTo>
                  <a:lnTo>
                    <a:pt x="0" y="480"/>
                  </a:lnTo>
                  <a:lnTo>
                    <a:pt x="0" y="468"/>
                  </a:lnTo>
                  <a:lnTo>
                    <a:pt x="12" y="468"/>
                  </a:lnTo>
                  <a:lnTo>
                    <a:pt x="12" y="450"/>
                  </a:lnTo>
                  <a:lnTo>
                    <a:pt x="10" y="448"/>
                  </a:lnTo>
                  <a:lnTo>
                    <a:pt x="10" y="448"/>
                  </a:lnTo>
                  <a:lnTo>
                    <a:pt x="10" y="448"/>
                  </a:lnTo>
                  <a:lnTo>
                    <a:pt x="10" y="448"/>
                  </a:lnTo>
                  <a:lnTo>
                    <a:pt x="10" y="446"/>
                  </a:lnTo>
                  <a:lnTo>
                    <a:pt x="10" y="446"/>
                  </a:lnTo>
                  <a:lnTo>
                    <a:pt x="10" y="444"/>
                  </a:lnTo>
                  <a:lnTo>
                    <a:pt x="10" y="442"/>
                  </a:lnTo>
                  <a:lnTo>
                    <a:pt x="12" y="442"/>
                  </a:lnTo>
                  <a:lnTo>
                    <a:pt x="12" y="440"/>
                  </a:lnTo>
                  <a:lnTo>
                    <a:pt x="12" y="438"/>
                  </a:lnTo>
                  <a:lnTo>
                    <a:pt x="14" y="438"/>
                  </a:lnTo>
                  <a:lnTo>
                    <a:pt x="14" y="436"/>
                  </a:lnTo>
                  <a:lnTo>
                    <a:pt x="16" y="434"/>
                  </a:lnTo>
                  <a:lnTo>
                    <a:pt x="14" y="432"/>
                  </a:lnTo>
                  <a:lnTo>
                    <a:pt x="16" y="426"/>
                  </a:lnTo>
                  <a:lnTo>
                    <a:pt x="16" y="424"/>
                  </a:lnTo>
                  <a:lnTo>
                    <a:pt x="18" y="422"/>
                  </a:lnTo>
                  <a:lnTo>
                    <a:pt x="18" y="420"/>
                  </a:lnTo>
                  <a:lnTo>
                    <a:pt x="16" y="420"/>
                  </a:lnTo>
                  <a:lnTo>
                    <a:pt x="16" y="418"/>
                  </a:lnTo>
                  <a:lnTo>
                    <a:pt x="18" y="416"/>
                  </a:lnTo>
                  <a:lnTo>
                    <a:pt x="18" y="414"/>
                  </a:lnTo>
                  <a:lnTo>
                    <a:pt x="18" y="412"/>
                  </a:lnTo>
                  <a:lnTo>
                    <a:pt x="18" y="410"/>
                  </a:lnTo>
                  <a:lnTo>
                    <a:pt x="16" y="408"/>
                  </a:lnTo>
                  <a:lnTo>
                    <a:pt x="18" y="406"/>
                  </a:lnTo>
                  <a:lnTo>
                    <a:pt x="20" y="404"/>
                  </a:lnTo>
                  <a:lnTo>
                    <a:pt x="18" y="402"/>
                  </a:lnTo>
                  <a:lnTo>
                    <a:pt x="18" y="400"/>
                  </a:lnTo>
                  <a:lnTo>
                    <a:pt x="16" y="400"/>
                  </a:lnTo>
                  <a:lnTo>
                    <a:pt x="16" y="398"/>
                  </a:lnTo>
                  <a:lnTo>
                    <a:pt x="16" y="396"/>
                  </a:lnTo>
                  <a:lnTo>
                    <a:pt x="14" y="396"/>
                  </a:lnTo>
                  <a:lnTo>
                    <a:pt x="14" y="394"/>
                  </a:lnTo>
                  <a:lnTo>
                    <a:pt x="16" y="392"/>
                  </a:lnTo>
                  <a:lnTo>
                    <a:pt x="18" y="392"/>
                  </a:lnTo>
                  <a:lnTo>
                    <a:pt x="18" y="390"/>
                  </a:lnTo>
                  <a:lnTo>
                    <a:pt x="16" y="390"/>
                  </a:lnTo>
                  <a:lnTo>
                    <a:pt x="14" y="388"/>
                  </a:lnTo>
                  <a:lnTo>
                    <a:pt x="14" y="386"/>
                  </a:lnTo>
                  <a:lnTo>
                    <a:pt x="12" y="386"/>
                  </a:lnTo>
                  <a:lnTo>
                    <a:pt x="12" y="384"/>
                  </a:lnTo>
                  <a:lnTo>
                    <a:pt x="10" y="382"/>
                  </a:lnTo>
                  <a:lnTo>
                    <a:pt x="12" y="382"/>
                  </a:lnTo>
                  <a:lnTo>
                    <a:pt x="14" y="382"/>
                  </a:lnTo>
                  <a:lnTo>
                    <a:pt x="16" y="382"/>
                  </a:lnTo>
                  <a:lnTo>
                    <a:pt x="16" y="380"/>
                  </a:lnTo>
                  <a:lnTo>
                    <a:pt x="16" y="378"/>
                  </a:lnTo>
                  <a:lnTo>
                    <a:pt x="18" y="376"/>
                  </a:lnTo>
                  <a:lnTo>
                    <a:pt x="20" y="376"/>
                  </a:lnTo>
                  <a:lnTo>
                    <a:pt x="20" y="374"/>
                  </a:lnTo>
                  <a:lnTo>
                    <a:pt x="20" y="372"/>
                  </a:lnTo>
                  <a:lnTo>
                    <a:pt x="20" y="370"/>
                  </a:lnTo>
                  <a:lnTo>
                    <a:pt x="22" y="368"/>
                  </a:lnTo>
                  <a:lnTo>
                    <a:pt x="22" y="366"/>
                  </a:lnTo>
                  <a:lnTo>
                    <a:pt x="22" y="364"/>
                  </a:lnTo>
                  <a:lnTo>
                    <a:pt x="20" y="364"/>
                  </a:lnTo>
                  <a:lnTo>
                    <a:pt x="20" y="362"/>
                  </a:lnTo>
                  <a:lnTo>
                    <a:pt x="22" y="360"/>
                  </a:lnTo>
                  <a:lnTo>
                    <a:pt x="20" y="358"/>
                  </a:lnTo>
                  <a:lnTo>
                    <a:pt x="18" y="356"/>
                  </a:lnTo>
                  <a:lnTo>
                    <a:pt x="20" y="354"/>
                  </a:lnTo>
                  <a:lnTo>
                    <a:pt x="18" y="354"/>
                  </a:lnTo>
                  <a:lnTo>
                    <a:pt x="18" y="352"/>
                  </a:lnTo>
                  <a:lnTo>
                    <a:pt x="18" y="352"/>
                  </a:lnTo>
                  <a:lnTo>
                    <a:pt x="16" y="352"/>
                  </a:lnTo>
                  <a:lnTo>
                    <a:pt x="14" y="352"/>
                  </a:lnTo>
                  <a:lnTo>
                    <a:pt x="14" y="352"/>
                  </a:lnTo>
                  <a:lnTo>
                    <a:pt x="12" y="352"/>
                  </a:lnTo>
                  <a:lnTo>
                    <a:pt x="12" y="352"/>
                  </a:lnTo>
                  <a:lnTo>
                    <a:pt x="12" y="350"/>
                  </a:lnTo>
                  <a:lnTo>
                    <a:pt x="12" y="348"/>
                  </a:lnTo>
                  <a:lnTo>
                    <a:pt x="12" y="346"/>
                  </a:lnTo>
                  <a:lnTo>
                    <a:pt x="10" y="346"/>
                  </a:lnTo>
                  <a:lnTo>
                    <a:pt x="10" y="344"/>
                  </a:lnTo>
                  <a:lnTo>
                    <a:pt x="10" y="344"/>
                  </a:lnTo>
                  <a:lnTo>
                    <a:pt x="10" y="346"/>
                  </a:lnTo>
                  <a:lnTo>
                    <a:pt x="8" y="346"/>
                  </a:lnTo>
                  <a:lnTo>
                    <a:pt x="8" y="344"/>
                  </a:lnTo>
                  <a:lnTo>
                    <a:pt x="10" y="344"/>
                  </a:lnTo>
                  <a:lnTo>
                    <a:pt x="10" y="342"/>
                  </a:lnTo>
                  <a:lnTo>
                    <a:pt x="10" y="340"/>
                  </a:lnTo>
                  <a:lnTo>
                    <a:pt x="10" y="340"/>
                  </a:lnTo>
                  <a:lnTo>
                    <a:pt x="10" y="338"/>
                  </a:lnTo>
                  <a:lnTo>
                    <a:pt x="10" y="336"/>
                  </a:lnTo>
                  <a:lnTo>
                    <a:pt x="12" y="336"/>
                  </a:lnTo>
                  <a:lnTo>
                    <a:pt x="12" y="334"/>
                  </a:lnTo>
                  <a:lnTo>
                    <a:pt x="12" y="332"/>
                  </a:lnTo>
                  <a:lnTo>
                    <a:pt x="10" y="332"/>
                  </a:lnTo>
                  <a:lnTo>
                    <a:pt x="10" y="330"/>
                  </a:lnTo>
                  <a:lnTo>
                    <a:pt x="10" y="330"/>
                  </a:lnTo>
                  <a:lnTo>
                    <a:pt x="10" y="328"/>
                  </a:lnTo>
                  <a:lnTo>
                    <a:pt x="12" y="328"/>
                  </a:lnTo>
                  <a:lnTo>
                    <a:pt x="14" y="326"/>
                  </a:lnTo>
                  <a:lnTo>
                    <a:pt x="14" y="324"/>
                  </a:lnTo>
                  <a:lnTo>
                    <a:pt x="14" y="322"/>
                  </a:lnTo>
                  <a:lnTo>
                    <a:pt x="14" y="320"/>
                  </a:lnTo>
                  <a:lnTo>
                    <a:pt x="16" y="318"/>
                  </a:lnTo>
                  <a:lnTo>
                    <a:pt x="16" y="316"/>
                  </a:lnTo>
                  <a:lnTo>
                    <a:pt x="16" y="314"/>
                  </a:lnTo>
                  <a:lnTo>
                    <a:pt x="18" y="314"/>
                  </a:lnTo>
                  <a:lnTo>
                    <a:pt x="18" y="312"/>
                  </a:lnTo>
                  <a:lnTo>
                    <a:pt x="18" y="310"/>
                  </a:lnTo>
                  <a:lnTo>
                    <a:pt x="20" y="310"/>
                  </a:lnTo>
                  <a:lnTo>
                    <a:pt x="22" y="310"/>
                  </a:lnTo>
                  <a:lnTo>
                    <a:pt x="22" y="308"/>
                  </a:lnTo>
                  <a:lnTo>
                    <a:pt x="22" y="306"/>
                  </a:lnTo>
                  <a:lnTo>
                    <a:pt x="22" y="304"/>
                  </a:lnTo>
                  <a:lnTo>
                    <a:pt x="20" y="304"/>
                  </a:lnTo>
                  <a:lnTo>
                    <a:pt x="20" y="304"/>
                  </a:lnTo>
                  <a:lnTo>
                    <a:pt x="18" y="304"/>
                  </a:lnTo>
                  <a:lnTo>
                    <a:pt x="18" y="302"/>
                  </a:lnTo>
                  <a:lnTo>
                    <a:pt x="18" y="300"/>
                  </a:lnTo>
                  <a:lnTo>
                    <a:pt x="20" y="302"/>
                  </a:lnTo>
                  <a:lnTo>
                    <a:pt x="20" y="300"/>
                  </a:lnTo>
                  <a:lnTo>
                    <a:pt x="22" y="300"/>
                  </a:lnTo>
                  <a:lnTo>
                    <a:pt x="24" y="300"/>
                  </a:lnTo>
                  <a:lnTo>
                    <a:pt x="26" y="300"/>
                  </a:lnTo>
                  <a:lnTo>
                    <a:pt x="26" y="298"/>
                  </a:lnTo>
                  <a:lnTo>
                    <a:pt x="26" y="296"/>
                  </a:lnTo>
                  <a:lnTo>
                    <a:pt x="28" y="296"/>
                  </a:lnTo>
                  <a:lnTo>
                    <a:pt x="28" y="294"/>
                  </a:lnTo>
                  <a:lnTo>
                    <a:pt x="28" y="292"/>
                  </a:lnTo>
                  <a:lnTo>
                    <a:pt x="28" y="290"/>
                  </a:lnTo>
                  <a:lnTo>
                    <a:pt x="26" y="290"/>
                  </a:lnTo>
                  <a:lnTo>
                    <a:pt x="26" y="288"/>
                  </a:lnTo>
                  <a:lnTo>
                    <a:pt x="24" y="288"/>
                  </a:lnTo>
                  <a:lnTo>
                    <a:pt x="24" y="286"/>
                  </a:lnTo>
                  <a:lnTo>
                    <a:pt x="26" y="286"/>
                  </a:lnTo>
                  <a:lnTo>
                    <a:pt x="26" y="284"/>
                  </a:lnTo>
                  <a:lnTo>
                    <a:pt x="24" y="282"/>
                  </a:lnTo>
                  <a:lnTo>
                    <a:pt x="24" y="280"/>
                  </a:lnTo>
                  <a:lnTo>
                    <a:pt x="24" y="278"/>
                  </a:lnTo>
                  <a:lnTo>
                    <a:pt x="22" y="276"/>
                  </a:lnTo>
                  <a:lnTo>
                    <a:pt x="22" y="274"/>
                  </a:lnTo>
                  <a:lnTo>
                    <a:pt x="22" y="272"/>
                  </a:lnTo>
                  <a:lnTo>
                    <a:pt x="24" y="270"/>
                  </a:lnTo>
                  <a:lnTo>
                    <a:pt x="22" y="270"/>
                  </a:lnTo>
                  <a:lnTo>
                    <a:pt x="22" y="268"/>
                  </a:lnTo>
                  <a:lnTo>
                    <a:pt x="22" y="266"/>
                  </a:lnTo>
                  <a:lnTo>
                    <a:pt x="24" y="266"/>
                  </a:lnTo>
                  <a:lnTo>
                    <a:pt x="24" y="264"/>
                  </a:lnTo>
                  <a:lnTo>
                    <a:pt x="26" y="262"/>
                  </a:lnTo>
                  <a:lnTo>
                    <a:pt x="26" y="260"/>
                  </a:lnTo>
                  <a:lnTo>
                    <a:pt x="24" y="258"/>
                  </a:lnTo>
                  <a:lnTo>
                    <a:pt x="26" y="258"/>
                  </a:lnTo>
                  <a:lnTo>
                    <a:pt x="28" y="258"/>
                  </a:lnTo>
                  <a:lnTo>
                    <a:pt x="28" y="256"/>
                  </a:lnTo>
                  <a:lnTo>
                    <a:pt x="28" y="256"/>
                  </a:lnTo>
                  <a:lnTo>
                    <a:pt x="30" y="256"/>
                  </a:lnTo>
                  <a:lnTo>
                    <a:pt x="30" y="254"/>
                  </a:lnTo>
                  <a:lnTo>
                    <a:pt x="30" y="252"/>
                  </a:lnTo>
                  <a:lnTo>
                    <a:pt x="32" y="250"/>
                  </a:lnTo>
                  <a:lnTo>
                    <a:pt x="34" y="248"/>
                  </a:lnTo>
                  <a:lnTo>
                    <a:pt x="36" y="248"/>
                  </a:lnTo>
                  <a:lnTo>
                    <a:pt x="36" y="246"/>
                  </a:lnTo>
                  <a:lnTo>
                    <a:pt x="36" y="244"/>
                  </a:lnTo>
                  <a:lnTo>
                    <a:pt x="38" y="242"/>
                  </a:lnTo>
                  <a:lnTo>
                    <a:pt x="38" y="240"/>
                  </a:lnTo>
                  <a:lnTo>
                    <a:pt x="38" y="238"/>
                  </a:lnTo>
                  <a:lnTo>
                    <a:pt x="38" y="236"/>
                  </a:lnTo>
                  <a:lnTo>
                    <a:pt x="38" y="234"/>
                  </a:lnTo>
                  <a:lnTo>
                    <a:pt x="38" y="232"/>
                  </a:lnTo>
                  <a:lnTo>
                    <a:pt x="38" y="230"/>
                  </a:lnTo>
                  <a:lnTo>
                    <a:pt x="36" y="230"/>
                  </a:lnTo>
                  <a:lnTo>
                    <a:pt x="36" y="228"/>
                  </a:lnTo>
                  <a:lnTo>
                    <a:pt x="34" y="226"/>
                  </a:lnTo>
                  <a:lnTo>
                    <a:pt x="34" y="224"/>
                  </a:lnTo>
                  <a:lnTo>
                    <a:pt x="32" y="222"/>
                  </a:lnTo>
                  <a:lnTo>
                    <a:pt x="32" y="218"/>
                  </a:lnTo>
                  <a:lnTo>
                    <a:pt x="30" y="216"/>
                  </a:lnTo>
                  <a:lnTo>
                    <a:pt x="30" y="214"/>
                  </a:lnTo>
                  <a:lnTo>
                    <a:pt x="30" y="212"/>
                  </a:lnTo>
                  <a:lnTo>
                    <a:pt x="28" y="212"/>
                  </a:lnTo>
                  <a:lnTo>
                    <a:pt x="28" y="210"/>
                  </a:lnTo>
                  <a:lnTo>
                    <a:pt x="26" y="208"/>
                  </a:lnTo>
                  <a:lnTo>
                    <a:pt x="26" y="208"/>
                  </a:lnTo>
                  <a:lnTo>
                    <a:pt x="26" y="206"/>
                  </a:lnTo>
                  <a:lnTo>
                    <a:pt x="22" y="202"/>
                  </a:lnTo>
                  <a:lnTo>
                    <a:pt x="32" y="192"/>
                  </a:lnTo>
                  <a:lnTo>
                    <a:pt x="56" y="166"/>
                  </a:lnTo>
                  <a:lnTo>
                    <a:pt x="60" y="160"/>
                  </a:lnTo>
                  <a:lnTo>
                    <a:pt x="80" y="140"/>
                  </a:lnTo>
                  <a:lnTo>
                    <a:pt x="84" y="136"/>
                  </a:lnTo>
                  <a:lnTo>
                    <a:pt x="88" y="132"/>
                  </a:lnTo>
                  <a:lnTo>
                    <a:pt x="92" y="128"/>
                  </a:lnTo>
                  <a:lnTo>
                    <a:pt x="104" y="114"/>
                  </a:lnTo>
                  <a:lnTo>
                    <a:pt x="112" y="106"/>
                  </a:lnTo>
                  <a:lnTo>
                    <a:pt x="124" y="92"/>
                  </a:lnTo>
                  <a:lnTo>
                    <a:pt x="130" y="88"/>
                  </a:lnTo>
                  <a:lnTo>
                    <a:pt x="156" y="58"/>
                  </a:lnTo>
                  <a:lnTo>
                    <a:pt x="154" y="32"/>
                  </a:lnTo>
                  <a:lnTo>
                    <a:pt x="154" y="10"/>
                  </a:lnTo>
                  <a:lnTo>
                    <a:pt x="152" y="0"/>
                  </a:lnTo>
                  <a:lnTo>
                    <a:pt x="194" y="18"/>
                  </a:lnTo>
                  <a:lnTo>
                    <a:pt x="208" y="26"/>
                  </a:lnTo>
                  <a:lnTo>
                    <a:pt x="224" y="34"/>
                  </a:lnTo>
                  <a:lnTo>
                    <a:pt x="226" y="36"/>
                  </a:lnTo>
                  <a:lnTo>
                    <a:pt x="244" y="48"/>
                  </a:lnTo>
                  <a:lnTo>
                    <a:pt x="242" y="56"/>
                  </a:lnTo>
                  <a:lnTo>
                    <a:pt x="242" y="58"/>
                  </a:lnTo>
                  <a:lnTo>
                    <a:pt x="240" y="64"/>
                  </a:lnTo>
                  <a:lnTo>
                    <a:pt x="234" y="82"/>
                  </a:lnTo>
                  <a:lnTo>
                    <a:pt x="232" y="88"/>
                  </a:lnTo>
                  <a:lnTo>
                    <a:pt x="228" y="92"/>
                  </a:lnTo>
                  <a:lnTo>
                    <a:pt x="226" y="96"/>
                  </a:lnTo>
                  <a:lnTo>
                    <a:pt x="222" y="100"/>
                  </a:lnTo>
                  <a:lnTo>
                    <a:pt x="226" y="102"/>
                  </a:lnTo>
                  <a:lnTo>
                    <a:pt x="230" y="102"/>
                  </a:lnTo>
                  <a:lnTo>
                    <a:pt x="248" y="106"/>
                  </a:lnTo>
                  <a:lnTo>
                    <a:pt x="274" y="112"/>
                  </a:lnTo>
                  <a:lnTo>
                    <a:pt x="288" y="112"/>
                  </a:lnTo>
                  <a:lnTo>
                    <a:pt x="290" y="112"/>
                  </a:lnTo>
                  <a:lnTo>
                    <a:pt x="300" y="114"/>
                  </a:lnTo>
                  <a:lnTo>
                    <a:pt x="300" y="116"/>
                  </a:lnTo>
                  <a:lnTo>
                    <a:pt x="300" y="118"/>
                  </a:lnTo>
                  <a:lnTo>
                    <a:pt x="300" y="118"/>
                  </a:lnTo>
                  <a:lnTo>
                    <a:pt x="300" y="120"/>
                  </a:lnTo>
                  <a:lnTo>
                    <a:pt x="300" y="122"/>
                  </a:lnTo>
                  <a:lnTo>
                    <a:pt x="304" y="124"/>
                  </a:lnTo>
                  <a:lnTo>
                    <a:pt x="302" y="126"/>
                  </a:lnTo>
                  <a:lnTo>
                    <a:pt x="304" y="128"/>
                  </a:lnTo>
                  <a:lnTo>
                    <a:pt x="306" y="126"/>
                  </a:lnTo>
                  <a:lnTo>
                    <a:pt x="308" y="130"/>
                  </a:lnTo>
                  <a:lnTo>
                    <a:pt x="310" y="130"/>
                  </a:lnTo>
                  <a:lnTo>
                    <a:pt x="310" y="132"/>
                  </a:lnTo>
                  <a:lnTo>
                    <a:pt x="310" y="134"/>
                  </a:lnTo>
                  <a:lnTo>
                    <a:pt x="312" y="136"/>
                  </a:lnTo>
                  <a:lnTo>
                    <a:pt x="314" y="138"/>
                  </a:lnTo>
                  <a:lnTo>
                    <a:pt x="318" y="138"/>
                  </a:lnTo>
                  <a:lnTo>
                    <a:pt x="318" y="140"/>
                  </a:lnTo>
                  <a:lnTo>
                    <a:pt x="320" y="140"/>
                  </a:lnTo>
                  <a:lnTo>
                    <a:pt x="322" y="140"/>
                  </a:lnTo>
                  <a:lnTo>
                    <a:pt x="322" y="142"/>
                  </a:lnTo>
                  <a:lnTo>
                    <a:pt x="324" y="142"/>
                  </a:lnTo>
                  <a:lnTo>
                    <a:pt x="324" y="144"/>
                  </a:lnTo>
                  <a:lnTo>
                    <a:pt x="326" y="144"/>
                  </a:lnTo>
                  <a:lnTo>
                    <a:pt x="326" y="146"/>
                  </a:lnTo>
                  <a:lnTo>
                    <a:pt x="328" y="146"/>
                  </a:lnTo>
                  <a:lnTo>
                    <a:pt x="328" y="148"/>
                  </a:lnTo>
                  <a:lnTo>
                    <a:pt x="330" y="148"/>
                  </a:lnTo>
                  <a:lnTo>
                    <a:pt x="332" y="148"/>
                  </a:lnTo>
                  <a:lnTo>
                    <a:pt x="332" y="150"/>
                  </a:lnTo>
                  <a:lnTo>
                    <a:pt x="334" y="150"/>
                  </a:lnTo>
                  <a:lnTo>
                    <a:pt x="336" y="150"/>
                  </a:lnTo>
                  <a:lnTo>
                    <a:pt x="336" y="152"/>
                  </a:lnTo>
                  <a:lnTo>
                    <a:pt x="338" y="152"/>
                  </a:lnTo>
                  <a:lnTo>
                    <a:pt x="340" y="152"/>
                  </a:lnTo>
                  <a:lnTo>
                    <a:pt x="342" y="152"/>
                  </a:lnTo>
                  <a:lnTo>
                    <a:pt x="342" y="154"/>
                  </a:lnTo>
                  <a:lnTo>
                    <a:pt x="344" y="154"/>
                  </a:lnTo>
                  <a:lnTo>
                    <a:pt x="344" y="152"/>
                  </a:lnTo>
                  <a:lnTo>
                    <a:pt x="346" y="152"/>
                  </a:lnTo>
                  <a:lnTo>
                    <a:pt x="346" y="154"/>
                  </a:lnTo>
                  <a:lnTo>
                    <a:pt x="348" y="154"/>
                  </a:lnTo>
                  <a:lnTo>
                    <a:pt x="348" y="154"/>
                  </a:lnTo>
                  <a:lnTo>
                    <a:pt x="350" y="154"/>
                  </a:lnTo>
                  <a:lnTo>
                    <a:pt x="352" y="154"/>
                  </a:lnTo>
                  <a:lnTo>
                    <a:pt x="354" y="154"/>
                  </a:lnTo>
                  <a:lnTo>
                    <a:pt x="356" y="154"/>
                  </a:lnTo>
                  <a:lnTo>
                    <a:pt x="358" y="154"/>
                  </a:lnTo>
                  <a:lnTo>
                    <a:pt x="360" y="154"/>
                  </a:lnTo>
                  <a:lnTo>
                    <a:pt x="362" y="154"/>
                  </a:lnTo>
                  <a:lnTo>
                    <a:pt x="364" y="154"/>
                  </a:lnTo>
                  <a:lnTo>
                    <a:pt x="364" y="156"/>
                  </a:lnTo>
                  <a:lnTo>
                    <a:pt x="364" y="154"/>
                  </a:lnTo>
                  <a:lnTo>
                    <a:pt x="366" y="154"/>
                  </a:lnTo>
                  <a:lnTo>
                    <a:pt x="368" y="154"/>
                  </a:lnTo>
                  <a:lnTo>
                    <a:pt x="368" y="152"/>
                  </a:lnTo>
                  <a:lnTo>
                    <a:pt x="370" y="152"/>
                  </a:lnTo>
                  <a:lnTo>
                    <a:pt x="372" y="152"/>
                  </a:lnTo>
                  <a:lnTo>
                    <a:pt x="372" y="154"/>
                  </a:lnTo>
                  <a:lnTo>
                    <a:pt x="374" y="154"/>
                  </a:lnTo>
                  <a:lnTo>
                    <a:pt x="376" y="154"/>
                  </a:lnTo>
                  <a:lnTo>
                    <a:pt x="378" y="154"/>
                  </a:lnTo>
                  <a:lnTo>
                    <a:pt x="380" y="154"/>
                  </a:lnTo>
                  <a:lnTo>
                    <a:pt x="382" y="154"/>
                  </a:lnTo>
                  <a:lnTo>
                    <a:pt x="382" y="156"/>
                  </a:lnTo>
                  <a:lnTo>
                    <a:pt x="384" y="156"/>
                  </a:lnTo>
                  <a:lnTo>
                    <a:pt x="384" y="158"/>
                  </a:lnTo>
                  <a:lnTo>
                    <a:pt x="386" y="158"/>
                  </a:lnTo>
                  <a:lnTo>
                    <a:pt x="386" y="160"/>
                  </a:lnTo>
                  <a:lnTo>
                    <a:pt x="388" y="160"/>
                  </a:lnTo>
                  <a:lnTo>
                    <a:pt x="390" y="160"/>
                  </a:lnTo>
                  <a:lnTo>
                    <a:pt x="390" y="160"/>
                  </a:lnTo>
                  <a:lnTo>
                    <a:pt x="392" y="160"/>
                  </a:lnTo>
                  <a:lnTo>
                    <a:pt x="394" y="160"/>
                  </a:lnTo>
                  <a:lnTo>
                    <a:pt x="394" y="162"/>
                  </a:lnTo>
                  <a:lnTo>
                    <a:pt x="396" y="162"/>
                  </a:lnTo>
                  <a:lnTo>
                    <a:pt x="396" y="160"/>
                  </a:lnTo>
                  <a:lnTo>
                    <a:pt x="396" y="160"/>
                  </a:lnTo>
                  <a:lnTo>
                    <a:pt x="396" y="162"/>
                  </a:lnTo>
                  <a:lnTo>
                    <a:pt x="396" y="160"/>
                  </a:lnTo>
                  <a:lnTo>
                    <a:pt x="398" y="160"/>
                  </a:lnTo>
                  <a:lnTo>
                    <a:pt x="398" y="162"/>
                  </a:lnTo>
                  <a:lnTo>
                    <a:pt x="400" y="162"/>
                  </a:lnTo>
                  <a:lnTo>
                    <a:pt x="402" y="162"/>
                  </a:lnTo>
                  <a:lnTo>
                    <a:pt x="404" y="162"/>
                  </a:lnTo>
                  <a:lnTo>
                    <a:pt x="404" y="164"/>
                  </a:lnTo>
                  <a:lnTo>
                    <a:pt x="402" y="164"/>
                  </a:lnTo>
                  <a:lnTo>
                    <a:pt x="402" y="166"/>
                  </a:lnTo>
                  <a:lnTo>
                    <a:pt x="400" y="176"/>
                  </a:lnTo>
                  <a:lnTo>
                    <a:pt x="396" y="192"/>
                  </a:lnTo>
                  <a:lnTo>
                    <a:pt x="396" y="194"/>
                  </a:lnTo>
                  <a:lnTo>
                    <a:pt x="400" y="200"/>
                  </a:lnTo>
                  <a:lnTo>
                    <a:pt x="400" y="198"/>
                  </a:lnTo>
                  <a:lnTo>
                    <a:pt x="402" y="198"/>
                  </a:lnTo>
                  <a:lnTo>
                    <a:pt x="402" y="196"/>
                  </a:lnTo>
                  <a:lnTo>
                    <a:pt x="404" y="196"/>
                  </a:lnTo>
                  <a:lnTo>
                    <a:pt x="406" y="196"/>
                  </a:lnTo>
                  <a:lnTo>
                    <a:pt x="406" y="194"/>
                  </a:lnTo>
                  <a:lnTo>
                    <a:pt x="408" y="194"/>
                  </a:lnTo>
                  <a:lnTo>
                    <a:pt x="408" y="192"/>
                  </a:lnTo>
                  <a:lnTo>
                    <a:pt x="410" y="192"/>
                  </a:lnTo>
                  <a:lnTo>
                    <a:pt x="410" y="190"/>
                  </a:lnTo>
                  <a:lnTo>
                    <a:pt x="412" y="190"/>
                  </a:lnTo>
                  <a:lnTo>
                    <a:pt x="414" y="190"/>
                  </a:lnTo>
                  <a:lnTo>
                    <a:pt x="414" y="188"/>
                  </a:lnTo>
                  <a:lnTo>
                    <a:pt x="416" y="188"/>
                  </a:lnTo>
                  <a:lnTo>
                    <a:pt x="416" y="186"/>
                  </a:lnTo>
                  <a:lnTo>
                    <a:pt x="418" y="186"/>
                  </a:lnTo>
                  <a:lnTo>
                    <a:pt x="420" y="186"/>
                  </a:lnTo>
                  <a:lnTo>
                    <a:pt x="422" y="186"/>
                  </a:lnTo>
                  <a:lnTo>
                    <a:pt x="422" y="184"/>
                  </a:lnTo>
                  <a:lnTo>
                    <a:pt x="424" y="184"/>
                  </a:lnTo>
                  <a:lnTo>
                    <a:pt x="426" y="184"/>
                  </a:lnTo>
                  <a:lnTo>
                    <a:pt x="428" y="184"/>
                  </a:lnTo>
                  <a:lnTo>
                    <a:pt x="430" y="184"/>
                  </a:lnTo>
                  <a:lnTo>
                    <a:pt x="430" y="186"/>
                  </a:lnTo>
                  <a:lnTo>
                    <a:pt x="430" y="188"/>
                  </a:lnTo>
                  <a:lnTo>
                    <a:pt x="436" y="190"/>
                  </a:lnTo>
                  <a:lnTo>
                    <a:pt x="444" y="194"/>
                  </a:lnTo>
                  <a:lnTo>
                    <a:pt x="444" y="196"/>
                  </a:lnTo>
                  <a:lnTo>
                    <a:pt x="442" y="196"/>
                  </a:lnTo>
                  <a:lnTo>
                    <a:pt x="442" y="198"/>
                  </a:lnTo>
                  <a:lnTo>
                    <a:pt x="442" y="200"/>
                  </a:lnTo>
                  <a:lnTo>
                    <a:pt x="440" y="200"/>
                  </a:lnTo>
                  <a:lnTo>
                    <a:pt x="440" y="202"/>
                  </a:lnTo>
                  <a:lnTo>
                    <a:pt x="442" y="204"/>
                  </a:lnTo>
                  <a:lnTo>
                    <a:pt x="442" y="206"/>
                  </a:lnTo>
                  <a:lnTo>
                    <a:pt x="440" y="208"/>
                  </a:lnTo>
                  <a:lnTo>
                    <a:pt x="440" y="208"/>
                  </a:lnTo>
                  <a:lnTo>
                    <a:pt x="438" y="208"/>
                  </a:lnTo>
                  <a:lnTo>
                    <a:pt x="436" y="210"/>
                  </a:lnTo>
                  <a:lnTo>
                    <a:pt x="438" y="212"/>
                  </a:lnTo>
                  <a:lnTo>
                    <a:pt x="438" y="214"/>
                  </a:lnTo>
                  <a:lnTo>
                    <a:pt x="438" y="216"/>
                  </a:lnTo>
                  <a:lnTo>
                    <a:pt x="436" y="216"/>
                  </a:lnTo>
                  <a:lnTo>
                    <a:pt x="436" y="218"/>
                  </a:lnTo>
                  <a:lnTo>
                    <a:pt x="434" y="218"/>
                  </a:lnTo>
                  <a:lnTo>
                    <a:pt x="434" y="220"/>
                  </a:lnTo>
                  <a:lnTo>
                    <a:pt x="434" y="222"/>
                  </a:lnTo>
                  <a:lnTo>
                    <a:pt x="434" y="224"/>
                  </a:lnTo>
                  <a:lnTo>
                    <a:pt x="436" y="226"/>
                  </a:lnTo>
                  <a:lnTo>
                    <a:pt x="436" y="228"/>
                  </a:lnTo>
                  <a:lnTo>
                    <a:pt x="438" y="228"/>
                  </a:lnTo>
                  <a:lnTo>
                    <a:pt x="438" y="230"/>
                  </a:lnTo>
                  <a:lnTo>
                    <a:pt x="440" y="230"/>
                  </a:lnTo>
                  <a:lnTo>
                    <a:pt x="442" y="230"/>
                  </a:lnTo>
                  <a:lnTo>
                    <a:pt x="442" y="228"/>
                  </a:lnTo>
                  <a:lnTo>
                    <a:pt x="444" y="228"/>
                  </a:lnTo>
                  <a:lnTo>
                    <a:pt x="444" y="230"/>
                  </a:lnTo>
                  <a:lnTo>
                    <a:pt x="444" y="232"/>
                  </a:lnTo>
                  <a:lnTo>
                    <a:pt x="444" y="234"/>
                  </a:lnTo>
                  <a:lnTo>
                    <a:pt x="446" y="236"/>
                  </a:lnTo>
                  <a:lnTo>
                    <a:pt x="448" y="238"/>
                  </a:lnTo>
                  <a:lnTo>
                    <a:pt x="450" y="242"/>
                  </a:lnTo>
                  <a:lnTo>
                    <a:pt x="448" y="244"/>
                  </a:lnTo>
                  <a:lnTo>
                    <a:pt x="452" y="250"/>
                  </a:lnTo>
                  <a:lnTo>
                    <a:pt x="454" y="248"/>
                  </a:lnTo>
                  <a:lnTo>
                    <a:pt x="456" y="250"/>
                  </a:lnTo>
                  <a:lnTo>
                    <a:pt x="462" y="256"/>
                  </a:lnTo>
                  <a:lnTo>
                    <a:pt x="490" y="294"/>
                  </a:lnTo>
                  <a:lnTo>
                    <a:pt x="492" y="296"/>
                  </a:lnTo>
                  <a:lnTo>
                    <a:pt x="502" y="308"/>
                  </a:lnTo>
                  <a:lnTo>
                    <a:pt x="502" y="310"/>
                  </a:lnTo>
                  <a:lnTo>
                    <a:pt x="504" y="310"/>
                  </a:lnTo>
                  <a:lnTo>
                    <a:pt x="504" y="312"/>
                  </a:lnTo>
                  <a:lnTo>
                    <a:pt x="506" y="312"/>
                  </a:lnTo>
                  <a:lnTo>
                    <a:pt x="508" y="312"/>
                  </a:lnTo>
                  <a:lnTo>
                    <a:pt x="508" y="314"/>
                  </a:lnTo>
                  <a:lnTo>
                    <a:pt x="510" y="314"/>
                  </a:lnTo>
                  <a:lnTo>
                    <a:pt x="512" y="314"/>
                  </a:lnTo>
                  <a:lnTo>
                    <a:pt x="514" y="314"/>
                  </a:lnTo>
                  <a:lnTo>
                    <a:pt x="514" y="312"/>
                  </a:lnTo>
                  <a:lnTo>
                    <a:pt x="516" y="312"/>
                  </a:lnTo>
                  <a:lnTo>
                    <a:pt x="518" y="312"/>
                  </a:lnTo>
                  <a:lnTo>
                    <a:pt x="520" y="312"/>
                  </a:lnTo>
                  <a:lnTo>
                    <a:pt x="520" y="314"/>
                  </a:lnTo>
                  <a:lnTo>
                    <a:pt x="520" y="316"/>
                  </a:lnTo>
                  <a:lnTo>
                    <a:pt x="520" y="318"/>
                  </a:lnTo>
                  <a:lnTo>
                    <a:pt x="520" y="320"/>
                  </a:lnTo>
                  <a:lnTo>
                    <a:pt x="520" y="322"/>
                  </a:lnTo>
                  <a:lnTo>
                    <a:pt x="522" y="324"/>
                  </a:lnTo>
                  <a:lnTo>
                    <a:pt x="524" y="324"/>
                  </a:lnTo>
                  <a:lnTo>
                    <a:pt x="524" y="326"/>
                  </a:lnTo>
                  <a:lnTo>
                    <a:pt x="522" y="328"/>
                  </a:lnTo>
                  <a:lnTo>
                    <a:pt x="522" y="330"/>
                  </a:lnTo>
                  <a:lnTo>
                    <a:pt x="522" y="332"/>
                  </a:lnTo>
                  <a:lnTo>
                    <a:pt x="524" y="330"/>
                  </a:lnTo>
                  <a:lnTo>
                    <a:pt x="526" y="330"/>
                  </a:lnTo>
                  <a:lnTo>
                    <a:pt x="526" y="332"/>
                  </a:lnTo>
                  <a:lnTo>
                    <a:pt x="524" y="334"/>
                  </a:lnTo>
                  <a:lnTo>
                    <a:pt x="524" y="336"/>
                  </a:lnTo>
                  <a:lnTo>
                    <a:pt x="522" y="336"/>
                  </a:lnTo>
                  <a:lnTo>
                    <a:pt x="522" y="338"/>
                  </a:lnTo>
                  <a:lnTo>
                    <a:pt x="522" y="340"/>
                  </a:lnTo>
                  <a:lnTo>
                    <a:pt x="522" y="342"/>
                  </a:lnTo>
                  <a:lnTo>
                    <a:pt x="520" y="344"/>
                  </a:lnTo>
                  <a:lnTo>
                    <a:pt x="518" y="346"/>
                  </a:lnTo>
                  <a:lnTo>
                    <a:pt x="516" y="348"/>
                  </a:lnTo>
                  <a:lnTo>
                    <a:pt x="518" y="348"/>
                  </a:lnTo>
                  <a:lnTo>
                    <a:pt x="518" y="350"/>
                  </a:lnTo>
                  <a:lnTo>
                    <a:pt x="518" y="352"/>
                  </a:lnTo>
                  <a:lnTo>
                    <a:pt x="518" y="352"/>
                  </a:lnTo>
                  <a:lnTo>
                    <a:pt x="518" y="354"/>
                  </a:lnTo>
                  <a:lnTo>
                    <a:pt x="520" y="354"/>
                  </a:lnTo>
                  <a:lnTo>
                    <a:pt x="520" y="356"/>
                  </a:lnTo>
                  <a:lnTo>
                    <a:pt x="518" y="356"/>
                  </a:lnTo>
                  <a:lnTo>
                    <a:pt x="516" y="358"/>
                  </a:lnTo>
                  <a:lnTo>
                    <a:pt x="518" y="358"/>
                  </a:lnTo>
                  <a:lnTo>
                    <a:pt x="520" y="358"/>
                  </a:lnTo>
                  <a:lnTo>
                    <a:pt x="520" y="360"/>
                  </a:lnTo>
                  <a:lnTo>
                    <a:pt x="522" y="360"/>
                  </a:lnTo>
                  <a:lnTo>
                    <a:pt x="524" y="360"/>
                  </a:lnTo>
                  <a:lnTo>
                    <a:pt x="524" y="362"/>
                  </a:lnTo>
                  <a:lnTo>
                    <a:pt x="524" y="364"/>
                  </a:lnTo>
                  <a:lnTo>
                    <a:pt x="526" y="366"/>
                  </a:lnTo>
                  <a:lnTo>
                    <a:pt x="526" y="368"/>
                  </a:lnTo>
                  <a:lnTo>
                    <a:pt x="526" y="370"/>
                  </a:lnTo>
                  <a:lnTo>
                    <a:pt x="526" y="372"/>
                  </a:lnTo>
                  <a:lnTo>
                    <a:pt x="528" y="372"/>
                  </a:lnTo>
                  <a:lnTo>
                    <a:pt x="528" y="374"/>
                  </a:lnTo>
                  <a:lnTo>
                    <a:pt x="526" y="374"/>
                  </a:lnTo>
                  <a:lnTo>
                    <a:pt x="526" y="376"/>
                  </a:lnTo>
                  <a:lnTo>
                    <a:pt x="526" y="378"/>
                  </a:lnTo>
                  <a:lnTo>
                    <a:pt x="526" y="380"/>
                  </a:lnTo>
                  <a:lnTo>
                    <a:pt x="524" y="380"/>
                  </a:lnTo>
                  <a:lnTo>
                    <a:pt x="522" y="378"/>
                  </a:lnTo>
                  <a:lnTo>
                    <a:pt x="522" y="380"/>
                  </a:lnTo>
                  <a:lnTo>
                    <a:pt x="524" y="380"/>
                  </a:lnTo>
                  <a:lnTo>
                    <a:pt x="524" y="382"/>
                  </a:lnTo>
                  <a:lnTo>
                    <a:pt x="524" y="384"/>
                  </a:lnTo>
                  <a:lnTo>
                    <a:pt x="526" y="386"/>
                  </a:lnTo>
                  <a:lnTo>
                    <a:pt x="526" y="388"/>
                  </a:lnTo>
                  <a:lnTo>
                    <a:pt x="528" y="388"/>
                  </a:lnTo>
                  <a:lnTo>
                    <a:pt x="528" y="390"/>
                  </a:lnTo>
                  <a:lnTo>
                    <a:pt x="530" y="392"/>
                  </a:lnTo>
                  <a:lnTo>
                    <a:pt x="530" y="394"/>
                  </a:lnTo>
                  <a:lnTo>
                    <a:pt x="532" y="394"/>
                  </a:lnTo>
                  <a:lnTo>
                    <a:pt x="532" y="396"/>
                  </a:lnTo>
                  <a:lnTo>
                    <a:pt x="534" y="396"/>
                  </a:lnTo>
                  <a:lnTo>
                    <a:pt x="536" y="396"/>
                  </a:lnTo>
                  <a:lnTo>
                    <a:pt x="536" y="398"/>
                  </a:lnTo>
                  <a:lnTo>
                    <a:pt x="536" y="400"/>
                  </a:lnTo>
                  <a:lnTo>
                    <a:pt x="538" y="400"/>
                  </a:lnTo>
                  <a:lnTo>
                    <a:pt x="538" y="400"/>
                  </a:lnTo>
                  <a:lnTo>
                    <a:pt x="540" y="400"/>
                  </a:lnTo>
                  <a:lnTo>
                    <a:pt x="540" y="400"/>
                  </a:lnTo>
                  <a:lnTo>
                    <a:pt x="542" y="400"/>
                  </a:lnTo>
                  <a:lnTo>
                    <a:pt x="544" y="400"/>
                  </a:lnTo>
                  <a:lnTo>
                    <a:pt x="546" y="400"/>
                  </a:lnTo>
                  <a:lnTo>
                    <a:pt x="548" y="400"/>
                  </a:lnTo>
                  <a:lnTo>
                    <a:pt x="550" y="400"/>
                  </a:lnTo>
                  <a:lnTo>
                    <a:pt x="552" y="400"/>
                  </a:lnTo>
                  <a:lnTo>
                    <a:pt x="554" y="400"/>
                  </a:lnTo>
                  <a:lnTo>
                    <a:pt x="556" y="400"/>
                  </a:lnTo>
                  <a:lnTo>
                    <a:pt x="558" y="400"/>
                  </a:lnTo>
                  <a:lnTo>
                    <a:pt x="560" y="402"/>
                  </a:lnTo>
                  <a:lnTo>
                    <a:pt x="562" y="404"/>
                  </a:lnTo>
                  <a:lnTo>
                    <a:pt x="564" y="406"/>
                  </a:lnTo>
                  <a:lnTo>
                    <a:pt x="564" y="408"/>
                  </a:lnTo>
                  <a:lnTo>
                    <a:pt x="566" y="408"/>
                  </a:lnTo>
                  <a:lnTo>
                    <a:pt x="568" y="410"/>
                  </a:lnTo>
                  <a:lnTo>
                    <a:pt x="568" y="412"/>
                  </a:lnTo>
                  <a:lnTo>
                    <a:pt x="570" y="412"/>
                  </a:lnTo>
                  <a:lnTo>
                    <a:pt x="572" y="412"/>
                  </a:lnTo>
                  <a:lnTo>
                    <a:pt x="574" y="412"/>
                  </a:lnTo>
                  <a:lnTo>
                    <a:pt x="574" y="414"/>
                  </a:lnTo>
                  <a:lnTo>
                    <a:pt x="574" y="416"/>
                  </a:lnTo>
                  <a:lnTo>
                    <a:pt x="576" y="416"/>
                  </a:lnTo>
                  <a:lnTo>
                    <a:pt x="576" y="418"/>
                  </a:lnTo>
                  <a:lnTo>
                    <a:pt x="578" y="420"/>
                  </a:lnTo>
                  <a:lnTo>
                    <a:pt x="580" y="428"/>
                  </a:lnTo>
                  <a:lnTo>
                    <a:pt x="580" y="430"/>
                  </a:lnTo>
                  <a:lnTo>
                    <a:pt x="582" y="430"/>
                  </a:lnTo>
                  <a:lnTo>
                    <a:pt x="584" y="430"/>
                  </a:lnTo>
                  <a:lnTo>
                    <a:pt x="586" y="432"/>
                  </a:lnTo>
                  <a:lnTo>
                    <a:pt x="588" y="432"/>
                  </a:lnTo>
                  <a:lnTo>
                    <a:pt x="588" y="434"/>
                  </a:lnTo>
                  <a:lnTo>
                    <a:pt x="588" y="434"/>
                  </a:lnTo>
                  <a:lnTo>
                    <a:pt x="588" y="432"/>
                  </a:lnTo>
                  <a:lnTo>
                    <a:pt x="590" y="432"/>
                  </a:lnTo>
                  <a:lnTo>
                    <a:pt x="592" y="432"/>
                  </a:lnTo>
                  <a:lnTo>
                    <a:pt x="592" y="434"/>
                  </a:lnTo>
                  <a:lnTo>
                    <a:pt x="594" y="434"/>
                  </a:lnTo>
                  <a:lnTo>
                    <a:pt x="594" y="436"/>
                  </a:lnTo>
                  <a:lnTo>
                    <a:pt x="614" y="436"/>
                  </a:lnTo>
                  <a:lnTo>
                    <a:pt x="616" y="438"/>
                  </a:lnTo>
                  <a:lnTo>
                    <a:pt x="618" y="438"/>
                  </a:lnTo>
                  <a:lnTo>
                    <a:pt x="620" y="440"/>
                  </a:lnTo>
                  <a:lnTo>
                    <a:pt x="622" y="440"/>
                  </a:lnTo>
                  <a:lnTo>
                    <a:pt x="626" y="442"/>
                  </a:lnTo>
                  <a:lnTo>
                    <a:pt x="630" y="446"/>
                  </a:lnTo>
                  <a:lnTo>
                    <a:pt x="642" y="454"/>
                  </a:lnTo>
                  <a:lnTo>
                    <a:pt x="656" y="464"/>
                  </a:lnTo>
                  <a:lnTo>
                    <a:pt x="658" y="464"/>
                  </a:lnTo>
                  <a:lnTo>
                    <a:pt x="658" y="466"/>
                  </a:lnTo>
                  <a:lnTo>
                    <a:pt x="662" y="466"/>
                  </a:lnTo>
                  <a:lnTo>
                    <a:pt x="670" y="470"/>
                  </a:lnTo>
                  <a:lnTo>
                    <a:pt x="680" y="474"/>
                  </a:lnTo>
                  <a:lnTo>
                    <a:pt x="690" y="478"/>
                  </a:lnTo>
                  <a:lnTo>
                    <a:pt x="694" y="480"/>
                  </a:lnTo>
                  <a:lnTo>
                    <a:pt x="694" y="482"/>
                  </a:lnTo>
                  <a:lnTo>
                    <a:pt x="696" y="482"/>
                  </a:lnTo>
                  <a:lnTo>
                    <a:pt x="698" y="484"/>
                  </a:lnTo>
                  <a:lnTo>
                    <a:pt x="698" y="486"/>
                  </a:lnTo>
                  <a:lnTo>
                    <a:pt x="698" y="488"/>
                  </a:lnTo>
                  <a:lnTo>
                    <a:pt x="700" y="488"/>
                  </a:lnTo>
                  <a:lnTo>
                    <a:pt x="700" y="490"/>
                  </a:lnTo>
                  <a:lnTo>
                    <a:pt x="702" y="490"/>
                  </a:lnTo>
                  <a:lnTo>
                    <a:pt x="704" y="490"/>
                  </a:lnTo>
                  <a:lnTo>
                    <a:pt x="706" y="490"/>
                  </a:lnTo>
                  <a:lnTo>
                    <a:pt x="708" y="490"/>
                  </a:lnTo>
                  <a:lnTo>
                    <a:pt x="710" y="490"/>
                  </a:lnTo>
                  <a:lnTo>
                    <a:pt x="712" y="494"/>
                  </a:lnTo>
                  <a:lnTo>
                    <a:pt x="720" y="498"/>
                  </a:lnTo>
                  <a:lnTo>
                    <a:pt x="720" y="500"/>
                  </a:lnTo>
                  <a:lnTo>
                    <a:pt x="722" y="500"/>
                  </a:lnTo>
                  <a:lnTo>
                    <a:pt x="730" y="502"/>
                  </a:lnTo>
                  <a:lnTo>
                    <a:pt x="732" y="504"/>
                  </a:lnTo>
                  <a:lnTo>
                    <a:pt x="732" y="504"/>
                  </a:lnTo>
                  <a:lnTo>
                    <a:pt x="734" y="504"/>
                  </a:lnTo>
                  <a:lnTo>
                    <a:pt x="750" y="502"/>
                  </a:lnTo>
                  <a:lnTo>
                    <a:pt x="752" y="500"/>
                  </a:lnTo>
                  <a:lnTo>
                    <a:pt x="754" y="500"/>
                  </a:lnTo>
                  <a:lnTo>
                    <a:pt x="754" y="502"/>
                  </a:lnTo>
                  <a:lnTo>
                    <a:pt x="764" y="504"/>
                  </a:lnTo>
                  <a:lnTo>
                    <a:pt x="766" y="506"/>
                  </a:lnTo>
                  <a:lnTo>
                    <a:pt x="768" y="506"/>
                  </a:lnTo>
                  <a:lnTo>
                    <a:pt x="770" y="506"/>
                  </a:lnTo>
                  <a:lnTo>
                    <a:pt x="772" y="508"/>
                  </a:lnTo>
                  <a:lnTo>
                    <a:pt x="772" y="510"/>
                  </a:lnTo>
                  <a:lnTo>
                    <a:pt x="772" y="512"/>
                  </a:lnTo>
                  <a:lnTo>
                    <a:pt x="772" y="514"/>
                  </a:lnTo>
                  <a:lnTo>
                    <a:pt x="776" y="514"/>
                  </a:lnTo>
                  <a:lnTo>
                    <a:pt x="778" y="516"/>
                  </a:lnTo>
                  <a:lnTo>
                    <a:pt x="780" y="516"/>
                  </a:lnTo>
                  <a:lnTo>
                    <a:pt x="780" y="518"/>
                  </a:lnTo>
                  <a:lnTo>
                    <a:pt x="780" y="518"/>
                  </a:lnTo>
                  <a:lnTo>
                    <a:pt x="778" y="518"/>
                  </a:lnTo>
                  <a:lnTo>
                    <a:pt x="776" y="518"/>
                  </a:lnTo>
                  <a:lnTo>
                    <a:pt x="774" y="518"/>
                  </a:lnTo>
                  <a:lnTo>
                    <a:pt x="772" y="520"/>
                  </a:lnTo>
                  <a:lnTo>
                    <a:pt x="770" y="520"/>
                  </a:lnTo>
                  <a:lnTo>
                    <a:pt x="770" y="522"/>
                  </a:lnTo>
                  <a:lnTo>
                    <a:pt x="770" y="524"/>
                  </a:lnTo>
                  <a:lnTo>
                    <a:pt x="768" y="524"/>
                  </a:lnTo>
                  <a:lnTo>
                    <a:pt x="768" y="526"/>
                  </a:lnTo>
                  <a:lnTo>
                    <a:pt x="766" y="528"/>
                  </a:lnTo>
                  <a:lnTo>
                    <a:pt x="764" y="530"/>
                  </a:lnTo>
                  <a:lnTo>
                    <a:pt x="764" y="532"/>
                  </a:lnTo>
                  <a:lnTo>
                    <a:pt x="762" y="532"/>
                  </a:lnTo>
                  <a:lnTo>
                    <a:pt x="762" y="534"/>
                  </a:lnTo>
                  <a:lnTo>
                    <a:pt x="760" y="534"/>
                  </a:lnTo>
                  <a:lnTo>
                    <a:pt x="758" y="536"/>
                  </a:lnTo>
                  <a:lnTo>
                    <a:pt x="758" y="538"/>
                  </a:lnTo>
                  <a:lnTo>
                    <a:pt x="758" y="540"/>
                  </a:lnTo>
                  <a:lnTo>
                    <a:pt x="760" y="542"/>
                  </a:lnTo>
                  <a:lnTo>
                    <a:pt x="760" y="544"/>
                  </a:lnTo>
                  <a:lnTo>
                    <a:pt x="758" y="544"/>
                  </a:lnTo>
                  <a:lnTo>
                    <a:pt x="760" y="544"/>
                  </a:lnTo>
                  <a:lnTo>
                    <a:pt x="760" y="546"/>
                  </a:lnTo>
                  <a:lnTo>
                    <a:pt x="758" y="546"/>
                  </a:lnTo>
                  <a:lnTo>
                    <a:pt x="758" y="548"/>
                  </a:lnTo>
                  <a:lnTo>
                    <a:pt x="760" y="550"/>
                  </a:lnTo>
                  <a:lnTo>
                    <a:pt x="758" y="550"/>
                  </a:lnTo>
                  <a:lnTo>
                    <a:pt x="758" y="552"/>
                  </a:lnTo>
                  <a:lnTo>
                    <a:pt x="756" y="552"/>
                  </a:lnTo>
                  <a:lnTo>
                    <a:pt x="756" y="554"/>
                  </a:lnTo>
                  <a:lnTo>
                    <a:pt x="756" y="556"/>
                  </a:lnTo>
                  <a:lnTo>
                    <a:pt x="756" y="558"/>
                  </a:lnTo>
                  <a:lnTo>
                    <a:pt x="754" y="558"/>
                  </a:lnTo>
                  <a:lnTo>
                    <a:pt x="754" y="560"/>
                  </a:lnTo>
                  <a:lnTo>
                    <a:pt x="756" y="560"/>
                  </a:lnTo>
                  <a:lnTo>
                    <a:pt x="756" y="562"/>
                  </a:lnTo>
                  <a:lnTo>
                    <a:pt x="754" y="562"/>
                  </a:lnTo>
                  <a:lnTo>
                    <a:pt x="752" y="562"/>
                  </a:lnTo>
                  <a:lnTo>
                    <a:pt x="750" y="562"/>
                  </a:lnTo>
                  <a:lnTo>
                    <a:pt x="750" y="560"/>
                  </a:lnTo>
                  <a:lnTo>
                    <a:pt x="748" y="560"/>
                  </a:lnTo>
                  <a:lnTo>
                    <a:pt x="748" y="562"/>
                  </a:lnTo>
                  <a:lnTo>
                    <a:pt x="746" y="562"/>
                  </a:lnTo>
                  <a:lnTo>
                    <a:pt x="744" y="564"/>
                  </a:lnTo>
                  <a:lnTo>
                    <a:pt x="744" y="566"/>
                  </a:lnTo>
                  <a:lnTo>
                    <a:pt x="742" y="566"/>
                  </a:lnTo>
                  <a:lnTo>
                    <a:pt x="740" y="566"/>
                  </a:lnTo>
                  <a:lnTo>
                    <a:pt x="738" y="566"/>
                  </a:lnTo>
                  <a:lnTo>
                    <a:pt x="738" y="564"/>
                  </a:lnTo>
                  <a:lnTo>
                    <a:pt x="738" y="566"/>
                  </a:lnTo>
                  <a:lnTo>
                    <a:pt x="738" y="569"/>
                  </a:lnTo>
                  <a:lnTo>
                    <a:pt x="736" y="569"/>
                  </a:lnTo>
                  <a:lnTo>
                    <a:pt x="734" y="569"/>
                  </a:lnTo>
                  <a:lnTo>
                    <a:pt x="732" y="569"/>
                  </a:lnTo>
                  <a:lnTo>
                    <a:pt x="732" y="566"/>
                  </a:lnTo>
                  <a:lnTo>
                    <a:pt x="732" y="566"/>
                  </a:lnTo>
                  <a:lnTo>
                    <a:pt x="730" y="566"/>
                  </a:lnTo>
                  <a:lnTo>
                    <a:pt x="728" y="569"/>
                  </a:lnTo>
                  <a:lnTo>
                    <a:pt x="728" y="571"/>
                  </a:lnTo>
                  <a:lnTo>
                    <a:pt x="728" y="573"/>
                  </a:lnTo>
                  <a:lnTo>
                    <a:pt x="726" y="573"/>
                  </a:lnTo>
                  <a:lnTo>
                    <a:pt x="724" y="573"/>
                  </a:lnTo>
                  <a:lnTo>
                    <a:pt x="722" y="573"/>
                  </a:lnTo>
                  <a:lnTo>
                    <a:pt x="744" y="597"/>
                  </a:lnTo>
                  <a:lnTo>
                    <a:pt x="774" y="633"/>
                  </a:lnTo>
                  <a:lnTo>
                    <a:pt x="796" y="659"/>
                  </a:lnTo>
                  <a:lnTo>
                    <a:pt x="822" y="689"/>
                  </a:lnTo>
                  <a:lnTo>
                    <a:pt x="836" y="705"/>
                  </a:lnTo>
                  <a:lnTo>
                    <a:pt x="842" y="715"/>
                  </a:lnTo>
                  <a:lnTo>
                    <a:pt x="844" y="719"/>
                  </a:lnTo>
                  <a:lnTo>
                    <a:pt x="844" y="721"/>
                  </a:lnTo>
                  <a:lnTo>
                    <a:pt x="844" y="723"/>
                  </a:lnTo>
                  <a:lnTo>
                    <a:pt x="846" y="725"/>
                  </a:lnTo>
                  <a:lnTo>
                    <a:pt x="848" y="727"/>
                  </a:lnTo>
                  <a:lnTo>
                    <a:pt x="848" y="729"/>
                  </a:lnTo>
                  <a:lnTo>
                    <a:pt x="848" y="731"/>
                  </a:lnTo>
                  <a:lnTo>
                    <a:pt x="850" y="731"/>
                  </a:lnTo>
                  <a:lnTo>
                    <a:pt x="850" y="733"/>
                  </a:lnTo>
                  <a:lnTo>
                    <a:pt x="852" y="733"/>
                  </a:lnTo>
                  <a:lnTo>
                    <a:pt x="852" y="735"/>
                  </a:lnTo>
                  <a:lnTo>
                    <a:pt x="854" y="735"/>
                  </a:lnTo>
                  <a:lnTo>
                    <a:pt x="854" y="737"/>
                  </a:lnTo>
                  <a:lnTo>
                    <a:pt x="856" y="737"/>
                  </a:lnTo>
                  <a:lnTo>
                    <a:pt x="856" y="737"/>
                  </a:lnTo>
                  <a:lnTo>
                    <a:pt x="860" y="749"/>
                  </a:lnTo>
                  <a:lnTo>
                    <a:pt x="862" y="749"/>
                  </a:lnTo>
                  <a:lnTo>
                    <a:pt x="864" y="751"/>
                  </a:lnTo>
                  <a:lnTo>
                    <a:pt x="866" y="751"/>
                  </a:lnTo>
                  <a:lnTo>
                    <a:pt x="870" y="751"/>
                  </a:lnTo>
                  <a:lnTo>
                    <a:pt x="872" y="753"/>
                  </a:lnTo>
                  <a:lnTo>
                    <a:pt x="872" y="755"/>
                  </a:lnTo>
                  <a:lnTo>
                    <a:pt x="872" y="757"/>
                  </a:lnTo>
                  <a:lnTo>
                    <a:pt x="874" y="757"/>
                  </a:lnTo>
                  <a:lnTo>
                    <a:pt x="874" y="759"/>
                  </a:lnTo>
                  <a:lnTo>
                    <a:pt x="874" y="761"/>
                  </a:lnTo>
                  <a:lnTo>
                    <a:pt x="874" y="765"/>
                  </a:lnTo>
                  <a:lnTo>
                    <a:pt x="874" y="767"/>
                  </a:lnTo>
                  <a:lnTo>
                    <a:pt x="872" y="767"/>
                  </a:lnTo>
                  <a:lnTo>
                    <a:pt x="872" y="769"/>
                  </a:lnTo>
                  <a:lnTo>
                    <a:pt x="872" y="773"/>
                  </a:lnTo>
                  <a:lnTo>
                    <a:pt x="872" y="775"/>
                  </a:lnTo>
                  <a:lnTo>
                    <a:pt x="874" y="775"/>
                  </a:lnTo>
                  <a:lnTo>
                    <a:pt x="874" y="777"/>
                  </a:lnTo>
                  <a:lnTo>
                    <a:pt x="874" y="779"/>
                  </a:lnTo>
                  <a:lnTo>
                    <a:pt x="876" y="779"/>
                  </a:lnTo>
                  <a:lnTo>
                    <a:pt x="876" y="781"/>
                  </a:lnTo>
                  <a:lnTo>
                    <a:pt x="876" y="781"/>
                  </a:lnTo>
                  <a:lnTo>
                    <a:pt x="870" y="823"/>
                  </a:lnTo>
                  <a:lnTo>
                    <a:pt x="868" y="825"/>
                  </a:lnTo>
                  <a:lnTo>
                    <a:pt x="858" y="831"/>
                  </a:lnTo>
                  <a:lnTo>
                    <a:pt x="856" y="847"/>
                  </a:lnTo>
                  <a:lnTo>
                    <a:pt x="850" y="883"/>
                  </a:lnTo>
                  <a:lnTo>
                    <a:pt x="848" y="901"/>
                  </a:lnTo>
                  <a:lnTo>
                    <a:pt x="846" y="921"/>
                  </a:lnTo>
                  <a:lnTo>
                    <a:pt x="844" y="921"/>
                  </a:lnTo>
                  <a:lnTo>
                    <a:pt x="842" y="921"/>
                  </a:lnTo>
                  <a:lnTo>
                    <a:pt x="840" y="921"/>
                  </a:lnTo>
                  <a:lnTo>
                    <a:pt x="838" y="921"/>
                  </a:lnTo>
                  <a:lnTo>
                    <a:pt x="838" y="961"/>
                  </a:lnTo>
                  <a:lnTo>
                    <a:pt x="838" y="963"/>
                  </a:lnTo>
                  <a:lnTo>
                    <a:pt x="838" y="965"/>
                  </a:lnTo>
                  <a:lnTo>
                    <a:pt x="836" y="965"/>
                  </a:lnTo>
                  <a:lnTo>
                    <a:pt x="836" y="967"/>
                  </a:lnTo>
                  <a:lnTo>
                    <a:pt x="834" y="967"/>
                  </a:lnTo>
                  <a:lnTo>
                    <a:pt x="832" y="967"/>
                  </a:lnTo>
                  <a:lnTo>
                    <a:pt x="832" y="969"/>
                  </a:lnTo>
                  <a:lnTo>
                    <a:pt x="830" y="969"/>
                  </a:lnTo>
                  <a:lnTo>
                    <a:pt x="828" y="969"/>
                  </a:lnTo>
                  <a:lnTo>
                    <a:pt x="828" y="967"/>
                  </a:lnTo>
                  <a:lnTo>
                    <a:pt x="828" y="965"/>
                  </a:lnTo>
                  <a:lnTo>
                    <a:pt x="826" y="965"/>
                  </a:lnTo>
                  <a:lnTo>
                    <a:pt x="826" y="963"/>
                  </a:lnTo>
                  <a:lnTo>
                    <a:pt x="824" y="963"/>
                  </a:lnTo>
                  <a:lnTo>
                    <a:pt x="822" y="963"/>
                  </a:lnTo>
                  <a:lnTo>
                    <a:pt x="822" y="961"/>
                  </a:lnTo>
                  <a:lnTo>
                    <a:pt x="820" y="961"/>
                  </a:lnTo>
                  <a:lnTo>
                    <a:pt x="818" y="961"/>
                  </a:lnTo>
                  <a:lnTo>
                    <a:pt x="816" y="959"/>
                  </a:lnTo>
                  <a:lnTo>
                    <a:pt x="816" y="961"/>
                  </a:lnTo>
                  <a:lnTo>
                    <a:pt x="814" y="961"/>
                  </a:lnTo>
                  <a:lnTo>
                    <a:pt x="812" y="963"/>
                  </a:lnTo>
                  <a:lnTo>
                    <a:pt x="802" y="963"/>
                  </a:lnTo>
                  <a:lnTo>
                    <a:pt x="796" y="963"/>
                  </a:lnTo>
                  <a:lnTo>
                    <a:pt x="782" y="965"/>
                  </a:lnTo>
                  <a:lnTo>
                    <a:pt x="770" y="965"/>
                  </a:lnTo>
                  <a:lnTo>
                    <a:pt x="766" y="967"/>
                  </a:lnTo>
                  <a:lnTo>
                    <a:pt x="766" y="965"/>
                  </a:lnTo>
                  <a:lnTo>
                    <a:pt x="762" y="949"/>
                  </a:lnTo>
                  <a:lnTo>
                    <a:pt x="760" y="929"/>
                  </a:lnTo>
                  <a:lnTo>
                    <a:pt x="756" y="911"/>
                  </a:lnTo>
                  <a:lnTo>
                    <a:pt x="728" y="891"/>
                  </a:lnTo>
                  <a:lnTo>
                    <a:pt x="722" y="887"/>
                  </a:lnTo>
                  <a:lnTo>
                    <a:pt x="718" y="885"/>
                  </a:lnTo>
                  <a:lnTo>
                    <a:pt x="714" y="881"/>
                  </a:lnTo>
                  <a:lnTo>
                    <a:pt x="710" y="879"/>
                  </a:lnTo>
                  <a:lnTo>
                    <a:pt x="700" y="875"/>
                  </a:lnTo>
                  <a:lnTo>
                    <a:pt x="696" y="871"/>
                  </a:lnTo>
                  <a:lnTo>
                    <a:pt x="686" y="86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0" name="Freeform 14">
              <a:extLst>
                <a:ext uri="{FF2B5EF4-FFF2-40B4-BE49-F238E27FC236}">
                  <a16:creationId xmlns:a16="http://schemas.microsoft.com/office/drawing/2014/main" id="{64123D75-EFFE-4D96-BA00-F1622B4D3E6E}"/>
                </a:ext>
              </a:extLst>
            </p:cNvPr>
            <p:cNvSpPr>
              <a:spLocks/>
            </p:cNvSpPr>
            <p:nvPr/>
          </p:nvSpPr>
          <p:spPr bwMode="auto">
            <a:xfrm>
              <a:off x="3471262" y="4060447"/>
              <a:ext cx="287877" cy="227643"/>
            </a:xfrm>
            <a:custGeom>
              <a:avLst/>
              <a:gdLst/>
              <a:ahLst/>
              <a:cxnLst>
                <a:cxn ang="0">
                  <a:pos x="112" y="60"/>
                </a:cxn>
                <a:cxn ang="0">
                  <a:pos x="144" y="56"/>
                </a:cxn>
                <a:cxn ang="0">
                  <a:pos x="172" y="58"/>
                </a:cxn>
                <a:cxn ang="0">
                  <a:pos x="188" y="10"/>
                </a:cxn>
                <a:cxn ang="0">
                  <a:pos x="206" y="2"/>
                </a:cxn>
                <a:cxn ang="0">
                  <a:pos x="214" y="6"/>
                </a:cxn>
                <a:cxn ang="0">
                  <a:pos x="230" y="6"/>
                </a:cxn>
                <a:cxn ang="0">
                  <a:pos x="256" y="18"/>
                </a:cxn>
                <a:cxn ang="0">
                  <a:pos x="278" y="28"/>
                </a:cxn>
                <a:cxn ang="0">
                  <a:pos x="286" y="42"/>
                </a:cxn>
                <a:cxn ang="0">
                  <a:pos x="280" y="60"/>
                </a:cxn>
                <a:cxn ang="0">
                  <a:pos x="268" y="76"/>
                </a:cxn>
                <a:cxn ang="0">
                  <a:pos x="282" y="80"/>
                </a:cxn>
                <a:cxn ang="0">
                  <a:pos x="296" y="86"/>
                </a:cxn>
                <a:cxn ang="0">
                  <a:pos x="298" y="104"/>
                </a:cxn>
                <a:cxn ang="0">
                  <a:pos x="296" y="118"/>
                </a:cxn>
                <a:cxn ang="0">
                  <a:pos x="284" y="142"/>
                </a:cxn>
                <a:cxn ang="0">
                  <a:pos x="270" y="144"/>
                </a:cxn>
                <a:cxn ang="0">
                  <a:pos x="262" y="148"/>
                </a:cxn>
                <a:cxn ang="0">
                  <a:pos x="256" y="140"/>
                </a:cxn>
                <a:cxn ang="0">
                  <a:pos x="234" y="134"/>
                </a:cxn>
                <a:cxn ang="0">
                  <a:pos x="212" y="138"/>
                </a:cxn>
                <a:cxn ang="0">
                  <a:pos x="188" y="148"/>
                </a:cxn>
                <a:cxn ang="0">
                  <a:pos x="200" y="180"/>
                </a:cxn>
                <a:cxn ang="0">
                  <a:pos x="186" y="192"/>
                </a:cxn>
                <a:cxn ang="0">
                  <a:pos x="174" y="196"/>
                </a:cxn>
                <a:cxn ang="0">
                  <a:pos x="160" y="196"/>
                </a:cxn>
                <a:cxn ang="0">
                  <a:pos x="142" y="202"/>
                </a:cxn>
                <a:cxn ang="0">
                  <a:pos x="132" y="204"/>
                </a:cxn>
                <a:cxn ang="0">
                  <a:pos x="114" y="204"/>
                </a:cxn>
                <a:cxn ang="0">
                  <a:pos x="100" y="210"/>
                </a:cxn>
                <a:cxn ang="0">
                  <a:pos x="94" y="221"/>
                </a:cxn>
                <a:cxn ang="0">
                  <a:pos x="94" y="229"/>
                </a:cxn>
                <a:cxn ang="0">
                  <a:pos x="84" y="231"/>
                </a:cxn>
                <a:cxn ang="0">
                  <a:pos x="74" y="225"/>
                </a:cxn>
                <a:cxn ang="0">
                  <a:pos x="62" y="218"/>
                </a:cxn>
                <a:cxn ang="0">
                  <a:pos x="46" y="225"/>
                </a:cxn>
                <a:cxn ang="0">
                  <a:pos x="38" y="229"/>
                </a:cxn>
                <a:cxn ang="0">
                  <a:pos x="26" y="235"/>
                </a:cxn>
                <a:cxn ang="0">
                  <a:pos x="14" y="235"/>
                </a:cxn>
                <a:cxn ang="0">
                  <a:pos x="20" y="216"/>
                </a:cxn>
                <a:cxn ang="0">
                  <a:pos x="14" y="204"/>
                </a:cxn>
                <a:cxn ang="0">
                  <a:pos x="4" y="190"/>
                </a:cxn>
                <a:cxn ang="0">
                  <a:pos x="0" y="166"/>
                </a:cxn>
                <a:cxn ang="0">
                  <a:pos x="10" y="158"/>
                </a:cxn>
                <a:cxn ang="0">
                  <a:pos x="22" y="146"/>
                </a:cxn>
                <a:cxn ang="0">
                  <a:pos x="24" y="124"/>
                </a:cxn>
                <a:cxn ang="0">
                  <a:pos x="32" y="106"/>
                </a:cxn>
                <a:cxn ang="0">
                  <a:pos x="56" y="84"/>
                </a:cxn>
                <a:cxn ang="0">
                  <a:pos x="70" y="88"/>
                </a:cxn>
                <a:cxn ang="0">
                  <a:pos x="82" y="84"/>
                </a:cxn>
                <a:cxn ang="0">
                  <a:pos x="92" y="90"/>
                </a:cxn>
                <a:cxn ang="0">
                  <a:pos x="98" y="100"/>
                </a:cxn>
                <a:cxn ang="0">
                  <a:pos x="108" y="106"/>
                </a:cxn>
                <a:cxn ang="0">
                  <a:pos x="114" y="112"/>
                </a:cxn>
                <a:cxn ang="0">
                  <a:pos x="118" y="118"/>
                </a:cxn>
                <a:cxn ang="0">
                  <a:pos x="132" y="118"/>
                </a:cxn>
                <a:cxn ang="0">
                  <a:pos x="148" y="122"/>
                </a:cxn>
                <a:cxn ang="0">
                  <a:pos x="148" y="100"/>
                </a:cxn>
                <a:cxn ang="0">
                  <a:pos x="128" y="86"/>
                </a:cxn>
              </a:cxnLst>
              <a:rect l="0" t="0" r="r" b="b"/>
              <a:pathLst>
                <a:path w="302" h="239">
                  <a:moveTo>
                    <a:pt x="124" y="80"/>
                  </a:moveTo>
                  <a:lnTo>
                    <a:pt x="124" y="78"/>
                  </a:lnTo>
                  <a:lnTo>
                    <a:pt x="122" y="80"/>
                  </a:lnTo>
                  <a:lnTo>
                    <a:pt x="114" y="68"/>
                  </a:lnTo>
                  <a:lnTo>
                    <a:pt x="112" y="68"/>
                  </a:lnTo>
                  <a:lnTo>
                    <a:pt x="110" y="68"/>
                  </a:lnTo>
                  <a:lnTo>
                    <a:pt x="108" y="68"/>
                  </a:lnTo>
                  <a:lnTo>
                    <a:pt x="106" y="68"/>
                  </a:lnTo>
                  <a:lnTo>
                    <a:pt x="104" y="68"/>
                  </a:lnTo>
                  <a:lnTo>
                    <a:pt x="100" y="62"/>
                  </a:lnTo>
                  <a:lnTo>
                    <a:pt x="100" y="60"/>
                  </a:lnTo>
                  <a:lnTo>
                    <a:pt x="112" y="60"/>
                  </a:lnTo>
                  <a:lnTo>
                    <a:pt x="114" y="58"/>
                  </a:lnTo>
                  <a:lnTo>
                    <a:pt x="120" y="58"/>
                  </a:lnTo>
                  <a:lnTo>
                    <a:pt x="122" y="58"/>
                  </a:lnTo>
                  <a:lnTo>
                    <a:pt x="124" y="58"/>
                  </a:lnTo>
                  <a:lnTo>
                    <a:pt x="126" y="56"/>
                  </a:lnTo>
                  <a:lnTo>
                    <a:pt x="128" y="56"/>
                  </a:lnTo>
                  <a:lnTo>
                    <a:pt x="128" y="54"/>
                  </a:lnTo>
                  <a:lnTo>
                    <a:pt x="132" y="54"/>
                  </a:lnTo>
                  <a:lnTo>
                    <a:pt x="136" y="52"/>
                  </a:lnTo>
                  <a:lnTo>
                    <a:pt x="138" y="52"/>
                  </a:lnTo>
                  <a:lnTo>
                    <a:pt x="140" y="54"/>
                  </a:lnTo>
                  <a:lnTo>
                    <a:pt x="144" y="56"/>
                  </a:lnTo>
                  <a:lnTo>
                    <a:pt x="146" y="58"/>
                  </a:lnTo>
                  <a:lnTo>
                    <a:pt x="148" y="60"/>
                  </a:lnTo>
                  <a:lnTo>
                    <a:pt x="150" y="60"/>
                  </a:lnTo>
                  <a:lnTo>
                    <a:pt x="152" y="62"/>
                  </a:lnTo>
                  <a:lnTo>
                    <a:pt x="156" y="62"/>
                  </a:lnTo>
                  <a:lnTo>
                    <a:pt x="158" y="62"/>
                  </a:lnTo>
                  <a:lnTo>
                    <a:pt x="162" y="62"/>
                  </a:lnTo>
                  <a:lnTo>
                    <a:pt x="164" y="62"/>
                  </a:lnTo>
                  <a:lnTo>
                    <a:pt x="166" y="62"/>
                  </a:lnTo>
                  <a:lnTo>
                    <a:pt x="168" y="62"/>
                  </a:lnTo>
                  <a:lnTo>
                    <a:pt x="170" y="60"/>
                  </a:lnTo>
                  <a:lnTo>
                    <a:pt x="172" y="58"/>
                  </a:lnTo>
                  <a:lnTo>
                    <a:pt x="172" y="58"/>
                  </a:lnTo>
                  <a:lnTo>
                    <a:pt x="176" y="54"/>
                  </a:lnTo>
                  <a:lnTo>
                    <a:pt x="178" y="52"/>
                  </a:lnTo>
                  <a:lnTo>
                    <a:pt x="180" y="52"/>
                  </a:lnTo>
                  <a:lnTo>
                    <a:pt x="186" y="48"/>
                  </a:lnTo>
                  <a:lnTo>
                    <a:pt x="190" y="48"/>
                  </a:lnTo>
                  <a:lnTo>
                    <a:pt x="180" y="22"/>
                  </a:lnTo>
                  <a:lnTo>
                    <a:pt x="182" y="20"/>
                  </a:lnTo>
                  <a:lnTo>
                    <a:pt x="184" y="14"/>
                  </a:lnTo>
                  <a:lnTo>
                    <a:pt x="184" y="12"/>
                  </a:lnTo>
                  <a:lnTo>
                    <a:pt x="186" y="10"/>
                  </a:lnTo>
                  <a:lnTo>
                    <a:pt x="188" y="10"/>
                  </a:lnTo>
                  <a:lnTo>
                    <a:pt x="190" y="8"/>
                  </a:lnTo>
                  <a:lnTo>
                    <a:pt x="192" y="8"/>
                  </a:lnTo>
                  <a:lnTo>
                    <a:pt x="192" y="6"/>
                  </a:lnTo>
                  <a:lnTo>
                    <a:pt x="194" y="6"/>
                  </a:lnTo>
                  <a:lnTo>
                    <a:pt x="196" y="6"/>
                  </a:lnTo>
                  <a:lnTo>
                    <a:pt x="196" y="4"/>
                  </a:lnTo>
                  <a:lnTo>
                    <a:pt x="198" y="4"/>
                  </a:lnTo>
                  <a:lnTo>
                    <a:pt x="200" y="4"/>
                  </a:lnTo>
                  <a:lnTo>
                    <a:pt x="202" y="4"/>
                  </a:lnTo>
                  <a:lnTo>
                    <a:pt x="202" y="2"/>
                  </a:lnTo>
                  <a:lnTo>
                    <a:pt x="204" y="2"/>
                  </a:lnTo>
                  <a:lnTo>
                    <a:pt x="206" y="2"/>
                  </a:lnTo>
                  <a:lnTo>
                    <a:pt x="208" y="2"/>
                  </a:lnTo>
                  <a:lnTo>
                    <a:pt x="208" y="0"/>
                  </a:lnTo>
                  <a:lnTo>
                    <a:pt x="210" y="0"/>
                  </a:lnTo>
                  <a:lnTo>
                    <a:pt x="212" y="4"/>
                  </a:lnTo>
                  <a:lnTo>
                    <a:pt x="208" y="6"/>
                  </a:lnTo>
                  <a:lnTo>
                    <a:pt x="206" y="8"/>
                  </a:lnTo>
                  <a:lnTo>
                    <a:pt x="206" y="10"/>
                  </a:lnTo>
                  <a:lnTo>
                    <a:pt x="206" y="8"/>
                  </a:lnTo>
                  <a:lnTo>
                    <a:pt x="208" y="8"/>
                  </a:lnTo>
                  <a:lnTo>
                    <a:pt x="210" y="8"/>
                  </a:lnTo>
                  <a:lnTo>
                    <a:pt x="212" y="8"/>
                  </a:lnTo>
                  <a:lnTo>
                    <a:pt x="214" y="6"/>
                  </a:lnTo>
                  <a:lnTo>
                    <a:pt x="216" y="6"/>
                  </a:lnTo>
                  <a:lnTo>
                    <a:pt x="218" y="6"/>
                  </a:lnTo>
                  <a:lnTo>
                    <a:pt x="220" y="6"/>
                  </a:lnTo>
                  <a:lnTo>
                    <a:pt x="220" y="6"/>
                  </a:lnTo>
                  <a:lnTo>
                    <a:pt x="220" y="8"/>
                  </a:lnTo>
                  <a:lnTo>
                    <a:pt x="222" y="8"/>
                  </a:lnTo>
                  <a:lnTo>
                    <a:pt x="222" y="10"/>
                  </a:lnTo>
                  <a:lnTo>
                    <a:pt x="224" y="10"/>
                  </a:lnTo>
                  <a:lnTo>
                    <a:pt x="226" y="10"/>
                  </a:lnTo>
                  <a:lnTo>
                    <a:pt x="228" y="10"/>
                  </a:lnTo>
                  <a:lnTo>
                    <a:pt x="230" y="10"/>
                  </a:lnTo>
                  <a:lnTo>
                    <a:pt x="230" y="6"/>
                  </a:lnTo>
                  <a:lnTo>
                    <a:pt x="234" y="6"/>
                  </a:lnTo>
                  <a:lnTo>
                    <a:pt x="236" y="8"/>
                  </a:lnTo>
                  <a:lnTo>
                    <a:pt x="242" y="14"/>
                  </a:lnTo>
                  <a:lnTo>
                    <a:pt x="244" y="16"/>
                  </a:lnTo>
                  <a:lnTo>
                    <a:pt x="244" y="18"/>
                  </a:lnTo>
                  <a:lnTo>
                    <a:pt x="246" y="18"/>
                  </a:lnTo>
                  <a:lnTo>
                    <a:pt x="246" y="16"/>
                  </a:lnTo>
                  <a:lnTo>
                    <a:pt x="248" y="16"/>
                  </a:lnTo>
                  <a:lnTo>
                    <a:pt x="252" y="16"/>
                  </a:lnTo>
                  <a:lnTo>
                    <a:pt x="254" y="16"/>
                  </a:lnTo>
                  <a:lnTo>
                    <a:pt x="256" y="16"/>
                  </a:lnTo>
                  <a:lnTo>
                    <a:pt x="256" y="18"/>
                  </a:lnTo>
                  <a:lnTo>
                    <a:pt x="258" y="18"/>
                  </a:lnTo>
                  <a:lnTo>
                    <a:pt x="260" y="18"/>
                  </a:lnTo>
                  <a:lnTo>
                    <a:pt x="260" y="16"/>
                  </a:lnTo>
                  <a:lnTo>
                    <a:pt x="260" y="18"/>
                  </a:lnTo>
                  <a:lnTo>
                    <a:pt x="262" y="18"/>
                  </a:lnTo>
                  <a:lnTo>
                    <a:pt x="262" y="16"/>
                  </a:lnTo>
                  <a:lnTo>
                    <a:pt x="262" y="18"/>
                  </a:lnTo>
                  <a:lnTo>
                    <a:pt x="264" y="18"/>
                  </a:lnTo>
                  <a:lnTo>
                    <a:pt x="268" y="22"/>
                  </a:lnTo>
                  <a:lnTo>
                    <a:pt x="274" y="26"/>
                  </a:lnTo>
                  <a:lnTo>
                    <a:pt x="276" y="26"/>
                  </a:lnTo>
                  <a:lnTo>
                    <a:pt x="278" y="28"/>
                  </a:lnTo>
                  <a:lnTo>
                    <a:pt x="280" y="28"/>
                  </a:lnTo>
                  <a:lnTo>
                    <a:pt x="282" y="28"/>
                  </a:lnTo>
                  <a:lnTo>
                    <a:pt x="284" y="28"/>
                  </a:lnTo>
                  <a:lnTo>
                    <a:pt x="284" y="30"/>
                  </a:lnTo>
                  <a:lnTo>
                    <a:pt x="286" y="32"/>
                  </a:lnTo>
                  <a:lnTo>
                    <a:pt x="286" y="34"/>
                  </a:lnTo>
                  <a:lnTo>
                    <a:pt x="286" y="36"/>
                  </a:lnTo>
                  <a:lnTo>
                    <a:pt x="286" y="38"/>
                  </a:lnTo>
                  <a:lnTo>
                    <a:pt x="288" y="38"/>
                  </a:lnTo>
                  <a:lnTo>
                    <a:pt x="288" y="40"/>
                  </a:lnTo>
                  <a:lnTo>
                    <a:pt x="286" y="40"/>
                  </a:lnTo>
                  <a:lnTo>
                    <a:pt x="286" y="42"/>
                  </a:lnTo>
                  <a:lnTo>
                    <a:pt x="284" y="44"/>
                  </a:lnTo>
                  <a:lnTo>
                    <a:pt x="282" y="46"/>
                  </a:lnTo>
                  <a:lnTo>
                    <a:pt x="282" y="48"/>
                  </a:lnTo>
                  <a:lnTo>
                    <a:pt x="280" y="48"/>
                  </a:lnTo>
                  <a:lnTo>
                    <a:pt x="280" y="50"/>
                  </a:lnTo>
                  <a:lnTo>
                    <a:pt x="278" y="50"/>
                  </a:lnTo>
                  <a:lnTo>
                    <a:pt x="276" y="50"/>
                  </a:lnTo>
                  <a:lnTo>
                    <a:pt x="276" y="52"/>
                  </a:lnTo>
                  <a:lnTo>
                    <a:pt x="276" y="54"/>
                  </a:lnTo>
                  <a:lnTo>
                    <a:pt x="278" y="56"/>
                  </a:lnTo>
                  <a:lnTo>
                    <a:pt x="280" y="58"/>
                  </a:lnTo>
                  <a:lnTo>
                    <a:pt x="280" y="60"/>
                  </a:lnTo>
                  <a:lnTo>
                    <a:pt x="276" y="62"/>
                  </a:lnTo>
                  <a:lnTo>
                    <a:pt x="274" y="64"/>
                  </a:lnTo>
                  <a:lnTo>
                    <a:pt x="270" y="68"/>
                  </a:lnTo>
                  <a:lnTo>
                    <a:pt x="270" y="70"/>
                  </a:lnTo>
                  <a:lnTo>
                    <a:pt x="268" y="68"/>
                  </a:lnTo>
                  <a:lnTo>
                    <a:pt x="268" y="70"/>
                  </a:lnTo>
                  <a:lnTo>
                    <a:pt x="268" y="70"/>
                  </a:lnTo>
                  <a:lnTo>
                    <a:pt x="268" y="72"/>
                  </a:lnTo>
                  <a:lnTo>
                    <a:pt x="270" y="72"/>
                  </a:lnTo>
                  <a:lnTo>
                    <a:pt x="270" y="74"/>
                  </a:lnTo>
                  <a:lnTo>
                    <a:pt x="270" y="76"/>
                  </a:lnTo>
                  <a:lnTo>
                    <a:pt x="268" y="76"/>
                  </a:lnTo>
                  <a:lnTo>
                    <a:pt x="268" y="78"/>
                  </a:lnTo>
                  <a:lnTo>
                    <a:pt x="270" y="78"/>
                  </a:lnTo>
                  <a:lnTo>
                    <a:pt x="270" y="80"/>
                  </a:lnTo>
                  <a:lnTo>
                    <a:pt x="270" y="82"/>
                  </a:lnTo>
                  <a:lnTo>
                    <a:pt x="272" y="82"/>
                  </a:lnTo>
                  <a:lnTo>
                    <a:pt x="272" y="84"/>
                  </a:lnTo>
                  <a:lnTo>
                    <a:pt x="274" y="84"/>
                  </a:lnTo>
                  <a:lnTo>
                    <a:pt x="276" y="84"/>
                  </a:lnTo>
                  <a:lnTo>
                    <a:pt x="276" y="82"/>
                  </a:lnTo>
                  <a:lnTo>
                    <a:pt x="278" y="82"/>
                  </a:lnTo>
                  <a:lnTo>
                    <a:pt x="280" y="80"/>
                  </a:lnTo>
                  <a:lnTo>
                    <a:pt x="282" y="80"/>
                  </a:lnTo>
                  <a:lnTo>
                    <a:pt x="282" y="82"/>
                  </a:lnTo>
                  <a:lnTo>
                    <a:pt x="284" y="82"/>
                  </a:lnTo>
                  <a:lnTo>
                    <a:pt x="284" y="80"/>
                  </a:lnTo>
                  <a:lnTo>
                    <a:pt x="286" y="80"/>
                  </a:lnTo>
                  <a:lnTo>
                    <a:pt x="288" y="80"/>
                  </a:lnTo>
                  <a:lnTo>
                    <a:pt x="290" y="80"/>
                  </a:lnTo>
                  <a:lnTo>
                    <a:pt x="290" y="82"/>
                  </a:lnTo>
                  <a:lnTo>
                    <a:pt x="292" y="82"/>
                  </a:lnTo>
                  <a:lnTo>
                    <a:pt x="292" y="84"/>
                  </a:lnTo>
                  <a:lnTo>
                    <a:pt x="292" y="86"/>
                  </a:lnTo>
                  <a:lnTo>
                    <a:pt x="294" y="86"/>
                  </a:lnTo>
                  <a:lnTo>
                    <a:pt x="296" y="86"/>
                  </a:lnTo>
                  <a:lnTo>
                    <a:pt x="298" y="86"/>
                  </a:lnTo>
                  <a:lnTo>
                    <a:pt x="300" y="86"/>
                  </a:lnTo>
                  <a:lnTo>
                    <a:pt x="302" y="86"/>
                  </a:lnTo>
                  <a:lnTo>
                    <a:pt x="302" y="88"/>
                  </a:lnTo>
                  <a:lnTo>
                    <a:pt x="300" y="88"/>
                  </a:lnTo>
                  <a:lnTo>
                    <a:pt x="300" y="90"/>
                  </a:lnTo>
                  <a:lnTo>
                    <a:pt x="300" y="94"/>
                  </a:lnTo>
                  <a:lnTo>
                    <a:pt x="300" y="96"/>
                  </a:lnTo>
                  <a:lnTo>
                    <a:pt x="302" y="98"/>
                  </a:lnTo>
                  <a:lnTo>
                    <a:pt x="298" y="100"/>
                  </a:lnTo>
                  <a:lnTo>
                    <a:pt x="298" y="102"/>
                  </a:lnTo>
                  <a:lnTo>
                    <a:pt x="298" y="104"/>
                  </a:lnTo>
                  <a:lnTo>
                    <a:pt x="298" y="106"/>
                  </a:lnTo>
                  <a:lnTo>
                    <a:pt x="296" y="106"/>
                  </a:lnTo>
                  <a:lnTo>
                    <a:pt x="294" y="106"/>
                  </a:lnTo>
                  <a:lnTo>
                    <a:pt x="294" y="108"/>
                  </a:lnTo>
                  <a:lnTo>
                    <a:pt x="294" y="110"/>
                  </a:lnTo>
                  <a:lnTo>
                    <a:pt x="296" y="112"/>
                  </a:lnTo>
                  <a:lnTo>
                    <a:pt x="294" y="112"/>
                  </a:lnTo>
                  <a:lnTo>
                    <a:pt x="294" y="114"/>
                  </a:lnTo>
                  <a:lnTo>
                    <a:pt x="294" y="116"/>
                  </a:lnTo>
                  <a:lnTo>
                    <a:pt x="294" y="118"/>
                  </a:lnTo>
                  <a:lnTo>
                    <a:pt x="294" y="118"/>
                  </a:lnTo>
                  <a:lnTo>
                    <a:pt x="296" y="118"/>
                  </a:lnTo>
                  <a:lnTo>
                    <a:pt x="294" y="126"/>
                  </a:lnTo>
                  <a:lnTo>
                    <a:pt x="294" y="128"/>
                  </a:lnTo>
                  <a:lnTo>
                    <a:pt x="292" y="130"/>
                  </a:lnTo>
                  <a:lnTo>
                    <a:pt x="292" y="132"/>
                  </a:lnTo>
                  <a:lnTo>
                    <a:pt x="290" y="134"/>
                  </a:lnTo>
                  <a:lnTo>
                    <a:pt x="288" y="134"/>
                  </a:lnTo>
                  <a:lnTo>
                    <a:pt x="286" y="136"/>
                  </a:lnTo>
                  <a:lnTo>
                    <a:pt x="284" y="136"/>
                  </a:lnTo>
                  <a:lnTo>
                    <a:pt x="284" y="138"/>
                  </a:lnTo>
                  <a:lnTo>
                    <a:pt x="282" y="140"/>
                  </a:lnTo>
                  <a:lnTo>
                    <a:pt x="284" y="140"/>
                  </a:lnTo>
                  <a:lnTo>
                    <a:pt x="284" y="142"/>
                  </a:lnTo>
                  <a:lnTo>
                    <a:pt x="282" y="144"/>
                  </a:lnTo>
                  <a:lnTo>
                    <a:pt x="280" y="144"/>
                  </a:lnTo>
                  <a:lnTo>
                    <a:pt x="278" y="146"/>
                  </a:lnTo>
                  <a:lnTo>
                    <a:pt x="278" y="144"/>
                  </a:lnTo>
                  <a:lnTo>
                    <a:pt x="276" y="144"/>
                  </a:lnTo>
                  <a:lnTo>
                    <a:pt x="274" y="144"/>
                  </a:lnTo>
                  <a:lnTo>
                    <a:pt x="274" y="142"/>
                  </a:lnTo>
                  <a:lnTo>
                    <a:pt x="274" y="144"/>
                  </a:lnTo>
                  <a:lnTo>
                    <a:pt x="272" y="144"/>
                  </a:lnTo>
                  <a:lnTo>
                    <a:pt x="270" y="144"/>
                  </a:lnTo>
                  <a:lnTo>
                    <a:pt x="270" y="146"/>
                  </a:lnTo>
                  <a:lnTo>
                    <a:pt x="270" y="144"/>
                  </a:lnTo>
                  <a:lnTo>
                    <a:pt x="270" y="142"/>
                  </a:lnTo>
                  <a:lnTo>
                    <a:pt x="270" y="140"/>
                  </a:lnTo>
                  <a:lnTo>
                    <a:pt x="268" y="140"/>
                  </a:lnTo>
                  <a:lnTo>
                    <a:pt x="268" y="138"/>
                  </a:lnTo>
                  <a:lnTo>
                    <a:pt x="268" y="138"/>
                  </a:lnTo>
                  <a:lnTo>
                    <a:pt x="266" y="138"/>
                  </a:lnTo>
                  <a:lnTo>
                    <a:pt x="266" y="140"/>
                  </a:lnTo>
                  <a:lnTo>
                    <a:pt x="266" y="142"/>
                  </a:lnTo>
                  <a:lnTo>
                    <a:pt x="264" y="142"/>
                  </a:lnTo>
                  <a:lnTo>
                    <a:pt x="264" y="144"/>
                  </a:lnTo>
                  <a:lnTo>
                    <a:pt x="262" y="146"/>
                  </a:lnTo>
                  <a:lnTo>
                    <a:pt x="262" y="148"/>
                  </a:lnTo>
                  <a:lnTo>
                    <a:pt x="262" y="150"/>
                  </a:lnTo>
                  <a:lnTo>
                    <a:pt x="262" y="152"/>
                  </a:lnTo>
                  <a:lnTo>
                    <a:pt x="260" y="152"/>
                  </a:lnTo>
                  <a:lnTo>
                    <a:pt x="258" y="150"/>
                  </a:lnTo>
                  <a:lnTo>
                    <a:pt x="256" y="150"/>
                  </a:lnTo>
                  <a:lnTo>
                    <a:pt x="256" y="148"/>
                  </a:lnTo>
                  <a:lnTo>
                    <a:pt x="256" y="146"/>
                  </a:lnTo>
                  <a:lnTo>
                    <a:pt x="256" y="144"/>
                  </a:lnTo>
                  <a:lnTo>
                    <a:pt x="256" y="142"/>
                  </a:lnTo>
                  <a:lnTo>
                    <a:pt x="258" y="142"/>
                  </a:lnTo>
                  <a:lnTo>
                    <a:pt x="258" y="140"/>
                  </a:lnTo>
                  <a:lnTo>
                    <a:pt x="256" y="140"/>
                  </a:lnTo>
                  <a:lnTo>
                    <a:pt x="256" y="138"/>
                  </a:lnTo>
                  <a:lnTo>
                    <a:pt x="254" y="138"/>
                  </a:lnTo>
                  <a:lnTo>
                    <a:pt x="252" y="136"/>
                  </a:lnTo>
                  <a:lnTo>
                    <a:pt x="250" y="134"/>
                  </a:lnTo>
                  <a:lnTo>
                    <a:pt x="248" y="134"/>
                  </a:lnTo>
                  <a:lnTo>
                    <a:pt x="244" y="132"/>
                  </a:lnTo>
                  <a:lnTo>
                    <a:pt x="240" y="130"/>
                  </a:lnTo>
                  <a:lnTo>
                    <a:pt x="238" y="130"/>
                  </a:lnTo>
                  <a:lnTo>
                    <a:pt x="236" y="130"/>
                  </a:lnTo>
                  <a:lnTo>
                    <a:pt x="236" y="132"/>
                  </a:lnTo>
                  <a:lnTo>
                    <a:pt x="236" y="134"/>
                  </a:lnTo>
                  <a:lnTo>
                    <a:pt x="234" y="134"/>
                  </a:lnTo>
                  <a:lnTo>
                    <a:pt x="232" y="134"/>
                  </a:lnTo>
                  <a:lnTo>
                    <a:pt x="230" y="134"/>
                  </a:lnTo>
                  <a:lnTo>
                    <a:pt x="228" y="134"/>
                  </a:lnTo>
                  <a:lnTo>
                    <a:pt x="226" y="134"/>
                  </a:lnTo>
                  <a:lnTo>
                    <a:pt x="224" y="134"/>
                  </a:lnTo>
                  <a:lnTo>
                    <a:pt x="222" y="134"/>
                  </a:lnTo>
                  <a:lnTo>
                    <a:pt x="222" y="136"/>
                  </a:lnTo>
                  <a:lnTo>
                    <a:pt x="220" y="136"/>
                  </a:lnTo>
                  <a:lnTo>
                    <a:pt x="220" y="136"/>
                  </a:lnTo>
                  <a:lnTo>
                    <a:pt x="218" y="136"/>
                  </a:lnTo>
                  <a:lnTo>
                    <a:pt x="214" y="138"/>
                  </a:lnTo>
                  <a:lnTo>
                    <a:pt x="212" y="138"/>
                  </a:lnTo>
                  <a:lnTo>
                    <a:pt x="210" y="138"/>
                  </a:lnTo>
                  <a:lnTo>
                    <a:pt x="208" y="140"/>
                  </a:lnTo>
                  <a:lnTo>
                    <a:pt x="206" y="140"/>
                  </a:lnTo>
                  <a:lnTo>
                    <a:pt x="206" y="142"/>
                  </a:lnTo>
                  <a:lnTo>
                    <a:pt x="204" y="142"/>
                  </a:lnTo>
                  <a:lnTo>
                    <a:pt x="202" y="142"/>
                  </a:lnTo>
                  <a:lnTo>
                    <a:pt x="202" y="144"/>
                  </a:lnTo>
                  <a:lnTo>
                    <a:pt x="200" y="144"/>
                  </a:lnTo>
                  <a:lnTo>
                    <a:pt x="196" y="146"/>
                  </a:lnTo>
                  <a:lnTo>
                    <a:pt x="192" y="146"/>
                  </a:lnTo>
                  <a:lnTo>
                    <a:pt x="190" y="148"/>
                  </a:lnTo>
                  <a:lnTo>
                    <a:pt x="188" y="148"/>
                  </a:lnTo>
                  <a:lnTo>
                    <a:pt x="186" y="150"/>
                  </a:lnTo>
                  <a:lnTo>
                    <a:pt x="184" y="150"/>
                  </a:lnTo>
                  <a:lnTo>
                    <a:pt x="186" y="152"/>
                  </a:lnTo>
                  <a:lnTo>
                    <a:pt x="196" y="168"/>
                  </a:lnTo>
                  <a:lnTo>
                    <a:pt x="198" y="170"/>
                  </a:lnTo>
                  <a:lnTo>
                    <a:pt x="198" y="172"/>
                  </a:lnTo>
                  <a:lnTo>
                    <a:pt x="198" y="174"/>
                  </a:lnTo>
                  <a:lnTo>
                    <a:pt x="200" y="174"/>
                  </a:lnTo>
                  <a:lnTo>
                    <a:pt x="200" y="176"/>
                  </a:lnTo>
                  <a:lnTo>
                    <a:pt x="202" y="178"/>
                  </a:lnTo>
                  <a:lnTo>
                    <a:pt x="202" y="180"/>
                  </a:lnTo>
                  <a:lnTo>
                    <a:pt x="200" y="180"/>
                  </a:lnTo>
                  <a:lnTo>
                    <a:pt x="198" y="182"/>
                  </a:lnTo>
                  <a:lnTo>
                    <a:pt x="196" y="182"/>
                  </a:lnTo>
                  <a:lnTo>
                    <a:pt x="196" y="184"/>
                  </a:lnTo>
                  <a:lnTo>
                    <a:pt x="194" y="184"/>
                  </a:lnTo>
                  <a:lnTo>
                    <a:pt x="194" y="186"/>
                  </a:lnTo>
                  <a:lnTo>
                    <a:pt x="192" y="186"/>
                  </a:lnTo>
                  <a:lnTo>
                    <a:pt x="192" y="188"/>
                  </a:lnTo>
                  <a:lnTo>
                    <a:pt x="190" y="188"/>
                  </a:lnTo>
                  <a:lnTo>
                    <a:pt x="190" y="190"/>
                  </a:lnTo>
                  <a:lnTo>
                    <a:pt x="188" y="190"/>
                  </a:lnTo>
                  <a:lnTo>
                    <a:pt x="188" y="192"/>
                  </a:lnTo>
                  <a:lnTo>
                    <a:pt x="186" y="192"/>
                  </a:lnTo>
                  <a:lnTo>
                    <a:pt x="186" y="194"/>
                  </a:lnTo>
                  <a:lnTo>
                    <a:pt x="184" y="194"/>
                  </a:lnTo>
                  <a:lnTo>
                    <a:pt x="184" y="196"/>
                  </a:lnTo>
                  <a:lnTo>
                    <a:pt x="182" y="196"/>
                  </a:lnTo>
                  <a:lnTo>
                    <a:pt x="182" y="194"/>
                  </a:lnTo>
                  <a:lnTo>
                    <a:pt x="180" y="194"/>
                  </a:lnTo>
                  <a:lnTo>
                    <a:pt x="178" y="194"/>
                  </a:lnTo>
                  <a:lnTo>
                    <a:pt x="176" y="194"/>
                  </a:lnTo>
                  <a:lnTo>
                    <a:pt x="174" y="194"/>
                  </a:lnTo>
                  <a:lnTo>
                    <a:pt x="174" y="196"/>
                  </a:lnTo>
                  <a:lnTo>
                    <a:pt x="174" y="194"/>
                  </a:lnTo>
                  <a:lnTo>
                    <a:pt x="174" y="196"/>
                  </a:lnTo>
                  <a:lnTo>
                    <a:pt x="172" y="194"/>
                  </a:lnTo>
                  <a:lnTo>
                    <a:pt x="172" y="194"/>
                  </a:lnTo>
                  <a:lnTo>
                    <a:pt x="170" y="194"/>
                  </a:lnTo>
                  <a:lnTo>
                    <a:pt x="170" y="196"/>
                  </a:lnTo>
                  <a:lnTo>
                    <a:pt x="168" y="196"/>
                  </a:lnTo>
                  <a:lnTo>
                    <a:pt x="168" y="194"/>
                  </a:lnTo>
                  <a:lnTo>
                    <a:pt x="168" y="196"/>
                  </a:lnTo>
                  <a:lnTo>
                    <a:pt x="168" y="194"/>
                  </a:lnTo>
                  <a:lnTo>
                    <a:pt x="166" y="194"/>
                  </a:lnTo>
                  <a:lnTo>
                    <a:pt x="164" y="196"/>
                  </a:lnTo>
                  <a:lnTo>
                    <a:pt x="162" y="196"/>
                  </a:lnTo>
                  <a:lnTo>
                    <a:pt x="160" y="196"/>
                  </a:lnTo>
                  <a:lnTo>
                    <a:pt x="158" y="196"/>
                  </a:lnTo>
                  <a:lnTo>
                    <a:pt x="156" y="196"/>
                  </a:lnTo>
                  <a:lnTo>
                    <a:pt x="154" y="196"/>
                  </a:lnTo>
                  <a:lnTo>
                    <a:pt x="152" y="196"/>
                  </a:lnTo>
                  <a:lnTo>
                    <a:pt x="150" y="196"/>
                  </a:lnTo>
                  <a:lnTo>
                    <a:pt x="148" y="196"/>
                  </a:lnTo>
                  <a:lnTo>
                    <a:pt x="148" y="198"/>
                  </a:lnTo>
                  <a:lnTo>
                    <a:pt x="146" y="198"/>
                  </a:lnTo>
                  <a:lnTo>
                    <a:pt x="146" y="200"/>
                  </a:lnTo>
                  <a:lnTo>
                    <a:pt x="144" y="200"/>
                  </a:lnTo>
                  <a:lnTo>
                    <a:pt x="144" y="202"/>
                  </a:lnTo>
                  <a:lnTo>
                    <a:pt x="142" y="202"/>
                  </a:lnTo>
                  <a:lnTo>
                    <a:pt x="140" y="202"/>
                  </a:lnTo>
                  <a:lnTo>
                    <a:pt x="140" y="204"/>
                  </a:lnTo>
                  <a:lnTo>
                    <a:pt x="138" y="204"/>
                  </a:lnTo>
                  <a:lnTo>
                    <a:pt x="138" y="206"/>
                  </a:lnTo>
                  <a:lnTo>
                    <a:pt x="136" y="206"/>
                  </a:lnTo>
                  <a:lnTo>
                    <a:pt x="136" y="204"/>
                  </a:lnTo>
                  <a:lnTo>
                    <a:pt x="136" y="206"/>
                  </a:lnTo>
                  <a:lnTo>
                    <a:pt x="134" y="206"/>
                  </a:lnTo>
                  <a:lnTo>
                    <a:pt x="132" y="206"/>
                  </a:lnTo>
                  <a:lnTo>
                    <a:pt x="132" y="204"/>
                  </a:lnTo>
                  <a:lnTo>
                    <a:pt x="132" y="206"/>
                  </a:lnTo>
                  <a:lnTo>
                    <a:pt x="132" y="204"/>
                  </a:lnTo>
                  <a:lnTo>
                    <a:pt x="130" y="204"/>
                  </a:lnTo>
                  <a:lnTo>
                    <a:pt x="128" y="204"/>
                  </a:lnTo>
                  <a:lnTo>
                    <a:pt x="128" y="202"/>
                  </a:lnTo>
                  <a:lnTo>
                    <a:pt x="126" y="202"/>
                  </a:lnTo>
                  <a:lnTo>
                    <a:pt x="124" y="202"/>
                  </a:lnTo>
                  <a:lnTo>
                    <a:pt x="124" y="202"/>
                  </a:lnTo>
                  <a:lnTo>
                    <a:pt x="122" y="202"/>
                  </a:lnTo>
                  <a:lnTo>
                    <a:pt x="120" y="202"/>
                  </a:lnTo>
                  <a:lnTo>
                    <a:pt x="120" y="204"/>
                  </a:lnTo>
                  <a:lnTo>
                    <a:pt x="118" y="204"/>
                  </a:lnTo>
                  <a:lnTo>
                    <a:pt x="116" y="204"/>
                  </a:lnTo>
                  <a:lnTo>
                    <a:pt x="114" y="204"/>
                  </a:lnTo>
                  <a:lnTo>
                    <a:pt x="112" y="204"/>
                  </a:lnTo>
                  <a:lnTo>
                    <a:pt x="112" y="202"/>
                  </a:lnTo>
                  <a:lnTo>
                    <a:pt x="112" y="204"/>
                  </a:lnTo>
                  <a:lnTo>
                    <a:pt x="110" y="204"/>
                  </a:lnTo>
                  <a:lnTo>
                    <a:pt x="108" y="204"/>
                  </a:lnTo>
                  <a:lnTo>
                    <a:pt x="106" y="204"/>
                  </a:lnTo>
                  <a:lnTo>
                    <a:pt x="104" y="204"/>
                  </a:lnTo>
                  <a:lnTo>
                    <a:pt x="102" y="204"/>
                  </a:lnTo>
                  <a:lnTo>
                    <a:pt x="102" y="206"/>
                  </a:lnTo>
                  <a:lnTo>
                    <a:pt x="102" y="208"/>
                  </a:lnTo>
                  <a:lnTo>
                    <a:pt x="102" y="210"/>
                  </a:lnTo>
                  <a:lnTo>
                    <a:pt x="100" y="210"/>
                  </a:lnTo>
                  <a:lnTo>
                    <a:pt x="100" y="212"/>
                  </a:lnTo>
                  <a:lnTo>
                    <a:pt x="100" y="214"/>
                  </a:lnTo>
                  <a:lnTo>
                    <a:pt x="98" y="214"/>
                  </a:lnTo>
                  <a:lnTo>
                    <a:pt x="98" y="214"/>
                  </a:lnTo>
                  <a:lnTo>
                    <a:pt x="96" y="216"/>
                  </a:lnTo>
                  <a:lnTo>
                    <a:pt x="96" y="218"/>
                  </a:lnTo>
                  <a:lnTo>
                    <a:pt x="96" y="216"/>
                  </a:lnTo>
                  <a:lnTo>
                    <a:pt x="98" y="216"/>
                  </a:lnTo>
                  <a:lnTo>
                    <a:pt x="98" y="218"/>
                  </a:lnTo>
                  <a:lnTo>
                    <a:pt x="96" y="218"/>
                  </a:lnTo>
                  <a:lnTo>
                    <a:pt x="96" y="221"/>
                  </a:lnTo>
                  <a:lnTo>
                    <a:pt x="94" y="221"/>
                  </a:lnTo>
                  <a:lnTo>
                    <a:pt x="94" y="223"/>
                  </a:lnTo>
                  <a:lnTo>
                    <a:pt x="94" y="221"/>
                  </a:lnTo>
                  <a:lnTo>
                    <a:pt x="92" y="221"/>
                  </a:lnTo>
                  <a:lnTo>
                    <a:pt x="92" y="223"/>
                  </a:lnTo>
                  <a:lnTo>
                    <a:pt x="92" y="225"/>
                  </a:lnTo>
                  <a:lnTo>
                    <a:pt x="94" y="225"/>
                  </a:lnTo>
                  <a:lnTo>
                    <a:pt x="96" y="225"/>
                  </a:lnTo>
                  <a:lnTo>
                    <a:pt x="98" y="227"/>
                  </a:lnTo>
                  <a:lnTo>
                    <a:pt x="96" y="229"/>
                  </a:lnTo>
                  <a:lnTo>
                    <a:pt x="96" y="231"/>
                  </a:lnTo>
                  <a:lnTo>
                    <a:pt x="96" y="229"/>
                  </a:lnTo>
                  <a:lnTo>
                    <a:pt x="94" y="229"/>
                  </a:lnTo>
                  <a:lnTo>
                    <a:pt x="94" y="231"/>
                  </a:lnTo>
                  <a:lnTo>
                    <a:pt x="92" y="231"/>
                  </a:lnTo>
                  <a:lnTo>
                    <a:pt x="90" y="231"/>
                  </a:lnTo>
                  <a:lnTo>
                    <a:pt x="88" y="231"/>
                  </a:lnTo>
                  <a:lnTo>
                    <a:pt x="86" y="231"/>
                  </a:lnTo>
                  <a:lnTo>
                    <a:pt x="86" y="233"/>
                  </a:lnTo>
                  <a:lnTo>
                    <a:pt x="86" y="231"/>
                  </a:lnTo>
                  <a:lnTo>
                    <a:pt x="84" y="231"/>
                  </a:lnTo>
                  <a:lnTo>
                    <a:pt x="84" y="233"/>
                  </a:lnTo>
                  <a:lnTo>
                    <a:pt x="84" y="231"/>
                  </a:lnTo>
                  <a:lnTo>
                    <a:pt x="84" y="233"/>
                  </a:lnTo>
                  <a:lnTo>
                    <a:pt x="84" y="231"/>
                  </a:lnTo>
                  <a:lnTo>
                    <a:pt x="82" y="231"/>
                  </a:lnTo>
                  <a:lnTo>
                    <a:pt x="82" y="233"/>
                  </a:lnTo>
                  <a:lnTo>
                    <a:pt x="80" y="233"/>
                  </a:lnTo>
                  <a:lnTo>
                    <a:pt x="80" y="231"/>
                  </a:lnTo>
                  <a:lnTo>
                    <a:pt x="80" y="233"/>
                  </a:lnTo>
                  <a:lnTo>
                    <a:pt x="80" y="231"/>
                  </a:lnTo>
                  <a:lnTo>
                    <a:pt x="78" y="231"/>
                  </a:lnTo>
                  <a:lnTo>
                    <a:pt x="78" y="229"/>
                  </a:lnTo>
                  <a:lnTo>
                    <a:pt x="76" y="229"/>
                  </a:lnTo>
                  <a:lnTo>
                    <a:pt x="76" y="227"/>
                  </a:lnTo>
                  <a:lnTo>
                    <a:pt x="76" y="225"/>
                  </a:lnTo>
                  <a:lnTo>
                    <a:pt x="74" y="225"/>
                  </a:lnTo>
                  <a:lnTo>
                    <a:pt x="74" y="227"/>
                  </a:lnTo>
                  <a:lnTo>
                    <a:pt x="74" y="227"/>
                  </a:lnTo>
                  <a:lnTo>
                    <a:pt x="74" y="225"/>
                  </a:lnTo>
                  <a:lnTo>
                    <a:pt x="72" y="225"/>
                  </a:lnTo>
                  <a:lnTo>
                    <a:pt x="72" y="223"/>
                  </a:lnTo>
                  <a:lnTo>
                    <a:pt x="70" y="223"/>
                  </a:lnTo>
                  <a:lnTo>
                    <a:pt x="68" y="223"/>
                  </a:lnTo>
                  <a:lnTo>
                    <a:pt x="66" y="223"/>
                  </a:lnTo>
                  <a:lnTo>
                    <a:pt x="66" y="221"/>
                  </a:lnTo>
                  <a:lnTo>
                    <a:pt x="64" y="221"/>
                  </a:lnTo>
                  <a:lnTo>
                    <a:pt x="64" y="218"/>
                  </a:lnTo>
                  <a:lnTo>
                    <a:pt x="62" y="218"/>
                  </a:lnTo>
                  <a:lnTo>
                    <a:pt x="62" y="221"/>
                  </a:lnTo>
                  <a:lnTo>
                    <a:pt x="60" y="221"/>
                  </a:lnTo>
                  <a:lnTo>
                    <a:pt x="60" y="223"/>
                  </a:lnTo>
                  <a:lnTo>
                    <a:pt x="58" y="221"/>
                  </a:lnTo>
                  <a:lnTo>
                    <a:pt x="56" y="221"/>
                  </a:lnTo>
                  <a:lnTo>
                    <a:pt x="54" y="221"/>
                  </a:lnTo>
                  <a:lnTo>
                    <a:pt x="52" y="221"/>
                  </a:lnTo>
                  <a:lnTo>
                    <a:pt x="50" y="221"/>
                  </a:lnTo>
                  <a:lnTo>
                    <a:pt x="48" y="221"/>
                  </a:lnTo>
                  <a:lnTo>
                    <a:pt x="48" y="223"/>
                  </a:lnTo>
                  <a:lnTo>
                    <a:pt x="48" y="225"/>
                  </a:lnTo>
                  <a:lnTo>
                    <a:pt x="46" y="225"/>
                  </a:lnTo>
                  <a:lnTo>
                    <a:pt x="46" y="223"/>
                  </a:lnTo>
                  <a:lnTo>
                    <a:pt x="46" y="225"/>
                  </a:lnTo>
                  <a:lnTo>
                    <a:pt x="44" y="225"/>
                  </a:lnTo>
                  <a:lnTo>
                    <a:pt x="44" y="223"/>
                  </a:lnTo>
                  <a:lnTo>
                    <a:pt x="44" y="225"/>
                  </a:lnTo>
                  <a:lnTo>
                    <a:pt x="42" y="225"/>
                  </a:lnTo>
                  <a:lnTo>
                    <a:pt x="42" y="227"/>
                  </a:lnTo>
                  <a:lnTo>
                    <a:pt x="42" y="225"/>
                  </a:lnTo>
                  <a:lnTo>
                    <a:pt x="40" y="225"/>
                  </a:lnTo>
                  <a:lnTo>
                    <a:pt x="38" y="225"/>
                  </a:lnTo>
                  <a:lnTo>
                    <a:pt x="38" y="227"/>
                  </a:lnTo>
                  <a:lnTo>
                    <a:pt x="38" y="229"/>
                  </a:lnTo>
                  <a:lnTo>
                    <a:pt x="38" y="227"/>
                  </a:lnTo>
                  <a:lnTo>
                    <a:pt x="36" y="227"/>
                  </a:lnTo>
                  <a:lnTo>
                    <a:pt x="34" y="229"/>
                  </a:lnTo>
                  <a:lnTo>
                    <a:pt x="34" y="231"/>
                  </a:lnTo>
                  <a:lnTo>
                    <a:pt x="32" y="231"/>
                  </a:lnTo>
                  <a:lnTo>
                    <a:pt x="32" y="233"/>
                  </a:lnTo>
                  <a:lnTo>
                    <a:pt x="30" y="233"/>
                  </a:lnTo>
                  <a:lnTo>
                    <a:pt x="32" y="233"/>
                  </a:lnTo>
                  <a:lnTo>
                    <a:pt x="32" y="235"/>
                  </a:lnTo>
                  <a:lnTo>
                    <a:pt x="30" y="235"/>
                  </a:lnTo>
                  <a:lnTo>
                    <a:pt x="28" y="235"/>
                  </a:lnTo>
                  <a:lnTo>
                    <a:pt x="26" y="235"/>
                  </a:lnTo>
                  <a:lnTo>
                    <a:pt x="26" y="235"/>
                  </a:lnTo>
                  <a:lnTo>
                    <a:pt x="24" y="237"/>
                  </a:lnTo>
                  <a:lnTo>
                    <a:pt x="24" y="239"/>
                  </a:lnTo>
                  <a:lnTo>
                    <a:pt x="24" y="237"/>
                  </a:lnTo>
                  <a:lnTo>
                    <a:pt x="22" y="237"/>
                  </a:lnTo>
                  <a:lnTo>
                    <a:pt x="22" y="239"/>
                  </a:lnTo>
                  <a:lnTo>
                    <a:pt x="20" y="239"/>
                  </a:lnTo>
                  <a:lnTo>
                    <a:pt x="18" y="239"/>
                  </a:lnTo>
                  <a:lnTo>
                    <a:pt x="16" y="239"/>
                  </a:lnTo>
                  <a:lnTo>
                    <a:pt x="14" y="239"/>
                  </a:lnTo>
                  <a:lnTo>
                    <a:pt x="14" y="237"/>
                  </a:lnTo>
                  <a:lnTo>
                    <a:pt x="14" y="235"/>
                  </a:lnTo>
                  <a:lnTo>
                    <a:pt x="14" y="233"/>
                  </a:lnTo>
                  <a:lnTo>
                    <a:pt x="14" y="231"/>
                  </a:lnTo>
                  <a:lnTo>
                    <a:pt x="16" y="231"/>
                  </a:lnTo>
                  <a:lnTo>
                    <a:pt x="16" y="229"/>
                  </a:lnTo>
                  <a:lnTo>
                    <a:pt x="18" y="229"/>
                  </a:lnTo>
                  <a:lnTo>
                    <a:pt x="18" y="227"/>
                  </a:lnTo>
                  <a:lnTo>
                    <a:pt x="18" y="225"/>
                  </a:lnTo>
                  <a:lnTo>
                    <a:pt x="18" y="223"/>
                  </a:lnTo>
                  <a:lnTo>
                    <a:pt x="18" y="221"/>
                  </a:lnTo>
                  <a:lnTo>
                    <a:pt x="18" y="218"/>
                  </a:lnTo>
                  <a:lnTo>
                    <a:pt x="20" y="218"/>
                  </a:lnTo>
                  <a:lnTo>
                    <a:pt x="20" y="216"/>
                  </a:lnTo>
                  <a:lnTo>
                    <a:pt x="18" y="216"/>
                  </a:lnTo>
                  <a:lnTo>
                    <a:pt x="18" y="214"/>
                  </a:lnTo>
                  <a:lnTo>
                    <a:pt x="20" y="214"/>
                  </a:lnTo>
                  <a:lnTo>
                    <a:pt x="20" y="214"/>
                  </a:lnTo>
                  <a:lnTo>
                    <a:pt x="18" y="214"/>
                  </a:lnTo>
                  <a:lnTo>
                    <a:pt x="18" y="212"/>
                  </a:lnTo>
                  <a:lnTo>
                    <a:pt x="16" y="212"/>
                  </a:lnTo>
                  <a:lnTo>
                    <a:pt x="16" y="210"/>
                  </a:lnTo>
                  <a:lnTo>
                    <a:pt x="16" y="208"/>
                  </a:lnTo>
                  <a:lnTo>
                    <a:pt x="16" y="206"/>
                  </a:lnTo>
                  <a:lnTo>
                    <a:pt x="14" y="206"/>
                  </a:lnTo>
                  <a:lnTo>
                    <a:pt x="14" y="204"/>
                  </a:lnTo>
                  <a:lnTo>
                    <a:pt x="14" y="202"/>
                  </a:lnTo>
                  <a:lnTo>
                    <a:pt x="12" y="202"/>
                  </a:lnTo>
                  <a:lnTo>
                    <a:pt x="12" y="200"/>
                  </a:lnTo>
                  <a:lnTo>
                    <a:pt x="10" y="200"/>
                  </a:lnTo>
                  <a:lnTo>
                    <a:pt x="8" y="200"/>
                  </a:lnTo>
                  <a:lnTo>
                    <a:pt x="8" y="198"/>
                  </a:lnTo>
                  <a:lnTo>
                    <a:pt x="8" y="196"/>
                  </a:lnTo>
                  <a:lnTo>
                    <a:pt x="8" y="194"/>
                  </a:lnTo>
                  <a:lnTo>
                    <a:pt x="6" y="194"/>
                  </a:lnTo>
                  <a:lnTo>
                    <a:pt x="6" y="192"/>
                  </a:lnTo>
                  <a:lnTo>
                    <a:pt x="6" y="190"/>
                  </a:lnTo>
                  <a:lnTo>
                    <a:pt x="4" y="190"/>
                  </a:lnTo>
                  <a:lnTo>
                    <a:pt x="2" y="188"/>
                  </a:lnTo>
                  <a:lnTo>
                    <a:pt x="2" y="186"/>
                  </a:lnTo>
                  <a:lnTo>
                    <a:pt x="2" y="184"/>
                  </a:lnTo>
                  <a:lnTo>
                    <a:pt x="2" y="182"/>
                  </a:lnTo>
                  <a:lnTo>
                    <a:pt x="2" y="180"/>
                  </a:lnTo>
                  <a:lnTo>
                    <a:pt x="2" y="178"/>
                  </a:lnTo>
                  <a:lnTo>
                    <a:pt x="0" y="176"/>
                  </a:lnTo>
                  <a:lnTo>
                    <a:pt x="0" y="174"/>
                  </a:lnTo>
                  <a:lnTo>
                    <a:pt x="0" y="172"/>
                  </a:lnTo>
                  <a:lnTo>
                    <a:pt x="0" y="170"/>
                  </a:lnTo>
                  <a:lnTo>
                    <a:pt x="0" y="168"/>
                  </a:lnTo>
                  <a:lnTo>
                    <a:pt x="0" y="166"/>
                  </a:lnTo>
                  <a:lnTo>
                    <a:pt x="2" y="166"/>
                  </a:lnTo>
                  <a:lnTo>
                    <a:pt x="0" y="166"/>
                  </a:lnTo>
                  <a:lnTo>
                    <a:pt x="0" y="166"/>
                  </a:lnTo>
                  <a:lnTo>
                    <a:pt x="2" y="166"/>
                  </a:lnTo>
                  <a:lnTo>
                    <a:pt x="2" y="164"/>
                  </a:lnTo>
                  <a:lnTo>
                    <a:pt x="2" y="162"/>
                  </a:lnTo>
                  <a:lnTo>
                    <a:pt x="4" y="162"/>
                  </a:lnTo>
                  <a:lnTo>
                    <a:pt x="6" y="162"/>
                  </a:lnTo>
                  <a:lnTo>
                    <a:pt x="6" y="160"/>
                  </a:lnTo>
                  <a:lnTo>
                    <a:pt x="8" y="160"/>
                  </a:lnTo>
                  <a:lnTo>
                    <a:pt x="10" y="160"/>
                  </a:lnTo>
                  <a:lnTo>
                    <a:pt x="10" y="158"/>
                  </a:lnTo>
                  <a:lnTo>
                    <a:pt x="12" y="158"/>
                  </a:lnTo>
                  <a:lnTo>
                    <a:pt x="12" y="156"/>
                  </a:lnTo>
                  <a:lnTo>
                    <a:pt x="14" y="156"/>
                  </a:lnTo>
                  <a:lnTo>
                    <a:pt x="14" y="154"/>
                  </a:lnTo>
                  <a:lnTo>
                    <a:pt x="16" y="154"/>
                  </a:lnTo>
                  <a:lnTo>
                    <a:pt x="16" y="152"/>
                  </a:lnTo>
                  <a:lnTo>
                    <a:pt x="18" y="152"/>
                  </a:lnTo>
                  <a:lnTo>
                    <a:pt x="18" y="150"/>
                  </a:lnTo>
                  <a:lnTo>
                    <a:pt x="20" y="150"/>
                  </a:lnTo>
                  <a:lnTo>
                    <a:pt x="20" y="148"/>
                  </a:lnTo>
                  <a:lnTo>
                    <a:pt x="22" y="148"/>
                  </a:lnTo>
                  <a:lnTo>
                    <a:pt x="22" y="146"/>
                  </a:lnTo>
                  <a:lnTo>
                    <a:pt x="22" y="144"/>
                  </a:lnTo>
                  <a:lnTo>
                    <a:pt x="22" y="142"/>
                  </a:lnTo>
                  <a:lnTo>
                    <a:pt x="22" y="140"/>
                  </a:lnTo>
                  <a:lnTo>
                    <a:pt x="22" y="138"/>
                  </a:lnTo>
                  <a:lnTo>
                    <a:pt x="22" y="136"/>
                  </a:lnTo>
                  <a:lnTo>
                    <a:pt x="24" y="136"/>
                  </a:lnTo>
                  <a:lnTo>
                    <a:pt x="24" y="134"/>
                  </a:lnTo>
                  <a:lnTo>
                    <a:pt x="24" y="132"/>
                  </a:lnTo>
                  <a:lnTo>
                    <a:pt x="24" y="130"/>
                  </a:lnTo>
                  <a:lnTo>
                    <a:pt x="24" y="128"/>
                  </a:lnTo>
                  <a:lnTo>
                    <a:pt x="24" y="126"/>
                  </a:lnTo>
                  <a:lnTo>
                    <a:pt x="24" y="124"/>
                  </a:lnTo>
                  <a:lnTo>
                    <a:pt x="24" y="122"/>
                  </a:lnTo>
                  <a:lnTo>
                    <a:pt x="24" y="120"/>
                  </a:lnTo>
                  <a:lnTo>
                    <a:pt x="26" y="118"/>
                  </a:lnTo>
                  <a:lnTo>
                    <a:pt x="26" y="118"/>
                  </a:lnTo>
                  <a:lnTo>
                    <a:pt x="26" y="114"/>
                  </a:lnTo>
                  <a:lnTo>
                    <a:pt x="26" y="112"/>
                  </a:lnTo>
                  <a:lnTo>
                    <a:pt x="26" y="110"/>
                  </a:lnTo>
                  <a:lnTo>
                    <a:pt x="28" y="110"/>
                  </a:lnTo>
                  <a:lnTo>
                    <a:pt x="28" y="108"/>
                  </a:lnTo>
                  <a:lnTo>
                    <a:pt x="30" y="108"/>
                  </a:lnTo>
                  <a:lnTo>
                    <a:pt x="30" y="106"/>
                  </a:lnTo>
                  <a:lnTo>
                    <a:pt x="32" y="106"/>
                  </a:lnTo>
                  <a:lnTo>
                    <a:pt x="34" y="106"/>
                  </a:lnTo>
                  <a:lnTo>
                    <a:pt x="36" y="106"/>
                  </a:lnTo>
                  <a:lnTo>
                    <a:pt x="38" y="106"/>
                  </a:lnTo>
                  <a:lnTo>
                    <a:pt x="40" y="104"/>
                  </a:lnTo>
                  <a:lnTo>
                    <a:pt x="44" y="104"/>
                  </a:lnTo>
                  <a:lnTo>
                    <a:pt x="46" y="102"/>
                  </a:lnTo>
                  <a:lnTo>
                    <a:pt x="46" y="100"/>
                  </a:lnTo>
                  <a:lnTo>
                    <a:pt x="50" y="96"/>
                  </a:lnTo>
                  <a:lnTo>
                    <a:pt x="52" y="90"/>
                  </a:lnTo>
                  <a:lnTo>
                    <a:pt x="54" y="88"/>
                  </a:lnTo>
                  <a:lnTo>
                    <a:pt x="54" y="86"/>
                  </a:lnTo>
                  <a:lnTo>
                    <a:pt x="56" y="84"/>
                  </a:lnTo>
                  <a:lnTo>
                    <a:pt x="56" y="82"/>
                  </a:lnTo>
                  <a:lnTo>
                    <a:pt x="58" y="82"/>
                  </a:lnTo>
                  <a:lnTo>
                    <a:pt x="60" y="82"/>
                  </a:lnTo>
                  <a:lnTo>
                    <a:pt x="60" y="84"/>
                  </a:lnTo>
                  <a:lnTo>
                    <a:pt x="60" y="86"/>
                  </a:lnTo>
                  <a:lnTo>
                    <a:pt x="62" y="86"/>
                  </a:lnTo>
                  <a:lnTo>
                    <a:pt x="62" y="84"/>
                  </a:lnTo>
                  <a:lnTo>
                    <a:pt x="64" y="86"/>
                  </a:lnTo>
                  <a:lnTo>
                    <a:pt x="66" y="86"/>
                  </a:lnTo>
                  <a:lnTo>
                    <a:pt x="68" y="86"/>
                  </a:lnTo>
                  <a:lnTo>
                    <a:pt x="70" y="86"/>
                  </a:lnTo>
                  <a:lnTo>
                    <a:pt x="70" y="88"/>
                  </a:lnTo>
                  <a:lnTo>
                    <a:pt x="70" y="86"/>
                  </a:lnTo>
                  <a:lnTo>
                    <a:pt x="72" y="86"/>
                  </a:lnTo>
                  <a:lnTo>
                    <a:pt x="74" y="86"/>
                  </a:lnTo>
                  <a:lnTo>
                    <a:pt x="74" y="86"/>
                  </a:lnTo>
                  <a:lnTo>
                    <a:pt x="74" y="86"/>
                  </a:lnTo>
                  <a:lnTo>
                    <a:pt x="74" y="86"/>
                  </a:lnTo>
                  <a:lnTo>
                    <a:pt x="76" y="86"/>
                  </a:lnTo>
                  <a:lnTo>
                    <a:pt x="78" y="86"/>
                  </a:lnTo>
                  <a:lnTo>
                    <a:pt x="80" y="86"/>
                  </a:lnTo>
                  <a:lnTo>
                    <a:pt x="82" y="86"/>
                  </a:lnTo>
                  <a:lnTo>
                    <a:pt x="80" y="84"/>
                  </a:lnTo>
                  <a:lnTo>
                    <a:pt x="82" y="84"/>
                  </a:lnTo>
                  <a:lnTo>
                    <a:pt x="82" y="86"/>
                  </a:lnTo>
                  <a:lnTo>
                    <a:pt x="84" y="86"/>
                  </a:lnTo>
                  <a:lnTo>
                    <a:pt x="86" y="86"/>
                  </a:lnTo>
                  <a:lnTo>
                    <a:pt x="88" y="86"/>
                  </a:lnTo>
                  <a:lnTo>
                    <a:pt x="88" y="88"/>
                  </a:lnTo>
                  <a:lnTo>
                    <a:pt x="90" y="88"/>
                  </a:lnTo>
                  <a:lnTo>
                    <a:pt x="90" y="86"/>
                  </a:lnTo>
                  <a:lnTo>
                    <a:pt x="90" y="88"/>
                  </a:lnTo>
                  <a:lnTo>
                    <a:pt x="92" y="88"/>
                  </a:lnTo>
                  <a:lnTo>
                    <a:pt x="92" y="90"/>
                  </a:lnTo>
                  <a:lnTo>
                    <a:pt x="94" y="90"/>
                  </a:lnTo>
                  <a:lnTo>
                    <a:pt x="92" y="90"/>
                  </a:lnTo>
                  <a:lnTo>
                    <a:pt x="94" y="90"/>
                  </a:lnTo>
                  <a:lnTo>
                    <a:pt x="96" y="90"/>
                  </a:lnTo>
                  <a:lnTo>
                    <a:pt x="96" y="92"/>
                  </a:lnTo>
                  <a:lnTo>
                    <a:pt x="96" y="94"/>
                  </a:lnTo>
                  <a:lnTo>
                    <a:pt x="96" y="96"/>
                  </a:lnTo>
                  <a:lnTo>
                    <a:pt x="98" y="96"/>
                  </a:lnTo>
                  <a:lnTo>
                    <a:pt x="96" y="96"/>
                  </a:lnTo>
                  <a:lnTo>
                    <a:pt x="96" y="98"/>
                  </a:lnTo>
                  <a:lnTo>
                    <a:pt x="98" y="98"/>
                  </a:lnTo>
                  <a:lnTo>
                    <a:pt x="98" y="100"/>
                  </a:lnTo>
                  <a:lnTo>
                    <a:pt x="96" y="100"/>
                  </a:lnTo>
                  <a:lnTo>
                    <a:pt x="98" y="100"/>
                  </a:lnTo>
                  <a:lnTo>
                    <a:pt x="100" y="100"/>
                  </a:lnTo>
                  <a:lnTo>
                    <a:pt x="100" y="102"/>
                  </a:lnTo>
                  <a:lnTo>
                    <a:pt x="102" y="102"/>
                  </a:lnTo>
                  <a:lnTo>
                    <a:pt x="102" y="100"/>
                  </a:lnTo>
                  <a:lnTo>
                    <a:pt x="104" y="100"/>
                  </a:lnTo>
                  <a:lnTo>
                    <a:pt x="104" y="102"/>
                  </a:lnTo>
                  <a:lnTo>
                    <a:pt x="106" y="102"/>
                  </a:lnTo>
                  <a:lnTo>
                    <a:pt x="106" y="104"/>
                  </a:lnTo>
                  <a:lnTo>
                    <a:pt x="108" y="104"/>
                  </a:lnTo>
                  <a:lnTo>
                    <a:pt x="108" y="102"/>
                  </a:lnTo>
                  <a:lnTo>
                    <a:pt x="108" y="104"/>
                  </a:lnTo>
                  <a:lnTo>
                    <a:pt x="108" y="106"/>
                  </a:lnTo>
                  <a:lnTo>
                    <a:pt x="110" y="106"/>
                  </a:lnTo>
                  <a:lnTo>
                    <a:pt x="110" y="104"/>
                  </a:lnTo>
                  <a:lnTo>
                    <a:pt x="110" y="106"/>
                  </a:lnTo>
                  <a:lnTo>
                    <a:pt x="112" y="106"/>
                  </a:lnTo>
                  <a:lnTo>
                    <a:pt x="112" y="108"/>
                  </a:lnTo>
                  <a:lnTo>
                    <a:pt x="110" y="108"/>
                  </a:lnTo>
                  <a:lnTo>
                    <a:pt x="112" y="108"/>
                  </a:lnTo>
                  <a:lnTo>
                    <a:pt x="112" y="110"/>
                  </a:lnTo>
                  <a:lnTo>
                    <a:pt x="112" y="108"/>
                  </a:lnTo>
                  <a:lnTo>
                    <a:pt x="112" y="110"/>
                  </a:lnTo>
                  <a:lnTo>
                    <a:pt x="114" y="110"/>
                  </a:lnTo>
                  <a:lnTo>
                    <a:pt x="114" y="112"/>
                  </a:lnTo>
                  <a:lnTo>
                    <a:pt x="116" y="112"/>
                  </a:lnTo>
                  <a:lnTo>
                    <a:pt x="116" y="114"/>
                  </a:lnTo>
                  <a:lnTo>
                    <a:pt x="118" y="114"/>
                  </a:lnTo>
                  <a:lnTo>
                    <a:pt x="118" y="116"/>
                  </a:lnTo>
                  <a:lnTo>
                    <a:pt x="116" y="116"/>
                  </a:lnTo>
                  <a:lnTo>
                    <a:pt x="118" y="116"/>
                  </a:lnTo>
                  <a:lnTo>
                    <a:pt x="116" y="116"/>
                  </a:lnTo>
                  <a:lnTo>
                    <a:pt x="116" y="118"/>
                  </a:lnTo>
                  <a:lnTo>
                    <a:pt x="118" y="118"/>
                  </a:lnTo>
                  <a:lnTo>
                    <a:pt x="118" y="118"/>
                  </a:lnTo>
                  <a:lnTo>
                    <a:pt x="118" y="118"/>
                  </a:lnTo>
                  <a:lnTo>
                    <a:pt x="118" y="118"/>
                  </a:lnTo>
                  <a:lnTo>
                    <a:pt x="120" y="118"/>
                  </a:lnTo>
                  <a:lnTo>
                    <a:pt x="122" y="118"/>
                  </a:lnTo>
                  <a:lnTo>
                    <a:pt x="122" y="120"/>
                  </a:lnTo>
                  <a:lnTo>
                    <a:pt x="122" y="118"/>
                  </a:lnTo>
                  <a:lnTo>
                    <a:pt x="124" y="118"/>
                  </a:lnTo>
                  <a:lnTo>
                    <a:pt x="124" y="118"/>
                  </a:lnTo>
                  <a:lnTo>
                    <a:pt x="126" y="118"/>
                  </a:lnTo>
                  <a:lnTo>
                    <a:pt x="128" y="118"/>
                  </a:lnTo>
                  <a:lnTo>
                    <a:pt x="130" y="118"/>
                  </a:lnTo>
                  <a:lnTo>
                    <a:pt x="132" y="118"/>
                  </a:lnTo>
                  <a:lnTo>
                    <a:pt x="132" y="120"/>
                  </a:lnTo>
                  <a:lnTo>
                    <a:pt x="132" y="118"/>
                  </a:lnTo>
                  <a:lnTo>
                    <a:pt x="134" y="118"/>
                  </a:lnTo>
                  <a:lnTo>
                    <a:pt x="134" y="120"/>
                  </a:lnTo>
                  <a:lnTo>
                    <a:pt x="136" y="120"/>
                  </a:lnTo>
                  <a:lnTo>
                    <a:pt x="136" y="122"/>
                  </a:lnTo>
                  <a:lnTo>
                    <a:pt x="138" y="122"/>
                  </a:lnTo>
                  <a:lnTo>
                    <a:pt x="138" y="124"/>
                  </a:lnTo>
                  <a:lnTo>
                    <a:pt x="140" y="124"/>
                  </a:lnTo>
                  <a:lnTo>
                    <a:pt x="142" y="124"/>
                  </a:lnTo>
                  <a:lnTo>
                    <a:pt x="144" y="124"/>
                  </a:lnTo>
                  <a:lnTo>
                    <a:pt x="144" y="122"/>
                  </a:lnTo>
                  <a:lnTo>
                    <a:pt x="146" y="122"/>
                  </a:lnTo>
                  <a:lnTo>
                    <a:pt x="148" y="122"/>
                  </a:lnTo>
                  <a:lnTo>
                    <a:pt x="150" y="122"/>
                  </a:lnTo>
                  <a:lnTo>
                    <a:pt x="150" y="120"/>
                  </a:lnTo>
                  <a:lnTo>
                    <a:pt x="152" y="120"/>
                  </a:lnTo>
                  <a:lnTo>
                    <a:pt x="154" y="120"/>
                  </a:lnTo>
                  <a:lnTo>
                    <a:pt x="152" y="120"/>
                  </a:lnTo>
                  <a:lnTo>
                    <a:pt x="154" y="120"/>
                  </a:lnTo>
                  <a:lnTo>
                    <a:pt x="154" y="118"/>
                  </a:lnTo>
                  <a:lnTo>
                    <a:pt x="150" y="108"/>
                  </a:lnTo>
                  <a:lnTo>
                    <a:pt x="150" y="104"/>
                  </a:lnTo>
                  <a:lnTo>
                    <a:pt x="148" y="104"/>
                  </a:lnTo>
                  <a:lnTo>
                    <a:pt x="148" y="102"/>
                  </a:lnTo>
                  <a:lnTo>
                    <a:pt x="148" y="100"/>
                  </a:lnTo>
                  <a:lnTo>
                    <a:pt x="148" y="96"/>
                  </a:lnTo>
                  <a:lnTo>
                    <a:pt x="148" y="92"/>
                  </a:lnTo>
                  <a:lnTo>
                    <a:pt x="146" y="92"/>
                  </a:lnTo>
                  <a:lnTo>
                    <a:pt x="144" y="92"/>
                  </a:lnTo>
                  <a:lnTo>
                    <a:pt x="136" y="92"/>
                  </a:lnTo>
                  <a:lnTo>
                    <a:pt x="132" y="92"/>
                  </a:lnTo>
                  <a:lnTo>
                    <a:pt x="130" y="90"/>
                  </a:lnTo>
                  <a:lnTo>
                    <a:pt x="128" y="86"/>
                  </a:lnTo>
                  <a:lnTo>
                    <a:pt x="128" y="88"/>
                  </a:lnTo>
                  <a:lnTo>
                    <a:pt x="128" y="86"/>
                  </a:lnTo>
                  <a:lnTo>
                    <a:pt x="128" y="88"/>
                  </a:lnTo>
                  <a:lnTo>
                    <a:pt x="128" y="86"/>
                  </a:lnTo>
                  <a:lnTo>
                    <a:pt x="126" y="86"/>
                  </a:lnTo>
                  <a:lnTo>
                    <a:pt x="126" y="88"/>
                  </a:lnTo>
                  <a:lnTo>
                    <a:pt x="126" y="86"/>
                  </a:lnTo>
                  <a:lnTo>
                    <a:pt x="124" y="86"/>
                  </a:lnTo>
                  <a:lnTo>
                    <a:pt x="124" y="88"/>
                  </a:lnTo>
                  <a:lnTo>
                    <a:pt x="124" y="86"/>
                  </a:lnTo>
                  <a:lnTo>
                    <a:pt x="124" y="84"/>
                  </a:lnTo>
                  <a:lnTo>
                    <a:pt x="126" y="84"/>
                  </a:lnTo>
                  <a:lnTo>
                    <a:pt x="126" y="82"/>
                  </a:lnTo>
                  <a:lnTo>
                    <a:pt x="124" y="8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1" name="Freeform 15">
              <a:extLst>
                <a:ext uri="{FF2B5EF4-FFF2-40B4-BE49-F238E27FC236}">
                  <a16:creationId xmlns:a16="http://schemas.microsoft.com/office/drawing/2014/main" id="{D284F788-6C5B-41B6-A29E-D2530FC9A24E}"/>
                </a:ext>
              </a:extLst>
            </p:cNvPr>
            <p:cNvSpPr>
              <a:spLocks/>
            </p:cNvSpPr>
            <p:nvPr/>
          </p:nvSpPr>
          <p:spPr bwMode="auto">
            <a:xfrm>
              <a:off x="4393992" y="4136646"/>
              <a:ext cx="152517" cy="275267"/>
            </a:xfrm>
            <a:custGeom>
              <a:avLst/>
              <a:gdLst/>
              <a:ahLst/>
              <a:cxnLst>
                <a:cxn ang="0">
                  <a:pos x="156" y="259"/>
                </a:cxn>
                <a:cxn ang="0">
                  <a:pos x="158" y="265"/>
                </a:cxn>
                <a:cxn ang="0">
                  <a:pos x="150" y="261"/>
                </a:cxn>
                <a:cxn ang="0">
                  <a:pos x="144" y="267"/>
                </a:cxn>
                <a:cxn ang="0">
                  <a:pos x="112" y="275"/>
                </a:cxn>
                <a:cxn ang="0">
                  <a:pos x="102" y="279"/>
                </a:cxn>
                <a:cxn ang="0">
                  <a:pos x="96" y="281"/>
                </a:cxn>
                <a:cxn ang="0">
                  <a:pos x="78" y="279"/>
                </a:cxn>
                <a:cxn ang="0">
                  <a:pos x="72" y="273"/>
                </a:cxn>
                <a:cxn ang="0">
                  <a:pos x="66" y="277"/>
                </a:cxn>
                <a:cxn ang="0">
                  <a:pos x="54" y="287"/>
                </a:cxn>
                <a:cxn ang="0">
                  <a:pos x="52" y="279"/>
                </a:cxn>
                <a:cxn ang="0">
                  <a:pos x="56" y="277"/>
                </a:cxn>
                <a:cxn ang="0">
                  <a:pos x="56" y="271"/>
                </a:cxn>
                <a:cxn ang="0">
                  <a:pos x="50" y="265"/>
                </a:cxn>
                <a:cxn ang="0">
                  <a:pos x="48" y="259"/>
                </a:cxn>
                <a:cxn ang="0">
                  <a:pos x="48" y="255"/>
                </a:cxn>
                <a:cxn ang="0">
                  <a:pos x="44" y="251"/>
                </a:cxn>
                <a:cxn ang="0">
                  <a:pos x="44" y="247"/>
                </a:cxn>
                <a:cxn ang="0">
                  <a:pos x="42" y="237"/>
                </a:cxn>
                <a:cxn ang="0">
                  <a:pos x="36" y="239"/>
                </a:cxn>
                <a:cxn ang="0">
                  <a:pos x="30" y="245"/>
                </a:cxn>
                <a:cxn ang="0">
                  <a:pos x="26" y="237"/>
                </a:cxn>
                <a:cxn ang="0">
                  <a:pos x="20" y="233"/>
                </a:cxn>
                <a:cxn ang="0">
                  <a:pos x="16" y="231"/>
                </a:cxn>
                <a:cxn ang="0">
                  <a:pos x="12" y="221"/>
                </a:cxn>
                <a:cxn ang="0">
                  <a:pos x="12" y="217"/>
                </a:cxn>
                <a:cxn ang="0">
                  <a:pos x="16" y="213"/>
                </a:cxn>
                <a:cxn ang="0">
                  <a:pos x="12" y="205"/>
                </a:cxn>
                <a:cxn ang="0">
                  <a:pos x="6" y="199"/>
                </a:cxn>
                <a:cxn ang="0">
                  <a:pos x="0" y="191"/>
                </a:cxn>
                <a:cxn ang="0">
                  <a:pos x="2" y="183"/>
                </a:cxn>
                <a:cxn ang="0">
                  <a:pos x="2" y="175"/>
                </a:cxn>
                <a:cxn ang="0">
                  <a:pos x="6" y="169"/>
                </a:cxn>
                <a:cxn ang="0">
                  <a:pos x="8" y="167"/>
                </a:cxn>
                <a:cxn ang="0">
                  <a:pos x="10" y="161"/>
                </a:cxn>
                <a:cxn ang="0">
                  <a:pos x="10" y="153"/>
                </a:cxn>
                <a:cxn ang="0">
                  <a:pos x="14" y="145"/>
                </a:cxn>
                <a:cxn ang="0">
                  <a:pos x="14" y="134"/>
                </a:cxn>
                <a:cxn ang="0">
                  <a:pos x="22" y="134"/>
                </a:cxn>
                <a:cxn ang="0">
                  <a:pos x="26" y="126"/>
                </a:cxn>
                <a:cxn ang="0">
                  <a:pos x="84" y="28"/>
                </a:cxn>
                <a:cxn ang="0">
                  <a:pos x="126" y="132"/>
                </a:cxn>
                <a:cxn ang="0">
                  <a:pos x="128" y="136"/>
                </a:cxn>
                <a:cxn ang="0">
                  <a:pos x="128" y="145"/>
                </a:cxn>
                <a:cxn ang="0">
                  <a:pos x="126" y="155"/>
                </a:cxn>
                <a:cxn ang="0">
                  <a:pos x="126" y="163"/>
                </a:cxn>
                <a:cxn ang="0">
                  <a:pos x="130" y="171"/>
                </a:cxn>
                <a:cxn ang="0">
                  <a:pos x="136" y="179"/>
                </a:cxn>
                <a:cxn ang="0">
                  <a:pos x="144" y="183"/>
                </a:cxn>
                <a:cxn ang="0">
                  <a:pos x="150" y="187"/>
                </a:cxn>
                <a:cxn ang="0">
                  <a:pos x="154" y="195"/>
                </a:cxn>
                <a:cxn ang="0">
                  <a:pos x="150" y="203"/>
                </a:cxn>
                <a:cxn ang="0">
                  <a:pos x="152" y="205"/>
                </a:cxn>
                <a:cxn ang="0">
                  <a:pos x="156" y="213"/>
                </a:cxn>
                <a:cxn ang="0">
                  <a:pos x="152" y="221"/>
                </a:cxn>
                <a:cxn ang="0">
                  <a:pos x="148" y="229"/>
                </a:cxn>
                <a:cxn ang="0">
                  <a:pos x="150" y="235"/>
                </a:cxn>
                <a:cxn ang="0">
                  <a:pos x="150" y="243"/>
                </a:cxn>
                <a:cxn ang="0">
                  <a:pos x="150" y="251"/>
                </a:cxn>
              </a:cxnLst>
              <a:rect l="0" t="0" r="r" b="b"/>
              <a:pathLst>
                <a:path w="160" h="289">
                  <a:moveTo>
                    <a:pt x="150" y="255"/>
                  </a:moveTo>
                  <a:lnTo>
                    <a:pt x="152" y="255"/>
                  </a:lnTo>
                  <a:lnTo>
                    <a:pt x="152" y="257"/>
                  </a:lnTo>
                  <a:lnTo>
                    <a:pt x="154" y="257"/>
                  </a:lnTo>
                  <a:lnTo>
                    <a:pt x="154" y="259"/>
                  </a:lnTo>
                  <a:lnTo>
                    <a:pt x="156" y="259"/>
                  </a:lnTo>
                  <a:lnTo>
                    <a:pt x="156" y="261"/>
                  </a:lnTo>
                  <a:lnTo>
                    <a:pt x="158" y="261"/>
                  </a:lnTo>
                  <a:lnTo>
                    <a:pt x="158" y="263"/>
                  </a:lnTo>
                  <a:lnTo>
                    <a:pt x="160" y="263"/>
                  </a:lnTo>
                  <a:lnTo>
                    <a:pt x="160" y="265"/>
                  </a:lnTo>
                  <a:lnTo>
                    <a:pt x="158" y="265"/>
                  </a:lnTo>
                  <a:lnTo>
                    <a:pt x="156" y="265"/>
                  </a:lnTo>
                  <a:lnTo>
                    <a:pt x="154" y="265"/>
                  </a:lnTo>
                  <a:lnTo>
                    <a:pt x="154" y="263"/>
                  </a:lnTo>
                  <a:lnTo>
                    <a:pt x="152" y="263"/>
                  </a:lnTo>
                  <a:lnTo>
                    <a:pt x="150" y="263"/>
                  </a:lnTo>
                  <a:lnTo>
                    <a:pt x="150" y="261"/>
                  </a:lnTo>
                  <a:lnTo>
                    <a:pt x="148" y="261"/>
                  </a:lnTo>
                  <a:lnTo>
                    <a:pt x="148" y="263"/>
                  </a:lnTo>
                  <a:lnTo>
                    <a:pt x="146" y="263"/>
                  </a:lnTo>
                  <a:lnTo>
                    <a:pt x="144" y="263"/>
                  </a:lnTo>
                  <a:lnTo>
                    <a:pt x="144" y="265"/>
                  </a:lnTo>
                  <a:lnTo>
                    <a:pt x="144" y="267"/>
                  </a:lnTo>
                  <a:lnTo>
                    <a:pt x="136" y="265"/>
                  </a:lnTo>
                  <a:lnTo>
                    <a:pt x="124" y="273"/>
                  </a:lnTo>
                  <a:lnTo>
                    <a:pt x="118" y="273"/>
                  </a:lnTo>
                  <a:lnTo>
                    <a:pt x="116" y="275"/>
                  </a:lnTo>
                  <a:lnTo>
                    <a:pt x="114" y="275"/>
                  </a:lnTo>
                  <a:lnTo>
                    <a:pt x="112" y="275"/>
                  </a:lnTo>
                  <a:lnTo>
                    <a:pt x="110" y="275"/>
                  </a:lnTo>
                  <a:lnTo>
                    <a:pt x="110" y="277"/>
                  </a:lnTo>
                  <a:lnTo>
                    <a:pt x="108" y="277"/>
                  </a:lnTo>
                  <a:lnTo>
                    <a:pt x="106" y="279"/>
                  </a:lnTo>
                  <a:lnTo>
                    <a:pt x="104" y="279"/>
                  </a:lnTo>
                  <a:lnTo>
                    <a:pt x="102" y="279"/>
                  </a:lnTo>
                  <a:lnTo>
                    <a:pt x="100" y="279"/>
                  </a:lnTo>
                  <a:lnTo>
                    <a:pt x="98" y="279"/>
                  </a:lnTo>
                  <a:lnTo>
                    <a:pt x="98" y="279"/>
                  </a:lnTo>
                  <a:lnTo>
                    <a:pt x="98" y="279"/>
                  </a:lnTo>
                  <a:lnTo>
                    <a:pt x="96" y="279"/>
                  </a:lnTo>
                  <a:lnTo>
                    <a:pt x="96" y="281"/>
                  </a:lnTo>
                  <a:lnTo>
                    <a:pt x="92" y="283"/>
                  </a:lnTo>
                  <a:lnTo>
                    <a:pt x="86" y="281"/>
                  </a:lnTo>
                  <a:lnTo>
                    <a:pt x="82" y="279"/>
                  </a:lnTo>
                  <a:lnTo>
                    <a:pt x="80" y="279"/>
                  </a:lnTo>
                  <a:lnTo>
                    <a:pt x="80" y="279"/>
                  </a:lnTo>
                  <a:lnTo>
                    <a:pt x="78" y="279"/>
                  </a:lnTo>
                  <a:lnTo>
                    <a:pt x="78" y="277"/>
                  </a:lnTo>
                  <a:lnTo>
                    <a:pt x="78" y="275"/>
                  </a:lnTo>
                  <a:lnTo>
                    <a:pt x="76" y="275"/>
                  </a:lnTo>
                  <a:lnTo>
                    <a:pt x="76" y="273"/>
                  </a:lnTo>
                  <a:lnTo>
                    <a:pt x="74" y="273"/>
                  </a:lnTo>
                  <a:lnTo>
                    <a:pt x="72" y="273"/>
                  </a:lnTo>
                  <a:lnTo>
                    <a:pt x="70" y="273"/>
                  </a:lnTo>
                  <a:lnTo>
                    <a:pt x="70" y="275"/>
                  </a:lnTo>
                  <a:lnTo>
                    <a:pt x="70" y="275"/>
                  </a:lnTo>
                  <a:lnTo>
                    <a:pt x="68" y="275"/>
                  </a:lnTo>
                  <a:lnTo>
                    <a:pt x="68" y="277"/>
                  </a:lnTo>
                  <a:lnTo>
                    <a:pt x="66" y="277"/>
                  </a:lnTo>
                  <a:lnTo>
                    <a:pt x="64" y="277"/>
                  </a:lnTo>
                  <a:lnTo>
                    <a:pt x="60" y="275"/>
                  </a:lnTo>
                  <a:lnTo>
                    <a:pt x="56" y="285"/>
                  </a:lnTo>
                  <a:lnTo>
                    <a:pt x="56" y="287"/>
                  </a:lnTo>
                  <a:lnTo>
                    <a:pt x="56" y="289"/>
                  </a:lnTo>
                  <a:lnTo>
                    <a:pt x="54" y="287"/>
                  </a:lnTo>
                  <a:lnTo>
                    <a:pt x="54" y="285"/>
                  </a:lnTo>
                  <a:lnTo>
                    <a:pt x="54" y="283"/>
                  </a:lnTo>
                  <a:lnTo>
                    <a:pt x="54" y="281"/>
                  </a:lnTo>
                  <a:lnTo>
                    <a:pt x="52" y="281"/>
                  </a:lnTo>
                  <a:lnTo>
                    <a:pt x="52" y="279"/>
                  </a:lnTo>
                  <a:lnTo>
                    <a:pt x="52" y="279"/>
                  </a:lnTo>
                  <a:lnTo>
                    <a:pt x="50" y="277"/>
                  </a:lnTo>
                  <a:lnTo>
                    <a:pt x="50" y="275"/>
                  </a:lnTo>
                  <a:lnTo>
                    <a:pt x="52" y="275"/>
                  </a:lnTo>
                  <a:lnTo>
                    <a:pt x="54" y="275"/>
                  </a:lnTo>
                  <a:lnTo>
                    <a:pt x="56" y="275"/>
                  </a:lnTo>
                  <a:lnTo>
                    <a:pt x="56" y="277"/>
                  </a:lnTo>
                  <a:lnTo>
                    <a:pt x="58" y="275"/>
                  </a:lnTo>
                  <a:lnTo>
                    <a:pt x="56" y="275"/>
                  </a:lnTo>
                  <a:lnTo>
                    <a:pt x="56" y="273"/>
                  </a:lnTo>
                  <a:lnTo>
                    <a:pt x="54" y="273"/>
                  </a:lnTo>
                  <a:lnTo>
                    <a:pt x="54" y="271"/>
                  </a:lnTo>
                  <a:lnTo>
                    <a:pt x="56" y="271"/>
                  </a:lnTo>
                  <a:lnTo>
                    <a:pt x="56" y="269"/>
                  </a:lnTo>
                  <a:lnTo>
                    <a:pt x="54" y="269"/>
                  </a:lnTo>
                  <a:lnTo>
                    <a:pt x="52" y="269"/>
                  </a:lnTo>
                  <a:lnTo>
                    <a:pt x="52" y="267"/>
                  </a:lnTo>
                  <a:lnTo>
                    <a:pt x="52" y="265"/>
                  </a:lnTo>
                  <a:lnTo>
                    <a:pt x="50" y="265"/>
                  </a:lnTo>
                  <a:lnTo>
                    <a:pt x="50" y="263"/>
                  </a:lnTo>
                  <a:lnTo>
                    <a:pt x="52" y="263"/>
                  </a:lnTo>
                  <a:lnTo>
                    <a:pt x="50" y="263"/>
                  </a:lnTo>
                  <a:lnTo>
                    <a:pt x="48" y="263"/>
                  </a:lnTo>
                  <a:lnTo>
                    <a:pt x="48" y="261"/>
                  </a:lnTo>
                  <a:lnTo>
                    <a:pt x="48" y="259"/>
                  </a:lnTo>
                  <a:lnTo>
                    <a:pt x="50" y="259"/>
                  </a:lnTo>
                  <a:lnTo>
                    <a:pt x="50" y="261"/>
                  </a:lnTo>
                  <a:lnTo>
                    <a:pt x="50" y="259"/>
                  </a:lnTo>
                  <a:lnTo>
                    <a:pt x="48" y="259"/>
                  </a:lnTo>
                  <a:lnTo>
                    <a:pt x="48" y="257"/>
                  </a:lnTo>
                  <a:lnTo>
                    <a:pt x="48" y="255"/>
                  </a:lnTo>
                  <a:lnTo>
                    <a:pt x="46" y="255"/>
                  </a:lnTo>
                  <a:lnTo>
                    <a:pt x="48" y="255"/>
                  </a:lnTo>
                  <a:lnTo>
                    <a:pt x="48" y="253"/>
                  </a:lnTo>
                  <a:lnTo>
                    <a:pt x="46" y="253"/>
                  </a:lnTo>
                  <a:lnTo>
                    <a:pt x="44" y="253"/>
                  </a:lnTo>
                  <a:lnTo>
                    <a:pt x="44" y="251"/>
                  </a:lnTo>
                  <a:lnTo>
                    <a:pt x="44" y="249"/>
                  </a:lnTo>
                  <a:lnTo>
                    <a:pt x="46" y="249"/>
                  </a:lnTo>
                  <a:lnTo>
                    <a:pt x="44" y="249"/>
                  </a:lnTo>
                  <a:lnTo>
                    <a:pt x="44" y="247"/>
                  </a:lnTo>
                  <a:lnTo>
                    <a:pt x="46" y="247"/>
                  </a:lnTo>
                  <a:lnTo>
                    <a:pt x="44" y="247"/>
                  </a:lnTo>
                  <a:lnTo>
                    <a:pt x="44" y="245"/>
                  </a:lnTo>
                  <a:lnTo>
                    <a:pt x="44" y="243"/>
                  </a:lnTo>
                  <a:lnTo>
                    <a:pt x="42" y="243"/>
                  </a:lnTo>
                  <a:lnTo>
                    <a:pt x="42" y="241"/>
                  </a:lnTo>
                  <a:lnTo>
                    <a:pt x="42" y="239"/>
                  </a:lnTo>
                  <a:lnTo>
                    <a:pt x="42" y="237"/>
                  </a:lnTo>
                  <a:lnTo>
                    <a:pt x="42" y="235"/>
                  </a:lnTo>
                  <a:lnTo>
                    <a:pt x="40" y="235"/>
                  </a:lnTo>
                  <a:lnTo>
                    <a:pt x="38" y="235"/>
                  </a:lnTo>
                  <a:lnTo>
                    <a:pt x="38" y="237"/>
                  </a:lnTo>
                  <a:lnTo>
                    <a:pt x="36" y="237"/>
                  </a:lnTo>
                  <a:lnTo>
                    <a:pt x="36" y="239"/>
                  </a:lnTo>
                  <a:lnTo>
                    <a:pt x="34" y="239"/>
                  </a:lnTo>
                  <a:lnTo>
                    <a:pt x="34" y="241"/>
                  </a:lnTo>
                  <a:lnTo>
                    <a:pt x="32" y="241"/>
                  </a:lnTo>
                  <a:lnTo>
                    <a:pt x="32" y="243"/>
                  </a:lnTo>
                  <a:lnTo>
                    <a:pt x="32" y="245"/>
                  </a:lnTo>
                  <a:lnTo>
                    <a:pt x="30" y="245"/>
                  </a:lnTo>
                  <a:lnTo>
                    <a:pt x="30" y="243"/>
                  </a:lnTo>
                  <a:lnTo>
                    <a:pt x="30" y="241"/>
                  </a:lnTo>
                  <a:lnTo>
                    <a:pt x="28" y="241"/>
                  </a:lnTo>
                  <a:lnTo>
                    <a:pt x="28" y="239"/>
                  </a:lnTo>
                  <a:lnTo>
                    <a:pt x="26" y="239"/>
                  </a:lnTo>
                  <a:lnTo>
                    <a:pt x="26" y="237"/>
                  </a:lnTo>
                  <a:lnTo>
                    <a:pt x="26" y="235"/>
                  </a:lnTo>
                  <a:lnTo>
                    <a:pt x="24" y="233"/>
                  </a:lnTo>
                  <a:lnTo>
                    <a:pt x="22" y="233"/>
                  </a:lnTo>
                  <a:lnTo>
                    <a:pt x="22" y="233"/>
                  </a:lnTo>
                  <a:lnTo>
                    <a:pt x="22" y="235"/>
                  </a:lnTo>
                  <a:lnTo>
                    <a:pt x="20" y="233"/>
                  </a:lnTo>
                  <a:lnTo>
                    <a:pt x="20" y="235"/>
                  </a:lnTo>
                  <a:lnTo>
                    <a:pt x="18" y="233"/>
                  </a:lnTo>
                  <a:lnTo>
                    <a:pt x="16" y="235"/>
                  </a:lnTo>
                  <a:lnTo>
                    <a:pt x="16" y="233"/>
                  </a:lnTo>
                  <a:lnTo>
                    <a:pt x="16" y="231"/>
                  </a:lnTo>
                  <a:lnTo>
                    <a:pt x="16" y="231"/>
                  </a:lnTo>
                  <a:lnTo>
                    <a:pt x="14" y="229"/>
                  </a:lnTo>
                  <a:lnTo>
                    <a:pt x="12" y="229"/>
                  </a:lnTo>
                  <a:lnTo>
                    <a:pt x="12" y="227"/>
                  </a:lnTo>
                  <a:lnTo>
                    <a:pt x="12" y="225"/>
                  </a:lnTo>
                  <a:lnTo>
                    <a:pt x="12" y="223"/>
                  </a:lnTo>
                  <a:lnTo>
                    <a:pt x="12" y="221"/>
                  </a:lnTo>
                  <a:lnTo>
                    <a:pt x="12" y="219"/>
                  </a:lnTo>
                  <a:lnTo>
                    <a:pt x="12" y="221"/>
                  </a:lnTo>
                  <a:lnTo>
                    <a:pt x="14" y="221"/>
                  </a:lnTo>
                  <a:lnTo>
                    <a:pt x="14" y="219"/>
                  </a:lnTo>
                  <a:lnTo>
                    <a:pt x="12" y="219"/>
                  </a:lnTo>
                  <a:lnTo>
                    <a:pt x="12" y="217"/>
                  </a:lnTo>
                  <a:lnTo>
                    <a:pt x="14" y="217"/>
                  </a:lnTo>
                  <a:lnTo>
                    <a:pt x="14" y="215"/>
                  </a:lnTo>
                  <a:lnTo>
                    <a:pt x="16" y="215"/>
                  </a:lnTo>
                  <a:lnTo>
                    <a:pt x="14" y="215"/>
                  </a:lnTo>
                  <a:lnTo>
                    <a:pt x="14" y="213"/>
                  </a:lnTo>
                  <a:lnTo>
                    <a:pt x="16" y="213"/>
                  </a:lnTo>
                  <a:lnTo>
                    <a:pt x="16" y="211"/>
                  </a:lnTo>
                  <a:lnTo>
                    <a:pt x="16" y="209"/>
                  </a:lnTo>
                  <a:lnTo>
                    <a:pt x="16" y="207"/>
                  </a:lnTo>
                  <a:lnTo>
                    <a:pt x="16" y="205"/>
                  </a:lnTo>
                  <a:lnTo>
                    <a:pt x="14" y="205"/>
                  </a:lnTo>
                  <a:lnTo>
                    <a:pt x="12" y="205"/>
                  </a:lnTo>
                  <a:lnTo>
                    <a:pt x="12" y="203"/>
                  </a:lnTo>
                  <a:lnTo>
                    <a:pt x="12" y="201"/>
                  </a:lnTo>
                  <a:lnTo>
                    <a:pt x="10" y="201"/>
                  </a:lnTo>
                  <a:lnTo>
                    <a:pt x="8" y="201"/>
                  </a:lnTo>
                  <a:lnTo>
                    <a:pt x="6" y="201"/>
                  </a:lnTo>
                  <a:lnTo>
                    <a:pt x="6" y="199"/>
                  </a:lnTo>
                  <a:lnTo>
                    <a:pt x="4" y="197"/>
                  </a:lnTo>
                  <a:lnTo>
                    <a:pt x="2" y="197"/>
                  </a:lnTo>
                  <a:lnTo>
                    <a:pt x="2" y="195"/>
                  </a:lnTo>
                  <a:lnTo>
                    <a:pt x="2" y="193"/>
                  </a:lnTo>
                  <a:lnTo>
                    <a:pt x="2" y="191"/>
                  </a:lnTo>
                  <a:lnTo>
                    <a:pt x="0" y="191"/>
                  </a:lnTo>
                  <a:lnTo>
                    <a:pt x="0" y="189"/>
                  </a:lnTo>
                  <a:lnTo>
                    <a:pt x="0" y="187"/>
                  </a:lnTo>
                  <a:lnTo>
                    <a:pt x="2" y="187"/>
                  </a:lnTo>
                  <a:lnTo>
                    <a:pt x="2" y="185"/>
                  </a:lnTo>
                  <a:lnTo>
                    <a:pt x="2" y="183"/>
                  </a:lnTo>
                  <a:lnTo>
                    <a:pt x="2" y="183"/>
                  </a:lnTo>
                  <a:lnTo>
                    <a:pt x="2" y="181"/>
                  </a:lnTo>
                  <a:lnTo>
                    <a:pt x="0" y="181"/>
                  </a:lnTo>
                  <a:lnTo>
                    <a:pt x="0" y="179"/>
                  </a:lnTo>
                  <a:lnTo>
                    <a:pt x="2" y="179"/>
                  </a:lnTo>
                  <a:lnTo>
                    <a:pt x="2" y="177"/>
                  </a:lnTo>
                  <a:lnTo>
                    <a:pt x="2" y="175"/>
                  </a:lnTo>
                  <a:lnTo>
                    <a:pt x="0" y="175"/>
                  </a:lnTo>
                  <a:lnTo>
                    <a:pt x="0" y="173"/>
                  </a:lnTo>
                  <a:lnTo>
                    <a:pt x="2" y="171"/>
                  </a:lnTo>
                  <a:lnTo>
                    <a:pt x="4" y="171"/>
                  </a:lnTo>
                  <a:lnTo>
                    <a:pt x="4" y="169"/>
                  </a:lnTo>
                  <a:lnTo>
                    <a:pt x="6" y="169"/>
                  </a:lnTo>
                  <a:lnTo>
                    <a:pt x="6" y="171"/>
                  </a:lnTo>
                  <a:lnTo>
                    <a:pt x="8" y="171"/>
                  </a:lnTo>
                  <a:lnTo>
                    <a:pt x="10" y="171"/>
                  </a:lnTo>
                  <a:lnTo>
                    <a:pt x="10" y="169"/>
                  </a:lnTo>
                  <a:lnTo>
                    <a:pt x="8" y="169"/>
                  </a:lnTo>
                  <a:lnTo>
                    <a:pt x="8" y="167"/>
                  </a:lnTo>
                  <a:lnTo>
                    <a:pt x="10" y="167"/>
                  </a:lnTo>
                  <a:lnTo>
                    <a:pt x="12" y="167"/>
                  </a:lnTo>
                  <a:lnTo>
                    <a:pt x="12" y="165"/>
                  </a:lnTo>
                  <a:lnTo>
                    <a:pt x="12" y="163"/>
                  </a:lnTo>
                  <a:lnTo>
                    <a:pt x="12" y="161"/>
                  </a:lnTo>
                  <a:lnTo>
                    <a:pt x="10" y="161"/>
                  </a:lnTo>
                  <a:lnTo>
                    <a:pt x="10" y="159"/>
                  </a:lnTo>
                  <a:lnTo>
                    <a:pt x="10" y="157"/>
                  </a:lnTo>
                  <a:lnTo>
                    <a:pt x="8" y="157"/>
                  </a:lnTo>
                  <a:lnTo>
                    <a:pt x="8" y="155"/>
                  </a:lnTo>
                  <a:lnTo>
                    <a:pt x="10" y="155"/>
                  </a:lnTo>
                  <a:lnTo>
                    <a:pt x="10" y="153"/>
                  </a:lnTo>
                  <a:lnTo>
                    <a:pt x="12" y="153"/>
                  </a:lnTo>
                  <a:lnTo>
                    <a:pt x="14" y="153"/>
                  </a:lnTo>
                  <a:lnTo>
                    <a:pt x="14" y="151"/>
                  </a:lnTo>
                  <a:lnTo>
                    <a:pt x="14" y="149"/>
                  </a:lnTo>
                  <a:lnTo>
                    <a:pt x="14" y="147"/>
                  </a:lnTo>
                  <a:lnTo>
                    <a:pt x="14" y="145"/>
                  </a:lnTo>
                  <a:lnTo>
                    <a:pt x="16" y="145"/>
                  </a:lnTo>
                  <a:lnTo>
                    <a:pt x="16" y="143"/>
                  </a:lnTo>
                  <a:lnTo>
                    <a:pt x="14" y="143"/>
                  </a:lnTo>
                  <a:lnTo>
                    <a:pt x="14" y="141"/>
                  </a:lnTo>
                  <a:lnTo>
                    <a:pt x="14" y="134"/>
                  </a:lnTo>
                  <a:lnTo>
                    <a:pt x="14" y="134"/>
                  </a:lnTo>
                  <a:lnTo>
                    <a:pt x="16" y="134"/>
                  </a:lnTo>
                  <a:lnTo>
                    <a:pt x="16" y="132"/>
                  </a:lnTo>
                  <a:lnTo>
                    <a:pt x="18" y="132"/>
                  </a:lnTo>
                  <a:lnTo>
                    <a:pt x="20" y="132"/>
                  </a:lnTo>
                  <a:lnTo>
                    <a:pt x="20" y="134"/>
                  </a:lnTo>
                  <a:lnTo>
                    <a:pt x="22" y="134"/>
                  </a:lnTo>
                  <a:lnTo>
                    <a:pt x="22" y="132"/>
                  </a:lnTo>
                  <a:lnTo>
                    <a:pt x="24" y="132"/>
                  </a:lnTo>
                  <a:lnTo>
                    <a:pt x="24" y="130"/>
                  </a:lnTo>
                  <a:lnTo>
                    <a:pt x="24" y="128"/>
                  </a:lnTo>
                  <a:lnTo>
                    <a:pt x="24" y="126"/>
                  </a:lnTo>
                  <a:lnTo>
                    <a:pt x="26" y="126"/>
                  </a:lnTo>
                  <a:lnTo>
                    <a:pt x="48" y="70"/>
                  </a:lnTo>
                  <a:lnTo>
                    <a:pt x="58" y="46"/>
                  </a:lnTo>
                  <a:lnTo>
                    <a:pt x="60" y="38"/>
                  </a:lnTo>
                  <a:lnTo>
                    <a:pt x="72" y="2"/>
                  </a:lnTo>
                  <a:lnTo>
                    <a:pt x="72" y="0"/>
                  </a:lnTo>
                  <a:lnTo>
                    <a:pt x="84" y="28"/>
                  </a:lnTo>
                  <a:lnTo>
                    <a:pt x="90" y="38"/>
                  </a:lnTo>
                  <a:lnTo>
                    <a:pt x="126" y="124"/>
                  </a:lnTo>
                  <a:lnTo>
                    <a:pt x="126" y="126"/>
                  </a:lnTo>
                  <a:lnTo>
                    <a:pt x="126" y="128"/>
                  </a:lnTo>
                  <a:lnTo>
                    <a:pt x="126" y="130"/>
                  </a:lnTo>
                  <a:lnTo>
                    <a:pt x="126" y="132"/>
                  </a:lnTo>
                  <a:lnTo>
                    <a:pt x="126" y="134"/>
                  </a:lnTo>
                  <a:lnTo>
                    <a:pt x="124" y="134"/>
                  </a:lnTo>
                  <a:lnTo>
                    <a:pt x="126" y="134"/>
                  </a:lnTo>
                  <a:lnTo>
                    <a:pt x="126" y="134"/>
                  </a:lnTo>
                  <a:lnTo>
                    <a:pt x="128" y="134"/>
                  </a:lnTo>
                  <a:lnTo>
                    <a:pt x="128" y="136"/>
                  </a:lnTo>
                  <a:lnTo>
                    <a:pt x="128" y="138"/>
                  </a:lnTo>
                  <a:lnTo>
                    <a:pt x="128" y="141"/>
                  </a:lnTo>
                  <a:lnTo>
                    <a:pt x="128" y="143"/>
                  </a:lnTo>
                  <a:lnTo>
                    <a:pt x="126" y="143"/>
                  </a:lnTo>
                  <a:lnTo>
                    <a:pt x="128" y="143"/>
                  </a:lnTo>
                  <a:lnTo>
                    <a:pt x="128" y="145"/>
                  </a:lnTo>
                  <a:lnTo>
                    <a:pt x="126" y="145"/>
                  </a:lnTo>
                  <a:lnTo>
                    <a:pt x="126" y="147"/>
                  </a:lnTo>
                  <a:lnTo>
                    <a:pt x="126" y="149"/>
                  </a:lnTo>
                  <a:lnTo>
                    <a:pt x="126" y="151"/>
                  </a:lnTo>
                  <a:lnTo>
                    <a:pt x="126" y="153"/>
                  </a:lnTo>
                  <a:lnTo>
                    <a:pt x="126" y="155"/>
                  </a:lnTo>
                  <a:lnTo>
                    <a:pt x="128" y="155"/>
                  </a:lnTo>
                  <a:lnTo>
                    <a:pt x="128" y="157"/>
                  </a:lnTo>
                  <a:lnTo>
                    <a:pt x="128" y="159"/>
                  </a:lnTo>
                  <a:lnTo>
                    <a:pt x="126" y="159"/>
                  </a:lnTo>
                  <a:lnTo>
                    <a:pt x="126" y="161"/>
                  </a:lnTo>
                  <a:lnTo>
                    <a:pt x="126" y="163"/>
                  </a:lnTo>
                  <a:lnTo>
                    <a:pt x="126" y="165"/>
                  </a:lnTo>
                  <a:lnTo>
                    <a:pt x="128" y="165"/>
                  </a:lnTo>
                  <a:lnTo>
                    <a:pt x="128" y="167"/>
                  </a:lnTo>
                  <a:lnTo>
                    <a:pt x="130" y="167"/>
                  </a:lnTo>
                  <a:lnTo>
                    <a:pt x="130" y="169"/>
                  </a:lnTo>
                  <a:lnTo>
                    <a:pt x="130" y="171"/>
                  </a:lnTo>
                  <a:lnTo>
                    <a:pt x="132" y="171"/>
                  </a:lnTo>
                  <a:lnTo>
                    <a:pt x="134" y="173"/>
                  </a:lnTo>
                  <a:lnTo>
                    <a:pt x="136" y="173"/>
                  </a:lnTo>
                  <a:lnTo>
                    <a:pt x="136" y="175"/>
                  </a:lnTo>
                  <a:lnTo>
                    <a:pt x="136" y="177"/>
                  </a:lnTo>
                  <a:lnTo>
                    <a:pt x="136" y="179"/>
                  </a:lnTo>
                  <a:lnTo>
                    <a:pt x="136" y="181"/>
                  </a:lnTo>
                  <a:lnTo>
                    <a:pt x="138" y="181"/>
                  </a:lnTo>
                  <a:lnTo>
                    <a:pt x="138" y="183"/>
                  </a:lnTo>
                  <a:lnTo>
                    <a:pt x="140" y="183"/>
                  </a:lnTo>
                  <a:lnTo>
                    <a:pt x="142" y="183"/>
                  </a:lnTo>
                  <a:lnTo>
                    <a:pt x="144" y="183"/>
                  </a:lnTo>
                  <a:lnTo>
                    <a:pt x="144" y="183"/>
                  </a:lnTo>
                  <a:lnTo>
                    <a:pt x="144" y="185"/>
                  </a:lnTo>
                  <a:lnTo>
                    <a:pt x="146" y="185"/>
                  </a:lnTo>
                  <a:lnTo>
                    <a:pt x="148" y="185"/>
                  </a:lnTo>
                  <a:lnTo>
                    <a:pt x="150" y="185"/>
                  </a:lnTo>
                  <a:lnTo>
                    <a:pt x="150" y="187"/>
                  </a:lnTo>
                  <a:lnTo>
                    <a:pt x="150" y="189"/>
                  </a:lnTo>
                  <a:lnTo>
                    <a:pt x="150" y="191"/>
                  </a:lnTo>
                  <a:lnTo>
                    <a:pt x="150" y="193"/>
                  </a:lnTo>
                  <a:lnTo>
                    <a:pt x="152" y="193"/>
                  </a:lnTo>
                  <a:lnTo>
                    <a:pt x="152" y="195"/>
                  </a:lnTo>
                  <a:lnTo>
                    <a:pt x="154" y="195"/>
                  </a:lnTo>
                  <a:lnTo>
                    <a:pt x="154" y="197"/>
                  </a:lnTo>
                  <a:lnTo>
                    <a:pt x="154" y="199"/>
                  </a:lnTo>
                  <a:lnTo>
                    <a:pt x="154" y="201"/>
                  </a:lnTo>
                  <a:lnTo>
                    <a:pt x="152" y="201"/>
                  </a:lnTo>
                  <a:lnTo>
                    <a:pt x="152" y="203"/>
                  </a:lnTo>
                  <a:lnTo>
                    <a:pt x="150" y="203"/>
                  </a:lnTo>
                  <a:lnTo>
                    <a:pt x="152" y="203"/>
                  </a:lnTo>
                  <a:lnTo>
                    <a:pt x="150" y="203"/>
                  </a:lnTo>
                  <a:lnTo>
                    <a:pt x="150" y="205"/>
                  </a:lnTo>
                  <a:lnTo>
                    <a:pt x="152" y="205"/>
                  </a:lnTo>
                  <a:lnTo>
                    <a:pt x="152" y="207"/>
                  </a:lnTo>
                  <a:lnTo>
                    <a:pt x="152" y="205"/>
                  </a:lnTo>
                  <a:lnTo>
                    <a:pt x="152" y="207"/>
                  </a:lnTo>
                  <a:lnTo>
                    <a:pt x="154" y="207"/>
                  </a:lnTo>
                  <a:lnTo>
                    <a:pt x="154" y="209"/>
                  </a:lnTo>
                  <a:lnTo>
                    <a:pt x="154" y="211"/>
                  </a:lnTo>
                  <a:lnTo>
                    <a:pt x="156" y="211"/>
                  </a:lnTo>
                  <a:lnTo>
                    <a:pt x="156" y="213"/>
                  </a:lnTo>
                  <a:lnTo>
                    <a:pt x="156" y="215"/>
                  </a:lnTo>
                  <a:lnTo>
                    <a:pt x="156" y="217"/>
                  </a:lnTo>
                  <a:lnTo>
                    <a:pt x="154" y="217"/>
                  </a:lnTo>
                  <a:lnTo>
                    <a:pt x="152" y="217"/>
                  </a:lnTo>
                  <a:lnTo>
                    <a:pt x="152" y="219"/>
                  </a:lnTo>
                  <a:lnTo>
                    <a:pt x="152" y="221"/>
                  </a:lnTo>
                  <a:lnTo>
                    <a:pt x="152" y="223"/>
                  </a:lnTo>
                  <a:lnTo>
                    <a:pt x="152" y="225"/>
                  </a:lnTo>
                  <a:lnTo>
                    <a:pt x="150" y="225"/>
                  </a:lnTo>
                  <a:lnTo>
                    <a:pt x="150" y="227"/>
                  </a:lnTo>
                  <a:lnTo>
                    <a:pt x="148" y="227"/>
                  </a:lnTo>
                  <a:lnTo>
                    <a:pt x="148" y="229"/>
                  </a:lnTo>
                  <a:lnTo>
                    <a:pt x="148" y="231"/>
                  </a:lnTo>
                  <a:lnTo>
                    <a:pt x="150" y="231"/>
                  </a:lnTo>
                  <a:lnTo>
                    <a:pt x="148" y="231"/>
                  </a:lnTo>
                  <a:lnTo>
                    <a:pt x="150" y="231"/>
                  </a:lnTo>
                  <a:lnTo>
                    <a:pt x="150" y="233"/>
                  </a:lnTo>
                  <a:lnTo>
                    <a:pt x="150" y="235"/>
                  </a:lnTo>
                  <a:lnTo>
                    <a:pt x="152" y="235"/>
                  </a:lnTo>
                  <a:lnTo>
                    <a:pt x="152" y="237"/>
                  </a:lnTo>
                  <a:lnTo>
                    <a:pt x="150" y="237"/>
                  </a:lnTo>
                  <a:lnTo>
                    <a:pt x="150" y="239"/>
                  </a:lnTo>
                  <a:lnTo>
                    <a:pt x="150" y="241"/>
                  </a:lnTo>
                  <a:lnTo>
                    <a:pt x="150" y="243"/>
                  </a:lnTo>
                  <a:lnTo>
                    <a:pt x="150" y="245"/>
                  </a:lnTo>
                  <a:lnTo>
                    <a:pt x="152" y="245"/>
                  </a:lnTo>
                  <a:lnTo>
                    <a:pt x="152" y="247"/>
                  </a:lnTo>
                  <a:lnTo>
                    <a:pt x="152" y="249"/>
                  </a:lnTo>
                  <a:lnTo>
                    <a:pt x="152" y="251"/>
                  </a:lnTo>
                  <a:lnTo>
                    <a:pt x="150" y="251"/>
                  </a:lnTo>
                  <a:lnTo>
                    <a:pt x="150" y="253"/>
                  </a:lnTo>
                  <a:lnTo>
                    <a:pt x="150" y="25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2" name="Freeform 16">
              <a:extLst>
                <a:ext uri="{FF2B5EF4-FFF2-40B4-BE49-F238E27FC236}">
                  <a16:creationId xmlns:a16="http://schemas.microsoft.com/office/drawing/2014/main" id="{72FCA7FC-EFBA-460B-912E-44091EF0D999}"/>
                </a:ext>
              </a:extLst>
            </p:cNvPr>
            <p:cNvSpPr>
              <a:spLocks/>
            </p:cNvSpPr>
            <p:nvPr/>
          </p:nvSpPr>
          <p:spPr bwMode="auto">
            <a:xfrm>
              <a:off x="3694318" y="3896621"/>
              <a:ext cx="299315" cy="274314"/>
            </a:xfrm>
            <a:custGeom>
              <a:avLst/>
              <a:gdLst/>
              <a:ahLst/>
              <a:cxnLst>
                <a:cxn ang="0">
                  <a:pos x="28" y="190"/>
                </a:cxn>
                <a:cxn ang="0">
                  <a:pos x="22" y="188"/>
                </a:cxn>
                <a:cxn ang="0">
                  <a:pos x="8" y="186"/>
                </a:cxn>
                <a:cxn ang="0">
                  <a:pos x="8" y="162"/>
                </a:cxn>
                <a:cxn ang="0">
                  <a:pos x="18" y="150"/>
                </a:cxn>
                <a:cxn ang="0">
                  <a:pos x="48" y="108"/>
                </a:cxn>
                <a:cxn ang="0">
                  <a:pos x="72" y="106"/>
                </a:cxn>
                <a:cxn ang="0">
                  <a:pos x="80" y="98"/>
                </a:cxn>
                <a:cxn ang="0">
                  <a:pos x="90" y="88"/>
                </a:cxn>
                <a:cxn ang="0">
                  <a:pos x="100" y="90"/>
                </a:cxn>
                <a:cxn ang="0">
                  <a:pos x="108" y="86"/>
                </a:cxn>
                <a:cxn ang="0">
                  <a:pos x="116" y="82"/>
                </a:cxn>
                <a:cxn ang="0">
                  <a:pos x="118" y="66"/>
                </a:cxn>
                <a:cxn ang="0">
                  <a:pos x="128" y="64"/>
                </a:cxn>
                <a:cxn ang="0">
                  <a:pos x="138" y="68"/>
                </a:cxn>
                <a:cxn ang="0">
                  <a:pos x="162" y="70"/>
                </a:cxn>
                <a:cxn ang="0">
                  <a:pos x="164" y="60"/>
                </a:cxn>
                <a:cxn ang="0">
                  <a:pos x="172" y="60"/>
                </a:cxn>
                <a:cxn ang="0">
                  <a:pos x="178" y="54"/>
                </a:cxn>
                <a:cxn ang="0">
                  <a:pos x="178" y="46"/>
                </a:cxn>
                <a:cxn ang="0">
                  <a:pos x="178" y="36"/>
                </a:cxn>
                <a:cxn ang="0">
                  <a:pos x="180" y="30"/>
                </a:cxn>
                <a:cxn ang="0">
                  <a:pos x="180" y="14"/>
                </a:cxn>
                <a:cxn ang="0">
                  <a:pos x="186" y="8"/>
                </a:cxn>
                <a:cxn ang="0">
                  <a:pos x="214" y="2"/>
                </a:cxn>
                <a:cxn ang="0">
                  <a:pos x="214" y="14"/>
                </a:cxn>
                <a:cxn ang="0">
                  <a:pos x="212" y="20"/>
                </a:cxn>
                <a:cxn ang="0">
                  <a:pos x="212" y="34"/>
                </a:cxn>
                <a:cxn ang="0">
                  <a:pos x="210" y="48"/>
                </a:cxn>
                <a:cxn ang="0">
                  <a:pos x="220" y="50"/>
                </a:cxn>
                <a:cxn ang="0">
                  <a:pos x="286" y="48"/>
                </a:cxn>
                <a:cxn ang="0">
                  <a:pos x="314" y="72"/>
                </a:cxn>
                <a:cxn ang="0">
                  <a:pos x="298" y="84"/>
                </a:cxn>
                <a:cxn ang="0">
                  <a:pos x="306" y="92"/>
                </a:cxn>
                <a:cxn ang="0">
                  <a:pos x="282" y="106"/>
                </a:cxn>
                <a:cxn ang="0">
                  <a:pos x="280" y="124"/>
                </a:cxn>
                <a:cxn ang="0">
                  <a:pos x="276" y="138"/>
                </a:cxn>
                <a:cxn ang="0">
                  <a:pos x="274" y="158"/>
                </a:cxn>
                <a:cxn ang="0">
                  <a:pos x="268" y="178"/>
                </a:cxn>
                <a:cxn ang="0">
                  <a:pos x="260" y="190"/>
                </a:cxn>
                <a:cxn ang="0">
                  <a:pos x="240" y="182"/>
                </a:cxn>
                <a:cxn ang="0">
                  <a:pos x="228" y="174"/>
                </a:cxn>
                <a:cxn ang="0">
                  <a:pos x="218" y="166"/>
                </a:cxn>
                <a:cxn ang="0">
                  <a:pos x="200" y="158"/>
                </a:cxn>
                <a:cxn ang="0">
                  <a:pos x="198" y="146"/>
                </a:cxn>
                <a:cxn ang="0">
                  <a:pos x="202" y="174"/>
                </a:cxn>
                <a:cxn ang="0">
                  <a:pos x="204" y="186"/>
                </a:cxn>
                <a:cxn ang="0">
                  <a:pos x="198" y="194"/>
                </a:cxn>
                <a:cxn ang="0">
                  <a:pos x="194" y="206"/>
                </a:cxn>
                <a:cxn ang="0">
                  <a:pos x="186" y="214"/>
                </a:cxn>
                <a:cxn ang="0">
                  <a:pos x="180" y="220"/>
                </a:cxn>
                <a:cxn ang="0">
                  <a:pos x="174" y="216"/>
                </a:cxn>
                <a:cxn ang="0">
                  <a:pos x="166" y="204"/>
                </a:cxn>
                <a:cxn ang="0">
                  <a:pos x="134" y="236"/>
                </a:cxn>
                <a:cxn ang="0">
                  <a:pos x="128" y="232"/>
                </a:cxn>
                <a:cxn ang="0">
                  <a:pos x="122" y="254"/>
                </a:cxn>
                <a:cxn ang="0">
                  <a:pos x="106" y="288"/>
                </a:cxn>
                <a:cxn ang="0">
                  <a:pos x="92" y="282"/>
                </a:cxn>
                <a:cxn ang="0">
                  <a:pos x="90" y="270"/>
                </a:cxn>
                <a:cxn ang="0">
                  <a:pos x="82" y="242"/>
                </a:cxn>
                <a:cxn ang="0">
                  <a:pos x="64" y="218"/>
                </a:cxn>
                <a:cxn ang="0">
                  <a:pos x="54" y="214"/>
                </a:cxn>
                <a:cxn ang="0">
                  <a:pos x="50" y="200"/>
                </a:cxn>
              </a:cxnLst>
              <a:rect l="0" t="0" r="r" b="b"/>
              <a:pathLst>
                <a:path w="314" h="288">
                  <a:moveTo>
                    <a:pt x="48" y="200"/>
                  </a:moveTo>
                  <a:lnTo>
                    <a:pt x="46" y="200"/>
                  </a:lnTo>
                  <a:lnTo>
                    <a:pt x="44" y="200"/>
                  </a:lnTo>
                  <a:lnTo>
                    <a:pt x="42" y="198"/>
                  </a:lnTo>
                  <a:lnTo>
                    <a:pt x="40" y="198"/>
                  </a:lnTo>
                  <a:lnTo>
                    <a:pt x="34" y="194"/>
                  </a:lnTo>
                  <a:lnTo>
                    <a:pt x="30" y="190"/>
                  </a:lnTo>
                  <a:lnTo>
                    <a:pt x="28" y="190"/>
                  </a:lnTo>
                  <a:lnTo>
                    <a:pt x="28" y="188"/>
                  </a:lnTo>
                  <a:lnTo>
                    <a:pt x="28" y="190"/>
                  </a:lnTo>
                  <a:lnTo>
                    <a:pt x="26" y="190"/>
                  </a:lnTo>
                  <a:lnTo>
                    <a:pt x="26" y="188"/>
                  </a:lnTo>
                  <a:lnTo>
                    <a:pt x="26" y="190"/>
                  </a:lnTo>
                  <a:lnTo>
                    <a:pt x="24" y="190"/>
                  </a:lnTo>
                  <a:lnTo>
                    <a:pt x="22" y="190"/>
                  </a:lnTo>
                  <a:lnTo>
                    <a:pt x="22" y="188"/>
                  </a:lnTo>
                  <a:lnTo>
                    <a:pt x="20" y="188"/>
                  </a:lnTo>
                  <a:lnTo>
                    <a:pt x="18" y="188"/>
                  </a:lnTo>
                  <a:lnTo>
                    <a:pt x="14" y="188"/>
                  </a:lnTo>
                  <a:lnTo>
                    <a:pt x="12" y="188"/>
                  </a:lnTo>
                  <a:lnTo>
                    <a:pt x="12" y="190"/>
                  </a:lnTo>
                  <a:lnTo>
                    <a:pt x="10" y="190"/>
                  </a:lnTo>
                  <a:lnTo>
                    <a:pt x="10" y="188"/>
                  </a:lnTo>
                  <a:lnTo>
                    <a:pt x="8" y="186"/>
                  </a:lnTo>
                  <a:lnTo>
                    <a:pt x="2" y="180"/>
                  </a:lnTo>
                  <a:lnTo>
                    <a:pt x="0" y="178"/>
                  </a:lnTo>
                  <a:lnTo>
                    <a:pt x="0" y="170"/>
                  </a:lnTo>
                  <a:lnTo>
                    <a:pt x="2" y="164"/>
                  </a:lnTo>
                  <a:lnTo>
                    <a:pt x="4" y="164"/>
                  </a:lnTo>
                  <a:lnTo>
                    <a:pt x="6" y="164"/>
                  </a:lnTo>
                  <a:lnTo>
                    <a:pt x="8" y="164"/>
                  </a:lnTo>
                  <a:lnTo>
                    <a:pt x="8" y="162"/>
                  </a:lnTo>
                  <a:lnTo>
                    <a:pt x="8" y="160"/>
                  </a:lnTo>
                  <a:lnTo>
                    <a:pt x="8" y="158"/>
                  </a:lnTo>
                  <a:lnTo>
                    <a:pt x="8" y="156"/>
                  </a:lnTo>
                  <a:lnTo>
                    <a:pt x="10" y="152"/>
                  </a:lnTo>
                  <a:lnTo>
                    <a:pt x="8" y="148"/>
                  </a:lnTo>
                  <a:lnTo>
                    <a:pt x="8" y="146"/>
                  </a:lnTo>
                  <a:lnTo>
                    <a:pt x="8" y="146"/>
                  </a:lnTo>
                  <a:lnTo>
                    <a:pt x="18" y="150"/>
                  </a:lnTo>
                  <a:lnTo>
                    <a:pt x="24" y="154"/>
                  </a:lnTo>
                  <a:lnTo>
                    <a:pt x="24" y="134"/>
                  </a:lnTo>
                  <a:lnTo>
                    <a:pt x="30" y="122"/>
                  </a:lnTo>
                  <a:lnTo>
                    <a:pt x="32" y="118"/>
                  </a:lnTo>
                  <a:lnTo>
                    <a:pt x="30" y="108"/>
                  </a:lnTo>
                  <a:lnTo>
                    <a:pt x="34" y="108"/>
                  </a:lnTo>
                  <a:lnTo>
                    <a:pt x="40" y="108"/>
                  </a:lnTo>
                  <a:lnTo>
                    <a:pt x="48" y="108"/>
                  </a:lnTo>
                  <a:lnTo>
                    <a:pt x="50" y="108"/>
                  </a:lnTo>
                  <a:lnTo>
                    <a:pt x="52" y="108"/>
                  </a:lnTo>
                  <a:lnTo>
                    <a:pt x="58" y="106"/>
                  </a:lnTo>
                  <a:lnTo>
                    <a:pt x="60" y="108"/>
                  </a:lnTo>
                  <a:lnTo>
                    <a:pt x="64" y="108"/>
                  </a:lnTo>
                  <a:lnTo>
                    <a:pt x="68" y="108"/>
                  </a:lnTo>
                  <a:lnTo>
                    <a:pt x="70" y="106"/>
                  </a:lnTo>
                  <a:lnTo>
                    <a:pt x="72" y="106"/>
                  </a:lnTo>
                  <a:lnTo>
                    <a:pt x="74" y="106"/>
                  </a:lnTo>
                  <a:lnTo>
                    <a:pt x="76" y="104"/>
                  </a:lnTo>
                  <a:lnTo>
                    <a:pt x="78" y="104"/>
                  </a:lnTo>
                  <a:lnTo>
                    <a:pt x="80" y="104"/>
                  </a:lnTo>
                  <a:lnTo>
                    <a:pt x="78" y="102"/>
                  </a:lnTo>
                  <a:lnTo>
                    <a:pt x="78" y="100"/>
                  </a:lnTo>
                  <a:lnTo>
                    <a:pt x="78" y="98"/>
                  </a:lnTo>
                  <a:lnTo>
                    <a:pt x="80" y="98"/>
                  </a:lnTo>
                  <a:lnTo>
                    <a:pt x="80" y="98"/>
                  </a:lnTo>
                  <a:lnTo>
                    <a:pt x="82" y="98"/>
                  </a:lnTo>
                  <a:lnTo>
                    <a:pt x="82" y="96"/>
                  </a:lnTo>
                  <a:lnTo>
                    <a:pt x="82" y="94"/>
                  </a:lnTo>
                  <a:lnTo>
                    <a:pt x="84" y="94"/>
                  </a:lnTo>
                  <a:lnTo>
                    <a:pt x="86" y="92"/>
                  </a:lnTo>
                  <a:lnTo>
                    <a:pt x="88" y="90"/>
                  </a:lnTo>
                  <a:lnTo>
                    <a:pt x="90" y="88"/>
                  </a:lnTo>
                  <a:lnTo>
                    <a:pt x="90" y="90"/>
                  </a:lnTo>
                  <a:lnTo>
                    <a:pt x="90" y="92"/>
                  </a:lnTo>
                  <a:lnTo>
                    <a:pt x="92" y="92"/>
                  </a:lnTo>
                  <a:lnTo>
                    <a:pt x="94" y="92"/>
                  </a:lnTo>
                  <a:lnTo>
                    <a:pt x="96" y="92"/>
                  </a:lnTo>
                  <a:lnTo>
                    <a:pt x="98" y="92"/>
                  </a:lnTo>
                  <a:lnTo>
                    <a:pt x="98" y="90"/>
                  </a:lnTo>
                  <a:lnTo>
                    <a:pt x="100" y="90"/>
                  </a:lnTo>
                  <a:lnTo>
                    <a:pt x="102" y="90"/>
                  </a:lnTo>
                  <a:lnTo>
                    <a:pt x="102" y="88"/>
                  </a:lnTo>
                  <a:lnTo>
                    <a:pt x="104" y="88"/>
                  </a:lnTo>
                  <a:lnTo>
                    <a:pt x="104" y="86"/>
                  </a:lnTo>
                  <a:lnTo>
                    <a:pt x="104" y="88"/>
                  </a:lnTo>
                  <a:lnTo>
                    <a:pt x="104" y="86"/>
                  </a:lnTo>
                  <a:lnTo>
                    <a:pt x="106" y="86"/>
                  </a:lnTo>
                  <a:lnTo>
                    <a:pt x="108" y="86"/>
                  </a:lnTo>
                  <a:lnTo>
                    <a:pt x="110" y="86"/>
                  </a:lnTo>
                  <a:lnTo>
                    <a:pt x="110" y="88"/>
                  </a:lnTo>
                  <a:lnTo>
                    <a:pt x="112" y="88"/>
                  </a:lnTo>
                  <a:lnTo>
                    <a:pt x="112" y="86"/>
                  </a:lnTo>
                  <a:lnTo>
                    <a:pt x="114" y="86"/>
                  </a:lnTo>
                  <a:lnTo>
                    <a:pt x="114" y="84"/>
                  </a:lnTo>
                  <a:lnTo>
                    <a:pt x="116" y="84"/>
                  </a:lnTo>
                  <a:lnTo>
                    <a:pt x="116" y="82"/>
                  </a:lnTo>
                  <a:lnTo>
                    <a:pt x="116" y="80"/>
                  </a:lnTo>
                  <a:lnTo>
                    <a:pt x="116" y="78"/>
                  </a:lnTo>
                  <a:lnTo>
                    <a:pt x="118" y="74"/>
                  </a:lnTo>
                  <a:lnTo>
                    <a:pt x="116" y="72"/>
                  </a:lnTo>
                  <a:lnTo>
                    <a:pt x="116" y="70"/>
                  </a:lnTo>
                  <a:lnTo>
                    <a:pt x="116" y="68"/>
                  </a:lnTo>
                  <a:lnTo>
                    <a:pt x="118" y="68"/>
                  </a:lnTo>
                  <a:lnTo>
                    <a:pt x="118" y="66"/>
                  </a:lnTo>
                  <a:lnTo>
                    <a:pt x="120" y="66"/>
                  </a:lnTo>
                  <a:lnTo>
                    <a:pt x="122" y="66"/>
                  </a:lnTo>
                  <a:lnTo>
                    <a:pt x="124" y="66"/>
                  </a:lnTo>
                  <a:lnTo>
                    <a:pt x="124" y="64"/>
                  </a:lnTo>
                  <a:lnTo>
                    <a:pt x="126" y="64"/>
                  </a:lnTo>
                  <a:lnTo>
                    <a:pt x="126" y="62"/>
                  </a:lnTo>
                  <a:lnTo>
                    <a:pt x="126" y="64"/>
                  </a:lnTo>
                  <a:lnTo>
                    <a:pt x="128" y="64"/>
                  </a:lnTo>
                  <a:lnTo>
                    <a:pt x="130" y="64"/>
                  </a:lnTo>
                  <a:lnTo>
                    <a:pt x="130" y="66"/>
                  </a:lnTo>
                  <a:lnTo>
                    <a:pt x="130" y="66"/>
                  </a:lnTo>
                  <a:lnTo>
                    <a:pt x="132" y="66"/>
                  </a:lnTo>
                  <a:lnTo>
                    <a:pt x="132" y="68"/>
                  </a:lnTo>
                  <a:lnTo>
                    <a:pt x="134" y="68"/>
                  </a:lnTo>
                  <a:lnTo>
                    <a:pt x="136" y="68"/>
                  </a:lnTo>
                  <a:lnTo>
                    <a:pt x="138" y="68"/>
                  </a:lnTo>
                  <a:lnTo>
                    <a:pt x="140" y="68"/>
                  </a:lnTo>
                  <a:lnTo>
                    <a:pt x="142" y="68"/>
                  </a:lnTo>
                  <a:lnTo>
                    <a:pt x="146" y="70"/>
                  </a:lnTo>
                  <a:lnTo>
                    <a:pt x="154" y="72"/>
                  </a:lnTo>
                  <a:lnTo>
                    <a:pt x="160" y="74"/>
                  </a:lnTo>
                  <a:lnTo>
                    <a:pt x="160" y="72"/>
                  </a:lnTo>
                  <a:lnTo>
                    <a:pt x="160" y="70"/>
                  </a:lnTo>
                  <a:lnTo>
                    <a:pt x="162" y="70"/>
                  </a:lnTo>
                  <a:lnTo>
                    <a:pt x="162" y="68"/>
                  </a:lnTo>
                  <a:lnTo>
                    <a:pt x="162" y="70"/>
                  </a:lnTo>
                  <a:lnTo>
                    <a:pt x="162" y="68"/>
                  </a:lnTo>
                  <a:lnTo>
                    <a:pt x="164" y="68"/>
                  </a:lnTo>
                  <a:lnTo>
                    <a:pt x="164" y="66"/>
                  </a:lnTo>
                  <a:lnTo>
                    <a:pt x="164" y="64"/>
                  </a:lnTo>
                  <a:lnTo>
                    <a:pt x="164" y="62"/>
                  </a:lnTo>
                  <a:lnTo>
                    <a:pt x="164" y="60"/>
                  </a:lnTo>
                  <a:lnTo>
                    <a:pt x="164" y="62"/>
                  </a:lnTo>
                  <a:lnTo>
                    <a:pt x="164" y="60"/>
                  </a:lnTo>
                  <a:lnTo>
                    <a:pt x="166" y="60"/>
                  </a:lnTo>
                  <a:lnTo>
                    <a:pt x="166" y="62"/>
                  </a:lnTo>
                  <a:lnTo>
                    <a:pt x="168" y="62"/>
                  </a:lnTo>
                  <a:lnTo>
                    <a:pt x="170" y="62"/>
                  </a:lnTo>
                  <a:lnTo>
                    <a:pt x="170" y="60"/>
                  </a:lnTo>
                  <a:lnTo>
                    <a:pt x="172" y="60"/>
                  </a:lnTo>
                  <a:lnTo>
                    <a:pt x="172" y="58"/>
                  </a:lnTo>
                  <a:lnTo>
                    <a:pt x="174" y="58"/>
                  </a:lnTo>
                  <a:lnTo>
                    <a:pt x="174" y="56"/>
                  </a:lnTo>
                  <a:lnTo>
                    <a:pt x="176" y="56"/>
                  </a:lnTo>
                  <a:lnTo>
                    <a:pt x="176" y="58"/>
                  </a:lnTo>
                  <a:lnTo>
                    <a:pt x="176" y="56"/>
                  </a:lnTo>
                  <a:lnTo>
                    <a:pt x="176" y="54"/>
                  </a:lnTo>
                  <a:lnTo>
                    <a:pt x="178" y="54"/>
                  </a:lnTo>
                  <a:lnTo>
                    <a:pt x="178" y="52"/>
                  </a:lnTo>
                  <a:lnTo>
                    <a:pt x="178" y="52"/>
                  </a:lnTo>
                  <a:lnTo>
                    <a:pt x="178" y="50"/>
                  </a:lnTo>
                  <a:lnTo>
                    <a:pt x="180" y="50"/>
                  </a:lnTo>
                  <a:lnTo>
                    <a:pt x="178" y="50"/>
                  </a:lnTo>
                  <a:lnTo>
                    <a:pt x="178" y="48"/>
                  </a:lnTo>
                  <a:lnTo>
                    <a:pt x="178" y="46"/>
                  </a:lnTo>
                  <a:lnTo>
                    <a:pt x="178" y="46"/>
                  </a:lnTo>
                  <a:lnTo>
                    <a:pt x="178" y="46"/>
                  </a:lnTo>
                  <a:lnTo>
                    <a:pt x="178" y="44"/>
                  </a:lnTo>
                  <a:lnTo>
                    <a:pt x="178" y="42"/>
                  </a:lnTo>
                  <a:lnTo>
                    <a:pt x="180" y="42"/>
                  </a:lnTo>
                  <a:lnTo>
                    <a:pt x="180" y="40"/>
                  </a:lnTo>
                  <a:lnTo>
                    <a:pt x="180" y="38"/>
                  </a:lnTo>
                  <a:lnTo>
                    <a:pt x="178" y="38"/>
                  </a:lnTo>
                  <a:lnTo>
                    <a:pt x="178" y="36"/>
                  </a:lnTo>
                  <a:lnTo>
                    <a:pt x="178" y="38"/>
                  </a:lnTo>
                  <a:lnTo>
                    <a:pt x="178" y="36"/>
                  </a:lnTo>
                  <a:lnTo>
                    <a:pt x="180" y="36"/>
                  </a:lnTo>
                  <a:lnTo>
                    <a:pt x="180" y="34"/>
                  </a:lnTo>
                  <a:lnTo>
                    <a:pt x="180" y="32"/>
                  </a:lnTo>
                  <a:lnTo>
                    <a:pt x="182" y="32"/>
                  </a:lnTo>
                  <a:lnTo>
                    <a:pt x="182" y="30"/>
                  </a:lnTo>
                  <a:lnTo>
                    <a:pt x="180" y="30"/>
                  </a:lnTo>
                  <a:lnTo>
                    <a:pt x="180" y="28"/>
                  </a:lnTo>
                  <a:lnTo>
                    <a:pt x="180" y="26"/>
                  </a:lnTo>
                  <a:lnTo>
                    <a:pt x="180" y="24"/>
                  </a:lnTo>
                  <a:lnTo>
                    <a:pt x="180" y="22"/>
                  </a:lnTo>
                  <a:lnTo>
                    <a:pt x="180" y="20"/>
                  </a:lnTo>
                  <a:lnTo>
                    <a:pt x="180" y="18"/>
                  </a:lnTo>
                  <a:lnTo>
                    <a:pt x="180" y="16"/>
                  </a:lnTo>
                  <a:lnTo>
                    <a:pt x="180" y="14"/>
                  </a:lnTo>
                  <a:lnTo>
                    <a:pt x="182" y="14"/>
                  </a:lnTo>
                  <a:lnTo>
                    <a:pt x="182" y="12"/>
                  </a:lnTo>
                  <a:lnTo>
                    <a:pt x="182" y="10"/>
                  </a:lnTo>
                  <a:lnTo>
                    <a:pt x="182" y="8"/>
                  </a:lnTo>
                  <a:lnTo>
                    <a:pt x="182" y="6"/>
                  </a:lnTo>
                  <a:lnTo>
                    <a:pt x="180" y="6"/>
                  </a:lnTo>
                  <a:lnTo>
                    <a:pt x="182" y="6"/>
                  </a:lnTo>
                  <a:lnTo>
                    <a:pt x="186" y="8"/>
                  </a:lnTo>
                  <a:lnTo>
                    <a:pt x="196" y="6"/>
                  </a:lnTo>
                  <a:lnTo>
                    <a:pt x="198" y="4"/>
                  </a:lnTo>
                  <a:lnTo>
                    <a:pt x="206" y="2"/>
                  </a:lnTo>
                  <a:lnTo>
                    <a:pt x="208" y="0"/>
                  </a:lnTo>
                  <a:lnTo>
                    <a:pt x="212" y="0"/>
                  </a:lnTo>
                  <a:lnTo>
                    <a:pt x="212" y="2"/>
                  </a:lnTo>
                  <a:lnTo>
                    <a:pt x="214" y="2"/>
                  </a:lnTo>
                  <a:lnTo>
                    <a:pt x="214" y="2"/>
                  </a:lnTo>
                  <a:lnTo>
                    <a:pt x="216" y="2"/>
                  </a:lnTo>
                  <a:lnTo>
                    <a:pt x="216" y="4"/>
                  </a:lnTo>
                  <a:lnTo>
                    <a:pt x="216" y="6"/>
                  </a:lnTo>
                  <a:lnTo>
                    <a:pt x="216" y="8"/>
                  </a:lnTo>
                  <a:lnTo>
                    <a:pt x="216" y="10"/>
                  </a:lnTo>
                  <a:lnTo>
                    <a:pt x="214" y="10"/>
                  </a:lnTo>
                  <a:lnTo>
                    <a:pt x="214" y="12"/>
                  </a:lnTo>
                  <a:lnTo>
                    <a:pt x="214" y="14"/>
                  </a:lnTo>
                  <a:lnTo>
                    <a:pt x="212" y="14"/>
                  </a:lnTo>
                  <a:lnTo>
                    <a:pt x="212" y="16"/>
                  </a:lnTo>
                  <a:lnTo>
                    <a:pt x="212" y="18"/>
                  </a:lnTo>
                  <a:lnTo>
                    <a:pt x="214" y="18"/>
                  </a:lnTo>
                  <a:lnTo>
                    <a:pt x="212" y="18"/>
                  </a:lnTo>
                  <a:lnTo>
                    <a:pt x="214" y="18"/>
                  </a:lnTo>
                  <a:lnTo>
                    <a:pt x="214" y="20"/>
                  </a:lnTo>
                  <a:lnTo>
                    <a:pt x="212" y="20"/>
                  </a:lnTo>
                  <a:lnTo>
                    <a:pt x="212" y="22"/>
                  </a:lnTo>
                  <a:lnTo>
                    <a:pt x="212" y="24"/>
                  </a:lnTo>
                  <a:lnTo>
                    <a:pt x="214" y="24"/>
                  </a:lnTo>
                  <a:lnTo>
                    <a:pt x="214" y="26"/>
                  </a:lnTo>
                  <a:lnTo>
                    <a:pt x="214" y="28"/>
                  </a:lnTo>
                  <a:lnTo>
                    <a:pt x="214" y="30"/>
                  </a:lnTo>
                  <a:lnTo>
                    <a:pt x="212" y="32"/>
                  </a:lnTo>
                  <a:lnTo>
                    <a:pt x="212" y="34"/>
                  </a:lnTo>
                  <a:lnTo>
                    <a:pt x="212" y="36"/>
                  </a:lnTo>
                  <a:lnTo>
                    <a:pt x="212" y="38"/>
                  </a:lnTo>
                  <a:lnTo>
                    <a:pt x="212" y="40"/>
                  </a:lnTo>
                  <a:lnTo>
                    <a:pt x="210" y="40"/>
                  </a:lnTo>
                  <a:lnTo>
                    <a:pt x="210" y="42"/>
                  </a:lnTo>
                  <a:lnTo>
                    <a:pt x="210" y="44"/>
                  </a:lnTo>
                  <a:lnTo>
                    <a:pt x="210" y="46"/>
                  </a:lnTo>
                  <a:lnTo>
                    <a:pt x="210" y="48"/>
                  </a:lnTo>
                  <a:lnTo>
                    <a:pt x="210" y="50"/>
                  </a:lnTo>
                  <a:lnTo>
                    <a:pt x="208" y="50"/>
                  </a:lnTo>
                  <a:lnTo>
                    <a:pt x="208" y="50"/>
                  </a:lnTo>
                  <a:lnTo>
                    <a:pt x="208" y="52"/>
                  </a:lnTo>
                  <a:lnTo>
                    <a:pt x="208" y="54"/>
                  </a:lnTo>
                  <a:lnTo>
                    <a:pt x="216" y="52"/>
                  </a:lnTo>
                  <a:lnTo>
                    <a:pt x="218" y="52"/>
                  </a:lnTo>
                  <a:lnTo>
                    <a:pt x="220" y="50"/>
                  </a:lnTo>
                  <a:lnTo>
                    <a:pt x="226" y="50"/>
                  </a:lnTo>
                  <a:lnTo>
                    <a:pt x="234" y="50"/>
                  </a:lnTo>
                  <a:lnTo>
                    <a:pt x="240" y="50"/>
                  </a:lnTo>
                  <a:lnTo>
                    <a:pt x="254" y="50"/>
                  </a:lnTo>
                  <a:lnTo>
                    <a:pt x="258" y="50"/>
                  </a:lnTo>
                  <a:lnTo>
                    <a:pt x="276" y="52"/>
                  </a:lnTo>
                  <a:lnTo>
                    <a:pt x="276" y="48"/>
                  </a:lnTo>
                  <a:lnTo>
                    <a:pt x="286" y="48"/>
                  </a:lnTo>
                  <a:lnTo>
                    <a:pt x="292" y="48"/>
                  </a:lnTo>
                  <a:lnTo>
                    <a:pt x="306" y="50"/>
                  </a:lnTo>
                  <a:lnTo>
                    <a:pt x="308" y="56"/>
                  </a:lnTo>
                  <a:lnTo>
                    <a:pt x="310" y="60"/>
                  </a:lnTo>
                  <a:lnTo>
                    <a:pt x="310" y="62"/>
                  </a:lnTo>
                  <a:lnTo>
                    <a:pt x="312" y="62"/>
                  </a:lnTo>
                  <a:lnTo>
                    <a:pt x="314" y="70"/>
                  </a:lnTo>
                  <a:lnTo>
                    <a:pt x="314" y="72"/>
                  </a:lnTo>
                  <a:lnTo>
                    <a:pt x="308" y="78"/>
                  </a:lnTo>
                  <a:lnTo>
                    <a:pt x="306" y="78"/>
                  </a:lnTo>
                  <a:lnTo>
                    <a:pt x="302" y="80"/>
                  </a:lnTo>
                  <a:lnTo>
                    <a:pt x="298" y="80"/>
                  </a:lnTo>
                  <a:lnTo>
                    <a:pt x="298" y="82"/>
                  </a:lnTo>
                  <a:lnTo>
                    <a:pt x="298" y="84"/>
                  </a:lnTo>
                  <a:lnTo>
                    <a:pt x="298" y="82"/>
                  </a:lnTo>
                  <a:lnTo>
                    <a:pt x="298" y="84"/>
                  </a:lnTo>
                  <a:lnTo>
                    <a:pt x="300" y="84"/>
                  </a:lnTo>
                  <a:lnTo>
                    <a:pt x="302" y="84"/>
                  </a:lnTo>
                  <a:lnTo>
                    <a:pt x="302" y="86"/>
                  </a:lnTo>
                  <a:lnTo>
                    <a:pt x="304" y="86"/>
                  </a:lnTo>
                  <a:lnTo>
                    <a:pt x="306" y="86"/>
                  </a:lnTo>
                  <a:lnTo>
                    <a:pt x="306" y="88"/>
                  </a:lnTo>
                  <a:lnTo>
                    <a:pt x="306" y="90"/>
                  </a:lnTo>
                  <a:lnTo>
                    <a:pt x="306" y="92"/>
                  </a:lnTo>
                  <a:lnTo>
                    <a:pt x="306" y="94"/>
                  </a:lnTo>
                  <a:lnTo>
                    <a:pt x="308" y="94"/>
                  </a:lnTo>
                  <a:lnTo>
                    <a:pt x="306" y="94"/>
                  </a:lnTo>
                  <a:lnTo>
                    <a:pt x="306" y="96"/>
                  </a:lnTo>
                  <a:lnTo>
                    <a:pt x="298" y="98"/>
                  </a:lnTo>
                  <a:lnTo>
                    <a:pt x="282" y="100"/>
                  </a:lnTo>
                  <a:lnTo>
                    <a:pt x="282" y="102"/>
                  </a:lnTo>
                  <a:lnTo>
                    <a:pt x="282" y="106"/>
                  </a:lnTo>
                  <a:lnTo>
                    <a:pt x="282" y="108"/>
                  </a:lnTo>
                  <a:lnTo>
                    <a:pt x="282" y="112"/>
                  </a:lnTo>
                  <a:lnTo>
                    <a:pt x="280" y="114"/>
                  </a:lnTo>
                  <a:lnTo>
                    <a:pt x="280" y="116"/>
                  </a:lnTo>
                  <a:lnTo>
                    <a:pt x="280" y="118"/>
                  </a:lnTo>
                  <a:lnTo>
                    <a:pt x="280" y="120"/>
                  </a:lnTo>
                  <a:lnTo>
                    <a:pt x="280" y="122"/>
                  </a:lnTo>
                  <a:lnTo>
                    <a:pt x="280" y="124"/>
                  </a:lnTo>
                  <a:lnTo>
                    <a:pt x="280" y="126"/>
                  </a:lnTo>
                  <a:lnTo>
                    <a:pt x="278" y="126"/>
                  </a:lnTo>
                  <a:lnTo>
                    <a:pt x="278" y="128"/>
                  </a:lnTo>
                  <a:lnTo>
                    <a:pt x="278" y="130"/>
                  </a:lnTo>
                  <a:lnTo>
                    <a:pt x="278" y="132"/>
                  </a:lnTo>
                  <a:lnTo>
                    <a:pt x="278" y="134"/>
                  </a:lnTo>
                  <a:lnTo>
                    <a:pt x="276" y="136"/>
                  </a:lnTo>
                  <a:lnTo>
                    <a:pt x="276" y="138"/>
                  </a:lnTo>
                  <a:lnTo>
                    <a:pt x="276" y="140"/>
                  </a:lnTo>
                  <a:lnTo>
                    <a:pt x="276" y="142"/>
                  </a:lnTo>
                  <a:lnTo>
                    <a:pt x="274" y="146"/>
                  </a:lnTo>
                  <a:lnTo>
                    <a:pt x="274" y="146"/>
                  </a:lnTo>
                  <a:lnTo>
                    <a:pt x="274" y="148"/>
                  </a:lnTo>
                  <a:lnTo>
                    <a:pt x="274" y="150"/>
                  </a:lnTo>
                  <a:lnTo>
                    <a:pt x="274" y="152"/>
                  </a:lnTo>
                  <a:lnTo>
                    <a:pt x="274" y="158"/>
                  </a:lnTo>
                  <a:lnTo>
                    <a:pt x="272" y="158"/>
                  </a:lnTo>
                  <a:lnTo>
                    <a:pt x="268" y="156"/>
                  </a:lnTo>
                  <a:lnTo>
                    <a:pt x="264" y="156"/>
                  </a:lnTo>
                  <a:lnTo>
                    <a:pt x="266" y="164"/>
                  </a:lnTo>
                  <a:lnTo>
                    <a:pt x="266" y="168"/>
                  </a:lnTo>
                  <a:lnTo>
                    <a:pt x="266" y="172"/>
                  </a:lnTo>
                  <a:lnTo>
                    <a:pt x="268" y="174"/>
                  </a:lnTo>
                  <a:lnTo>
                    <a:pt x="268" y="178"/>
                  </a:lnTo>
                  <a:lnTo>
                    <a:pt x="268" y="180"/>
                  </a:lnTo>
                  <a:lnTo>
                    <a:pt x="268" y="182"/>
                  </a:lnTo>
                  <a:lnTo>
                    <a:pt x="268" y="184"/>
                  </a:lnTo>
                  <a:lnTo>
                    <a:pt x="266" y="186"/>
                  </a:lnTo>
                  <a:lnTo>
                    <a:pt x="264" y="186"/>
                  </a:lnTo>
                  <a:lnTo>
                    <a:pt x="264" y="188"/>
                  </a:lnTo>
                  <a:lnTo>
                    <a:pt x="262" y="188"/>
                  </a:lnTo>
                  <a:lnTo>
                    <a:pt x="260" y="190"/>
                  </a:lnTo>
                  <a:lnTo>
                    <a:pt x="258" y="190"/>
                  </a:lnTo>
                  <a:lnTo>
                    <a:pt x="254" y="188"/>
                  </a:lnTo>
                  <a:lnTo>
                    <a:pt x="252" y="188"/>
                  </a:lnTo>
                  <a:lnTo>
                    <a:pt x="246" y="186"/>
                  </a:lnTo>
                  <a:lnTo>
                    <a:pt x="244" y="184"/>
                  </a:lnTo>
                  <a:lnTo>
                    <a:pt x="242" y="184"/>
                  </a:lnTo>
                  <a:lnTo>
                    <a:pt x="240" y="184"/>
                  </a:lnTo>
                  <a:lnTo>
                    <a:pt x="240" y="182"/>
                  </a:lnTo>
                  <a:lnTo>
                    <a:pt x="238" y="182"/>
                  </a:lnTo>
                  <a:lnTo>
                    <a:pt x="238" y="180"/>
                  </a:lnTo>
                  <a:lnTo>
                    <a:pt x="236" y="178"/>
                  </a:lnTo>
                  <a:lnTo>
                    <a:pt x="236" y="176"/>
                  </a:lnTo>
                  <a:lnTo>
                    <a:pt x="234" y="176"/>
                  </a:lnTo>
                  <a:lnTo>
                    <a:pt x="232" y="176"/>
                  </a:lnTo>
                  <a:lnTo>
                    <a:pt x="230" y="174"/>
                  </a:lnTo>
                  <a:lnTo>
                    <a:pt x="228" y="174"/>
                  </a:lnTo>
                  <a:lnTo>
                    <a:pt x="226" y="174"/>
                  </a:lnTo>
                  <a:lnTo>
                    <a:pt x="226" y="174"/>
                  </a:lnTo>
                  <a:lnTo>
                    <a:pt x="224" y="172"/>
                  </a:lnTo>
                  <a:lnTo>
                    <a:pt x="222" y="172"/>
                  </a:lnTo>
                  <a:lnTo>
                    <a:pt x="220" y="170"/>
                  </a:lnTo>
                  <a:lnTo>
                    <a:pt x="220" y="168"/>
                  </a:lnTo>
                  <a:lnTo>
                    <a:pt x="220" y="166"/>
                  </a:lnTo>
                  <a:lnTo>
                    <a:pt x="218" y="166"/>
                  </a:lnTo>
                  <a:lnTo>
                    <a:pt x="218" y="164"/>
                  </a:lnTo>
                  <a:lnTo>
                    <a:pt x="218" y="162"/>
                  </a:lnTo>
                  <a:lnTo>
                    <a:pt x="218" y="160"/>
                  </a:lnTo>
                  <a:lnTo>
                    <a:pt x="218" y="158"/>
                  </a:lnTo>
                  <a:lnTo>
                    <a:pt x="216" y="156"/>
                  </a:lnTo>
                  <a:lnTo>
                    <a:pt x="214" y="156"/>
                  </a:lnTo>
                  <a:lnTo>
                    <a:pt x="208" y="158"/>
                  </a:lnTo>
                  <a:lnTo>
                    <a:pt x="200" y="158"/>
                  </a:lnTo>
                  <a:lnTo>
                    <a:pt x="200" y="156"/>
                  </a:lnTo>
                  <a:lnTo>
                    <a:pt x="200" y="154"/>
                  </a:lnTo>
                  <a:lnTo>
                    <a:pt x="200" y="152"/>
                  </a:lnTo>
                  <a:lnTo>
                    <a:pt x="200" y="150"/>
                  </a:lnTo>
                  <a:lnTo>
                    <a:pt x="200" y="148"/>
                  </a:lnTo>
                  <a:lnTo>
                    <a:pt x="200" y="146"/>
                  </a:lnTo>
                  <a:lnTo>
                    <a:pt x="198" y="146"/>
                  </a:lnTo>
                  <a:lnTo>
                    <a:pt x="198" y="146"/>
                  </a:lnTo>
                  <a:lnTo>
                    <a:pt x="196" y="146"/>
                  </a:lnTo>
                  <a:lnTo>
                    <a:pt x="196" y="144"/>
                  </a:lnTo>
                  <a:lnTo>
                    <a:pt x="194" y="144"/>
                  </a:lnTo>
                  <a:lnTo>
                    <a:pt x="188" y="142"/>
                  </a:lnTo>
                  <a:lnTo>
                    <a:pt x="186" y="146"/>
                  </a:lnTo>
                  <a:lnTo>
                    <a:pt x="184" y="152"/>
                  </a:lnTo>
                  <a:lnTo>
                    <a:pt x="186" y="156"/>
                  </a:lnTo>
                  <a:lnTo>
                    <a:pt x="202" y="174"/>
                  </a:lnTo>
                  <a:lnTo>
                    <a:pt x="204" y="174"/>
                  </a:lnTo>
                  <a:lnTo>
                    <a:pt x="206" y="176"/>
                  </a:lnTo>
                  <a:lnTo>
                    <a:pt x="206" y="178"/>
                  </a:lnTo>
                  <a:lnTo>
                    <a:pt x="206" y="180"/>
                  </a:lnTo>
                  <a:lnTo>
                    <a:pt x="206" y="182"/>
                  </a:lnTo>
                  <a:lnTo>
                    <a:pt x="206" y="184"/>
                  </a:lnTo>
                  <a:lnTo>
                    <a:pt x="204" y="184"/>
                  </a:lnTo>
                  <a:lnTo>
                    <a:pt x="204" y="186"/>
                  </a:lnTo>
                  <a:lnTo>
                    <a:pt x="204" y="188"/>
                  </a:lnTo>
                  <a:lnTo>
                    <a:pt x="204" y="190"/>
                  </a:lnTo>
                  <a:lnTo>
                    <a:pt x="204" y="192"/>
                  </a:lnTo>
                  <a:lnTo>
                    <a:pt x="202" y="192"/>
                  </a:lnTo>
                  <a:lnTo>
                    <a:pt x="202" y="194"/>
                  </a:lnTo>
                  <a:lnTo>
                    <a:pt x="200" y="194"/>
                  </a:lnTo>
                  <a:lnTo>
                    <a:pt x="200" y="194"/>
                  </a:lnTo>
                  <a:lnTo>
                    <a:pt x="198" y="194"/>
                  </a:lnTo>
                  <a:lnTo>
                    <a:pt x="198" y="196"/>
                  </a:lnTo>
                  <a:lnTo>
                    <a:pt x="198" y="198"/>
                  </a:lnTo>
                  <a:lnTo>
                    <a:pt x="196" y="198"/>
                  </a:lnTo>
                  <a:lnTo>
                    <a:pt x="196" y="200"/>
                  </a:lnTo>
                  <a:lnTo>
                    <a:pt x="196" y="202"/>
                  </a:lnTo>
                  <a:lnTo>
                    <a:pt x="194" y="202"/>
                  </a:lnTo>
                  <a:lnTo>
                    <a:pt x="194" y="204"/>
                  </a:lnTo>
                  <a:lnTo>
                    <a:pt x="194" y="206"/>
                  </a:lnTo>
                  <a:lnTo>
                    <a:pt x="194" y="208"/>
                  </a:lnTo>
                  <a:lnTo>
                    <a:pt x="192" y="208"/>
                  </a:lnTo>
                  <a:lnTo>
                    <a:pt x="190" y="208"/>
                  </a:lnTo>
                  <a:lnTo>
                    <a:pt x="190" y="210"/>
                  </a:lnTo>
                  <a:lnTo>
                    <a:pt x="188" y="210"/>
                  </a:lnTo>
                  <a:lnTo>
                    <a:pt x="188" y="212"/>
                  </a:lnTo>
                  <a:lnTo>
                    <a:pt x="188" y="214"/>
                  </a:lnTo>
                  <a:lnTo>
                    <a:pt x="186" y="214"/>
                  </a:lnTo>
                  <a:lnTo>
                    <a:pt x="184" y="214"/>
                  </a:lnTo>
                  <a:lnTo>
                    <a:pt x="184" y="216"/>
                  </a:lnTo>
                  <a:lnTo>
                    <a:pt x="182" y="216"/>
                  </a:lnTo>
                  <a:lnTo>
                    <a:pt x="182" y="218"/>
                  </a:lnTo>
                  <a:lnTo>
                    <a:pt x="184" y="218"/>
                  </a:lnTo>
                  <a:lnTo>
                    <a:pt x="184" y="220"/>
                  </a:lnTo>
                  <a:lnTo>
                    <a:pt x="182" y="220"/>
                  </a:lnTo>
                  <a:lnTo>
                    <a:pt x="180" y="220"/>
                  </a:lnTo>
                  <a:lnTo>
                    <a:pt x="180" y="222"/>
                  </a:lnTo>
                  <a:lnTo>
                    <a:pt x="178" y="222"/>
                  </a:lnTo>
                  <a:lnTo>
                    <a:pt x="178" y="222"/>
                  </a:lnTo>
                  <a:lnTo>
                    <a:pt x="176" y="222"/>
                  </a:lnTo>
                  <a:lnTo>
                    <a:pt x="176" y="220"/>
                  </a:lnTo>
                  <a:lnTo>
                    <a:pt x="176" y="218"/>
                  </a:lnTo>
                  <a:lnTo>
                    <a:pt x="174" y="218"/>
                  </a:lnTo>
                  <a:lnTo>
                    <a:pt x="174" y="216"/>
                  </a:lnTo>
                  <a:lnTo>
                    <a:pt x="174" y="214"/>
                  </a:lnTo>
                  <a:lnTo>
                    <a:pt x="174" y="212"/>
                  </a:lnTo>
                  <a:lnTo>
                    <a:pt x="172" y="212"/>
                  </a:lnTo>
                  <a:lnTo>
                    <a:pt x="172" y="210"/>
                  </a:lnTo>
                  <a:lnTo>
                    <a:pt x="170" y="208"/>
                  </a:lnTo>
                  <a:lnTo>
                    <a:pt x="170" y="206"/>
                  </a:lnTo>
                  <a:lnTo>
                    <a:pt x="168" y="206"/>
                  </a:lnTo>
                  <a:lnTo>
                    <a:pt x="166" y="204"/>
                  </a:lnTo>
                  <a:lnTo>
                    <a:pt x="164" y="204"/>
                  </a:lnTo>
                  <a:lnTo>
                    <a:pt x="164" y="202"/>
                  </a:lnTo>
                  <a:lnTo>
                    <a:pt x="162" y="202"/>
                  </a:lnTo>
                  <a:lnTo>
                    <a:pt x="162" y="200"/>
                  </a:lnTo>
                  <a:lnTo>
                    <a:pt x="160" y="200"/>
                  </a:lnTo>
                  <a:lnTo>
                    <a:pt x="146" y="222"/>
                  </a:lnTo>
                  <a:lnTo>
                    <a:pt x="134" y="238"/>
                  </a:lnTo>
                  <a:lnTo>
                    <a:pt x="134" y="236"/>
                  </a:lnTo>
                  <a:lnTo>
                    <a:pt x="132" y="236"/>
                  </a:lnTo>
                  <a:lnTo>
                    <a:pt x="132" y="234"/>
                  </a:lnTo>
                  <a:lnTo>
                    <a:pt x="130" y="234"/>
                  </a:lnTo>
                  <a:lnTo>
                    <a:pt x="130" y="232"/>
                  </a:lnTo>
                  <a:lnTo>
                    <a:pt x="130" y="232"/>
                  </a:lnTo>
                  <a:lnTo>
                    <a:pt x="130" y="230"/>
                  </a:lnTo>
                  <a:lnTo>
                    <a:pt x="128" y="230"/>
                  </a:lnTo>
                  <a:lnTo>
                    <a:pt x="128" y="232"/>
                  </a:lnTo>
                  <a:lnTo>
                    <a:pt x="126" y="232"/>
                  </a:lnTo>
                  <a:lnTo>
                    <a:pt x="126" y="234"/>
                  </a:lnTo>
                  <a:lnTo>
                    <a:pt x="124" y="234"/>
                  </a:lnTo>
                  <a:lnTo>
                    <a:pt x="124" y="236"/>
                  </a:lnTo>
                  <a:lnTo>
                    <a:pt x="122" y="236"/>
                  </a:lnTo>
                  <a:lnTo>
                    <a:pt x="122" y="242"/>
                  </a:lnTo>
                  <a:lnTo>
                    <a:pt x="122" y="248"/>
                  </a:lnTo>
                  <a:lnTo>
                    <a:pt x="122" y="254"/>
                  </a:lnTo>
                  <a:lnTo>
                    <a:pt x="122" y="258"/>
                  </a:lnTo>
                  <a:lnTo>
                    <a:pt x="120" y="262"/>
                  </a:lnTo>
                  <a:lnTo>
                    <a:pt x="114" y="272"/>
                  </a:lnTo>
                  <a:lnTo>
                    <a:pt x="116" y="274"/>
                  </a:lnTo>
                  <a:lnTo>
                    <a:pt x="114" y="278"/>
                  </a:lnTo>
                  <a:lnTo>
                    <a:pt x="110" y="286"/>
                  </a:lnTo>
                  <a:lnTo>
                    <a:pt x="108" y="286"/>
                  </a:lnTo>
                  <a:lnTo>
                    <a:pt x="106" y="288"/>
                  </a:lnTo>
                  <a:lnTo>
                    <a:pt x="104" y="286"/>
                  </a:lnTo>
                  <a:lnTo>
                    <a:pt x="102" y="286"/>
                  </a:lnTo>
                  <a:lnTo>
                    <a:pt x="102" y="284"/>
                  </a:lnTo>
                  <a:lnTo>
                    <a:pt x="100" y="284"/>
                  </a:lnTo>
                  <a:lnTo>
                    <a:pt x="98" y="284"/>
                  </a:lnTo>
                  <a:lnTo>
                    <a:pt x="96" y="284"/>
                  </a:lnTo>
                  <a:lnTo>
                    <a:pt x="94" y="282"/>
                  </a:lnTo>
                  <a:lnTo>
                    <a:pt x="92" y="282"/>
                  </a:lnTo>
                  <a:lnTo>
                    <a:pt x="92" y="280"/>
                  </a:lnTo>
                  <a:lnTo>
                    <a:pt x="90" y="278"/>
                  </a:lnTo>
                  <a:lnTo>
                    <a:pt x="92" y="278"/>
                  </a:lnTo>
                  <a:lnTo>
                    <a:pt x="92" y="276"/>
                  </a:lnTo>
                  <a:lnTo>
                    <a:pt x="90" y="276"/>
                  </a:lnTo>
                  <a:lnTo>
                    <a:pt x="90" y="274"/>
                  </a:lnTo>
                  <a:lnTo>
                    <a:pt x="90" y="272"/>
                  </a:lnTo>
                  <a:lnTo>
                    <a:pt x="90" y="270"/>
                  </a:lnTo>
                  <a:lnTo>
                    <a:pt x="90" y="268"/>
                  </a:lnTo>
                  <a:lnTo>
                    <a:pt x="90" y="266"/>
                  </a:lnTo>
                  <a:lnTo>
                    <a:pt x="90" y="264"/>
                  </a:lnTo>
                  <a:lnTo>
                    <a:pt x="90" y="262"/>
                  </a:lnTo>
                  <a:lnTo>
                    <a:pt x="94" y="256"/>
                  </a:lnTo>
                  <a:lnTo>
                    <a:pt x="86" y="244"/>
                  </a:lnTo>
                  <a:lnTo>
                    <a:pt x="84" y="242"/>
                  </a:lnTo>
                  <a:lnTo>
                    <a:pt x="82" y="242"/>
                  </a:lnTo>
                  <a:lnTo>
                    <a:pt x="82" y="240"/>
                  </a:lnTo>
                  <a:lnTo>
                    <a:pt x="80" y="236"/>
                  </a:lnTo>
                  <a:lnTo>
                    <a:pt x="78" y="234"/>
                  </a:lnTo>
                  <a:lnTo>
                    <a:pt x="76" y="228"/>
                  </a:lnTo>
                  <a:lnTo>
                    <a:pt x="78" y="222"/>
                  </a:lnTo>
                  <a:lnTo>
                    <a:pt x="76" y="218"/>
                  </a:lnTo>
                  <a:lnTo>
                    <a:pt x="66" y="218"/>
                  </a:lnTo>
                  <a:lnTo>
                    <a:pt x="64" y="218"/>
                  </a:lnTo>
                  <a:lnTo>
                    <a:pt x="62" y="220"/>
                  </a:lnTo>
                  <a:lnTo>
                    <a:pt x="60" y="220"/>
                  </a:lnTo>
                  <a:lnTo>
                    <a:pt x="58" y="220"/>
                  </a:lnTo>
                  <a:lnTo>
                    <a:pt x="56" y="220"/>
                  </a:lnTo>
                  <a:lnTo>
                    <a:pt x="56" y="218"/>
                  </a:lnTo>
                  <a:lnTo>
                    <a:pt x="56" y="216"/>
                  </a:lnTo>
                  <a:lnTo>
                    <a:pt x="56" y="214"/>
                  </a:lnTo>
                  <a:lnTo>
                    <a:pt x="54" y="214"/>
                  </a:lnTo>
                  <a:lnTo>
                    <a:pt x="54" y="212"/>
                  </a:lnTo>
                  <a:lnTo>
                    <a:pt x="54" y="210"/>
                  </a:lnTo>
                  <a:lnTo>
                    <a:pt x="52" y="210"/>
                  </a:lnTo>
                  <a:lnTo>
                    <a:pt x="52" y="208"/>
                  </a:lnTo>
                  <a:lnTo>
                    <a:pt x="52" y="206"/>
                  </a:lnTo>
                  <a:lnTo>
                    <a:pt x="52" y="204"/>
                  </a:lnTo>
                  <a:lnTo>
                    <a:pt x="50" y="202"/>
                  </a:lnTo>
                  <a:lnTo>
                    <a:pt x="50" y="200"/>
                  </a:lnTo>
                  <a:lnTo>
                    <a:pt x="48" y="20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3" name="Freeform 17">
              <a:extLst>
                <a:ext uri="{FF2B5EF4-FFF2-40B4-BE49-F238E27FC236}">
                  <a16:creationId xmlns:a16="http://schemas.microsoft.com/office/drawing/2014/main" id="{B1FE6C45-4C7A-495B-9F3D-6BE1A2B15D14}"/>
                </a:ext>
              </a:extLst>
            </p:cNvPr>
            <p:cNvSpPr>
              <a:spLocks noEditPoints="1"/>
            </p:cNvSpPr>
            <p:nvPr/>
          </p:nvSpPr>
          <p:spPr bwMode="auto">
            <a:xfrm>
              <a:off x="4956400" y="5609180"/>
              <a:ext cx="514746" cy="482908"/>
            </a:xfrm>
            <a:custGeom>
              <a:avLst/>
              <a:gdLst/>
              <a:ahLst/>
              <a:cxnLst>
                <a:cxn ang="0">
                  <a:pos x="490" y="399"/>
                </a:cxn>
                <a:cxn ang="0">
                  <a:pos x="410" y="501"/>
                </a:cxn>
                <a:cxn ang="0">
                  <a:pos x="426" y="497"/>
                </a:cxn>
                <a:cxn ang="0">
                  <a:pos x="394" y="457"/>
                </a:cxn>
                <a:cxn ang="0">
                  <a:pos x="382" y="457"/>
                </a:cxn>
                <a:cxn ang="0">
                  <a:pos x="366" y="461"/>
                </a:cxn>
                <a:cxn ang="0">
                  <a:pos x="362" y="465"/>
                </a:cxn>
                <a:cxn ang="0">
                  <a:pos x="368" y="471"/>
                </a:cxn>
                <a:cxn ang="0">
                  <a:pos x="362" y="475"/>
                </a:cxn>
                <a:cxn ang="0">
                  <a:pos x="356" y="477"/>
                </a:cxn>
                <a:cxn ang="0">
                  <a:pos x="350" y="483"/>
                </a:cxn>
                <a:cxn ang="0">
                  <a:pos x="346" y="487"/>
                </a:cxn>
                <a:cxn ang="0">
                  <a:pos x="346" y="499"/>
                </a:cxn>
                <a:cxn ang="0">
                  <a:pos x="346" y="505"/>
                </a:cxn>
                <a:cxn ang="0">
                  <a:pos x="336" y="501"/>
                </a:cxn>
                <a:cxn ang="0">
                  <a:pos x="144" y="210"/>
                </a:cxn>
                <a:cxn ang="0">
                  <a:pos x="294" y="4"/>
                </a:cxn>
                <a:cxn ang="0">
                  <a:pos x="394" y="4"/>
                </a:cxn>
                <a:cxn ang="0">
                  <a:pos x="404" y="22"/>
                </a:cxn>
                <a:cxn ang="0">
                  <a:pos x="410" y="44"/>
                </a:cxn>
                <a:cxn ang="0">
                  <a:pos x="410" y="70"/>
                </a:cxn>
                <a:cxn ang="0">
                  <a:pos x="426" y="82"/>
                </a:cxn>
                <a:cxn ang="0">
                  <a:pos x="420" y="104"/>
                </a:cxn>
                <a:cxn ang="0">
                  <a:pos x="434" y="120"/>
                </a:cxn>
                <a:cxn ang="0">
                  <a:pos x="458" y="132"/>
                </a:cxn>
                <a:cxn ang="0">
                  <a:pos x="474" y="152"/>
                </a:cxn>
                <a:cxn ang="0">
                  <a:pos x="494" y="178"/>
                </a:cxn>
                <a:cxn ang="0">
                  <a:pos x="506" y="194"/>
                </a:cxn>
                <a:cxn ang="0">
                  <a:pos x="494" y="212"/>
                </a:cxn>
                <a:cxn ang="0">
                  <a:pos x="492" y="214"/>
                </a:cxn>
                <a:cxn ang="0">
                  <a:pos x="504" y="214"/>
                </a:cxn>
                <a:cxn ang="0">
                  <a:pos x="508" y="230"/>
                </a:cxn>
                <a:cxn ang="0">
                  <a:pos x="490" y="232"/>
                </a:cxn>
                <a:cxn ang="0">
                  <a:pos x="504" y="234"/>
                </a:cxn>
                <a:cxn ang="0">
                  <a:pos x="508" y="250"/>
                </a:cxn>
                <a:cxn ang="0">
                  <a:pos x="522" y="240"/>
                </a:cxn>
                <a:cxn ang="0">
                  <a:pos x="534" y="248"/>
                </a:cxn>
                <a:cxn ang="0">
                  <a:pos x="536" y="277"/>
                </a:cxn>
                <a:cxn ang="0">
                  <a:pos x="522" y="307"/>
                </a:cxn>
                <a:cxn ang="0">
                  <a:pos x="514" y="333"/>
                </a:cxn>
                <a:cxn ang="0">
                  <a:pos x="504" y="359"/>
                </a:cxn>
                <a:cxn ang="0">
                  <a:pos x="494" y="385"/>
                </a:cxn>
                <a:cxn ang="0">
                  <a:pos x="490" y="383"/>
                </a:cxn>
                <a:cxn ang="0">
                  <a:pos x="486" y="399"/>
                </a:cxn>
                <a:cxn ang="0">
                  <a:pos x="474" y="409"/>
                </a:cxn>
                <a:cxn ang="0">
                  <a:pos x="460" y="427"/>
                </a:cxn>
                <a:cxn ang="0">
                  <a:pos x="454" y="451"/>
                </a:cxn>
                <a:cxn ang="0">
                  <a:pos x="444" y="461"/>
                </a:cxn>
                <a:cxn ang="0">
                  <a:pos x="448" y="451"/>
                </a:cxn>
                <a:cxn ang="0">
                  <a:pos x="456" y="437"/>
                </a:cxn>
                <a:cxn ang="0">
                  <a:pos x="448" y="425"/>
                </a:cxn>
                <a:cxn ang="0">
                  <a:pos x="442" y="433"/>
                </a:cxn>
                <a:cxn ang="0">
                  <a:pos x="436" y="445"/>
                </a:cxn>
                <a:cxn ang="0">
                  <a:pos x="418" y="447"/>
                </a:cxn>
                <a:cxn ang="0">
                  <a:pos x="428" y="467"/>
                </a:cxn>
                <a:cxn ang="0">
                  <a:pos x="428" y="491"/>
                </a:cxn>
                <a:cxn ang="0">
                  <a:pos x="400" y="487"/>
                </a:cxn>
                <a:cxn ang="0">
                  <a:pos x="390" y="481"/>
                </a:cxn>
                <a:cxn ang="0">
                  <a:pos x="390" y="473"/>
                </a:cxn>
                <a:cxn ang="0">
                  <a:pos x="392" y="459"/>
                </a:cxn>
                <a:cxn ang="0">
                  <a:pos x="394" y="453"/>
                </a:cxn>
              </a:cxnLst>
              <a:rect l="0" t="0" r="r" b="b"/>
              <a:pathLst>
                <a:path w="540" h="507">
                  <a:moveTo>
                    <a:pt x="376" y="501"/>
                  </a:moveTo>
                  <a:lnTo>
                    <a:pt x="374" y="501"/>
                  </a:lnTo>
                  <a:lnTo>
                    <a:pt x="372" y="501"/>
                  </a:lnTo>
                  <a:lnTo>
                    <a:pt x="372" y="499"/>
                  </a:lnTo>
                  <a:lnTo>
                    <a:pt x="372" y="497"/>
                  </a:lnTo>
                  <a:lnTo>
                    <a:pt x="372" y="495"/>
                  </a:lnTo>
                  <a:lnTo>
                    <a:pt x="374" y="495"/>
                  </a:lnTo>
                  <a:lnTo>
                    <a:pt x="374" y="497"/>
                  </a:lnTo>
                  <a:lnTo>
                    <a:pt x="376" y="497"/>
                  </a:lnTo>
                  <a:lnTo>
                    <a:pt x="378" y="499"/>
                  </a:lnTo>
                  <a:lnTo>
                    <a:pt x="380" y="499"/>
                  </a:lnTo>
                  <a:lnTo>
                    <a:pt x="378" y="501"/>
                  </a:lnTo>
                  <a:lnTo>
                    <a:pt x="376" y="501"/>
                  </a:lnTo>
                  <a:close/>
                  <a:moveTo>
                    <a:pt x="492" y="401"/>
                  </a:moveTo>
                  <a:lnTo>
                    <a:pt x="490" y="401"/>
                  </a:lnTo>
                  <a:lnTo>
                    <a:pt x="490" y="399"/>
                  </a:lnTo>
                  <a:lnTo>
                    <a:pt x="492" y="397"/>
                  </a:lnTo>
                  <a:lnTo>
                    <a:pt x="492" y="399"/>
                  </a:lnTo>
                  <a:lnTo>
                    <a:pt x="492" y="401"/>
                  </a:lnTo>
                  <a:close/>
                  <a:moveTo>
                    <a:pt x="432" y="503"/>
                  </a:moveTo>
                  <a:lnTo>
                    <a:pt x="430" y="503"/>
                  </a:lnTo>
                  <a:lnTo>
                    <a:pt x="430" y="501"/>
                  </a:lnTo>
                  <a:lnTo>
                    <a:pt x="428" y="501"/>
                  </a:lnTo>
                  <a:lnTo>
                    <a:pt x="426" y="501"/>
                  </a:lnTo>
                  <a:lnTo>
                    <a:pt x="424" y="501"/>
                  </a:lnTo>
                  <a:lnTo>
                    <a:pt x="422" y="501"/>
                  </a:lnTo>
                  <a:lnTo>
                    <a:pt x="420" y="501"/>
                  </a:lnTo>
                  <a:lnTo>
                    <a:pt x="418" y="501"/>
                  </a:lnTo>
                  <a:lnTo>
                    <a:pt x="416" y="503"/>
                  </a:lnTo>
                  <a:lnTo>
                    <a:pt x="414" y="501"/>
                  </a:lnTo>
                  <a:lnTo>
                    <a:pt x="412" y="501"/>
                  </a:lnTo>
                  <a:lnTo>
                    <a:pt x="410" y="501"/>
                  </a:lnTo>
                  <a:lnTo>
                    <a:pt x="408" y="501"/>
                  </a:lnTo>
                  <a:lnTo>
                    <a:pt x="408" y="499"/>
                  </a:lnTo>
                  <a:lnTo>
                    <a:pt x="408" y="497"/>
                  </a:lnTo>
                  <a:lnTo>
                    <a:pt x="410" y="497"/>
                  </a:lnTo>
                  <a:lnTo>
                    <a:pt x="410" y="495"/>
                  </a:lnTo>
                  <a:lnTo>
                    <a:pt x="412" y="495"/>
                  </a:lnTo>
                  <a:lnTo>
                    <a:pt x="412" y="493"/>
                  </a:lnTo>
                  <a:lnTo>
                    <a:pt x="412" y="495"/>
                  </a:lnTo>
                  <a:lnTo>
                    <a:pt x="414" y="495"/>
                  </a:lnTo>
                  <a:lnTo>
                    <a:pt x="416" y="495"/>
                  </a:lnTo>
                  <a:lnTo>
                    <a:pt x="418" y="495"/>
                  </a:lnTo>
                  <a:lnTo>
                    <a:pt x="420" y="495"/>
                  </a:lnTo>
                  <a:lnTo>
                    <a:pt x="420" y="497"/>
                  </a:lnTo>
                  <a:lnTo>
                    <a:pt x="422" y="497"/>
                  </a:lnTo>
                  <a:lnTo>
                    <a:pt x="424" y="497"/>
                  </a:lnTo>
                  <a:lnTo>
                    <a:pt x="426" y="497"/>
                  </a:lnTo>
                  <a:lnTo>
                    <a:pt x="428" y="497"/>
                  </a:lnTo>
                  <a:lnTo>
                    <a:pt x="430" y="495"/>
                  </a:lnTo>
                  <a:lnTo>
                    <a:pt x="430" y="497"/>
                  </a:lnTo>
                  <a:lnTo>
                    <a:pt x="432" y="499"/>
                  </a:lnTo>
                  <a:lnTo>
                    <a:pt x="432" y="501"/>
                  </a:lnTo>
                  <a:lnTo>
                    <a:pt x="432" y="503"/>
                  </a:lnTo>
                  <a:close/>
                  <a:moveTo>
                    <a:pt x="394" y="451"/>
                  </a:moveTo>
                  <a:lnTo>
                    <a:pt x="392" y="451"/>
                  </a:lnTo>
                  <a:lnTo>
                    <a:pt x="392" y="449"/>
                  </a:lnTo>
                  <a:lnTo>
                    <a:pt x="390" y="449"/>
                  </a:lnTo>
                  <a:lnTo>
                    <a:pt x="392" y="451"/>
                  </a:lnTo>
                  <a:lnTo>
                    <a:pt x="392" y="453"/>
                  </a:lnTo>
                  <a:lnTo>
                    <a:pt x="394" y="453"/>
                  </a:lnTo>
                  <a:lnTo>
                    <a:pt x="394" y="455"/>
                  </a:lnTo>
                  <a:lnTo>
                    <a:pt x="394" y="455"/>
                  </a:lnTo>
                  <a:lnTo>
                    <a:pt x="394" y="457"/>
                  </a:lnTo>
                  <a:lnTo>
                    <a:pt x="394" y="457"/>
                  </a:lnTo>
                  <a:lnTo>
                    <a:pt x="394" y="455"/>
                  </a:lnTo>
                  <a:lnTo>
                    <a:pt x="394" y="457"/>
                  </a:lnTo>
                  <a:lnTo>
                    <a:pt x="394" y="455"/>
                  </a:lnTo>
                  <a:lnTo>
                    <a:pt x="394" y="457"/>
                  </a:lnTo>
                  <a:lnTo>
                    <a:pt x="392" y="457"/>
                  </a:lnTo>
                  <a:lnTo>
                    <a:pt x="392" y="455"/>
                  </a:lnTo>
                  <a:lnTo>
                    <a:pt x="392" y="457"/>
                  </a:lnTo>
                  <a:lnTo>
                    <a:pt x="390" y="457"/>
                  </a:lnTo>
                  <a:lnTo>
                    <a:pt x="388" y="457"/>
                  </a:lnTo>
                  <a:lnTo>
                    <a:pt x="386" y="457"/>
                  </a:lnTo>
                  <a:lnTo>
                    <a:pt x="384" y="457"/>
                  </a:lnTo>
                  <a:lnTo>
                    <a:pt x="384" y="455"/>
                  </a:lnTo>
                  <a:lnTo>
                    <a:pt x="382" y="457"/>
                  </a:lnTo>
                  <a:lnTo>
                    <a:pt x="380" y="457"/>
                  </a:lnTo>
                  <a:lnTo>
                    <a:pt x="382" y="457"/>
                  </a:lnTo>
                  <a:lnTo>
                    <a:pt x="380" y="459"/>
                  </a:lnTo>
                  <a:lnTo>
                    <a:pt x="378" y="459"/>
                  </a:lnTo>
                  <a:lnTo>
                    <a:pt x="378" y="461"/>
                  </a:lnTo>
                  <a:lnTo>
                    <a:pt x="376" y="461"/>
                  </a:lnTo>
                  <a:lnTo>
                    <a:pt x="376" y="461"/>
                  </a:lnTo>
                  <a:lnTo>
                    <a:pt x="374" y="463"/>
                  </a:lnTo>
                  <a:lnTo>
                    <a:pt x="374" y="461"/>
                  </a:lnTo>
                  <a:lnTo>
                    <a:pt x="372" y="461"/>
                  </a:lnTo>
                  <a:lnTo>
                    <a:pt x="372" y="463"/>
                  </a:lnTo>
                  <a:lnTo>
                    <a:pt x="372" y="461"/>
                  </a:lnTo>
                  <a:lnTo>
                    <a:pt x="372" y="461"/>
                  </a:lnTo>
                  <a:lnTo>
                    <a:pt x="370" y="461"/>
                  </a:lnTo>
                  <a:lnTo>
                    <a:pt x="368" y="461"/>
                  </a:lnTo>
                  <a:lnTo>
                    <a:pt x="368" y="461"/>
                  </a:lnTo>
                  <a:lnTo>
                    <a:pt x="366" y="461"/>
                  </a:lnTo>
                  <a:lnTo>
                    <a:pt x="366" y="461"/>
                  </a:lnTo>
                  <a:lnTo>
                    <a:pt x="364" y="461"/>
                  </a:lnTo>
                  <a:lnTo>
                    <a:pt x="362" y="461"/>
                  </a:lnTo>
                  <a:lnTo>
                    <a:pt x="362" y="459"/>
                  </a:lnTo>
                  <a:lnTo>
                    <a:pt x="362" y="457"/>
                  </a:lnTo>
                  <a:lnTo>
                    <a:pt x="360" y="457"/>
                  </a:lnTo>
                  <a:lnTo>
                    <a:pt x="358" y="455"/>
                  </a:lnTo>
                  <a:lnTo>
                    <a:pt x="358" y="457"/>
                  </a:lnTo>
                  <a:lnTo>
                    <a:pt x="358" y="459"/>
                  </a:lnTo>
                  <a:lnTo>
                    <a:pt x="358" y="461"/>
                  </a:lnTo>
                  <a:lnTo>
                    <a:pt x="360" y="461"/>
                  </a:lnTo>
                  <a:lnTo>
                    <a:pt x="360" y="461"/>
                  </a:lnTo>
                  <a:lnTo>
                    <a:pt x="358" y="461"/>
                  </a:lnTo>
                  <a:lnTo>
                    <a:pt x="360" y="461"/>
                  </a:lnTo>
                  <a:lnTo>
                    <a:pt x="362" y="461"/>
                  </a:lnTo>
                  <a:lnTo>
                    <a:pt x="362" y="463"/>
                  </a:lnTo>
                  <a:lnTo>
                    <a:pt x="362" y="465"/>
                  </a:lnTo>
                  <a:lnTo>
                    <a:pt x="362" y="467"/>
                  </a:lnTo>
                  <a:lnTo>
                    <a:pt x="362" y="465"/>
                  </a:lnTo>
                  <a:lnTo>
                    <a:pt x="364" y="465"/>
                  </a:lnTo>
                  <a:lnTo>
                    <a:pt x="364" y="467"/>
                  </a:lnTo>
                  <a:lnTo>
                    <a:pt x="364" y="465"/>
                  </a:lnTo>
                  <a:lnTo>
                    <a:pt x="364" y="467"/>
                  </a:lnTo>
                  <a:lnTo>
                    <a:pt x="366" y="467"/>
                  </a:lnTo>
                  <a:lnTo>
                    <a:pt x="368" y="467"/>
                  </a:lnTo>
                  <a:lnTo>
                    <a:pt x="368" y="469"/>
                  </a:lnTo>
                  <a:lnTo>
                    <a:pt x="370" y="469"/>
                  </a:lnTo>
                  <a:lnTo>
                    <a:pt x="370" y="471"/>
                  </a:lnTo>
                  <a:lnTo>
                    <a:pt x="370" y="469"/>
                  </a:lnTo>
                  <a:lnTo>
                    <a:pt x="368" y="469"/>
                  </a:lnTo>
                  <a:lnTo>
                    <a:pt x="368" y="471"/>
                  </a:lnTo>
                  <a:lnTo>
                    <a:pt x="366" y="471"/>
                  </a:lnTo>
                  <a:lnTo>
                    <a:pt x="368" y="471"/>
                  </a:lnTo>
                  <a:lnTo>
                    <a:pt x="368" y="469"/>
                  </a:lnTo>
                  <a:lnTo>
                    <a:pt x="366" y="469"/>
                  </a:lnTo>
                  <a:lnTo>
                    <a:pt x="364" y="467"/>
                  </a:lnTo>
                  <a:lnTo>
                    <a:pt x="364" y="469"/>
                  </a:lnTo>
                  <a:lnTo>
                    <a:pt x="364" y="471"/>
                  </a:lnTo>
                  <a:lnTo>
                    <a:pt x="362" y="471"/>
                  </a:lnTo>
                  <a:lnTo>
                    <a:pt x="364" y="471"/>
                  </a:lnTo>
                  <a:lnTo>
                    <a:pt x="362" y="471"/>
                  </a:lnTo>
                  <a:lnTo>
                    <a:pt x="362" y="473"/>
                  </a:lnTo>
                  <a:lnTo>
                    <a:pt x="364" y="473"/>
                  </a:lnTo>
                  <a:lnTo>
                    <a:pt x="362" y="473"/>
                  </a:lnTo>
                  <a:lnTo>
                    <a:pt x="364" y="473"/>
                  </a:lnTo>
                  <a:lnTo>
                    <a:pt x="364" y="475"/>
                  </a:lnTo>
                  <a:lnTo>
                    <a:pt x="362" y="475"/>
                  </a:lnTo>
                  <a:lnTo>
                    <a:pt x="360" y="475"/>
                  </a:lnTo>
                  <a:lnTo>
                    <a:pt x="362" y="475"/>
                  </a:lnTo>
                  <a:lnTo>
                    <a:pt x="362" y="473"/>
                  </a:lnTo>
                  <a:lnTo>
                    <a:pt x="360" y="473"/>
                  </a:lnTo>
                  <a:lnTo>
                    <a:pt x="360" y="471"/>
                  </a:lnTo>
                  <a:lnTo>
                    <a:pt x="360" y="469"/>
                  </a:lnTo>
                  <a:lnTo>
                    <a:pt x="360" y="471"/>
                  </a:lnTo>
                  <a:lnTo>
                    <a:pt x="358" y="471"/>
                  </a:lnTo>
                  <a:lnTo>
                    <a:pt x="360" y="471"/>
                  </a:lnTo>
                  <a:lnTo>
                    <a:pt x="358" y="471"/>
                  </a:lnTo>
                  <a:lnTo>
                    <a:pt x="358" y="473"/>
                  </a:lnTo>
                  <a:lnTo>
                    <a:pt x="360" y="473"/>
                  </a:lnTo>
                  <a:lnTo>
                    <a:pt x="358" y="473"/>
                  </a:lnTo>
                  <a:lnTo>
                    <a:pt x="356" y="473"/>
                  </a:lnTo>
                  <a:lnTo>
                    <a:pt x="358" y="473"/>
                  </a:lnTo>
                  <a:lnTo>
                    <a:pt x="358" y="475"/>
                  </a:lnTo>
                  <a:lnTo>
                    <a:pt x="356" y="475"/>
                  </a:lnTo>
                  <a:lnTo>
                    <a:pt x="356" y="477"/>
                  </a:lnTo>
                  <a:lnTo>
                    <a:pt x="354" y="477"/>
                  </a:lnTo>
                  <a:lnTo>
                    <a:pt x="354" y="475"/>
                  </a:lnTo>
                  <a:lnTo>
                    <a:pt x="352" y="475"/>
                  </a:lnTo>
                  <a:lnTo>
                    <a:pt x="350" y="475"/>
                  </a:lnTo>
                  <a:lnTo>
                    <a:pt x="350" y="477"/>
                  </a:lnTo>
                  <a:lnTo>
                    <a:pt x="352" y="477"/>
                  </a:lnTo>
                  <a:lnTo>
                    <a:pt x="350" y="477"/>
                  </a:lnTo>
                  <a:lnTo>
                    <a:pt x="352" y="477"/>
                  </a:lnTo>
                  <a:lnTo>
                    <a:pt x="352" y="479"/>
                  </a:lnTo>
                  <a:lnTo>
                    <a:pt x="354" y="479"/>
                  </a:lnTo>
                  <a:lnTo>
                    <a:pt x="352" y="479"/>
                  </a:lnTo>
                  <a:lnTo>
                    <a:pt x="352" y="481"/>
                  </a:lnTo>
                  <a:lnTo>
                    <a:pt x="352" y="479"/>
                  </a:lnTo>
                  <a:lnTo>
                    <a:pt x="350" y="479"/>
                  </a:lnTo>
                  <a:lnTo>
                    <a:pt x="350" y="481"/>
                  </a:lnTo>
                  <a:lnTo>
                    <a:pt x="350" y="483"/>
                  </a:lnTo>
                  <a:lnTo>
                    <a:pt x="348" y="483"/>
                  </a:lnTo>
                  <a:lnTo>
                    <a:pt x="348" y="485"/>
                  </a:lnTo>
                  <a:lnTo>
                    <a:pt x="350" y="485"/>
                  </a:lnTo>
                  <a:lnTo>
                    <a:pt x="352" y="485"/>
                  </a:lnTo>
                  <a:lnTo>
                    <a:pt x="352" y="483"/>
                  </a:lnTo>
                  <a:lnTo>
                    <a:pt x="354" y="485"/>
                  </a:lnTo>
                  <a:lnTo>
                    <a:pt x="352" y="485"/>
                  </a:lnTo>
                  <a:lnTo>
                    <a:pt x="350" y="485"/>
                  </a:lnTo>
                  <a:lnTo>
                    <a:pt x="348" y="485"/>
                  </a:lnTo>
                  <a:lnTo>
                    <a:pt x="348" y="487"/>
                  </a:lnTo>
                  <a:lnTo>
                    <a:pt x="348" y="485"/>
                  </a:lnTo>
                  <a:lnTo>
                    <a:pt x="346" y="485"/>
                  </a:lnTo>
                  <a:lnTo>
                    <a:pt x="346" y="487"/>
                  </a:lnTo>
                  <a:lnTo>
                    <a:pt x="346" y="485"/>
                  </a:lnTo>
                  <a:lnTo>
                    <a:pt x="346" y="487"/>
                  </a:lnTo>
                  <a:lnTo>
                    <a:pt x="346" y="487"/>
                  </a:lnTo>
                  <a:lnTo>
                    <a:pt x="346" y="489"/>
                  </a:lnTo>
                  <a:lnTo>
                    <a:pt x="346" y="491"/>
                  </a:lnTo>
                  <a:lnTo>
                    <a:pt x="344" y="491"/>
                  </a:lnTo>
                  <a:lnTo>
                    <a:pt x="344" y="493"/>
                  </a:lnTo>
                  <a:lnTo>
                    <a:pt x="346" y="493"/>
                  </a:lnTo>
                  <a:lnTo>
                    <a:pt x="346" y="495"/>
                  </a:lnTo>
                  <a:lnTo>
                    <a:pt x="346" y="497"/>
                  </a:lnTo>
                  <a:lnTo>
                    <a:pt x="346" y="495"/>
                  </a:lnTo>
                  <a:lnTo>
                    <a:pt x="346" y="495"/>
                  </a:lnTo>
                  <a:lnTo>
                    <a:pt x="346" y="493"/>
                  </a:lnTo>
                  <a:lnTo>
                    <a:pt x="348" y="493"/>
                  </a:lnTo>
                  <a:lnTo>
                    <a:pt x="348" y="495"/>
                  </a:lnTo>
                  <a:lnTo>
                    <a:pt x="348" y="497"/>
                  </a:lnTo>
                  <a:lnTo>
                    <a:pt x="346" y="497"/>
                  </a:lnTo>
                  <a:lnTo>
                    <a:pt x="346" y="499"/>
                  </a:lnTo>
                  <a:lnTo>
                    <a:pt x="346" y="499"/>
                  </a:lnTo>
                  <a:lnTo>
                    <a:pt x="346" y="497"/>
                  </a:lnTo>
                  <a:lnTo>
                    <a:pt x="344" y="497"/>
                  </a:lnTo>
                  <a:lnTo>
                    <a:pt x="344" y="499"/>
                  </a:lnTo>
                  <a:lnTo>
                    <a:pt x="346" y="499"/>
                  </a:lnTo>
                  <a:lnTo>
                    <a:pt x="346" y="501"/>
                  </a:lnTo>
                  <a:lnTo>
                    <a:pt x="346" y="501"/>
                  </a:lnTo>
                  <a:lnTo>
                    <a:pt x="346" y="503"/>
                  </a:lnTo>
                  <a:lnTo>
                    <a:pt x="348" y="503"/>
                  </a:lnTo>
                  <a:lnTo>
                    <a:pt x="348" y="501"/>
                  </a:lnTo>
                  <a:lnTo>
                    <a:pt x="350" y="501"/>
                  </a:lnTo>
                  <a:lnTo>
                    <a:pt x="350" y="499"/>
                  </a:lnTo>
                  <a:lnTo>
                    <a:pt x="350" y="501"/>
                  </a:lnTo>
                  <a:lnTo>
                    <a:pt x="348" y="501"/>
                  </a:lnTo>
                  <a:lnTo>
                    <a:pt x="348" y="503"/>
                  </a:lnTo>
                  <a:lnTo>
                    <a:pt x="348" y="505"/>
                  </a:lnTo>
                  <a:lnTo>
                    <a:pt x="346" y="505"/>
                  </a:lnTo>
                  <a:lnTo>
                    <a:pt x="346" y="507"/>
                  </a:lnTo>
                  <a:lnTo>
                    <a:pt x="346" y="505"/>
                  </a:lnTo>
                  <a:lnTo>
                    <a:pt x="346" y="505"/>
                  </a:lnTo>
                  <a:lnTo>
                    <a:pt x="344" y="505"/>
                  </a:lnTo>
                  <a:lnTo>
                    <a:pt x="342" y="505"/>
                  </a:lnTo>
                  <a:lnTo>
                    <a:pt x="344" y="505"/>
                  </a:lnTo>
                  <a:lnTo>
                    <a:pt x="344" y="503"/>
                  </a:lnTo>
                  <a:lnTo>
                    <a:pt x="342" y="505"/>
                  </a:lnTo>
                  <a:lnTo>
                    <a:pt x="342" y="503"/>
                  </a:lnTo>
                  <a:lnTo>
                    <a:pt x="344" y="501"/>
                  </a:lnTo>
                  <a:lnTo>
                    <a:pt x="342" y="501"/>
                  </a:lnTo>
                  <a:lnTo>
                    <a:pt x="340" y="501"/>
                  </a:lnTo>
                  <a:lnTo>
                    <a:pt x="340" y="503"/>
                  </a:lnTo>
                  <a:lnTo>
                    <a:pt x="338" y="503"/>
                  </a:lnTo>
                  <a:lnTo>
                    <a:pt x="338" y="501"/>
                  </a:lnTo>
                  <a:lnTo>
                    <a:pt x="336" y="501"/>
                  </a:lnTo>
                  <a:lnTo>
                    <a:pt x="336" y="499"/>
                  </a:lnTo>
                  <a:lnTo>
                    <a:pt x="336" y="497"/>
                  </a:lnTo>
                  <a:lnTo>
                    <a:pt x="298" y="469"/>
                  </a:lnTo>
                  <a:lnTo>
                    <a:pt x="258" y="443"/>
                  </a:lnTo>
                  <a:lnTo>
                    <a:pt x="250" y="437"/>
                  </a:lnTo>
                  <a:lnTo>
                    <a:pt x="232" y="425"/>
                  </a:lnTo>
                  <a:lnTo>
                    <a:pt x="228" y="421"/>
                  </a:lnTo>
                  <a:lnTo>
                    <a:pt x="142" y="363"/>
                  </a:lnTo>
                  <a:lnTo>
                    <a:pt x="136" y="359"/>
                  </a:lnTo>
                  <a:lnTo>
                    <a:pt x="70" y="313"/>
                  </a:lnTo>
                  <a:lnTo>
                    <a:pt x="22" y="277"/>
                  </a:lnTo>
                  <a:lnTo>
                    <a:pt x="0" y="260"/>
                  </a:lnTo>
                  <a:lnTo>
                    <a:pt x="2" y="260"/>
                  </a:lnTo>
                  <a:lnTo>
                    <a:pt x="6" y="258"/>
                  </a:lnTo>
                  <a:lnTo>
                    <a:pt x="22" y="252"/>
                  </a:lnTo>
                  <a:lnTo>
                    <a:pt x="144" y="210"/>
                  </a:lnTo>
                  <a:lnTo>
                    <a:pt x="172" y="198"/>
                  </a:lnTo>
                  <a:lnTo>
                    <a:pt x="194" y="190"/>
                  </a:lnTo>
                  <a:lnTo>
                    <a:pt x="216" y="182"/>
                  </a:lnTo>
                  <a:lnTo>
                    <a:pt x="224" y="178"/>
                  </a:lnTo>
                  <a:lnTo>
                    <a:pt x="250" y="122"/>
                  </a:lnTo>
                  <a:lnTo>
                    <a:pt x="264" y="86"/>
                  </a:lnTo>
                  <a:lnTo>
                    <a:pt x="258" y="84"/>
                  </a:lnTo>
                  <a:lnTo>
                    <a:pt x="250" y="78"/>
                  </a:lnTo>
                  <a:lnTo>
                    <a:pt x="218" y="60"/>
                  </a:lnTo>
                  <a:lnTo>
                    <a:pt x="224" y="48"/>
                  </a:lnTo>
                  <a:lnTo>
                    <a:pt x="236" y="32"/>
                  </a:lnTo>
                  <a:lnTo>
                    <a:pt x="250" y="40"/>
                  </a:lnTo>
                  <a:lnTo>
                    <a:pt x="274" y="56"/>
                  </a:lnTo>
                  <a:lnTo>
                    <a:pt x="288" y="4"/>
                  </a:lnTo>
                  <a:lnTo>
                    <a:pt x="294" y="2"/>
                  </a:lnTo>
                  <a:lnTo>
                    <a:pt x="294" y="4"/>
                  </a:lnTo>
                  <a:lnTo>
                    <a:pt x="318" y="4"/>
                  </a:lnTo>
                  <a:lnTo>
                    <a:pt x="326" y="4"/>
                  </a:lnTo>
                  <a:lnTo>
                    <a:pt x="342" y="4"/>
                  </a:lnTo>
                  <a:lnTo>
                    <a:pt x="352" y="4"/>
                  </a:lnTo>
                  <a:lnTo>
                    <a:pt x="362" y="4"/>
                  </a:lnTo>
                  <a:lnTo>
                    <a:pt x="380" y="4"/>
                  </a:lnTo>
                  <a:lnTo>
                    <a:pt x="380" y="2"/>
                  </a:lnTo>
                  <a:lnTo>
                    <a:pt x="384" y="2"/>
                  </a:lnTo>
                  <a:lnTo>
                    <a:pt x="386" y="2"/>
                  </a:lnTo>
                  <a:lnTo>
                    <a:pt x="388" y="2"/>
                  </a:lnTo>
                  <a:lnTo>
                    <a:pt x="390" y="2"/>
                  </a:lnTo>
                  <a:lnTo>
                    <a:pt x="392" y="2"/>
                  </a:lnTo>
                  <a:lnTo>
                    <a:pt x="392" y="0"/>
                  </a:lnTo>
                  <a:lnTo>
                    <a:pt x="394" y="0"/>
                  </a:lnTo>
                  <a:lnTo>
                    <a:pt x="394" y="2"/>
                  </a:lnTo>
                  <a:lnTo>
                    <a:pt x="394" y="4"/>
                  </a:lnTo>
                  <a:lnTo>
                    <a:pt x="394" y="6"/>
                  </a:lnTo>
                  <a:lnTo>
                    <a:pt x="394" y="8"/>
                  </a:lnTo>
                  <a:lnTo>
                    <a:pt x="394" y="10"/>
                  </a:lnTo>
                  <a:lnTo>
                    <a:pt x="396" y="10"/>
                  </a:lnTo>
                  <a:lnTo>
                    <a:pt x="396" y="12"/>
                  </a:lnTo>
                  <a:lnTo>
                    <a:pt x="398" y="12"/>
                  </a:lnTo>
                  <a:lnTo>
                    <a:pt x="400" y="12"/>
                  </a:lnTo>
                  <a:lnTo>
                    <a:pt x="400" y="14"/>
                  </a:lnTo>
                  <a:lnTo>
                    <a:pt x="402" y="14"/>
                  </a:lnTo>
                  <a:lnTo>
                    <a:pt x="404" y="14"/>
                  </a:lnTo>
                  <a:lnTo>
                    <a:pt x="404" y="16"/>
                  </a:lnTo>
                  <a:lnTo>
                    <a:pt x="406" y="16"/>
                  </a:lnTo>
                  <a:lnTo>
                    <a:pt x="406" y="18"/>
                  </a:lnTo>
                  <a:lnTo>
                    <a:pt x="406" y="20"/>
                  </a:lnTo>
                  <a:lnTo>
                    <a:pt x="406" y="22"/>
                  </a:lnTo>
                  <a:lnTo>
                    <a:pt x="404" y="22"/>
                  </a:lnTo>
                  <a:lnTo>
                    <a:pt x="406" y="24"/>
                  </a:lnTo>
                  <a:lnTo>
                    <a:pt x="406" y="26"/>
                  </a:lnTo>
                  <a:lnTo>
                    <a:pt x="406" y="28"/>
                  </a:lnTo>
                  <a:lnTo>
                    <a:pt x="404" y="28"/>
                  </a:lnTo>
                  <a:lnTo>
                    <a:pt x="404" y="30"/>
                  </a:lnTo>
                  <a:lnTo>
                    <a:pt x="404" y="32"/>
                  </a:lnTo>
                  <a:lnTo>
                    <a:pt x="406" y="34"/>
                  </a:lnTo>
                  <a:lnTo>
                    <a:pt x="406" y="32"/>
                  </a:lnTo>
                  <a:lnTo>
                    <a:pt x="406" y="34"/>
                  </a:lnTo>
                  <a:lnTo>
                    <a:pt x="408" y="34"/>
                  </a:lnTo>
                  <a:lnTo>
                    <a:pt x="408" y="36"/>
                  </a:lnTo>
                  <a:lnTo>
                    <a:pt x="410" y="38"/>
                  </a:lnTo>
                  <a:lnTo>
                    <a:pt x="408" y="38"/>
                  </a:lnTo>
                  <a:lnTo>
                    <a:pt x="410" y="40"/>
                  </a:lnTo>
                  <a:lnTo>
                    <a:pt x="410" y="42"/>
                  </a:lnTo>
                  <a:lnTo>
                    <a:pt x="410" y="44"/>
                  </a:lnTo>
                  <a:lnTo>
                    <a:pt x="408" y="44"/>
                  </a:lnTo>
                  <a:lnTo>
                    <a:pt x="408" y="46"/>
                  </a:lnTo>
                  <a:lnTo>
                    <a:pt x="410" y="48"/>
                  </a:lnTo>
                  <a:lnTo>
                    <a:pt x="408" y="50"/>
                  </a:lnTo>
                  <a:lnTo>
                    <a:pt x="408" y="52"/>
                  </a:lnTo>
                  <a:lnTo>
                    <a:pt x="408" y="54"/>
                  </a:lnTo>
                  <a:lnTo>
                    <a:pt x="408" y="56"/>
                  </a:lnTo>
                  <a:lnTo>
                    <a:pt x="408" y="58"/>
                  </a:lnTo>
                  <a:lnTo>
                    <a:pt x="406" y="58"/>
                  </a:lnTo>
                  <a:lnTo>
                    <a:pt x="406" y="60"/>
                  </a:lnTo>
                  <a:lnTo>
                    <a:pt x="406" y="62"/>
                  </a:lnTo>
                  <a:lnTo>
                    <a:pt x="406" y="64"/>
                  </a:lnTo>
                  <a:lnTo>
                    <a:pt x="406" y="66"/>
                  </a:lnTo>
                  <a:lnTo>
                    <a:pt x="408" y="66"/>
                  </a:lnTo>
                  <a:lnTo>
                    <a:pt x="408" y="68"/>
                  </a:lnTo>
                  <a:lnTo>
                    <a:pt x="410" y="70"/>
                  </a:lnTo>
                  <a:lnTo>
                    <a:pt x="410" y="72"/>
                  </a:lnTo>
                  <a:lnTo>
                    <a:pt x="410" y="74"/>
                  </a:lnTo>
                  <a:lnTo>
                    <a:pt x="410" y="76"/>
                  </a:lnTo>
                  <a:lnTo>
                    <a:pt x="412" y="76"/>
                  </a:lnTo>
                  <a:lnTo>
                    <a:pt x="412" y="76"/>
                  </a:lnTo>
                  <a:lnTo>
                    <a:pt x="414" y="76"/>
                  </a:lnTo>
                  <a:lnTo>
                    <a:pt x="414" y="78"/>
                  </a:lnTo>
                  <a:lnTo>
                    <a:pt x="416" y="78"/>
                  </a:lnTo>
                  <a:lnTo>
                    <a:pt x="418" y="78"/>
                  </a:lnTo>
                  <a:lnTo>
                    <a:pt x="418" y="80"/>
                  </a:lnTo>
                  <a:lnTo>
                    <a:pt x="420" y="80"/>
                  </a:lnTo>
                  <a:lnTo>
                    <a:pt x="422" y="80"/>
                  </a:lnTo>
                  <a:lnTo>
                    <a:pt x="424" y="78"/>
                  </a:lnTo>
                  <a:lnTo>
                    <a:pt x="426" y="78"/>
                  </a:lnTo>
                  <a:lnTo>
                    <a:pt x="426" y="80"/>
                  </a:lnTo>
                  <a:lnTo>
                    <a:pt x="426" y="82"/>
                  </a:lnTo>
                  <a:lnTo>
                    <a:pt x="426" y="84"/>
                  </a:lnTo>
                  <a:lnTo>
                    <a:pt x="428" y="86"/>
                  </a:lnTo>
                  <a:lnTo>
                    <a:pt x="428" y="88"/>
                  </a:lnTo>
                  <a:lnTo>
                    <a:pt x="426" y="90"/>
                  </a:lnTo>
                  <a:lnTo>
                    <a:pt x="426" y="92"/>
                  </a:lnTo>
                  <a:lnTo>
                    <a:pt x="426" y="94"/>
                  </a:lnTo>
                  <a:lnTo>
                    <a:pt x="424" y="92"/>
                  </a:lnTo>
                  <a:lnTo>
                    <a:pt x="424" y="94"/>
                  </a:lnTo>
                  <a:lnTo>
                    <a:pt x="422" y="94"/>
                  </a:lnTo>
                  <a:lnTo>
                    <a:pt x="424" y="96"/>
                  </a:lnTo>
                  <a:lnTo>
                    <a:pt x="426" y="96"/>
                  </a:lnTo>
                  <a:lnTo>
                    <a:pt x="426" y="98"/>
                  </a:lnTo>
                  <a:lnTo>
                    <a:pt x="426" y="100"/>
                  </a:lnTo>
                  <a:lnTo>
                    <a:pt x="424" y="100"/>
                  </a:lnTo>
                  <a:lnTo>
                    <a:pt x="422" y="102"/>
                  </a:lnTo>
                  <a:lnTo>
                    <a:pt x="420" y="104"/>
                  </a:lnTo>
                  <a:lnTo>
                    <a:pt x="420" y="106"/>
                  </a:lnTo>
                  <a:lnTo>
                    <a:pt x="422" y="106"/>
                  </a:lnTo>
                  <a:lnTo>
                    <a:pt x="422" y="108"/>
                  </a:lnTo>
                  <a:lnTo>
                    <a:pt x="422" y="110"/>
                  </a:lnTo>
                  <a:lnTo>
                    <a:pt x="420" y="110"/>
                  </a:lnTo>
                  <a:lnTo>
                    <a:pt x="422" y="112"/>
                  </a:lnTo>
                  <a:lnTo>
                    <a:pt x="424" y="112"/>
                  </a:lnTo>
                  <a:lnTo>
                    <a:pt x="424" y="114"/>
                  </a:lnTo>
                  <a:lnTo>
                    <a:pt x="426" y="116"/>
                  </a:lnTo>
                  <a:lnTo>
                    <a:pt x="428" y="116"/>
                  </a:lnTo>
                  <a:lnTo>
                    <a:pt x="428" y="118"/>
                  </a:lnTo>
                  <a:lnTo>
                    <a:pt x="430" y="118"/>
                  </a:lnTo>
                  <a:lnTo>
                    <a:pt x="430" y="120"/>
                  </a:lnTo>
                  <a:lnTo>
                    <a:pt x="432" y="118"/>
                  </a:lnTo>
                  <a:lnTo>
                    <a:pt x="434" y="118"/>
                  </a:lnTo>
                  <a:lnTo>
                    <a:pt x="434" y="120"/>
                  </a:lnTo>
                  <a:lnTo>
                    <a:pt x="436" y="118"/>
                  </a:lnTo>
                  <a:lnTo>
                    <a:pt x="438" y="118"/>
                  </a:lnTo>
                  <a:lnTo>
                    <a:pt x="440" y="118"/>
                  </a:lnTo>
                  <a:lnTo>
                    <a:pt x="440" y="120"/>
                  </a:lnTo>
                  <a:lnTo>
                    <a:pt x="442" y="120"/>
                  </a:lnTo>
                  <a:lnTo>
                    <a:pt x="442" y="122"/>
                  </a:lnTo>
                  <a:lnTo>
                    <a:pt x="444" y="122"/>
                  </a:lnTo>
                  <a:lnTo>
                    <a:pt x="444" y="124"/>
                  </a:lnTo>
                  <a:lnTo>
                    <a:pt x="446" y="124"/>
                  </a:lnTo>
                  <a:lnTo>
                    <a:pt x="448" y="126"/>
                  </a:lnTo>
                  <a:lnTo>
                    <a:pt x="450" y="128"/>
                  </a:lnTo>
                  <a:lnTo>
                    <a:pt x="452" y="128"/>
                  </a:lnTo>
                  <a:lnTo>
                    <a:pt x="452" y="130"/>
                  </a:lnTo>
                  <a:lnTo>
                    <a:pt x="454" y="132"/>
                  </a:lnTo>
                  <a:lnTo>
                    <a:pt x="456" y="132"/>
                  </a:lnTo>
                  <a:lnTo>
                    <a:pt x="458" y="132"/>
                  </a:lnTo>
                  <a:lnTo>
                    <a:pt x="458" y="134"/>
                  </a:lnTo>
                  <a:lnTo>
                    <a:pt x="460" y="134"/>
                  </a:lnTo>
                  <a:lnTo>
                    <a:pt x="462" y="136"/>
                  </a:lnTo>
                  <a:lnTo>
                    <a:pt x="462" y="138"/>
                  </a:lnTo>
                  <a:lnTo>
                    <a:pt x="464" y="138"/>
                  </a:lnTo>
                  <a:lnTo>
                    <a:pt x="464" y="140"/>
                  </a:lnTo>
                  <a:lnTo>
                    <a:pt x="466" y="140"/>
                  </a:lnTo>
                  <a:lnTo>
                    <a:pt x="466" y="142"/>
                  </a:lnTo>
                  <a:lnTo>
                    <a:pt x="468" y="142"/>
                  </a:lnTo>
                  <a:lnTo>
                    <a:pt x="468" y="144"/>
                  </a:lnTo>
                  <a:lnTo>
                    <a:pt x="470" y="144"/>
                  </a:lnTo>
                  <a:lnTo>
                    <a:pt x="472" y="146"/>
                  </a:lnTo>
                  <a:lnTo>
                    <a:pt x="474" y="146"/>
                  </a:lnTo>
                  <a:lnTo>
                    <a:pt x="474" y="148"/>
                  </a:lnTo>
                  <a:lnTo>
                    <a:pt x="474" y="150"/>
                  </a:lnTo>
                  <a:lnTo>
                    <a:pt x="474" y="152"/>
                  </a:lnTo>
                  <a:lnTo>
                    <a:pt x="476" y="152"/>
                  </a:lnTo>
                  <a:lnTo>
                    <a:pt x="480" y="156"/>
                  </a:lnTo>
                  <a:lnTo>
                    <a:pt x="484" y="158"/>
                  </a:lnTo>
                  <a:lnTo>
                    <a:pt x="484" y="160"/>
                  </a:lnTo>
                  <a:lnTo>
                    <a:pt x="486" y="160"/>
                  </a:lnTo>
                  <a:lnTo>
                    <a:pt x="486" y="162"/>
                  </a:lnTo>
                  <a:lnTo>
                    <a:pt x="484" y="162"/>
                  </a:lnTo>
                  <a:lnTo>
                    <a:pt x="486" y="164"/>
                  </a:lnTo>
                  <a:lnTo>
                    <a:pt x="486" y="166"/>
                  </a:lnTo>
                  <a:lnTo>
                    <a:pt x="488" y="166"/>
                  </a:lnTo>
                  <a:lnTo>
                    <a:pt x="490" y="170"/>
                  </a:lnTo>
                  <a:lnTo>
                    <a:pt x="488" y="172"/>
                  </a:lnTo>
                  <a:lnTo>
                    <a:pt x="490" y="174"/>
                  </a:lnTo>
                  <a:lnTo>
                    <a:pt x="490" y="176"/>
                  </a:lnTo>
                  <a:lnTo>
                    <a:pt x="492" y="178"/>
                  </a:lnTo>
                  <a:lnTo>
                    <a:pt x="494" y="178"/>
                  </a:lnTo>
                  <a:lnTo>
                    <a:pt x="496" y="182"/>
                  </a:lnTo>
                  <a:lnTo>
                    <a:pt x="496" y="184"/>
                  </a:lnTo>
                  <a:lnTo>
                    <a:pt x="496" y="186"/>
                  </a:lnTo>
                  <a:lnTo>
                    <a:pt x="496" y="188"/>
                  </a:lnTo>
                  <a:lnTo>
                    <a:pt x="494" y="188"/>
                  </a:lnTo>
                  <a:lnTo>
                    <a:pt x="494" y="190"/>
                  </a:lnTo>
                  <a:lnTo>
                    <a:pt x="494" y="192"/>
                  </a:lnTo>
                  <a:lnTo>
                    <a:pt x="492" y="192"/>
                  </a:lnTo>
                  <a:lnTo>
                    <a:pt x="492" y="194"/>
                  </a:lnTo>
                  <a:lnTo>
                    <a:pt x="494" y="194"/>
                  </a:lnTo>
                  <a:lnTo>
                    <a:pt x="496" y="194"/>
                  </a:lnTo>
                  <a:lnTo>
                    <a:pt x="496" y="192"/>
                  </a:lnTo>
                  <a:lnTo>
                    <a:pt x="498" y="190"/>
                  </a:lnTo>
                  <a:lnTo>
                    <a:pt x="500" y="190"/>
                  </a:lnTo>
                  <a:lnTo>
                    <a:pt x="502" y="192"/>
                  </a:lnTo>
                  <a:lnTo>
                    <a:pt x="506" y="194"/>
                  </a:lnTo>
                  <a:lnTo>
                    <a:pt x="506" y="198"/>
                  </a:lnTo>
                  <a:lnTo>
                    <a:pt x="506" y="200"/>
                  </a:lnTo>
                  <a:lnTo>
                    <a:pt x="506" y="202"/>
                  </a:lnTo>
                  <a:lnTo>
                    <a:pt x="504" y="202"/>
                  </a:lnTo>
                  <a:lnTo>
                    <a:pt x="504" y="204"/>
                  </a:lnTo>
                  <a:lnTo>
                    <a:pt x="502" y="204"/>
                  </a:lnTo>
                  <a:lnTo>
                    <a:pt x="500" y="204"/>
                  </a:lnTo>
                  <a:lnTo>
                    <a:pt x="500" y="206"/>
                  </a:lnTo>
                  <a:lnTo>
                    <a:pt x="500" y="208"/>
                  </a:lnTo>
                  <a:lnTo>
                    <a:pt x="498" y="208"/>
                  </a:lnTo>
                  <a:lnTo>
                    <a:pt x="500" y="208"/>
                  </a:lnTo>
                  <a:lnTo>
                    <a:pt x="500" y="210"/>
                  </a:lnTo>
                  <a:lnTo>
                    <a:pt x="498" y="210"/>
                  </a:lnTo>
                  <a:lnTo>
                    <a:pt x="496" y="210"/>
                  </a:lnTo>
                  <a:lnTo>
                    <a:pt x="496" y="212"/>
                  </a:lnTo>
                  <a:lnTo>
                    <a:pt x="494" y="212"/>
                  </a:lnTo>
                  <a:lnTo>
                    <a:pt x="494" y="210"/>
                  </a:lnTo>
                  <a:lnTo>
                    <a:pt x="494" y="208"/>
                  </a:lnTo>
                  <a:lnTo>
                    <a:pt x="492" y="208"/>
                  </a:lnTo>
                  <a:lnTo>
                    <a:pt x="492" y="206"/>
                  </a:lnTo>
                  <a:lnTo>
                    <a:pt x="492" y="206"/>
                  </a:lnTo>
                  <a:lnTo>
                    <a:pt x="492" y="208"/>
                  </a:lnTo>
                  <a:lnTo>
                    <a:pt x="492" y="206"/>
                  </a:lnTo>
                  <a:lnTo>
                    <a:pt x="492" y="208"/>
                  </a:lnTo>
                  <a:lnTo>
                    <a:pt x="492" y="206"/>
                  </a:lnTo>
                  <a:lnTo>
                    <a:pt x="490" y="206"/>
                  </a:lnTo>
                  <a:lnTo>
                    <a:pt x="490" y="208"/>
                  </a:lnTo>
                  <a:lnTo>
                    <a:pt x="492" y="208"/>
                  </a:lnTo>
                  <a:lnTo>
                    <a:pt x="492" y="210"/>
                  </a:lnTo>
                  <a:lnTo>
                    <a:pt x="492" y="212"/>
                  </a:lnTo>
                  <a:lnTo>
                    <a:pt x="492" y="214"/>
                  </a:lnTo>
                  <a:lnTo>
                    <a:pt x="492" y="214"/>
                  </a:lnTo>
                  <a:lnTo>
                    <a:pt x="492" y="216"/>
                  </a:lnTo>
                  <a:lnTo>
                    <a:pt x="492" y="214"/>
                  </a:lnTo>
                  <a:lnTo>
                    <a:pt x="494" y="214"/>
                  </a:lnTo>
                  <a:lnTo>
                    <a:pt x="496" y="216"/>
                  </a:lnTo>
                  <a:lnTo>
                    <a:pt x="494" y="216"/>
                  </a:lnTo>
                  <a:lnTo>
                    <a:pt x="492" y="218"/>
                  </a:lnTo>
                  <a:lnTo>
                    <a:pt x="492" y="220"/>
                  </a:lnTo>
                  <a:lnTo>
                    <a:pt x="494" y="220"/>
                  </a:lnTo>
                  <a:lnTo>
                    <a:pt x="496" y="220"/>
                  </a:lnTo>
                  <a:lnTo>
                    <a:pt x="498" y="220"/>
                  </a:lnTo>
                  <a:lnTo>
                    <a:pt x="500" y="220"/>
                  </a:lnTo>
                  <a:lnTo>
                    <a:pt x="502" y="220"/>
                  </a:lnTo>
                  <a:lnTo>
                    <a:pt x="502" y="218"/>
                  </a:lnTo>
                  <a:lnTo>
                    <a:pt x="502" y="216"/>
                  </a:lnTo>
                  <a:lnTo>
                    <a:pt x="504" y="216"/>
                  </a:lnTo>
                  <a:lnTo>
                    <a:pt x="504" y="214"/>
                  </a:lnTo>
                  <a:lnTo>
                    <a:pt x="506" y="212"/>
                  </a:lnTo>
                  <a:lnTo>
                    <a:pt x="506" y="210"/>
                  </a:lnTo>
                  <a:lnTo>
                    <a:pt x="508" y="210"/>
                  </a:lnTo>
                  <a:lnTo>
                    <a:pt x="508" y="212"/>
                  </a:lnTo>
                  <a:lnTo>
                    <a:pt x="508" y="214"/>
                  </a:lnTo>
                  <a:lnTo>
                    <a:pt x="506" y="214"/>
                  </a:lnTo>
                  <a:lnTo>
                    <a:pt x="504" y="216"/>
                  </a:lnTo>
                  <a:lnTo>
                    <a:pt x="504" y="218"/>
                  </a:lnTo>
                  <a:lnTo>
                    <a:pt x="504" y="220"/>
                  </a:lnTo>
                  <a:lnTo>
                    <a:pt x="504" y="220"/>
                  </a:lnTo>
                  <a:lnTo>
                    <a:pt x="506" y="220"/>
                  </a:lnTo>
                  <a:lnTo>
                    <a:pt x="506" y="222"/>
                  </a:lnTo>
                  <a:lnTo>
                    <a:pt x="506" y="224"/>
                  </a:lnTo>
                  <a:lnTo>
                    <a:pt x="506" y="226"/>
                  </a:lnTo>
                  <a:lnTo>
                    <a:pt x="508" y="228"/>
                  </a:lnTo>
                  <a:lnTo>
                    <a:pt x="508" y="230"/>
                  </a:lnTo>
                  <a:lnTo>
                    <a:pt x="508" y="232"/>
                  </a:lnTo>
                  <a:lnTo>
                    <a:pt x="506" y="232"/>
                  </a:lnTo>
                  <a:lnTo>
                    <a:pt x="504" y="234"/>
                  </a:lnTo>
                  <a:lnTo>
                    <a:pt x="504" y="232"/>
                  </a:lnTo>
                  <a:lnTo>
                    <a:pt x="502" y="232"/>
                  </a:lnTo>
                  <a:lnTo>
                    <a:pt x="502" y="230"/>
                  </a:lnTo>
                  <a:lnTo>
                    <a:pt x="500" y="228"/>
                  </a:lnTo>
                  <a:lnTo>
                    <a:pt x="498" y="228"/>
                  </a:lnTo>
                  <a:lnTo>
                    <a:pt x="496" y="230"/>
                  </a:lnTo>
                  <a:lnTo>
                    <a:pt x="494" y="230"/>
                  </a:lnTo>
                  <a:lnTo>
                    <a:pt x="494" y="228"/>
                  </a:lnTo>
                  <a:lnTo>
                    <a:pt x="494" y="230"/>
                  </a:lnTo>
                  <a:lnTo>
                    <a:pt x="492" y="230"/>
                  </a:lnTo>
                  <a:lnTo>
                    <a:pt x="492" y="230"/>
                  </a:lnTo>
                  <a:lnTo>
                    <a:pt x="492" y="232"/>
                  </a:lnTo>
                  <a:lnTo>
                    <a:pt x="490" y="232"/>
                  </a:lnTo>
                  <a:lnTo>
                    <a:pt x="490" y="230"/>
                  </a:lnTo>
                  <a:lnTo>
                    <a:pt x="488" y="230"/>
                  </a:lnTo>
                  <a:lnTo>
                    <a:pt x="488" y="232"/>
                  </a:lnTo>
                  <a:lnTo>
                    <a:pt x="490" y="232"/>
                  </a:lnTo>
                  <a:lnTo>
                    <a:pt x="492" y="232"/>
                  </a:lnTo>
                  <a:lnTo>
                    <a:pt x="492" y="234"/>
                  </a:lnTo>
                  <a:lnTo>
                    <a:pt x="492" y="234"/>
                  </a:lnTo>
                  <a:lnTo>
                    <a:pt x="494" y="234"/>
                  </a:lnTo>
                  <a:lnTo>
                    <a:pt x="494" y="232"/>
                  </a:lnTo>
                  <a:lnTo>
                    <a:pt x="496" y="232"/>
                  </a:lnTo>
                  <a:lnTo>
                    <a:pt x="498" y="232"/>
                  </a:lnTo>
                  <a:lnTo>
                    <a:pt x="498" y="234"/>
                  </a:lnTo>
                  <a:lnTo>
                    <a:pt x="498" y="236"/>
                  </a:lnTo>
                  <a:lnTo>
                    <a:pt x="500" y="234"/>
                  </a:lnTo>
                  <a:lnTo>
                    <a:pt x="502" y="234"/>
                  </a:lnTo>
                  <a:lnTo>
                    <a:pt x="504" y="234"/>
                  </a:lnTo>
                  <a:lnTo>
                    <a:pt x="504" y="236"/>
                  </a:lnTo>
                  <a:lnTo>
                    <a:pt x="506" y="236"/>
                  </a:lnTo>
                  <a:lnTo>
                    <a:pt x="506" y="238"/>
                  </a:lnTo>
                  <a:lnTo>
                    <a:pt x="508" y="238"/>
                  </a:lnTo>
                  <a:lnTo>
                    <a:pt x="510" y="238"/>
                  </a:lnTo>
                  <a:lnTo>
                    <a:pt x="508" y="238"/>
                  </a:lnTo>
                  <a:lnTo>
                    <a:pt x="510" y="238"/>
                  </a:lnTo>
                  <a:lnTo>
                    <a:pt x="510" y="240"/>
                  </a:lnTo>
                  <a:lnTo>
                    <a:pt x="510" y="242"/>
                  </a:lnTo>
                  <a:lnTo>
                    <a:pt x="512" y="242"/>
                  </a:lnTo>
                  <a:lnTo>
                    <a:pt x="512" y="244"/>
                  </a:lnTo>
                  <a:lnTo>
                    <a:pt x="512" y="246"/>
                  </a:lnTo>
                  <a:lnTo>
                    <a:pt x="512" y="248"/>
                  </a:lnTo>
                  <a:lnTo>
                    <a:pt x="510" y="248"/>
                  </a:lnTo>
                  <a:lnTo>
                    <a:pt x="508" y="248"/>
                  </a:lnTo>
                  <a:lnTo>
                    <a:pt x="508" y="250"/>
                  </a:lnTo>
                  <a:lnTo>
                    <a:pt x="510" y="250"/>
                  </a:lnTo>
                  <a:lnTo>
                    <a:pt x="510" y="248"/>
                  </a:lnTo>
                  <a:lnTo>
                    <a:pt x="510" y="250"/>
                  </a:lnTo>
                  <a:lnTo>
                    <a:pt x="510" y="252"/>
                  </a:lnTo>
                  <a:lnTo>
                    <a:pt x="512" y="252"/>
                  </a:lnTo>
                  <a:lnTo>
                    <a:pt x="512" y="250"/>
                  </a:lnTo>
                  <a:lnTo>
                    <a:pt x="514" y="252"/>
                  </a:lnTo>
                  <a:lnTo>
                    <a:pt x="514" y="250"/>
                  </a:lnTo>
                  <a:lnTo>
                    <a:pt x="516" y="250"/>
                  </a:lnTo>
                  <a:lnTo>
                    <a:pt x="518" y="250"/>
                  </a:lnTo>
                  <a:lnTo>
                    <a:pt x="520" y="248"/>
                  </a:lnTo>
                  <a:lnTo>
                    <a:pt x="520" y="246"/>
                  </a:lnTo>
                  <a:lnTo>
                    <a:pt x="520" y="244"/>
                  </a:lnTo>
                  <a:lnTo>
                    <a:pt x="520" y="242"/>
                  </a:lnTo>
                  <a:lnTo>
                    <a:pt x="522" y="242"/>
                  </a:lnTo>
                  <a:lnTo>
                    <a:pt x="522" y="240"/>
                  </a:lnTo>
                  <a:lnTo>
                    <a:pt x="524" y="240"/>
                  </a:lnTo>
                  <a:lnTo>
                    <a:pt x="524" y="238"/>
                  </a:lnTo>
                  <a:lnTo>
                    <a:pt x="524" y="236"/>
                  </a:lnTo>
                  <a:lnTo>
                    <a:pt x="524" y="238"/>
                  </a:lnTo>
                  <a:lnTo>
                    <a:pt x="526" y="238"/>
                  </a:lnTo>
                  <a:lnTo>
                    <a:pt x="526" y="240"/>
                  </a:lnTo>
                  <a:lnTo>
                    <a:pt x="526" y="238"/>
                  </a:lnTo>
                  <a:lnTo>
                    <a:pt x="526" y="240"/>
                  </a:lnTo>
                  <a:lnTo>
                    <a:pt x="528" y="240"/>
                  </a:lnTo>
                  <a:lnTo>
                    <a:pt x="528" y="242"/>
                  </a:lnTo>
                  <a:lnTo>
                    <a:pt x="530" y="242"/>
                  </a:lnTo>
                  <a:lnTo>
                    <a:pt x="530" y="244"/>
                  </a:lnTo>
                  <a:lnTo>
                    <a:pt x="532" y="244"/>
                  </a:lnTo>
                  <a:lnTo>
                    <a:pt x="532" y="246"/>
                  </a:lnTo>
                  <a:lnTo>
                    <a:pt x="534" y="246"/>
                  </a:lnTo>
                  <a:lnTo>
                    <a:pt x="534" y="248"/>
                  </a:lnTo>
                  <a:lnTo>
                    <a:pt x="534" y="250"/>
                  </a:lnTo>
                  <a:lnTo>
                    <a:pt x="536" y="250"/>
                  </a:lnTo>
                  <a:lnTo>
                    <a:pt x="536" y="252"/>
                  </a:lnTo>
                  <a:lnTo>
                    <a:pt x="538" y="252"/>
                  </a:lnTo>
                  <a:lnTo>
                    <a:pt x="536" y="254"/>
                  </a:lnTo>
                  <a:lnTo>
                    <a:pt x="536" y="256"/>
                  </a:lnTo>
                  <a:lnTo>
                    <a:pt x="536" y="258"/>
                  </a:lnTo>
                  <a:lnTo>
                    <a:pt x="536" y="260"/>
                  </a:lnTo>
                  <a:lnTo>
                    <a:pt x="534" y="260"/>
                  </a:lnTo>
                  <a:lnTo>
                    <a:pt x="532" y="262"/>
                  </a:lnTo>
                  <a:lnTo>
                    <a:pt x="540" y="269"/>
                  </a:lnTo>
                  <a:lnTo>
                    <a:pt x="540" y="269"/>
                  </a:lnTo>
                  <a:lnTo>
                    <a:pt x="538" y="271"/>
                  </a:lnTo>
                  <a:lnTo>
                    <a:pt x="538" y="273"/>
                  </a:lnTo>
                  <a:lnTo>
                    <a:pt x="536" y="275"/>
                  </a:lnTo>
                  <a:lnTo>
                    <a:pt x="536" y="277"/>
                  </a:lnTo>
                  <a:lnTo>
                    <a:pt x="534" y="279"/>
                  </a:lnTo>
                  <a:lnTo>
                    <a:pt x="534" y="281"/>
                  </a:lnTo>
                  <a:lnTo>
                    <a:pt x="532" y="281"/>
                  </a:lnTo>
                  <a:lnTo>
                    <a:pt x="530" y="283"/>
                  </a:lnTo>
                  <a:lnTo>
                    <a:pt x="530" y="285"/>
                  </a:lnTo>
                  <a:lnTo>
                    <a:pt x="528" y="287"/>
                  </a:lnTo>
                  <a:lnTo>
                    <a:pt x="528" y="289"/>
                  </a:lnTo>
                  <a:lnTo>
                    <a:pt x="526" y="291"/>
                  </a:lnTo>
                  <a:lnTo>
                    <a:pt x="526" y="293"/>
                  </a:lnTo>
                  <a:lnTo>
                    <a:pt x="526" y="295"/>
                  </a:lnTo>
                  <a:lnTo>
                    <a:pt x="526" y="297"/>
                  </a:lnTo>
                  <a:lnTo>
                    <a:pt x="524" y="299"/>
                  </a:lnTo>
                  <a:lnTo>
                    <a:pt x="524" y="301"/>
                  </a:lnTo>
                  <a:lnTo>
                    <a:pt x="524" y="303"/>
                  </a:lnTo>
                  <a:lnTo>
                    <a:pt x="522" y="305"/>
                  </a:lnTo>
                  <a:lnTo>
                    <a:pt x="522" y="307"/>
                  </a:lnTo>
                  <a:lnTo>
                    <a:pt x="522" y="309"/>
                  </a:lnTo>
                  <a:lnTo>
                    <a:pt x="520" y="311"/>
                  </a:lnTo>
                  <a:lnTo>
                    <a:pt x="520" y="313"/>
                  </a:lnTo>
                  <a:lnTo>
                    <a:pt x="520" y="315"/>
                  </a:lnTo>
                  <a:lnTo>
                    <a:pt x="520" y="317"/>
                  </a:lnTo>
                  <a:lnTo>
                    <a:pt x="520" y="317"/>
                  </a:lnTo>
                  <a:lnTo>
                    <a:pt x="520" y="319"/>
                  </a:lnTo>
                  <a:lnTo>
                    <a:pt x="520" y="321"/>
                  </a:lnTo>
                  <a:lnTo>
                    <a:pt x="518" y="321"/>
                  </a:lnTo>
                  <a:lnTo>
                    <a:pt x="518" y="323"/>
                  </a:lnTo>
                  <a:lnTo>
                    <a:pt x="518" y="325"/>
                  </a:lnTo>
                  <a:lnTo>
                    <a:pt x="516" y="325"/>
                  </a:lnTo>
                  <a:lnTo>
                    <a:pt x="516" y="327"/>
                  </a:lnTo>
                  <a:lnTo>
                    <a:pt x="516" y="329"/>
                  </a:lnTo>
                  <a:lnTo>
                    <a:pt x="514" y="331"/>
                  </a:lnTo>
                  <a:lnTo>
                    <a:pt x="514" y="333"/>
                  </a:lnTo>
                  <a:lnTo>
                    <a:pt x="512" y="335"/>
                  </a:lnTo>
                  <a:lnTo>
                    <a:pt x="512" y="337"/>
                  </a:lnTo>
                  <a:lnTo>
                    <a:pt x="510" y="339"/>
                  </a:lnTo>
                  <a:lnTo>
                    <a:pt x="510" y="341"/>
                  </a:lnTo>
                  <a:lnTo>
                    <a:pt x="510" y="343"/>
                  </a:lnTo>
                  <a:lnTo>
                    <a:pt x="508" y="343"/>
                  </a:lnTo>
                  <a:lnTo>
                    <a:pt x="508" y="345"/>
                  </a:lnTo>
                  <a:lnTo>
                    <a:pt x="508" y="347"/>
                  </a:lnTo>
                  <a:lnTo>
                    <a:pt x="506" y="347"/>
                  </a:lnTo>
                  <a:lnTo>
                    <a:pt x="506" y="349"/>
                  </a:lnTo>
                  <a:lnTo>
                    <a:pt x="506" y="351"/>
                  </a:lnTo>
                  <a:lnTo>
                    <a:pt x="506" y="353"/>
                  </a:lnTo>
                  <a:lnTo>
                    <a:pt x="504" y="353"/>
                  </a:lnTo>
                  <a:lnTo>
                    <a:pt x="504" y="355"/>
                  </a:lnTo>
                  <a:lnTo>
                    <a:pt x="504" y="357"/>
                  </a:lnTo>
                  <a:lnTo>
                    <a:pt x="504" y="359"/>
                  </a:lnTo>
                  <a:lnTo>
                    <a:pt x="502" y="359"/>
                  </a:lnTo>
                  <a:lnTo>
                    <a:pt x="502" y="361"/>
                  </a:lnTo>
                  <a:lnTo>
                    <a:pt x="502" y="363"/>
                  </a:lnTo>
                  <a:lnTo>
                    <a:pt x="502" y="365"/>
                  </a:lnTo>
                  <a:lnTo>
                    <a:pt x="500" y="365"/>
                  </a:lnTo>
                  <a:lnTo>
                    <a:pt x="500" y="367"/>
                  </a:lnTo>
                  <a:lnTo>
                    <a:pt x="498" y="369"/>
                  </a:lnTo>
                  <a:lnTo>
                    <a:pt x="498" y="371"/>
                  </a:lnTo>
                  <a:lnTo>
                    <a:pt x="496" y="373"/>
                  </a:lnTo>
                  <a:lnTo>
                    <a:pt x="496" y="375"/>
                  </a:lnTo>
                  <a:lnTo>
                    <a:pt x="496" y="377"/>
                  </a:lnTo>
                  <a:lnTo>
                    <a:pt x="496" y="379"/>
                  </a:lnTo>
                  <a:lnTo>
                    <a:pt x="496" y="381"/>
                  </a:lnTo>
                  <a:lnTo>
                    <a:pt x="494" y="381"/>
                  </a:lnTo>
                  <a:lnTo>
                    <a:pt x="494" y="383"/>
                  </a:lnTo>
                  <a:lnTo>
                    <a:pt x="494" y="385"/>
                  </a:lnTo>
                  <a:lnTo>
                    <a:pt x="494" y="387"/>
                  </a:lnTo>
                  <a:lnTo>
                    <a:pt x="494" y="389"/>
                  </a:lnTo>
                  <a:lnTo>
                    <a:pt x="494" y="391"/>
                  </a:lnTo>
                  <a:lnTo>
                    <a:pt x="492" y="393"/>
                  </a:lnTo>
                  <a:lnTo>
                    <a:pt x="492" y="395"/>
                  </a:lnTo>
                  <a:lnTo>
                    <a:pt x="492" y="397"/>
                  </a:lnTo>
                  <a:lnTo>
                    <a:pt x="490" y="397"/>
                  </a:lnTo>
                  <a:lnTo>
                    <a:pt x="490" y="395"/>
                  </a:lnTo>
                  <a:lnTo>
                    <a:pt x="492" y="393"/>
                  </a:lnTo>
                  <a:lnTo>
                    <a:pt x="492" y="391"/>
                  </a:lnTo>
                  <a:lnTo>
                    <a:pt x="492" y="389"/>
                  </a:lnTo>
                  <a:lnTo>
                    <a:pt x="492" y="387"/>
                  </a:lnTo>
                  <a:lnTo>
                    <a:pt x="490" y="385"/>
                  </a:lnTo>
                  <a:lnTo>
                    <a:pt x="492" y="385"/>
                  </a:lnTo>
                  <a:lnTo>
                    <a:pt x="492" y="383"/>
                  </a:lnTo>
                  <a:lnTo>
                    <a:pt x="490" y="383"/>
                  </a:lnTo>
                  <a:lnTo>
                    <a:pt x="490" y="381"/>
                  </a:lnTo>
                  <a:lnTo>
                    <a:pt x="488" y="383"/>
                  </a:lnTo>
                  <a:lnTo>
                    <a:pt x="488" y="381"/>
                  </a:lnTo>
                  <a:lnTo>
                    <a:pt x="486" y="383"/>
                  </a:lnTo>
                  <a:lnTo>
                    <a:pt x="484" y="381"/>
                  </a:lnTo>
                  <a:lnTo>
                    <a:pt x="486" y="381"/>
                  </a:lnTo>
                  <a:lnTo>
                    <a:pt x="486" y="379"/>
                  </a:lnTo>
                  <a:lnTo>
                    <a:pt x="484" y="381"/>
                  </a:lnTo>
                  <a:lnTo>
                    <a:pt x="482" y="381"/>
                  </a:lnTo>
                  <a:lnTo>
                    <a:pt x="480" y="381"/>
                  </a:lnTo>
                  <a:lnTo>
                    <a:pt x="482" y="383"/>
                  </a:lnTo>
                  <a:lnTo>
                    <a:pt x="482" y="385"/>
                  </a:lnTo>
                  <a:lnTo>
                    <a:pt x="484" y="387"/>
                  </a:lnTo>
                  <a:lnTo>
                    <a:pt x="484" y="389"/>
                  </a:lnTo>
                  <a:lnTo>
                    <a:pt x="484" y="393"/>
                  </a:lnTo>
                  <a:lnTo>
                    <a:pt x="486" y="399"/>
                  </a:lnTo>
                  <a:lnTo>
                    <a:pt x="484" y="405"/>
                  </a:lnTo>
                  <a:lnTo>
                    <a:pt x="482" y="405"/>
                  </a:lnTo>
                  <a:lnTo>
                    <a:pt x="482" y="403"/>
                  </a:lnTo>
                  <a:lnTo>
                    <a:pt x="480" y="403"/>
                  </a:lnTo>
                  <a:lnTo>
                    <a:pt x="478" y="403"/>
                  </a:lnTo>
                  <a:lnTo>
                    <a:pt x="478" y="401"/>
                  </a:lnTo>
                  <a:lnTo>
                    <a:pt x="476" y="401"/>
                  </a:lnTo>
                  <a:lnTo>
                    <a:pt x="476" y="399"/>
                  </a:lnTo>
                  <a:lnTo>
                    <a:pt x="476" y="401"/>
                  </a:lnTo>
                  <a:lnTo>
                    <a:pt x="476" y="403"/>
                  </a:lnTo>
                  <a:lnTo>
                    <a:pt x="474" y="403"/>
                  </a:lnTo>
                  <a:lnTo>
                    <a:pt x="474" y="405"/>
                  </a:lnTo>
                  <a:lnTo>
                    <a:pt x="474" y="407"/>
                  </a:lnTo>
                  <a:lnTo>
                    <a:pt x="476" y="407"/>
                  </a:lnTo>
                  <a:lnTo>
                    <a:pt x="476" y="409"/>
                  </a:lnTo>
                  <a:lnTo>
                    <a:pt x="474" y="409"/>
                  </a:lnTo>
                  <a:lnTo>
                    <a:pt x="474" y="411"/>
                  </a:lnTo>
                  <a:lnTo>
                    <a:pt x="472" y="411"/>
                  </a:lnTo>
                  <a:lnTo>
                    <a:pt x="472" y="413"/>
                  </a:lnTo>
                  <a:lnTo>
                    <a:pt x="470" y="413"/>
                  </a:lnTo>
                  <a:lnTo>
                    <a:pt x="470" y="413"/>
                  </a:lnTo>
                  <a:lnTo>
                    <a:pt x="468" y="413"/>
                  </a:lnTo>
                  <a:lnTo>
                    <a:pt x="468" y="415"/>
                  </a:lnTo>
                  <a:lnTo>
                    <a:pt x="466" y="415"/>
                  </a:lnTo>
                  <a:lnTo>
                    <a:pt x="466" y="417"/>
                  </a:lnTo>
                  <a:lnTo>
                    <a:pt x="464" y="417"/>
                  </a:lnTo>
                  <a:lnTo>
                    <a:pt x="464" y="419"/>
                  </a:lnTo>
                  <a:lnTo>
                    <a:pt x="464" y="421"/>
                  </a:lnTo>
                  <a:lnTo>
                    <a:pt x="462" y="423"/>
                  </a:lnTo>
                  <a:lnTo>
                    <a:pt x="462" y="425"/>
                  </a:lnTo>
                  <a:lnTo>
                    <a:pt x="462" y="427"/>
                  </a:lnTo>
                  <a:lnTo>
                    <a:pt x="460" y="427"/>
                  </a:lnTo>
                  <a:lnTo>
                    <a:pt x="460" y="429"/>
                  </a:lnTo>
                  <a:lnTo>
                    <a:pt x="460" y="431"/>
                  </a:lnTo>
                  <a:lnTo>
                    <a:pt x="460" y="433"/>
                  </a:lnTo>
                  <a:lnTo>
                    <a:pt x="458" y="433"/>
                  </a:lnTo>
                  <a:lnTo>
                    <a:pt x="458" y="435"/>
                  </a:lnTo>
                  <a:lnTo>
                    <a:pt x="458" y="437"/>
                  </a:lnTo>
                  <a:lnTo>
                    <a:pt x="458" y="439"/>
                  </a:lnTo>
                  <a:lnTo>
                    <a:pt x="458" y="441"/>
                  </a:lnTo>
                  <a:lnTo>
                    <a:pt x="458" y="443"/>
                  </a:lnTo>
                  <a:lnTo>
                    <a:pt x="458" y="445"/>
                  </a:lnTo>
                  <a:lnTo>
                    <a:pt x="456" y="445"/>
                  </a:lnTo>
                  <a:lnTo>
                    <a:pt x="458" y="447"/>
                  </a:lnTo>
                  <a:lnTo>
                    <a:pt x="458" y="449"/>
                  </a:lnTo>
                  <a:lnTo>
                    <a:pt x="456" y="449"/>
                  </a:lnTo>
                  <a:lnTo>
                    <a:pt x="456" y="451"/>
                  </a:lnTo>
                  <a:lnTo>
                    <a:pt x="454" y="451"/>
                  </a:lnTo>
                  <a:lnTo>
                    <a:pt x="454" y="453"/>
                  </a:lnTo>
                  <a:lnTo>
                    <a:pt x="454" y="455"/>
                  </a:lnTo>
                  <a:lnTo>
                    <a:pt x="454" y="457"/>
                  </a:lnTo>
                  <a:lnTo>
                    <a:pt x="454" y="459"/>
                  </a:lnTo>
                  <a:lnTo>
                    <a:pt x="452" y="459"/>
                  </a:lnTo>
                  <a:lnTo>
                    <a:pt x="452" y="461"/>
                  </a:lnTo>
                  <a:lnTo>
                    <a:pt x="452" y="461"/>
                  </a:lnTo>
                  <a:lnTo>
                    <a:pt x="450" y="461"/>
                  </a:lnTo>
                  <a:lnTo>
                    <a:pt x="448" y="461"/>
                  </a:lnTo>
                  <a:lnTo>
                    <a:pt x="448" y="463"/>
                  </a:lnTo>
                  <a:lnTo>
                    <a:pt x="448" y="465"/>
                  </a:lnTo>
                  <a:lnTo>
                    <a:pt x="446" y="465"/>
                  </a:lnTo>
                  <a:lnTo>
                    <a:pt x="446" y="463"/>
                  </a:lnTo>
                  <a:lnTo>
                    <a:pt x="444" y="463"/>
                  </a:lnTo>
                  <a:lnTo>
                    <a:pt x="444" y="461"/>
                  </a:lnTo>
                  <a:lnTo>
                    <a:pt x="444" y="461"/>
                  </a:lnTo>
                  <a:lnTo>
                    <a:pt x="444" y="459"/>
                  </a:lnTo>
                  <a:lnTo>
                    <a:pt x="444" y="457"/>
                  </a:lnTo>
                  <a:lnTo>
                    <a:pt x="444" y="455"/>
                  </a:lnTo>
                  <a:lnTo>
                    <a:pt x="444" y="453"/>
                  </a:lnTo>
                  <a:lnTo>
                    <a:pt x="442" y="453"/>
                  </a:lnTo>
                  <a:lnTo>
                    <a:pt x="442" y="451"/>
                  </a:lnTo>
                  <a:lnTo>
                    <a:pt x="442" y="451"/>
                  </a:lnTo>
                  <a:lnTo>
                    <a:pt x="442" y="449"/>
                  </a:lnTo>
                  <a:lnTo>
                    <a:pt x="442" y="449"/>
                  </a:lnTo>
                  <a:lnTo>
                    <a:pt x="442" y="451"/>
                  </a:lnTo>
                  <a:lnTo>
                    <a:pt x="444" y="451"/>
                  </a:lnTo>
                  <a:lnTo>
                    <a:pt x="442" y="451"/>
                  </a:lnTo>
                  <a:lnTo>
                    <a:pt x="444" y="449"/>
                  </a:lnTo>
                  <a:lnTo>
                    <a:pt x="444" y="451"/>
                  </a:lnTo>
                  <a:lnTo>
                    <a:pt x="446" y="451"/>
                  </a:lnTo>
                  <a:lnTo>
                    <a:pt x="448" y="451"/>
                  </a:lnTo>
                  <a:lnTo>
                    <a:pt x="450" y="451"/>
                  </a:lnTo>
                  <a:lnTo>
                    <a:pt x="450" y="449"/>
                  </a:lnTo>
                  <a:lnTo>
                    <a:pt x="452" y="449"/>
                  </a:lnTo>
                  <a:lnTo>
                    <a:pt x="452" y="447"/>
                  </a:lnTo>
                  <a:lnTo>
                    <a:pt x="450" y="447"/>
                  </a:lnTo>
                  <a:lnTo>
                    <a:pt x="450" y="445"/>
                  </a:lnTo>
                  <a:lnTo>
                    <a:pt x="452" y="445"/>
                  </a:lnTo>
                  <a:lnTo>
                    <a:pt x="450" y="445"/>
                  </a:lnTo>
                  <a:lnTo>
                    <a:pt x="450" y="443"/>
                  </a:lnTo>
                  <a:lnTo>
                    <a:pt x="452" y="443"/>
                  </a:lnTo>
                  <a:lnTo>
                    <a:pt x="452" y="441"/>
                  </a:lnTo>
                  <a:lnTo>
                    <a:pt x="452" y="439"/>
                  </a:lnTo>
                  <a:lnTo>
                    <a:pt x="454" y="439"/>
                  </a:lnTo>
                  <a:lnTo>
                    <a:pt x="456" y="441"/>
                  </a:lnTo>
                  <a:lnTo>
                    <a:pt x="456" y="439"/>
                  </a:lnTo>
                  <a:lnTo>
                    <a:pt x="456" y="437"/>
                  </a:lnTo>
                  <a:lnTo>
                    <a:pt x="454" y="437"/>
                  </a:lnTo>
                  <a:lnTo>
                    <a:pt x="454" y="435"/>
                  </a:lnTo>
                  <a:lnTo>
                    <a:pt x="456" y="435"/>
                  </a:lnTo>
                  <a:lnTo>
                    <a:pt x="456" y="437"/>
                  </a:lnTo>
                  <a:lnTo>
                    <a:pt x="456" y="435"/>
                  </a:lnTo>
                  <a:lnTo>
                    <a:pt x="456" y="433"/>
                  </a:lnTo>
                  <a:lnTo>
                    <a:pt x="454" y="433"/>
                  </a:lnTo>
                  <a:lnTo>
                    <a:pt x="452" y="433"/>
                  </a:lnTo>
                  <a:lnTo>
                    <a:pt x="454" y="433"/>
                  </a:lnTo>
                  <a:lnTo>
                    <a:pt x="454" y="431"/>
                  </a:lnTo>
                  <a:lnTo>
                    <a:pt x="452" y="431"/>
                  </a:lnTo>
                  <a:lnTo>
                    <a:pt x="452" y="429"/>
                  </a:lnTo>
                  <a:lnTo>
                    <a:pt x="450" y="429"/>
                  </a:lnTo>
                  <a:lnTo>
                    <a:pt x="450" y="427"/>
                  </a:lnTo>
                  <a:lnTo>
                    <a:pt x="450" y="425"/>
                  </a:lnTo>
                  <a:lnTo>
                    <a:pt x="448" y="425"/>
                  </a:lnTo>
                  <a:lnTo>
                    <a:pt x="448" y="427"/>
                  </a:lnTo>
                  <a:lnTo>
                    <a:pt x="450" y="427"/>
                  </a:lnTo>
                  <a:lnTo>
                    <a:pt x="450" y="429"/>
                  </a:lnTo>
                  <a:lnTo>
                    <a:pt x="448" y="429"/>
                  </a:lnTo>
                  <a:lnTo>
                    <a:pt x="448" y="431"/>
                  </a:lnTo>
                  <a:lnTo>
                    <a:pt x="448" y="433"/>
                  </a:lnTo>
                  <a:lnTo>
                    <a:pt x="446" y="433"/>
                  </a:lnTo>
                  <a:lnTo>
                    <a:pt x="446" y="431"/>
                  </a:lnTo>
                  <a:lnTo>
                    <a:pt x="444" y="431"/>
                  </a:lnTo>
                  <a:lnTo>
                    <a:pt x="442" y="431"/>
                  </a:lnTo>
                  <a:lnTo>
                    <a:pt x="442" y="433"/>
                  </a:lnTo>
                  <a:lnTo>
                    <a:pt x="442" y="431"/>
                  </a:lnTo>
                  <a:lnTo>
                    <a:pt x="442" y="431"/>
                  </a:lnTo>
                  <a:lnTo>
                    <a:pt x="442" y="431"/>
                  </a:lnTo>
                  <a:lnTo>
                    <a:pt x="442" y="431"/>
                  </a:lnTo>
                  <a:lnTo>
                    <a:pt x="442" y="433"/>
                  </a:lnTo>
                  <a:lnTo>
                    <a:pt x="442" y="435"/>
                  </a:lnTo>
                  <a:lnTo>
                    <a:pt x="442" y="437"/>
                  </a:lnTo>
                  <a:lnTo>
                    <a:pt x="442" y="439"/>
                  </a:lnTo>
                  <a:lnTo>
                    <a:pt x="442" y="439"/>
                  </a:lnTo>
                  <a:lnTo>
                    <a:pt x="442" y="441"/>
                  </a:lnTo>
                  <a:lnTo>
                    <a:pt x="442" y="441"/>
                  </a:lnTo>
                  <a:lnTo>
                    <a:pt x="442" y="443"/>
                  </a:lnTo>
                  <a:lnTo>
                    <a:pt x="442" y="441"/>
                  </a:lnTo>
                  <a:lnTo>
                    <a:pt x="440" y="441"/>
                  </a:lnTo>
                  <a:lnTo>
                    <a:pt x="438" y="439"/>
                  </a:lnTo>
                  <a:lnTo>
                    <a:pt x="438" y="441"/>
                  </a:lnTo>
                  <a:lnTo>
                    <a:pt x="436" y="441"/>
                  </a:lnTo>
                  <a:lnTo>
                    <a:pt x="436" y="443"/>
                  </a:lnTo>
                  <a:lnTo>
                    <a:pt x="436" y="445"/>
                  </a:lnTo>
                  <a:lnTo>
                    <a:pt x="438" y="445"/>
                  </a:lnTo>
                  <a:lnTo>
                    <a:pt x="436" y="445"/>
                  </a:lnTo>
                  <a:lnTo>
                    <a:pt x="436" y="447"/>
                  </a:lnTo>
                  <a:lnTo>
                    <a:pt x="434" y="447"/>
                  </a:lnTo>
                  <a:lnTo>
                    <a:pt x="434" y="449"/>
                  </a:lnTo>
                  <a:lnTo>
                    <a:pt x="434" y="447"/>
                  </a:lnTo>
                  <a:lnTo>
                    <a:pt x="432" y="447"/>
                  </a:lnTo>
                  <a:lnTo>
                    <a:pt x="430" y="447"/>
                  </a:lnTo>
                  <a:lnTo>
                    <a:pt x="430" y="449"/>
                  </a:lnTo>
                  <a:lnTo>
                    <a:pt x="428" y="449"/>
                  </a:lnTo>
                  <a:lnTo>
                    <a:pt x="426" y="449"/>
                  </a:lnTo>
                  <a:lnTo>
                    <a:pt x="426" y="447"/>
                  </a:lnTo>
                  <a:lnTo>
                    <a:pt x="426" y="445"/>
                  </a:lnTo>
                  <a:lnTo>
                    <a:pt x="424" y="445"/>
                  </a:lnTo>
                  <a:lnTo>
                    <a:pt x="422" y="445"/>
                  </a:lnTo>
                  <a:lnTo>
                    <a:pt x="420" y="445"/>
                  </a:lnTo>
                  <a:lnTo>
                    <a:pt x="418" y="445"/>
                  </a:lnTo>
                  <a:lnTo>
                    <a:pt x="418" y="447"/>
                  </a:lnTo>
                  <a:lnTo>
                    <a:pt x="418" y="449"/>
                  </a:lnTo>
                  <a:lnTo>
                    <a:pt x="418" y="451"/>
                  </a:lnTo>
                  <a:lnTo>
                    <a:pt x="420" y="451"/>
                  </a:lnTo>
                  <a:lnTo>
                    <a:pt x="422" y="451"/>
                  </a:lnTo>
                  <a:lnTo>
                    <a:pt x="422" y="453"/>
                  </a:lnTo>
                  <a:lnTo>
                    <a:pt x="424" y="453"/>
                  </a:lnTo>
                  <a:lnTo>
                    <a:pt x="424" y="455"/>
                  </a:lnTo>
                  <a:lnTo>
                    <a:pt x="424" y="457"/>
                  </a:lnTo>
                  <a:lnTo>
                    <a:pt x="424" y="459"/>
                  </a:lnTo>
                  <a:lnTo>
                    <a:pt x="424" y="461"/>
                  </a:lnTo>
                  <a:lnTo>
                    <a:pt x="424" y="461"/>
                  </a:lnTo>
                  <a:lnTo>
                    <a:pt x="424" y="463"/>
                  </a:lnTo>
                  <a:lnTo>
                    <a:pt x="424" y="465"/>
                  </a:lnTo>
                  <a:lnTo>
                    <a:pt x="426" y="465"/>
                  </a:lnTo>
                  <a:lnTo>
                    <a:pt x="426" y="467"/>
                  </a:lnTo>
                  <a:lnTo>
                    <a:pt x="428" y="467"/>
                  </a:lnTo>
                  <a:lnTo>
                    <a:pt x="426" y="467"/>
                  </a:lnTo>
                  <a:lnTo>
                    <a:pt x="426" y="469"/>
                  </a:lnTo>
                  <a:lnTo>
                    <a:pt x="426" y="471"/>
                  </a:lnTo>
                  <a:lnTo>
                    <a:pt x="426" y="473"/>
                  </a:lnTo>
                  <a:lnTo>
                    <a:pt x="428" y="473"/>
                  </a:lnTo>
                  <a:lnTo>
                    <a:pt x="428" y="475"/>
                  </a:lnTo>
                  <a:lnTo>
                    <a:pt x="428" y="477"/>
                  </a:lnTo>
                  <a:lnTo>
                    <a:pt x="428" y="479"/>
                  </a:lnTo>
                  <a:lnTo>
                    <a:pt x="430" y="481"/>
                  </a:lnTo>
                  <a:lnTo>
                    <a:pt x="430" y="483"/>
                  </a:lnTo>
                  <a:lnTo>
                    <a:pt x="432" y="485"/>
                  </a:lnTo>
                  <a:lnTo>
                    <a:pt x="432" y="487"/>
                  </a:lnTo>
                  <a:lnTo>
                    <a:pt x="432" y="489"/>
                  </a:lnTo>
                  <a:lnTo>
                    <a:pt x="432" y="491"/>
                  </a:lnTo>
                  <a:lnTo>
                    <a:pt x="430" y="491"/>
                  </a:lnTo>
                  <a:lnTo>
                    <a:pt x="428" y="491"/>
                  </a:lnTo>
                  <a:lnTo>
                    <a:pt x="426" y="491"/>
                  </a:lnTo>
                  <a:lnTo>
                    <a:pt x="424" y="491"/>
                  </a:lnTo>
                  <a:lnTo>
                    <a:pt x="422" y="491"/>
                  </a:lnTo>
                  <a:lnTo>
                    <a:pt x="420" y="491"/>
                  </a:lnTo>
                  <a:lnTo>
                    <a:pt x="418" y="491"/>
                  </a:lnTo>
                  <a:lnTo>
                    <a:pt x="416" y="491"/>
                  </a:lnTo>
                  <a:lnTo>
                    <a:pt x="416" y="489"/>
                  </a:lnTo>
                  <a:lnTo>
                    <a:pt x="414" y="489"/>
                  </a:lnTo>
                  <a:lnTo>
                    <a:pt x="412" y="489"/>
                  </a:lnTo>
                  <a:lnTo>
                    <a:pt x="410" y="489"/>
                  </a:lnTo>
                  <a:lnTo>
                    <a:pt x="410" y="487"/>
                  </a:lnTo>
                  <a:lnTo>
                    <a:pt x="408" y="487"/>
                  </a:lnTo>
                  <a:lnTo>
                    <a:pt x="406" y="487"/>
                  </a:lnTo>
                  <a:lnTo>
                    <a:pt x="404" y="487"/>
                  </a:lnTo>
                  <a:lnTo>
                    <a:pt x="402" y="487"/>
                  </a:lnTo>
                  <a:lnTo>
                    <a:pt x="400" y="487"/>
                  </a:lnTo>
                  <a:lnTo>
                    <a:pt x="398" y="489"/>
                  </a:lnTo>
                  <a:lnTo>
                    <a:pt x="394" y="487"/>
                  </a:lnTo>
                  <a:lnTo>
                    <a:pt x="394" y="485"/>
                  </a:lnTo>
                  <a:lnTo>
                    <a:pt x="394" y="487"/>
                  </a:lnTo>
                  <a:lnTo>
                    <a:pt x="394" y="487"/>
                  </a:lnTo>
                  <a:lnTo>
                    <a:pt x="394" y="485"/>
                  </a:lnTo>
                  <a:lnTo>
                    <a:pt x="394" y="487"/>
                  </a:lnTo>
                  <a:lnTo>
                    <a:pt x="392" y="485"/>
                  </a:lnTo>
                  <a:lnTo>
                    <a:pt x="394" y="485"/>
                  </a:lnTo>
                  <a:lnTo>
                    <a:pt x="392" y="485"/>
                  </a:lnTo>
                  <a:lnTo>
                    <a:pt x="390" y="485"/>
                  </a:lnTo>
                  <a:lnTo>
                    <a:pt x="388" y="483"/>
                  </a:lnTo>
                  <a:lnTo>
                    <a:pt x="388" y="481"/>
                  </a:lnTo>
                  <a:lnTo>
                    <a:pt x="390" y="481"/>
                  </a:lnTo>
                  <a:lnTo>
                    <a:pt x="388" y="481"/>
                  </a:lnTo>
                  <a:lnTo>
                    <a:pt x="390" y="481"/>
                  </a:lnTo>
                  <a:lnTo>
                    <a:pt x="390" y="479"/>
                  </a:lnTo>
                  <a:lnTo>
                    <a:pt x="390" y="477"/>
                  </a:lnTo>
                  <a:lnTo>
                    <a:pt x="392" y="477"/>
                  </a:lnTo>
                  <a:lnTo>
                    <a:pt x="394" y="477"/>
                  </a:lnTo>
                  <a:lnTo>
                    <a:pt x="394" y="479"/>
                  </a:lnTo>
                  <a:lnTo>
                    <a:pt x="394" y="477"/>
                  </a:lnTo>
                  <a:lnTo>
                    <a:pt x="394" y="477"/>
                  </a:lnTo>
                  <a:lnTo>
                    <a:pt x="394" y="475"/>
                  </a:lnTo>
                  <a:lnTo>
                    <a:pt x="394" y="475"/>
                  </a:lnTo>
                  <a:lnTo>
                    <a:pt x="394" y="475"/>
                  </a:lnTo>
                  <a:lnTo>
                    <a:pt x="396" y="475"/>
                  </a:lnTo>
                  <a:lnTo>
                    <a:pt x="394" y="473"/>
                  </a:lnTo>
                  <a:lnTo>
                    <a:pt x="394" y="473"/>
                  </a:lnTo>
                  <a:lnTo>
                    <a:pt x="394" y="471"/>
                  </a:lnTo>
                  <a:lnTo>
                    <a:pt x="392" y="471"/>
                  </a:lnTo>
                  <a:lnTo>
                    <a:pt x="390" y="473"/>
                  </a:lnTo>
                  <a:lnTo>
                    <a:pt x="388" y="473"/>
                  </a:lnTo>
                  <a:lnTo>
                    <a:pt x="390" y="473"/>
                  </a:lnTo>
                  <a:lnTo>
                    <a:pt x="390" y="471"/>
                  </a:lnTo>
                  <a:lnTo>
                    <a:pt x="392" y="469"/>
                  </a:lnTo>
                  <a:lnTo>
                    <a:pt x="392" y="467"/>
                  </a:lnTo>
                  <a:lnTo>
                    <a:pt x="394" y="467"/>
                  </a:lnTo>
                  <a:lnTo>
                    <a:pt x="394" y="469"/>
                  </a:lnTo>
                  <a:lnTo>
                    <a:pt x="394" y="467"/>
                  </a:lnTo>
                  <a:lnTo>
                    <a:pt x="392" y="467"/>
                  </a:lnTo>
                  <a:lnTo>
                    <a:pt x="392" y="465"/>
                  </a:lnTo>
                  <a:lnTo>
                    <a:pt x="392" y="463"/>
                  </a:lnTo>
                  <a:lnTo>
                    <a:pt x="392" y="461"/>
                  </a:lnTo>
                  <a:lnTo>
                    <a:pt x="392" y="461"/>
                  </a:lnTo>
                  <a:lnTo>
                    <a:pt x="394" y="461"/>
                  </a:lnTo>
                  <a:lnTo>
                    <a:pt x="392" y="461"/>
                  </a:lnTo>
                  <a:lnTo>
                    <a:pt x="392" y="459"/>
                  </a:lnTo>
                  <a:lnTo>
                    <a:pt x="394" y="459"/>
                  </a:lnTo>
                  <a:lnTo>
                    <a:pt x="394" y="457"/>
                  </a:lnTo>
                  <a:lnTo>
                    <a:pt x="394" y="457"/>
                  </a:lnTo>
                  <a:lnTo>
                    <a:pt x="394" y="455"/>
                  </a:lnTo>
                  <a:lnTo>
                    <a:pt x="394" y="457"/>
                  </a:lnTo>
                  <a:lnTo>
                    <a:pt x="396" y="457"/>
                  </a:lnTo>
                  <a:lnTo>
                    <a:pt x="396" y="455"/>
                  </a:lnTo>
                  <a:lnTo>
                    <a:pt x="398" y="455"/>
                  </a:lnTo>
                  <a:lnTo>
                    <a:pt x="400" y="455"/>
                  </a:lnTo>
                  <a:lnTo>
                    <a:pt x="400" y="453"/>
                  </a:lnTo>
                  <a:lnTo>
                    <a:pt x="398" y="453"/>
                  </a:lnTo>
                  <a:lnTo>
                    <a:pt x="396" y="453"/>
                  </a:lnTo>
                  <a:lnTo>
                    <a:pt x="396" y="451"/>
                  </a:lnTo>
                  <a:lnTo>
                    <a:pt x="396" y="453"/>
                  </a:lnTo>
                  <a:lnTo>
                    <a:pt x="394" y="453"/>
                  </a:lnTo>
                  <a:lnTo>
                    <a:pt x="394" y="453"/>
                  </a:lnTo>
                  <a:lnTo>
                    <a:pt x="394" y="45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4" name="Freeform 18">
              <a:extLst>
                <a:ext uri="{FF2B5EF4-FFF2-40B4-BE49-F238E27FC236}">
                  <a16:creationId xmlns:a16="http://schemas.microsoft.com/office/drawing/2014/main" id="{F020C545-0DB4-4200-BF8F-F3266391C24E}"/>
                </a:ext>
              </a:extLst>
            </p:cNvPr>
            <p:cNvSpPr>
              <a:spLocks/>
            </p:cNvSpPr>
            <p:nvPr/>
          </p:nvSpPr>
          <p:spPr bwMode="auto">
            <a:xfrm>
              <a:off x="4001260" y="3698505"/>
              <a:ext cx="501401" cy="495290"/>
            </a:xfrm>
            <a:custGeom>
              <a:avLst/>
              <a:gdLst/>
              <a:ahLst/>
              <a:cxnLst>
                <a:cxn ang="0">
                  <a:pos x="80" y="374"/>
                </a:cxn>
                <a:cxn ang="0">
                  <a:pos x="50" y="378"/>
                </a:cxn>
                <a:cxn ang="0">
                  <a:pos x="18" y="394"/>
                </a:cxn>
                <a:cxn ang="0">
                  <a:pos x="12" y="376"/>
                </a:cxn>
                <a:cxn ang="0">
                  <a:pos x="18" y="350"/>
                </a:cxn>
                <a:cxn ang="0">
                  <a:pos x="22" y="328"/>
                </a:cxn>
                <a:cxn ang="0">
                  <a:pos x="12" y="308"/>
                </a:cxn>
                <a:cxn ang="0">
                  <a:pos x="26" y="296"/>
                </a:cxn>
                <a:cxn ang="0">
                  <a:pos x="30" y="274"/>
                </a:cxn>
                <a:cxn ang="0">
                  <a:pos x="14" y="244"/>
                </a:cxn>
                <a:cxn ang="0">
                  <a:pos x="12" y="226"/>
                </a:cxn>
                <a:cxn ang="0">
                  <a:pos x="4" y="208"/>
                </a:cxn>
                <a:cxn ang="0">
                  <a:pos x="26" y="138"/>
                </a:cxn>
                <a:cxn ang="0">
                  <a:pos x="68" y="76"/>
                </a:cxn>
                <a:cxn ang="0">
                  <a:pos x="108" y="14"/>
                </a:cxn>
                <a:cxn ang="0">
                  <a:pos x="130" y="24"/>
                </a:cxn>
                <a:cxn ang="0">
                  <a:pos x="216" y="24"/>
                </a:cxn>
                <a:cxn ang="0">
                  <a:pos x="244" y="2"/>
                </a:cxn>
                <a:cxn ang="0">
                  <a:pos x="270" y="24"/>
                </a:cxn>
                <a:cxn ang="0">
                  <a:pos x="282" y="48"/>
                </a:cxn>
                <a:cxn ang="0">
                  <a:pos x="294" y="62"/>
                </a:cxn>
                <a:cxn ang="0">
                  <a:pos x="314" y="76"/>
                </a:cxn>
                <a:cxn ang="0">
                  <a:pos x="306" y="96"/>
                </a:cxn>
                <a:cxn ang="0">
                  <a:pos x="298" y="110"/>
                </a:cxn>
                <a:cxn ang="0">
                  <a:pos x="290" y="118"/>
                </a:cxn>
                <a:cxn ang="0">
                  <a:pos x="286" y="138"/>
                </a:cxn>
                <a:cxn ang="0">
                  <a:pos x="508" y="168"/>
                </a:cxn>
                <a:cxn ang="0">
                  <a:pos x="504" y="184"/>
                </a:cxn>
                <a:cxn ang="0">
                  <a:pos x="506" y="204"/>
                </a:cxn>
                <a:cxn ang="0">
                  <a:pos x="516" y="220"/>
                </a:cxn>
                <a:cxn ang="0">
                  <a:pos x="524" y="236"/>
                </a:cxn>
                <a:cxn ang="0">
                  <a:pos x="526" y="258"/>
                </a:cxn>
                <a:cxn ang="0">
                  <a:pos x="518" y="266"/>
                </a:cxn>
                <a:cxn ang="0">
                  <a:pos x="512" y="280"/>
                </a:cxn>
                <a:cxn ang="0">
                  <a:pos x="506" y="294"/>
                </a:cxn>
                <a:cxn ang="0">
                  <a:pos x="500" y="310"/>
                </a:cxn>
                <a:cxn ang="0">
                  <a:pos x="482" y="316"/>
                </a:cxn>
                <a:cxn ang="0">
                  <a:pos x="474" y="332"/>
                </a:cxn>
                <a:cxn ang="0">
                  <a:pos x="460" y="348"/>
                </a:cxn>
                <a:cxn ang="0">
                  <a:pos x="446" y="360"/>
                </a:cxn>
                <a:cxn ang="0">
                  <a:pos x="422" y="368"/>
                </a:cxn>
                <a:cxn ang="0">
                  <a:pos x="392" y="376"/>
                </a:cxn>
                <a:cxn ang="0">
                  <a:pos x="392" y="388"/>
                </a:cxn>
                <a:cxn ang="0">
                  <a:pos x="398" y="410"/>
                </a:cxn>
                <a:cxn ang="0">
                  <a:pos x="382" y="394"/>
                </a:cxn>
                <a:cxn ang="0">
                  <a:pos x="374" y="392"/>
                </a:cxn>
                <a:cxn ang="0">
                  <a:pos x="338" y="432"/>
                </a:cxn>
                <a:cxn ang="0">
                  <a:pos x="340" y="452"/>
                </a:cxn>
                <a:cxn ang="0">
                  <a:pos x="354" y="468"/>
                </a:cxn>
                <a:cxn ang="0">
                  <a:pos x="352" y="496"/>
                </a:cxn>
                <a:cxn ang="0">
                  <a:pos x="338" y="508"/>
                </a:cxn>
                <a:cxn ang="0">
                  <a:pos x="302" y="512"/>
                </a:cxn>
                <a:cxn ang="0">
                  <a:pos x="280" y="482"/>
                </a:cxn>
                <a:cxn ang="0">
                  <a:pos x="286" y="468"/>
                </a:cxn>
                <a:cxn ang="0">
                  <a:pos x="252" y="442"/>
                </a:cxn>
                <a:cxn ang="0">
                  <a:pos x="212" y="454"/>
                </a:cxn>
                <a:cxn ang="0">
                  <a:pos x="148" y="436"/>
                </a:cxn>
                <a:cxn ang="0">
                  <a:pos x="148" y="412"/>
                </a:cxn>
                <a:cxn ang="0">
                  <a:pos x="166" y="402"/>
                </a:cxn>
                <a:cxn ang="0">
                  <a:pos x="134" y="370"/>
                </a:cxn>
                <a:cxn ang="0">
                  <a:pos x="102" y="338"/>
                </a:cxn>
              </a:cxnLst>
              <a:rect l="0" t="0" r="r" b="b"/>
              <a:pathLst>
                <a:path w="526" h="520">
                  <a:moveTo>
                    <a:pt x="84" y="356"/>
                  </a:moveTo>
                  <a:lnTo>
                    <a:pt x="82" y="358"/>
                  </a:lnTo>
                  <a:lnTo>
                    <a:pt x="82" y="360"/>
                  </a:lnTo>
                  <a:lnTo>
                    <a:pt x="78" y="364"/>
                  </a:lnTo>
                  <a:lnTo>
                    <a:pt x="76" y="366"/>
                  </a:lnTo>
                  <a:lnTo>
                    <a:pt x="82" y="370"/>
                  </a:lnTo>
                  <a:lnTo>
                    <a:pt x="88" y="370"/>
                  </a:lnTo>
                  <a:lnTo>
                    <a:pt x="88" y="374"/>
                  </a:lnTo>
                  <a:lnTo>
                    <a:pt x="86" y="374"/>
                  </a:lnTo>
                  <a:lnTo>
                    <a:pt x="84" y="374"/>
                  </a:lnTo>
                  <a:lnTo>
                    <a:pt x="82" y="374"/>
                  </a:lnTo>
                  <a:lnTo>
                    <a:pt x="80" y="374"/>
                  </a:lnTo>
                  <a:lnTo>
                    <a:pt x="78" y="374"/>
                  </a:lnTo>
                  <a:lnTo>
                    <a:pt x="76" y="376"/>
                  </a:lnTo>
                  <a:lnTo>
                    <a:pt x="76" y="378"/>
                  </a:lnTo>
                  <a:lnTo>
                    <a:pt x="76" y="380"/>
                  </a:lnTo>
                  <a:lnTo>
                    <a:pt x="74" y="380"/>
                  </a:lnTo>
                  <a:lnTo>
                    <a:pt x="72" y="378"/>
                  </a:lnTo>
                  <a:lnTo>
                    <a:pt x="72" y="376"/>
                  </a:lnTo>
                  <a:lnTo>
                    <a:pt x="70" y="378"/>
                  </a:lnTo>
                  <a:lnTo>
                    <a:pt x="70" y="380"/>
                  </a:lnTo>
                  <a:lnTo>
                    <a:pt x="58" y="384"/>
                  </a:lnTo>
                  <a:lnTo>
                    <a:pt x="54" y="386"/>
                  </a:lnTo>
                  <a:lnTo>
                    <a:pt x="50" y="378"/>
                  </a:lnTo>
                  <a:lnTo>
                    <a:pt x="48" y="378"/>
                  </a:lnTo>
                  <a:lnTo>
                    <a:pt x="44" y="380"/>
                  </a:lnTo>
                  <a:lnTo>
                    <a:pt x="44" y="384"/>
                  </a:lnTo>
                  <a:lnTo>
                    <a:pt x="40" y="384"/>
                  </a:lnTo>
                  <a:lnTo>
                    <a:pt x="32" y="386"/>
                  </a:lnTo>
                  <a:lnTo>
                    <a:pt x="32" y="388"/>
                  </a:lnTo>
                  <a:lnTo>
                    <a:pt x="30" y="390"/>
                  </a:lnTo>
                  <a:lnTo>
                    <a:pt x="28" y="392"/>
                  </a:lnTo>
                  <a:lnTo>
                    <a:pt x="28" y="388"/>
                  </a:lnTo>
                  <a:lnTo>
                    <a:pt x="20" y="392"/>
                  </a:lnTo>
                  <a:lnTo>
                    <a:pt x="18" y="392"/>
                  </a:lnTo>
                  <a:lnTo>
                    <a:pt x="18" y="394"/>
                  </a:lnTo>
                  <a:lnTo>
                    <a:pt x="12" y="394"/>
                  </a:lnTo>
                  <a:lnTo>
                    <a:pt x="12" y="392"/>
                  </a:lnTo>
                  <a:lnTo>
                    <a:pt x="12" y="390"/>
                  </a:lnTo>
                  <a:lnTo>
                    <a:pt x="14" y="390"/>
                  </a:lnTo>
                  <a:lnTo>
                    <a:pt x="14" y="388"/>
                  </a:lnTo>
                  <a:lnTo>
                    <a:pt x="14" y="386"/>
                  </a:lnTo>
                  <a:lnTo>
                    <a:pt x="14" y="384"/>
                  </a:lnTo>
                  <a:lnTo>
                    <a:pt x="16" y="384"/>
                  </a:lnTo>
                  <a:lnTo>
                    <a:pt x="16" y="382"/>
                  </a:lnTo>
                  <a:lnTo>
                    <a:pt x="14" y="380"/>
                  </a:lnTo>
                  <a:lnTo>
                    <a:pt x="14" y="378"/>
                  </a:lnTo>
                  <a:lnTo>
                    <a:pt x="12" y="376"/>
                  </a:lnTo>
                  <a:lnTo>
                    <a:pt x="12" y="374"/>
                  </a:lnTo>
                  <a:lnTo>
                    <a:pt x="12" y="372"/>
                  </a:lnTo>
                  <a:lnTo>
                    <a:pt x="10" y="370"/>
                  </a:lnTo>
                  <a:lnTo>
                    <a:pt x="10" y="368"/>
                  </a:lnTo>
                  <a:lnTo>
                    <a:pt x="10" y="366"/>
                  </a:lnTo>
                  <a:lnTo>
                    <a:pt x="12" y="364"/>
                  </a:lnTo>
                  <a:lnTo>
                    <a:pt x="12" y="360"/>
                  </a:lnTo>
                  <a:lnTo>
                    <a:pt x="14" y="356"/>
                  </a:lnTo>
                  <a:lnTo>
                    <a:pt x="16" y="354"/>
                  </a:lnTo>
                  <a:lnTo>
                    <a:pt x="16" y="354"/>
                  </a:lnTo>
                  <a:lnTo>
                    <a:pt x="18" y="352"/>
                  </a:lnTo>
                  <a:lnTo>
                    <a:pt x="18" y="350"/>
                  </a:lnTo>
                  <a:lnTo>
                    <a:pt x="20" y="350"/>
                  </a:lnTo>
                  <a:lnTo>
                    <a:pt x="20" y="348"/>
                  </a:lnTo>
                  <a:lnTo>
                    <a:pt x="22" y="348"/>
                  </a:lnTo>
                  <a:lnTo>
                    <a:pt x="22" y="346"/>
                  </a:lnTo>
                  <a:lnTo>
                    <a:pt x="24" y="344"/>
                  </a:lnTo>
                  <a:lnTo>
                    <a:pt x="24" y="342"/>
                  </a:lnTo>
                  <a:lnTo>
                    <a:pt x="24" y="340"/>
                  </a:lnTo>
                  <a:lnTo>
                    <a:pt x="24" y="338"/>
                  </a:lnTo>
                  <a:lnTo>
                    <a:pt x="24" y="336"/>
                  </a:lnTo>
                  <a:lnTo>
                    <a:pt x="24" y="334"/>
                  </a:lnTo>
                  <a:lnTo>
                    <a:pt x="22" y="332"/>
                  </a:lnTo>
                  <a:lnTo>
                    <a:pt x="22" y="328"/>
                  </a:lnTo>
                  <a:lnTo>
                    <a:pt x="20" y="326"/>
                  </a:lnTo>
                  <a:lnTo>
                    <a:pt x="20" y="324"/>
                  </a:lnTo>
                  <a:lnTo>
                    <a:pt x="18" y="322"/>
                  </a:lnTo>
                  <a:lnTo>
                    <a:pt x="16" y="320"/>
                  </a:lnTo>
                  <a:lnTo>
                    <a:pt x="14" y="316"/>
                  </a:lnTo>
                  <a:lnTo>
                    <a:pt x="12" y="312"/>
                  </a:lnTo>
                  <a:lnTo>
                    <a:pt x="10" y="312"/>
                  </a:lnTo>
                  <a:lnTo>
                    <a:pt x="10" y="310"/>
                  </a:lnTo>
                  <a:lnTo>
                    <a:pt x="8" y="310"/>
                  </a:lnTo>
                  <a:lnTo>
                    <a:pt x="10" y="310"/>
                  </a:lnTo>
                  <a:lnTo>
                    <a:pt x="10" y="308"/>
                  </a:lnTo>
                  <a:lnTo>
                    <a:pt x="12" y="308"/>
                  </a:lnTo>
                  <a:lnTo>
                    <a:pt x="14" y="308"/>
                  </a:lnTo>
                  <a:lnTo>
                    <a:pt x="14" y="306"/>
                  </a:lnTo>
                  <a:lnTo>
                    <a:pt x="16" y="306"/>
                  </a:lnTo>
                  <a:lnTo>
                    <a:pt x="16" y="306"/>
                  </a:lnTo>
                  <a:lnTo>
                    <a:pt x="18" y="306"/>
                  </a:lnTo>
                  <a:lnTo>
                    <a:pt x="18" y="304"/>
                  </a:lnTo>
                  <a:lnTo>
                    <a:pt x="20" y="304"/>
                  </a:lnTo>
                  <a:lnTo>
                    <a:pt x="22" y="302"/>
                  </a:lnTo>
                  <a:lnTo>
                    <a:pt x="24" y="302"/>
                  </a:lnTo>
                  <a:lnTo>
                    <a:pt x="24" y="300"/>
                  </a:lnTo>
                  <a:lnTo>
                    <a:pt x="26" y="298"/>
                  </a:lnTo>
                  <a:lnTo>
                    <a:pt x="26" y="296"/>
                  </a:lnTo>
                  <a:lnTo>
                    <a:pt x="26" y="294"/>
                  </a:lnTo>
                  <a:lnTo>
                    <a:pt x="26" y="292"/>
                  </a:lnTo>
                  <a:lnTo>
                    <a:pt x="28" y="292"/>
                  </a:lnTo>
                  <a:lnTo>
                    <a:pt x="28" y="290"/>
                  </a:lnTo>
                  <a:lnTo>
                    <a:pt x="28" y="288"/>
                  </a:lnTo>
                  <a:lnTo>
                    <a:pt x="28" y="286"/>
                  </a:lnTo>
                  <a:lnTo>
                    <a:pt x="28" y="284"/>
                  </a:lnTo>
                  <a:lnTo>
                    <a:pt x="28" y="282"/>
                  </a:lnTo>
                  <a:lnTo>
                    <a:pt x="28" y="280"/>
                  </a:lnTo>
                  <a:lnTo>
                    <a:pt x="28" y="278"/>
                  </a:lnTo>
                  <a:lnTo>
                    <a:pt x="28" y="276"/>
                  </a:lnTo>
                  <a:lnTo>
                    <a:pt x="30" y="274"/>
                  </a:lnTo>
                  <a:lnTo>
                    <a:pt x="30" y="272"/>
                  </a:lnTo>
                  <a:lnTo>
                    <a:pt x="24" y="270"/>
                  </a:lnTo>
                  <a:lnTo>
                    <a:pt x="22" y="268"/>
                  </a:lnTo>
                  <a:lnTo>
                    <a:pt x="16" y="264"/>
                  </a:lnTo>
                  <a:lnTo>
                    <a:pt x="10" y="260"/>
                  </a:lnTo>
                  <a:lnTo>
                    <a:pt x="6" y="258"/>
                  </a:lnTo>
                  <a:lnTo>
                    <a:pt x="4" y="254"/>
                  </a:lnTo>
                  <a:lnTo>
                    <a:pt x="6" y="250"/>
                  </a:lnTo>
                  <a:lnTo>
                    <a:pt x="8" y="248"/>
                  </a:lnTo>
                  <a:lnTo>
                    <a:pt x="12" y="246"/>
                  </a:lnTo>
                  <a:lnTo>
                    <a:pt x="14" y="246"/>
                  </a:lnTo>
                  <a:lnTo>
                    <a:pt x="14" y="244"/>
                  </a:lnTo>
                  <a:lnTo>
                    <a:pt x="12" y="244"/>
                  </a:lnTo>
                  <a:lnTo>
                    <a:pt x="12" y="242"/>
                  </a:lnTo>
                  <a:lnTo>
                    <a:pt x="12" y="240"/>
                  </a:lnTo>
                  <a:lnTo>
                    <a:pt x="12" y="238"/>
                  </a:lnTo>
                  <a:lnTo>
                    <a:pt x="12" y="236"/>
                  </a:lnTo>
                  <a:lnTo>
                    <a:pt x="12" y="234"/>
                  </a:lnTo>
                  <a:lnTo>
                    <a:pt x="12" y="232"/>
                  </a:lnTo>
                  <a:lnTo>
                    <a:pt x="12" y="230"/>
                  </a:lnTo>
                  <a:lnTo>
                    <a:pt x="12" y="228"/>
                  </a:lnTo>
                  <a:lnTo>
                    <a:pt x="10" y="228"/>
                  </a:lnTo>
                  <a:lnTo>
                    <a:pt x="10" y="226"/>
                  </a:lnTo>
                  <a:lnTo>
                    <a:pt x="12" y="226"/>
                  </a:lnTo>
                  <a:lnTo>
                    <a:pt x="10" y="226"/>
                  </a:lnTo>
                  <a:lnTo>
                    <a:pt x="10" y="224"/>
                  </a:lnTo>
                  <a:lnTo>
                    <a:pt x="12" y="224"/>
                  </a:lnTo>
                  <a:lnTo>
                    <a:pt x="12" y="222"/>
                  </a:lnTo>
                  <a:lnTo>
                    <a:pt x="10" y="222"/>
                  </a:lnTo>
                  <a:lnTo>
                    <a:pt x="10" y="220"/>
                  </a:lnTo>
                  <a:lnTo>
                    <a:pt x="10" y="218"/>
                  </a:lnTo>
                  <a:lnTo>
                    <a:pt x="10" y="216"/>
                  </a:lnTo>
                  <a:lnTo>
                    <a:pt x="10" y="214"/>
                  </a:lnTo>
                  <a:lnTo>
                    <a:pt x="8" y="210"/>
                  </a:lnTo>
                  <a:lnTo>
                    <a:pt x="6" y="210"/>
                  </a:lnTo>
                  <a:lnTo>
                    <a:pt x="4" y="208"/>
                  </a:lnTo>
                  <a:lnTo>
                    <a:pt x="4" y="206"/>
                  </a:lnTo>
                  <a:lnTo>
                    <a:pt x="4" y="204"/>
                  </a:lnTo>
                  <a:lnTo>
                    <a:pt x="4" y="202"/>
                  </a:lnTo>
                  <a:lnTo>
                    <a:pt x="2" y="202"/>
                  </a:lnTo>
                  <a:lnTo>
                    <a:pt x="2" y="200"/>
                  </a:lnTo>
                  <a:lnTo>
                    <a:pt x="2" y="198"/>
                  </a:lnTo>
                  <a:lnTo>
                    <a:pt x="0" y="198"/>
                  </a:lnTo>
                  <a:lnTo>
                    <a:pt x="6" y="182"/>
                  </a:lnTo>
                  <a:lnTo>
                    <a:pt x="10" y="176"/>
                  </a:lnTo>
                  <a:lnTo>
                    <a:pt x="12" y="168"/>
                  </a:lnTo>
                  <a:lnTo>
                    <a:pt x="22" y="152"/>
                  </a:lnTo>
                  <a:lnTo>
                    <a:pt x="26" y="138"/>
                  </a:lnTo>
                  <a:lnTo>
                    <a:pt x="28" y="138"/>
                  </a:lnTo>
                  <a:lnTo>
                    <a:pt x="28" y="136"/>
                  </a:lnTo>
                  <a:lnTo>
                    <a:pt x="26" y="136"/>
                  </a:lnTo>
                  <a:lnTo>
                    <a:pt x="20" y="112"/>
                  </a:lnTo>
                  <a:lnTo>
                    <a:pt x="20" y="108"/>
                  </a:lnTo>
                  <a:lnTo>
                    <a:pt x="24" y="102"/>
                  </a:lnTo>
                  <a:lnTo>
                    <a:pt x="26" y="100"/>
                  </a:lnTo>
                  <a:lnTo>
                    <a:pt x="48" y="94"/>
                  </a:lnTo>
                  <a:lnTo>
                    <a:pt x="50" y="94"/>
                  </a:lnTo>
                  <a:lnTo>
                    <a:pt x="58" y="86"/>
                  </a:lnTo>
                  <a:lnTo>
                    <a:pt x="62" y="82"/>
                  </a:lnTo>
                  <a:lnTo>
                    <a:pt x="68" y="76"/>
                  </a:lnTo>
                  <a:lnTo>
                    <a:pt x="70" y="74"/>
                  </a:lnTo>
                  <a:lnTo>
                    <a:pt x="78" y="68"/>
                  </a:lnTo>
                  <a:lnTo>
                    <a:pt x="86" y="54"/>
                  </a:lnTo>
                  <a:lnTo>
                    <a:pt x="92" y="46"/>
                  </a:lnTo>
                  <a:lnTo>
                    <a:pt x="100" y="28"/>
                  </a:lnTo>
                  <a:lnTo>
                    <a:pt x="104" y="22"/>
                  </a:lnTo>
                  <a:lnTo>
                    <a:pt x="106" y="20"/>
                  </a:lnTo>
                  <a:lnTo>
                    <a:pt x="106" y="18"/>
                  </a:lnTo>
                  <a:lnTo>
                    <a:pt x="106" y="18"/>
                  </a:lnTo>
                  <a:lnTo>
                    <a:pt x="108" y="18"/>
                  </a:lnTo>
                  <a:lnTo>
                    <a:pt x="108" y="16"/>
                  </a:lnTo>
                  <a:lnTo>
                    <a:pt x="108" y="14"/>
                  </a:lnTo>
                  <a:lnTo>
                    <a:pt x="116" y="10"/>
                  </a:lnTo>
                  <a:lnTo>
                    <a:pt x="116" y="12"/>
                  </a:lnTo>
                  <a:lnTo>
                    <a:pt x="114" y="12"/>
                  </a:lnTo>
                  <a:lnTo>
                    <a:pt x="114" y="14"/>
                  </a:lnTo>
                  <a:lnTo>
                    <a:pt x="114" y="16"/>
                  </a:lnTo>
                  <a:lnTo>
                    <a:pt x="114" y="18"/>
                  </a:lnTo>
                  <a:lnTo>
                    <a:pt x="112" y="18"/>
                  </a:lnTo>
                  <a:lnTo>
                    <a:pt x="112" y="20"/>
                  </a:lnTo>
                  <a:lnTo>
                    <a:pt x="112" y="22"/>
                  </a:lnTo>
                  <a:lnTo>
                    <a:pt x="112" y="24"/>
                  </a:lnTo>
                  <a:lnTo>
                    <a:pt x="120" y="24"/>
                  </a:lnTo>
                  <a:lnTo>
                    <a:pt x="130" y="24"/>
                  </a:lnTo>
                  <a:lnTo>
                    <a:pt x="144" y="24"/>
                  </a:lnTo>
                  <a:lnTo>
                    <a:pt x="196" y="24"/>
                  </a:lnTo>
                  <a:lnTo>
                    <a:pt x="198" y="22"/>
                  </a:lnTo>
                  <a:lnTo>
                    <a:pt x="200" y="22"/>
                  </a:lnTo>
                  <a:lnTo>
                    <a:pt x="202" y="22"/>
                  </a:lnTo>
                  <a:lnTo>
                    <a:pt x="204" y="22"/>
                  </a:lnTo>
                  <a:lnTo>
                    <a:pt x="206" y="22"/>
                  </a:lnTo>
                  <a:lnTo>
                    <a:pt x="208" y="22"/>
                  </a:lnTo>
                  <a:lnTo>
                    <a:pt x="210" y="24"/>
                  </a:lnTo>
                  <a:lnTo>
                    <a:pt x="212" y="24"/>
                  </a:lnTo>
                  <a:lnTo>
                    <a:pt x="214" y="24"/>
                  </a:lnTo>
                  <a:lnTo>
                    <a:pt x="216" y="24"/>
                  </a:lnTo>
                  <a:lnTo>
                    <a:pt x="218" y="22"/>
                  </a:lnTo>
                  <a:lnTo>
                    <a:pt x="220" y="22"/>
                  </a:lnTo>
                  <a:lnTo>
                    <a:pt x="226" y="20"/>
                  </a:lnTo>
                  <a:lnTo>
                    <a:pt x="228" y="18"/>
                  </a:lnTo>
                  <a:lnTo>
                    <a:pt x="230" y="16"/>
                  </a:lnTo>
                  <a:lnTo>
                    <a:pt x="232" y="16"/>
                  </a:lnTo>
                  <a:lnTo>
                    <a:pt x="232" y="14"/>
                  </a:lnTo>
                  <a:lnTo>
                    <a:pt x="232" y="12"/>
                  </a:lnTo>
                  <a:lnTo>
                    <a:pt x="234" y="10"/>
                  </a:lnTo>
                  <a:lnTo>
                    <a:pt x="236" y="8"/>
                  </a:lnTo>
                  <a:lnTo>
                    <a:pt x="236" y="6"/>
                  </a:lnTo>
                  <a:lnTo>
                    <a:pt x="244" y="2"/>
                  </a:lnTo>
                  <a:lnTo>
                    <a:pt x="252" y="0"/>
                  </a:lnTo>
                  <a:lnTo>
                    <a:pt x="256" y="4"/>
                  </a:lnTo>
                  <a:lnTo>
                    <a:pt x="262" y="6"/>
                  </a:lnTo>
                  <a:lnTo>
                    <a:pt x="264" y="10"/>
                  </a:lnTo>
                  <a:lnTo>
                    <a:pt x="264" y="12"/>
                  </a:lnTo>
                  <a:lnTo>
                    <a:pt x="266" y="16"/>
                  </a:lnTo>
                  <a:lnTo>
                    <a:pt x="266" y="18"/>
                  </a:lnTo>
                  <a:lnTo>
                    <a:pt x="268" y="18"/>
                  </a:lnTo>
                  <a:lnTo>
                    <a:pt x="268" y="20"/>
                  </a:lnTo>
                  <a:lnTo>
                    <a:pt x="270" y="20"/>
                  </a:lnTo>
                  <a:lnTo>
                    <a:pt x="270" y="22"/>
                  </a:lnTo>
                  <a:lnTo>
                    <a:pt x="270" y="24"/>
                  </a:lnTo>
                  <a:lnTo>
                    <a:pt x="270" y="26"/>
                  </a:lnTo>
                  <a:lnTo>
                    <a:pt x="272" y="30"/>
                  </a:lnTo>
                  <a:lnTo>
                    <a:pt x="274" y="32"/>
                  </a:lnTo>
                  <a:lnTo>
                    <a:pt x="276" y="34"/>
                  </a:lnTo>
                  <a:lnTo>
                    <a:pt x="276" y="36"/>
                  </a:lnTo>
                  <a:lnTo>
                    <a:pt x="276" y="38"/>
                  </a:lnTo>
                  <a:lnTo>
                    <a:pt x="278" y="38"/>
                  </a:lnTo>
                  <a:lnTo>
                    <a:pt x="278" y="40"/>
                  </a:lnTo>
                  <a:lnTo>
                    <a:pt x="278" y="42"/>
                  </a:lnTo>
                  <a:lnTo>
                    <a:pt x="280" y="44"/>
                  </a:lnTo>
                  <a:lnTo>
                    <a:pt x="282" y="46"/>
                  </a:lnTo>
                  <a:lnTo>
                    <a:pt x="282" y="48"/>
                  </a:lnTo>
                  <a:lnTo>
                    <a:pt x="284" y="50"/>
                  </a:lnTo>
                  <a:lnTo>
                    <a:pt x="284" y="52"/>
                  </a:lnTo>
                  <a:lnTo>
                    <a:pt x="284" y="54"/>
                  </a:lnTo>
                  <a:lnTo>
                    <a:pt x="286" y="56"/>
                  </a:lnTo>
                  <a:lnTo>
                    <a:pt x="286" y="58"/>
                  </a:lnTo>
                  <a:lnTo>
                    <a:pt x="286" y="60"/>
                  </a:lnTo>
                  <a:lnTo>
                    <a:pt x="288" y="60"/>
                  </a:lnTo>
                  <a:lnTo>
                    <a:pt x="290" y="60"/>
                  </a:lnTo>
                  <a:lnTo>
                    <a:pt x="290" y="60"/>
                  </a:lnTo>
                  <a:lnTo>
                    <a:pt x="292" y="62"/>
                  </a:lnTo>
                  <a:lnTo>
                    <a:pt x="292" y="64"/>
                  </a:lnTo>
                  <a:lnTo>
                    <a:pt x="294" y="62"/>
                  </a:lnTo>
                  <a:lnTo>
                    <a:pt x="296" y="60"/>
                  </a:lnTo>
                  <a:lnTo>
                    <a:pt x="298" y="60"/>
                  </a:lnTo>
                  <a:lnTo>
                    <a:pt x="300" y="60"/>
                  </a:lnTo>
                  <a:lnTo>
                    <a:pt x="302" y="60"/>
                  </a:lnTo>
                  <a:lnTo>
                    <a:pt x="304" y="62"/>
                  </a:lnTo>
                  <a:lnTo>
                    <a:pt x="304" y="64"/>
                  </a:lnTo>
                  <a:lnTo>
                    <a:pt x="306" y="66"/>
                  </a:lnTo>
                  <a:lnTo>
                    <a:pt x="308" y="66"/>
                  </a:lnTo>
                  <a:lnTo>
                    <a:pt x="308" y="64"/>
                  </a:lnTo>
                  <a:lnTo>
                    <a:pt x="314" y="72"/>
                  </a:lnTo>
                  <a:lnTo>
                    <a:pt x="314" y="74"/>
                  </a:lnTo>
                  <a:lnTo>
                    <a:pt x="314" y="76"/>
                  </a:lnTo>
                  <a:lnTo>
                    <a:pt x="312" y="80"/>
                  </a:lnTo>
                  <a:lnTo>
                    <a:pt x="312" y="82"/>
                  </a:lnTo>
                  <a:lnTo>
                    <a:pt x="314" y="84"/>
                  </a:lnTo>
                  <a:lnTo>
                    <a:pt x="314" y="86"/>
                  </a:lnTo>
                  <a:lnTo>
                    <a:pt x="312" y="88"/>
                  </a:lnTo>
                  <a:lnTo>
                    <a:pt x="312" y="90"/>
                  </a:lnTo>
                  <a:lnTo>
                    <a:pt x="312" y="92"/>
                  </a:lnTo>
                  <a:lnTo>
                    <a:pt x="312" y="94"/>
                  </a:lnTo>
                  <a:lnTo>
                    <a:pt x="310" y="94"/>
                  </a:lnTo>
                  <a:lnTo>
                    <a:pt x="308" y="94"/>
                  </a:lnTo>
                  <a:lnTo>
                    <a:pt x="308" y="96"/>
                  </a:lnTo>
                  <a:lnTo>
                    <a:pt x="306" y="96"/>
                  </a:lnTo>
                  <a:lnTo>
                    <a:pt x="306" y="98"/>
                  </a:lnTo>
                  <a:lnTo>
                    <a:pt x="306" y="100"/>
                  </a:lnTo>
                  <a:lnTo>
                    <a:pt x="306" y="102"/>
                  </a:lnTo>
                  <a:lnTo>
                    <a:pt x="304" y="102"/>
                  </a:lnTo>
                  <a:lnTo>
                    <a:pt x="306" y="102"/>
                  </a:lnTo>
                  <a:lnTo>
                    <a:pt x="306" y="104"/>
                  </a:lnTo>
                  <a:lnTo>
                    <a:pt x="306" y="106"/>
                  </a:lnTo>
                  <a:lnTo>
                    <a:pt x="304" y="108"/>
                  </a:lnTo>
                  <a:lnTo>
                    <a:pt x="302" y="108"/>
                  </a:lnTo>
                  <a:lnTo>
                    <a:pt x="300" y="108"/>
                  </a:lnTo>
                  <a:lnTo>
                    <a:pt x="300" y="110"/>
                  </a:lnTo>
                  <a:lnTo>
                    <a:pt x="298" y="110"/>
                  </a:lnTo>
                  <a:lnTo>
                    <a:pt x="298" y="112"/>
                  </a:lnTo>
                  <a:lnTo>
                    <a:pt x="296" y="112"/>
                  </a:lnTo>
                  <a:lnTo>
                    <a:pt x="296" y="114"/>
                  </a:lnTo>
                  <a:lnTo>
                    <a:pt x="296" y="114"/>
                  </a:lnTo>
                  <a:lnTo>
                    <a:pt x="296" y="116"/>
                  </a:lnTo>
                  <a:lnTo>
                    <a:pt x="294" y="116"/>
                  </a:lnTo>
                  <a:lnTo>
                    <a:pt x="294" y="114"/>
                  </a:lnTo>
                  <a:lnTo>
                    <a:pt x="292" y="116"/>
                  </a:lnTo>
                  <a:lnTo>
                    <a:pt x="292" y="114"/>
                  </a:lnTo>
                  <a:lnTo>
                    <a:pt x="292" y="116"/>
                  </a:lnTo>
                  <a:lnTo>
                    <a:pt x="292" y="118"/>
                  </a:lnTo>
                  <a:lnTo>
                    <a:pt x="290" y="118"/>
                  </a:lnTo>
                  <a:lnTo>
                    <a:pt x="290" y="120"/>
                  </a:lnTo>
                  <a:lnTo>
                    <a:pt x="290" y="122"/>
                  </a:lnTo>
                  <a:lnTo>
                    <a:pt x="288" y="122"/>
                  </a:lnTo>
                  <a:lnTo>
                    <a:pt x="288" y="124"/>
                  </a:lnTo>
                  <a:lnTo>
                    <a:pt x="286" y="124"/>
                  </a:lnTo>
                  <a:lnTo>
                    <a:pt x="288" y="126"/>
                  </a:lnTo>
                  <a:lnTo>
                    <a:pt x="288" y="128"/>
                  </a:lnTo>
                  <a:lnTo>
                    <a:pt x="288" y="130"/>
                  </a:lnTo>
                  <a:lnTo>
                    <a:pt x="288" y="132"/>
                  </a:lnTo>
                  <a:lnTo>
                    <a:pt x="286" y="132"/>
                  </a:lnTo>
                  <a:lnTo>
                    <a:pt x="286" y="134"/>
                  </a:lnTo>
                  <a:lnTo>
                    <a:pt x="286" y="138"/>
                  </a:lnTo>
                  <a:lnTo>
                    <a:pt x="332" y="142"/>
                  </a:lnTo>
                  <a:lnTo>
                    <a:pt x="348" y="144"/>
                  </a:lnTo>
                  <a:lnTo>
                    <a:pt x="368" y="146"/>
                  </a:lnTo>
                  <a:lnTo>
                    <a:pt x="390" y="150"/>
                  </a:lnTo>
                  <a:lnTo>
                    <a:pt x="400" y="150"/>
                  </a:lnTo>
                  <a:lnTo>
                    <a:pt x="414" y="152"/>
                  </a:lnTo>
                  <a:lnTo>
                    <a:pt x="432" y="154"/>
                  </a:lnTo>
                  <a:lnTo>
                    <a:pt x="452" y="156"/>
                  </a:lnTo>
                  <a:lnTo>
                    <a:pt x="512" y="162"/>
                  </a:lnTo>
                  <a:lnTo>
                    <a:pt x="510" y="166"/>
                  </a:lnTo>
                  <a:lnTo>
                    <a:pt x="510" y="168"/>
                  </a:lnTo>
                  <a:lnTo>
                    <a:pt x="508" y="168"/>
                  </a:lnTo>
                  <a:lnTo>
                    <a:pt x="510" y="168"/>
                  </a:lnTo>
                  <a:lnTo>
                    <a:pt x="510" y="170"/>
                  </a:lnTo>
                  <a:lnTo>
                    <a:pt x="510" y="172"/>
                  </a:lnTo>
                  <a:lnTo>
                    <a:pt x="510" y="174"/>
                  </a:lnTo>
                  <a:lnTo>
                    <a:pt x="510" y="176"/>
                  </a:lnTo>
                  <a:lnTo>
                    <a:pt x="510" y="178"/>
                  </a:lnTo>
                  <a:lnTo>
                    <a:pt x="508" y="178"/>
                  </a:lnTo>
                  <a:lnTo>
                    <a:pt x="508" y="180"/>
                  </a:lnTo>
                  <a:lnTo>
                    <a:pt x="508" y="182"/>
                  </a:lnTo>
                  <a:lnTo>
                    <a:pt x="506" y="182"/>
                  </a:lnTo>
                  <a:lnTo>
                    <a:pt x="506" y="184"/>
                  </a:lnTo>
                  <a:lnTo>
                    <a:pt x="504" y="184"/>
                  </a:lnTo>
                  <a:lnTo>
                    <a:pt x="504" y="186"/>
                  </a:lnTo>
                  <a:lnTo>
                    <a:pt x="506" y="186"/>
                  </a:lnTo>
                  <a:lnTo>
                    <a:pt x="504" y="186"/>
                  </a:lnTo>
                  <a:lnTo>
                    <a:pt x="504" y="188"/>
                  </a:lnTo>
                  <a:lnTo>
                    <a:pt x="504" y="190"/>
                  </a:lnTo>
                  <a:lnTo>
                    <a:pt x="504" y="192"/>
                  </a:lnTo>
                  <a:lnTo>
                    <a:pt x="504" y="194"/>
                  </a:lnTo>
                  <a:lnTo>
                    <a:pt x="506" y="196"/>
                  </a:lnTo>
                  <a:lnTo>
                    <a:pt x="506" y="198"/>
                  </a:lnTo>
                  <a:lnTo>
                    <a:pt x="506" y="200"/>
                  </a:lnTo>
                  <a:lnTo>
                    <a:pt x="506" y="202"/>
                  </a:lnTo>
                  <a:lnTo>
                    <a:pt x="506" y="204"/>
                  </a:lnTo>
                  <a:lnTo>
                    <a:pt x="506" y="206"/>
                  </a:lnTo>
                  <a:lnTo>
                    <a:pt x="508" y="208"/>
                  </a:lnTo>
                  <a:lnTo>
                    <a:pt x="510" y="208"/>
                  </a:lnTo>
                  <a:lnTo>
                    <a:pt x="512" y="210"/>
                  </a:lnTo>
                  <a:lnTo>
                    <a:pt x="512" y="210"/>
                  </a:lnTo>
                  <a:lnTo>
                    <a:pt x="514" y="210"/>
                  </a:lnTo>
                  <a:lnTo>
                    <a:pt x="514" y="212"/>
                  </a:lnTo>
                  <a:lnTo>
                    <a:pt x="514" y="214"/>
                  </a:lnTo>
                  <a:lnTo>
                    <a:pt x="514" y="216"/>
                  </a:lnTo>
                  <a:lnTo>
                    <a:pt x="514" y="218"/>
                  </a:lnTo>
                  <a:lnTo>
                    <a:pt x="516" y="218"/>
                  </a:lnTo>
                  <a:lnTo>
                    <a:pt x="516" y="220"/>
                  </a:lnTo>
                  <a:lnTo>
                    <a:pt x="518" y="220"/>
                  </a:lnTo>
                  <a:lnTo>
                    <a:pt x="518" y="222"/>
                  </a:lnTo>
                  <a:lnTo>
                    <a:pt x="518" y="224"/>
                  </a:lnTo>
                  <a:lnTo>
                    <a:pt x="518" y="226"/>
                  </a:lnTo>
                  <a:lnTo>
                    <a:pt x="518" y="228"/>
                  </a:lnTo>
                  <a:lnTo>
                    <a:pt x="520" y="228"/>
                  </a:lnTo>
                  <a:lnTo>
                    <a:pt x="520" y="230"/>
                  </a:lnTo>
                  <a:lnTo>
                    <a:pt x="522" y="230"/>
                  </a:lnTo>
                  <a:lnTo>
                    <a:pt x="522" y="232"/>
                  </a:lnTo>
                  <a:lnTo>
                    <a:pt x="524" y="232"/>
                  </a:lnTo>
                  <a:lnTo>
                    <a:pt x="524" y="234"/>
                  </a:lnTo>
                  <a:lnTo>
                    <a:pt x="524" y="236"/>
                  </a:lnTo>
                  <a:lnTo>
                    <a:pt x="524" y="238"/>
                  </a:lnTo>
                  <a:lnTo>
                    <a:pt x="524" y="240"/>
                  </a:lnTo>
                  <a:lnTo>
                    <a:pt x="524" y="242"/>
                  </a:lnTo>
                  <a:lnTo>
                    <a:pt x="524" y="244"/>
                  </a:lnTo>
                  <a:lnTo>
                    <a:pt x="524" y="246"/>
                  </a:lnTo>
                  <a:lnTo>
                    <a:pt x="526" y="248"/>
                  </a:lnTo>
                  <a:lnTo>
                    <a:pt x="524" y="248"/>
                  </a:lnTo>
                  <a:lnTo>
                    <a:pt x="526" y="250"/>
                  </a:lnTo>
                  <a:lnTo>
                    <a:pt x="526" y="252"/>
                  </a:lnTo>
                  <a:lnTo>
                    <a:pt x="526" y="254"/>
                  </a:lnTo>
                  <a:lnTo>
                    <a:pt x="526" y="256"/>
                  </a:lnTo>
                  <a:lnTo>
                    <a:pt x="526" y="258"/>
                  </a:lnTo>
                  <a:lnTo>
                    <a:pt x="524" y="258"/>
                  </a:lnTo>
                  <a:lnTo>
                    <a:pt x="524" y="258"/>
                  </a:lnTo>
                  <a:lnTo>
                    <a:pt x="526" y="258"/>
                  </a:lnTo>
                  <a:lnTo>
                    <a:pt x="526" y="260"/>
                  </a:lnTo>
                  <a:lnTo>
                    <a:pt x="524" y="260"/>
                  </a:lnTo>
                  <a:lnTo>
                    <a:pt x="524" y="262"/>
                  </a:lnTo>
                  <a:lnTo>
                    <a:pt x="522" y="262"/>
                  </a:lnTo>
                  <a:lnTo>
                    <a:pt x="522" y="264"/>
                  </a:lnTo>
                  <a:lnTo>
                    <a:pt x="522" y="266"/>
                  </a:lnTo>
                  <a:lnTo>
                    <a:pt x="520" y="268"/>
                  </a:lnTo>
                  <a:lnTo>
                    <a:pt x="518" y="268"/>
                  </a:lnTo>
                  <a:lnTo>
                    <a:pt x="518" y="266"/>
                  </a:lnTo>
                  <a:lnTo>
                    <a:pt x="518" y="268"/>
                  </a:lnTo>
                  <a:lnTo>
                    <a:pt x="516" y="268"/>
                  </a:lnTo>
                  <a:lnTo>
                    <a:pt x="516" y="270"/>
                  </a:lnTo>
                  <a:lnTo>
                    <a:pt x="516" y="272"/>
                  </a:lnTo>
                  <a:lnTo>
                    <a:pt x="516" y="274"/>
                  </a:lnTo>
                  <a:lnTo>
                    <a:pt x="514" y="274"/>
                  </a:lnTo>
                  <a:lnTo>
                    <a:pt x="512" y="274"/>
                  </a:lnTo>
                  <a:lnTo>
                    <a:pt x="512" y="276"/>
                  </a:lnTo>
                  <a:lnTo>
                    <a:pt x="510" y="276"/>
                  </a:lnTo>
                  <a:lnTo>
                    <a:pt x="510" y="278"/>
                  </a:lnTo>
                  <a:lnTo>
                    <a:pt x="512" y="278"/>
                  </a:lnTo>
                  <a:lnTo>
                    <a:pt x="512" y="280"/>
                  </a:lnTo>
                  <a:lnTo>
                    <a:pt x="512" y="282"/>
                  </a:lnTo>
                  <a:lnTo>
                    <a:pt x="510" y="282"/>
                  </a:lnTo>
                  <a:lnTo>
                    <a:pt x="510" y="284"/>
                  </a:lnTo>
                  <a:lnTo>
                    <a:pt x="510" y="286"/>
                  </a:lnTo>
                  <a:lnTo>
                    <a:pt x="512" y="286"/>
                  </a:lnTo>
                  <a:lnTo>
                    <a:pt x="510" y="286"/>
                  </a:lnTo>
                  <a:lnTo>
                    <a:pt x="508" y="286"/>
                  </a:lnTo>
                  <a:lnTo>
                    <a:pt x="508" y="288"/>
                  </a:lnTo>
                  <a:lnTo>
                    <a:pt x="508" y="290"/>
                  </a:lnTo>
                  <a:lnTo>
                    <a:pt x="508" y="292"/>
                  </a:lnTo>
                  <a:lnTo>
                    <a:pt x="508" y="294"/>
                  </a:lnTo>
                  <a:lnTo>
                    <a:pt x="506" y="294"/>
                  </a:lnTo>
                  <a:lnTo>
                    <a:pt x="506" y="296"/>
                  </a:lnTo>
                  <a:lnTo>
                    <a:pt x="506" y="298"/>
                  </a:lnTo>
                  <a:lnTo>
                    <a:pt x="504" y="300"/>
                  </a:lnTo>
                  <a:lnTo>
                    <a:pt x="504" y="302"/>
                  </a:lnTo>
                  <a:lnTo>
                    <a:pt x="504" y="304"/>
                  </a:lnTo>
                  <a:lnTo>
                    <a:pt x="504" y="306"/>
                  </a:lnTo>
                  <a:lnTo>
                    <a:pt x="502" y="306"/>
                  </a:lnTo>
                  <a:lnTo>
                    <a:pt x="500" y="306"/>
                  </a:lnTo>
                  <a:lnTo>
                    <a:pt x="498" y="306"/>
                  </a:lnTo>
                  <a:lnTo>
                    <a:pt x="500" y="306"/>
                  </a:lnTo>
                  <a:lnTo>
                    <a:pt x="500" y="308"/>
                  </a:lnTo>
                  <a:lnTo>
                    <a:pt x="500" y="310"/>
                  </a:lnTo>
                  <a:lnTo>
                    <a:pt x="498" y="310"/>
                  </a:lnTo>
                  <a:lnTo>
                    <a:pt x="496" y="310"/>
                  </a:lnTo>
                  <a:lnTo>
                    <a:pt x="494" y="310"/>
                  </a:lnTo>
                  <a:lnTo>
                    <a:pt x="492" y="310"/>
                  </a:lnTo>
                  <a:lnTo>
                    <a:pt x="490" y="310"/>
                  </a:lnTo>
                  <a:lnTo>
                    <a:pt x="488" y="310"/>
                  </a:lnTo>
                  <a:lnTo>
                    <a:pt x="488" y="312"/>
                  </a:lnTo>
                  <a:lnTo>
                    <a:pt x="486" y="312"/>
                  </a:lnTo>
                  <a:lnTo>
                    <a:pt x="484" y="312"/>
                  </a:lnTo>
                  <a:lnTo>
                    <a:pt x="484" y="314"/>
                  </a:lnTo>
                  <a:lnTo>
                    <a:pt x="482" y="316"/>
                  </a:lnTo>
                  <a:lnTo>
                    <a:pt x="482" y="316"/>
                  </a:lnTo>
                  <a:lnTo>
                    <a:pt x="482" y="318"/>
                  </a:lnTo>
                  <a:lnTo>
                    <a:pt x="480" y="318"/>
                  </a:lnTo>
                  <a:lnTo>
                    <a:pt x="480" y="320"/>
                  </a:lnTo>
                  <a:lnTo>
                    <a:pt x="478" y="320"/>
                  </a:lnTo>
                  <a:lnTo>
                    <a:pt x="478" y="322"/>
                  </a:lnTo>
                  <a:lnTo>
                    <a:pt x="476" y="322"/>
                  </a:lnTo>
                  <a:lnTo>
                    <a:pt x="476" y="324"/>
                  </a:lnTo>
                  <a:lnTo>
                    <a:pt x="474" y="324"/>
                  </a:lnTo>
                  <a:lnTo>
                    <a:pt x="474" y="326"/>
                  </a:lnTo>
                  <a:lnTo>
                    <a:pt x="474" y="328"/>
                  </a:lnTo>
                  <a:lnTo>
                    <a:pt x="474" y="330"/>
                  </a:lnTo>
                  <a:lnTo>
                    <a:pt x="474" y="332"/>
                  </a:lnTo>
                  <a:lnTo>
                    <a:pt x="474" y="334"/>
                  </a:lnTo>
                  <a:lnTo>
                    <a:pt x="474" y="336"/>
                  </a:lnTo>
                  <a:lnTo>
                    <a:pt x="472" y="336"/>
                  </a:lnTo>
                  <a:lnTo>
                    <a:pt x="472" y="338"/>
                  </a:lnTo>
                  <a:lnTo>
                    <a:pt x="466" y="342"/>
                  </a:lnTo>
                  <a:lnTo>
                    <a:pt x="464" y="344"/>
                  </a:lnTo>
                  <a:lnTo>
                    <a:pt x="464" y="346"/>
                  </a:lnTo>
                  <a:lnTo>
                    <a:pt x="462" y="346"/>
                  </a:lnTo>
                  <a:lnTo>
                    <a:pt x="462" y="348"/>
                  </a:lnTo>
                  <a:lnTo>
                    <a:pt x="462" y="350"/>
                  </a:lnTo>
                  <a:lnTo>
                    <a:pt x="460" y="350"/>
                  </a:lnTo>
                  <a:lnTo>
                    <a:pt x="460" y="348"/>
                  </a:lnTo>
                  <a:lnTo>
                    <a:pt x="458" y="344"/>
                  </a:lnTo>
                  <a:lnTo>
                    <a:pt x="456" y="344"/>
                  </a:lnTo>
                  <a:lnTo>
                    <a:pt x="456" y="346"/>
                  </a:lnTo>
                  <a:lnTo>
                    <a:pt x="454" y="346"/>
                  </a:lnTo>
                  <a:lnTo>
                    <a:pt x="452" y="346"/>
                  </a:lnTo>
                  <a:lnTo>
                    <a:pt x="452" y="348"/>
                  </a:lnTo>
                  <a:lnTo>
                    <a:pt x="452" y="354"/>
                  </a:lnTo>
                  <a:lnTo>
                    <a:pt x="452" y="356"/>
                  </a:lnTo>
                  <a:lnTo>
                    <a:pt x="450" y="356"/>
                  </a:lnTo>
                  <a:lnTo>
                    <a:pt x="448" y="358"/>
                  </a:lnTo>
                  <a:lnTo>
                    <a:pt x="446" y="358"/>
                  </a:lnTo>
                  <a:lnTo>
                    <a:pt x="446" y="360"/>
                  </a:lnTo>
                  <a:lnTo>
                    <a:pt x="444" y="360"/>
                  </a:lnTo>
                  <a:lnTo>
                    <a:pt x="442" y="360"/>
                  </a:lnTo>
                  <a:lnTo>
                    <a:pt x="440" y="362"/>
                  </a:lnTo>
                  <a:lnTo>
                    <a:pt x="438" y="362"/>
                  </a:lnTo>
                  <a:lnTo>
                    <a:pt x="436" y="362"/>
                  </a:lnTo>
                  <a:lnTo>
                    <a:pt x="436" y="364"/>
                  </a:lnTo>
                  <a:lnTo>
                    <a:pt x="434" y="364"/>
                  </a:lnTo>
                  <a:lnTo>
                    <a:pt x="432" y="366"/>
                  </a:lnTo>
                  <a:lnTo>
                    <a:pt x="428" y="368"/>
                  </a:lnTo>
                  <a:lnTo>
                    <a:pt x="426" y="368"/>
                  </a:lnTo>
                  <a:lnTo>
                    <a:pt x="424" y="368"/>
                  </a:lnTo>
                  <a:lnTo>
                    <a:pt x="422" y="368"/>
                  </a:lnTo>
                  <a:lnTo>
                    <a:pt x="420" y="368"/>
                  </a:lnTo>
                  <a:lnTo>
                    <a:pt x="418" y="368"/>
                  </a:lnTo>
                  <a:lnTo>
                    <a:pt x="416" y="370"/>
                  </a:lnTo>
                  <a:lnTo>
                    <a:pt x="414" y="372"/>
                  </a:lnTo>
                  <a:lnTo>
                    <a:pt x="410" y="374"/>
                  </a:lnTo>
                  <a:lnTo>
                    <a:pt x="408" y="374"/>
                  </a:lnTo>
                  <a:lnTo>
                    <a:pt x="402" y="376"/>
                  </a:lnTo>
                  <a:lnTo>
                    <a:pt x="400" y="376"/>
                  </a:lnTo>
                  <a:lnTo>
                    <a:pt x="398" y="376"/>
                  </a:lnTo>
                  <a:lnTo>
                    <a:pt x="396" y="376"/>
                  </a:lnTo>
                  <a:lnTo>
                    <a:pt x="394" y="376"/>
                  </a:lnTo>
                  <a:lnTo>
                    <a:pt x="392" y="376"/>
                  </a:lnTo>
                  <a:lnTo>
                    <a:pt x="392" y="378"/>
                  </a:lnTo>
                  <a:lnTo>
                    <a:pt x="390" y="380"/>
                  </a:lnTo>
                  <a:lnTo>
                    <a:pt x="388" y="380"/>
                  </a:lnTo>
                  <a:lnTo>
                    <a:pt x="386" y="382"/>
                  </a:lnTo>
                  <a:lnTo>
                    <a:pt x="386" y="382"/>
                  </a:lnTo>
                  <a:lnTo>
                    <a:pt x="386" y="384"/>
                  </a:lnTo>
                  <a:lnTo>
                    <a:pt x="386" y="384"/>
                  </a:lnTo>
                  <a:lnTo>
                    <a:pt x="388" y="384"/>
                  </a:lnTo>
                  <a:lnTo>
                    <a:pt x="388" y="386"/>
                  </a:lnTo>
                  <a:lnTo>
                    <a:pt x="390" y="386"/>
                  </a:lnTo>
                  <a:lnTo>
                    <a:pt x="390" y="388"/>
                  </a:lnTo>
                  <a:lnTo>
                    <a:pt x="392" y="388"/>
                  </a:lnTo>
                  <a:lnTo>
                    <a:pt x="392" y="390"/>
                  </a:lnTo>
                  <a:lnTo>
                    <a:pt x="394" y="394"/>
                  </a:lnTo>
                  <a:lnTo>
                    <a:pt x="396" y="394"/>
                  </a:lnTo>
                  <a:lnTo>
                    <a:pt x="396" y="398"/>
                  </a:lnTo>
                  <a:lnTo>
                    <a:pt x="398" y="398"/>
                  </a:lnTo>
                  <a:lnTo>
                    <a:pt x="398" y="400"/>
                  </a:lnTo>
                  <a:lnTo>
                    <a:pt x="398" y="402"/>
                  </a:lnTo>
                  <a:lnTo>
                    <a:pt x="400" y="402"/>
                  </a:lnTo>
                  <a:lnTo>
                    <a:pt x="400" y="404"/>
                  </a:lnTo>
                  <a:lnTo>
                    <a:pt x="398" y="406"/>
                  </a:lnTo>
                  <a:lnTo>
                    <a:pt x="398" y="408"/>
                  </a:lnTo>
                  <a:lnTo>
                    <a:pt x="398" y="410"/>
                  </a:lnTo>
                  <a:lnTo>
                    <a:pt x="396" y="408"/>
                  </a:lnTo>
                  <a:lnTo>
                    <a:pt x="396" y="406"/>
                  </a:lnTo>
                  <a:lnTo>
                    <a:pt x="394" y="404"/>
                  </a:lnTo>
                  <a:lnTo>
                    <a:pt x="392" y="404"/>
                  </a:lnTo>
                  <a:lnTo>
                    <a:pt x="390" y="402"/>
                  </a:lnTo>
                  <a:lnTo>
                    <a:pt x="388" y="402"/>
                  </a:lnTo>
                  <a:lnTo>
                    <a:pt x="388" y="400"/>
                  </a:lnTo>
                  <a:lnTo>
                    <a:pt x="386" y="400"/>
                  </a:lnTo>
                  <a:lnTo>
                    <a:pt x="386" y="398"/>
                  </a:lnTo>
                  <a:lnTo>
                    <a:pt x="384" y="396"/>
                  </a:lnTo>
                  <a:lnTo>
                    <a:pt x="384" y="394"/>
                  </a:lnTo>
                  <a:lnTo>
                    <a:pt x="382" y="394"/>
                  </a:lnTo>
                  <a:lnTo>
                    <a:pt x="382" y="392"/>
                  </a:lnTo>
                  <a:lnTo>
                    <a:pt x="384" y="390"/>
                  </a:lnTo>
                  <a:lnTo>
                    <a:pt x="382" y="390"/>
                  </a:lnTo>
                  <a:lnTo>
                    <a:pt x="382" y="388"/>
                  </a:lnTo>
                  <a:lnTo>
                    <a:pt x="382" y="386"/>
                  </a:lnTo>
                  <a:lnTo>
                    <a:pt x="382" y="388"/>
                  </a:lnTo>
                  <a:lnTo>
                    <a:pt x="380" y="388"/>
                  </a:lnTo>
                  <a:lnTo>
                    <a:pt x="380" y="390"/>
                  </a:lnTo>
                  <a:lnTo>
                    <a:pt x="380" y="392"/>
                  </a:lnTo>
                  <a:lnTo>
                    <a:pt x="380" y="394"/>
                  </a:lnTo>
                  <a:lnTo>
                    <a:pt x="378" y="394"/>
                  </a:lnTo>
                  <a:lnTo>
                    <a:pt x="374" y="392"/>
                  </a:lnTo>
                  <a:lnTo>
                    <a:pt x="370" y="400"/>
                  </a:lnTo>
                  <a:lnTo>
                    <a:pt x="358" y="414"/>
                  </a:lnTo>
                  <a:lnTo>
                    <a:pt x="346" y="420"/>
                  </a:lnTo>
                  <a:lnTo>
                    <a:pt x="344" y="422"/>
                  </a:lnTo>
                  <a:lnTo>
                    <a:pt x="342" y="422"/>
                  </a:lnTo>
                  <a:lnTo>
                    <a:pt x="340" y="422"/>
                  </a:lnTo>
                  <a:lnTo>
                    <a:pt x="340" y="424"/>
                  </a:lnTo>
                  <a:lnTo>
                    <a:pt x="338" y="424"/>
                  </a:lnTo>
                  <a:lnTo>
                    <a:pt x="338" y="424"/>
                  </a:lnTo>
                  <a:lnTo>
                    <a:pt x="338" y="426"/>
                  </a:lnTo>
                  <a:lnTo>
                    <a:pt x="338" y="430"/>
                  </a:lnTo>
                  <a:lnTo>
                    <a:pt x="338" y="432"/>
                  </a:lnTo>
                  <a:lnTo>
                    <a:pt x="338" y="434"/>
                  </a:lnTo>
                  <a:lnTo>
                    <a:pt x="338" y="436"/>
                  </a:lnTo>
                  <a:lnTo>
                    <a:pt x="338" y="438"/>
                  </a:lnTo>
                  <a:lnTo>
                    <a:pt x="338" y="440"/>
                  </a:lnTo>
                  <a:lnTo>
                    <a:pt x="338" y="442"/>
                  </a:lnTo>
                  <a:lnTo>
                    <a:pt x="338" y="444"/>
                  </a:lnTo>
                  <a:lnTo>
                    <a:pt x="338" y="446"/>
                  </a:lnTo>
                  <a:lnTo>
                    <a:pt x="338" y="450"/>
                  </a:lnTo>
                  <a:lnTo>
                    <a:pt x="338" y="450"/>
                  </a:lnTo>
                  <a:lnTo>
                    <a:pt x="340" y="450"/>
                  </a:lnTo>
                  <a:lnTo>
                    <a:pt x="338" y="452"/>
                  </a:lnTo>
                  <a:lnTo>
                    <a:pt x="340" y="452"/>
                  </a:lnTo>
                  <a:lnTo>
                    <a:pt x="340" y="454"/>
                  </a:lnTo>
                  <a:lnTo>
                    <a:pt x="342" y="454"/>
                  </a:lnTo>
                  <a:lnTo>
                    <a:pt x="342" y="456"/>
                  </a:lnTo>
                  <a:lnTo>
                    <a:pt x="344" y="456"/>
                  </a:lnTo>
                  <a:lnTo>
                    <a:pt x="344" y="458"/>
                  </a:lnTo>
                  <a:lnTo>
                    <a:pt x="346" y="458"/>
                  </a:lnTo>
                  <a:lnTo>
                    <a:pt x="348" y="458"/>
                  </a:lnTo>
                  <a:lnTo>
                    <a:pt x="350" y="458"/>
                  </a:lnTo>
                  <a:lnTo>
                    <a:pt x="352" y="462"/>
                  </a:lnTo>
                  <a:lnTo>
                    <a:pt x="352" y="464"/>
                  </a:lnTo>
                  <a:lnTo>
                    <a:pt x="354" y="466"/>
                  </a:lnTo>
                  <a:lnTo>
                    <a:pt x="354" y="468"/>
                  </a:lnTo>
                  <a:lnTo>
                    <a:pt x="354" y="470"/>
                  </a:lnTo>
                  <a:lnTo>
                    <a:pt x="356" y="472"/>
                  </a:lnTo>
                  <a:lnTo>
                    <a:pt x="356" y="474"/>
                  </a:lnTo>
                  <a:lnTo>
                    <a:pt x="354" y="478"/>
                  </a:lnTo>
                  <a:lnTo>
                    <a:pt x="354" y="480"/>
                  </a:lnTo>
                  <a:lnTo>
                    <a:pt x="352" y="482"/>
                  </a:lnTo>
                  <a:lnTo>
                    <a:pt x="354" y="486"/>
                  </a:lnTo>
                  <a:lnTo>
                    <a:pt x="352" y="486"/>
                  </a:lnTo>
                  <a:lnTo>
                    <a:pt x="352" y="488"/>
                  </a:lnTo>
                  <a:lnTo>
                    <a:pt x="350" y="492"/>
                  </a:lnTo>
                  <a:lnTo>
                    <a:pt x="350" y="496"/>
                  </a:lnTo>
                  <a:lnTo>
                    <a:pt x="352" y="496"/>
                  </a:lnTo>
                  <a:lnTo>
                    <a:pt x="352" y="498"/>
                  </a:lnTo>
                  <a:lnTo>
                    <a:pt x="352" y="498"/>
                  </a:lnTo>
                  <a:lnTo>
                    <a:pt x="352" y="500"/>
                  </a:lnTo>
                  <a:lnTo>
                    <a:pt x="350" y="500"/>
                  </a:lnTo>
                  <a:lnTo>
                    <a:pt x="348" y="502"/>
                  </a:lnTo>
                  <a:lnTo>
                    <a:pt x="348" y="504"/>
                  </a:lnTo>
                  <a:lnTo>
                    <a:pt x="346" y="504"/>
                  </a:lnTo>
                  <a:lnTo>
                    <a:pt x="346" y="506"/>
                  </a:lnTo>
                  <a:lnTo>
                    <a:pt x="344" y="506"/>
                  </a:lnTo>
                  <a:lnTo>
                    <a:pt x="342" y="508"/>
                  </a:lnTo>
                  <a:lnTo>
                    <a:pt x="340" y="508"/>
                  </a:lnTo>
                  <a:lnTo>
                    <a:pt x="338" y="508"/>
                  </a:lnTo>
                  <a:lnTo>
                    <a:pt x="338" y="508"/>
                  </a:lnTo>
                  <a:lnTo>
                    <a:pt x="336" y="508"/>
                  </a:lnTo>
                  <a:lnTo>
                    <a:pt x="334" y="508"/>
                  </a:lnTo>
                  <a:lnTo>
                    <a:pt x="334" y="510"/>
                  </a:lnTo>
                  <a:lnTo>
                    <a:pt x="334" y="512"/>
                  </a:lnTo>
                  <a:lnTo>
                    <a:pt x="332" y="512"/>
                  </a:lnTo>
                  <a:lnTo>
                    <a:pt x="334" y="514"/>
                  </a:lnTo>
                  <a:lnTo>
                    <a:pt x="332" y="514"/>
                  </a:lnTo>
                  <a:lnTo>
                    <a:pt x="330" y="516"/>
                  </a:lnTo>
                  <a:lnTo>
                    <a:pt x="330" y="518"/>
                  </a:lnTo>
                  <a:lnTo>
                    <a:pt x="328" y="520"/>
                  </a:lnTo>
                  <a:lnTo>
                    <a:pt x="302" y="512"/>
                  </a:lnTo>
                  <a:lnTo>
                    <a:pt x="290" y="508"/>
                  </a:lnTo>
                  <a:lnTo>
                    <a:pt x="290" y="506"/>
                  </a:lnTo>
                  <a:lnTo>
                    <a:pt x="286" y="506"/>
                  </a:lnTo>
                  <a:lnTo>
                    <a:pt x="284" y="506"/>
                  </a:lnTo>
                  <a:lnTo>
                    <a:pt x="282" y="506"/>
                  </a:lnTo>
                  <a:lnTo>
                    <a:pt x="280" y="498"/>
                  </a:lnTo>
                  <a:lnTo>
                    <a:pt x="276" y="492"/>
                  </a:lnTo>
                  <a:lnTo>
                    <a:pt x="276" y="490"/>
                  </a:lnTo>
                  <a:lnTo>
                    <a:pt x="274" y="482"/>
                  </a:lnTo>
                  <a:lnTo>
                    <a:pt x="276" y="484"/>
                  </a:lnTo>
                  <a:lnTo>
                    <a:pt x="276" y="482"/>
                  </a:lnTo>
                  <a:lnTo>
                    <a:pt x="280" y="482"/>
                  </a:lnTo>
                  <a:lnTo>
                    <a:pt x="280" y="480"/>
                  </a:lnTo>
                  <a:lnTo>
                    <a:pt x="282" y="480"/>
                  </a:lnTo>
                  <a:lnTo>
                    <a:pt x="282" y="478"/>
                  </a:lnTo>
                  <a:lnTo>
                    <a:pt x="284" y="478"/>
                  </a:lnTo>
                  <a:lnTo>
                    <a:pt x="286" y="478"/>
                  </a:lnTo>
                  <a:lnTo>
                    <a:pt x="286" y="476"/>
                  </a:lnTo>
                  <a:lnTo>
                    <a:pt x="288" y="474"/>
                  </a:lnTo>
                  <a:lnTo>
                    <a:pt x="290" y="474"/>
                  </a:lnTo>
                  <a:lnTo>
                    <a:pt x="290" y="472"/>
                  </a:lnTo>
                  <a:lnTo>
                    <a:pt x="290" y="470"/>
                  </a:lnTo>
                  <a:lnTo>
                    <a:pt x="288" y="468"/>
                  </a:lnTo>
                  <a:lnTo>
                    <a:pt x="286" y="468"/>
                  </a:lnTo>
                  <a:lnTo>
                    <a:pt x="286" y="466"/>
                  </a:lnTo>
                  <a:lnTo>
                    <a:pt x="286" y="464"/>
                  </a:lnTo>
                  <a:lnTo>
                    <a:pt x="286" y="462"/>
                  </a:lnTo>
                  <a:lnTo>
                    <a:pt x="284" y="462"/>
                  </a:lnTo>
                  <a:lnTo>
                    <a:pt x="284" y="460"/>
                  </a:lnTo>
                  <a:lnTo>
                    <a:pt x="284" y="458"/>
                  </a:lnTo>
                  <a:lnTo>
                    <a:pt x="284" y="456"/>
                  </a:lnTo>
                  <a:lnTo>
                    <a:pt x="278" y="452"/>
                  </a:lnTo>
                  <a:lnTo>
                    <a:pt x="270" y="454"/>
                  </a:lnTo>
                  <a:lnTo>
                    <a:pt x="270" y="450"/>
                  </a:lnTo>
                  <a:lnTo>
                    <a:pt x="270" y="440"/>
                  </a:lnTo>
                  <a:lnTo>
                    <a:pt x="252" y="442"/>
                  </a:lnTo>
                  <a:lnTo>
                    <a:pt x="248" y="442"/>
                  </a:lnTo>
                  <a:lnTo>
                    <a:pt x="246" y="442"/>
                  </a:lnTo>
                  <a:lnTo>
                    <a:pt x="242" y="444"/>
                  </a:lnTo>
                  <a:lnTo>
                    <a:pt x="242" y="442"/>
                  </a:lnTo>
                  <a:lnTo>
                    <a:pt x="236" y="448"/>
                  </a:lnTo>
                  <a:lnTo>
                    <a:pt x="234" y="448"/>
                  </a:lnTo>
                  <a:lnTo>
                    <a:pt x="230" y="448"/>
                  </a:lnTo>
                  <a:lnTo>
                    <a:pt x="224" y="450"/>
                  </a:lnTo>
                  <a:lnTo>
                    <a:pt x="218" y="450"/>
                  </a:lnTo>
                  <a:lnTo>
                    <a:pt x="216" y="454"/>
                  </a:lnTo>
                  <a:lnTo>
                    <a:pt x="214" y="454"/>
                  </a:lnTo>
                  <a:lnTo>
                    <a:pt x="212" y="454"/>
                  </a:lnTo>
                  <a:lnTo>
                    <a:pt x="194" y="460"/>
                  </a:lnTo>
                  <a:lnTo>
                    <a:pt x="192" y="460"/>
                  </a:lnTo>
                  <a:lnTo>
                    <a:pt x="182" y="442"/>
                  </a:lnTo>
                  <a:lnTo>
                    <a:pt x="174" y="440"/>
                  </a:lnTo>
                  <a:lnTo>
                    <a:pt x="164" y="438"/>
                  </a:lnTo>
                  <a:lnTo>
                    <a:pt x="160" y="440"/>
                  </a:lnTo>
                  <a:lnTo>
                    <a:pt x="154" y="440"/>
                  </a:lnTo>
                  <a:lnTo>
                    <a:pt x="152" y="440"/>
                  </a:lnTo>
                  <a:lnTo>
                    <a:pt x="152" y="438"/>
                  </a:lnTo>
                  <a:lnTo>
                    <a:pt x="150" y="438"/>
                  </a:lnTo>
                  <a:lnTo>
                    <a:pt x="150" y="436"/>
                  </a:lnTo>
                  <a:lnTo>
                    <a:pt x="148" y="436"/>
                  </a:lnTo>
                  <a:lnTo>
                    <a:pt x="148" y="432"/>
                  </a:lnTo>
                  <a:lnTo>
                    <a:pt x="144" y="434"/>
                  </a:lnTo>
                  <a:lnTo>
                    <a:pt x="148" y="426"/>
                  </a:lnTo>
                  <a:lnTo>
                    <a:pt x="146" y="426"/>
                  </a:lnTo>
                  <a:lnTo>
                    <a:pt x="144" y="424"/>
                  </a:lnTo>
                  <a:lnTo>
                    <a:pt x="144" y="420"/>
                  </a:lnTo>
                  <a:lnTo>
                    <a:pt x="144" y="418"/>
                  </a:lnTo>
                  <a:lnTo>
                    <a:pt x="144" y="416"/>
                  </a:lnTo>
                  <a:lnTo>
                    <a:pt x="146" y="416"/>
                  </a:lnTo>
                  <a:lnTo>
                    <a:pt x="146" y="414"/>
                  </a:lnTo>
                  <a:lnTo>
                    <a:pt x="148" y="414"/>
                  </a:lnTo>
                  <a:lnTo>
                    <a:pt x="148" y="412"/>
                  </a:lnTo>
                  <a:lnTo>
                    <a:pt x="148" y="410"/>
                  </a:lnTo>
                  <a:lnTo>
                    <a:pt x="150" y="410"/>
                  </a:lnTo>
                  <a:lnTo>
                    <a:pt x="152" y="410"/>
                  </a:lnTo>
                  <a:lnTo>
                    <a:pt x="152" y="408"/>
                  </a:lnTo>
                  <a:lnTo>
                    <a:pt x="154" y="408"/>
                  </a:lnTo>
                  <a:lnTo>
                    <a:pt x="154" y="406"/>
                  </a:lnTo>
                  <a:lnTo>
                    <a:pt x="154" y="404"/>
                  </a:lnTo>
                  <a:lnTo>
                    <a:pt x="156" y="404"/>
                  </a:lnTo>
                  <a:lnTo>
                    <a:pt x="156" y="402"/>
                  </a:lnTo>
                  <a:lnTo>
                    <a:pt x="158" y="402"/>
                  </a:lnTo>
                  <a:lnTo>
                    <a:pt x="160" y="402"/>
                  </a:lnTo>
                  <a:lnTo>
                    <a:pt x="166" y="402"/>
                  </a:lnTo>
                  <a:lnTo>
                    <a:pt x="190" y="400"/>
                  </a:lnTo>
                  <a:lnTo>
                    <a:pt x="186" y="394"/>
                  </a:lnTo>
                  <a:lnTo>
                    <a:pt x="182" y="386"/>
                  </a:lnTo>
                  <a:lnTo>
                    <a:pt x="178" y="388"/>
                  </a:lnTo>
                  <a:lnTo>
                    <a:pt x="170" y="392"/>
                  </a:lnTo>
                  <a:lnTo>
                    <a:pt x="168" y="392"/>
                  </a:lnTo>
                  <a:lnTo>
                    <a:pt x="162" y="382"/>
                  </a:lnTo>
                  <a:lnTo>
                    <a:pt x="162" y="380"/>
                  </a:lnTo>
                  <a:lnTo>
                    <a:pt x="160" y="372"/>
                  </a:lnTo>
                  <a:lnTo>
                    <a:pt x="154" y="362"/>
                  </a:lnTo>
                  <a:lnTo>
                    <a:pt x="148" y="364"/>
                  </a:lnTo>
                  <a:lnTo>
                    <a:pt x="134" y="370"/>
                  </a:lnTo>
                  <a:lnTo>
                    <a:pt x="132" y="372"/>
                  </a:lnTo>
                  <a:lnTo>
                    <a:pt x="130" y="368"/>
                  </a:lnTo>
                  <a:lnTo>
                    <a:pt x="128" y="360"/>
                  </a:lnTo>
                  <a:lnTo>
                    <a:pt x="126" y="356"/>
                  </a:lnTo>
                  <a:lnTo>
                    <a:pt x="126" y="354"/>
                  </a:lnTo>
                  <a:lnTo>
                    <a:pt x="126" y="354"/>
                  </a:lnTo>
                  <a:lnTo>
                    <a:pt x="120" y="348"/>
                  </a:lnTo>
                  <a:lnTo>
                    <a:pt x="118" y="346"/>
                  </a:lnTo>
                  <a:lnTo>
                    <a:pt x="112" y="340"/>
                  </a:lnTo>
                  <a:lnTo>
                    <a:pt x="104" y="330"/>
                  </a:lnTo>
                  <a:lnTo>
                    <a:pt x="102" y="332"/>
                  </a:lnTo>
                  <a:lnTo>
                    <a:pt x="102" y="338"/>
                  </a:lnTo>
                  <a:lnTo>
                    <a:pt x="96" y="350"/>
                  </a:lnTo>
                  <a:lnTo>
                    <a:pt x="96" y="352"/>
                  </a:lnTo>
                  <a:lnTo>
                    <a:pt x="94" y="354"/>
                  </a:lnTo>
                  <a:lnTo>
                    <a:pt x="90" y="354"/>
                  </a:lnTo>
                  <a:lnTo>
                    <a:pt x="86" y="354"/>
                  </a:lnTo>
                  <a:lnTo>
                    <a:pt x="84" y="35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5" name="Freeform 19">
              <a:extLst>
                <a:ext uri="{FF2B5EF4-FFF2-40B4-BE49-F238E27FC236}">
                  <a16:creationId xmlns:a16="http://schemas.microsoft.com/office/drawing/2014/main" id="{C4299E98-742C-4501-A39F-F2A5F759F609}"/>
                </a:ext>
              </a:extLst>
            </p:cNvPr>
            <p:cNvSpPr>
              <a:spLocks noEditPoints="1"/>
            </p:cNvSpPr>
            <p:nvPr/>
          </p:nvSpPr>
          <p:spPr bwMode="auto">
            <a:xfrm>
              <a:off x="5717080" y="4789094"/>
              <a:ext cx="579566" cy="347656"/>
            </a:xfrm>
            <a:custGeom>
              <a:avLst/>
              <a:gdLst/>
              <a:ahLst/>
              <a:cxnLst>
                <a:cxn ang="0">
                  <a:pos x="320" y="276"/>
                </a:cxn>
                <a:cxn ang="0">
                  <a:pos x="326" y="268"/>
                </a:cxn>
                <a:cxn ang="0">
                  <a:pos x="344" y="260"/>
                </a:cxn>
                <a:cxn ang="0">
                  <a:pos x="324" y="299"/>
                </a:cxn>
                <a:cxn ang="0">
                  <a:pos x="434" y="148"/>
                </a:cxn>
                <a:cxn ang="0">
                  <a:pos x="422" y="146"/>
                </a:cxn>
                <a:cxn ang="0">
                  <a:pos x="452" y="118"/>
                </a:cxn>
                <a:cxn ang="0">
                  <a:pos x="340" y="174"/>
                </a:cxn>
                <a:cxn ang="0">
                  <a:pos x="486" y="150"/>
                </a:cxn>
                <a:cxn ang="0">
                  <a:pos x="416" y="198"/>
                </a:cxn>
                <a:cxn ang="0">
                  <a:pos x="476" y="128"/>
                </a:cxn>
                <a:cxn ang="0">
                  <a:pos x="464" y="134"/>
                </a:cxn>
                <a:cxn ang="0">
                  <a:pos x="584" y="42"/>
                </a:cxn>
                <a:cxn ang="0">
                  <a:pos x="554" y="80"/>
                </a:cxn>
                <a:cxn ang="0">
                  <a:pos x="376" y="222"/>
                </a:cxn>
                <a:cxn ang="0">
                  <a:pos x="230" y="270"/>
                </a:cxn>
                <a:cxn ang="0">
                  <a:pos x="418" y="186"/>
                </a:cxn>
                <a:cxn ang="0">
                  <a:pos x="410" y="190"/>
                </a:cxn>
                <a:cxn ang="0">
                  <a:pos x="392" y="214"/>
                </a:cxn>
                <a:cxn ang="0">
                  <a:pos x="380" y="216"/>
                </a:cxn>
                <a:cxn ang="0">
                  <a:pos x="360" y="210"/>
                </a:cxn>
                <a:cxn ang="0">
                  <a:pos x="358" y="208"/>
                </a:cxn>
                <a:cxn ang="0">
                  <a:pos x="384" y="194"/>
                </a:cxn>
                <a:cxn ang="0">
                  <a:pos x="246" y="272"/>
                </a:cxn>
                <a:cxn ang="0">
                  <a:pos x="270" y="262"/>
                </a:cxn>
                <a:cxn ang="0">
                  <a:pos x="260" y="274"/>
                </a:cxn>
                <a:cxn ang="0">
                  <a:pos x="270" y="305"/>
                </a:cxn>
                <a:cxn ang="0">
                  <a:pos x="288" y="270"/>
                </a:cxn>
                <a:cxn ang="0">
                  <a:pos x="250" y="313"/>
                </a:cxn>
                <a:cxn ang="0">
                  <a:pos x="252" y="323"/>
                </a:cxn>
                <a:cxn ang="0">
                  <a:pos x="262" y="315"/>
                </a:cxn>
                <a:cxn ang="0">
                  <a:pos x="262" y="343"/>
                </a:cxn>
                <a:cxn ang="0">
                  <a:pos x="2" y="180"/>
                </a:cxn>
                <a:cxn ang="0">
                  <a:pos x="580" y="34"/>
                </a:cxn>
                <a:cxn ang="0">
                  <a:pos x="532" y="90"/>
                </a:cxn>
                <a:cxn ang="0">
                  <a:pos x="500" y="130"/>
                </a:cxn>
                <a:cxn ang="0">
                  <a:pos x="464" y="130"/>
                </a:cxn>
                <a:cxn ang="0">
                  <a:pos x="454" y="106"/>
                </a:cxn>
                <a:cxn ang="0">
                  <a:pos x="410" y="140"/>
                </a:cxn>
                <a:cxn ang="0">
                  <a:pos x="380" y="156"/>
                </a:cxn>
                <a:cxn ang="0">
                  <a:pos x="358" y="168"/>
                </a:cxn>
                <a:cxn ang="0">
                  <a:pos x="358" y="118"/>
                </a:cxn>
                <a:cxn ang="0">
                  <a:pos x="358" y="106"/>
                </a:cxn>
                <a:cxn ang="0">
                  <a:pos x="340" y="148"/>
                </a:cxn>
                <a:cxn ang="0">
                  <a:pos x="328" y="186"/>
                </a:cxn>
                <a:cxn ang="0">
                  <a:pos x="320" y="158"/>
                </a:cxn>
                <a:cxn ang="0">
                  <a:pos x="300" y="138"/>
                </a:cxn>
                <a:cxn ang="0">
                  <a:pos x="272" y="132"/>
                </a:cxn>
                <a:cxn ang="0">
                  <a:pos x="276" y="144"/>
                </a:cxn>
                <a:cxn ang="0">
                  <a:pos x="294" y="162"/>
                </a:cxn>
                <a:cxn ang="0">
                  <a:pos x="302" y="172"/>
                </a:cxn>
                <a:cxn ang="0">
                  <a:pos x="302" y="184"/>
                </a:cxn>
                <a:cxn ang="0">
                  <a:pos x="318" y="224"/>
                </a:cxn>
                <a:cxn ang="0">
                  <a:pos x="304" y="244"/>
                </a:cxn>
                <a:cxn ang="0">
                  <a:pos x="298" y="256"/>
                </a:cxn>
                <a:cxn ang="0">
                  <a:pos x="282" y="260"/>
                </a:cxn>
                <a:cxn ang="0">
                  <a:pos x="254" y="268"/>
                </a:cxn>
                <a:cxn ang="0">
                  <a:pos x="236" y="262"/>
                </a:cxn>
                <a:cxn ang="0">
                  <a:pos x="230" y="260"/>
                </a:cxn>
                <a:cxn ang="0">
                  <a:pos x="240" y="278"/>
                </a:cxn>
                <a:cxn ang="0">
                  <a:pos x="234" y="280"/>
                </a:cxn>
                <a:cxn ang="0">
                  <a:pos x="222" y="286"/>
                </a:cxn>
              </a:cxnLst>
              <a:rect l="0" t="0" r="r" b="b"/>
              <a:pathLst>
                <a:path w="608" h="365">
                  <a:moveTo>
                    <a:pt x="352" y="258"/>
                  </a:moveTo>
                  <a:lnTo>
                    <a:pt x="350" y="258"/>
                  </a:lnTo>
                  <a:lnTo>
                    <a:pt x="348" y="258"/>
                  </a:lnTo>
                  <a:lnTo>
                    <a:pt x="348" y="256"/>
                  </a:lnTo>
                  <a:lnTo>
                    <a:pt x="350" y="256"/>
                  </a:lnTo>
                  <a:lnTo>
                    <a:pt x="352" y="256"/>
                  </a:lnTo>
                  <a:lnTo>
                    <a:pt x="352" y="258"/>
                  </a:lnTo>
                  <a:close/>
                  <a:moveTo>
                    <a:pt x="328" y="258"/>
                  </a:moveTo>
                  <a:lnTo>
                    <a:pt x="328" y="256"/>
                  </a:lnTo>
                  <a:lnTo>
                    <a:pt x="328" y="258"/>
                  </a:lnTo>
                  <a:close/>
                  <a:moveTo>
                    <a:pt x="338" y="266"/>
                  </a:moveTo>
                  <a:lnTo>
                    <a:pt x="338" y="266"/>
                  </a:lnTo>
                  <a:lnTo>
                    <a:pt x="338" y="266"/>
                  </a:lnTo>
                  <a:close/>
                  <a:moveTo>
                    <a:pt x="324" y="260"/>
                  </a:moveTo>
                  <a:lnTo>
                    <a:pt x="324" y="258"/>
                  </a:lnTo>
                  <a:lnTo>
                    <a:pt x="322" y="258"/>
                  </a:lnTo>
                  <a:lnTo>
                    <a:pt x="324" y="258"/>
                  </a:lnTo>
                  <a:lnTo>
                    <a:pt x="324" y="260"/>
                  </a:lnTo>
                  <a:close/>
                  <a:moveTo>
                    <a:pt x="336" y="288"/>
                  </a:moveTo>
                  <a:lnTo>
                    <a:pt x="336" y="286"/>
                  </a:lnTo>
                  <a:lnTo>
                    <a:pt x="338" y="284"/>
                  </a:lnTo>
                  <a:lnTo>
                    <a:pt x="338" y="282"/>
                  </a:lnTo>
                  <a:lnTo>
                    <a:pt x="338" y="280"/>
                  </a:lnTo>
                  <a:lnTo>
                    <a:pt x="340" y="280"/>
                  </a:lnTo>
                  <a:lnTo>
                    <a:pt x="338" y="280"/>
                  </a:lnTo>
                  <a:lnTo>
                    <a:pt x="336" y="280"/>
                  </a:lnTo>
                  <a:lnTo>
                    <a:pt x="336" y="282"/>
                  </a:lnTo>
                  <a:lnTo>
                    <a:pt x="336" y="284"/>
                  </a:lnTo>
                  <a:lnTo>
                    <a:pt x="334" y="284"/>
                  </a:lnTo>
                  <a:lnTo>
                    <a:pt x="334" y="282"/>
                  </a:lnTo>
                  <a:lnTo>
                    <a:pt x="332" y="282"/>
                  </a:lnTo>
                  <a:lnTo>
                    <a:pt x="330" y="282"/>
                  </a:lnTo>
                  <a:lnTo>
                    <a:pt x="330" y="280"/>
                  </a:lnTo>
                  <a:lnTo>
                    <a:pt x="328" y="280"/>
                  </a:lnTo>
                  <a:lnTo>
                    <a:pt x="326" y="280"/>
                  </a:lnTo>
                  <a:lnTo>
                    <a:pt x="326" y="282"/>
                  </a:lnTo>
                  <a:lnTo>
                    <a:pt x="324" y="282"/>
                  </a:lnTo>
                  <a:lnTo>
                    <a:pt x="324" y="280"/>
                  </a:lnTo>
                  <a:lnTo>
                    <a:pt x="322" y="280"/>
                  </a:lnTo>
                  <a:lnTo>
                    <a:pt x="322" y="278"/>
                  </a:lnTo>
                  <a:lnTo>
                    <a:pt x="320" y="278"/>
                  </a:lnTo>
                  <a:lnTo>
                    <a:pt x="320" y="276"/>
                  </a:lnTo>
                  <a:lnTo>
                    <a:pt x="320" y="276"/>
                  </a:lnTo>
                  <a:lnTo>
                    <a:pt x="320" y="274"/>
                  </a:lnTo>
                  <a:lnTo>
                    <a:pt x="320" y="272"/>
                  </a:lnTo>
                  <a:lnTo>
                    <a:pt x="318" y="272"/>
                  </a:lnTo>
                  <a:lnTo>
                    <a:pt x="318" y="270"/>
                  </a:lnTo>
                  <a:lnTo>
                    <a:pt x="316" y="270"/>
                  </a:lnTo>
                  <a:lnTo>
                    <a:pt x="316" y="268"/>
                  </a:lnTo>
                  <a:lnTo>
                    <a:pt x="314" y="268"/>
                  </a:lnTo>
                  <a:lnTo>
                    <a:pt x="316" y="268"/>
                  </a:lnTo>
                  <a:lnTo>
                    <a:pt x="316" y="266"/>
                  </a:lnTo>
                  <a:lnTo>
                    <a:pt x="314" y="266"/>
                  </a:lnTo>
                  <a:lnTo>
                    <a:pt x="314" y="266"/>
                  </a:lnTo>
                  <a:lnTo>
                    <a:pt x="314" y="264"/>
                  </a:lnTo>
                  <a:lnTo>
                    <a:pt x="312" y="262"/>
                  </a:lnTo>
                  <a:lnTo>
                    <a:pt x="312" y="260"/>
                  </a:lnTo>
                  <a:lnTo>
                    <a:pt x="312" y="258"/>
                  </a:lnTo>
                  <a:lnTo>
                    <a:pt x="312" y="256"/>
                  </a:lnTo>
                  <a:lnTo>
                    <a:pt x="312" y="254"/>
                  </a:lnTo>
                  <a:lnTo>
                    <a:pt x="314" y="254"/>
                  </a:lnTo>
                  <a:lnTo>
                    <a:pt x="314" y="256"/>
                  </a:lnTo>
                  <a:lnTo>
                    <a:pt x="316" y="256"/>
                  </a:lnTo>
                  <a:lnTo>
                    <a:pt x="318" y="256"/>
                  </a:lnTo>
                  <a:lnTo>
                    <a:pt x="320" y="258"/>
                  </a:lnTo>
                  <a:lnTo>
                    <a:pt x="320" y="260"/>
                  </a:lnTo>
                  <a:lnTo>
                    <a:pt x="320" y="258"/>
                  </a:lnTo>
                  <a:lnTo>
                    <a:pt x="320" y="260"/>
                  </a:lnTo>
                  <a:lnTo>
                    <a:pt x="322" y="260"/>
                  </a:lnTo>
                  <a:lnTo>
                    <a:pt x="322" y="262"/>
                  </a:lnTo>
                  <a:lnTo>
                    <a:pt x="324" y="262"/>
                  </a:lnTo>
                  <a:lnTo>
                    <a:pt x="326" y="262"/>
                  </a:lnTo>
                  <a:lnTo>
                    <a:pt x="326" y="264"/>
                  </a:lnTo>
                  <a:lnTo>
                    <a:pt x="324" y="264"/>
                  </a:lnTo>
                  <a:lnTo>
                    <a:pt x="324" y="266"/>
                  </a:lnTo>
                  <a:lnTo>
                    <a:pt x="324" y="266"/>
                  </a:lnTo>
                  <a:lnTo>
                    <a:pt x="324" y="268"/>
                  </a:lnTo>
                  <a:lnTo>
                    <a:pt x="324" y="270"/>
                  </a:lnTo>
                  <a:lnTo>
                    <a:pt x="326" y="270"/>
                  </a:lnTo>
                  <a:lnTo>
                    <a:pt x="326" y="272"/>
                  </a:lnTo>
                  <a:lnTo>
                    <a:pt x="328" y="272"/>
                  </a:lnTo>
                  <a:lnTo>
                    <a:pt x="328" y="270"/>
                  </a:lnTo>
                  <a:lnTo>
                    <a:pt x="328" y="268"/>
                  </a:lnTo>
                  <a:lnTo>
                    <a:pt x="326" y="268"/>
                  </a:lnTo>
                  <a:lnTo>
                    <a:pt x="326" y="266"/>
                  </a:lnTo>
                  <a:lnTo>
                    <a:pt x="328" y="266"/>
                  </a:lnTo>
                  <a:lnTo>
                    <a:pt x="328" y="266"/>
                  </a:lnTo>
                  <a:lnTo>
                    <a:pt x="328" y="264"/>
                  </a:lnTo>
                  <a:lnTo>
                    <a:pt x="330" y="264"/>
                  </a:lnTo>
                  <a:lnTo>
                    <a:pt x="330" y="262"/>
                  </a:lnTo>
                  <a:lnTo>
                    <a:pt x="332" y="262"/>
                  </a:lnTo>
                  <a:lnTo>
                    <a:pt x="332" y="260"/>
                  </a:lnTo>
                  <a:lnTo>
                    <a:pt x="330" y="260"/>
                  </a:lnTo>
                  <a:lnTo>
                    <a:pt x="330" y="258"/>
                  </a:lnTo>
                  <a:lnTo>
                    <a:pt x="332" y="258"/>
                  </a:lnTo>
                  <a:lnTo>
                    <a:pt x="332" y="260"/>
                  </a:lnTo>
                  <a:lnTo>
                    <a:pt x="334" y="260"/>
                  </a:lnTo>
                  <a:lnTo>
                    <a:pt x="334" y="258"/>
                  </a:lnTo>
                  <a:lnTo>
                    <a:pt x="334" y="260"/>
                  </a:lnTo>
                  <a:lnTo>
                    <a:pt x="336" y="260"/>
                  </a:lnTo>
                  <a:lnTo>
                    <a:pt x="336" y="262"/>
                  </a:lnTo>
                  <a:lnTo>
                    <a:pt x="338" y="262"/>
                  </a:lnTo>
                  <a:lnTo>
                    <a:pt x="338" y="264"/>
                  </a:lnTo>
                  <a:lnTo>
                    <a:pt x="340" y="264"/>
                  </a:lnTo>
                  <a:lnTo>
                    <a:pt x="338" y="264"/>
                  </a:lnTo>
                  <a:lnTo>
                    <a:pt x="338" y="266"/>
                  </a:lnTo>
                  <a:lnTo>
                    <a:pt x="336" y="266"/>
                  </a:lnTo>
                  <a:lnTo>
                    <a:pt x="336" y="266"/>
                  </a:lnTo>
                  <a:lnTo>
                    <a:pt x="334" y="266"/>
                  </a:lnTo>
                  <a:lnTo>
                    <a:pt x="336" y="266"/>
                  </a:lnTo>
                  <a:lnTo>
                    <a:pt x="336" y="268"/>
                  </a:lnTo>
                  <a:lnTo>
                    <a:pt x="336" y="270"/>
                  </a:lnTo>
                  <a:lnTo>
                    <a:pt x="338" y="270"/>
                  </a:lnTo>
                  <a:lnTo>
                    <a:pt x="340" y="270"/>
                  </a:lnTo>
                  <a:lnTo>
                    <a:pt x="340" y="268"/>
                  </a:lnTo>
                  <a:lnTo>
                    <a:pt x="340" y="266"/>
                  </a:lnTo>
                  <a:lnTo>
                    <a:pt x="342" y="266"/>
                  </a:lnTo>
                  <a:lnTo>
                    <a:pt x="344" y="266"/>
                  </a:lnTo>
                  <a:lnTo>
                    <a:pt x="344" y="266"/>
                  </a:lnTo>
                  <a:lnTo>
                    <a:pt x="342" y="266"/>
                  </a:lnTo>
                  <a:lnTo>
                    <a:pt x="342" y="264"/>
                  </a:lnTo>
                  <a:lnTo>
                    <a:pt x="342" y="262"/>
                  </a:lnTo>
                  <a:lnTo>
                    <a:pt x="340" y="262"/>
                  </a:lnTo>
                  <a:lnTo>
                    <a:pt x="342" y="262"/>
                  </a:lnTo>
                  <a:lnTo>
                    <a:pt x="342" y="260"/>
                  </a:lnTo>
                  <a:lnTo>
                    <a:pt x="344" y="260"/>
                  </a:lnTo>
                  <a:lnTo>
                    <a:pt x="342" y="260"/>
                  </a:lnTo>
                  <a:lnTo>
                    <a:pt x="342" y="258"/>
                  </a:lnTo>
                  <a:lnTo>
                    <a:pt x="340" y="258"/>
                  </a:lnTo>
                  <a:lnTo>
                    <a:pt x="340" y="256"/>
                  </a:lnTo>
                  <a:lnTo>
                    <a:pt x="342" y="256"/>
                  </a:lnTo>
                  <a:lnTo>
                    <a:pt x="340" y="254"/>
                  </a:lnTo>
                  <a:lnTo>
                    <a:pt x="342" y="254"/>
                  </a:lnTo>
                  <a:lnTo>
                    <a:pt x="344" y="256"/>
                  </a:lnTo>
                  <a:lnTo>
                    <a:pt x="344" y="258"/>
                  </a:lnTo>
                  <a:lnTo>
                    <a:pt x="344" y="260"/>
                  </a:lnTo>
                  <a:lnTo>
                    <a:pt x="344" y="262"/>
                  </a:lnTo>
                  <a:lnTo>
                    <a:pt x="346" y="262"/>
                  </a:lnTo>
                  <a:lnTo>
                    <a:pt x="346" y="264"/>
                  </a:lnTo>
                  <a:lnTo>
                    <a:pt x="348" y="266"/>
                  </a:lnTo>
                  <a:lnTo>
                    <a:pt x="348" y="266"/>
                  </a:lnTo>
                  <a:lnTo>
                    <a:pt x="350" y="266"/>
                  </a:lnTo>
                  <a:lnTo>
                    <a:pt x="348" y="266"/>
                  </a:lnTo>
                  <a:lnTo>
                    <a:pt x="348" y="268"/>
                  </a:lnTo>
                  <a:lnTo>
                    <a:pt x="348" y="270"/>
                  </a:lnTo>
                  <a:lnTo>
                    <a:pt x="350" y="270"/>
                  </a:lnTo>
                  <a:lnTo>
                    <a:pt x="348" y="272"/>
                  </a:lnTo>
                  <a:lnTo>
                    <a:pt x="346" y="272"/>
                  </a:lnTo>
                  <a:lnTo>
                    <a:pt x="346" y="274"/>
                  </a:lnTo>
                  <a:lnTo>
                    <a:pt x="344" y="276"/>
                  </a:lnTo>
                  <a:lnTo>
                    <a:pt x="344" y="278"/>
                  </a:lnTo>
                  <a:lnTo>
                    <a:pt x="342" y="278"/>
                  </a:lnTo>
                  <a:lnTo>
                    <a:pt x="342" y="280"/>
                  </a:lnTo>
                  <a:lnTo>
                    <a:pt x="342" y="282"/>
                  </a:lnTo>
                  <a:lnTo>
                    <a:pt x="342" y="284"/>
                  </a:lnTo>
                  <a:lnTo>
                    <a:pt x="340" y="284"/>
                  </a:lnTo>
                  <a:lnTo>
                    <a:pt x="340" y="286"/>
                  </a:lnTo>
                  <a:lnTo>
                    <a:pt x="338" y="286"/>
                  </a:lnTo>
                  <a:lnTo>
                    <a:pt x="338" y="288"/>
                  </a:lnTo>
                  <a:lnTo>
                    <a:pt x="338" y="291"/>
                  </a:lnTo>
                  <a:lnTo>
                    <a:pt x="336" y="293"/>
                  </a:lnTo>
                  <a:lnTo>
                    <a:pt x="336" y="295"/>
                  </a:lnTo>
                  <a:lnTo>
                    <a:pt x="334" y="295"/>
                  </a:lnTo>
                  <a:lnTo>
                    <a:pt x="332" y="297"/>
                  </a:lnTo>
                  <a:lnTo>
                    <a:pt x="330" y="297"/>
                  </a:lnTo>
                  <a:lnTo>
                    <a:pt x="328" y="299"/>
                  </a:lnTo>
                  <a:lnTo>
                    <a:pt x="326" y="299"/>
                  </a:lnTo>
                  <a:lnTo>
                    <a:pt x="324" y="299"/>
                  </a:lnTo>
                  <a:lnTo>
                    <a:pt x="322" y="299"/>
                  </a:lnTo>
                  <a:lnTo>
                    <a:pt x="320" y="299"/>
                  </a:lnTo>
                  <a:lnTo>
                    <a:pt x="320" y="299"/>
                  </a:lnTo>
                  <a:lnTo>
                    <a:pt x="318" y="297"/>
                  </a:lnTo>
                  <a:lnTo>
                    <a:pt x="316" y="295"/>
                  </a:lnTo>
                  <a:lnTo>
                    <a:pt x="316" y="293"/>
                  </a:lnTo>
                  <a:lnTo>
                    <a:pt x="318" y="293"/>
                  </a:lnTo>
                  <a:lnTo>
                    <a:pt x="318" y="291"/>
                  </a:lnTo>
                  <a:lnTo>
                    <a:pt x="320" y="291"/>
                  </a:lnTo>
                  <a:lnTo>
                    <a:pt x="320" y="288"/>
                  </a:lnTo>
                  <a:lnTo>
                    <a:pt x="320" y="286"/>
                  </a:lnTo>
                  <a:lnTo>
                    <a:pt x="320" y="286"/>
                  </a:lnTo>
                  <a:lnTo>
                    <a:pt x="320" y="284"/>
                  </a:lnTo>
                  <a:lnTo>
                    <a:pt x="320" y="286"/>
                  </a:lnTo>
                  <a:lnTo>
                    <a:pt x="320" y="288"/>
                  </a:lnTo>
                  <a:lnTo>
                    <a:pt x="320" y="291"/>
                  </a:lnTo>
                  <a:lnTo>
                    <a:pt x="322" y="291"/>
                  </a:lnTo>
                  <a:lnTo>
                    <a:pt x="322" y="288"/>
                  </a:lnTo>
                  <a:lnTo>
                    <a:pt x="320" y="288"/>
                  </a:lnTo>
                  <a:lnTo>
                    <a:pt x="320" y="291"/>
                  </a:lnTo>
                  <a:lnTo>
                    <a:pt x="320" y="288"/>
                  </a:lnTo>
                  <a:lnTo>
                    <a:pt x="320" y="286"/>
                  </a:lnTo>
                  <a:lnTo>
                    <a:pt x="320" y="284"/>
                  </a:lnTo>
                  <a:lnTo>
                    <a:pt x="322" y="284"/>
                  </a:lnTo>
                  <a:lnTo>
                    <a:pt x="322" y="286"/>
                  </a:lnTo>
                  <a:lnTo>
                    <a:pt x="324" y="286"/>
                  </a:lnTo>
                  <a:lnTo>
                    <a:pt x="324" y="284"/>
                  </a:lnTo>
                  <a:lnTo>
                    <a:pt x="326" y="284"/>
                  </a:lnTo>
                  <a:lnTo>
                    <a:pt x="328" y="286"/>
                  </a:lnTo>
                  <a:lnTo>
                    <a:pt x="330" y="286"/>
                  </a:lnTo>
                  <a:lnTo>
                    <a:pt x="330" y="288"/>
                  </a:lnTo>
                  <a:lnTo>
                    <a:pt x="332" y="288"/>
                  </a:lnTo>
                  <a:lnTo>
                    <a:pt x="332" y="286"/>
                  </a:lnTo>
                  <a:lnTo>
                    <a:pt x="334" y="286"/>
                  </a:lnTo>
                  <a:lnTo>
                    <a:pt x="332" y="286"/>
                  </a:lnTo>
                  <a:lnTo>
                    <a:pt x="332" y="288"/>
                  </a:lnTo>
                  <a:lnTo>
                    <a:pt x="334" y="288"/>
                  </a:lnTo>
                  <a:lnTo>
                    <a:pt x="334" y="286"/>
                  </a:lnTo>
                  <a:lnTo>
                    <a:pt x="334" y="288"/>
                  </a:lnTo>
                  <a:lnTo>
                    <a:pt x="336" y="288"/>
                  </a:lnTo>
                  <a:close/>
                  <a:moveTo>
                    <a:pt x="434" y="150"/>
                  </a:moveTo>
                  <a:lnTo>
                    <a:pt x="434" y="148"/>
                  </a:lnTo>
                  <a:lnTo>
                    <a:pt x="436" y="146"/>
                  </a:lnTo>
                  <a:lnTo>
                    <a:pt x="436" y="148"/>
                  </a:lnTo>
                  <a:lnTo>
                    <a:pt x="438" y="148"/>
                  </a:lnTo>
                  <a:lnTo>
                    <a:pt x="438" y="150"/>
                  </a:lnTo>
                  <a:lnTo>
                    <a:pt x="436" y="150"/>
                  </a:lnTo>
                  <a:lnTo>
                    <a:pt x="434" y="150"/>
                  </a:lnTo>
                  <a:close/>
                  <a:moveTo>
                    <a:pt x="440" y="132"/>
                  </a:moveTo>
                  <a:lnTo>
                    <a:pt x="440" y="130"/>
                  </a:lnTo>
                  <a:lnTo>
                    <a:pt x="438" y="130"/>
                  </a:lnTo>
                  <a:lnTo>
                    <a:pt x="440" y="130"/>
                  </a:lnTo>
                  <a:lnTo>
                    <a:pt x="440" y="128"/>
                  </a:lnTo>
                  <a:lnTo>
                    <a:pt x="440" y="130"/>
                  </a:lnTo>
                  <a:lnTo>
                    <a:pt x="440" y="132"/>
                  </a:lnTo>
                  <a:close/>
                  <a:moveTo>
                    <a:pt x="430" y="152"/>
                  </a:moveTo>
                  <a:lnTo>
                    <a:pt x="430" y="150"/>
                  </a:lnTo>
                  <a:lnTo>
                    <a:pt x="430" y="148"/>
                  </a:lnTo>
                  <a:lnTo>
                    <a:pt x="432" y="150"/>
                  </a:lnTo>
                  <a:lnTo>
                    <a:pt x="434" y="150"/>
                  </a:lnTo>
                  <a:lnTo>
                    <a:pt x="432" y="150"/>
                  </a:lnTo>
                  <a:lnTo>
                    <a:pt x="430" y="150"/>
                  </a:lnTo>
                  <a:lnTo>
                    <a:pt x="432" y="150"/>
                  </a:lnTo>
                  <a:lnTo>
                    <a:pt x="432" y="152"/>
                  </a:lnTo>
                  <a:lnTo>
                    <a:pt x="430" y="152"/>
                  </a:lnTo>
                  <a:close/>
                  <a:moveTo>
                    <a:pt x="440" y="146"/>
                  </a:moveTo>
                  <a:lnTo>
                    <a:pt x="438" y="146"/>
                  </a:lnTo>
                  <a:lnTo>
                    <a:pt x="440" y="144"/>
                  </a:lnTo>
                  <a:lnTo>
                    <a:pt x="438" y="144"/>
                  </a:lnTo>
                  <a:lnTo>
                    <a:pt x="438" y="142"/>
                  </a:lnTo>
                  <a:lnTo>
                    <a:pt x="440" y="142"/>
                  </a:lnTo>
                  <a:lnTo>
                    <a:pt x="440" y="140"/>
                  </a:lnTo>
                  <a:lnTo>
                    <a:pt x="442" y="140"/>
                  </a:lnTo>
                  <a:lnTo>
                    <a:pt x="442" y="142"/>
                  </a:lnTo>
                  <a:lnTo>
                    <a:pt x="442" y="144"/>
                  </a:lnTo>
                  <a:lnTo>
                    <a:pt x="440" y="146"/>
                  </a:lnTo>
                  <a:close/>
                  <a:moveTo>
                    <a:pt x="426" y="148"/>
                  </a:moveTo>
                  <a:lnTo>
                    <a:pt x="426" y="146"/>
                  </a:lnTo>
                  <a:lnTo>
                    <a:pt x="424" y="146"/>
                  </a:lnTo>
                  <a:lnTo>
                    <a:pt x="424" y="148"/>
                  </a:lnTo>
                  <a:lnTo>
                    <a:pt x="422" y="148"/>
                  </a:lnTo>
                  <a:lnTo>
                    <a:pt x="420" y="146"/>
                  </a:lnTo>
                  <a:lnTo>
                    <a:pt x="420" y="144"/>
                  </a:lnTo>
                  <a:lnTo>
                    <a:pt x="422" y="146"/>
                  </a:lnTo>
                  <a:lnTo>
                    <a:pt x="424" y="144"/>
                  </a:lnTo>
                  <a:lnTo>
                    <a:pt x="424" y="142"/>
                  </a:lnTo>
                  <a:lnTo>
                    <a:pt x="426" y="142"/>
                  </a:lnTo>
                  <a:lnTo>
                    <a:pt x="428" y="144"/>
                  </a:lnTo>
                  <a:lnTo>
                    <a:pt x="430" y="144"/>
                  </a:lnTo>
                  <a:lnTo>
                    <a:pt x="428" y="146"/>
                  </a:lnTo>
                  <a:lnTo>
                    <a:pt x="428" y="148"/>
                  </a:lnTo>
                  <a:lnTo>
                    <a:pt x="426" y="148"/>
                  </a:lnTo>
                  <a:close/>
                  <a:moveTo>
                    <a:pt x="426" y="140"/>
                  </a:moveTo>
                  <a:lnTo>
                    <a:pt x="424" y="140"/>
                  </a:lnTo>
                  <a:lnTo>
                    <a:pt x="420" y="140"/>
                  </a:lnTo>
                  <a:lnTo>
                    <a:pt x="420" y="138"/>
                  </a:lnTo>
                  <a:lnTo>
                    <a:pt x="422" y="138"/>
                  </a:lnTo>
                  <a:lnTo>
                    <a:pt x="422" y="136"/>
                  </a:lnTo>
                  <a:lnTo>
                    <a:pt x="424" y="136"/>
                  </a:lnTo>
                  <a:lnTo>
                    <a:pt x="424" y="134"/>
                  </a:lnTo>
                  <a:lnTo>
                    <a:pt x="426" y="134"/>
                  </a:lnTo>
                  <a:lnTo>
                    <a:pt x="428" y="134"/>
                  </a:lnTo>
                  <a:lnTo>
                    <a:pt x="430" y="134"/>
                  </a:lnTo>
                  <a:lnTo>
                    <a:pt x="430" y="132"/>
                  </a:lnTo>
                  <a:lnTo>
                    <a:pt x="430" y="134"/>
                  </a:lnTo>
                  <a:lnTo>
                    <a:pt x="430" y="136"/>
                  </a:lnTo>
                  <a:lnTo>
                    <a:pt x="432" y="136"/>
                  </a:lnTo>
                  <a:lnTo>
                    <a:pt x="434" y="134"/>
                  </a:lnTo>
                  <a:lnTo>
                    <a:pt x="434" y="136"/>
                  </a:lnTo>
                  <a:lnTo>
                    <a:pt x="436" y="136"/>
                  </a:lnTo>
                  <a:lnTo>
                    <a:pt x="436" y="138"/>
                  </a:lnTo>
                  <a:lnTo>
                    <a:pt x="434" y="138"/>
                  </a:lnTo>
                  <a:lnTo>
                    <a:pt x="432" y="138"/>
                  </a:lnTo>
                  <a:lnTo>
                    <a:pt x="432" y="140"/>
                  </a:lnTo>
                  <a:lnTo>
                    <a:pt x="428" y="140"/>
                  </a:lnTo>
                  <a:lnTo>
                    <a:pt x="426" y="140"/>
                  </a:lnTo>
                  <a:close/>
                  <a:moveTo>
                    <a:pt x="450" y="122"/>
                  </a:moveTo>
                  <a:lnTo>
                    <a:pt x="450" y="122"/>
                  </a:lnTo>
                  <a:lnTo>
                    <a:pt x="452" y="122"/>
                  </a:lnTo>
                  <a:lnTo>
                    <a:pt x="450" y="122"/>
                  </a:lnTo>
                  <a:lnTo>
                    <a:pt x="450" y="122"/>
                  </a:lnTo>
                  <a:close/>
                  <a:moveTo>
                    <a:pt x="450" y="120"/>
                  </a:moveTo>
                  <a:lnTo>
                    <a:pt x="450" y="118"/>
                  </a:lnTo>
                  <a:lnTo>
                    <a:pt x="450" y="116"/>
                  </a:lnTo>
                  <a:lnTo>
                    <a:pt x="452" y="116"/>
                  </a:lnTo>
                  <a:lnTo>
                    <a:pt x="452" y="118"/>
                  </a:lnTo>
                  <a:lnTo>
                    <a:pt x="450" y="118"/>
                  </a:lnTo>
                  <a:lnTo>
                    <a:pt x="450" y="120"/>
                  </a:lnTo>
                  <a:close/>
                  <a:moveTo>
                    <a:pt x="452" y="120"/>
                  </a:moveTo>
                  <a:lnTo>
                    <a:pt x="454" y="120"/>
                  </a:lnTo>
                  <a:lnTo>
                    <a:pt x="452" y="120"/>
                  </a:lnTo>
                  <a:close/>
                  <a:moveTo>
                    <a:pt x="346" y="222"/>
                  </a:moveTo>
                  <a:lnTo>
                    <a:pt x="344" y="222"/>
                  </a:lnTo>
                  <a:lnTo>
                    <a:pt x="344" y="220"/>
                  </a:lnTo>
                  <a:lnTo>
                    <a:pt x="346" y="220"/>
                  </a:lnTo>
                  <a:lnTo>
                    <a:pt x="346" y="218"/>
                  </a:lnTo>
                  <a:lnTo>
                    <a:pt x="346" y="218"/>
                  </a:lnTo>
                  <a:lnTo>
                    <a:pt x="348" y="218"/>
                  </a:lnTo>
                  <a:lnTo>
                    <a:pt x="350" y="218"/>
                  </a:lnTo>
                  <a:lnTo>
                    <a:pt x="350" y="218"/>
                  </a:lnTo>
                  <a:lnTo>
                    <a:pt x="352" y="218"/>
                  </a:lnTo>
                  <a:lnTo>
                    <a:pt x="350" y="218"/>
                  </a:lnTo>
                  <a:lnTo>
                    <a:pt x="350" y="220"/>
                  </a:lnTo>
                  <a:lnTo>
                    <a:pt x="348" y="220"/>
                  </a:lnTo>
                  <a:lnTo>
                    <a:pt x="348" y="222"/>
                  </a:lnTo>
                  <a:lnTo>
                    <a:pt x="346" y="222"/>
                  </a:lnTo>
                  <a:close/>
                  <a:moveTo>
                    <a:pt x="368" y="218"/>
                  </a:moveTo>
                  <a:lnTo>
                    <a:pt x="366" y="218"/>
                  </a:lnTo>
                  <a:lnTo>
                    <a:pt x="366" y="218"/>
                  </a:lnTo>
                  <a:lnTo>
                    <a:pt x="366" y="218"/>
                  </a:lnTo>
                  <a:lnTo>
                    <a:pt x="364" y="218"/>
                  </a:lnTo>
                  <a:lnTo>
                    <a:pt x="364" y="218"/>
                  </a:lnTo>
                  <a:lnTo>
                    <a:pt x="366" y="218"/>
                  </a:lnTo>
                  <a:lnTo>
                    <a:pt x="366" y="216"/>
                  </a:lnTo>
                  <a:lnTo>
                    <a:pt x="366" y="218"/>
                  </a:lnTo>
                  <a:lnTo>
                    <a:pt x="368" y="218"/>
                  </a:lnTo>
                  <a:lnTo>
                    <a:pt x="368" y="218"/>
                  </a:lnTo>
                  <a:close/>
                  <a:moveTo>
                    <a:pt x="354" y="198"/>
                  </a:moveTo>
                  <a:lnTo>
                    <a:pt x="352" y="198"/>
                  </a:lnTo>
                  <a:lnTo>
                    <a:pt x="352" y="196"/>
                  </a:lnTo>
                  <a:lnTo>
                    <a:pt x="354" y="196"/>
                  </a:lnTo>
                  <a:lnTo>
                    <a:pt x="354" y="194"/>
                  </a:lnTo>
                  <a:lnTo>
                    <a:pt x="356" y="194"/>
                  </a:lnTo>
                  <a:lnTo>
                    <a:pt x="356" y="196"/>
                  </a:lnTo>
                  <a:lnTo>
                    <a:pt x="354" y="196"/>
                  </a:lnTo>
                  <a:lnTo>
                    <a:pt x="354" y="198"/>
                  </a:lnTo>
                  <a:close/>
                  <a:moveTo>
                    <a:pt x="340" y="176"/>
                  </a:moveTo>
                  <a:lnTo>
                    <a:pt x="340" y="174"/>
                  </a:lnTo>
                  <a:lnTo>
                    <a:pt x="340" y="172"/>
                  </a:lnTo>
                  <a:lnTo>
                    <a:pt x="342" y="172"/>
                  </a:lnTo>
                  <a:lnTo>
                    <a:pt x="342" y="174"/>
                  </a:lnTo>
                  <a:lnTo>
                    <a:pt x="342" y="176"/>
                  </a:lnTo>
                  <a:lnTo>
                    <a:pt x="344" y="176"/>
                  </a:lnTo>
                  <a:lnTo>
                    <a:pt x="342" y="176"/>
                  </a:lnTo>
                  <a:lnTo>
                    <a:pt x="340" y="176"/>
                  </a:lnTo>
                  <a:close/>
                  <a:moveTo>
                    <a:pt x="468" y="170"/>
                  </a:moveTo>
                  <a:lnTo>
                    <a:pt x="468" y="168"/>
                  </a:lnTo>
                  <a:lnTo>
                    <a:pt x="470" y="168"/>
                  </a:lnTo>
                  <a:lnTo>
                    <a:pt x="470" y="166"/>
                  </a:lnTo>
                  <a:lnTo>
                    <a:pt x="472" y="164"/>
                  </a:lnTo>
                  <a:lnTo>
                    <a:pt x="472" y="162"/>
                  </a:lnTo>
                  <a:lnTo>
                    <a:pt x="474" y="162"/>
                  </a:lnTo>
                  <a:lnTo>
                    <a:pt x="474" y="160"/>
                  </a:lnTo>
                  <a:lnTo>
                    <a:pt x="474" y="158"/>
                  </a:lnTo>
                  <a:lnTo>
                    <a:pt x="476" y="158"/>
                  </a:lnTo>
                  <a:lnTo>
                    <a:pt x="476" y="156"/>
                  </a:lnTo>
                  <a:lnTo>
                    <a:pt x="478" y="156"/>
                  </a:lnTo>
                  <a:lnTo>
                    <a:pt x="478" y="154"/>
                  </a:lnTo>
                  <a:lnTo>
                    <a:pt x="478" y="156"/>
                  </a:lnTo>
                  <a:lnTo>
                    <a:pt x="478" y="154"/>
                  </a:lnTo>
                  <a:lnTo>
                    <a:pt x="480" y="152"/>
                  </a:lnTo>
                  <a:lnTo>
                    <a:pt x="482" y="152"/>
                  </a:lnTo>
                  <a:lnTo>
                    <a:pt x="484" y="150"/>
                  </a:lnTo>
                  <a:lnTo>
                    <a:pt x="484" y="148"/>
                  </a:lnTo>
                  <a:lnTo>
                    <a:pt x="484" y="146"/>
                  </a:lnTo>
                  <a:lnTo>
                    <a:pt x="486" y="146"/>
                  </a:lnTo>
                  <a:lnTo>
                    <a:pt x="486" y="144"/>
                  </a:lnTo>
                  <a:lnTo>
                    <a:pt x="488" y="144"/>
                  </a:lnTo>
                  <a:lnTo>
                    <a:pt x="488" y="142"/>
                  </a:lnTo>
                  <a:lnTo>
                    <a:pt x="490" y="142"/>
                  </a:lnTo>
                  <a:lnTo>
                    <a:pt x="490" y="140"/>
                  </a:lnTo>
                  <a:lnTo>
                    <a:pt x="492" y="138"/>
                  </a:lnTo>
                  <a:lnTo>
                    <a:pt x="494" y="138"/>
                  </a:lnTo>
                  <a:lnTo>
                    <a:pt x="494" y="140"/>
                  </a:lnTo>
                  <a:lnTo>
                    <a:pt x="494" y="142"/>
                  </a:lnTo>
                  <a:lnTo>
                    <a:pt x="492" y="142"/>
                  </a:lnTo>
                  <a:lnTo>
                    <a:pt x="490" y="144"/>
                  </a:lnTo>
                  <a:lnTo>
                    <a:pt x="488" y="146"/>
                  </a:lnTo>
                  <a:lnTo>
                    <a:pt x="486" y="148"/>
                  </a:lnTo>
                  <a:lnTo>
                    <a:pt x="486" y="150"/>
                  </a:lnTo>
                  <a:lnTo>
                    <a:pt x="484" y="152"/>
                  </a:lnTo>
                  <a:lnTo>
                    <a:pt x="482" y="152"/>
                  </a:lnTo>
                  <a:lnTo>
                    <a:pt x="482" y="154"/>
                  </a:lnTo>
                  <a:lnTo>
                    <a:pt x="482" y="156"/>
                  </a:lnTo>
                  <a:lnTo>
                    <a:pt x="480" y="156"/>
                  </a:lnTo>
                  <a:lnTo>
                    <a:pt x="480" y="158"/>
                  </a:lnTo>
                  <a:lnTo>
                    <a:pt x="478" y="158"/>
                  </a:lnTo>
                  <a:lnTo>
                    <a:pt x="478" y="160"/>
                  </a:lnTo>
                  <a:lnTo>
                    <a:pt x="476" y="160"/>
                  </a:lnTo>
                  <a:lnTo>
                    <a:pt x="476" y="162"/>
                  </a:lnTo>
                  <a:lnTo>
                    <a:pt x="474" y="162"/>
                  </a:lnTo>
                  <a:lnTo>
                    <a:pt x="474" y="164"/>
                  </a:lnTo>
                  <a:lnTo>
                    <a:pt x="472" y="164"/>
                  </a:lnTo>
                  <a:lnTo>
                    <a:pt x="472" y="166"/>
                  </a:lnTo>
                  <a:lnTo>
                    <a:pt x="472" y="168"/>
                  </a:lnTo>
                  <a:lnTo>
                    <a:pt x="470" y="168"/>
                  </a:lnTo>
                  <a:lnTo>
                    <a:pt x="468" y="168"/>
                  </a:lnTo>
                  <a:lnTo>
                    <a:pt x="468" y="170"/>
                  </a:lnTo>
                  <a:close/>
                  <a:moveTo>
                    <a:pt x="466" y="170"/>
                  </a:moveTo>
                  <a:lnTo>
                    <a:pt x="468" y="168"/>
                  </a:lnTo>
                  <a:lnTo>
                    <a:pt x="468" y="170"/>
                  </a:lnTo>
                  <a:lnTo>
                    <a:pt x="466" y="170"/>
                  </a:lnTo>
                  <a:close/>
                  <a:moveTo>
                    <a:pt x="464" y="172"/>
                  </a:moveTo>
                  <a:lnTo>
                    <a:pt x="464" y="170"/>
                  </a:lnTo>
                  <a:lnTo>
                    <a:pt x="464" y="170"/>
                  </a:lnTo>
                  <a:lnTo>
                    <a:pt x="464" y="172"/>
                  </a:lnTo>
                  <a:close/>
                  <a:moveTo>
                    <a:pt x="464" y="170"/>
                  </a:moveTo>
                  <a:lnTo>
                    <a:pt x="466" y="170"/>
                  </a:lnTo>
                  <a:lnTo>
                    <a:pt x="464" y="170"/>
                  </a:lnTo>
                  <a:close/>
                  <a:moveTo>
                    <a:pt x="466" y="170"/>
                  </a:moveTo>
                  <a:lnTo>
                    <a:pt x="466" y="170"/>
                  </a:lnTo>
                  <a:lnTo>
                    <a:pt x="466" y="170"/>
                  </a:lnTo>
                  <a:close/>
                  <a:moveTo>
                    <a:pt x="418" y="206"/>
                  </a:moveTo>
                  <a:lnTo>
                    <a:pt x="416" y="206"/>
                  </a:lnTo>
                  <a:lnTo>
                    <a:pt x="416" y="204"/>
                  </a:lnTo>
                  <a:lnTo>
                    <a:pt x="416" y="204"/>
                  </a:lnTo>
                  <a:lnTo>
                    <a:pt x="414" y="204"/>
                  </a:lnTo>
                  <a:lnTo>
                    <a:pt x="414" y="202"/>
                  </a:lnTo>
                  <a:lnTo>
                    <a:pt x="412" y="202"/>
                  </a:lnTo>
                  <a:lnTo>
                    <a:pt x="414" y="200"/>
                  </a:lnTo>
                  <a:lnTo>
                    <a:pt x="416" y="200"/>
                  </a:lnTo>
                  <a:lnTo>
                    <a:pt x="416" y="198"/>
                  </a:lnTo>
                  <a:lnTo>
                    <a:pt x="416" y="196"/>
                  </a:lnTo>
                  <a:lnTo>
                    <a:pt x="416" y="194"/>
                  </a:lnTo>
                  <a:lnTo>
                    <a:pt x="416" y="196"/>
                  </a:lnTo>
                  <a:lnTo>
                    <a:pt x="416" y="196"/>
                  </a:lnTo>
                  <a:lnTo>
                    <a:pt x="416" y="198"/>
                  </a:lnTo>
                  <a:lnTo>
                    <a:pt x="416" y="198"/>
                  </a:lnTo>
                  <a:lnTo>
                    <a:pt x="416" y="200"/>
                  </a:lnTo>
                  <a:lnTo>
                    <a:pt x="416" y="202"/>
                  </a:lnTo>
                  <a:lnTo>
                    <a:pt x="418" y="202"/>
                  </a:lnTo>
                  <a:lnTo>
                    <a:pt x="420" y="202"/>
                  </a:lnTo>
                  <a:lnTo>
                    <a:pt x="420" y="200"/>
                  </a:lnTo>
                  <a:lnTo>
                    <a:pt x="422" y="200"/>
                  </a:lnTo>
                  <a:lnTo>
                    <a:pt x="422" y="202"/>
                  </a:lnTo>
                  <a:lnTo>
                    <a:pt x="424" y="202"/>
                  </a:lnTo>
                  <a:lnTo>
                    <a:pt x="424" y="204"/>
                  </a:lnTo>
                  <a:lnTo>
                    <a:pt x="424" y="206"/>
                  </a:lnTo>
                  <a:lnTo>
                    <a:pt x="422" y="206"/>
                  </a:lnTo>
                  <a:lnTo>
                    <a:pt x="420" y="206"/>
                  </a:lnTo>
                  <a:lnTo>
                    <a:pt x="418" y="206"/>
                  </a:lnTo>
                  <a:close/>
                  <a:moveTo>
                    <a:pt x="464" y="120"/>
                  </a:moveTo>
                  <a:lnTo>
                    <a:pt x="464" y="120"/>
                  </a:lnTo>
                  <a:lnTo>
                    <a:pt x="464" y="118"/>
                  </a:lnTo>
                  <a:lnTo>
                    <a:pt x="466" y="118"/>
                  </a:lnTo>
                  <a:lnTo>
                    <a:pt x="464" y="120"/>
                  </a:lnTo>
                  <a:close/>
                  <a:moveTo>
                    <a:pt x="510" y="118"/>
                  </a:moveTo>
                  <a:lnTo>
                    <a:pt x="510" y="116"/>
                  </a:lnTo>
                  <a:lnTo>
                    <a:pt x="512" y="116"/>
                  </a:lnTo>
                  <a:lnTo>
                    <a:pt x="512" y="116"/>
                  </a:lnTo>
                  <a:lnTo>
                    <a:pt x="512" y="116"/>
                  </a:lnTo>
                  <a:lnTo>
                    <a:pt x="510" y="118"/>
                  </a:lnTo>
                  <a:close/>
                  <a:moveTo>
                    <a:pt x="470" y="136"/>
                  </a:moveTo>
                  <a:lnTo>
                    <a:pt x="468" y="136"/>
                  </a:lnTo>
                  <a:lnTo>
                    <a:pt x="466" y="134"/>
                  </a:lnTo>
                  <a:lnTo>
                    <a:pt x="468" y="134"/>
                  </a:lnTo>
                  <a:lnTo>
                    <a:pt x="470" y="136"/>
                  </a:lnTo>
                  <a:close/>
                  <a:moveTo>
                    <a:pt x="466" y="134"/>
                  </a:moveTo>
                  <a:lnTo>
                    <a:pt x="464" y="134"/>
                  </a:lnTo>
                  <a:lnTo>
                    <a:pt x="466" y="134"/>
                  </a:lnTo>
                  <a:close/>
                  <a:moveTo>
                    <a:pt x="476" y="130"/>
                  </a:moveTo>
                  <a:lnTo>
                    <a:pt x="474" y="130"/>
                  </a:lnTo>
                  <a:lnTo>
                    <a:pt x="474" y="128"/>
                  </a:lnTo>
                  <a:lnTo>
                    <a:pt x="476" y="128"/>
                  </a:lnTo>
                  <a:lnTo>
                    <a:pt x="476" y="130"/>
                  </a:lnTo>
                  <a:close/>
                  <a:moveTo>
                    <a:pt x="524" y="106"/>
                  </a:moveTo>
                  <a:lnTo>
                    <a:pt x="524" y="104"/>
                  </a:lnTo>
                  <a:lnTo>
                    <a:pt x="526" y="104"/>
                  </a:lnTo>
                  <a:lnTo>
                    <a:pt x="526" y="102"/>
                  </a:lnTo>
                  <a:lnTo>
                    <a:pt x="528" y="104"/>
                  </a:lnTo>
                  <a:lnTo>
                    <a:pt x="526" y="104"/>
                  </a:lnTo>
                  <a:lnTo>
                    <a:pt x="526" y="106"/>
                  </a:lnTo>
                  <a:lnTo>
                    <a:pt x="524" y="106"/>
                  </a:lnTo>
                  <a:close/>
                  <a:moveTo>
                    <a:pt x="504" y="128"/>
                  </a:moveTo>
                  <a:lnTo>
                    <a:pt x="504" y="126"/>
                  </a:lnTo>
                  <a:lnTo>
                    <a:pt x="506" y="126"/>
                  </a:lnTo>
                  <a:lnTo>
                    <a:pt x="506" y="124"/>
                  </a:lnTo>
                  <a:lnTo>
                    <a:pt x="508" y="122"/>
                  </a:lnTo>
                  <a:lnTo>
                    <a:pt x="510" y="122"/>
                  </a:lnTo>
                  <a:lnTo>
                    <a:pt x="510" y="120"/>
                  </a:lnTo>
                  <a:lnTo>
                    <a:pt x="512" y="122"/>
                  </a:lnTo>
                  <a:lnTo>
                    <a:pt x="510" y="120"/>
                  </a:lnTo>
                  <a:lnTo>
                    <a:pt x="512" y="120"/>
                  </a:lnTo>
                  <a:lnTo>
                    <a:pt x="512" y="122"/>
                  </a:lnTo>
                  <a:lnTo>
                    <a:pt x="510" y="122"/>
                  </a:lnTo>
                  <a:lnTo>
                    <a:pt x="508" y="124"/>
                  </a:lnTo>
                  <a:lnTo>
                    <a:pt x="506" y="126"/>
                  </a:lnTo>
                  <a:lnTo>
                    <a:pt x="504" y="126"/>
                  </a:lnTo>
                  <a:lnTo>
                    <a:pt x="504" y="128"/>
                  </a:lnTo>
                  <a:close/>
                  <a:moveTo>
                    <a:pt x="480" y="134"/>
                  </a:moveTo>
                  <a:lnTo>
                    <a:pt x="480" y="132"/>
                  </a:lnTo>
                  <a:lnTo>
                    <a:pt x="480" y="130"/>
                  </a:lnTo>
                  <a:lnTo>
                    <a:pt x="482" y="130"/>
                  </a:lnTo>
                  <a:lnTo>
                    <a:pt x="482" y="132"/>
                  </a:lnTo>
                  <a:lnTo>
                    <a:pt x="482" y="134"/>
                  </a:lnTo>
                  <a:lnTo>
                    <a:pt x="480" y="134"/>
                  </a:lnTo>
                  <a:close/>
                  <a:moveTo>
                    <a:pt x="462" y="122"/>
                  </a:moveTo>
                  <a:lnTo>
                    <a:pt x="462" y="122"/>
                  </a:lnTo>
                  <a:lnTo>
                    <a:pt x="460" y="122"/>
                  </a:lnTo>
                  <a:lnTo>
                    <a:pt x="462" y="120"/>
                  </a:lnTo>
                  <a:lnTo>
                    <a:pt x="462" y="122"/>
                  </a:lnTo>
                  <a:lnTo>
                    <a:pt x="462" y="122"/>
                  </a:lnTo>
                  <a:close/>
                  <a:moveTo>
                    <a:pt x="464" y="134"/>
                  </a:moveTo>
                  <a:lnTo>
                    <a:pt x="462" y="132"/>
                  </a:lnTo>
                  <a:lnTo>
                    <a:pt x="464" y="132"/>
                  </a:lnTo>
                  <a:lnTo>
                    <a:pt x="464" y="134"/>
                  </a:lnTo>
                  <a:close/>
                  <a:moveTo>
                    <a:pt x="458" y="114"/>
                  </a:moveTo>
                  <a:lnTo>
                    <a:pt x="460" y="112"/>
                  </a:lnTo>
                  <a:lnTo>
                    <a:pt x="462" y="112"/>
                  </a:lnTo>
                  <a:lnTo>
                    <a:pt x="464" y="112"/>
                  </a:lnTo>
                  <a:lnTo>
                    <a:pt x="462" y="112"/>
                  </a:lnTo>
                  <a:lnTo>
                    <a:pt x="462" y="114"/>
                  </a:lnTo>
                  <a:lnTo>
                    <a:pt x="460" y="114"/>
                  </a:lnTo>
                  <a:lnTo>
                    <a:pt x="458" y="114"/>
                  </a:lnTo>
                  <a:close/>
                  <a:moveTo>
                    <a:pt x="512" y="120"/>
                  </a:moveTo>
                  <a:lnTo>
                    <a:pt x="512" y="118"/>
                  </a:lnTo>
                  <a:lnTo>
                    <a:pt x="514" y="118"/>
                  </a:lnTo>
                  <a:lnTo>
                    <a:pt x="514" y="116"/>
                  </a:lnTo>
                  <a:lnTo>
                    <a:pt x="516" y="114"/>
                  </a:lnTo>
                  <a:lnTo>
                    <a:pt x="516" y="112"/>
                  </a:lnTo>
                  <a:lnTo>
                    <a:pt x="518" y="112"/>
                  </a:lnTo>
                  <a:lnTo>
                    <a:pt x="518" y="114"/>
                  </a:lnTo>
                  <a:lnTo>
                    <a:pt x="516" y="114"/>
                  </a:lnTo>
                  <a:lnTo>
                    <a:pt x="516" y="116"/>
                  </a:lnTo>
                  <a:lnTo>
                    <a:pt x="514" y="118"/>
                  </a:lnTo>
                  <a:lnTo>
                    <a:pt x="512" y="118"/>
                  </a:lnTo>
                  <a:lnTo>
                    <a:pt x="512" y="120"/>
                  </a:lnTo>
                  <a:close/>
                  <a:moveTo>
                    <a:pt x="458" y="118"/>
                  </a:moveTo>
                  <a:lnTo>
                    <a:pt x="456" y="118"/>
                  </a:lnTo>
                  <a:lnTo>
                    <a:pt x="456" y="116"/>
                  </a:lnTo>
                  <a:lnTo>
                    <a:pt x="458" y="116"/>
                  </a:lnTo>
                  <a:lnTo>
                    <a:pt x="458" y="118"/>
                  </a:lnTo>
                  <a:close/>
                  <a:moveTo>
                    <a:pt x="466" y="136"/>
                  </a:moveTo>
                  <a:lnTo>
                    <a:pt x="464" y="136"/>
                  </a:lnTo>
                  <a:lnTo>
                    <a:pt x="464" y="134"/>
                  </a:lnTo>
                  <a:lnTo>
                    <a:pt x="464" y="134"/>
                  </a:lnTo>
                  <a:lnTo>
                    <a:pt x="466" y="136"/>
                  </a:lnTo>
                  <a:close/>
                  <a:moveTo>
                    <a:pt x="578" y="50"/>
                  </a:moveTo>
                  <a:lnTo>
                    <a:pt x="578" y="48"/>
                  </a:lnTo>
                  <a:lnTo>
                    <a:pt x="580" y="46"/>
                  </a:lnTo>
                  <a:lnTo>
                    <a:pt x="580" y="44"/>
                  </a:lnTo>
                  <a:lnTo>
                    <a:pt x="582" y="44"/>
                  </a:lnTo>
                  <a:lnTo>
                    <a:pt x="582" y="42"/>
                  </a:lnTo>
                  <a:lnTo>
                    <a:pt x="584" y="42"/>
                  </a:lnTo>
                  <a:lnTo>
                    <a:pt x="586" y="40"/>
                  </a:lnTo>
                  <a:lnTo>
                    <a:pt x="588" y="40"/>
                  </a:lnTo>
                  <a:lnTo>
                    <a:pt x="586" y="42"/>
                  </a:lnTo>
                  <a:lnTo>
                    <a:pt x="584" y="42"/>
                  </a:lnTo>
                  <a:lnTo>
                    <a:pt x="584" y="44"/>
                  </a:lnTo>
                  <a:lnTo>
                    <a:pt x="584" y="46"/>
                  </a:lnTo>
                  <a:lnTo>
                    <a:pt x="582" y="46"/>
                  </a:lnTo>
                  <a:lnTo>
                    <a:pt x="580" y="48"/>
                  </a:lnTo>
                  <a:lnTo>
                    <a:pt x="580" y="50"/>
                  </a:lnTo>
                  <a:lnTo>
                    <a:pt x="578" y="50"/>
                  </a:lnTo>
                  <a:close/>
                  <a:moveTo>
                    <a:pt x="586" y="40"/>
                  </a:moveTo>
                  <a:lnTo>
                    <a:pt x="586" y="38"/>
                  </a:lnTo>
                  <a:lnTo>
                    <a:pt x="584" y="36"/>
                  </a:lnTo>
                  <a:lnTo>
                    <a:pt x="586" y="36"/>
                  </a:lnTo>
                  <a:lnTo>
                    <a:pt x="586" y="38"/>
                  </a:lnTo>
                  <a:lnTo>
                    <a:pt x="586" y="40"/>
                  </a:lnTo>
                  <a:close/>
                  <a:moveTo>
                    <a:pt x="560" y="74"/>
                  </a:moveTo>
                  <a:lnTo>
                    <a:pt x="560" y="72"/>
                  </a:lnTo>
                  <a:lnTo>
                    <a:pt x="560" y="72"/>
                  </a:lnTo>
                  <a:lnTo>
                    <a:pt x="560" y="70"/>
                  </a:lnTo>
                  <a:lnTo>
                    <a:pt x="562" y="70"/>
                  </a:lnTo>
                  <a:lnTo>
                    <a:pt x="560" y="72"/>
                  </a:lnTo>
                  <a:lnTo>
                    <a:pt x="560" y="74"/>
                  </a:lnTo>
                  <a:lnTo>
                    <a:pt x="560" y="74"/>
                  </a:lnTo>
                  <a:close/>
                  <a:moveTo>
                    <a:pt x="530" y="102"/>
                  </a:moveTo>
                  <a:lnTo>
                    <a:pt x="530" y="100"/>
                  </a:lnTo>
                  <a:lnTo>
                    <a:pt x="532" y="100"/>
                  </a:lnTo>
                  <a:lnTo>
                    <a:pt x="532" y="98"/>
                  </a:lnTo>
                  <a:lnTo>
                    <a:pt x="534" y="98"/>
                  </a:lnTo>
                  <a:lnTo>
                    <a:pt x="534" y="96"/>
                  </a:lnTo>
                  <a:lnTo>
                    <a:pt x="536" y="94"/>
                  </a:lnTo>
                  <a:lnTo>
                    <a:pt x="538" y="92"/>
                  </a:lnTo>
                  <a:lnTo>
                    <a:pt x="538" y="90"/>
                  </a:lnTo>
                  <a:lnTo>
                    <a:pt x="540" y="90"/>
                  </a:lnTo>
                  <a:lnTo>
                    <a:pt x="540" y="88"/>
                  </a:lnTo>
                  <a:lnTo>
                    <a:pt x="542" y="88"/>
                  </a:lnTo>
                  <a:lnTo>
                    <a:pt x="542" y="86"/>
                  </a:lnTo>
                  <a:lnTo>
                    <a:pt x="544" y="84"/>
                  </a:lnTo>
                  <a:lnTo>
                    <a:pt x="546" y="84"/>
                  </a:lnTo>
                  <a:lnTo>
                    <a:pt x="548" y="84"/>
                  </a:lnTo>
                  <a:lnTo>
                    <a:pt x="548" y="82"/>
                  </a:lnTo>
                  <a:lnTo>
                    <a:pt x="550" y="82"/>
                  </a:lnTo>
                  <a:lnTo>
                    <a:pt x="552" y="80"/>
                  </a:lnTo>
                  <a:lnTo>
                    <a:pt x="552" y="78"/>
                  </a:lnTo>
                  <a:lnTo>
                    <a:pt x="554" y="78"/>
                  </a:lnTo>
                  <a:lnTo>
                    <a:pt x="554" y="80"/>
                  </a:lnTo>
                  <a:lnTo>
                    <a:pt x="552" y="82"/>
                  </a:lnTo>
                  <a:lnTo>
                    <a:pt x="552" y="84"/>
                  </a:lnTo>
                  <a:lnTo>
                    <a:pt x="550" y="84"/>
                  </a:lnTo>
                  <a:lnTo>
                    <a:pt x="548" y="84"/>
                  </a:lnTo>
                  <a:lnTo>
                    <a:pt x="548" y="86"/>
                  </a:lnTo>
                  <a:lnTo>
                    <a:pt x="546" y="86"/>
                  </a:lnTo>
                  <a:lnTo>
                    <a:pt x="544" y="88"/>
                  </a:lnTo>
                  <a:lnTo>
                    <a:pt x="542" y="90"/>
                  </a:lnTo>
                  <a:lnTo>
                    <a:pt x="540" y="92"/>
                  </a:lnTo>
                  <a:lnTo>
                    <a:pt x="540" y="94"/>
                  </a:lnTo>
                  <a:lnTo>
                    <a:pt x="538" y="94"/>
                  </a:lnTo>
                  <a:lnTo>
                    <a:pt x="536" y="96"/>
                  </a:lnTo>
                  <a:lnTo>
                    <a:pt x="534" y="98"/>
                  </a:lnTo>
                  <a:lnTo>
                    <a:pt x="532" y="100"/>
                  </a:lnTo>
                  <a:lnTo>
                    <a:pt x="532" y="102"/>
                  </a:lnTo>
                  <a:lnTo>
                    <a:pt x="530" y="102"/>
                  </a:lnTo>
                  <a:close/>
                  <a:moveTo>
                    <a:pt x="446" y="158"/>
                  </a:moveTo>
                  <a:lnTo>
                    <a:pt x="446" y="156"/>
                  </a:lnTo>
                  <a:lnTo>
                    <a:pt x="446" y="158"/>
                  </a:lnTo>
                  <a:close/>
                  <a:moveTo>
                    <a:pt x="454" y="162"/>
                  </a:moveTo>
                  <a:lnTo>
                    <a:pt x="452" y="162"/>
                  </a:lnTo>
                  <a:lnTo>
                    <a:pt x="452" y="160"/>
                  </a:lnTo>
                  <a:lnTo>
                    <a:pt x="450" y="160"/>
                  </a:lnTo>
                  <a:lnTo>
                    <a:pt x="448" y="160"/>
                  </a:lnTo>
                  <a:lnTo>
                    <a:pt x="448" y="158"/>
                  </a:lnTo>
                  <a:lnTo>
                    <a:pt x="446" y="158"/>
                  </a:lnTo>
                  <a:lnTo>
                    <a:pt x="448" y="158"/>
                  </a:lnTo>
                  <a:lnTo>
                    <a:pt x="448" y="156"/>
                  </a:lnTo>
                  <a:lnTo>
                    <a:pt x="446" y="156"/>
                  </a:lnTo>
                  <a:lnTo>
                    <a:pt x="448" y="156"/>
                  </a:lnTo>
                  <a:lnTo>
                    <a:pt x="450" y="156"/>
                  </a:lnTo>
                  <a:lnTo>
                    <a:pt x="450" y="158"/>
                  </a:lnTo>
                  <a:lnTo>
                    <a:pt x="452" y="158"/>
                  </a:lnTo>
                  <a:lnTo>
                    <a:pt x="452" y="160"/>
                  </a:lnTo>
                  <a:lnTo>
                    <a:pt x="454" y="162"/>
                  </a:lnTo>
                  <a:close/>
                  <a:moveTo>
                    <a:pt x="378" y="228"/>
                  </a:moveTo>
                  <a:lnTo>
                    <a:pt x="378" y="226"/>
                  </a:lnTo>
                  <a:lnTo>
                    <a:pt x="376" y="226"/>
                  </a:lnTo>
                  <a:lnTo>
                    <a:pt x="374" y="226"/>
                  </a:lnTo>
                  <a:lnTo>
                    <a:pt x="374" y="224"/>
                  </a:lnTo>
                  <a:lnTo>
                    <a:pt x="374" y="222"/>
                  </a:lnTo>
                  <a:lnTo>
                    <a:pt x="376" y="222"/>
                  </a:lnTo>
                  <a:lnTo>
                    <a:pt x="376" y="220"/>
                  </a:lnTo>
                  <a:lnTo>
                    <a:pt x="378" y="220"/>
                  </a:lnTo>
                  <a:lnTo>
                    <a:pt x="380" y="220"/>
                  </a:lnTo>
                  <a:lnTo>
                    <a:pt x="380" y="222"/>
                  </a:lnTo>
                  <a:lnTo>
                    <a:pt x="382" y="222"/>
                  </a:lnTo>
                  <a:lnTo>
                    <a:pt x="382" y="224"/>
                  </a:lnTo>
                  <a:lnTo>
                    <a:pt x="382" y="226"/>
                  </a:lnTo>
                  <a:lnTo>
                    <a:pt x="380" y="226"/>
                  </a:lnTo>
                  <a:lnTo>
                    <a:pt x="380" y="228"/>
                  </a:lnTo>
                  <a:lnTo>
                    <a:pt x="378" y="228"/>
                  </a:lnTo>
                  <a:close/>
                  <a:moveTo>
                    <a:pt x="386" y="162"/>
                  </a:moveTo>
                  <a:lnTo>
                    <a:pt x="386" y="160"/>
                  </a:lnTo>
                  <a:lnTo>
                    <a:pt x="388" y="160"/>
                  </a:lnTo>
                  <a:lnTo>
                    <a:pt x="386" y="160"/>
                  </a:lnTo>
                  <a:lnTo>
                    <a:pt x="386" y="162"/>
                  </a:lnTo>
                  <a:close/>
                  <a:moveTo>
                    <a:pt x="382" y="162"/>
                  </a:moveTo>
                  <a:lnTo>
                    <a:pt x="382" y="160"/>
                  </a:lnTo>
                  <a:lnTo>
                    <a:pt x="382" y="162"/>
                  </a:lnTo>
                  <a:close/>
                  <a:moveTo>
                    <a:pt x="372" y="168"/>
                  </a:moveTo>
                  <a:lnTo>
                    <a:pt x="374" y="166"/>
                  </a:lnTo>
                  <a:lnTo>
                    <a:pt x="374" y="168"/>
                  </a:lnTo>
                  <a:lnTo>
                    <a:pt x="372" y="168"/>
                  </a:lnTo>
                  <a:close/>
                  <a:moveTo>
                    <a:pt x="404" y="176"/>
                  </a:moveTo>
                  <a:lnTo>
                    <a:pt x="402" y="176"/>
                  </a:lnTo>
                  <a:lnTo>
                    <a:pt x="402" y="174"/>
                  </a:lnTo>
                  <a:lnTo>
                    <a:pt x="404" y="174"/>
                  </a:lnTo>
                  <a:lnTo>
                    <a:pt x="404" y="176"/>
                  </a:lnTo>
                  <a:close/>
                  <a:moveTo>
                    <a:pt x="258" y="311"/>
                  </a:moveTo>
                  <a:lnTo>
                    <a:pt x="258" y="309"/>
                  </a:lnTo>
                  <a:lnTo>
                    <a:pt x="258" y="307"/>
                  </a:lnTo>
                  <a:lnTo>
                    <a:pt x="258" y="309"/>
                  </a:lnTo>
                  <a:lnTo>
                    <a:pt x="256" y="309"/>
                  </a:lnTo>
                  <a:lnTo>
                    <a:pt x="256" y="307"/>
                  </a:lnTo>
                  <a:lnTo>
                    <a:pt x="258" y="307"/>
                  </a:lnTo>
                  <a:lnTo>
                    <a:pt x="258" y="309"/>
                  </a:lnTo>
                  <a:lnTo>
                    <a:pt x="258" y="311"/>
                  </a:lnTo>
                  <a:lnTo>
                    <a:pt x="258" y="309"/>
                  </a:lnTo>
                  <a:lnTo>
                    <a:pt x="258" y="311"/>
                  </a:lnTo>
                  <a:close/>
                  <a:moveTo>
                    <a:pt x="228" y="270"/>
                  </a:moveTo>
                  <a:lnTo>
                    <a:pt x="228" y="268"/>
                  </a:lnTo>
                  <a:lnTo>
                    <a:pt x="230" y="268"/>
                  </a:lnTo>
                  <a:lnTo>
                    <a:pt x="230" y="270"/>
                  </a:lnTo>
                  <a:lnTo>
                    <a:pt x="228" y="270"/>
                  </a:lnTo>
                  <a:close/>
                  <a:moveTo>
                    <a:pt x="242" y="272"/>
                  </a:moveTo>
                  <a:lnTo>
                    <a:pt x="240" y="272"/>
                  </a:lnTo>
                  <a:lnTo>
                    <a:pt x="240" y="270"/>
                  </a:lnTo>
                  <a:lnTo>
                    <a:pt x="238" y="270"/>
                  </a:lnTo>
                  <a:lnTo>
                    <a:pt x="238" y="268"/>
                  </a:lnTo>
                  <a:lnTo>
                    <a:pt x="240" y="268"/>
                  </a:lnTo>
                  <a:lnTo>
                    <a:pt x="240" y="270"/>
                  </a:lnTo>
                  <a:lnTo>
                    <a:pt x="240" y="268"/>
                  </a:lnTo>
                  <a:lnTo>
                    <a:pt x="242" y="268"/>
                  </a:lnTo>
                  <a:lnTo>
                    <a:pt x="242" y="270"/>
                  </a:lnTo>
                  <a:lnTo>
                    <a:pt x="242" y="272"/>
                  </a:lnTo>
                  <a:close/>
                  <a:moveTo>
                    <a:pt x="230" y="270"/>
                  </a:moveTo>
                  <a:lnTo>
                    <a:pt x="230" y="268"/>
                  </a:lnTo>
                  <a:lnTo>
                    <a:pt x="230" y="270"/>
                  </a:lnTo>
                  <a:lnTo>
                    <a:pt x="232" y="270"/>
                  </a:lnTo>
                  <a:lnTo>
                    <a:pt x="230" y="270"/>
                  </a:lnTo>
                  <a:close/>
                  <a:moveTo>
                    <a:pt x="402" y="178"/>
                  </a:moveTo>
                  <a:lnTo>
                    <a:pt x="404" y="178"/>
                  </a:lnTo>
                  <a:lnTo>
                    <a:pt x="404" y="180"/>
                  </a:lnTo>
                  <a:lnTo>
                    <a:pt x="406" y="180"/>
                  </a:lnTo>
                  <a:lnTo>
                    <a:pt x="406" y="182"/>
                  </a:lnTo>
                  <a:lnTo>
                    <a:pt x="408" y="182"/>
                  </a:lnTo>
                  <a:lnTo>
                    <a:pt x="408" y="184"/>
                  </a:lnTo>
                  <a:lnTo>
                    <a:pt x="410" y="184"/>
                  </a:lnTo>
                  <a:lnTo>
                    <a:pt x="410" y="182"/>
                  </a:lnTo>
                  <a:lnTo>
                    <a:pt x="408" y="182"/>
                  </a:lnTo>
                  <a:lnTo>
                    <a:pt x="408" y="180"/>
                  </a:lnTo>
                  <a:lnTo>
                    <a:pt x="410" y="180"/>
                  </a:lnTo>
                  <a:lnTo>
                    <a:pt x="412" y="182"/>
                  </a:lnTo>
                  <a:lnTo>
                    <a:pt x="414" y="182"/>
                  </a:lnTo>
                  <a:lnTo>
                    <a:pt x="414" y="184"/>
                  </a:lnTo>
                  <a:lnTo>
                    <a:pt x="414" y="186"/>
                  </a:lnTo>
                  <a:lnTo>
                    <a:pt x="416" y="186"/>
                  </a:lnTo>
                  <a:lnTo>
                    <a:pt x="414" y="186"/>
                  </a:lnTo>
                  <a:lnTo>
                    <a:pt x="414" y="188"/>
                  </a:lnTo>
                  <a:lnTo>
                    <a:pt x="416" y="188"/>
                  </a:lnTo>
                  <a:lnTo>
                    <a:pt x="416" y="186"/>
                  </a:lnTo>
                  <a:lnTo>
                    <a:pt x="416" y="186"/>
                  </a:lnTo>
                  <a:lnTo>
                    <a:pt x="418" y="186"/>
                  </a:lnTo>
                  <a:lnTo>
                    <a:pt x="420" y="186"/>
                  </a:lnTo>
                  <a:lnTo>
                    <a:pt x="418" y="186"/>
                  </a:lnTo>
                  <a:lnTo>
                    <a:pt x="418" y="184"/>
                  </a:lnTo>
                  <a:lnTo>
                    <a:pt x="416" y="184"/>
                  </a:lnTo>
                  <a:lnTo>
                    <a:pt x="416" y="182"/>
                  </a:lnTo>
                  <a:lnTo>
                    <a:pt x="418" y="182"/>
                  </a:lnTo>
                  <a:lnTo>
                    <a:pt x="418" y="184"/>
                  </a:lnTo>
                  <a:lnTo>
                    <a:pt x="420" y="184"/>
                  </a:lnTo>
                  <a:lnTo>
                    <a:pt x="422" y="184"/>
                  </a:lnTo>
                  <a:lnTo>
                    <a:pt x="422" y="186"/>
                  </a:lnTo>
                  <a:lnTo>
                    <a:pt x="424" y="186"/>
                  </a:lnTo>
                  <a:lnTo>
                    <a:pt x="426" y="186"/>
                  </a:lnTo>
                  <a:lnTo>
                    <a:pt x="428" y="186"/>
                  </a:lnTo>
                  <a:lnTo>
                    <a:pt x="428" y="188"/>
                  </a:lnTo>
                  <a:lnTo>
                    <a:pt x="428" y="190"/>
                  </a:lnTo>
                  <a:lnTo>
                    <a:pt x="430" y="190"/>
                  </a:lnTo>
                  <a:lnTo>
                    <a:pt x="428" y="192"/>
                  </a:lnTo>
                  <a:lnTo>
                    <a:pt x="428" y="190"/>
                  </a:lnTo>
                  <a:lnTo>
                    <a:pt x="428" y="192"/>
                  </a:lnTo>
                  <a:lnTo>
                    <a:pt x="428" y="194"/>
                  </a:lnTo>
                  <a:lnTo>
                    <a:pt x="426" y="194"/>
                  </a:lnTo>
                  <a:lnTo>
                    <a:pt x="426" y="196"/>
                  </a:lnTo>
                  <a:lnTo>
                    <a:pt x="424" y="196"/>
                  </a:lnTo>
                  <a:lnTo>
                    <a:pt x="424" y="198"/>
                  </a:lnTo>
                  <a:lnTo>
                    <a:pt x="422" y="198"/>
                  </a:lnTo>
                  <a:lnTo>
                    <a:pt x="424" y="198"/>
                  </a:lnTo>
                  <a:lnTo>
                    <a:pt x="422" y="196"/>
                  </a:lnTo>
                  <a:lnTo>
                    <a:pt x="424" y="196"/>
                  </a:lnTo>
                  <a:lnTo>
                    <a:pt x="424" y="194"/>
                  </a:lnTo>
                  <a:lnTo>
                    <a:pt x="422" y="194"/>
                  </a:lnTo>
                  <a:lnTo>
                    <a:pt x="422" y="196"/>
                  </a:lnTo>
                  <a:lnTo>
                    <a:pt x="420" y="198"/>
                  </a:lnTo>
                  <a:lnTo>
                    <a:pt x="418" y="198"/>
                  </a:lnTo>
                  <a:lnTo>
                    <a:pt x="416" y="198"/>
                  </a:lnTo>
                  <a:lnTo>
                    <a:pt x="416" y="196"/>
                  </a:lnTo>
                  <a:lnTo>
                    <a:pt x="418" y="196"/>
                  </a:lnTo>
                  <a:lnTo>
                    <a:pt x="418" y="194"/>
                  </a:lnTo>
                  <a:lnTo>
                    <a:pt x="416" y="194"/>
                  </a:lnTo>
                  <a:lnTo>
                    <a:pt x="416" y="192"/>
                  </a:lnTo>
                  <a:lnTo>
                    <a:pt x="416" y="192"/>
                  </a:lnTo>
                  <a:lnTo>
                    <a:pt x="416" y="190"/>
                  </a:lnTo>
                  <a:lnTo>
                    <a:pt x="414" y="190"/>
                  </a:lnTo>
                  <a:lnTo>
                    <a:pt x="412" y="190"/>
                  </a:lnTo>
                  <a:lnTo>
                    <a:pt x="410" y="190"/>
                  </a:lnTo>
                  <a:lnTo>
                    <a:pt x="408" y="190"/>
                  </a:lnTo>
                  <a:lnTo>
                    <a:pt x="406" y="190"/>
                  </a:lnTo>
                  <a:lnTo>
                    <a:pt x="406" y="192"/>
                  </a:lnTo>
                  <a:lnTo>
                    <a:pt x="404" y="192"/>
                  </a:lnTo>
                  <a:lnTo>
                    <a:pt x="404" y="194"/>
                  </a:lnTo>
                  <a:lnTo>
                    <a:pt x="402" y="194"/>
                  </a:lnTo>
                  <a:lnTo>
                    <a:pt x="402" y="196"/>
                  </a:lnTo>
                  <a:lnTo>
                    <a:pt x="400" y="196"/>
                  </a:lnTo>
                  <a:lnTo>
                    <a:pt x="400" y="198"/>
                  </a:lnTo>
                  <a:lnTo>
                    <a:pt x="398" y="198"/>
                  </a:lnTo>
                  <a:lnTo>
                    <a:pt x="398" y="200"/>
                  </a:lnTo>
                  <a:lnTo>
                    <a:pt x="400" y="200"/>
                  </a:lnTo>
                  <a:lnTo>
                    <a:pt x="400" y="202"/>
                  </a:lnTo>
                  <a:lnTo>
                    <a:pt x="402" y="202"/>
                  </a:lnTo>
                  <a:lnTo>
                    <a:pt x="404" y="202"/>
                  </a:lnTo>
                  <a:lnTo>
                    <a:pt x="404" y="204"/>
                  </a:lnTo>
                  <a:lnTo>
                    <a:pt x="404" y="206"/>
                  </a:lnTo>
                  <a:lnTo>
                    <a:pt x="406" y="206"/>
                  </a:lnTo>
                  <a:lnTo>
                    <a:pt x="404" y="206"/>
                  </a:lnTo>
                  <a:lnTo>
                    <a:pt x="404" y="208"/>
                  </a:lnTo>
                  <a:lnTo>
                    <a:pt x="404" y="210"/>
                  </a:lnTo>
                  <a:lnTo>
                    <a:pt x="404" y="212"/>
                  </a:lnTo>
                  <a:lnTo>
                    <a:pt x="406" y="212"/>
                  </a:lnTo>
                  <a:lnTo>
                    <a:pt x="406" y="214"/>
                  </a:lnTo>
                  <a:lnTo>
                    <a:pt x="406" y="212"/>
                  </a:lnTo>
                  <a:lnTo>
                    <a:pt x="408" y="212"/>
                  </a:lnTo>
                  <a:lnTo>
                    <a:pt x="406" y="212"/>
                  </a:lnTo>
                  <a:lnTo>
                    <a:pt x="408" y="214"/>
                  </a:lnTo>
                  <a:lnTo>
                    <a:pt x="406" y="216"/>
                  </a:lnTo>
                  <a:lnTo>
                    <a:pt x="404" y="218"/>
                  </a:lnTo>
                  <a:lnTo>
                    <a:pt x="402" y="218"/>
                  </a:lnTo>
                  <a:lnTo>
                    <a:pt x="400" y="218"/>
                  </a:lnTo>
                  <a:lnTo>
                    <a:pt x="398" y="218"/>
                  </a:lnTo>
                  <a:lnTo>
                    <a:pt x="396" y="218"/>
                  </a:lnTo>
                  <a:lnTo>
                    <a:pt x="396" y="216"/>
                  </a:lnTo>
                  <a:lnTo>
                    <a:pt x="394" y="216"/>
                  </a:lnTo>
                  <a:lnTo>
                    <a:pt x="392" y="216"/>
                  </a:lnTo>
                  <a:lnTo>
                    <a:pt x="390" y="216"/>
                  </a:lnTo>
                  <a:lnTo>
                    <a:pt x="390" y="214"/>
                  </a:lnTo>
                  <a:lnTo>
                    <a:pt x="392" y="214"/>
                  </a:lnTo>
                  <a:lnTo>
                    <a:pt x="392" y="216"/>
                  </a:lnTo>
                  <a:lnTo>
                    <a:pt x="392" y="214"/>
                  </a:lnTo>
                  <a:lnTo>
                    <a:pt x="392" y="216"/>
                  </a:lnTo>
                  <a:lnTo>
                    <a:pt x="394" y="216"/>
                  </a:lnTo>
                  <a:lnTo>
                    <a:pt x="396" y="216"/>
                  </a:lnTo>
                  <a:lnTo>
                    <a:pt x="396" y="214"/>
                  </a:lnTo>
                  <a:lnTo>
                    <a:pt x="394" y="214"/>
                  </a:lnTo>
                  <a:lnTo>
                    <a:pt x="394" y="212"/>
                  </a:lnTo>
                  <a:lnTo>
                    <a:pt x="392" y="214"/>
                  </a:lnTo>
                  <a:lnTo>
                    <a:pt x="392" y="212"/>
                  </a:lnTo>
                  <a:lnTo>
                    <a:pt x="394" y="212"/>
                  </a:lnTo>
                  <a:lnTo>
                    <a:pt x="392" y="212"/>
                  </a:lnTo>
                  <a:lnTo>
                    <a:pt x="394" y="212"/>
                  </a:lnTo>
                  <a:lnTo>
                    <a:pt x="394" y="210"/>
                  </a:lnTo>
                  <a:lnTo>
                    <a:pt x="394" y="208"/>
                  </a:lnTo>
                  <a:lnTo>
                    <a:pt x="396" y="208"/>
                  </a:lnTo>
                  <a:lnTo>
                    <a:pt x="398" y="208"/>
                  </a:lnTo>
                  <a:lnTo>
                    <a:pt x="398" y="206"/>
                  </a:lnTo>
                  <a:lnTo>
                    <a:pt x="396" y="206"/>
                  </a:lnTo>
                  <a:lnTo>
                    <a:pt x="396" y="208"/>
                  </a:lnTo>
                  <a:lnTo>
                    <a:pt x="394" y="208"/>
                  </a:lnTo>
                  <a:lnTo>
                    <a:pt x="392" y="208"/>
                  </a:lnTo>
                  <a:lnTo>
                    <a:pt x="392" y="206"/>
                  </a:lnTo>
                  <a:lnTo>
                    <a:pt x="390" y="206"/>
                  </a:lnTo>
                  <a:lnTo>
                    <a:pt x="388" y="206"/>
                  </a:lnTo>
                  <a:lnTo>
                    <a:pt x="390" y="206"/>
                  </a:lnTo>
                  <a:lnTo>
                    <a:pt x="390" y="208"/>
                  </a:lnTo>
                  <a:lnTo>
                    <a:pt x="392" y="208"/>
                  </a:lnTo>
                  <a:lnTo>
                    <a:pt x="392" y="210"/>
                  </a:lnTo>
                  <a:lnTo>
                    <a:pt x="390" y="210"/>
                  </a:lnTo>
                  <a:lnTo>
                    <a:pt x="388" y="210"/>
                  </a:lnTo>
                  <a:lnTo>
                    <a:pt x="386" y="210"/>
                  </a:lnTo>
                  <a:lnTo>
                    <a:pt x="386" y="212"/>
                  </a:lnTo>
                  <a:lnTo>
                    <a:pt x="384" y="212"/>
                  </a:lnTo>
                  <a:lnTo>
                    <a:pt x="386" y="212"/>
                  </a:lnTo>
                  <a:lnTo>
                    <a:pt x="388" y="212"/>
                  </a:lnTo>
                  <a:lnTo>
                    <a:pt x="390" y="212"/>
                  </a:lnTo>
                  <a:lnTo>
                    <a:pt x="390" y="214"/>
                  </a:lnTo>
                  <a:lnTo>
                    <a:pt x="388" y="214"/>
                  </a:lnTo>
                  <a:lnTo>
                    <a:pt x="386" y="214"/>
                  </a:lnTo>
                  <a:lnTo>
                    <a:pt x="384" y="214"/>
                  </a:lnTo>
                  <a:lnTo>
                    <a:pt x="382" y="214"/>
                  </a:lnTo>
                  <a:lnTo>
                    <a:pt x="382" y="216"/>
                  </a:lnTo>
                  <a:lnTo>
                    <a:pt x="380" y="216"/>
                  </a:lnTo>
                  <a:lnTo>
                    <a:pt x="378" y="216"/>
                  </a:lnTo>
                  <a:lnTo>
                    <a:pt x="376" y="216"/>
                  </a:lnTo>
                  <a:lnTo>
                    <a:pt x="376" y="214"/>
                  </a:lnTo>
                  <a:lnTo>
                    <a:pt x="378" y="214"/>
                  </a:lnTo>
                  <a:lnTo>
                    <a:pt x="380" y="214"/>
                  </a:lnTo>
                  <a:lnTo>
                    <a:pt x="380" y="212"/>
                  </a:lnTo>
                  <a:lnTo>
                    <a:pt x="380" y="210"/>
                  </a:lnTo>
                  <a:lnTo>
                    <a:pt x="382" y="210"/>
                  </a:lnTo>
                  <a:lnTo>
                    <a:pt x="382" y="208"/>
                  </a:lnTo>
                  <a:lnTo>
                    <a:pt x="380" y="208"/>
                  </a:lnTo>
                  <a:lnTo>
                    <a:pt x="380" y="210"/>
                  </a:lnTo>
                  <a:lnTo>
                    <a:pt x="378" y="210"/>
                  </a:lnTo>
                  <a:lnTo>
                    <a:pt x="378" y="208"/>
                  </a:lnTo>
                  <a:lnTo>
                    <a:pt x="380" y="208"/>
                  </a:lnTo>
                  <a:lnTo>
                    <a:pt x="378" y="208"/>
                  </a:lnTo>
                  <a:lnTo>
                    <a:pt x="378" y="206"/>
                  </a:lnTo>
                  <a:lnTo>
                    <a:pt x="378" y="204"/>
                  </a:lnTo>
                  <a:lnTo>
                    <a:pt x="380" y="204"/>
                  </a:lnTo>
                  <a:lnTo>
                    <a:pt x="380" y="202"/>
                  </a:lnTo>
                  <a:lnTo>
                    <a:pt x="380" y="200"/>
                  </a:lnTo>
                  <a:lnTo>
                    <a:pt x="380" y="202"/>
                  </a:lnTo>
                  <a:lnTo>
                    <a:pt x="378" y="202"/>
                  </a:lnTo>
                  <a:lnTo>
                    <a:pt x="378" y="204"/>
                  </a:lnTo>
                  <a:lnTo>
                    <a:pt x="376" y="204"/>
                  </a:lnTo>
                  <a:lnTo>
                    <a:pt x="374" y="204"/>
                  </a:lnTo>
                  <a:lnTo>
                    <a:pt x="376" y="204"/>
                  </a:lnTo>
                  <a:lnTo>
                    <a:pt x="374" y="204"/>
                  </a:lnTo>
                  <a:lnTo>
                    <a:pt x="372" y="204"/>
                  </a:lnTo>
                  <a:lnTo>
                    <a:pt x="370" y="204"/>
                  </a:lnTo>
                  <a:lnTo>
                    <a:pt x="370" y="206"/>
                  </a:lnTo>
                  <a:lnTo>
                    <a:pt x="368" y="206"/>
                  </a:lnTo>
                  <a:lnTo>
                    <a:pt x="368" y="208"/>
                  </a:lnTo>
                  <a:lnTo>
                    <a:pt x="368" y="208"/>
                  </a:lnTo>
                  <a:lnTo>
                    <a:pt x="368" y="210"/>
                  </a:lnTo>
                  <a:lnTo>
                    <a:pt x="366" y="210"/>
                  </a:lnTo>
                  <a:lnTo>
                    <a:pt x="364" y="210"/>
                  </a:lnTo>
                  <a:lnTo>
                    <a:pt x="364" y="212"/>
                  </a:lnTo>
                  <a:lnTo>
                    <a:pt x="362" y="212"/>
                  </a:lnTo>
                  <a:lnTo>
                    <a:pt x="362" y="210"/>
                  </a:lnTo>
                  <a:lnTo>
                    <a:pt x="362" y="212"/>
                  </a:lnTo>
                  <a:lnTo>
                    <a:pt x="360" y="212"/>
                  </a:lnTo>
                  <a:lnTo>
                    <a:pt x="360" y="210"/>
                  </a:lnTo>
                  <a:lnTo>
                    <a:pt x="360" y="212"/>
                  </a:lnTo>
                  <a:lnTo>
                    <a:pt x="358" y="212"/>
                  </a:lnTo>
                  <a:lnTo>
                    <a:pt x="360" y="212"/>
                  </a:lnTo>
                  <a:lnTo>
                    <a:pt x="360" y="214"/>
                  </a:lnTo>
                  <a:lnTo>
                    <a:pt x="362" y="214"/>
                  </a:lnTo>
                  <a:lnTo>
                    <a:pt x="362" y="216"/>
                  </a:lnTo>
                  <a:lnTo>
                    <a:pt x="364" y="216"/>
                  </a:lnTo>
                  <a:lnTo>
                    <a:pt x="364" y="218"/>
                  </a:lnTo>
                  <a:lnTo>
                    <a:pt x="362" y="218"/>
                  </a:lnTo>
                  <a:lnTo>
                    <a:pt x="360" y="218"/>
                  </a:lnTo>
                  <a:lnTo>
                    <a:pt x="358" y="218"/>
                  </a:lnTo>
                  <a:lnTo>
                    <a:pt x="356" y="218"/>
                  </a:lnTo>
                  <a:lnTo>
                    <a:pt x="354" y="218"/>
                  </a:lnTo>
                  <a:lnTo>
                    <a:pt x="354" y="216"/>
                  </a:lnTo>
                  <a:lnTo>
                    <a:pt x="352" y="216"/>
                  </a:lnTo>
                  <a:lnTo>
                    <a:pt x="350" y="216"/>
                  </a:lnTo>
                  <a:lnTo>
                    <a:pt x="350" y="214"/>
                  </a:lnTo>
                  <a:lnTo>
                    <a:pt x="348" y="214"/>
                  </a:lnTo>
                  <a:lnTo>
                    <a:pt x="348" y="212"/>
                  </a:lnTo>
                  <a:lnTo>
                    <a:pt x="348" y="210"/>
                  </a:lnTo>
                  <a:lnTo>
                    <a:pt x="348" y="208"/>
                  </a:lnTo>
                  <a:lnTo>
                    <a:pt x="346" y="208"/>
                  </a:lnTo>
                  <a:lnTo>
                    <a:pt x="344" y="208"/>
                  </a:lnTo>
                  <a:lnTo>
                    <a:pt x="342" y="208"/>
                  </a:lnTo>
                  <a:lnTo>
                    <a:pt x="342" y="206"/>
                  </a:lnTo>
                  <a:lnTo>
                    <a:pt x="342" y="204"/>
                  </a:lnTo>
                  <a:lnTo>
                    <a:pt x="342" y="202"/>
                  </a:lnTo>
                  <a:lnTo>
                    <a:pt x="344" y="202"/>
                  </a:lnTo>
                  <a:lnTo>
                    <a:pt x="346" y="202"/>
                  </a:lnTo>
                  <a:lnTo>
                    <a:pt x="346" y="200"/>
                  </a:lnTo>
                  <a:lnTo>
                    <a:pt x="348" y="200"/>
                  </a:lnTo>
                  <a:lnTo>
                    <a:pt x="350" y="200"/>
                  </a:lnTo>
                  <a:lnTo>
                    <a:pt x="352" y="198"/>
                  </a:lnTo>
                  <a:lnTo>
                    <a:pt x="354" y="198"/>
                  </a:lnTo>
                  <a:lnTo>
                    <a:pt x="354" y="200"/>
                  </a:lnTo>
                  <a:lnTo>
                    <a:pt x="354" y="202"/>
                  </a:lnTo>
                  <a:lnTo>
                    <a:pt x="354" y="204"/>
                  </a:lnTo>
                  <a:lnTo>
                    <a:pt x="356" y="206"/>
                  </a:lnTo>
                  <a:lnTo>
                    <a:pt x="356" y="204"/>
                  </a:lnTo>
                  <a:lnTo>
                    <a:pt x="356" y="206"/>
                  </a:lnTo>
                  <a:lnTo>
                    <a:pt x="358" y="206"/>
                  </a:lnTo>
                  <a:lnTo>
                    <a:pt x="358" y="208"/>
                  </a:lnTo>
                  <a:lnTo>
                    <a:pt x="358" y="206"/>
                  </a:lnTo>
                  <a:lnTo>
                    <a:pt x="358" y="204"/>
                  </a:lnTo>
                  <a:lnTo>
                    <a:pt x="358" y="202"/>
                  </a:lnTo>
                  <a:lnTo>
                    <a:pt x="356" y="202"/>
                  </a:lnTo>
                  <a:lnTo>
                    <a:pt x="358" y="202"/>
                  </a:lnTo>
                  <a:lnTo>
                    <a:pt x="358" y="200"/>
                  </a:lnTo>
                  <a:lnTo>
                    <a:pt x="358" y="198"/>
                  </a:lnTo>
                  <a:lnTo>
                    <a:pt x="360" y="198"/>
                  </a:lnTo>
                  <a:lnTo>
                    <a:pt x="362" y="198"/>
                  </a:lnTo>
                  <a:lnTo>
                    <a:pt x="362" y="200"/>
                  </a:lnTo>
                  <a:lnTo>
                    <a:pt x="364" y="200"/>
                  </a:lnTo>
                  <a:lnTo>
                    <a:pt x="366" y="200"/>
                  </a:lnTo>
                  <a:lnTo>
                    <a:pt x="366" y="198"/>
                  </a:lnTo>
                  <a:lnTo>
                    <a:pt x="368" y="198"/>
                  </a:lnTo>
                  <a:lnTo>
                    <a:pt x="368" y="198"/>
                  </a:lnTo>
                  <a:lnTo>
                    <a:pt x="368" y="196"/>
                  </a:lnTo>
                  <a:lnTo>
                    <a:pt x="370" y="196"/>
                  </a:lnTo>
                  <a:lnTo>
                    <a:pt x="372" y="196"/>
                  </a:lnTo>
                  <a:lnTo>
                    <a:pt x="372" y="194"/>
                  </a:lnTo>
                  <a:lnTo>
                    <a:pt x="374" y="194"/>
                  </a:lnTo>
                  <a:lnTo>
                    <a:pt x="374" y="192"/>
                  </a:lnTo>
                  <a:lnTo>
                    <a:pt x="376" y="192"/>
                  </a:lnTo>
                  <a:lnTo>
                    <a:pt x="376" y="194"/>
                  </a:lnTo>
                  <a:lnTo>
                    <a:pt x="378" y="192"/>
                  </a:lnTo>
                  <a:lnTo>
                    <a:pt x="378" y="194"/>
                  </a:lnTo>
                  <a:lnTo>
                    <a:pt x="380" y="194"/>
                  </a:lnTo>
                  <a:lnTo>
                    <a:pt x="382" y="194"/>
                  </a:lnTo>
                  <a:lnTo>
                    <a:pt x="382" y="196"/>
                  </a:lnTo>
                  <a:lnTo>
                    <a:pt x="382" y="198"/>
                  </a:lnTo>
                  <a:lnTo>
                    <a:pt x="380" y="198"/>
                  </a:lnTo>
                  <a:lnTo>
                    <a:pt x="380" y="200"/>
                  </a:lnTo>
                  <a:lnTo>
                    <a:pt x="382" y="200"/>
                  </a:lnTo>
                  <a:lnTo>
                    <a:pt x="382" y="198"/>
                  </a:lnTo>
                  <a:lnTo>
                    <a:pt x="384" y="198"/>
                  </a:lnTo>
                  <a:lnTo>
                    <a:pt x="384" y="200"/>
                  </a:lnTo>
                  <a:lnTo>
                    <a:pt x="386" y="200"/>
                  </a:lnTo>
                  <a:lnTo>
                    <a:pt x="386" y="198"/>
                  </a:lnTo>
                  <a:lnTo>
                    <a:pt x="388" y="198"/>
                  </a:lnTo>
                  <a:lnTo>
                    <a:pt x="386" y="198"/>
                  </a:lnTo>
                  <a:lnTo>
                    <a:pt x="384" y="198"/>
                  </a:lnTo>
                  <a:lnTo>
                    <a:pt x="384" y="196"/>
                  </a:lnTo>
                  <a:lnTo>
                    <a:pt x="384" y="194"/>
                  </a:lnTo>
                  <a:lnTo>
                    <a:pt x="382" y="194"/>
                  </a:lnTo>
                  <a:lnTo>
                    <a:pt x="382" y="192"/>
                  </a:lnTo>
                  <a:lnTo>
                    <a:pt x="384" y="192"/>
                  </a:lnTo>
                  <a:lnTo>
                    <a:pt x="386" y="192"/>
                  </a:lnTo>
                  <a:lnTo>
                    <a:pt x="386" y="190"/>
                  </a:lnTo>
                  <a:lnTo>
                    <a:pt x="388" y="190"/>
                  </a:lnTo>
                  <a:lnTo>
                    <a:pt x="390" y="190"/>
                  </a:lnTo>
                  <a:lnTo>
                    <a:pt x="390" y="188"/>
                  </a:lnTo>
                  <a:lnTo>
                    <a:pt x="392" y="188"/>
                  </a:lnTo>
                  <a:lnTo>
                    <a:pt x="392" y="186"/>
                  </a:lnTo>
                  <a:lnTo>
                    <a:pt x="390" y="186"/>
                  </a:lnTo>
                  <a:lnTo>
                    <a:pt x="392" y="186"/>
                  </a:lnTo>
                  <a:lnTo>
                    <a:pt x="392" y="184"/>
                  </a:lnTo>
                  <a:lnTo>
                    <a:pt x="392" y="182"/>
                  </a:lnTo>
                  <a:lnTo>
                    <a:pt x="390" y="182"/>
                  </a:lnTo>
                  <a:lnTo>
                    <a:pt x="392" y="182"/>
                  </a:lnTo>
                  <a:lnTo>
                    <a:pt x="392" y="180"/>
                  </a:lnTo>
                  <a:lnTo>
                    <a:pt x="392" y="178"/>
                  </a:lnTo>
                  <a:lnTo>
                    <a:pt x="394" y="176"/>
                  </a:lnTo>
                  <a:lnTo>
                    <a:pt x="394" y="178"/>
                  </a:lnTo>
                  <a:lnTo>
                    <a:pt x="396" y="178"/>
                  </a:lnTo>
                  <a:lnTo>
                    <a:pt x="398" y="178"/>
                  </a:lnTo>
                  <a:lnTo>
                    <a:pt x="400" y="178"/>
                  </a:lnTo>
                  <a:lnTo>
                    <a:pt x="400" y="180"/>
                  </a:lnTo>
                  <a:lnTo>
                    <a:pt x="400" y="178"/>
                  </a:lnTo>
                  <a:lnTo>
                    <a:pt x="400" y="176"/>
                  </a:lnTo>
                  <a:lnTo>
                    <a:pt x="402" y="176"/>
                  </a:lnTo>
                  <a:lnTo>
                    <a:pt x="402" y="178"/>
                  </a:lnTo>
                  <a:close/>
                  <a:moveTo>
                    <a:pt x="408" y="178"/>
                  </a:moveTo>
                  <a:lnTo>
                    <a:pt x="406" y="178"/>
                  </a:lnTo>
                  <a:lnTo>
                    <a:pt x="404" y="176"/>
                  </a:lnTo>
                  <a:lnTo>
                    <a:pt x="406" y="176"/>
                  </a:lnTo>
                  <a:lnTo>
                    <a:pt x="408" y="178"/>
                  </a:lnTo>
                  <a:close/>
                  <a:moveTo>
                    <a:pt x="248" y="280"/>
                  </a:moveTo>
                  <a:lnTo>
                    <a:pt x="246" y="280"/>
                  </a:lnTo>
                  <a:lnTo>
                    <a:pt x="246" y="278"/>
                  </a:lnTo>
                  <a:lnTo>
                    <a:pt x="248" y="278"/>
                  </a:lnTo>
                  <a:lnTo>
                    <a:pt x="248" y="280"/>
                  </a:lnTo>
                  <a:close/>
                  <a:moveTo>
                    <a:pt x="246" y="274"/>
                  </a:moveTo>
                  <a:lnTo>
                    <a:pt x="246" y="272"/>
                  </a:lnTo>
                  <a:lnTo>
                    <a:pt x="244" y="272"/>
                  </a:lnTo>
                  <a:lnTo>
                    <a:pt x="246" y="272"/>
                  </a:lnTo>
                  <a:lnTo>
                    <a:pt x="246" y="274"/>
                  </a:lnTo>
                  <a:lnTo>
                    <a:pt x="248" y="274"/>
                  </a:lnTo>
                  <a:lnTo>
                    <a:pt x="248" y="272"/>
                  </a:lnTo>
                  <a:lnTo>
                    <a:pt x="250" y="272"/>
                  </a:lnTo>
                  <a:lnTo>
                    <a:pt x="250" y="274"/>
                  </a:lnTo>
                  <a:lnTo>
                    <a:pt x="248" y="274"/>
                  </a:lnTo>
                  <a:lnTo>
                    <a:pt x="246" y="274"/>
                  </a:lnTo>
                  <a:close/>
                  <a:moveTo>
                    <a:pt x="246" y="280"/>
                  </a:moveTo>
                  <a:lnTo>
                    <a:pt x="244" y="280"/>
                  </a:lnTo>
                  <a:lnTo>
                    <a:pt x="244" y="278"/>
                  </a:lnTo>
                  <a:lnTo>
                    <a:pt x="246" y="278"/>
                  </a:lnTo>
                  <a:lnTo>
                    <a:pt x="246" y="280"/>
                  </a:lnTo>
                  <a:close/>
                  <a:moveTo>
                    <a:pt x="248" y="282"/>
                  </a:moveTo>
                  <a:lnTo>
                    <a:pt x="246" y="282"/>
                  </a:lnTo>
                  <a:lnTo>
                    <a:pt x="246" y="280"/>
                  </a:lnTo>
                  <a:lnTo>
                    <a:pt x="248" y="280"/>
                  </a:lnTo>
                  <a:lnTo>
                    <a:pt x="248" y="282"/>
                  </a:lnTo>
                  <a:close/>
                  <a:moveTo>
                    <a:pt x="252" y="268"/>
                  </a:moveTo>
                  <a:lnTo>
                    <a:pt x="252" y="266"/>
                  </a:lnTo>
                  <a:lnTo>
                    <a:pt x="252" y="268"/>
                  </a:lnTo>
                  <a:close/>
                  <a:moveTo>
                    <a:pt x="262" y="276"/>
                  </a:moveTo>
                  <a:lnTo>
                    <a:pt x="262" y="274"/>
                  </a:lnTo>
                  <a:lnTo>
                    <a:pt x="264" y="274"/>
                  </a:lnTo>
                  <a:lnTo>
                    <a:pt x="264" y="272"/>
                  </a:lnTo>
                  <a:lnTo>
                    <a:pt x="264" y="270"/>
                  </a:lnTo>
                  <a:lnTo>
                    <a:pt x="266" y="270"/>
                  </a:lnTo>
                  <a:lnTo>
                    <a:pt x="268" y="270"/>
                  </a:lnTo>
                  <a:lnTo>
                    <a:pt x="268" y="268"/>
                  </a:lnTo>
                  <a:lnTo>
                    <a:pt x="268" y="270"/>
                  </a:lnTo>
                  <a:lnTo>
                    <a:pt x="266" y="270"/>
                  </a:lnTo>
                  <a:lnTo>
                    <a:pt x="266" y="272"/>
                  </a:lnTo>
                  <a:lnTo>
                    <a:pt x="264" y="272"/>
                  </a:lnTo>
                  <a:lnTo>
                    <a:pt x="264" y="274"/>
                  </a:lnTo>
                  <a:lnTo>
                    <a:pt x="264" y="276"/>
                  </a:lnTo>
                  <a:lnTo>
                    <a:pt x="262" y="276"/>
                  </a:lnTo>
                  <a:close/>
                  <a:moveTo>
                    <a:pt x="270" y="262"/>
                  </a:moveTo>
                  <a:lnTo>
                    <a:pt x="270" y="262"/>
                  </a:lnTo>
                  <a:lnTo>
                    <a:pt x="270" y="262"/>
                  </a:lnTo>
                  <a:lnTo>
                    <a:pt x="270" y="260"/>
                  </a:lnTo>
                  <a:lnTo>
                    <a:pt x="272" y="260"/>
                  </a:lnTo>
                  <a:lnTo>
                    <a:pt x="272" y="262"/>
                  </a:lnTo>
                  <a:lnTo>
                    <a:pt x="270" y="262"/>
                  </a:lnTo>
                  <a:close/>
                  <a:moveTo>
                    <a:pt x="262" y="272"/>
                  </a:moveTo>
                  <a:lnTo>
                    <a:pt x="262" y="270"/>
                  </a:lnTo>
                  <a:lnTo>
                    <a:pt x="264" y="270"/>
                  </a:lnTo>
                  <a:lnTo>
                    <a:pt x="264" y="268"/>
                  </a:lnTo>
                  <a:lnTo>
                    <a:pt x="266" y="268"/>
                  </a:lnTo>
                  <a:lnTo>
                    <a:pt x="266" y="270"/>
                  </a:lnTo>
                  <a:lnTo>
                    <a:pt x="264" y="270"/>
                  </a:lnTo>
                  <a:lnTo>
                    <a:pt x="264" y="272"/>
                  </a:lnTo>
                  <a:lnTo>
                    <a:pt x="262" y="272"/>
                  </a:lnTo>
                  <a:close/>
                  <a:moveTo>
                    <a:pt x="272" y="268"/>
                  </a:moveTo>
                  <a:lnTo>
                    <a:pt x="272" y="266"/>
                  </a:lnTo>
                  <a:lnTo>
                    <a:pt x="272" y="266"/>
                  </a:lnTo>
                  <a:lnTo>
                    <a:pt x="274" y="266"/>
                  </a:lnTo>
                  <a:lnTo>
                    <a:pt x="276" y="266"/>
                  </a:lnTo>
                  <a:lnTo>
                    <a:pt x="274" y="266"/>
                  </a:lnTo>
                  <a:lnTo>
                    <a:pt x="276" y="266"/>
                  </a:lnTo>
                  <a:lnTo>
                    <a:pt x="274" y="266"/>
                  </a:lnTo>
                  <a:lnTo>
                    <a:pt x="274" y="266"/>
                  </a:lnTo>
                  <a:lnTo>
                    <a:pt x="272" y="266"/>
                  </a:lnTo>
                  <a:lnTo>
                    <a:pt x="272" y="268"/>
                  </a:lnTo>
                  <a:close/>
                  <a:moveTo>
                    <a:pt x="258" y="284"/>
                  </a:moveTo>
                  <a:lnTo>
                    <a:pt x="256" y="284"/>
                  </a:lnTo>
                  <a:lnTo>
                    <a:pt x="256" y="282"/>
                  </a:lnTo>
                  <a:lnTo>
                    <a:pt x="258" y="282"/>
                  </a:lnTo>
                  <a:lnTo>
                    <a:pt x="258" y="280"/>
                  </a:lnTo>
                  <a:lnTo>
                    <a:pt x="260" y="280"/>
                  </a:lnTo>
                  <a:lnTo>
                    <a:pt x="260" y="278"/>
                  </a:lnTo>
                  <a:lnTo>
                    <a:pt x="260" y="276"/>
                  </a:lnTo>
                  <a:lnTo>
                    <a:pt x="260" y="278"/>
                  </a:lnTo>
                  <a:lnTo>
                    <a:pt x="262" y="278"/>
                  </a:lnTo>
                  <a:lnTo>
                    <a:pt x="262" y="276"/>
                  </a:lnTo>
                  <a:lnTo>
                    <a:pt x="262" y="278"/>
                  </a:lnTo>
                  <a:lnTo>
                    <a:pt x="262" y="280"/>
                  </a:lnTo>
                  <a:lnTo>
                    <a:pt x="260" y="280"/>
                  </a:lnTo>
                  <a:lnTo>
                    <a:pt x="260" y="282"/>
                  </a:lnTo>
                  <a:lnTo>
                    <a:pt x="260" y="284"/>
                  </a:lnTo>
                  <a:lnTo>
                    <a:pt x="258" y="284"/>
                  </a:lnTo>
                  <a:close/>
                  <a:moveTo>
                    <a:pt x="268" y="276"/>
                  </a:moveTo>
                  <a:lnTo>
                    <a:pt x="268" y="274"/>
                  </a:lnTo>
                  <a:lnTo>
                    <a:pt x="268" y="276"/>
                  </a:lnTo>
                  <a:close/>
                  <a:moveTo>
                    <a:pt x="260" y="276"/>
                  </a:moveTo>
                  <a:lnTo>
                    <a:pt x="260" y="274"/>
                  </a:lnTo>
                  <a:lnTo>
                    <a:pt x="260" y="276"/>
                  </a:lnTo>
                  <a:close/>
                  <a:moveTo>
                    <a:pt x="262" y="284"/>
                  </a:moveTo>
                  <a:lnTo>
                    <a:pt x="264" y="282"/>
                  </a:lnTo>
                  <a:lnTo>
                    <a:pt x="264" y="284"/>
                  </a:lnTo>
                  <a:lnTo>
                    <a:pt x="262" y="284"/>
                  </a:lnTo>
                  <a:close/>
                  <a:moveTo>
                    <a:pt x="314" y="278"/>
                  </a:moveTo>
                  <a:lnTo>
                    <a:pt x="314" y="280"/>
                  </a:lnTo>
                  <a:lnTo>
                    <a:pt x="316" y="280"/>
                  </a:lnTo>
                  <a:lnTo>
                    <a:pt x="316" y="282"/>
                  </a:lnTo>
                  <a:lnTo>
                    <a:pt x="316" y="284"/>
                  </a:lnTo>
                  <a:lnTo>
                    <a:pt x="318" y="284"/>
                  </a:lnTo>
                  <a:lnTo>
                    <a:pt x="318" y="286"/>
                  </a:lnTo>
                  <a:lnTo>
                    <a:pt x="318" y="288"/>
                  </a:lnTo>
                  <a:lnTo>
                    <a:pt x="316" y="288"/>
                  </a:lnTo>
                  <a:lnTo>
                    <a:pt x="314" y="288"/>
                  </a:lnTo>
                  <a:lnTo>
                    <a:pt x="312" y="288"/>
                  </a:lnTo>
                  <a:lnTo>
                    <a:pt x="310" y="286"/>
                  </a:lnTo>
                  <a:lnTo>
                    <a:pt x="310" y="288"/>
                  </a:lnTo>
                  <a:lnTo>
                    <a:pt x="310" y="286"/>
                  </a:lnTo>
                  <a:lnTo>
                    <a:pt x="308" y="286"/>
                  </a:lnTo>
                  <a:lnTo>
                    <a:pt x="306" y="286"/>
                  </a:lnTo>
                  <a:lnTo>
                    <a:pt x="304" y="286"/>
                  </a:lnTo>
                  <a:lnTo>
                    <a:pt x="302" y="288"/>
                  </a:lnTo>
                  <a:lnTo>
                    <a:pt x="300" y="288"/>
                  </a:lnTo>
                  <a:lnTo>
                    <a:pt x="298" y="288"/>
                  </a:lnTo>
                  <a:lnTo>
                    <a:pt x="296" y="291"/>
                  </a:lnTo>
                  <a:lnTo>
                    <a:pt x="294" y="291"/>
                  </a:lnTo>
                  <a:lnTo>
                    <a:pt x="292" y="291"/>
                  </a:lnTo>
                  <a:lnTo>
                    <a:pt x="290" y="293"/>
                  </a:lnTo>
                  <a:lnTo>
                    <a:pt x="288" y="293"/>
                  </a:lnTo>
                  <a:lnTo>
                    <a:pt x="286" y="295"/>
                  </a:lnTo>
                  <a:lnTo>
                    <a:pt x="286" y="297"/>
                  </a:lnTo>
                  <a:lnTo>
                    <a:pt x="284" y="297"/>
                  </a:lnTo>
                  <a:lnTo>
                    <a:pt x="282" y="299"/>
                  </a:lnTo>
                  <a:lnTo>
                    <a:pt x="280" y="299"/>
                  </a:lnTo>
                  <a:lnTo>
                    <a:pt x="280" y="301"/>
                  </a:lnTo>
                  <a:lnTo>
                    <a:pt x="278" y="303"/>
                  </a:lnTo>
                  <a:lnTo>
                    <a:pt x="276" y="305"/>
                  </a:lnTo>
                  <a:lnTo>
                    <a:pt x="274" y="305"/>
                  </a:lnTo>
                  <a:lnTo>
                    <a:pt x="274" y="307"/>
                  </a:lnTo>
                  <a:lnTo>
                    <a:pt x="272" y="307"/>
                  </a:lnTo>
                  <a:lnTo>
                    <a:pt x="270" y="305"/>
                  </a:lnTo>
                  <a:lnTo>
                    <a:pt x="270" y="303"/>
                  </a:lnTo>
                  <a:lnTo>
                    <a:pt x="270" y="301"/>
                  </a:lnTo>
                  <a:lnTo>
                    <a:pt x="270" y="299"/>
                  </a:lnTo>
                  <a:lnTo>
                    <a:pt x="270" y="297"/>
                  </a:lnTo>
                  <a:lnTo>
                    <a:pt x="270" y="295"/>
                  </a:lnTo>
                  <a:lnTo>
                    <a:pt x="270" y="293"/>
                  </a:lnTo>
                  <a:lnTo>
                    <a:pt x="270" y="291"/>
                  </a:lnTo>
                  <a:lnTo>
                    <a:pt x="270" y="288"/>
                  </a:lnTo>
                  <a:lnTo>
                    <a:pt x="270" y="286"/>
                  </a:lnTo>
                  <a:lnTo>
                    <a:pt x="270" y="284"/>
                  </a:lnTo>
                  <a:lnTo>
                    <a:pt x="272" y="282"/>
                  </a:lnTo>
                  <a:lnTo>
                    <a:pt x="272" y="280"/>
                  </a:lnTo>
                  <a:lnTo>
                    <a:pt x="274" y="280"/>
                  </a:lnTo>
                  <a:lnTo>
                    <a:pt x="276" y="280"/>
                  </a:lnTo>
                  <a:lnTo>
                    <a:pt x="276" y="278"/>
                  </a:lnTo>
                  <a:lnTo>
                    <a:pt x="278" y="278"/>
                  </a:lnTo>
                  <a:lnTo>
                    <a:pt x="278" y="280"/>
                  </a:lnTo>
                  <a:lnTo>
                    <a:pt x="280" y="280"/>
                  </a:lnTo>
                  <a:lnTo>
                    <a:pt x="282" y="280"/>
                  </a:lnTo>
                  <a:lnTo>
                    <a:pt x="284" y="280"/>
                  </a:lnTo>
                  <a:lnTo>
                    <a:pt x="286" y="280"/>
                  </a:lnTo>
                  <a:lnTo>
                    <a:pt x="286" y="278"/>
                  </a:lnTo>
                  <a:lnTo>
                    <a:pt x="284" y="280"/>
                  </a:lnTo>
                  <a:lnTo>
                    <a:pt x="284" y="278"/>
                  </a:lnTo>
                  <a:lnTo>
                    <a:pt x="284" y="280"/>
                  </a:lnTo>
                  <a:lnTo>
                    <a:pt x="282" y="280"/>
                  </a:lnTo>
                  <a:lnTo>
                    <a:pt x="282" y="278"/>
                  </a:lnTo>
                  <a:lnTo>
                    <a:pt x="284" y="278"/>
                  </a:lnTo>
                  <a:lnTo>
                    <a:pt x="284" y="276"/>
                  </a:lnTo>
                  <a:lnTo>
                    <a:pt x="282" y="276"/>
                  </a:lnTo>
                  <a:lnTo>
                    <a:pt x="280" y="276"/>
                  </a:lnTo>
                  <a:lnTo>
                    <a:pt x="282" y="276"/>
                  </a:lnTo>
                  <a:lnTo>
                    <a:pt x="282" y="274"/>
                  </a:lnTo>
                  <a:lnTo>
                    <a:pt x="280" y="274"/>
                  </a:lnTo>
                  <a:lnTo>
                    <a:pt x="280" y="272"/>
                  </a:lnTo>
                  <a:lnTo>
                    <a:pt x="282" y="272"/>
                  </a:lnTo>
                  <a:lnTo>
                    <a:pt x="284" y="272"/>
                  </a:lnTo>
                  <a:lnTo>
                    <a:pt x="282" y="272"/>
                  </a:lnTo>
                  <a:lnTo>
                    <a:pt x="284" y="272"/>
                  </a:lnTo>
                  <a:lnTo>
                    <a:pt x="284" y="270"/>
                  </a:lnTo>
                  <a:lnTo>
                    <a:pt x="286" y="270"/>
                  </a:lnTo>
                  <a:lnTo>
                    <a:pt x="288" y="270"/>
                  </a:lnTo>
                  <a:lnTo>
                    <a:pt x="288" y="268"/>
                  </a:lnTo>
                  <a:lnTo>
                    <a:pt x="288" y="270"/>
                  </a:lnTo>
                  <a:lnTo>
                    <a:pt x="290" y="270"/>
                  </a:lnTo>
                  <a:lnTo>
                    <a:pt x="292" y="270"/>
                  </a:lnTo>
                  <a:lnTo>
                    <a:pt x="294" y="270"/>
                  </a:lnTo>
                  <a:lnTo>
                    <a:pt x="296" y="270"/>
                  </a:lnTo>
                  <a:lnTo>
                    <a:pt x="296" y="268"/>
                  </a:lnTo>
                  <a:lnTo>
                    <a:pt x="296" y="270"/>
                  </a:lnTo>
                  <a:lnTo>
                    <a:pt x="298" y="270"/>
                  </a:lnTo>
                  <a:lnTo>
                    <a:pt x="298" y="268"/>
                  </a:lnTo>
                  <a:lnTo>
                    <a:pt x="298" y="266"/>
                  </a:lnTo>
                  <a:lnTo>
                    <a:pt x="300" y="266"/>
                  </a:lnTo>
                  <a:lnTo>
                    <a:pt x="300" y="268"/>
                  </a:lnTo>
                  <a:lnTo>
                    <a:pt x="300" y="270"/>
                  </a:lnTo>
                  <a:lnTo>
                    <a:pt x="300" y="268"/>
                  </a:lnTo>
                  <a:lnTo>
                    <a:pt x="302" y="268"/>
                  </a:lnTo>
                  <a:lnTo>
                    <a:pt x="300" y="266"/>
                  </a:lnTo>
                  <a:lnTo>
                    <a:pt x="302" y="266"/>
                  </a:lnTo>
                  <a:lnTo>
                    <a:pt x="304" y="266"/>
                  </a:lnTo>
                  <a:lnTo>
                    <a:pt x="304" y="266"/>
                  </a:lnTo>
                  <a:lnTo>
                    <a:pt x="304" y="266"/>
                  </a:lnTo>
                  <a:lnTo>
                    <a:pt x="304" y="266"/>
                  </a:lnTo>
                  <a:lnTo>
                    <a:pt x="304" y="266"/>
                  </a:lnTo>
                  <a:lnTo>
                    <a:pt x="304" y="266"/>
                  </a:lnTo>
                  <a:lnTo>
                    <a:pt x="306" y="266"/>
                  </a:lnTo>
                  <a:lnTo>
                    <a:pt x="306" y="266"/>
                  </a:lnTo>
                  <a:lnTo>
                    <a:pt x="308" y="266"/>
                  </a:lnTo>
                  <a:lnTo>
                    <a:pt x="308" y="268"/>
                  </a:lnTo>
                  <a:lnTo>
                    <a:pt x="310" y="268"/>
                  </a:lnTo>
                  <a:lnTo>
                    <a:pt x="310" y="270"/>
                  </a:lnTo>
                  <a:lnTo>
                    <a:pt x="312" y="270"/>
                  </a:lnTo>
                  <a:lnTo>
                    <a:pt x="312" y="272"/>
                  </a:lnTo>
                  <a:lnTo>
                    <a:pt x="312" y="274"/>
                  </a:lnTo>
                  <a:lnTo>
                    <a:pt x="312" y="276"/>
                  </a:lnTo>
                  <a:lnTo>
                    <a:pt x="314" y="278"/>
                  </a:lnTo>
                  <a:close/>
                  <a:moveTo>
                    <a:pt x="248" y="307"/>
                  </a:moveTo>
                  <a:lnTo>
                    <a:pt x="248" y="309"/>
                  </a:lnTo>
                  <a:lnTo>
                    <a:pt x="250" y="309"/>
                  </a:lnTo>
                  <a:lnTo>
                    <a:pt x="248" y="309"/>
                  </a:lnTo>
                  <a:lnTo>
                    <a:pt x="250" y="309"/>
                  </a:lnTo>
                  <a:lnTo>
                    <a:pt x="250" y="311"/>
                  </a:lnTo>
                  <a:lnTo>
                    <a:pt x="250" y="313"/>
                  </a:lnTo>
                  <a:lnTo>
                    <a:pt x="248" y="313"/>
                  </a:lnTo>
                  <a:lnTo>
                    <a:pt x="250" y="313"/>
                  </a:lnTo>
                  <a:lnTo>
                    <a:pt x="250" y="315"/>
                  </a:lnTo>
                  <a:lnTo>
                    <a:pt x="250" y="313"/>
                  </a:lnTo>
                  <a:lnTo>
                    <a:pt x="252" y="313"/>
                  </a:lnTo>
                  <a:lnTo>
                    <a:pt x="252" y="315"/>
                  </a:lnTo>
                  <a:lnTo>
                    <a:pt x="254" y="315"/>
                  </a:lnTo>
                  <a:lnTo>
                    <a:pt x="254" y="315"/>
                  </a:lnTo>
                  <a:lnTo>
                    <a:pt x="252" y="315"/>
                  </a:lnTo>
                  <a:lnTo>
                    <a:pt x="252" y="317"/>
                  </a:lnTo>
                  <a:lnTo>
                    <a:pt x="254" y="317"/>
                  </a:lnTo>
                  <a:lnTo>
                    <a:pt x="254" y="315"/>
                  </a:lnTo>
                  <a:lnTo>
                    <a:pt x="254" y="317"/>
                  </a:lnTo>
                  <a:lnTo>
                    <a:pt x="256" y="317"/>
                  </a:lnTo>
                  <a:lnTo>
                    <a:pt x="256" y="315"/>
                  </a:lnTo>
                  <a:lnTo>
                    <a:pt x="256" y="317"/>
                  </a:lnTo>
                  <a:lnTo>
                    <a:pt x="254" y="317"/>
                  </a:lnTo>
                  <a:lnTo>
                    <a:pt x="256" y="317"/>
                  </a:lnTo>
                  <a:lnTo>
                    <a:pt x="256" y="319"/>
                  </a:lnTo>
                  <a:lnTo>
                    <a:pt x="256" y="317"/>
                  </a:lnTo>
                  <a:lnTo>
                    <a:pt x="258" y="317"/>
                  </a:lnTo>
                  <a:lnTo>
                    <a:pt x="256" y="317"/>
                  </a:lnTo>
                  <a:lnTo>
                    <a:pt x="256" y="319"/>
                  </a:lnTo>
                  <a:lnTo>
                    <a:pt x="258" y="319"/>
                  </a:lnTo>
                  <a:lnTo>
                    <a:pt x="256" y="319"/>
                  </a:lnTo>
                  <a:lnTo>
                    <a:pt x="256" y="321"/>
                  </a:lnTo>
                  <a:lnTo>
                    <a:pt x="254" y="321"/>
                  </a:lnTo>
                  <a:lnTo>
                    <a:pt x="256" y="321"/>
                  </a:lnTo>
                  <a:lnTo>
                    <a:pt x="256" y="323"/>
                  </a:lnTo>
                  <a:lnTo>
                    <a:pt x="256" y="321"/>
                  </a:lnTo>
                  <a:lnTo>
                    <a:pt x="254" y="321"/>
                  </a:lnTo>
                  <a:lnTo>
                    <a:pt x="254" y="323"/>
                  </a:lnTo>
                  <a:lnTo>
                    <a:pt x="252" y="323"/>
                  </a:lnTo>
                  <a:lnTo>
                    <a:pt x="252" y="321"/>
                  </a:lnTo>
                  <a:lnTo>
                    <a:pt x="250" y="321"/>
                  </a:lnTo>
                  <a:lnTo>
                    <a:pt x="250" y="323"/>
                  </a:lnTo>
                  <a:lnTo>
                    <a:pt x="252" y="323"/>
                  </a:lnTo>
                  <a:lnTo>
                    <a:pt x="250" y="323"/>
                  </a:lnTo>
                  <a:lnTo>
                    <a:pt x="250" y="325"/>
                  </a:lnTo>
                  <a:lnTo>
                    <a:pt x="252" y="323"/>
                  </a:lnTo>
                  <a:lnTo>
                    <a:pt x="252" y="325"/>
                  </a:lnTo>
                  <a:lnTo>
                    <a:pt x="252" y="323"/>
                  </a:lnTo>
                  <a:lnTo>
                    <a:pt x="254" y="325"/>
                  </a:lnTo>
                  <a:lnTo>
                    <a:pt x="254" y="323"/>
                  </a:lnTo>
                  <a:lnTo>
                    <a:pt x="256" y="323"/>
                  </a:lnTo>
                  <a:lnTo>
                    <a:pt x="256" y="325"/>
                  </a:lnTo>
                  <a:lnTo>
                    <a:pt x="254" y="325"/>
                  </a:lnTo>
                  <a:lnTo>
                    <a:pt x="252" y="325"/>
                  </a:lnTo>
                  <a:lnTo>
                    <a:pt x="252" y="327"/>
                  </a:lnTo>
                  <a:lnTo>
                    <a:pt x="250" y="327"/>
                  </a:lnTo>
                  <a:lnTo>
                    <a:pt x="252" y="329"/>
                  </a:lnTo>
                  <a:lnTo>
                    <a:pt x="250" y="331"/>
                  </a:lnTo>
                  <a:lnTo>
                    <a:pt x="248" y="331"/>
                  </a:lnTo>
                  <a:lnTo>
                    <a:pt x="248" y="333"/>
                  </a:lnTo>
                  <a:lnTo>
                    <a:pt x="246" y="333"/>
                  </a:lnTo>
                  <a:lnTo>
                    <a:pt x="246" y="335"/>
                  </a:lnTo>
                  <a:lnTo>
                    <a:pt x="248" y="335"/>
                  </a:lnTo>
                  <a:lnTo>
                    <a:pt x="248" y="333"/>
                  </a:lnTo>
                  <a:lnTo>
                    <a:pt x="250" y="333"/>
                  </a:lnTo>
                  <a:lnTo>
                    <a:pt x="250" y="331"/>
                  </a:lnTo>
                  <a:lnTo>
                    <a:pt x="252" y="331"/>
                  </a:lnTo>
                  <a:lnTo>
                    <a:pt x="252" y="333"/>
                  </a:lnTo>
                  <a:lnTo>
                    <a:pt x="254" y="333"/>
                  </a:lnTo>
                  <a:lnTo>
                    <a:pt x="254" y="331"/>
                  </a:lnTo>
                  <a:lnTo>
                    <a:pt x="254" y="329"/>
                  </a:lnTo>
                  <a:lnTo>
                    <a:pt x="252" y="329"/>
                  </a:lnTo>
                  <a:lnTo>
                    <a:pt x="252" y="327"/>
                  </a:lnTo>
                  <a:lnTo>
                    <a:pt x="254" y="327"/>
                  </a:lnTo>
                  <a:lnTo>
                    <a:pt x="256" y="327"/>
                  </a:lnTo>
                  <a:lnTo>
                    <a:pt x="256" y="325"/>
                  </a:lnTo>
                  <a:lnTo>
                    <a:pt x="258" y="325"/>
                  </a:lnTo>
                  <a:lnTo>
                    <a:pt x="258" y="323"/>
                  </a:lnTo>
                  <a:lnTo>
                    <a:pt x="258" y="325"/>
                  </a:lnTo>
                  <a:lnTo>
                    <a:pt x="258" y="323"/>
                  </a:lnTo>
                  <a:lnTo>
                    <a:pt x="258" y="325"/>
                  </a:lnTo>
                  <a:lnTo>
                    <a:pt x="258" y="323"/>
                  </a:lnTo>
                  <a:lnTo>
                    <a:pt x="260" y="323"/>
                  </a:lnTo>
                  <a:lnTo>
                    <a:pt x="258" y="323"/>
                  </a:lnTo>
                  <a:lnTo>
                    <a:pt x="260" y="323"/>
                  </a:lnTo>
                  <a:lnTo>
                    <a:pt x="260" y="321"/>
                  </a:lnTo>
                  <a:lnTo>
                    <a:pt x="260" y="319"/>
                  </a:lnTo>
                  <a:lnTo>
                    <a:pt x="260" y="317"/>
                  </a:lnTo>
                  <a:lnTo>
                    <a:pt x="262" y="317"/>
                  </a:lnTo>
                  <a:lnTo>
                    <a:pt x="262" y="315"/>
                  </a:lnTo>
                  <a:lnTo>
                    <a:pt x="260" y="315"/>
                  </a:lnTo>
                  <a:lnTo>
                    <a:pt x="262" y="315"/>
                  </a:lnTo>
                  <a:lnTo>
                    <a:pt x="262" y="315"/>
                  </a:lnTo>
                  <a:lnTo>
                    <a:pt x="260" y="315"/>
                  </a:lnTo>
                  <a:lnTo>
                    <a:pt x="262" y="315"/>
                  </a:lnTo>
                  <a:lnTo>
                    <a:pt x="260" y="313"/>
                  </a:lnTo>
                  <a:lnTo>
                    <a:pt x="262" y="313"/>
                  </a:lnTo>
                  <a:lnTo>
                    <a:pt x="262" y="315"/>
                  </a:lnTo>
                  <a:lnTo>
                    <a:pt x="264" y="315"/>
                  </a:lnTo>
                  <a:lnTo>
                    <a:pt x="264" y="313"/>
                  </a:lnTo>
                  <a:lnTo>
                    <a:pt x="264" y="311"/>
                  </a:lnTo>
                  <a:lnTo>
                    <a:pt x="264" y="309"/>
                  </a:lnTo>
                  <a:lnTo>
                    <a:pt x="264" y="311"/>
                  </a:lnTo>
                  <a:lnTo>
                    <a:pt x="266" y="313"/>
                  </a:lnTo>
                  <a:lnTo>
                    <a:pt x="266" y="315"/>
                  </a:lnTo>
                  <a:lnTo>
                    <a:pt x="268" y="315"/>
                  </a:lnTo>
                  <a:lnTo>
                    <a:pt x="270" y="315"/>
                  </a:lnTo>
                  <a:lnTo>
                    <a:pt x="270" y="315"/>
                  </a:lnTo>
                  <a:lnTo>
                    <a:pt x="270" y="315"/>
                  </a:lnTo>
                  <a:lnTo>
                    <a:pt x="272" y="315"/>
                  </a:lnTo>
                  <a:lnTo>
                    <a:pt x="272" y="317"/>
                  </a:lnTo>
                  <a:lnTo>
                    <a:pt x="274" y="317"/>
                  </a:lnTo>
                  <a:lnTo>
                    <a:pt x="274" y="319"/>
                  </a:lnTo>
                  <a:lnTo>
                    <a:pt x="274" y="321"/>
                  </a:lnTo>
                  <a:lnTo>
                    <a:pt x="276" y="321"/>
                  </a:lnTo>
                  <a:lnTo>
                    <a:pt x="276" y="323"/>
                  </a:lnTo>
                  <a:lnTo>
                    <a:pt x="276" y="325"/>
                  </a:lnTo>
                  <a:lnTo>
                    <a:pt x="274" y="327"/>
                  </a:lnTo>
                  <a:lnTo>
                    <a:pt x="274" y="329"/>
                  </a:lnTo>
                  <a:lnTo>
                    <a:pt x="276" y="329"/>
                  </a:lnTo>
                  <a:lnTo>
                    <a:pt x="274" y="331"/>
                  </a:lnTo>
                  <a:lnTo>
                    <a:pt x="274" y="333"/>
                  </a:lnTo>
                  <a:lnTo>
                    <a:pt x="272" y="333"/>
                  </a:lnTo>
                  <a:lnTo>
                    <a:pt x="270" y="333"/>
                  </a:lnTo>
                  <a:lnTo>
                    <a:pt x="270" y="335"/>
                  </a:lnTo>
                  <a:lnTo>
                    <a:pt x="270" y="335"/>
                  </a:lnTo>
                  <a:lnTo>
                    <a:pt x="270" y="337"/>
                  </a:lnTo>
                  <a:lnTo>
                    <a:pt x="268" y="337"/>
                  </a:lnTo>
                  <a:lnTo>
                    <a:pt x="266" y="339"/>
                  </a:lnTo>
                  <a:lnTo>
                    <a:pt x="264" y="341"/>
                  </a:lnTo>
                  <a:lnTo>
                    <a:pt x="262" y="341"/>
                  </a:lnTo>
                  <a:lnTo>
                    <a:pt x="262" y="343"/>
                  </a:lnTo>
                  <a:lnTo>
                    <a:pt x="260" y="343"/>
                  </a:lnTo>
                  <a:lnTo>
                    <a:pt x="258" y="345"/>
                  </a:lnTo>
                  <a:lnTo>
                    <a:pt x="256" y="347"/>
                  </a:lnTo>
                  <a:lnTo>
                    <a:pt x="256" y="349"/>
                  </a:lnTo>
                  <a:lnTo>
                    <a:pt x="254" y="349"/>
                  </a:lnTo>
                  <a:lnTo>
                    <a:pt x="254" y="351"/>
                  </a:lnTo>
                  <a:lnTo>
                    <a:pt x="252" y="351"/>
                  </a:lnTo>
                  <a:lnTo>
                    <a:pt x="252" y="353"/>
                  </a:lnTo>
                  <a:lnTo>
                    <a:pt x="252" y="355"/>
                  </a:lnTo>
                  <a:lnTo>
                    <a:pt x="252" y="357"/>
                  </a:lnTo>
                  <a:lnTo>
                    <a:pt x="252" y="359"/>
                  </a:lnTo>
                  <a:lnTo>
                    <a:pt x="250" y="359"/>
                  </a:lnTo>
                  <a:lnTo>
                    <a:pt x="248" y="359"/>
                  </a:lnTo>
                  <a:lnTo>
                    <a:pt x="246" y="359"/>
                  </a:lnTo>
                  <a:lnTo>
                    <a:pt x="244" y="359"/>
                  </a:lnTo>
                  <a:lnTo>
                    <a:pt x="242" y="359"/>
                  </a:lnTo>
                  <a:lnTo>
                    <a:pt x="240" y="359"/>
                  </a:lnTo>
                  <a:lnTo>
                    <a:pt x="238" y="361"/>
                  </a:lnTo>
                  <a:lnTo>
                    <a:pt x="236" y="361"/>
                  </a:lnTo>
                  <a:lnTo>
                    <a:pt x="204" y="365"/>
                  </a:lnTo>
                  <a:lnTo>
                    <a:pt x="166" y="355"/>
                  </a:lnTo>
                  <a:lnTo>
                    <a:pt x="146" y="349"/>
                  </a:lnTo>
                  <a:lnTo>
                    <a:pt x="128" y="343"/>
                  </a:lnTo>
                  <a:lnTo>
                    <a:pt x="126" y="343"/>
                  </a:lnTo>
                  <a:lnTo>
                    <a:pt x="118" y="339"/>
                  </a:lnTo>
                  <a:lnTo>
                    <a:pt x="104" y="335"/>
                  </a:lnTo>
                  <a:lnTo>
                    <a:pt x="88" y="335"/>
                  </a:lnTo>
                  <a:lnTo>
                    <a:pt x="80" y="335"/>
                  </a:lnTo>
                  <a:lnTo>
                    <a:pt x="48" y="335"/>
                  </a:lnTo>
                  <a:lnTo>
                    <a:pt x="44" y="335"/>
                  </a:lnTo>
                  <a:lnTo>
                    <a:pt x="40" y="335"/>
                  </a:lnTo>
                  <a:lnTo>
                    <a:pt x="30" y="335"/>
                  </a:lnTo>
                  <a:lnTo>
                    <a:pt x="16" y="335"/>
                  </a:lnTo>
                  <a:lnTo>
                    <a:pt x="16" y="323"/>
                  </a:lnTo>
                  <a:lnTo>
                    <a:pt x="16" y="286"/>
                  </a:lnTo>
                  <a:lnTo>
                    <a:pt x="16" y="274"/>
                  </a:lnTo>
                  <a:lnTo>
                    <a:pt x="16" y="266"/>
                  </a:lnTo>
                  <a:lnTo>
                    <a:pt x="14" y="248"/>
                  </a:lnTo>
                  <a:lnTo>
                    <a:pt x="12" y="240"/>
                  </a:lnTo>
                  <a:lnTo>
                    <a:pt x="10" y="232"/>
                  </a:lnTo>
                  <a:lnTo>
                    <a:pt x="6" y="210"/>
                  </a:lnTo>
                  <a:lnTo>
                    <a:pt x="2" y="180"/>
                  </a:lnTo>
                  <a:lnTo>
                    <a:pt x="0" y="170"/>
                  </a:lnTo>
                  <a:lnTo>
                    <a:pt x="14" y="164"/>
                  </a:lnTo>
                  <a:lnTo>
                    <a:pt x="34" y="154"/>
                  </a:lnTo>
                  <a:lnTo>
                    <a:pt x="38" y="152"/>
                  </a:lnTo>
                  <a:lnTo>
                    <a:pt x="46" y="148"/>
                  </a:lnTo>
                  <a:lnTo>
                    <a:pt x="68" y="138"/>
                  </a:lnTo>
                  <a:lnTo>
                    <a:pt x="84" y="130"/>
                  </a:lnTo>
                  <a:lnTo>
                    <a:pt x="98" y="122"/>
                  </a:lnTo>
                  <a:lnTo>
                    <a:pt x="122" y="114"/>
                  </a:lnTo>
                  <a:lnTo>
                    <a:pt x="128" y="110"/>
                  </a:lnTo>
                  <a:lnTo>
                    <a:pt x="288" y="34"/>
                  </a:lnTo>
                  <a:lnTo>
                    <a:pt x="310" y="26"/>
                  </a:lnTo>
                  <a:lnTo>
                    <a:pt x="320" y="24"/>
                  </a:lnTo>
                  <a:lnTo>
                    <a:pt x="330" y="24"/>
                  </a:lnTo>
                  <a:lnTo>
                    <a:pt x="344" y="22"/>
                  </a:lnTo>
                  <a:lnTo>
                    <a:pt x="408" y="16"/>
                  </a:lnTo>
                  <a:lnTo>
                    <a:pt x="428" y="16"/>
                  </a:lnTo>
                  <a:lnTo>
                    <a:pt x="460" y="12"/>
                  </a:lnTo>
                  <a:lnTo>
                    <a:pt x="540" y="6"/>
                  </a:lnTo>
                  <a:lnTo>
                    <a:pt x="608" y="0"/>
                  </a:lnTo>
                  <a:lnTo>
                    <a:pt x="608" y="2"/>
                  </a:lnTo>
                  <a:lnTo>
                    <a:pt x="608" y="4"/>
                  </a:lnTo>
                  <a:lnTo>
                    <a:pt x="606" y="4"/>
                  </a:lnTo>
                  <a:lnTo>
                    <a:pt x="606" y="6"/>
                  </a:lnTo>
                  <a:lnTo>
                    <a:pt x="604" y="8"/>
                  </a:lnTo>
                  <a:lnTo>
                    <a:pt x="602" y="10"/>
                  </a:lnTo>
                  <a:lnTo>
                    <a:pt x="600" y="10"/>
                  </a:lnTo>
                  <a:lnTo>
                    <a:pt x="600" y="12"/>
                  </a:lnTo>
                  <a:lnTo>
                    <a:pt x="598" y="12"/>
                  </a:lnTo>
                  <a:lnTo>
                    <a:pt x="596" y="14"/>
                  </a:lnTo>
                  <a:lnTo>
                    <a:pt x="594" y="16"/>
                  </a:lnTo>
                  <a:lnTo>
                    <a:pt x="592" y="18"/>
                  </a:lnTo>
                  <a:lnTo>
                    <a:pt x="590" y="20"/>
                  </a:lnTo>
                  <a:lnTo>
                    <a:pt x="588" y="22"/>
                  </a:lnTo>
                  <a:lnTo>
                    <a:pt x="586" y="24"/>
                  </a:lnTo>
                  <a:lnTo>
                    <a:pt x="586" y="26"/>
                  </a:lnTo>
                  <a:lnTo>
                    <a:pt x="584" y="26"/>
                  </a:lnTo>
                  <a:lnTo>
                    <a:pt x="584" y="28"/>
                  </a:lnTo>
                  <a:lnTo>
                    <a:pt x="582" y="28"/>
                  </a:lnTo>
                  <a:lnTo>
                    <a:pt x="582" y="32"/>
                  </a:lnTo>
                  <a:lnTo>
                    <a:pt x="580" y="32"/>
                  </a:lnTo>
                  <a:lnTo>
                    <a:pt x="580" y="34"/>
                  </a:lnTo>
                  <a:lnTo>
                    <a:pt x="578" y="36"/>
                  </a:lnTo>
                  <a:lnTo>
                    <a:pt x="578" y="38"/>
                  </a:lnTo>
                  <a:lnTo>
                    <a:pt x="576" y="38"/>
                  </a:lnTo>
                  <a:lnTo>
                    <a:pt x="574" y="40"/>
                  </a:lnTo>
                  <a:lnTo>
                    <a:pt x="572" y="40"/>
                  </a:lnTo>
                  <a:lnTo>
                    <a:pt x="570" y="44"/>
                  </a:lnTo>
                  <a:lnTo>
                    <a:pt x="568" y="46"/>
                  </a:lnTo>
                  <a:lnTo>
                    <a:pt x="566" y="48"/>
                  </a:lnTo>
                  <a:lnTo>
                    <a:pt x="562" y="50"/>
                  </a:lnTo>
                  <a:lnTo>
                    <a:pt x="562" y="52"/>
                  </a:lnTo>
                  <a:lnTo>
                    <a:pt x="560" y="54"/>
                  </a:lnTo>
                  <a:lnTo>
                    <a:pt x="560" y="56"/>
                  </a:lnTo>
                  <a:lnTo>
                    <a:pt x="560" y="56"/>
                  </a:lnTo>
                  <a:lnTo>
                    <a:pt x="558" y="58"/>
                  </a:lnTo>
                  <a:lnTo>
                    <a:pt x="558" y="60"/>
                  </a:lnTo>
                  <a:lnTo>
                    <a:pt x="556" y="62"/>
                  </a:lnTo>
                  <a:lnTo>
                    <a:pt x="554" y="64"/>
                  </a:lnTo>
                  <a:lnTo>
                    <a:pt x="552" y="64"/>
                  </a:lnTo>
                  <a:lnTo>
                    <a:pt x="552" y="66"/>
                  </a:lnTo>
                  <a:lnTo>
                    <a:pt x="550" y="66"/>
                  </a:lnTo>
                  <a:lnTo>
                    <a:pt x="548" y="68"/>
                  </a:lnTo>
                  <a:lnTo>
                    <a:pt x="546" y="70"/>
                  </a:lnTo>
                  <a:lnTo>
                    <a:pt x="548" y="70"/>
                  </a:lnTo>
                  <a:lnTo>
                    <a:pt x="546" y="72"/>
                  </a:lnTo>
                  <a:lnTo>
                    <a:pt x="548" y="72"/>
                  </a:lnTo>
                  <a:lnTo>
                    <a:pt x="548" y="74"/>
                  </a:lnTo>
                  <a:lnTo>
                    <a:pt x="546" y="74"/>
                  </a:lnTo>
                  <a:lnTo>
                    <a:pt x="546" y="74"/>
                  </a:lnTo>
                  <a:lnTo>
                    <a:pt x="544" y="76"/>
                  </a:lnTo>
                  <a:lnTo>
                    <a:pt x="544" y="74"/>
                  </a:lnTo>
                  <a:lnTo>
                    <a:pt x="544" y="76"/>
                  </a:lnTo>
                  <a:lnTo>
                    <a:pt x="542" y="76"/>
                  </a:lnTo>
                  <a:lnTo>
                    <a:pt x="542" y="78"/>
                  </a:lnTo>
                  <a:lnTo>
                    <a:pt x="540" y="78"/>
                  </a:lnTo>
                  <a:lnTo>
                    <a:pt x="538" y="80"/>
                  </a:lnTo>
                  <a:lnTo>
                    <a:pt x="538" y="82"/>
                  </a:lnTo>
                  <a:lnTo>
                    <a:pt x="536" y="82"/>
                  </a:lnTo>
                  <a:lnTo>
                    <a:pt x="534" y="84"/>
                  </a:lnTo>
                  <a:lnTo>
                    <a:pt x="532" y="86"/>
                  </a:lnTo>
                  <a:lnTo>
                    <a:pt x="534" y="86"/>
                  </a:lnTo>
                  <a:lnTo>
                    <a:pt x="534" y="88"/>
                  </a:lnTo>
                  <a:lnTo>
                    <a:pt x="532" y="90"/>
                  </a:lnTo>
                  <a:lnTo>
                    <a:pt x="530" y="92"/>
                  </a:lnTo>
                  <a:lnTo>
                    <a:pt x="528" y="92"/>
                  </a:lnTo>
                  <a:lnTo>
                    <a:pt x="528" y="90"/>
                  </a:lnTo>
                  <a:lnTo>
                    <a:pt x="528" y="88"/>
                  </a:lnTo>
                  <a:lnTo>
                    <a:pt x="526" y="88"/>
                  </a:lnTo>
                  <a:lnTo>
                    <a:pt x="524" y="88"/>
                  </a:lnTo>
                  <a:lnTo>
                    <a:pt x="522" y="90"/>
                  </a:lnTo>
                  <a:lnTo>
                    <a:pt x="520" y="90"/>
                  </a:lnTo>
                  <a:lnTo>
                    <a:pt x="520" y="92"/>
                  </a:lnTo>
                  <a:lnTo>
                    <a:pt x="522" y="92"/>
                  </a:lnTo>
                  <a:lnTo>
                    <a:pt x="524" y="90"/>
                  </a:lnTo>
                  <a:lnTo>
                    <a:pt x="524" y="92"/>
                  </a:lnTo>
                  <a:lnTo>
                    <a:pt x="526" y="90"/>
                  </a:lnTo>
                  <a:lnTo>
                    <a:pt x="526" y="94"/>
                  </a:lnTo>
                  <a:lnTo>
                    <a:pt x="528" y="94"/>
                  </a:lnTo>
                  <a:lnTo>
                    <a:pt x="530" y="94"/>
                  </a:lnTo>
                  <a:lnTo>
                    <a:pt x="532" y="92"/>
                  </a:lnTo>
                  <a:lnTo>
                    <a:pt x="532" y="94"/>
                  </a:lnTo>
                  <a:lnTo>
                    <a:pt x="530" y="96"/>
                  </a:lnTo>
                  <a:lnTo>
                    <a:pt x="528" y="96"/>
                  </a:lnTo>
                  <a:lnTo>
                    <a:pt x="526" y="98"/>
                  </a:lnTo>
                  <a:lnTo>
                    <a:pt x="524" y="100"/>
                  </a:lnTo>
                  <a:lnTo>
                    <a:pt x="522" y="102"/>
                  </a:lnTo>
                  <a:lnTo>
                    <a:pt x="520" y="104"/>
                  </a:lnTo>
                  <a:lnTo>
                    <a:pt x="518" y="106"/>
                  </a:lnTo>
                  <a:lnTo>
                    <a:pt x="516" y="108"/>
                  </a:lnTo>
                  <a:lnTo>
                    <a:pt x="516" y="110"/>
                  </a:lnTo>
                  <a:lnTo>
                    <a:pt x="514" y="112"/>
                  </a:lnTo>
                  <a:lnTo>
                    <a:pt x="514" y="114"/>
                  </a:lnTo>
                  <a:lnTo>
                    <a:pt x="512" y="114"/>
                  </a:lnTo>
                  <a:lnTo>
                    <a:pt x="512" y="114"/>
                  </a:lnTo>
                  <a:lnTo>
                    <a:pt x="510" y="116"/>
                  </a:lnTo>
                  <a:lnTo>
                    <a:pt x="508" y="118"/>
                  </a:lnTo>
                  <a:lnTo>
                    <a:pt x="508" y="120"/>
                  </a:lnTo>
                  <a:lnTo>
                    <a:pt x="506" y="122"/>
                  </a:lnTo>
                  <a:lnTo>
                    <a:pt x="504" y="122"/>
                  </a:lnTo>
                  <a:lnTo>
                    <a:pt x="504" y="124"/>
                  </a:lnTo>
                  <a:lnTo>
                    <a:pt x="502" y="124"/>
                  </a:lnTo>
                  <a:lnTo>
                    <a:pt x="502" y="126"/>
                  </a:lnTo>
                  <a:lnTo>
                    <a:pt x="504" y="128"/>
                  </a:lnTo>
                  <a:lnTo>
                    <a:pt x="502" y="130"/>
                  </a:lnTo>
                  <a:lnTo>
                    <a:pt x="500" y="130"/>
                  </a:lnTo>
                  <a:lnTo>
                    <a:pt x="498" y="132"/>
                  </a:lnTo>
                  <a:lnTo>
                    <a:pt x="498" y="134"/>
                  </a:lnTo>
                  <a:lnTo>
                    <a:pt x="498" y="136"/>
                  </a:lnTo>
                  <a:lnTo>
                    <a:pt x="496" y="134"/>
                  </a:lnTo>
                  <a:lnTo>
                    <a:pt x="496" y="132"/>
                  </a:lnTo>
                  <a:lnTo>
                    <a:pt x="492" y="134"/>
                  </a:lnTo>
                  <a:lnTo>
                    <a:pt x="490" y="134"/>
                  </a:lnTo>
                  <a:lnTo>
                    <a:pt x="490" y="136"/>
                  </a:lnTo>
                  <a:lnTo>
                    <a:pt x="490" y="138"/>
                  </a:lnTo>
                  <a:lnTo>
                    <a:pt x="488" y="140"/>
                  </a:lnTo>
                  <a:lnTo>
                    <a:pt x="486" y="140"/>
                  </a:lnTo>
                  <a:lnTo>
                    <a:pt x="486" y="142"/>
                  </a:lnTo>
                  <a:lnTo>
                    <a:pt x="484" y="142"/>
                  </a:lnTo>
                  <a:lnTo>
                    <a:pt x="484" y="144"/>
                  </a:lnTo>
                  <a:lnTo>
                    <a:pt x="482" y="146"/>
                  </a:lnTo>
                  <a:lnTo>
                    <a:pt x="480" y="146"/>
                  </a:lnTo>
                  <a:lnTo>
                    <a:pt x="480" y="144"/>
                  </a:lnTo>
                  <a:lnTo>
                    <a:pt x="480" y="142"/>
                  </a:lnTo>
                  <a:lnTo>
                    <a:pt x="480" y="140"/>
                  </a:lnTo>
                  <a:lnTo>
                    <a:pt x="480" y="138"/>
                  </a:lnTo>
                  <a:lnTo>
                    <a:pt x="480" y="136"/>
                  </a:lnTo>
                  <a:lnTo>
                    <a:pt x="482" y="136"/>
                  </a:lnTo>
                  <a:lnTo>
                    <a:pt x="482" y="134"/>
                  </a:lnTo>
                  <a:lnTo>
                    <a:pt x="484" y="132"/>
                  </a:lnTo>
                  <a:lnTo>
                    <a:pt x="482" y="130"/>
                  </a:lnTo>
                  <a:lnTo>
                    <a:pt x="482" y="128"/>
                  </a:lnTo>
                  <a:lnTo>
                    <a:pt x="482" y="126"/>
                  </a:lnTo>
                  <a:lnTo>
                    <a:pt x="480" y="126"/>
                  </a:lnTo>
                  <a:lnTo>
                    <a:pt x="478" y="126"/>
                  </a:lnTo>
                  <a:lnTo>
                    <a:pt x="478" y="124"/>
                  </a:lnTo>
                  <a:lnTo>
                    <a:pt x="476" y="124"/>
                  </a:lnTo>
                  <a:lnTo>
                    <a:pt x="476" y="126"/>
                  </a:lnTo>
                  <a:lnTo>
                    <a:pt x="474" y="124"/>
                  </a:lnTo>
                  <a:lnTo>
                    <a:pt x="472" y="124"/>
                  </a:lnTo>
                  <a:lnTo>
                    <a:pt x="472" y="126"/>
                  </a:lnTo>
                  <a:lnTo>
                    <a:pt x="470" y="126"/>
                  </a:lnTo>
                  <a:lnTo>
                    <a:pt x="468" y="126"/>
                  </a:lnTo>
                  <a:lnTo>
                    <a:pt x="468" y="128"/>
                  </a:lnTo>
                  <a:lnTo>
                    <a:pt x="466" y="130"/>
                  </a:lnTo>
                  <a:lnTo>
                    <a:pt x="466" y="132"/>
                  </a:lnTo>
                  <a:lnTo>
                    <a:pt x="464" y="132"/>
                  </a:lnTo>
                  <a:lnTo>
                    <a:pt x="464" y="130"/>
                  </a:lnTo>
                  <a:lnTo>
                    <a:pt x="464" y="132"/>
                  </a:lnTo>
                  <a:lnTo>
                    <a:pt x="464" y="130"/>
                  </a:lnTo>
                  <a:lnTo>
                    <a:pt x="464" y="128"/>
                  </a:lnTo>
                  <a:lnTo>
                    <a:pt x="464" y="128"/>
                  </a:lnTo>
                  <a:lnTo>
                    <a:pt x="464" y="126"/>
                  </a:lnTo>
                  <a:lnTo>
                    <a:pt x="464" y="124"/>
                  </a:lnTo>
                  <a:lnTo>
                    <a:pt x="464" y="126"/>
                  </a:lnTo>
                  <a:lnTo>
                    <a:pt x="464" y="124"/>
                  </a:lnTo>
                  <a:lnTo>
                    <a:pt x="466" y="122"/>
                  </a:lnTo>
                  <a:lnTo>
                    <a:pt x="468" y="122"/>
                  </a:lnTo>
                  <a:lnTo>
                    <a:pt x="470" y="122"/>
                  </a:lnTo>
                  <a:lnTo>
                    <a:pt x="470" y="120"/>
                  </a:lnTo>
                  <a:lnTo>
                    <a:pt x="468" y="120"/>
                  </a:lnTo>
                  <a:lnTo>
                    <a:pt x="468" y="118"/>
                  </a:lnTo>
                  <a:lnTo>
                    <a:pt x="468" y="116"/>
                  </a:lnTo>
                  <a:lnTo>
                    <a:pt x="466" y="116"/>
                  </a:lnTo>
                  <a:lnTo>
                    <a:pt x="468" y="114"/>
                  </a:lnTo>
                  <a:lnTo>
                    <a:pt x="466" y="114"/>
                  </a:lnTo>
                  <a:lnTo>
                    <a:pt x="464" y="116"/>
                  </a:lnTo>
                  <a:lnTo>
                    <a:pt x="466" y="116"/>
                  </a:lnTo>
                  <a:lnTo>
                    <a:pt x="464" y="118"/>
                  </a:lnTo>
                  <a:lnTo>
                    <a:pt x="464" y="118"/>
                  </a:lnTo>
                  <a:lnTo>
                    <a:pt x="464" y="116"/>
                  </a:lnTo>
                  <a:lnTo>
                    <a:pt x="464" y="114"/>
                  </a:lnTo>
                  <a:lnTo>
                    <a:pt x="464" y="114"/>
                  </a:lnTo>
                  <a:lnTo>
                    <a:pt x="464" y="112"/>
                  </a:lnTo>
                  <a:lnTo>
                    <a:pt x="464" y="114"/>
                  </a:lnTo>
                  <a:lnTo>
                    <a:pt x="464" y="112"/>
                  </a:lnTo>
                  <a:lnTo>
                    <a:pt x="462" y="112"/>
                  </a:lnTo>
                  <a:lnTo>
                    <a:pt x="464" y="110"/>
                  </a:lnTo>
                  <a:lnTo>
                    <a:pt x="462" y="110"/>
                  </a:lnTo>
                  <a:lnTo>
                    <a:pt x="460" y="110"/>
                  </a:lnTo>
                  <a:lnTo>
                    <a:pt x="458" y="110"/>
                  </a:lnTo>
                  <a:lnTo>
                    <a:pt x="458" y="112"/>
                  </a:lnTo>
                  <a:lnTo>
                    <a:pt x="456" y="112"/>
                  </a:lnTo>
                  <a:lnTo>
                    <a:pt x="456" y="114"/>
                  </a:lnTo>
                  <a:lnTo>
                    <a:pt x="456" y="112"/>
                  </a:lnTo>
                  <a:lnTo>
                    <a:pt x="456" y="110"/>
                  </a:lnTo>
                  <a:lnTo>
                    <a:pt x="458" y="108"/>
                  </a:lnTo>
                  <a:lnTo>
                    <a:pt x="456" y="108"/>
                  </a:lnTo>
                  <a:lnTo>
                    <a:pt x="456" y="106"/>
                  </a:lnTo>
                  <a:lnTo>
                    <a:pt x="454" y="106"/>
                  </a:lnTo>
                  <a:lnTo>
                    <a:pt x="452" y="108"/>
                  </a:lnTo>
                  <a:lnTo>
                    <a:pt x="450" y="108"/>
                  </a:lnTo>
                  <a:lnTo>
                    <a:pt x="448" y="108"/>
                  </a:lnTo>
                  <a:lnTo>
                    <a:pt x="446" y="110"/>
                  </a:lnTo>
                  <a:lnTo>
                    <a:pt x="446" y="112"/>
                  </a:lnTo>
                  <a:lnTo>
                    <a:pt x="444" y="112"/>
                  </a:lnTo>
                  <a:lnTo>
                    <a:pt x="444" y="114"/>
                  </a:lnTo>
                  <a:lnTo>
                    <a:pt x="442" y="114"/>
                  </a:lnTo>
                  <a:lnTo>
                    <a:pt x="442" y="116"/>
                  </a:lnTo>
                  <a:lnTo>
                    <a:pt x="440" y="116"/>
                  </a:lnTo>
                  <a:lnTo>
                    <a:pt x="440" y="118"/>
                  </a:lnTo>
                  <a:lnTo>
                    <a:pt x="438" y="118"/>
                  </a:lnTo>
                  <a:lnTo>
                    <a:pt x="436" y="118"/>
                  </a:lnTo>
                  <a:lnTo>
                    <a:pt x="438" y="118"/>
                  </a:lnTo>
                  <a:lnTo>
                    <a:pt x="436" y="120"/>
                  </a:lnTo>
                  <a:lnTo>
                    <a:pt x="436" y="122"/>
                  </a:lnTo>
                  <a:lnTo>
                    <a:pt x="434" y="120"/>
                  </a:lnTo>
                  <a:lnTo>
                    <a:pt x="434" y="122"/>
                  </a:lnTo>
                  <a:lnTo>
                    <a:pt x="432" y="122"/>
                  </a:lnTo>
                  <a:lnTo>
                    <a:pt x="432" y="122"/>
                  </a:lnTo>
                  <a:lnTo>
                    <a:pt x="430" y="122"/>
                  </a:lnTo>
                  <a:lnTo>
                    <a:pt x="428" y="122"/>
                  </a:lnTo>
                  <a:lnTo>
                    <a:pt x="428" y="124"/>
                  </a:lnTo>
                  <a:lnTo>
                    <a:pt x="430" y="124"/>
                  </a:lnTo>
                  <a:lnTo>
                    <a:pt x="430" y="126"/>
                  </a:lnTo>
                  <a:lnTo>
                    <a:pt x="428" y="126"/>
                  </a:lnTo>
                  <a:lnTo>
                    <a:pt x="428" y="128"/>
                  </a:lnTo>
                  <a:lnTo>
                    <a:pt x="426" y="128"/>
                  </a:lnTo>
                  <a:lnTo>
                    <a:pt x="424" y="130"/>
                  </a:lnTo>
                  <a:lnTo>
                    <a:pt x="424" y="132"/>
                  </a:lnTo>
                  <a:lnTo>
                    <a:pt x="422" y="132"/>
                  </a:lnTo>
                  <a:lnTo>
                    <a:pt x="422" y="130"/>
                  </a:lnTo>
                  <a:lnTo>
                    <a:pt x="422" y="132"/>
                  </a:lnTo>
                  <a:lnTo>
                    <a:pt x="420" y="132"/>
                  </a:lnTo>
                  <a:lnTo>
                    <a:pt x="418" y="134"/>
                  </a:lnTo>
                  <a:lnTo>
                    <a:pt x="416" y="136"/>
                  </a:lnTo>
                  <a:lnTo>
                    <a:pt x="416" y="136"/>
                  </a:lnTo>
                  <a:lnTo>
                    <a:pt x="414" y="136"/>
                  </a:lnTo>
                  <a:lnTo>
                    <a:pt x="414" y="138"/>
                  </a:lnTo>
                  <a:lnTo>
                    <a:pt x="412" y="136"/>
                  </a:lnTo>
                  <a:lnTo>
                    <a:pt x="410" y="138"/>
                  </a:lnTo>
                  <a:lnTo>
                    <a:pt x="410" y="140"/>
                  </a:lnTo>
                  <a:lnTo>
                    <a:pt x="412" y="140"/>
                  </a:lnTo>
                  <a:lnTo>
                    <a:pt x="410" y="140"/>
                  </a:lnTo>
                  <a:lnTo>
                    <a:pt x="410" y="142"/>
                  </a:lnTo>
                  <a:lnTo>
                    <a:pt x="410" y="140"/>
                  </a:lnTo>
                  <a:lnTo>
                    <a:pt x="408" y="140"/>
                  </a:lnTo>
                  <a:lnTo>
                    <a:pt x="408" y="138"/>
                  </a:lnTo>
                  <a:lnTo>
                    <a:pt x="408" y="136"/>
                  </a:lnTo>
                  <a:lnTo>
                    <a:pt x="406" y="138"/>
                  </a:lnTo>
                  <a:lnTo>
                    <a:pt x="404" y="138"/>
                  </a:lnTo>
                  <a:lnTo>
                    <a:pt x="404" y="136"/>
                  </a:lnTo>
                  <a:lnTo>
                    <a:pt x="404" y="138"/>
                  </a:lnTo>
                  <a:lnTo>
                    <a:pt x="402" y="138"/>
                  </a:lnTo>
                  <a:lnTo>
                    <a:pt x="400" y="140"/>
                  </a:lnTo>
                  <a:lnTo>
                    <a:pt x="400" y="138"/>
                  </a:lnTo>
                  <a:lnTo>
                    <a:pt x="398" y="140"/>
                  </a:lnTo>
                  <a:lnTo>
                    <a:pt x="398" y="138"/>
                  </a:lnTo>
                  <a:lnTo>
                    <a:pt x="396" y="140"/>
                  </a:lnTo>
                  <a:lnTo>
                    <a:pt x="394" y="142"/>
                  </a:lnTo>
                  <a:lnTo>
                    <a:pt x="392" y="142"/>
                  </a:lnTo>
                  <a:lnTo>
                    <a:pt x="390" y="142"/>
                  </a:lnTo>
                  <a:lnTo>
                    <a:pt x="390" y="144"/>
                  </a:lnTo>
                  <a:lnTo>
                    <a:pt x="388" y="144"/>
                  </a:lnTo>
                  <a:lnTo>
                    <a:pt x="388" y="146"/>
                  </a:lnTo>
                  <a:lnTo>
                    <a:pt x="386" y="146"/>
                  </a:lnTo>
                  <a:lnTo>
                    <a:pt x="384" y="144"/>
                  </a:lnTo>
                  <a:lnTo>
                    <a:pt x="386" y="146"/>
                  </a:lnTo>
                  <a:lnTo>
                    <a:pt x="386" y="148"/>
                  </a:lnTo>
                  <a:lnTo>
                    <a:pt x="384" y="150"/>
                  </a:lnTo>
                  <a:lnTo>
                    <a:pt x="382" y="148"/>
                  </a:lnTo>
                  <a:lnTo>
                    <a:pt x="384" y="150"/>
                  </a:lnTo>
                  <a:lnTo>
                    <a:pt x="384" y="152"/>
                  </a:lnTo>
                  <a:lnTo>
                    <a:pt x="382" y="154"/>
                  </a:lnTo>
                  <a:lnTo>
                    <a:pt x="384" y="154"/>
                  </a:lnTo>
                  <a:lnTo>
                    <a:pt x="384" y="156"/>
                  </a:lnTo>
                  <a:lnTo>
                    <a:pt x="382" y="156"/>
                  </a:lnTo>
                  <a:lnTo>
                    <a:pt x="382" y="158"/>
                  </a:lnTo>
                  <a:lnTo>
                    <a:pt x="382" y="160"/>
                  </a:lnTo>
                  <a:lnTo>
                    <a:pt x="384" y="160"/>
                  </a:lnTo>
                  <a:lnTo>
                    <a:pt x="382" y="160"/>
                  </a:lnTo>
                  <a:lnTo>
                    <a:pt x="382" y="158"/>
                  </a:lnTo>
                  <a:lnTo>
                    <a:pt x="382" y="156"/>
                  </a:lnTo>
                  <a:lnTo>
                    <a:pt x="380" y="156"/>
                  </a:lnTo>
                  <a:lnTo>
                    <a:pt x="380" y="158"/>
                  </a:lnTo>
                  <a:lnTo>
                    <a:pt x="380" y="156"/>
                  </a:lnTo>
                  <a:lnTo>
                    <a:pt x="378" y="156"/>
                  </a:lnTo>
                  <a:lnTo>
                    <a:pt x="378" y="158"/>
                  </a:lnTo>
                  <a:lnTo>
                    <a:pt x="380" y="158"/>
                  </a:lnTo>
                  <a:lnTo>
                    <a:pt x="380" y="160"/>
                  </a:lnTo>
                  <a:lnTo>
                    <a:pt x="378" y="160"/>
                  </a:lnTo>
                  <a:lnTo>
                    <a:pt x="378" y="158"/>
                  </a:lnTo>
                  <a:lnTo>
                    <a:pt x="378" y="160"/>
                  </a:lnTo>
                  <a:lnTo>
                    <a:pt x="376" y="160"/>
                  </a:lnTo>
                  <a:lnTo>
                    <a:pt x="376" y="162"/>
                  </a:lnTo>
                  <a:lnTo>
                    <a:pt x="376" y="160"/>
                  </a:lnTo>
                  <a:lnTo>
                    <a:pt x="374" y="162"/>
                  </a:lnTo>
                  <a:lnTo>
                    <a:pt x="374" y="164"/>
                  </a:lnTo>
                  <a:lnTo>
                    <a:pt x="376" y="164"/>
                  </a:lnTo>
                  <a:lnTo>
                    <a:pt x="376" y="166"/>
                  </a:lnTo>
                  <a:lnTo>
                    <a:pt x="374" y="166"/>
                  </a:lnTo>
                  <a:lnTo>
                    <a:pt x="372" y="166"/>
                  </a:lnTo>
                  <a:lnTo>
                    <a:pt x="372" y="168"/>
                  </a:lnTo>
                  <a:lnTo>
                    <a:pt x="372" y="170"/>
                  </a:lnTo>
                  <a:lnTo>
                    <a:pt x="370" y="170"/>
                  </a:lnTo>
                  <a:lnTo>
                    <a:pt x="370" y="170"/>
                  </a:lnTo>
                  <a:lnTo>
                    <a:pt x="368" y="170"/>
                  </a:lnTo>
                  <a:lnTo>
                    <a:pt x="368" y="172"/>
                  </a:lnTo>
                  <a:lnTo>
                    <a:pt x="368" y="172"/>
                  </a:lnTo>
                  <a:lnTo>
                    <a:pt x="368" y="170"/>
                  </a:lnTo>
                  <a:lnTo>
                    <a:pt x="366" y="170"/>
                  </a:lnTo>
                  <a:lnTo>
                    <a:pt x="366" y="172"/>
                  </a:lnTo>
                  <a:lnTo>
                    <a:pt x="364" y="174"/>
                  </a:lnTo>
                  <a:lnTo>
                    <a:pt x="362" y="174"/>
                  </a:lnTo>
                  <a:lnTo>
                    <a:pt x="362" y="176"/>
                  </a:lnTo>
                  <a:lnTo>
                    <a:pt x="364" y="176"/>
                  </a:lnTo>
                  <a:lnTo>
                    <a:pt x="362" y="176"/>
                  </a:lnTo>
                  <a:lnTo>
                    <a:pt x="360" y="174"/>
                  </a:lnTo>
                  <a:lnTo>
                    <a:pt x="362" y="174"/>
                  </a:lnTo>
                  <a:lnTo>
                    <a:pt x="360" y="174"/>
                  </a:lnTo>
                  <a:lnTo>
                    <a:pt x="360" y="172"/>
                  </a:lnTo>
                  <a:lnTo>
                    <a:pt x="358" y="172"/>
                  </a:lnTo>
                  <a:lnTo>
                    <a:pt x="360" y="170"/>
                  </a:lnTo>
                  <a:lnTo>
                    <a:pt x="360" y="170"/>
                  </a:lnTo>
                  <a:lnTo>
                    <a:pt x="360" y="168"/>
                  </a:lnTo>
                  <a:lnTo>
                    <a:pt x="358" y="168"/>
                  </a:lnTo>
                  <a:lnTo>
                    <a:pt x="358" y="170"/>
                  </a:lnTo>
                  <a:lnTo>
                    <a:pt x="356" y="170"/>
                  </a:lnTo>
                  <a:lnTo>
                    <a:pt x="354" y="170"/>
                  </a:lnTo>
                  <a:lnTo>
                    <a:pt x="352" y="170"/>
                  </a:lnTo>
                  <a:lnTo>
                    <a:pt x="352" y="170"/>
                  </a:lnTo>
                  <a:lnTo>
                    <a:pt x="352" y="170"/>
                  </a:lnTo>
                  <a:lnTo>
                    <a:pt x="352" y="168"/>
                  </a:lnTo>
                  <a:lnTo>
                    <a:pt x="350" y="168"/>
                  </a:lnTo>
                  <a:lnTo>
                    <a:pt x="350" y="166"/>
                  </a:lnTo>
                  <a:lnTo>
                    <a:pt x="350" y="164"/>
                  </a:lnTo>
                  <a:lnTo>
                    <a:pt x="348" y="164"/>
                  </a:lnTo>
                  <a:lnTo>
                    <a:pt x="348" y="162"/>
                  </a:lnTo>
                  <a:lnTo>
                    <a:pt x="348" y="160"/>
                  </a:lnTo>
                  <a:lnTo>
                    <a:pt x="350" y="160"/>
                  </a:lnTo>
                  <a:lnTo>
                    <a:pt x="352" y="160"/>
                  </a:lnTo>
                  <a:lnTo>
                    <a:pt x="350" y="160"/>
                  </a:lnTo>
                  <a:lnTo>
                    <a:pt x="352" y="160"/>
                  </a:lnTo>
                  <a:lnTo>
                    <a:pt x="352" y="158"/>
                  </a:lnTo>
                  <a:lnTo>
                    <a:pt x="350" y="158"/>
                  </a:lnTo>
                  <a:lnTo>
                    <a:pt x="350" y="156"/>
                  </a:lnTo>
                  <a:lnTo>
                    <a:pt x="350" y="154"/>
                  </a:lnTo>
                  <a:lnTo>
                    <a:pt x="348" y="152"/>
                  </a:lnTo>
                  <a:lnTo>
                    <a:pt x="348" y="150"/>
                  </a:lnTo>
                  <a:lnTo>
                    <a:pt x="350" y="150"/>
                  </a:lnTo>
                  <a:lnTo>
                    <a:pt x="350" y="148"/>
                  </a:lnTo>
                  <a:lnTo>
                    <a:pt x="350" y="146"/>
                  </a:lnTo>
                  <a:lnTo>
                    <a:pt x="352" y="146"/>
                  </a:lnTo>
                  <a:lnTo>
                    <a:pt x="352" y="144"/>
                  </a:lnTo>
                  <a:lnTo>
                    <a:pt x="352" y="142"/>
                  </a:lnTo>
                  <a:lnTo>
                    <a:pt x="352" y="140"/>
                  </a:lnTo>
                  <a:lnTo>
                    <a:pt x="352" y="138"/>
                  </a:lnTo>
                  <a:lnTo>
                    <a:pt x="352" y="136"/>
                  </a:lnTo>
                  <a:lnTo>
                    <a:pt x="354" y="134"/>
                  </a:lnTo>
                  <a:lnTo>
                    <a:pt x="352" y="134"/>
                  </a:lnTo>
                  <a:lnTo>
                    <a:pt x="350" y="132"/>
                  </a:lnTo>
                  <a:lnTo>
                    <a:pt x="348" y="130"/>
                  </a:lnTo>
                  <a:lnTo>
                    <a:pt x="350" y="128"/>
                  </a:lnTo>
                  <a:lnTo>
                    <a:pt x="352" y="126"/>
                  </a:lnTo>
                  <a:lnTo>
                    <a:pt x="354" y="122"/>
                  </a:lnTo>
                  <a:lnTo>
                    <a:pt x="356" y="122"/>
                  </a:lnTo>
                  <a:lnTo>
                    <a:pt x="358" y="120"/>
                  </a:lnTo>
                  <a:lnTo>
                    <a:pt x="358" y="118"/>
                  </a:lnTo>
                  <a:lnTo>
                    <a:pt x="360" y="120"/>
                  </a:lnTo>
                  <a:lnTo>
                    <a:pt x="360" y="118"/>
                  </a:lnTo>
                  <a:lnTo>
                    <a:pt x="362" y="118"/>
                  </a:lnTo>
                  <a:lnTo>
                    <a:pt x="362" y="114"/>
                  </a:lnTo>
                  <a:lnTo>
                    <a:pt x="364" y="112"/>
                  </a:lnTo>
                  <a:lnTo>
                    <a:pt x="366" y="112"/>
                  </a:lnTo>
                  <a:lnTo>
                    <a:pt x="368" y="114"/>
                  </a:lnTo>
                  <a:lnTo>
                    <a:pt x="368" y="112"/>
                  </a:lnTo>
                  <a:lnTo>
                    <a:pt x="368" y="112"/>
                  </a:lnTo>
                  <a:lnTo>
                    <a:pt x="368" y="112"/>
                  </a:lnTo>
                  <a:lnTo>
                    <a:pt x="368" y="110"/>
                  </a:lnTo>
                  <a:lnTo>
                    <a:pt x="368" y="108"/>
                  </a:lnTo>
                  <a:lnTo>
                    <a:pt x="370" y="108"/>
                  </a:lnTo>
                  <a:lnTo>
                    <a:pt x="372" y="106"/>
                  </a:lnTo>
                  <a:lnTo>
                    <a:pt x="374" y="106"/>
                  </a:lnTo>
                  <a:lnTo>
                    <a:pt x="376" y="104"/>
                  </a:lnTo>
                  <a:lnTo>
                    <a:pt x="378" y="104"/>
                  </a:lnTo>
                  <a:lnTo>
                    <a:pt x="376" y="102"/>
                  </a:lnTo>
                  <a:lnTo>
                    <a:pt x="378" y="102"/>
                  </a:lnTo>
                  <a:lnTo>
                    <a:pt x="378" y="100"/>
                  </a:lnTo>
                  <a:lnTo>
                    <a:pt x="378" y="98"/>
                  </a:lnTo>
                  <a:lnTo>
                    <a:pt x="376" y="96"/>
                  </a:lnTo>
                  <a:lnTo>
                    <a:pt x="376" y="94"/>
                  </a:lnTo>
                  <a:lnTo>
                    <a:pt x="374" y="92"/>
                  </a:lnTo>
                  <a:lnTo>
                    <a:pt x="374" y="94"/>
                  </a:lnTo>
                  <a:lnTo>
                    <a:pt x="372" y="94"/>
                  </a:lnTo>
                  <a:lnTo>
                    <a:pt x="372" y="96"/>
                  </a:lnTo>
                  <a:lnTo>
                    <a:pt x="372" y="98"/>
                  </a:lnTo>
                  <a:lnTo>
                    <a:pt x="370" y="100"/>
                  </a:lnTo>
                  <a:lnTo>
                    <a:pt x="368" y="100"/>
                  </a:lnTo>
                  <a:lnTo>
                    <a:pt x="368" y="102"/>
                  </a:lnTo>
                  <a:lnTo>
                    <a:pt x="368" y="104"/>
                  </a:lnTo>
                  <a:lnTo>
                    <a:pt x="364" y="106"/>
                  </a:lnTo>
                  <a:lnTo>
                    <a:pt x="362" y="106"/>
                  </a:lnTo>
                  <a:lnTo>
                    <a:pt x="362" y="104"/>
                  </a:lnTo>
                  <a:lnTo>
                    <a:pt x="360" y="106"/>
                  </a:lnTo>
                  <a:lnTo>
                    <a:pt x="360" y="108"/>
                  </a:lnTo>
                  <a:lnTo>
                    <a:pt x="360" y="106"/>
                  </a:lnTo>
                  <a:lnTo>
                    <a:pt x="360" y="104"/>
                  </a:lnTo>
                  <a:lnTo>
                    <a:pt x="358" y="102"/>
                  </a:lnTo>
                  <a:lnTo>
                    <a:pt x="358" y="104"/>
                  </a:lnTo>
                  <a:lnTo>
                    <a:pt x="358" y="106"/>
                  </a:lnTo>
                  <a:lnTo>
                    <a:pt x="356" y="108"/>
                  </a:lnTo>
                  <a:lnTo>
                    <a:pt x="358" y="108"/>
                  </a:lnTo>
                  <a:lnTo>
                    <a:pt x="356" y="110"/>
                  </a:lnTo>
                  <a:lnTo>
                    <a:pt x="354" y="110"/>
                  </a:lnTo>
                  <a:lnTo>
                    <a:pt x="356" y="110"/>
                  </a:lnTo>
                  <a:lnTo>
                    <a:pt x="356" y="112"/>
                  </a:lnTo>
                  <a:lnTo>
                    <a:pt x="354" y="114"/>
                  </a:lnTo>
                  <a:lnTo>
                    <a:pt x="352" y="114"/>
                  </a:lnTo>
                  <a:lnTo>
                    <a:pt x="350" y="114"/>
                  </a:lnTo>
                  <a:lnTo>
                    <a:pt x="348" y="114"/>
                  </a:lnTo>
                  <a:lnTo>
                    <a:pt x="348" y="112"/>
                  </a:lnTo>
                  <a:lnTo>
                    <a:pt x="346" y="112"/>
                  </a:lnTo>
                  <a:lnTo>
                    <a:pt x="348" y="114"/>
                  </a:lnTo>
                  <a:lnTo>
                    <a:pt x="350" y="116"/>
                  </a:lnTo>
                  <a:lnTo>
                    <a:pt x="350" y="118"/>
                  </a:lnTo>
                  <a:lnTo>
                    <a:pt x="352" y="118"/>
                  </a:lnTo>
                  <a:lnTo>
                    <a:pt x="352" y="120"/>
                  </a:lnTo>
                  <a:lnTo>
                    <a:pt x="348" y="122"/>
                  </a:lnTo>
                  <a:lnTo>
                    <a:pt x="346" y="120"/>
                  </a:lnTo>
                  <a:lnTo>
                    <a:pt x="344" y="120"/>
                  </a:lnTo>
                  <a:lnTo>
                    <a:pt x="346" y="122"/>
                  </a:lnTo>
                  <a:lnTo>
                    <a:pt x="344" y="122"/>
                  </a:lnTo>
                  <a:lnTo>
                    <a:pt x="344" y="122"/>
                  </a:lnTo>
                  <a:lnTo>
                    <a:pt x="344" y="122"/>
                  </a:lnTo>
                  <a:lnTo>
                    <a:pt x="342" y="122"/>
                  </a:lnTo>
                  <a:lnTo>
                    <a:pt x="342" y="124"/>
                  </a:lnTo>
                  <a:lnTo>
                    <a:pt x="340" y="124"/>
                  </a:lnTo>
                  <a:lnTo>
                    <a:pt x="340" y="126"/>
                  </a:lnTo>
                  <a:lnTo>
                    <a:pt x="338" y="128"/>
                  </a:lnTo>
                  <a:lnTo>
                    <a:pt x="340" y="130"/>
                  </a:lnTo>
                  <a:lnTo>
                    <a:pt x="338" y="132"/>
                  </a:lnTo>
                  <a:lnTo>
                    <a:pt x="338" y="134"/>
                  </a:lnTo>
                  <a:lnTo>
                    <a:pt x="340" y="134"/>
                  </a:lnTo>
                  <a:lnTo>
                    <a:pt x="342" y="134"/>
                  </a:lnTo>
                  <a:lnTo>
                    <a:pt x="342" y="136"/>
                  </a:lnTo>
                  <a:lnTo>
                    <a:pt x="342" y="138"/>
                  </a:lnTo>
                  <a:lnTo>
                    <a:pt x="340" y="140"/>
                  </a:lnTo>
                  <a:lnTo>
                    <a:pt x="340" y="142"/>
                  </a:lnTo>
                  <a:lnTo>
                    <a:pt x="340" y="144"/>
                  </a:lnTo>
                  <a:lnTo>
                    <a:pt x="342" y="146"/>
                  </a:lnTo>
                  <a:lnTo>
                    <a:pt x="342" y="148"/>
                  </a:lnTo>
                  <a:lnTo>
                    <a:pt x="340" y="148"/>
                  </a:lnTo>
                  <a:lnTo>
                    <a:pt x="338" y="150"/>
                  </a:lnTo>
                  <a:lnTo>
                    <a:pt x="338" y="152"/>
                  </a:lnTo>
                  <a:lnTo>
                    <a:pt x="338" y="154"/>
                  </a:lnTo>
                  <a:lnTo>
                    <a:pt x="336" y="154"/>
                  </a:lnTo>
                  <a:lnTo>
                    <a:pt x="336" y="156"/>
                  </a:lnTo>
                  <a:lnTo>
                    <a:pt x="338" y="156"/>
                  </a:lnTo>
                  <a:lnTo>
                    <a:pt x="336" y="156"/>
                  </a:lnTo>
                  <a:lnTo>
                    <a:pt x="336" y="158"/>
                  </a:lnTo>
                  <a:lnTo>
                    <a:pt x="334" y="160"/>
                  </a:lnTo>
                  <a:lnTo>
                    <a:pt x="334" y="162"/>
                  </a:lnTo>
                  <a:lnTo>
                    <a:pt x="334" y="164"/>
                  </a:lnTo>
                  <a:lnTo>
                    <a:pt x="334" y="166"/>
                  </a:lnTo>
                  <a:lnTo>
                    <a:pt x="332" y="166"/>
                  </a:lnTo>
                  <a:lnTo>
                    <a:pt x="332" y="168"/>
                  </a:lnTo>
                  <a:lnTo>
                    <a:pt x="334" y="168"/>
                  </a:lnTo>
                  <a:lnTo>
                    <a:pt x="336" y="168"/>
                  </a:lnTo>
                  <a:lnTo>
                    <a:pt x="336" y="170"/>
                  </a:lnTo>
                  <a:lnTo>
                    <a:pt x="336" y="170"/>
                  </a:lnTo>
                  <a:lnTo>
                    <a:pt x="336" y="172"/>
                  </a:lnTo>
                  <a:lnTo>
                    <a:pt x="338" y="172"/>
                  </a:lnTo>
                  <a:lnTo>
                    <a:pt x="336" y="174"/>
                  </a:lnTo>
                  <a:lnTo>
                    <a:pt x="336" y="176"/>
                  </a:lnTo>
                  <a:lnTo>
                    <a:pt x="336" y="178"/>
                  </a:lnTo>
                  <a:lnTo>
                    <a:pt x="336" y="180"/>
                  </a:lnTo>
                  <a:lnTo>
                    <a:pt x="336" y="182"/>
                  </a:lnTo>
                  <a:lnTo>
                    <a:pt x="338" y="182"/>
                  </a:lnTo>
                  <a:lnTo>
                    <a:pt x="338" y="184"/>
                  </a:lnTo>
                  <a:lnTo>
                    <a:pt x="336" y="186"/>
                  </a:lnTo>
                  <a:lnTo>
                    <a:pt x="336" y="184"/>
                  </a:lnTo>
                  <a:lnTo>
                    <a:pt x="334" y="184"/>
                  </a:lnTo>
                  <a:lnTo>
                    <a:pt x="334" y="182"/>
                  </a:lnTo>
                  <a:lnTo>
                    <a:pt x="332" y="182"/>
                  </a:lnTo>
                  <a:lnTo>
                    <a:pt x="332" y="184"/>
                  </a:lnTo>
                  <a:lnTo>
                    <a:pt x="332" y="186"/>
                  </a:lnTo>
                  <a:lnTo>
                    <a:pt x="332" y="188"/>
                  </a:lnTo>
                  <a:lnTo>
                    <a:pt x="334" y="188"/>
                  </a:lnTo>
                  <a:lnTo>
                    <a:pt x="332" y="188"/>
                  </a:lnTo>
                  <a:lnTo>
                    <a:pt x="330" y="188"/>
                  </a:lnTo>
                  <a:lnTo>
                    <a:pt x="328" y="188"/>
                  </a:lnTo>
                  <a:lnTo>
                    <a:pt x="330" y="188"/>
                  </a:lnTo>
                  <a:lnTo>
                    <a:pt x="330" y="186"/>
                  </a:lnTo>
                  <a:lnTo>
                    <a:pt x="328" y="186"/>
                  </a:lnTo>
                  <a:lnTo>
                    <a:pt x="328" y="184"/>
                  </a:lnTo>
                  <a:lnTo>
                    <a:pt x="326" y="184"/>
                  </a:lnTo>
                  <a:lnTo>
                    <a:pt x="326" y="182"/>
                  </a:lnTo>
                  <a:lnTo>
                    <a:pt x="326" y="180"/>
                  </a:lnTo>
                  <a:lnTo>
                    <a:pt x="328" y="180"/>
                  </a:lnTo>
                  <a:lnTo>
                    <a:pt x="328" y="178"/>
                  </a:lnTo>
                  <a:lnTo>
                    <a:pt x="330" y="178"/>
                  </a:lnTo>
                  <a:lnTo>
                    <a:pt x="330" y="176"/>
                  </a:lnTo>
                  <a:lnTo>
                    <a:pt x="328" y="176"/>
                  </a:lnTo>
                  <a:lnTo>
                    <a:pt x="326" y="176"/>
                  </a:lnTo>
                  <a:lnTo>
                    <a:pt x="326" y="174"/>
                  </a:lnTo>
                  <a:lnTo>
                    <a:pt x="326" y="172"/>
                  </a:lnTo>
                  <a:lnTo>
                    <a:pt x="324" y="172"/>
                  </a:lnTo>
                  <a:lnTo>
                    <a:pt x="322" y="170"/>
                  </a:lnTo>
                  <a:lnTo>
                    <a:pt x="320" y="170"/>
                  </a:lnTo>
                  <a:lnTo>
                    <a:pt x="320" y="168"/>
                  </a:lnTo>
                  <a:lnTo>
                    <a:pt x="320" y="170"/>
                  </a:lnTo>
                  <a:lnTo>
                    <a:pt x="320" y="168"/>
                  </a:lnTo>
                  <a:lnTo>
                    <a:pt x="320" y="166"/>
                  </a:lnTo>
                  <a:lnTo>
                    <a:pt x="320" y="166"/>
                  </a:lnTo>
                  <a:lnTo>
                    <a:pt x="322" y="166"/>
                  </a:lnTo>
                  <a:lnTo>
                    <a:pt x="320" y="166"/>
                  </a:lnTo>
                  <a:lnTo>
                    <a:pt x="322" y="164"/>
                  </a:lnTo>
                  <a:lnTo>
                    <a:pt x="322" y="166"/>
                  </a:lnTo>
                  <a:lnTo>
                    <a:pt x="324" y="166"/>
                  </a:lnTo>
                  <a:lnTo>
                    <a:pt x="324" y="164"/>
                  </a:lnTo>
                  <a:lnTo>
                    <a:pt x="322" y="164"/>
                  </a:lnTo>
                  <a:lnTo>
                    <a:pt x="320" y="164"/>
                  </a:lnTo>
                  <a:lnTo>
                    <a:pt x="320" y="162"/>
                  </a:lnTo>
                  <a:lnTo>
                    <a:pt x="322" y="164"/>
                  </a:lnTo>
                  <a:lnTo>
                    <a:pt x="322" y="162"/>
                  </a:lnTo>
                  <a:lnTo>
                    <a:pt x="324" y="162"/>
                  </a:lnTo>
                  <a:lnTo>
                    <a:pt x="324" y="164"/>
                  </a:lnTo>
                  <a:lnTo>
                    <a:pt x="324" y="162"/>
                  </a:lnTo>
                  <a:lnTo>
                    <a:pt x="326" y="162"/>
                  </a:lnTo>
                  <a:lnTo>
                    <a:pt x="326" y="160"/>
                  </a:lnTo>
                  <a:lnTo>
                    <a:pt x="326" y="158"/>
                  </a:lnTo>
                  <a:lnTo>
                    <a:pt x="324" y="158"/>
                  </a:lnTo>
                  <a:lnTo>
                    <a:pt x="324" y="160"/>
                  </a:lnTo>
                  <a:lnTo>
                    <a:pt x="322" y="160"/>
                  </a:lnTo>
                  <a:lnTo>
                    <a:pt x="322" y="158"/>
                  </a:lnTo>
                  <a:lnTo>
                    <a:pt x="320" y="158"/>
                  </a:lnTo>
                  <a:lnTo>
                    <a:pt x="320" y="160"/>
                  </a:lnTo>
                  <a:lnTo>
                    <a:pt x="320" y="158"/>
                  </a:lnTo>
                  <a:lnTo>
                    <a:pt x="320" y="158"/>
                  </a:lnTo>
                  <a:lnTo>
                    <a:pt x="320" y="156"/>
                  </a:lnTo>
                  <a:lnTo>
                    <a:pt x="320" y="154"/>
                  </a:lnTo>
                  <a:lnTo>
                    <a:pt x="320" y="154"/>
                  </a:lnTo>
                  <a:lnTo>
                    <a:pt x="320" y="154"/>
                  </a:lnTo>
                  <a:lnTo>
                    <a:pt x="320" y="152"/>
                  </a:lnTo>
                  <a:lnTo>
                    <a:pt x="318" y="152"/>
                  </a:lnTo>
                  <a:lnTo>
                    <a:pt x="318" y="150"/>
                  </a:lnTo>
                  <a:lnTo>
                    <a:pt x="316" y="150"/>
                  </a:lnTo>
                  <a:lnTo>
                    <a:pt x="314" y="150"/>
                  </a:lnTo>
                  <a:lnTo>
                    <a:pt x="312" y="150"/>
                  </a:lnTo>
                  <a:lnTo>
                    <a:pt x="310" y="150"/>
                  </a:lnTo>
                  <a:lnTo>
                    <a:pt x="312" y="148"/>
                  </a:lnTo>
                  <a:lnTo>
                    <a:pt x="314" y="146"/>
                  </a:lnTo>
                  <a:lnTo>
                    <a:pt x="312" y="146"/>
                  </a:lnTo>
                  <a:lnTo>
                    <a:pt x="312" y="148"/>
                  </a:lnTo>
                  <a:lnTo>
                    <a:pt x="308" y="148"/>
                  </a:lnTo>
                  <a:lnTo>
                    <a:pt x="310" y="148"/>
                  </a:lnTo>
                  <a:lnTo>
                    <a:pt x="310" y="150"/>
                  </a:lnTo>
                  <a:lnTo>
                    <a:pt x="308" y="150"/>
                  </a:lnTo>
                  <a:lnTo>
                    <a:pt x="308" y="152"/>
                  </a:lnTo>
                  <a:lnTo>
                    <a:pt x="306" y="152"/>
                  </a:lnTo>
                  <a:lnTo>
                    <a:pt x="306" y="150"/>
                  </a:lnTo>
                  <a:lnTo>
                    <a:pt x="308" y="150"/>
                  </a:lnTo>
                  <a:lnTo>
                    <a:pt x="308" y="148"/>
                  </a:lnTo>
                  <a:lnTo>
                    <a:pt x="308" y="150"/>
                  </a:lnTo>
                  <a:lnTo>
                    <a:pt x="306" y="150"/>
                  </a:lnTo>
                  <a:lnTo>
                    <a:pt x="304" y="150"/>
                  </a:lnTo>
                  <a:lnTo>
                    <a:pt x="302" y="150"/>
                  </a:lnTo>
                  <a:lnTo>
                    <a:pt x="300" y="148"/>
                  </a:lnTo>
                  <a:lnTo>
                    <a:pt x="300" y="146"/>
                  </a:lnTo>
                  <a:lnTo>
                    <a:pt x="298" y="146"/>
                  </a:lnTo>
                  <a:lnTo>
                    <a:pt x="300" y="146"/>
                  </a:lnTo>
                  <a:lnTo>
                    <a:pt x="298" y="144"/>
                  </a:lnTo>
                  <a:lnTo>
                    <a:pt x="300" y="144"/>
                  </a:lnTo>
                  <a:lnTo>
                    <a:pt x="300" y="142"/>
                  </a:lnTo>
                  <a:lnTo>
                    <a:pt x="302" y="140"/>
                  </a:lnTo>
                  <a:lnTo>
                    <a:pt x="300" y="140"/>
                  </a:lnTo>
                  <a:lnTo>
                    <a:pt x="298" y="140"/>
                  </a:lnTo>
                  <a:lnTo>
                    <a:pt x="300" y="138"/>
                  </a:lnTo>
                  <a:lnTo>
                    <a:pt x="298" y="136"/>
                  </a:lnTo>
                  <a:lnTo>
                    <a:pt x="298" y="132"/>
                  </a:lnTo>
                  <a:lnTo>
                    <a:pt x="298" y="130"/>
                  </a:lnTo>
                  <a:lnTo>
                    <a:pt x="298" y="132"/>
                  </a:lnTo>
                  <a:lnTo>
                    <a:pt x="296" y="134"/>
                  </a:lnTo>
                  <a:lnTo>
                    <a:pt x="296" y="136"/>
                  </a:lnTo>
                  <a:lnTo>
                    <a:pt x="296" y="138"/>
                  </a:lnTo>
                  <a:lnTo>
                    <a:pt x="294" y="138"/>
                  </a:lnTo>
                  <a:lnTo>
                    <a:pt x="294" y="140"/>
                  </a:lnTo>
                  <a:lnTo>
                    <a:pt x="292" y="140"/>
                  </a:lnTo>
                  <a:lnTo>
                    <a:pt x="290" y="140"/>
                  </a:lnTo>
                  <a:lnTo>
                    <a:pt x="288" y="138"/>
                  </a:lnTo>
                  <a:lnTo>
                    <a:pt x="290" y="138"/>
                  </a:lnTo>
                  <a:lnTo>
                    <a:pt x="290" y="136"/>
                  </a:lnTo>
                  <a:lnTo>
                    <a:pt x="290" y="134"/>
                  </a:lnTo>
                  <a:lnTo>
                    <a:pt x="288" y="132"/>
                  </a:lnTo>
                  <a:lnTo>
                    <a:pt x="288" y="130"/>
                  </a:lnTo>
                  <a:lnTo>
                    <a:pt x="286" y="128"/>
                  </a:lnTo>
                  <a:lnTo>
                    <a:pt x="284" y="128"/>
                  </a:lnTo>
                  <a:lnTo>
                    <a:pt x="284" y="126"/>
                  </a:lnTo>
                  <a:lnTo>
                    <a:pt x="284" y="122"/>
                  </a:lnTo>
                  <a:lnTo>
                    <a:pt x="282" y="124"/>
                  </a:lnTo>
                  <a:lnTo>
                    <a:pt x="280" y="124"/>
                  </a:lnTo>
                  <a:lnTo>
                    <a:pt x="280" y="126"/>
                  </a:lnTo>
                  <a:lnTo>
                    <a:pt x="282" y="128"/>
                  </a:lnTo>
                  <a:lnTo>
                    <a:pt x="282" y="130"/>
                  </a:lnTo>
                  <a:lnTo>
                    <a:pt x="284" y="130"/>
                  </a:lnTo>
                  <a:lnTo>
                    <a:pt x="284" y="132"/>
                  </a:lnTo>
                  <a:lnTo>
                    <a:pt x="286" y="132"/>
                  </a:lnTo>
                  <a:lnTo>
                    <a:pt x="286" y="134"/>
                  </a:lnTo>
                  <a:lnTo>
                    <a:pt x="284" y="136"/>
                  </a:lnTo>
                  <a:lnTo>
                    <a:pt x="280" y="136"/>
                  </a:lnTo>
                  <a:lnTo>
                    <a:pt x="278" y="134"/>
                  </a:lnTo>
                  <a:lnTo>
                    <a:pt x="280" y="134"/>
                  </a:lnTo>
                  <a:lnTo>
                    <a:pt x="278" y="134"/>
                  </a:lnTo>
                  <a:lnTo>
                    <a:pt x="276" y="132"/>
                  </a:lnTo>
                  <a:lnTo>
                    <a:pt x="276" y="134"/>
                  </a:lnTo>
                  <a:lnTo>
                    <a:pt x="274" y="134"/>
                  </a:lnTo>
                  <a:lnTo>
                    <a:pt x="274" y="132"/>
                  </a:lnTo>
                  <a:lnTo>
                    <a:pt x="272" y="134"/>
                  </a:lnTo>
                  <a:lnTo>
                    <a:pt x="270" y="132"/>
                  </a:lnTo>
                  <a:lnTo>
                    <a:pt x="272" y="132"/>
                  </a:lnTo>
                  <a:lnTo>
                    <a:pt x="270" y="132"/>
                  </a:lnTo>
                  <a:lnTo>
                    <a:pt x="272" y="130"/>
                  </a:lnTo>
                  <a:lnTo>
                    <a:pt x="270" y="130"/>
                  </a:lnTo>
                  <a:lnTo>
                    <a:pt x="270" y="132"/>
                  </a:lnTo>
                  <a:lnTo>
                    <a:pt x="268" y="132"/>
                  </a:lnTo>
                  <a:lnTo>
                    <a:pt x="268" y="130"/>
                  </a:lnTo>
                  <a:lnTo>
                    <a:pt x="268" y="128"/>
                  </a:lnTo>
                  <a:lnTo>
                    <a:pt x="266" y="128"/>
                  </a:lnTo>
                  <a:lnTo>
                    <a:pt x="264" y="128"/>
                  </a:lnTo>
                  <a:lnTo>
                    <a:pt x="262" y="128"/>
                  </a:lnTo>
                  <a:lnTo>
                    <a:pt x="260" y="128"/>
                  </a:lnTo>
                  <a:lnTo>
                    <a:pt x="260" y="126"/>
                  </a:lnTo>
                  <a:lnTo>
                    <a:pt x="258" y="124"/>
                  </a:lnTo>
                  <a:lnTo>
                    <a:pt x="258" y="126"/>
                  </a:lnTo>
                  <a:lnTo>
                    <a:pt x="258" y="128"/>
                  </a:lnTo>
                  <a:lnTo>
                    <a:pt x="256" y="126"/>
                  </a:lnTo>
                  <a:lnTo>
                    <a:pt x="254" y="126"/>
                  </a:lnTo>
                  <a:lnTo>
                    <a:pt x="254" y="122"/>
                  </a:lnTo>
                  <a:lnTo>
                    <a:pt x="254" y="124"/>
                  </a:lnTo>
                  <a:lnTo>
                    <a:pt x="252" y="126"/>
                  </a:lnTo>
                  <a:lnTo>
                    <a:pt x="250" y="126"/>
                  </a:lnTo>
                  <a:lnTo>
                    <a:pt x="252" y="126"/>
                  </a:lnTo>
                  <a:lnTo>
                    <a:pt x="254" y="128"/>
                  </a:lnTo>
                  <a:lnTo>
                    <a:pt x="258" y="130"/>
                  </a:lnTo>
                  <a:lnTo>
                    <a:pt x="260" y="130"/>
                  </a:lnTo>
                  <a:lnTo>
                    <a:pt x="260" y="132"/>
                  </a:lnTo>
                  <a:lnTo>
                    <a:pt x="262" y="132"/>
                  </a:lnTo>
                  <a:lnTo>
                    <a:pt x="260" y="134"/>
                  </a:lnTo>
                  <a:lnTo>
                    <a:pt x="262" y="134"/>
                  </a:lnTo>
                  <a:lnTo>
                    <a:pt x="262" y="132"/>
                  </a:lnTo>
                  <a:lnTo>
                    <a:pt x="264" y="134"/>
                  </a:lnTo>
                  <a:lnTo>
                    <a:pt x="264" y="136"/>
                  </a:lnTo>
                  <a:lnTo>
                    <a:pt x="268" y="138"/>
                  </a:lnTo>
                  <a:lnTo>
                    <a:pt x="270" y="138"/>
                  </a:lnTo>
                  <a:lnTo>
                    <a:pt x="270" y="140"/>
                  </a:lnTo>
                  <a:lnTo>
                    <a:pt x="272" y="140"/>
                  </a:lnTo>
                  <a:lnTo>
                    <a:pt x="270" y="142"/>
                  </a:lnTo>
                  <a:lnTo>
                    <a:pt x="272" y="142"/>
                  </a:lnTo>
                  <a:lnTo>
                    <a:pt x="274" y="142"/>
                  </a:lnTo>
                  <a:lnTo>
                    <a:pt x="276" y="144"/>
                  </a:lnTo>
                  <a:lnTo>
                    <a:pt x="274" y="144"/>
                  </a:lnTo>
                  <a:lnTo>
                    <a:pt x="276" y="144"/>
                  </a:lnTo>
                  <a:lnTo>
                    <a:pt x="278" y="146"/>
                  </a:lnTo>
                  <a:lnTo>
                    <a:pt x="280" y="146"/>
                  </a:lnTo>
                  <a:lnTo>
                    <a:pt x="282" y="144"/>
                  </a:lnTo>
                  <a:lnTo>
                    <a:pt x="284" y="144"/>
                  </a:lnTo>
                  <a:lnTo>
                    <a:pt x="286" y="144"/>
                  </a:lnTo>
                  <a:lnTo>
                    <a:pt x="286" y="146"/>
                  </a:lnTo>
                  <a:lnTo>
                    <a:pt x="288" y="146"/>
                  </a:lnTo>
                  <a:lnTo>
                    <a:pt x="290" y="148"/>
                  </a:lnTo>
                  <a:lnTo>
                    <a:pt x="288" y="150"/>
                  </a:lnTo>
                  <a:lnTo>
                    <a:pt x="290" y="150"/>
                  </a:lnTo>
                  <a:lnTo>
                    <a:pt x="292" y="150"/>
                  </a:lnTo>
                  <a:lnTo>
                    <a:pt x="294" y="150"/>
                  </a:lnTo>
                  <a:lnTo>
                    <a:pt x="294" y="152"/>
                  </a:lnTo>
                  <a:lnTo>
                    <a:pt x="296" y="154"/>
                  </a:lnTo>
                  <a:lnTo>
                    <a:pt x="298" y="154"/>
                  </a:lnTo>
                  <a:lnTo>
                    <a:pt x="298" y="156"/>
                  </a:lnTo>
                  <a:lnTo>
                    <a:pt x="296" y="156"/>
                  </a:lnTo>
                  <a:lnTo>
                    <a:pt x="294" y="156"/>
                  </a:lnTo>
                  <a:lnTo>
                    <a:pt x="294" y="158"/>
                  </a:lnTo>
                  <a:lnTo>
                    <a:pt x="292" y="158"/>
                  </a:lnTo>
                  <a:lnTo>
                    <a:pt x="290" y="158"/>
                  </a:lnTo>
                  <a:lnTo>
                    <a:pt x="288" y="158"/>
                  </a:lnTo>
                  <a:lnTo>
                    <a:pt x="286" y="158"/>
                  </a:lnTo>
                  <a:lnTo>
                    <a:pt x="284" y="158"/>
                  </a:lnTo>
                  <a:lnTo>
                    <a:pt x="284" y="160"/>
                  </a:lnTo>
                  <a:lnTo>
                    <a:pt x="282" y="160"/>
                  </a:lnTo>
                  <a:lnTo>
                    <a:pt x="280" y="160"/>
                  </a:lnTo>
                  <a:lnTo>
                    <a:pt x="278" y="160"/>
                  </a:lnTo>
                  <a:lnTo>
                    <a:pt x="278" y="162"/>
                  </a:lnTo>
                  <a:lnTo>
                    <a:pt x="280" y="162"/>
                  </a:lnTo>
                  <a:lnTo>
                    <a:pt x="280" y="164"/>
                  </a:lnTo>
                  <a:lnTo>
                    <a:pt x="280" y="162"/>
                  </a:lnTo>
                  <a:lnTo>
                    <a:pt x="282" y="164"/>
                  </a:lnTo>
                  <a:lnTo>
                    <a:pt x="282" y="162"/>
                  </a:lnTo>
                  <a:lnTo>
                    <a:pt x="284" y="162"/>
                  </a:lnTo>
                  <a:lnTo>
                    <a:pt x="286" y="162"/>
                  </a:lnTo>
                  <a:lnTo>
                    <a:pt x="288" y="162"/>
                  </a:lnTo>
                  <a:lnTo>
                    <a:pt x="290" y="162"/>
                  </a:lnTo>
                  <a:lnTo>
                    <a:pt x="290" y="164"/>
                  </a:lnTo>
                  <a:lnTo>
                    <a:pt x="292" y="164"/>
                  </a:lnTo>
                  <a:lnTo>
                    <a:pt x="294" y="164"/>
                  </a:lnTo>
                  <a:lnTo>
                    <a:pt x="294" y="162"/>
                  </a:lnTo>
                  <a:lnTo>
                    <a:pt x="294" y="160"/>
                  </a:lnTo>
                  <a:lnTo>
                    <a:pt x="296" y="160"/>
                  </a:lnTo>
                  <a:lnTo>
                    <a:pt x="298" y="160"/>
                  </a:lnTo>
                  <a:lnTo>
                    <a:pt x="300" y="160"/>
                  </a:lnTo>
                  <a:lnTo>
                    <a:pt x="300" y="162"/>
                  </a:lnTo>
                  <a:lnTo>
                    <a:pt x="302" y="162"/>
                  </a:lnTo>
                  <a:lnTo>
                    <a:pt x="302" y="160"/>
                  </a:lnTo>
                  <a:lnTo>
                    <a:pt x="302" y="162"/>
                  </a:lnTo>
                  <a:lnTo>
                    <a:pt x="304" y="160"/>
                  </a:lnTo>
                  <a:lnTo>
                    <a:pt x="306" y="160"/>
                  </a:lnTo>
                  <a:lnTo>
                    <a:pt x="306" y="162"/>
                  </a:lnTo>
                  <a:lnTo>
                    <a:pt x="306" y="160"/>
                  </a:lnTo>
                  <a:lnTo>
                    <a:pt x="306" y="158"/>
                  </a:lnTo>
                  <a:lnTo>
                    <a:pt x="308" y="158"/>
                  </a:lnTo>
                  <a:lnTo>
                    <a:pt x="310" y="158"/>
                  </a:lnTo>
                  <a:lnTo>
                    <a:pt x="312" y="160"/>
                  </a:lnTo>
                  <a:lnTo>
                    <a:pt x="312" y="158"/>
                  </a:lnTo>
                  <a:lnTo>
                    <a:pt x="312" y="160"/>
                  </a:lnTo>
                  <a:lnTo>
                    <a:pt x="312" y="162"/>
                  </a:lnTo>
                  <a:lnTo>
                    <a:pt x="312" y="164"/>
                  </a:lnTo>
                  <a:lnTo>
                    <a:pt x="312" y="166"/>
                  </a:lnTo>
                  <a:lnTo>
                    <a:pt x="310" y="168"/>
                  </a:lnTo>
                  <a:lnTo>
                    <a:pt x="310" y="170"/>
                  </a:lnTo>
                  <a:lnTo>
                    <a:pt x="310" y="170"/>
                  </a:lnTo>
                  <a:lnTo>
                    <a:pt x="312" y="172"/>
                  </a:lnTo>
                  <a:lnTo>
                    <a:pt x="312" y="174"/>
                  </a:lnTo>
                  <a:lnTo>
                    <a:pt x="310" y="174"/>
                  </a:lnTo>
                  <a:lnTo>
                    <a:pt x="308" y="172"/>
                  </a:lnTo>
                  <a:lnTo>
                    <a:pt x="306" y="172"/>
                  </a:lnTo>
                  <a:lnTo>
                    <a:pt x="308" y="172"/>
                  </a:lnTo>
                  <a:lnTo>
                    <a:pt x="306" y="170"/>
                  </a:lnTo>
                  <a:lnTo>
                    <a:pt x="304" y="170"/>
                  </a:lnTo>
                  <a:lnTo>
                    <a:pt x="304" y="170"/>
                  </a:lnTo>
                  <a:lnTo>
                    <a:pt x="306" y="170"/>
                  </a:lnTo>
                  <a:lnTo>
                    <a:pt x="304" y="170"/>
                  </a:lnTo>
                  <a:lnTo>
                    <a:pt x="302" y="170"/>
                  </a:lnTo>
                  <a:lnTo>
                    <a:pt x="300" y="170"/>
                  </a:lnTo>
                  <a:lnTo>
                    <a:pt x="302" y="170"/>
                  </a:lnTo>
                  <a:lnTo>
                    <a:pt x="302" y="170"/>
                  </a:lnTo>
                  <a:lnTo>
                    <a:pt x="304" y="170"/>
                  </a:lnTo>
                  <a:lnTo>
                    <a:pt x="302" y="170"/>
                  </a:lnTo>
                  <a:lnTo>
                    <a:pt x="302" y="172"/>
                  </a:lnTo>
                  <a:lnTo>
                    <a:pt x="300" y="172"/>
                  </a:lnTo>
                  <a:lnTo>
                    <a:pt x="298" y="174"/>
                  </a:lnTo>
                  <a:lnTo>
                    <a:pt x="298" y="172"/>
                  </a:lnTo>
                  <a:lnTo>
                    <a:pt x="298" y="174"/>
                  </a:lnTo>
                  <a:lnTo>
                    <a:pt x="300" y="174"/>
                  </a:lnTo>
                  <a:lnTo>
                    <a:pt x="302" y="174"/>
                  </a:lnTo>
                  <a:lnTo>
                    <a:pt x="302" y="176"/>
                  </a:lnTo>
                  <a:lnTo>
                    <a:pt x="304" y="176"/>
                  </a:lnTo>
                  <a:lnTo>
                    <a:pt x="306" y="176"/>
                  </a:lnTo>
                  <a:lnTo>
                    <a:pt x="306" y="178"/>
                  </a:lnTo>
                  <a:lnTo>
                    <a:pt x="306" y="180"/>
                  </a:lnTo>
                  <a:lnTo>
                    <a:pt x="308" y="180"/>
                  </a:lnTo>
                  <a:lnTo>
                    <a:pt x="308" y="178"/>
                  </a:lnTo>
                  <a:lnTo>
                    <a:pt x="308" y="180"/>
                  </a:lnTo>
                  <a:lnTo>
                    <a:pt x="308" y="182"/>
                  </a:lnTo>
                  <a:lnTo>
                    <a:pt x="306" y="182"/>
                  </a:lnTo>
                  <a:lnTo>
                    <a:pt x="306" y="180"/>
                  </a:lnTo>
                  <a:lnTo>
                    <a:pt x="304" y="180"/>
                  </a:lnTo>
                  <a:lnTo>
                    <a:pt x="304" y="178"/>
                  </a:lnTo>
                  <a:lnTo>
                    <a:pt x="302" y="178"/>
                  </a:lnTo>
                  <a:lnTo>
                    <a:pt x="300" y="178"/>
                  </a:lnTo>
                  <a:lnTo>
                    <a:pt x="300" y="180"/>
                  </a:lnTo>
                  <a:lnTo>
                    <a:pt x="302" y="180"/>
                  </a:lnTo>
                  <a:lnTo>
                    <a:pt x="300" y="180"/>
                  </a:lnTo>
                  <a:lnTo>
                    <a:pt x="298" y="180"/>
                  </a:lnTo>
                  <a:lnTo>
                    <a:pt x="298" y="182"/>
                  </a:lnTo>
                  <a:lnTo>
                    <a:pt x="296" y="182"/>
                  </a:lnTo>
                  <a:lnTo>
                    <a:pt x="296" y="184"/>
                  </a:lnTo>
                  <a:lnTo>
                    <a:pt x="294" y="184"/>
                  </a:lnTo>
                  <a:lnTo>
                    <a:pt x="292" y="184"/>
                  </a:lnTo>
                  <a:lnTo>
                    <a:pt x="290" y="184"/>
                  </a:lnTo>
                  <a:lnTo>
                    <a:pt x="290" y="186"/>
                  </a:lnTo>
                  <a:lnTo>
                    <a:pt x="288" y="186"/>
                  </a:lnTo>
                  <a:lnTo>
                    <a:pt x="290" y="186"/>
                  </a:lnTo>
                  <a:lnTo>
                    <a:pt x="292" y="186"/>
                  </a:lnTo>
                  <a:lnTo>
                    <a:pt x="294" y="186"/>
                  </a:lnTo>
                  <a:lnTo>
                    <a:pt x="296" y="186"/>
                  </a:lnTo>
                  <a:lnTo>
                    <a:pt x="296" y="188"/>
                  </a:lnTo>
                  <a:lnTo>
                    <a:pt x="296" y="186"/>
                  </a:lnTo>
                  <a:lnTo>
                    <a:pt x="298" y="186"/>
                  </a:lnTo>
                  <a:lnTo>
                    <a:pt x="300" y="184"/>
                  </a:lnTo>
                  <a:lnTo>
                    <a:pt x="302" y="184"/>
                  </a:lnTo>
                  <a:lnTo>
                    <a:pt x="302" y="182"/>
                  </a:lnTo>
                  <a:lnTo>
                    <a:pt x="304" y="182"/>
                  </a:lnTo>
                  <a:lnTo>
                    <a:pt x="304" y="184"/>
                  </a:lnTo>
                  <a:lnTo>
                    <a:pt x="302" y="186"/>
                  </a:lnTo>
                  <a:lnTo>
                    <a:pt x="300" y="186"/>
                  </a:lnTo>
                  <a:lnTo>
                    <a:pt x="300" y="188"/>
                  </a:lnTo>
                  <a:lnTo>
                    <a:pt x="302" y="188"/>
                  </a:lnTo>
                  <a:lnTo>
                    <a:pt x="304" y="188"/>
                  </a:lnTo>
                  <a:lnTo>
                    <a:pt x="302" y="188"/>
                  </a:lnTo>
                  <a:lnTo>
                    <a:pt x="304" y="188"/>
                  </a:lnTo>
                  <a:lnTo>
                    <a:pt x="304" y="186"/>
                  </a:lnTo>
                  <a:lnTo>
                    <a:pt x="306" y="186"/>
                  </a:lnTo>
                  <a:lnTo>
                    <a:pt x="308" y="186"/>
                  </a:lnTo>
                  <a:lnTo>
                    <a:pt x="310" y="186"/>
                  </a:lnTo>
                  <a:lnTo>
                    <a:pt x="310" y="188"/>
                  </a:lnTo>
                  <a:lnTo>
                    <a:pt x="310" y="190"/>
                  </a:lnTo>
                  <a:lnTo>
                    <a:pt x="308" y="192"/>
                  </a:lnTo>
                  <a:lnTo>
                    <a:pt x="310" y="192"/>
                  </a:lnTo>
                  <a:lnTo>
                    <a:pt x="310" y="190"/>
                  </a:lnTo>
                  <a:lnTo>
                    <a:pt x="312" y="188"/>
                  </a:lnTo>
                  <a:lnTo>
                    <a:pt x="314" y="190"/>
                  </a:lnTo>
                  <a:lnTo>
                    <a:pt x="314" y="192"/>
                  </a:lnTo>
                  <a:lnTo>
                    <a:pt x="314" y="194"/>
                  </a:lnTo>
                  <a:lnTo>
                    <a:pt x="316" y="194"/>
                  </a:lnTo>
                  <a:lnTo>
                    <a:pt x="316" y="196"/>
                  </a:lnTo>
                  <a:lnTo>
                    <a:pt x="316" y="198"/>
                  </a:lnTo>
                  <a:lnTo>
                    <a:pt x="316" y="200"/>
                  </a:lnTo>
                  <a:lnTo>
                    <a:pt x="316" y="202"/>
                  </a:lnTo>
                  <a:lnTo>
                    <a:pt x="316" y="204"/>
                  </a:lnTo>
                  <a:lnTo>
                    <a:pt x="316" y="206"/>
                  </a:lnTo>
                  <a:lnTo>
                    <a:pt x="316" y="208"/>
                  </a:lnTo>
                  <a:lnTo>
                    <a:pt x="316" y="210"/>
                  </a:lnTo>
                  <a:lnTo>
                    <a:pt x="316" y="212"/>
                  </a:lnTo>
                  <a:lnTo>
                    <a:pt x="316" y="214"/>
                  </a:lnTo>
                  <a:lnTo>
                    <a:pt x="316" y="216"/>
                  </a:lnTo>
                  <a:lnTo>
                    <a:pt x="316" y="218"/>
                  </a:lnTo>
                  <a:lnTo>
                    <a:pt x="316" y="218"/>
                  </a:lnTo>
                  <a:lnTo>
                    <a:pt x="316" y="220"/>
                  </a:lnTo>
                  <a:lnTo>
                    <a:pt x="318" y="218"/>
                  </a:lnTo>
                  <a:lnTo>
                    <a:pt x="318" y="220"/>
                  </a:lnTo>
                  <a:lnTo>
                    <a:pt x="318" y="222"/>
                  </a:lnTo>
                  <a:lnTo>
                    <a:pt x="318" y="224"/>
                  </a:lnTo>
                  <a:lnTo>
                    <a:pt x="320" y="224"/>
                  </a:lnTo>
                  <a:lnTo>
                    <a:pt x="320" y="226"/>
                  </a:lnTo>
                  <a:lnTo>
                    <a:pt x="320" y="228"/>
                  </a:lnTo>
                  <a:lnTo>
                    <a:pt x="318" y="228"/>
                  </a:lnTo>
                  <a:lnTo>
                    <a:pt x="318" y="230"/>
                  </a:lnTo>
                  <a:lnTo>
                    <a:pt x="318" y="232"/>
                  </a:lnTo>
                  <a:lnTo>
                    <a:pt x="318" y="234"/>
                  </a:lnTo>
                  <a:lnTo>
                    <a:pt x="318" y="236"/>
                  </a:lnTo>
                  <a:lnTo>
                    <a:pt x="318" y="238"/>
                  </a:lnTo>
                  <a:lnTo>
                    <a:pt x="320" y="238"/>
                  </a:lnTo>
                  <a:lnTo>
                    <a:pt x="320" y="240"/>
                  </a:lnTo>
                  <a:lnTo>
                    <a:pt x="320" y="242"/>
                  </a:lnTo>
                  <a:lnTo>
                    <a:pt x="320" y="244"/>
                  </a:lnTo>
                  <a:lnTo>
                    <a:pt x="320" y="246"/>
                  </a:lnTo>
                  <a:lnTo>
                    <a:pt x="320" y="248"/>
                  </a:lnTo>
                  <a:lnTo>
                    <a:pt x="320" y="250"/>
                  </a:lnTo>
                  <a:lnTo>
                    <a:pt x="320" y="252"/>
                  </a:lnTo>
                  <a:lnTo>
                    <a:pt x="320" y="252"/>
                  </a:lnTo>
                  <a:lnTo>
                    <a:pt x="320" y="254"/>
                  </a:lnTo>
                  <a:lnTo>
                    <a:pt x="322" y="254"/>
                  </a:lnTo>
                  <a:lnTo>
                    <a:pt x="320" y="254"/>
                  </a:lnTo>
                  <a:lnTo>
                    <a:pt x="320" y="256"/>
                  </a:lnTo>
                  <a:lnTo>
                    <a:pt x="320" y="254"/>
                  </a:lnTo>
                  <a:lnTo>
                    <a:pt x="320" y="254"/>
                  </a:lnTo>
                  <a:lnTo>
                    <a:pt x="318" y="254"/>
                  </a:lnTo>
                  <a:lnTo>
                    <a:pt x="318" y="252"/>
                  </a:lnTo>
                  <a:lnTo>
                    <a:pt x="316" y="252"/>
                  </a:lnTo>
                  <a:lnTo>
                    <a:pt x="314" y="252"/>
                  </a:lnTo>
                  <a:lnTo>
                    <a:pt x="314" y="250"/>
                  </a:lnTo>
                  <a:lnTo>
                    <a:pt x="312" y="250"/>
                  </a:lnTo>
                  <a:lnTo>
                    <a:pt x="310" y="248"/>
                  </a:lnTo>
                  <a:lnTo>
                    <a:pt x="312" y="248"/>
                  </a:lnTo>
                  <a:lnTo>
                    <a:pt x="312" y="246"/>
                  </a:lnTo>
                  <a:lnTo>
                    <a:pt x="312" y="244"/>
                  </a:lnTo>
                  <a:lnTo>
                    <a:pt x="310" y="244"/>
                  </a:lnTo>
                  <a:lnTo>
                    <a:pt x="310" y="246"/>
                  </a:lnTo>
                  <a:lnTo>
                    <a:pt x="308" y="246"/>
                  </a:lnTo>
                  <a:lnTo>
                    <a:pt x="308" y="244"/>
                  </a:lnTo>
                  <a:lnTo>
                    <a:pt x="306" y="244"/>
                  </a:lnTo>
                  <a:lnTo>
                    <a:pt x="306" y="246"/>
                  </a:lnTo>
                  <a:lnTo>
                    <a:pt x="304" y="246"/>
                  </a:lnTo>
                  <a:lnTo>
                    <a:pt x="304" y="244"/>
                  </a:lnTo>
                  <a:lnTo>
                    <a:pt x="306" y="244"/>
                  </a:lnTo>
                  <a:lnTo>
                    <a:pt x="306" y="242"/>
                  </a:lnTo>
                  <a:lnTo>
                    <a:pt x="306" y="240"/>
                  </a:lnTo>
                  <a:lnTo>
                    <a:pt x="306" y="238"/>
                  </a:lnTo>
                  <a:lnTo>
                    <a:pt x="304" y="238"/>
                  </a:lnTo>
                  <a:lnTo>
                    <a:pt x="302" y="238"/>
                  </a:lnTo>
                  <a:lnTo>
                    <a:pt x="304" y="240"/>
                  </a:lnTo>
                  <a:lnTo>
                    <a:pt x="302" y="240"/>
                  </a:lnTo>
                  <a:lnTo>
                    <a:pt x="302" y="242"/>
                  </a:lnTo>
                  <a:lnTo>
                    <a:pt x="300" y="244"/>
                  </a:lnTo>
                  <a:lnTo>
                    <a:pt x="298" y="244"/>
                  </a:lnTo>
                  <a:lnTo>
                    <a:pt x="296" y="244"/>
                  </a:lnTo>
                  <a:lnTo>
                    <a:pt x="296" y="246"/>
                  </a:lnTo>
                  <a:lnTo>
                    <a:pt x="298" y="246"/>
                  </a:lnTo>
                  <a:lnTo>
                    <a:pt x="300" y="246"/>
                  </a:lnTo>
                  <a:lnTo>
                    <a:pt x="302" y="246"/>
                  </a:lnTo>
                  <a:lnTo>
                    <a:pt x="300" y="248"/>
                  </a:lnTo>
                  <a:lnTo>
                    <a:pt x="302" y="248"/>
                  </a:lnTo>
                  <a:lnTo>
                    <a:pt x="300" y="250"/>
                  </a:lnTo>
                  <a:lnTo>
                    <a:pt x="302" y="250"/>
                  </a:lnTo>
                  <a:lnTo>
                    <a:pt x="304" y="250"/>
                  </a:lnTo>
                  <a:lnTo>
                    <a:pt x="302" y="250"/>
                  </a:lnTo>
                  <a:lnTo>
                    <a:pt x="302" y="252"/>
                  </a:lnTo>
                  <a:lnTo>
                    <a:pt x="300" y="250"/>
                  </a:lnTo>
                  <a:lnTo>
                    <a:pt x="298" y="250"/>
                  </a:lnTo>
                  <a:lnTo>
                    <a:pt x="296" y="250"/>
                  </a:lnTo>
                  <a:lnTo>
                    <a:pt x="294" y="250"/>
                  </a:lnTo>
                  <a:lnTo>
                    <a:pt x="292" y="250"/>
                  </a:lnTo>
                  <a:lnTo>
                    <a:pt x="294" y="252"/>
                  </a:lnTo>
                  <a:lnTo>
                    <a:pt x="296" y="252"/>
                  </a:lnTo>
                  <a:lnTo>
                    <a:pt x="298" y="252"/>
                  </a:lnTo>
                  <a:lnTo>
                    <a:pt x="296" y="254"/>
                  </a:lnTo>
                  <a:lnTo>
                    <a:pt x="298" y="254"/>
                  </a:lnTo>
                  <a:lnTo>
                    <a:pt x="300" y="254"/>
                  </a:lnTo>
                  <a:lnTo>
                    <a:pt x="302" y="254"/>
                  </a:lnTo>
                  <a:lnTo>
                    <a:pt x="300" y="254"/>
                  </a:lnTo>
                  <a:lnTo>
                    <a:pt x="300" y="256"/>
                  </a:lnTo>
                  <a:lnTo>
                    <a:pt x="298" y="254"/>
                  </a:lnTo>
                  <a:lnTo>
                    <a:pt x="298" y="256"/>
                  </a:lnTo>
                  <a:lnTo>
                    <a:pt x="300" y="256"/>
                  </a:lnTo>
                  <a:lnTo>
                    <a:pt x="300" y="258"/>
                  </a:lnTo>
                  <a:lnTo>
                    <a:pt x="298" y="256"/>
                  </a:lnTo>
                  <a:lnTo>
                    <a:pt x="296" y="256"/>
                  </a:lnTo>
                  <a:lnTo>
                    <a:pt x="296" y="258"/>
                  </a:lnTo>
                  <a:lnTo>
                    <a:pt x="294" y="258"/>
                  </a:lnTo>
                  <a:lnTo>
                    <a:pt x="294" y="260"/>
                  </a:lnTo>
                  <a:lnTo>
                    <a:pt x="292" y="260"/>
                  </a:lnTo>
                  <a:lnTo>
                    <a:pt x="294" y="260"/>
                  </a:lnTo>
                  <a:lnTo>
                    <a:pt x="296" y="260"/>
                  </a:lnTo>
                  <a:lnTo>
                    <a:pt x="298" y="260"/>
                  </a:lnTo>
                  <a:lnTo>
                    <a:pt x="298" y="258"/>
                  </a:lnTo>
                  <a:lnTo>
                    <a:pt x="298" y="260"/>
                  </a:lnTo>
                  <a:lnTo>
                    <a:pt x="300" y="260"/>
                  </a:lnTo>
                  <a:lnTo>
                    <a:pt x="298" y="260"/>
                  </a:lnTo>
                  <a:lnTo>
                    <a:pt x="296" y="260"/>
                  </a:lnTo>
                  <a:lnTo>
                    <a:pt x="294" y="260"/>
                  </a:lnTo>
                  <a:lnTo>
                    <a:pt x="292" y="260"/>
                  </a:lnTo>
                  <a:lnTo>
                    <a:pt x="292" y="262"/>
                  </a:lnTo>
                  <a:lnTo>
                    <a:pt x="290" y="262"/>
                  </a:lnTo>
                  <a:lnTo>
                    <a:pt x="288" y="262"/>
                  </a:lnTo>
                  <a:lnTo>
                    <a:pt x="288" y="264"/>
                  </a:lnTo>
                  <a:lnTo>
                    <a:pt x="286" y="264"/>
                  </a:lnTo>
                  <a:lnTo>
                    <a:pt x="286" y="262"/>
                  </a:lnTo>
                  <a:lnTo>
                    <a:pt x="288" y="262"/>
                  </a:lnTo>
                  <a:lnTo>
                    <a:pt x="290" y="262"/>
                  </a:lnTo>
                  <a:lnTo>
                    <a:pt x="290" y="260"/>
                  </a:lnTo>
                  <a:lnTo>
                    <a:pt x="288" y="260"/>
                  </a:lnTo>
                  <a:lnTo>
                    <a:pt x="286" y="260"/>
                  </a:lnTo>
                  <a:lnTo>
                    <a:pt x="286" y="262"/>
                  </a:lnTo>
                  <a:lnTo>
                    <a:pt x="284" y="262"/>
                  </a:lnTo>
                  <a:lnTo>
                    <a:pt x="282" y="262"/>
                  </a:lnTo>
                  <a:lnTo>
                    <a:pt x="282" y="264"/>
                  </a:lnTo>
                  <a:lnTo>
                    <a:pt x="280" y="264"/>
                  </a:lnTo>
                  <a:lnTo>
                    <a:pt x="278" y="264"/>
                  </a:lnTo>
                  <a:lnTo>
                    <a:pt x="278" y="266"/>
                  </a:lnTo>
                  <a:lnTo>
                    <a:pt x="276" y="266"/>
                  </a:lnTo>
                  <a:lnTo>
                    <a:pt x="276" y="264"/>
                  </a:lnTo>
                  <a:lnTo>
                    <a:pt x="278" y="264"/>
                  </a:lnTo>
                  <a:lnTo>
                    <a:pt x="280" y="264"/>
                  </a:lnTo>
                  <a:lnTo>
                    <a:pt x="280" y="262"/>
                  </a:lnTo>
                  <a:lnTo>
                    <a:pt x="282" y="262"/>
                  </a:lnTo>
                  <a:lnTo>
                    <a:pt x="282" y="260"/>
                  </a:lnTo>
                  <a:lnTo>
                    <a:pt x="284" y="260"/>
                  </a:lnTo>
                  <a:lnTo>
                    <a:pt x="282" y="260"/>
                  </a:lnTo>
                  <a:lnTo>
                    <a:pt x="282" y="258"/>
                  </a:lnTo>
                  <a:lnTo>
                    <a:pt x="280" y="258"/>
                  </a:lnTo>
                  <a:lnTo>
                    <a:pt x="278" y="258"/>
                  </a:lnTo>
                  <a:lnTo>
                    <a:pt x="276" y="258"/>
                  </a:lnTo>
                  <a:lnTo>
                    <a:pt x="274" y="258"/>
                  </a:lnTo>
                  <a:lnTo>
                    <a:pt x="272" y="258"/>
                  </a:lnTo>
                  <a:lnTo>
                    <a:pt x="270" y="258"/>
                  </a:lnTo>
                  <a:lnTo>
                    <a:pt x="270" y="260"/>
                  </a:lnTo>
                  <a:lnTo>
                    <a:pt x="270" y="260"/>
                  </a:lnTo>
                  <a:lnTo>
                    <a:pt x="270" y="262"/>
                  </a:lnTo>
                  <a:lnTo>
                    <a:pt x="268" y="262"/>
                  </a:lnTo>
                  <a:lnTo>
                    <a:pt x="266" y="262"/>
                  </a:lnTo>
                  <a:lnTo>
                    <a:pt x="266" y="260"/>
                  </a:lnTo>
                  <a:lnTo>
                    <a:pt x="264" y="260"/>
                  </a:lnTo>
                  <a:lnTo>
                    <a:pt x="262" y="260"/>
                  </a:lnTo>
                  <a:lnTo>
                    <a:pt x="262" y="262"/>
                  </a:lnTo>
                  <a:lnTo>
                    <a:pt x="262" y="264"/>
                  </a:lnTo>
                  <a:lnTo>
                    <a:pt x="264" y="262"/>
                  </a:lnTo>
                  <a:lnTo>
                    <a:pt x="264" y="264"/>
                  </a:lnTo>
                  <a:lnTo>
                    <a:pt x="264" y="266"/>
                  </a:lnTo>
                  <a:lnTo>
                    <a:pt x="266" y="264"/>
                  </a:lnTo>
                  <a:lnTo>
                    <a:pt x="266" y="266"/>
                  </a:lnTo>
                  <a:lnTo>
                    <a:pt x="264" y="266"/>
                  </a:lnTo>
                  <a:lnTo>
                    <a:pt x="264" y="266"/>
                  </a:lnTo>
                  <a:lnTo>
                    <a:pt x="264" y="266"/>
                  </a:lnTo>
                  <a:lnTo>
                    <a:pt x="264" y="266"/>
                  </a:lnTo>
                  <a:lnTo>
                    <a:pt x="264" y="268"/>
                  </a:lnTo>
                  <a:lnTo>
                    <a:pt x="262" y="268"/>
                  </a:lnTo>
                  <a:lnTo>
                    <a:pt x="262" y="266"/>
                  </a:lnTo>
                  <a:lnTo>
                    <a:pt x="262" y="268"/>
                  </a:lnTo>
                  <a:lnTo>
                    <a:pt x="260" y="268"/>
                  </a:lnTo>
                  <a:lnTo>
                    <a:pt x="262" y="268"/>
                  </a:lnTo>
                  <a:lnTo>
                    <a:pt x="260" y="268"/>
                  </a:lnTo>
                  <a:lnTo>
                    <a:pt x="260" y="270"/>
                  </a:lnTo>
                  <a:lnTo>
                    <a:pt x="258" y="270"/>
                  </a:lnTo>
                  <a:lnTo>
                    <a:pt x="258" y="272"/>
                  </a:lnTo>
                  <a:lnTo>
                    <a:pt x="256" y="272"/>
                  </a:lnTo>
                  <a:lnTo>
                    <a:pt x="256" y="270"/>
                  </a:lnTo>
                  <a:lnTo>
                    <a:pt x="256" y="268"/>
                  </a:lnTo>
                  <a:lnTo>
                    <a:pt x="256" y="266"/>
                  </a:lnTo>
                  <a:lnTo>
                    <a:pt x="254" y="266"/>
                  </a:lnTo>
                  <a:lnTo>
                    <a:pt x="254" y="268"/>
                  </a:lnTo>
                  <a:lnTo>
                    <a:pt x="254" y="266"/>
                  </a:lnTo>
                  <a:lnTo>
                    <a:pt x="252" y="266"/>
                  </a:lnTo>
                  <a:lnTo>
                    <a:pt x="252" y="266"/>
                  </a:lnTo>
                  <a:lnTo>
                    <a:pt x="252" y="264"/>
                  </a:lnTo>
                  <a:lnTo>
                    <a:pt x="254" y="264"/>
                  </a:lnTo>
                  <a:lnTo>
                    <a:pt x="254" y="262"/>
                  </a:lnTo>
                  <a:lnTo>
                    <a:pt x="254" y="264"/>
                  </a:lnTo>
                  <a:lnTo>
                    <a:pt x="254" y="262"/>
                  </a:lnTo>
                  <a:lnTo>
                    <a:pt x="252" y="262"/>
                  </a:lnTo>
                  <a:lnTo>
                    <a:pt x="252" y="264"/>
                  </a:lnTo>
                  <a:lnTo>
                    <a:pt x="250" y="264"/>
                  </a:lnTo>
                  <a:lnTo>
                    <a:pt x="250" y="266"/>
                  </a:lnTo>
                  <a:lnTo>
                    <a:pt x="248" y="266"/>
                  </a:lnTo>
                  <a:lnTo>
                    <a:pt x="250" y="266"/>
                  </a:lnTo>
                  <a:lnTo>
                    <a:pt x="250" y="268"/>
                  </a:lnTo>
                  <a:lnTo>
                    <a:pt x="248" y="268"/>
                  </a:lnTo>
                  <a:lnTo>
                    <a:pt x="246" y="268"/>
                  </a:lnTo>
                  <a:lnTo>
                    <a:pt x="246" y="266"/>
                  </a:lnTo>
                  <a:lnTo>
                    <a:pt x="244" y="268"/>
                  </a:lnTo>
                  <a:lnTo>
                    <a:pt x="244" y="266"/>
                  </a:lnTo>
                  <a:lnTo>
                    <a:pt x="244" y="266"/>
                  </a:lnTo>
                  <a:lnTo>
                    <a:pt x="242" y="266"/>
                  </a:lnTo>
                  <a:lnTo>
                    <a:pt x="242" y="266"/>
                  </a:lnTo>
                  <a:lnTo>
                    <a:pt x="242" y="266"/>
                  </a:lnTo>
                  <a:lnTo>
                    <a:pt x="242" y="264"/>
                  </a:lnTo>
                  <a:lnTo>
                    <a:pt x="242" y="262"/>
                  </a:lnTo>
                  <a:lnTo>
                    <a:pt x="242" y="260"/>
                  </a:lnTo>
                  <a:lnTo>
                    <a:pt x="242" y="262"/>
                  </a:lnTo>
                  <a:lnTo>
                    <a:pt x="240" y="260"/>
                  </a:lnTo>
                  <a:lnTo>
                    <a:pt x="242" y="260"/>
                  </a:lnTo>
                  <a:lnTo>
                    <a:pt x="242" y="258"/>
                  </a:lnTo>
                  <a:lnTo>
                    <a:pt x="240" y="258"/>
                  </a:lnTo>
                  <a:lnTo>
                    <a:pt x="240" y="256"/>
                  </a:lnTo>
                  <a:lnTo>
                    <a:pt x="240" y="258"/>
                  </a:lnTo>
                  <a:lnTo>
                    <a:pt x="240" y="260"/>
                  </a:lnTo>
                  <a:lnTo>
                    <a:pt x="240" y="262"/>
                  </a:lnTo>
                  <a:lnTo>
                    <a:pt x="240" y="264"/>
                  </a:lnTo>
                  <a:lnTo>
                    <a:pt x="240" y="266"/>
                  </a:lnTo>
                  <a:lnTo>
                    <a:pt x="238" y="266"/>
                  </a:lnTo>
                  <a:lnTo>
                    <a:pt x="238" y="264"/>
                  </a:lnTo>
                  <a:lnTo>
                    <a:pt x="236" y="264"/>
                  </a:lnTo>
                  <a:lnTo>
                    <a:pt x="236" y="262"/>
                  </a:lnTo>
                  <a:lnTo>
                    <a:pt x="236" y="264"/>
                  </a:lnTo>
                  <a:lnTo>
                    <a:pt x="236" y="262"/>
                  </a:lnTo>
                  <a:lnTo>
                    <a:pt x="234" y="262"/>
                  </a:lnTo>
                  <a:lnTo>
                    <a:pt x="232" y="262"/>
                  </a:lnTo>
                  <a:lnTo>
                    <a:pt x="232" y="260"/>
                  </a:lnTo>
                  <a:lnTo>
                    <a:pt x="232" y="258"/>
                  </a:lnTo>
                  <a:lnTo>
                    <a:pt x="234" y="258"/>
                  </a:lnTo>
                  <a:lnTo>
                    <a:pt x="232" y="256"/>
                  </a:lnTo>
                  <a:lnTo>
                    <a:pt x="232" y="254"/>
                  </a:lnTo>
                  <a:lnTo>
                    <a:pt x="232" y="252"/>
                  </a:lnTo>
                  <a:lnTo>
                    <a:pt x="232" y="254"/>
                  </a:lnTo>
                  <a:lnTo>
                    <a:pt x="230" y="254"/>
                  </a:lnTo>
                  <a:lnTo>
                    <a:pt x="232" y="254"/>
                  </a:lnTo>
                  <a:lnTo>
                    <a:pt x="232" y="256"/>
                  </a:lnTo>
                  <a:lnTo>
                    <a:pt x="232" y="258"/>
                  </a:lnTo>
                  <a:lnTo>
                    <a:pt x="230" y="258"/>
                  </a:lnTo>
                  <a:lnTo>
                    <a:pt x="230" y="256"/>
                  </a:lnTo>
                  <a:lnTo>
                    <a:pt x="228" y="256"/>
                  </a:lnTo>
                  <a:lnTo>
                    <a:pt x="228" y="254"/>
                  </a:lnTo>
                  <a:lnTo>
                    <a:pt x="228" y="252"/>
                  </a:lnTo>
                  <a:lnTo>
                    <a:pt x="228" y="254"/>
                  </a:lnTo>
                  <a:lnTo>
                    <a:pt x="226" y="254"/>
                  </a:lnTo>
                  <a:lnTo>
                    <a:pt x="226" y="252"/>
                  </a:lnTo>
                  <a:lnTo>
                    <a:pt x="224" y="252"/>
                  </a:lnTo>
                  <a:lnTo>
                    <a:pt x="224" y="250"/>
                  </a:lnTo>
                  <a:lnTo>
                    <a:pt x="222" y="250"/>
                  </a:lnTo>
                  <a:lnTo>
                    <a:pt x="222" y="248"/>
                  </a:lnTo>
                  <a:lnTo>
                    <a:pt x="222" y="248"/>
                  </a:lnTo>
                  <a:lnTo>
                    <a:pt x="222" y="246"/>
                  </a:lnTo>
                  <a:lnTo>
                    <a:pt x="220" y="246"/>
                  </a:lnTo>
                  <a:lnTo>
                    <a:pt x="220" y="248"/>
                  </a:lnTo>
                  <a:lnTo>
                    <a:pt x="222" y="248"/>
                  </a:lnTo>
                  <a:lnTo>
                    <a:pt x="222" y="248"/>
                  </a:lnTo>
                  <a:lnTo>
                    <a:pt x="222" y="250"/>
                  </a:lnTo>
                  <a:lnTo>
                    <a:pt x="224" y="250"/>
                  </a:lnTo>
                  <a:lnTo>
                    <a:pt x="224" y="252"/>
                  </a:lnTo>
                  <a:lnTo>
                    <a:pt x="226" y="254"/>
                  </a:lnTo>
                  <a:lnTo>
                    <a:pt x="226" y="256"/>
                  </a:lnTo>
                  <a:lnTo>
                    <a:pt x="228" y="256"/>
                  </a:lnTo>
                  <a:lnTo>
                    <a:pt x="228" y="258"/>
                  </a:lnTo>
                  <a:lnTo>
                    <a:pt x="230" y="258"/>
                  </a:lnTo>
                  <a:lnTo>
                    <a:pt x="230" y="260"/>
                  </a:lnTo>
                  <a:lnTo>
                    <a:pt x="230" y="262"/>
                  </a:lnTo>
                  <a:lnTo>
                    <a:pt x="232" y="262"/>
                  </a:lnTo>
                  <a:lnTo>
                    <a:pt x="232" y="264"/>
                  </a:lnTo>
                  <a:lnTo>
                    <a:pt x="232" y="266"/>
                  </a:lnTo>
                  <a:lnTo>
                    <a:pt x="232" y="266"/>
                  </a:lnTo>
                  <a:lnTo>
                    <a:pt x="230" y="266"/>
                  </a:lnTo>
                  <a:lnTo>
                    <a:pt x="228" y="266"/>
                  </a:lnTo>
                  <a:lnTo>
                    <a:pt x="228" y="268"/>
                  </a:lnTo>
                  <a:lnTo>
                    <a:pt x="228" y="270"/>
                  </a:lnTo>
                  <a:lnTo>
                    <a:pt x="226" y="270"/>
                  </a:lnTo>
                  <a:lnTo>
                    <a:pt x="224" y="270"/>
                  </a:lnTo>
                  <a:lnTo>
                    <a:pt x="222" y="270"/>
                  </a:lnTo>
                  <a:lnTo>
                    <a:pt x="222" y="268"/>
                  </a:lnTo>
                  <a:lnTo>
                    <a:pt x="220" y="268"/>
                  </a:lnTo>
                  <a:lnTo>
                    <a:pt x="222" y="270"/>
                  </a:lnTo>
                  <a:lnTo>
                    <a:pt x="222" y="272"/>
                  </a:lnTo>
                  <a:lnTo>
                    <a:pt x="224" y="272"/>
                  </a:lnTo>
                  <a:lnTo>
                    <a:pt x="226" y="272"/>
                  </a:lnTo>
                  <a:lnTo>
                    <a:pt x="228" y="272"/>
                  </a:lnTo>
                  <a:lnTo>
                    <a:pt x="230" y="272"/>
                  </a:lnTo>
                  <a:lnTo>
                    <a:pt x="230" y="274"/>
                  </a:lnTo>
                  <a:lnTo>
                    <a:pt x="232" y="274"/>
                  </a:lnTo>
                  <a:lnTo>
                    <a:pt x="232" y="272"/>
                  </a:lnTo>
                  <a:lnTo>
                    <a:pt x="234" y="272"/>
                  </a:lnTo>
                  <a:lnTo>
                    <a:pt x="234" y="270"/>
                  </a:lnTo>
                  <a:lnTo>
                    <a:pt x="236" y="270"/>
                  </a:lnTo>
                  <a:lnTo>
                    <a:pt x="236" y="272"/>
                  </a:lnTo>
                  <a:lnTo>
                    <a:pt x="236" y="274"/>
                  </a:lnTo>
                  <a:lnTo>
                    <a:pt x="238" y="274"/>
                  </a:lnTo>
                  <a:lnTo>
                    <a:pt x="238" y="272"/>
                  </a:lnTo>
                  <a:lnTo>
                    <a:pt x="238" y="274"/>
                  </a:lnTo>
                  <a:lnTo>
                    <a:pt x="240" y="274"/>
                  </a:lnTo>
                  <a:lnTo>
                    <a:pt x="240" y="276"/>
                  </a:lnTo>
                  <a:lnTo>
                    <a:pt x="242" y="276"/>
                  </a:lnTo>
                  <a:lnTo>
                    <a:pt x="242" y="278"/>
                  </a:lnTo>
                  <a:lnTo>
                    <a:pt x="244" y="278"/>
                  </a:lnTo>
                  <a:lnTo>
                    <a:pt x="242" y="278"/>
                  </a:lnTo>
                  <a:lnTo>
                    <a:pt x="242" y="276"/>
                  </a:lnTo>
                  <a:lnTo>
                    <a:pt x="240" y="276"/>
                  </a:lnTo>
                  <a:lnTo>
                    <a:pt x="238" y="276"/>
                  </a:lnTo>
                  <a:lnTo>
                    <a:pt x="238" y="278"/>
                  </a:lnTo>
                  <a:lnTo>
                    <a:pt x="240" y="278"/>
                  </a:lnTo>
                  <a:lnTo>
                    <a:pt x="240" y="280"/>
                  </a:lnTo>
                  <a:lnTo>
                    <a:pt x="238" y="280"/>
                  </a:lnTo>
                  <a:lnTo>
                    <a:pt x="238" y="278"/>
                  </a:lnTo>
                  <a:lnTo>
                    <a:pt x="238" y="280"/>
                  </a:lnTo>
                  <a:lnTo>
                    <a:pt x="238" y="282"/>
                  </a:lnTo>
                  <a:lnTo>
                    <a:pt x="236" y="282"/>
                  </a:lnTo>
                  <a:lnTo>
                    <a:pt x="238" y="282"/>
                  </a:lnTo>
                  <a:lnTo>
                    <a:pt x="238" y="284"/>
                  </a:lnTo>
                  <a:lnTo>
                    <a:pt x="238" y="282"/>
                  </a:lnTo>
                  <a:lnTo>
                    <a:pt x="240" y="282"/>
                  </a:lnTo>
                  <a:lnTo>
                    <a:pt x="240" y="284"/>
                  </a:lnTo>
                  <a:lnTo>
                    <a:pt x="242" y="284"/>
                  </a:lnTo>
                  <a:lnTo>
                    <a:pt x="242" y="286"/>
                  </a:lnTo>
                  <a:lnTo>
                    <a:pt x="242" y="288"/>
                  </a:lnTo>
                  <a:lnTo>
                    <a:pt x="244" y="288"/>
                  </a:lnTo>
                  <a:lnTo>
                    <a:pt x="244" y="291"/>
                  </a:lnTo>
                  <a:lnTo>
                    <a:pt x="244" y="288"/>
                  </a:lnTo>
                  <a:lnTo>
                    <a:pt x="246" y="288"/>
                  </a:lnTo>
                  <a:lnTo>
                    <a:pt x="246" y="291"/>
                  </a:lnTo>
                  <a:lnTo>
                    <a:pt x="244" y="291"/>
                  </a:lnTo>
                  <a:lnTo>
                    <a:pt x="246" y="291"/>
                  </a:lnTo>
                  <a:lnTo>
                    <a:pt x="246" y="293"/>
                  </a:lnTo>
                  <a:lnTo>
                    <a:pt x="246" y="295"/>
                  </a:lnTo>
                  <a:lnTo>
                    <a:pt x="246" y="293"/>
                  </a:lnTo>
                  <a:lnTo>
                    <a:pt x="244" y="293"/>
                  </a:lnTo>
                  <a:lnTo>
                    <a:pt x="244" y="295"/>
                  </a:lnTo>
                  <a:lnTo>
                    <a:pt x="244" y="293"/>
                  </a:lnTo>
                  <a:lnTo>
                    <a:pt x="244" y="291"/>
                  </a:lnTo>
                  <a:lnTo>
                    <a:pt x="242" y="291"/>
                  </a:lnTo>
                  <a:lnTo>
                    <a:pt x="242" y="288"/>
                  </a:lnTo>
                  <a:lnTo>
                    <a:pt x="240" y="288"/>
                  </a:lnTo>
                  <a:lnTo>
                    <a:pt x="240" y="286"/>
                  </a:lnTo>
                  <a:lnTo>
                    <a:pt x="238" y="286"/>
                  </a:lnTo>
                  <a:lnTo>
                    <a:pt x="236" y="286"/>
                  </a:lnTo>
                  <a:lnTo>
                    <a:pt x="236" y="284"/>
                  </a:lnTo>
                  <a:lnTo>
                    <a:pt x="234" y="284"/>
                  </a:lnTo>
                  <a:lnTo>
                    <a:pt x="234" y="282"/>
                  </a:lnTo>
                  <a:lnTo>
                    <a:pt x="232" y="282"/>
                  </a:lnTo>
                  <a:lnTo>
                    <a:pt x="232" y="284"/>
                  </a:lnTo>
                  <a:lnTo>
                    <a:pt x="232" y="282"/>
                  </a:lnTo>
                  <a:lnTo>
                    <a:pt x="232" y="280"/>
                  </a:lnTo>
                  <a:lnTo>
                    <a:pt x="234" y="280"/>
                  </a:lnTo>
                  <a:lnTo>
                    <a:pt x="232" y="278"/>
                  </a:lnTo>
                  <a:lnTo>
                    <a:pt x="234" y="278"/>
                  </a:lnTo>
                  <a:lnTo>
                    <a:pt x="232" y="278"/>
                  </a:lnTo>
                  <a:lnTo>
                    <a:pt x="232" y="276"/>
                  </a:lnTo>
                  <a:lnTo>
                    <a:pt x="230" y="276"/>
                  </a:lnTo>
                  <a:lnTo>
                    <a:pt x="230" y="278"/>
                  </a:lnTo>
                  <a:lnTo>
                    <a:pt x="230" y="280"/>
                  </a:lnTo>
                  <a:lnTo>
                    <a:pt x="228" y="280"/>
                  </a:lnTo>
                  <a:lnTo>
                    <a:pt x="228" y="278"/>
                  </a:lnTo>
                  <a:lnTo>
                    <a:pt x="226" y="278"/>
                  </a:lnTo>
                  <a:lnTo>
                    <a:pt x="226" y="280"/>
                  </a:lnTo>
                  <a:lnTo>
                    <a:pt x="226" y="278"/>
                  </a:lnTo>
                  <a:lnTo>
                    <a:pt x="226" y="276"/>
                  </a:lnTo>
                  <a:lnTo>
                    <a:pt x="224" y="276"/>
                  </a:lnTo>
                  <a:lnTo>
                    <a:pt x="224" y="278"/>
                  </a:lnTo>
                  <a:lnTo>
                    <a:pt x="224" y="276"/>
                  </a:lnTo>
                  <a:lnTo>
                    <a:pt x="222" y="276"/>
                  </a:lnTo>
                  <a:lnTo>
                    <a:pt x="222" y="278"/>
                  </a:lnTo>
                  <a:lnTo>
                    <a:pt x="222" y="280"/>
                  </a:lnTo>
                  <a:lnTo>
                    <a:pt x="224" y="278"/>
                  </a:lnTo>
                  <a:lnTo>
                    <a:pt x="224" y="280"/>
                  </a:lnTo>
                  <a:lnTo>
                    <a:pt x="222" y="280"/>
                  </a:lnTo>
                  <a:lnTo>
                    <a:pt x="224" y="280"/>
                  </a:lnTo>
                  <a:lnTo>
                    <a:pt x="224" y="282"/>
                  </a:lnTo>
                  <a:lnTo>
                    <a:pt x="226" y="282"/>
                  </a:lnTo>
                  <a:lnTo>
                    <a:pt x="226" y="284"/>
                  </a:lnTo>
                  <a:lnTo>
                    <a:pt x="224" y="282"/>
                  </a:lnTo>
                  <a:lnTo>
                    <a:pt x="222" y="282"/>
                  </a:lnTo>
                  <a:lnTo>
                    <a:pt x="222" y="280"/>
                  </a:lnTo>
                  <a:lnTo>
                    <a:pt x="222" y="282"/>
                  </a:lnTo>
                  <a:lnTo>
                    <a:pt x="222" y="282"/>
                  </a:lnTo>
                  <a:lnTo>
                    <a:pt x="222" y="280"/>
                  </a:lnTo>
                  <a:lnTo>
                    <a:pt x="222" y="282"/>
                  </a:lnTo>
                  <a:lnTo>
                    <a:pt x="220" y="282"/>
                  </a:lnTo>
                  <a:lnTo>
                    <a:pt x="220" y="284"/>
                  </a:lnTo>
                  <a:lnTo>
                    <a:pt x="218" y="284"/>
                  </a:lnTo>
                  <a:lnTo>
                    <a:pt x="216" y="284"/>
                  </a:lnTo>
                  <a:lnTo>
                    <a:pt x="218" y="286"/>
                  </a:lnTo>
                  <a:lnTo>
                    <a:pt x="220" y="286"/>
                  </a:lnTo>
                  <a:lnTo>
                    <a:pt x="222" y="286"/>
                  </a:lnTo>
                  <a:lnTo>
                    <a:pt x="222" y="288"/>
                  </a:lnTo>
                  <a:lnTo>
                    <a:pt x="222" y="286"/>
                  </a:lnTo>
                  <a:lnTo>
                    <a:pt x="222" y="286"/>
                  </a:lnTo>
                  <a:lnTo>
                    <a:pt x="222" y="288"/>
                  </a:lnTo>
                  <a:lnTo>
                    <a:pt x="222" y="291"/>
                  </a:lnTo>
                  <a:lnTo>
                    <a:pt x="222" y="291"/>
                  </a:lnTo>
                  <a:lnTo>
                    <a:pt x="222" y="293"/>
                  </a:lnTo>
                  <a:lnTo>
                    <a:pt x="222" y="293"/>
                  </a:lnTo>
                  <a:lnTo>
                    <a:pt x="222" y="293"/>
                  </a:lnTo>
                  <a:lnTo>
                    <a:pt x="222" y="295"/>
                  </a:lnTo>
                  <a:lnTo>
                    <a:pt x="224" y="295"/>
                  </a:lnTo>
                  <a:lnTo>
                    <a:pt x="224" y="293"/>
                  </a:lnTo>
                  <a:lnTo>
                    <a:pt x="224" y="295"/>
                  </a:lnTo>
                  <a:lnTo>
                    <a:pt x="224" y="293"/>
                  </a:lnTo>
                  <a:lnTo>
                    <a:pt x="224" y="295"/>
                  </a:lnTo>
                  <a:lnTo>
                    <a:pt x="226" y="295"/>
                  </a:lnTo>
                  <a:lnTo>
                    <a:pt x="228" y="295"/>
                  </a:lnTo>
                  <a:lnTo>
                    <a:pt x="230" y="295"/>
                  </a:lnTo>
                  <a:lnTo>
                    <a:pt x="230" y="297"/>
                  </a:lnTo>
                  <a:lnTo>
                    <a:pt x="232" y="297"/>
                  </a:lnTo>
                  <a:lnTo>
                    <a:pt x="232" y="295"/>
                  </a:lnTo>
                  <a:lnTo>
                    <a:pt x="230" y="295"/>
                  </a:lnTo>
                  <a:lnTo>
                    <a:pt x="230" y="293"/>
                  </a:lnTo>
                  <a:lnTo>
                    <a:pt x="232" y="293"/>
                  </a:lnTo>
                  <a:lnTo>
                    <a:pt x="232" y="295"/>
                  </a:lnTo>
                  <a:lnTo>
                    <a:pt x="234" y="295"/>
                  </a:lnTo>
                  <a:lnTo>
                    <a:pt x="236" y="295"/>
                  </a:lnTo>
                  <a:lnTo>
                    <a:pt x="238" y="295"/>
                  </a:lnTo>
                  <a:lnTo>
                    <a:pt x="238" y="297"/>
                  </a:lnTo>
                  <a:lnTo>
                    <a:pt x="240" y="297"/>
                  </a:lnTo>
                  <a:lnTo>
                    <a:pt x="242" y="297"/>
                  </a:lnTo>
                  <a:lnTo>
                    <a:pt x="244" y="297"/>
                  </a:lnTo>
                  <a:lnTo>
                    <a:pt x="244" y="299"/>
                  </a:lnTo>
                  <a:lnTo>
                    <a:pt x="246" y="299"/>
                  </a:lnTo>
                  <a:lnTo>
                    <a:pt x="246" y="301"/>
                  </a:lnTo>
                  <a:lnTo>
                    <a:pt x="248" y="301"/>
                  </a:lnTo>
                  <a:lnTo>
                    <a:pt x="248" y="303"/>
                  </a:lnTo>
                  <a:lnTo>
                    <a:pt x="246" y="303"/>
                  </a:lnTo>
                  <a:lnTo>
                    <a:pt x="248" y="303"/>
                  </a:lnTo>
                  <a:lnTo>
                    <a:pt x="248" y="305"/>
                  </a:lnTo>
                  <a:lnTo>
                    <a:pt x="248" y="30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6" name="Freeform 20">
              <a:extLst>
                <a:ext uri="{FF2B5EF4-FFF2-40B4-BE49-F238E27FC236}">
                  <a16:creationId xmlns:a16="http://schemas.microsoft.com/office/drawing/2014/main" id="{D9451AC9-1FE0-449D-BE8E-9FFBEE2E00DB}"/>
                </a:ext>
              </a:extLst>
            </p:cNvPr>
            <p:cNvSpPr>
              <a:spLocks/>
            </p:cNvSpPr>
            <p:nvPr/>
          </p:nvSpPr>
          <p:spPr bwMode="auto">
            <a:xfrm>
              <a:off x="4277697" y="4406197"/>
              <a:ext cx="428955" cy="434331"/>
            </a:xfrm>
            <a:custGeom>
              <a:avLst/>
              <a:gdLst/>
              <a:ahLst/>
              <a:cxnLst>
                <a:cxn ang="0">
                  <a:pos x="314" y="48"/>
                </a:cxn>
                <a:cxn ang="0">
                  <a:pos x="336" y="36"/>
                </a:cxn>
                <a:cxn ang="0">
                  <a:pos x="358" y="30"/>
                </a:cxn>
                <a:cxn ang="0">
                  <a:pos x="374" y="6"/>
                </a:cxn>
                <a:cxn ang="0">
                  <a:pos x="394" y="8"/>
                </a:cxn>
                <a:cxn ang="0">
                  <a:pos x="414" y="20"/>
                </a:cxn>
                <a:cxn ang="0">
                  <a:pos x="434" y="18"/>
                </a:cxn>
                <a:cxn ang="0">
                  <a:pos x="432" y="40"/>
                </a:cxn>
                <a:cxn ang="0">
                  <a:pos x="432" y="58"/>
                </a:cxn>
                <a:cxn ang="0">
                  <a:pos x="440" y="76"/>
                </a:cxn>
                <a:cxn ang="0">
                  <a:pos x="438" y="88"/>
                </a:cxn>
                <a:cxn ang="0">
                  <a:pos x="440" y="98"/>
                </a:cxn>
                <a:cxn ang="0">
                  <a:pos x="434" y="132"/>
                </a:cxn>
                <a:cxn ang="0">
                  <a:pos x="416" y="160"/>
                </a:cxn>
                <a:cxn ang="0">
                  <a:pos x="358" y="140"/>
                </a:cxn>
                <a:cxn ang="0">
                  <a:pos x="328" y="152"/>
                </a:cxn>
                <a:cxn ang="0">
                  <a:pos x="340" y="174"/>
                </a:cxn>
                <a:cxn ang="0">
                  <a:pos x="358" y="200"/>
                </a:cxn>
                <a:cxn ang="0">
                  <a:pos x="374" y="228"/>
                </a:cxn>
                <a:cxn ang="0">
                  <a:pos x="386" y="252"/>
                </a:cxn>
                <a:cxn ang="0">
                  <a:pos x="408" y="266"/>
                </a:cxn>
                <a:cxn ang="0">
                  <a:pos x="424" y="292"/>
                </a:cxn>
                <a:cxn ang="0">
                  <a:pos x="416" y="312"/>
                </a:cxn>
                <a:cxn ang="0">
                  <a:pos x="384" y="328"/>
                </a:cxn>
                <a:cxn ang="0">
                  <a:pos x="384" y="340"/>
                </a:cxn>
                <a:cxn ang="0">
                  <a:pos x="390" y="364"/>
                </a:cxn>
                <a:cxn ang="0">
                  <a:pos x="376" y="374"/>
                </a:cxn>
                <a:cxn ang="0">
                  <a:pos x="362" y="388"/>
                </a:cxn>
                <a:cxn ang="0">
                  <a:pos x="348" y="376"/>
                </a:cxn>
                <a:cxn ang="0">
                  <a:pos x="332" y="360"/>
                </a:cxn>
                <a:cxn ang="0">
                  <a:pos x="312" y="356"/>
                </a:cxn>
                <a:cxn ang="0">
                  <a:pos x="298" y="346"/>
                </a:cxn>
                <a:cxn ang="0">
                  <a:pos x="272" y="338"/>
                </a:cxn>
                <a:cxn ang="0">
                  <a:pos x="248" y="342"/>
                </a:cxn>
                <a:cxn ang="0">
                  <a:pos x="218" y="348"/>
                </a:cxn>
                <a:cxn ang="0">
                  <a:pos x="222" y="374"/>
                </a:cxn>
                <a:cxn ang="0">
                  <a:pos x="238" y="404"/>
                </a:cxn>
                <a:cxn ang="0">
                  <a:pos x="228" y="422"/>
                </a:cxn>
                <a:cxn ang="0">
                  <a:pos x="192" y="438"/>
                </a:cxn>
                <a:cxn ang="0">
                  <a:pos x="162" y="442"/>
                </a:cxn>
                <a:cxn ang="0">
                  <a:pos x="124" y="438"/>
                </a:cxn>
                <a:cxn ang="0">
                  <a:pos x="54" y="366"/>
                </a:cxn>
                <a:cxn ang="0">
                  <a:pos x="42" y="336"/>
                </a:cxn>
                <a:cxn ang="0">
                  <a:pos x="26" y="310"/>
                </a:cxn>
                <a:cxn ang="0">
                  <a:pos x="6" y="290"/>
                </a:cxn>
                <a:cxn ang="0">
                  <a:pos x="30" y="286"/>
                </a:cxn>
                <a:cxn ang="0">
                  <a:pos x="54" y="230"/>
                </a:cxn>
                <a:cxn ang="0">
                  <a:pos x="102" y="228"/>
                </a:cxn>
                <a:cxn ang="0">
                  <a:pos x="124" y="206"/>
                </a:cxn>
                <a:cxn ang="0">
                  <a:pos x="134" y="186"/>
                </a:cxn>
                <a:cxn ang="0">
                  <a:pos x="138" y="158"/>
                </a:cxn>
                <a:cxn ang="0">
                  <a:pos x="160" y="138"/>
                </a:cxn>
                <a:cxn ang="0">
                  <a:pos x="192" y="138"/>
                </a:cxn>
                <a:cxn ang="0">
                  <a:pos x="216" y="152"/>
                </a:cxn>
                <a:cxn ang="0">
                  <a:pos x="238" y="128"/>
                </a:cxn>
                <a:cxn ang="0">
                  <a:pos x="222" y="98"/>
                </a:cxn>
                <a:cxn ang="0">
                  <a:pos x="202" y="72"/>
                </a:cxn>
                <a:cxn ang="0">
                  <a:pos x="176" y="10"/>
                </a:cxn>
                <a:cxn ang="0">
                  <a:pos x="198" y="20"/>
                </a:cxn>
                <a:cxn ang="0">
                  <a:pos x="216" y="34"/>
                </a:cxn>
                <a:cxn ang="0">
                  <a:pos x="242" y="36"/>
                </a:cxn>
                <a:cxn ang="0">
                  <a:pos x="264" y="44"/>
                </a:cxn>
                <a:cxn ang="0">
                  <a:pos x="282" y="58"/>
                </a:cxn>
              </a:cxnLst>
              <a:rect l="0" t="0" r="r" b="b"/>
              <a:pathLst>
                <a:path w="450" h="456">
                  <a:moveTo>
                    <a:pt x="296" y="64"/>
                  </a:moveTo>
                  <a:lnTo>
                    <a:pt x="298" y="64"/>
                  </a:lnTo>
                  <a:lnTo>
                    <a:pt x="298" y="62"/>
                  </a:lnTo>
                  <a:lnTo>
                    <a:pt x="298" y="60"/>
                  </a:lnTo>
                  <a:lnTo>
                    <a:pt x="298" y="58"/>
                  </a:lnTo>
                  <a:lnTo>
                    <a:pt x="298" y="56"/>
                  </a:lnTo>
                  <a:lnTo>
                    <a:pt x="296" y="56"/>
                  </a:lnTo>
                  <a:lnTo>
                    <a:pt x="298" y="56"/>
                  </a:lnTo>
                  <a:lnTo>
                    <a:pt x="298" y="54"/>
                  </a:lnTo>
                  <a:lnTo>
                    <a:pt x="298" y="52"/>
                  </a:lnTo>
                  <a:lnTo>
                    <a:pt x="300" y="52"/>
                  </a:lnTo>
                  <a:lnTo>
                    <a:pt x="302" y="52"/>
                  </a:lnTo>
                  <a:lnTo>
                    <a:pt x="302" y="50"/>
                  </a:lnTo>
                  <a:lnTo>
                    <a:pt x="304" y="50"/>
                  </a:lnTo>
                  <a:lnTo>
                    <a:pt x="306" y="50"/>
                  </a:lnTo>
                  <a:lnTo>
                    <a:pt x="306" y="48"/>
                  </a:lnTo>
                  <a:lnTo>
                    <a:pt x="308" y="48"/>
                  </a:lnTo>
                  <a:lnTo>
                    <a:pt x="308" y="46"/>
                  </a:lnTo>
                  <a:lnTo>
                    <a:pt x="310" y="46"/>
                  </a:lnTo>
                  <a:lnTo>
                    <a:pt x="310" y="48"/>
                  </a:lnTo>
                  <a:lnTo>
                    <a:pt x="312" y="48"/>
                  </a:lnTo>
                  <a:lnTo>
                    <a:pt x="314" y="48"/>
                  </a:lnTo>
                  <a:lnTo>
                    <a:pt x="316" y="48"/>
                  </a:lnTo>
                  <a:lnTo>
                    <a:pt x="316" y="46"/>
                  </a:lnTo>
                  <a:lnTo>
                    <a:pt x="318" y="46"/>
                  </a:lnTo>
                  <a:lnTo>
                    <a:pt x="318" y="48"/>
                  </a:lnTo>
                  <a:lnTo>
                    <a:pt x="320" y="48"/>
                  </a:lnTo>
                  <a:lnTo>
                    <a:pt x="322" y="48"/>
                  </a:lnTo>
                  <a:lnTo>
                    <a:pt x="322" y="46"/>
                  </a:lnTo>
                  <a:lnTo>
                    <a:pt x="322" y="44"/>
                  </a:lnTo>
                  <a:lnTo>
                    <a:pt x="324" y="44"/>
                  </a:lnTo>
                  <a:lnTo>
                    <a:pt x="324" y="44"/>
                  </a:lnTo>
                  <a:lnTo>
                    <a:pt x="322" y="44"/>
                  </a:lnTo>
                  <a:lnTo>
                    <a:pt x="322" y="42"/>
                  </a:lnTo>
                  <a:lnTo>
                    <a:pt x="324" y="42"/>
                  </a:lnTo>
                  <a:lnTo>
                    <a:pt x="326" y="42"/>
                  </a:lnTo>
                  <a:lnTo>
                    <a:pt x="328" y="42"/>
                  </a:lnTo>
                  <a:lnTo>
                    <a:pt x="330" y="42"/>
                  </a:lnTo>
                  <a:lnTo>
                    <a:pt x="330" y="40"/>
                  </a:lnTo>
                  <a:lnTo>
                    <a:pt x="330" y="38"/>
                  </a:lnTo>
                  <a:lnTo>
                    <a:pt x="332" y="38"/>
                  </a:lnTo>
                  <a:lnTo>
                    <a:pt x="334" y="38"/>
                  </a:lnTo>
                  <a:lnTo>
                    <a:pt x="336" y="38"/>
                  </a:lnTo>
                  <a:lnTo>
                    <a:pt x="336" y="36"/>
                  </a:lnTo>
                  <a:lnTo>
                    <a:pt x="336" y="36"/>
                  </a:lnTo>
                  <a:lnTo>
                    <a:pt x="338" y="38"/>
                  </a:lnTo>
                  <a:lnTo>
                    <a:pt x="338" y="36"/>
                  </a:lnTo>
                  <a:lnTo>
                    <a:pt x="340" y="36"/>
                  </a:lnTo>
                  <a:lnTo>
                    <a:pt x="340" y="34"/>
                  </a:lnTo>
                  <a:lnTo>
                    <a:pt x="340" y="32"/>
                  </a:lnTo>
                  <a:lnTo>
                    <a:pt x="340" y="30"/>
                  </a:lnTo>
                  <a:lnTo>
                    <a:pt x="342" y="30"/>
                  </a:lnTo>
                  <a:lnTo>
                    <a:pt x="344" y="30"/>
                  </a:lnTo>
                  <a:lnTo>
                    <a:pt x="344" y="32"/>
                  </a:lnTo>
                  <a:lnTo>
                    <a:pt x="344" y="34"/>
                  </a:lnTo>
                  <a:lnTo>
                    <a:pt x="346" y="34"/>
                  </a:lnTo>
                  <a:lnTo>
                    <a:pt x="348" y="34"/>
                  </a:lnTo>
                  <a:lnTo>
                    <a:pt x="348" y="32"/>
                  </a:lnTo>
                  <a:lnTo>
                    <a:pt x="348" y="34"/>
                  </a:lnTo>
                  <a:lnTo>
                    <a:pt x="350" y="34"/>
                  </a:lnTo>
                  <a:lnTo>
                    <a:pt x="352" y="34"/>
                  </a:lnTo>
                  <a:lnTo>
                    <a:pt x="354" y="34"/>
                  </a:lnTo>
                  <a:lnTo>
                    <a:pt x="356" y="34"/>
                  </a:lnTo>
                  <a:lnTo>
                    <a:pt x="358" y="34"/>
                  </a:lnTo>
                  <a:lnTo>
                    <a:pt x="358" y="32"/>
                  </a:lnTo>
                  <a:lnTo>
                    <a:pt x="358" y="30"/>
                  </a:lnTo>
                  <a:lnTo>
                    <a:pt x="360" y="30"/>
                  </a:lnTo>
                  <a:lnTo>
                    <a:pt x="360" y="28"/>
                  </a:lnTo>
                  <a:lnTo>
                    <a:pt x="360" y="26"/>
                  </a:lnTo>
                  <a:lnTo>
                    <a:pt x="362" y="24"/>
                  </a:lnTo>
                  <a:lnTo>
                    <a:pt x="364" y="24"/>
                  </a:lnTo>
                  <a:lnTo>
                    <a:pt x="364" y="22"/>
                  </a:lnTo>
                  <a:lnTo>
                    <a:pt x="364" y="20"/>
                  </a:lnTo>
                  <a:lnTo>
                    <a:pt x="364" y="18"/>
                  </a:lnTo>
                  <a:lnTo>
                    <a:pt x="366" y="18"/>
                  </a:lnTo>
                  <a:lnTo>
                    <a:pt x="366" y="16"/>
                  </a:lnTo>
                  <a:lnTo>
                    <a:pt x="364" y="14"/>
                  </a:lnTo>
                  <a:lnTo>
                    <a:pt x="364" y="12"/>
                  </a:lnTo>
                  <a:lnTo>
                    <a:pt x="364" y="10"/>
                  </a:lnTo>
                  <a:lnTo>
                    <a:pt x="366" y="10"/>
                  </a:lnTo>
                  <a:lnTo>
                    <a:pt x="368" y="10"/>
                  </a:lnTo>
                  <a:lnTo>
                    <a:pt x="368" y="12"/>
                  </a:lnTo>
                  <a:lnTo>
                    <a:pt x="370" y="12"/>
                  </a:lnTo>
                  <a:lnTo>
                    <a:pt x="370" y="10"/>
                  </a:lnTo>
                  <a:lnTo>
                    <a:pt x="370" y="8"/>
                  </a:lnTo>
                  <a:lnTo>
                    <a:pt x="372" y="8"/>
                  </a:lnTo>
                  <a:lnTo>
                    <a:pt x="374" y="8"/>
                  </a:lnTo>
                  <a:lnTo>
                    <a:pt x="374" y="6"/>
                  </a:lnTo>
                  <a:lnTo>
                    <a:pt x="372" y="6"/>
                  </a:lnTo>
                  <a:lnTo>
                    <a:pt x="374" y="6"/>
                  </a:lnTo>
                  <a:lnTo>
                    <a:pt x="374" y="4"/>
                  </a:lnTo>
                  <a:lnTo>
                    <a:pt x="376" y="4"/>
                  </a:lnTo>
                  <a:lnTo>
                    <a:pt x="378" y="4"/>
                  </a:lnTo>
                  <a:lnTo>
                    <a:pt x="380" y="4"/>
                  </a:lnTo>
                  <a:lnTo>
                    <a:pt x="380" y="2"/>
                  </a:lnTo>
                  <a:lnTo>
                    <a:pt x="380" y="4"/>
                  </a:lnTo>
                  <a:lnTo>
                    <a:pt x="382" y="4"/>
                  </a:lnTo>
                  <a:lnTo>
                    <a:pt x="384" y="4"/>
                  </a:lnTo>
                  <a:lnTo>
                    <a:pt x="384" y="4"/>
                  </a:lnTo>
                  <a:lnTo>
                    <a:pt x="384" y="2"/>
                  </a:lnTo>
                  <a:lnTo>
                    <a:pt x="386" y="2"/>
                  </a:lnTo>
                  <a:lnTo>
                    <a:pt x="386" y="0"/>
                  </a:lnTo>
                  <a:lnTo>
                    <a:pt x="388" y="0"/>
                  </a:lnTo>
                  <a:lnTo>
                    <a:pt x="388" y="2"/>
                  </a:lnTo>
                  <a:lnTo>
                    <a:pt x="390" y="2"/>
                  </a:lnTo>
                  <a:lnTo>
                    <a:pt x="392" y="2"/>
                  </a:lnTo>
                  <a:lnTo>
                    <a:pt x="392" y="4"/>
                  </a:lnTo>
                  <a:lnTo>
                    <a:pt x="394" y="4"/>
                  </a:lnTo>
                  <a:lnTo>
                    <a:pt x="394" y="6"/>
                  </a:lnTo>
                  <a:lnTo>
                    <a:pt x="394" y="8"/>
                  </a:lnTo>
                  <a:lnTo>
                    <a:pt x="394" y="10"/>
                  </a:lnTo>
                  <a:lnTo>
                    <a:pt x="394" y="12"/>
                  </a:lnTo>
                  <a:lnTo>
                    <a:pt x="396" y="12"/>
                  </a:lnTo>
                  <a:lnTo>
                    <a:pt x="396" y="14"/>
                  </a:lnTo>
                  <a:lnTo>
                    <a:pt x="396" y="16"/>
                  </a:lnTo>
                  <a:lnTo>
                    <a:pt x="396" y="18"/>
                  </a:lnTo>
                  <a:lnTo>
                    <a:pt x="398" y="18"/>
                  </a:lnTo>
                  <a:lnTo>
                    <a:pt x="398" y="20"/>
                  </a:lnTo>
                  <a:lnTo>
                    <a:pt x="398" y="22"/>
                  </a:lnTo>
                  <a:lnTo>
                    <a:pt x="398" y="24"/>
                  </a:lnTo>
                  <a:lnTo>
                    <a:pt x="400" y="24"/>
                  </a:lnTo>
                  <a:lnTo>
                    <a:pt x="402" y="24"/>
                  </a:lnTo>
                  <a:lnTo>
                    <a:pt x="404" y="22"/>
                  </a:lnTo>
                  <a:lnTo>
                    <a:pt x="406" y="22"/>
                  </a:lnTo>
                  <a:lnTo>
                    <a:pt x="408" y="24"/>
                  </a:lnTo>
                  <a:lnTo>
                    <a:pt x="410" y="24"/>
                  </a:lnTo>
                  <a:lnTo>
                    <a:pt x="412" y="24"/>
                  </a:lnTo>
                  <a:lnTo>
                    <a:pt x="412" y="22"/>
                  </a:lnTo>
                  <a:lnTo>
                    <a:pt x="412" y="24"/>
                  </a:lnTo>
                  <a:lnTo>
                    <a:pt x="414" y="24"/>
                  </a:lnTo>
                  <a:lnTo>
                    <a:pt x="414" y="22"/>
                  </a:lnTo>
                  <a:lnTo>
                    <a:pt x="414" y="20"/>
                  </a:lnTo>
                  <a:lnTo>
                    <a:pt x="416" y="20"/>
                  </a:lnTo>
                  <a:lnTo>
                    <a:pt x="418" y="20"/>
                  </a:lnTo>
                  <a:lnTo>
                    <a:pt x="418" y="18"/>
                  </a:lnTo>
                  <a:lnTo>
                    <a:pt x="418" y="16"/>
                  </a:lnTo>
                  <a:lnTo>
                    <a:pt x="420" y="16"/>
                  </a:lnTo>
                  <a:lnTo>
                    <a:pt x="420" y="14"/>
                  </a:lnTo>
                  <a:lnTo>
                    <a:pt x="422" y="14"/>
                  </a:lnTo>
                  <a:lnTo>
                    <a:pt x="422" y="16"/>
                  </a:lnTo>
                  <a:lnTo>
                    <a:pt x="422" y="18"/>
                  </a:lnTo>
                  <a:lnTo>
                    <a:pt x="422" y="20"/>
                  </a:lnTo>
                  <a:lnTo>
                    <a:pt x="424" y="20"/>
                  </a:lnTo>
                  <a:lnTo>
                    <a:pt x="424" y="18"/>
                  </a:lnTo>
                  <a:lnTo>
                    <a:pt x="426" y="16"/>
                  </a:lnTo>
                  <a:lnTo>
                    <a:pt x="428" y="16"/>
                  </a:lnTo>
                  <a:lnTo>
                    <a:pt x="428" y="14"/>
                  </a:lnTo>
                  <a:lnTo>
                    <a:pt x="430" y="14"/>
                  </a:lnTo>
                  <a:lnTo>
                    <a:pt x="430" y="16"/>
                  </a:lnTo>
                  <a:lnTo>
                    <a:pt x="432" y="16"/>
                  </a:lnTo>
                  <a:lnTo>
                    <a:pt x="432" y="16"/>
                  </a:lnTo>
                  <a:lnTo>
                    <a:pt x="432" y="18"/>
                  </a:lnTo>
                  <a:lnTo>
                    <a:pt x="434" y="20"/>
                  </a:lnTo>
                  <a:lnTo>
                    <a:pt x="434" y="18"/>
                  </a:lnTo>
                  <a:lnTo>
                    <a:pt x="436" y="18"/>
                  </a:lnTo>
                  <a:lnTo>
                    <a:pt x="438" y="18"/>
                  </a:lnTo>
                  <a:lnTo>
                    <a:pt x="438" y="20"/>
                  </a:lnTo>
                  <a:lnTo>
                    <a:pt x="438" y="22"/>
                  </a:lnTo>
                  <a:lnTo>
                    <a:pt x="440" y="22"/>
                  </a:lnTo>
                  <a:lnTo>
                    <a:pt x="440" y="24"/>
                  </a:lnTo>
                  <a:lnTo>
                    <a:pt x="438" y="26"/>
                  </a:lnTo>
                  <a:lnTo>
                    <a:pt x="440" y="26"/>
                  </a:lnTo>
                  <a:lnTo>
                    <a:pt x="440" y="28"/>
                  </a:lnTo>
                  <a:lnTo>
                    <a:pt x="438" y="28"/>
                  </a:lnTo>
                  <a:lnTo>
                    <a:pt x="436" y="28"/>
                  </a:lnTo>
                  <a:lnTo>
                    <a:pt x="436" y="30"/>
                  </a:lnTo>
                  <a:lnTo>
                    <a:pt x="438" y="32"/>
                  </a:lnTo>
                  <a:lnTo>
                    <a:pt x="438" y="34"/>
                  </a:lnTo>
                  <a:lnTo>
                    <a:pt x="436" y="34"/>
                  </a:lnTo>
                  <a:lnTo>
                    <a:pt x="434" y="34"/>
                  </a:lnTo>
                  <a:lnTo>
                    <a:pt x="434" y="36"/>
                  </a:lnTo>
                  <a:lnTo>
                    <a:pt x="436" y="36"/>
                  </a:lnTo>
                  <a:lnTo>
                    <a:pt x="434" y="36"/>
                  </a:lnTo>
                  <a:lnTo>
                    <a:pt x="434" y="38"/>
                  </a:lnTo>
                  <a:lnTo>
                    <a:pt x="432" y="38"/>
                  </a:lnTo>
                  <a:lnTo>
                    <a:pt x="432" y="40"/>
                  </a:lnTo>
                  <a:lnTo>
                    <a:pt x="432" y="40"/>
                  </a:lnTo>
                  <a:lnTo>
                    <a:pt x="432" y="42"/>
                  </a:lnTo>
                  <a:lnTo>
                    <a:pt x="432" y="42"/>
                  </a:lnTo>
                  <a:lnTo>
                    <a:pt x="432" y="44"/>
                  </a:lnTo>
                  <a:lnTo>
                    <a:pt x="432" y="44"/>
                  </a:lnTo>
                  <a:lnTo>
                    <a:pt x="432" y="44"/>
                  </a:lnTo>
                  <a:lnTo>
                    <a:pt x="430" y="44"/>
                  </a:lnTo>
                  <a:lnTo>
                    <a:pt x="430" y="46"/>
                  </a:lnTo>
                  <a:lnTo>
                    <a:pt x="432" y="46"/>
                  </a:lnTo>
                  <a:lnTo>
                    <a:pt x="430" y="46"/>
                  </a:lnTo>
                  <a:lnTo>
                    <a:pt x="430" y="48"/>
                  </a:lnTo>
                  <a:lnTo>
                    <a:pt x="430" y="50"/>
                  </a:lnTo>
                  <a:lnTo>
                    <a:pt x="428" y="50"/>
                  </a:lnTo>
                  <a:lnTo>
                    <a:pt x="430" y="50"/>
                  </a:lnTo>
                  <a:lnTo>
                    <a:pt x="430" y="52"/>
                  </a:lnTo>
                  <a:lnTo>
                    <a:pt x="430" y="54"/>
                  </a:lnTo>
                  <a:lnTo>
                    <a:pt x="430" y="56"/>
                  </a:lnTo>
                  <a:lnTo>
                    <a:pt x="428" y="56"/>
                  </a:lnTo>
                  <a:lnTo>
                    <a:pt x="428" y="58"/>
                  </a:lnTo>
                  <a:lnTo>
                    <a:pt x="430" y="58"/>
                  </a:lnTo>
                  <a:lnTo>
                    <a:pt x="432" y="58"/>
                  </a:lnTo>
                  <a:lnTo>
                    <a:pt x="432" y="58"/>
                  </a:lnTo>
                  <a:lnTo>
                    <a:pt x="432" y="60"/>
                  </a:lnTo>
                  <a:lnTo>
                    <a:pt x="434" y="60"/>
                  </a:lnTo>
                  <a:lnTo>
                    <a:pt x="434" y="62"/>
                  </a:lnTo>
                  <a:lnTo>
                    <a:pt x="432" y="62"/>
                  </a:lnTo>
                  <a:lnTo>
                    <a:pt x="434" y="62"/>
                  </a:lnTo>
                  <a:lnTo>
                    <a:pt x="434" y="64"/>
                  </a:lnTo>
                  <a:lnTo>
                    <a:pt x="432" y="64"/>
                  </a:lnTo>
                  <a:lnTo>
                    <a:pt x="434" y="64"/>
                  </a:lnTo>
                  <a:lnTo>
                    <a:pt x="434" y="62"/>
                  </a:lnTo>
                  <a:lnTo>
                    <a:pt x="436" y="62"/>
                  </a:lnTo>
                  <a:lnTo>
                    <a:pt x="436" y="64"/>
                  </a:lnTo>
                  <a:lnTo>
                    <a:pt x="436" y="66"/>
                  </a:lnTo>
                  <a:lnTo>
                    <a:pt x="436" y="68"/>
                  </a:lnTo>
                  <a:lnTo>
                    <a:pt x="436" y="66"/>
                  </a:lnTo>
                  <a:lnTo>
                    <a:pt x="438" y="68"/>
                  </a:lnTo>
                  <a:lnTo>
                    <a:pt x="436" y="68"/>
                  </a:lnTo>
                  <a:lnTo>
                    <a:pt x="438" y="68"/>
                  </a:lnTo>
                  <a:lnTo>
                    <a:pt x="438" y="70"/>
                  </a:lnTo>
                  <a:lnTo>
                    <a:pt x="440" y="72"/>
                  </a:lnTo>
                  <a:lnTo>
                    <a:pt x="442" y="74"/>
                  </a:lnTo>
                  <a:lnTo>
                    <a:pt x="440" y="74"/>
                  </a:lnTo>
                  <a:lnTo>
                    <a:pt x="440" y="76"/>
                  </a:lnTo>
                  <a:lnTo>
                    <a:pt x="440" y="74"/>
                  </a:lnTo>
                  <a:lnTo>
                    <a:pt x="442" y="74"/>
                  </a:lnTo>
                  <a:lnTo>
                    <a:pt x="442" y="76"/>
                  </a:lnTo>
                  <a:lnTo>
                    <a:pt x="442" y="78"/>
                  </a:lnTo>
                  <a:lnTo>
                    <a:pt x="440" y="78"/>
                  </a:lnTo>
                  <a:lnTo>
                    <a:pt x="440" y="76"/>
                  </a:lnTo>
                  <a:lnTo>
                    <a:pt x="438" y="78"/>
                  </a:lnTo>
                  <a:lnTo>
                    <a:pt x="440" y="78"/>
                  </a:lnTo>
                  <a:lnTo>
                    <a:pt x="440" y="80"/>
                  </a:lnTo>
                  <a:lnTo>
                    <a:pt x="442" y="80"/>
                  </a:lnTo>
                  <a:lnTo>
                    <a:pt x="442" y="82"/>
                  </a:lnTo>
                  <a:lnTo>
                    <a:pt x="440" y="82"/>
                  </a:lnTo>
                  <a:lnTo>
                    <a:pt x="440" y="84"/>
                  </a:lnTo>
                  <a:lnTo>
                    <a:pt x="442" y="84"/>
                  </a:lnTo>
                  <a:lnTo>
                    <a:pt x="442" y="86"/>
                  </a:lnTo>
                  <a:lnTo>
                    <a:pt x="442" y="88"/>
                  </a:lnTo>
                  <a:lnTo>
                    <a:pt x="442" y="86"/>
                  </a:lnTo>
                  <a:lnTo>
                    <a:pt x="440" y="86"/>
                  </a:lnTo>
                  <a:lnTo>
                    <a:pt x="442" y="86"/>
                  </a:lnTo>
                  <a:lnTo>
                    <a:pt x="440" y="86"/>
                  </a:lnTo>
                  <a:lnTo>
                    <a:pt x="440" y="88"/>
                  </a:lnTo>
                  <a:lnTo>
                    <a:pt x="438" y="88"/>
                  </a:lnTo>
                  <a:lnTo>
                    <a:pt x="440" y="88"/>
                  </a:lnTo>
                  <a:lnTo>
                    <a:pt x="442" y="88"/>
                  </a:lnTo>
                  <a:lnTo>
                    <a:pt x="442" y="90"/>
                  </a:lnTo>
                  <a:lnTo>
                    <a:pt x="442" y="88"/>
                  </a:lnTo>
                  <a:lnTo>
                    <a:pt x="444" y="88"/>
                  </a:lnTo>
                  <a:lnTo>
                    <a:pt x="444" y="90"/>
                  </a:lnTo>
                  <a:lnTo>
                    <a:pt x="446" y="90"/>
                  </a:lnTo>
                  <a:lnTo>
                    <a:pt x="448" y="90"/>
                  </a:lnTo>
                  <a:lnTo>
                    <a:pt x="446" y="92"/>
                  </a:lnTo>
                  <a:lnTo>
                    <a:pt x="448" y="92"/>
                  </a:lnTo>
                  <a:lnTo>
                    <a:pt x="450" y="92"/>
                  </a:lnTo>
                  <a:lnTo>
                    <a:pt x="450" y="92"/>
                  </a:lnTo>
                  <a:lnTo>
                    <a:pt x="448" y="92"/>
                  </a:lnTo>
                  <a:lnTo>
                    <a:pt x="446" y="92"/>
                  </a:lnTo>
                  <a:lnTo>
                    <a:pt x="446" y="94"/>
                  </a:lnTo>
                  <a:lnTo>
                    <a:pt x="448" y="94"/>
                  </a:lnTo>
                  <a:lnTo>
                    <a:pt x="446" y="94"/>
                  </a:lnTo>
                  <a:lnTo>
                    <a:pt x="446" y="96"/>
                  </a:lnTo>
                  <a:lnTo>
                    <a:pt x="444" y="96"/>
                  </a:lnTo>
                  <a:lnTo>
                    <a:pt x="442" y="96"/>
                  </a:lnTo>
                  <a:lnTo>
                    <a:pt x="442" y="98"/>
                  </a:lnTo>
                  <a:lnTo>
                    <a:pt x="440" y="98"/>
                  </a:lnTo>
                  <a:lnTo>
                    <a:pt x="440" y="100"/>
                  </a:lnTo>
                  <a:lnTo>
                    <a:pt x="438" y="100"/>
                  </a:lnTo>
                  <a:lnTo>
                    <a:pt x="438" y="102"/>
                  </a:lnTo>
                  <a:lnTo>
                    <a:pt x="440" y="102"/>
                  </a:lnTo>
                  <a:lnTo>
                    <a:pt x="440" y="104"/>
                  </a:lnTo>
                  <a:lnTo>
                    <a:pt x="440" y="106"/>
                  </a:lnTo>
                  <a:lnTo>
                    <a:pt x="440" y="108"/>
                  </a:lnTo>
                  <a:lnTo>
                    <a:pt x="440" y="110"/>
                  </a:lnTo>
                  <a:lnTo>
                    <a:pt x="440" y="112"/>
                  </a:lnTo>
                  <a:lnTo>
                    <a:pt x="440" y="114"/>
                  </a:lnTo>
                  <a:lnTo>
                    <a:pt x="440" y="116"/>
                  </a:lnTo>
                  <a:lnTo>
                    <a:pt x="438" y="116"/>
                  </a:lnTo>
                  <a:lnTo>
                    <a:pt x="438" y="118"/>
                  </a:lnTo>
                  <a:lnTo>
                    <a:pt x="438" y="120"/>
                  </a:lnTo>
                  <a:lnTo>
                    <a:pt x="440" y="120"/>
                  </a:lnTo>
                  <a:lnTo>
                    <a:pt x="440" y="122"/>
                  </a:lnTo>
                  <a:lnTo>
                    <a:pt x="438" y="124"/>
                  </a:lnTo>
                  <a:lnTo>
                    <a:pt x="438" y="126"/>
                  </a:lnTo>
                  <a:lnTo>
                    <a:pt x="436" y="126"/>
                  </a:lnTo>
                  <a:lnTo>
                    <a:pt x="436" y="128"/>
                  </a:lnTo>
                  <a:lnTo>
                    <a:pt x="434" y="130"/>
                  </a:lnTo>
                  <a:lnTo>
                    <a:pt x="434" y="132"/>
                  </a:lnTo>
                  <a:lnTo>
                    <a:pt x="432" y="132"/>
                  </a:lnTo>
                  <a:lnTo>
                    <a:pt x="432" y="134"/>
                  </a:lnTo>
                  <a:lnTo>
                    <a:pt x="432" y="136"/>
                  </a:lnTo>
                  <a:lnTo>
                    <a:pt x="430" y="136"/>
                  </a:lnTo>
                  <a:lnTo>
                    <a:pt x="428" y="136"/>
                  </a:lnTo>
                  <a:lnTo>
                    <a:pt x="428" y="138"/>
                  </a:lnTo>
                  <a:lnTo>
                    <a:pt x="428" y="140"/>
                  </a:lnTo>
                  <a:lnTo>
                    <a:pt x="426" y="140"/>
                  </a:lnTo>
                  <a:lnTo>
                    <a:pt x="426" y="142"/>
                  </a:lnTo>
                  <a:lnTo>
                    <a:pt x="424" y="142"/>
                  </a:lnTo>
                  <a:lnTo>
                    <a:pt x="424" y="144"/>
                  </a:lnTo>
                  <a:lnTo>
                    <a:pt x="422" y="144"/>
                  </a:lnTo>
                  <a:lnTo>
                    <a:pt x="422" y="146"/>
                  </a:lnTo>
                  <a:lnTo>
                    <a:pt x="422" y="148"/>
                  </a:lnTo>
                  <a:lnTo>
                    <a:pt x="422" y="150"/>
                  </a:lnTo>
                  <a:lnTo>
                    <a:pt x="420" y="152"/>
                  </a:lnTo>
                  <a:lnTo>
                    <a:pt x="420" y="154"/>
                  </a:lnTo>
                  <a:lnTo>
                    <a:pt x="420" y="156"/>
                  </a:lnTo>
                  <a:lnTo>
                    <a:pt x="418" y="156"/>
                  </a:lnTo>
                  <a:lnTo>
                    <a:pt x="418" y="158"/>
                  </a:lnTo>
                  <a:lnTo>
                    <a:pt x="416" y="158"/>
                  </a:lnTo>
                  <a:lnTo>
                    <a:pt x="416" y="160"/>
                  </a:lnTo>
                  <a:lnTo>
                    <a:pt x="408" y="154"/>
                  </a:lnTo>
                  <a:lnTo>
                    <a:pt x="402" y="150"/>
                  </a:lnTo>
                  <a:lnTo>
                    <a:pt x="400" y="148"/>
                  </a:lnTo>
                  <a:lnTo>
                    <a:pt x="394" y="144"/>
                  </a:lnTo>
                  <a:lnTo>
                    <a:pt x="392" y="142"/>
                  </a:lnTo>
                  <a:lnTo>
                    <a:pt x="390" y="142"/>
                  </a:lnTo>
                  <a:lnTo>
                    <a:pt x="390" y="140"/>
                  </a:lnTo>
                  <a:lnTo>
                    <a:pt x="388" y="140"/>
                  </a:lnTo>
                  <a:lnTo>
                    <a:pt x="388" y="140"/>
                  </a:lnTo>
                  <a:lnTo>
                    <a:pt x="386" y="140"/>
                  </a:lnTo>
                  <a:lnTo>
                    <a:pt x="384" y="140"/>
                  </a:lnTo>
                  <a:lnTo>
                    <a:pt x="382" y="140"/>
                  </a:lnTo>
                  <a:lnTo>
                    <a:pt x="380" y="140"/>
                  </a:lnTo>
                  <a:lnTo>
                    <a:pt x="378" y="140"/>
                  </a:lnTo>
                  <a:lnTo>
                    <a:pt x="374" y="140"/>
                  </a:lnTo>
                  <a:lnTo>
                    <a:pt x="372" y="140"/>
                  </a:lnTo>
                  <a:lnTo>
                    <a:pt x="370" y="140"/>
                  </a:lnTo>
                  <a:lnTo>
                    <a:pt x="368" y="140"/>
                  </a:lnTo>
                  <a:lnTo>
                    <a:pt x="366" y="140"/>
                  </a:lnTo>
                  <a:lnTo>
                    <a:pt x="362" y="140"/>
                  </a:lnTo>
                  <a:lnTo>
                    <a:pt x="360" y="140"/>
                  </a:lnTo>
                  <a:lnTo>
                    <a:pt x="358" y="140"/>
                  </a:lnTo>
                  <a:lnTo>
                    <a:pt x="354" y="140"/>
                  </a:lnTo>
                  <a:lnTo>
                    <a:pt x="352" y="140"/>
                  </a:lnTo>
                  <a:lnTo>
                    <a:pt x="346" y="140"/>
                  </a:lnTo>
                  <a:lnTo>
                    <a:pt x="344" y="140"/>
                  </a:lnTo>
                  <a:lnTo>
                    <a:pt x="342" y="140"/>
                  </a:lnTo>
                  <a:lnTo>
                    <a:pt x="338" y="140"/>
                  </a:lnTo>
                  <a:lnTo>
                    <a:pt x="338" y="142"/>
                  </a:lnTo>
                  <a:lnTo>
                    <a:pt x="336" y="142"/>
                  </a:lnTo>
                  <a:lnTo>
                    <a:pt x="336" y="142"/>
                  </a:lnTo>
                  <a:lnTo>
                    <a:pt x="334" y="142"/>
                  </a:lnTo>
                  <a:lnTo>
                    <a:pt x="332" y="142"/>
                  </a:lnTo>
                  <a:lnTo>
                    <a:pt x="330" y="142"/>
                  </a:lnTo>
                  <a:lnTo>
                    <a:pt x="328" y="142"/>
                  </a:lnTo>
                  <a:lnTo>
                    <a:pt x="326" y="142"/>
                  </a:lnTo>
                  <a:lnTo>
                    <a:pt x="326" y="144"/>
                  </a:lnTo>
                  <a:lnTo>
                    <a:pt x="326" y="146"/>
                  </a:lnTo>
                  <a:lnTo>
                    <a:pt x="328" y="146"/>
                  </a:lnTo>
                  <a:lnTo>
                    <a:pt x="328" y="148"/>
                  </a:lnTo>
                  <a:lnTo>
                    <a:pt x="326" y="148"/>
                  </a:lnTo>
                  <a:lnTo>
                    <a:pt x="326" y="150"/>
                  </a:lnTo>
                  <a:lnTo>
                    <a:pt x="328" y="150"/>
                  </a:lnTo>
                  <a:lnTo>
                    <a:pt x="328" y="152"/>
                  </a:lnTo>
                  <a:lnTo>
                    <a:pt x="328" y="154"/>
                  </a:lnTo>
                  <a:lnTo>
                    <a:pt x="328" y="156"/>
                  </a:lnTo>
                  <a:lnTo>
                    <a:pt x="326" y="156"/>
                  </a:lnTo>
                  <a:lnTo>
                    <a:pt x="328" y="156"/>
                  </a:lnTo>
                  <a:lnTo>
                    <a:pt x="328" y="158"/>
                  </a:lnTo>
                  <a:lnTo>
                    <a:pt x="328" y="160"/>
                  </a:lnTo>
                  <a:lnTo>
                    <a:pt x="328" y="162"/>
                  </a:lnTo>
                  <a:lnTo>
                    <a:pt x="330" y="162"/>
                  </a:lnTo>
                  <a:lnTo>
                    <a:pt x="330" y="164"/>
                  </a:lnTo>
                  <a:lnTo>
                    <a:pt x="330" y="166"/>
                  </a:lnTo>
                  <a:lnTo>
                    <a:pt x="330" y="168"/>
                  </a:lnTo>
                  <a:lnTo>
                    <a:pt x="332" y="168"/>
                  </a:lnTo>
                  <a:lnTo>
                    <a:pt x="332" y="166"/>
                  </a:lnTo>
                  <a:lnTo>
                    <a:pt x="334" y="166"/>
                  </a:lnTo>
                  <a:lnTo>
                    <a:pt x="334" y="168"/>
                  </a:lnTo>
                  <a:lnTo>
                    <a:pt x="336" y="168"/>
                  </a:lnTo>
                  <a:lnTo>
                    <a:pt x="336" y="168"/>
                  </a:lnTo>
                  <a:lnTo>
                    <a:pt x="336" y="170"/>
                  </a:lnTo>
                  <a:lnTo>
                    <a:pt x="338" y="170"/>
                  </a:lnTo>
                  <a:lnTo>
                    <a:pt x="338" y="172"/>
                  </a:lnTo>
                  <a:lnTo>
                    <a:pt x="340" y="172"/>
                  </a:lnTo>
                  <a:lnTo>
                    <a:pt x="340" y="174"/>
                  </a:lnTo>
                  <a:lnTo>
                    <a:pt x="342" y="176"/>
                  </a:lnTo>
                  <a:lnTo>
                    <a:pt x="342" y="178"/>
                  </a:lnTo>
                  <a:lnTo>
                    <a:pt x="344" y="178"/>
                  </a:lnTo>
                  <a:lnTo>
                    <a:pt x="344" y="180"/>
                  </a:lnTo>
                  <a:lnTo>
                    <a:pt x="346" y="180"/>
                  </a:lnTo>
                  <a:lnTo>
                    <a:pt x="346" y="182"/>
                  </a:lnTo>
                  <a:lnTo>
                    <a:pt x="346" y="184"/>
                  </a:lnTo>
                  <a:lnTo>
                    <a:pt x="346" y="186"/>
                  </a:lnTo>
                  <a:lnTo>
                    <a:pt x="348" y="186"/>
                  </a:lnTo>
                  <a:lnTo>
                    <a:pt x="348" y="188"/>
                  </a:lnTo>
                  <a:lnTo>
                    <a:pt x="348" y="188"/>
                  </a:lnTo>
                  <a:lnTo>
                    <a:pt x="350" y="188"/>
                  </a:lnTo>
                  <a:lnTo>
                    <a:pt x="350" y="190"/>
                  </a:lnTo>
                  <a:lnTo>
                    <a:pt x="350" y="192"/>
                  </a:lnTo>
                  <a:lnTo>
                    <a:pt x="352" y="192"/>
                  </a:lnTo>
                  <a:lnTo>
                    <a:pt x="352" y="194"/>
                  </a:lnTo>
                  <a:lnTo>
                    <a:pt x="352" y="196"/>
                  </a:lnTo>
                  <a:lnTo>
                    <a:pt x="354" y="196"/>
                  </a:lnTo>
                  <a:lnTo>
                    <a:pt x="354" y="198"/>
                  </a:lnTo>
                  <a:lnTo>
                    <a:pt x="356" y="198"/>
                  </a:lnTo>
                  <a:lnTo>
                    <a:pt x="356" y="200"/>
                  </a:lnTo>
                  <a:lnTo>
                    <a:pt x="358" y="200"/>
                  </a:lnTo>
                  <a:lnTo>
                    <a:pt x="358" y="202"/>
                  </a:lnTo>
                  <a:lnTo>
                    <a:pt x="358" y="204"/>
                  </a:lnTo>
                  <a:lnTo>
                    <a:pt x="360" y="204"/>
                  </a:lnTo>
                  <a:lnTo>
                    <a:pt x="360" y="206"/>
                  </a:lnTo>
                  <a:lnTo>
                    <a:pt x="362" y="206"/>
                  </a:lnTo>
                  <a:lnTo>
                    <a:pt x="362" y="208"/>
                  </a:lnTo>
                  <a:lnTo>
                    <a:pt x="364" y="208"/>
                  </a:lnTo>
                  <a:lnTo>
                    <a:pt x="366" y="208"/>
                  </a:lnTo>
                  <a:lnTo>
                    <a:pt x="366" y="210"/>
                  </a:lnTo>
                  <a:lnTo>
                    <a:pt x="368" y="210"/>
                  </a:lnTo>
                  <a:lnTo>
                    <a:pt x="368" y="212"/>
                  </a:lnTo>
                  <a:lnTo>
                    <a:pt x="368" y="214"/>
                  </a:lnTo>
                  <a:lnTo>
                    <a:pt x="368" y="216"/>
                  </a:lnTo>
                  <a:lnTo>
                    <a:pt x="370" y="216"/>
                  </a:lnTo>
                  <a:lnTo>
                    <a:pt x="370" y="218"/>
                  </a:lnTo>
                  <a:lnTo>
                    <a:pt x="370" y="220"/>
                  </a:lnTo>
                  <a:lnTo>
                    <a:pt x="372" y="220"/>
                  </a:lnTo>
                  <a:lnTo>
                    <a:pt x="372" y="222"/>
                  </a:lnTo>
                  <a:lnTo>
                    <a:pt x="372" y="224"/>
                  </a:lnTo>
                  <a:lnTo>
                    <a:pt x="372" y="226"/>
                  </a:lnTo>
                  <a:lnTo>
                    <a:pt x="374" y="226"/>
                  </a:lnTo>
                  <a:lnTo>
                    <a:pt x="374" y="228"/>
                  </a:lnTo>
                  <a:lnTo>
                    <a:pt x="376" y="228"/>
                  </a:lnTo>
                  <a:lnTo>
                    <a:pt x="376" y="230"/>
                  </a:lnTo>
                  <a:lnTo>
                    <a:pt x="378" y="232"/>
                  </a:lnTo>
                  <a:lnTo>
                    <a:pt x="378" y="234"/>
                  </a:lnTo>
                  <a:lnTo>
                    <a:pt x="378" y="236"/>
                  </a:lnTo>
                  <a:lnTo>
                    <a:pt x="378" y="234"/>
                  </a:lnTo>
                  <a:lnTo>
                    <a:pt x="380" y="236"/>
                  </a:lnTo>
                  <a:lnTo>
                    <a:pt x="380" y="236"/>
                  </a:lnTo>
                  <a:lnTo>
                    <a:pt x="380" y="238"/>
                  </a:lnTo>
                  <a:lnTo>
                    <a:pt x="382" y="238"/>
                  </a:lnTo>
                  <a:lnTo>
                    <a:pt x="382" y="240"/>
                  </a:lnTo>
                  <a:lnTo>
                    <a:pt x="382" y="242"/>
                  </a:lnTo>
                  <a:lnTo>
                    <a:pt x="384" y="242"/>
                  </a:lnTo>
                  <a:lnTo>
                    <a:pt x="384" y="244"/>
                  </a:lnTo>
                  <a:lnTo>
                    <a:pt x="384" y="244"/>
                  </a:lnTo>
                  <a:lnTo>
                    <a:pt x="384" y="246"/>
                  </a:lnTo>
                  <a:lnTo>
                    <a:pt x="384" y="248"/>
                  </a:lnTo>
                  <a:lnTo>
                    <a:pt x="384" y="248"/>
                  </a:lnTo>
                  <a:lnTo>
                    <a:pt x="384" y="248"/>
                  </a:lnTo>
                  <a:lnTo>
                    <a:pt x="384" y="250"/>
                  </a:lnTo>
                  <a:lnTo>
                    <a:pt x="384" y="252"/>
                  </a:lnTo>
                  <a:lnTo>
                    <a:pt x="386" y="252"/>
                  </a:lnTo>
                  <a:lnTo>
                    <a:pt x="386" y="254"/>
                  </a:lnTo>
                  <a:lnTo>
                    <a:pt x="386" y="256"/>
                  </a:lnTo>
                  <a:lnTo>
                    <a:pt x="386" y="258"/>
                  </a:lnTo>
                  <a:lnTo>
                    <a:pt x="388" y="258"/>
                  </a:lnTo>
                  <a:lnTo>
                    <a:pt x="390" y="258"/>
                  </a:lnTo>
                  <a:lnTo>
                    <a:pt x="390" y="260"/>
                  </a:lnTo>
                  <a:lnTo>
                    <a:pt x="392" y="262"/>
                  </a:lnTo>
                  <a:lnTo>
                    <a:pt x="394" y="262"/>
                  </a:lnTo>
                  <a:lnTo>
                    <a:pt x="394" y="264"/>
                  </a:lnTo>
                  <a:lnTo>
                    <a:pt x="392" y="264"/>
                  </a:lnTo>
                  <a:lnTo>
                    <a:pt x="394" y="264"/>
                  </a:lnTo>
                  <a:lnTo>
                    <a:pt x="394" y="266"/>
                  </a:lnTo>
                  <a:lnTo>
                    <a:pt x="396" y="264"/>
                  </a:lnTo>
                  <a:lnTo>
                    <a:pt x="398" y="264"/>
                  </a:lnTo>
                  <a:lnTo>
                    <a:pt x="400" y="264"/>
                  </a:lnTo>
                  <a:lnTo>
                    <a:pt x="402" y="264"/>
                  </a:lnTo>
                  <a:lnTo>
                    <a:pt x="402" y="266"/>
                  </a:lnTo>
                  <a:lnTo>
                    <a:pt x="402" y="264"/>
                  </a:lnTo>
                  <a:lnTo>
                    <a:pt x="404" y="264"/>
                  </a:lnTo>
                  <a:lnTo>
                    <a:pt x="404" y="266"/>
                  </a:lnTo>
                  <a:lnTo>
                    <a:pt x="406" y="266"/>
                  </a:lnTo>
                  <a:lnTo>
                    <a:pt x="408" y="266"/>
                  </a:lnTo>
                  <a:lnTo>
                    <a:pt x="408" y="268"/>
                  </a:lnTo>
                  <a:lnTo>
                    <a:pt x="408" y="270"/>
                  </a:lnTo>
                  <a:lnTo>
                    <a:pt x="410" y="270"/>
                  </a:lnTo>
                  <a:lnTo>
                    <a:pt x="410" y="272"/>
                  </a:lnTo>
                  <a:lnTo>
                    <a:pt x="412" y="272"/>
                  </a:lnTo>
                  <a:lnTo>
                    <a:pt x="412" y="274"/>
                  </a:lnTo>
                  <a:lnTo>
                    <a:pt x="414" y="274"/>
                  </a:lnTo>
                  <a:lnTo>
                    <a:pt x="414" y="276"/>
                  </a:lnTo>
                  <a:lnTo>
                    <a:pt x="416" y="276"/>
                  </a:lnTo>
                  <a:lnTo>
                    <a:pt x="416" y="278"/>
                  </a:lnTo>
                  <a:lnTo>
                    <a:pt x="418" y="280"/>
                  </a:lnTo>
                  <a:lnTo>
                    <a:pt x="418" y="282"/>
                  </a:lnTo>
                  <a:lnTo>
                    <a:pt x="418" y="284"/>
                  </a:lnTo>
                  <a:lnTo>
                    <a:pt x="420" y="282"/>
                  </a:lnTo>
                  <a:lnTo>
                    <a:pt x="420" y="284"/>
                  </a:lnTo>
                  <a:lnTo>
                    <a:pt x="422" y="284"/>
                  </a:lnTo>
                  <a:lnTo>
                    <a:pt x="422" y="284"/>
                  </a:lnTo>
                  <a:lnTo>
                    <a:pt x="422" y="286"/>
                  </a:lnTo>
                  <a:lnTo>
                    <a:pt x="422" y="288"/>
                  </a:lnTo>
                  <a:lnTo>
                    <a:pt x="422" y="290"/>
                  </a:lnTo>
                  <a:lnTo>
                    <a:pt x="422" y="292"/>
                  </a:lnTo>
                  <a:lnTo>
                    <a:pt x="424" y="292"/>
                  </a:lnTo>
                  <a:lnTo>
                    <a:pt x="424" y="294"/>
                  </a:lnTo>
                  <a:lnTo>
                    <a:pt x="424" y="296"/>
                  </a:lnTo>
                  <a:lnTo>
                    <a:pt x="424" y="298"/>
                  </a:lnTo>
                  <a:lnTo>
                    <a:pt x="426" y="298"/>
                  </a:lnTo>
                  <a:lnTo>
                    <a:pt x="426" y="300"/>
                  </a:lnTo>
                  <a:lnTo>
                    <a:pt x="424" y="300"/>
                  </a:lnTo>
                  <a:lnTo>
                    <a:pt x="424" y="302"/>
                  </a:lnTo>
                  <a:lnTo>
                    <a:pt x="426" y="302"/>
                  </a:lnTo>
                  <a:lnTo>
                    <a:pt x="428" y="302"/>
                  </a:lnTo>
                  <a:lnTo>
                    <a:pt x="428" y="304"/>
                  </a:lnTo>
                  <a:lnTo>
                    <a:pt x="426" y="304"/>
                  </a:lnTo>
                  <a:lnTo>
                    <a:pt x="428" y="304"/>
                  </a:lnTo>
                  <a:lnTo>
                    <a:pt x="428" y="306"/>
                  </a:lnTo>
                  <a:lnTo>
                    <a:pt x="426" y="306"/>
                  </a:lnTo>
                  <a:lnTo>
                    <a:pt x="424" y="306"/>
                  </a:lnTo>
                  <a:lnTo>
                    <a:pt x="422" y="306"/>
                  </a:lnTo>
                  <a:lnTo>
                    <a:pt x="420" y="306"/>
                  </a:lnTo>
                  <a:lnTo>
                    <a:pt x="420" y="308"/>
                  </a:lnTo>
                  <a:lnTo>
                    <a:pt x="418" y="308"/>
                  </a:lnTo>
                  <a:lnTo>
                    <a:pt x="418" y="310"/>
                  </a:lnTo>
                  <a:lnTo>
                    <a:pt x="416" y="310"/>
                  </a:lnTo>
                  <a:lnTo>
                    <a:pt x="416" y="312"/>
                  </a:lnTo>
                  <a:lnTo>
                    <a:pt x="414" y="312"/>
                  </a:lnTo>
                  <a:lnTo>
                    <a:pt x="414" y="314"/>
                  </a:lnTo>
                  <a:lnTo>
                    <a:pt x="412" y="314"/>
                  </a:lnTo>
                  <a:lnTo>
                    <a:pt x="412" y="316"/>
                  </a:lnTo>
                  <a:lnTo>
                    <a:pt x="410" y="316"/>
                  </a:lnTo>
                  <a:lnTo>
                    <a:pt x="410" y="318"/>
                  </a:lnTo>
                  <a:lnTo>
                    <a:pt x="410" y="320"/>
                  </a:lnTo>
                  <a:lnTo>
                    <a:pt x="408" y="320"/>
                  </a:lnTo>
                  <a:lnTo>
                    <a:pt x="408" y="322"/>
                  </a:lnTo>
                  <a:lnTo>
                    <a:pt x="406" y="324"/>
                  </a:lnTo>
                  <a:lnTo>
                    <a:pt x="404" y="324"/>
                  </a:lnTo>
                  <a:lnTo>
                    <a:pt x="402" y="324"/>
                  </a:lnTo>
                  <a:lnTo>
                    <a:pt x="400" y="324"/>
                  </a:lnTo>
                  <a:lnTo>
                    <a:pt x="400" y="326"/>
                  </a:lnTo>
                  <a:lnTo>
                    <a:pt x="398" y="326"/>
                  </a:lnTo>
                  <a:lnTo>
                    <a:pt x="396" y="326"/>
                  </a:lnTo>
                  <a:lnTo>
                    <a:pt x="394" y="326"/>
                  </a:lnTo>
                  <a:lnTo>
                    <a:pt x="392" y="328"/>
                  </a:lnTo>
                  <a:lnTo>
                    <a:pt x="390" y="328"/>
                  </a:lnTo>
                  <a:lnTo>
                    <a:pt x="388" y="328"/>
                  </a:lnTo>
                  <a:lnTo>
                    <a:pt x="386" y="328"/>
                  </a:lnTo>
                  <a:lnTo>
                    <a:pt x="384" y="328"/>
                  </a:lnTo>
                  <a:lnTo>
                    <a:pt x="384" y="328"/>
                  </a:lnTo>
                  <a:lnTo>
                    <a:pt x="384" y="326"/>
                  </a:lnTo>
                  <a:lnTo>
                    <a:pt x="382" y="328"/>
                  </a:lnTo>
                  <a:lnTo>
                    <a:pt x="382" y="326"/>
                  </a:lnTo>
                  <a:lnTo>
                    <a:pt x="380" y="326"/>
                  </a:lnTo>
                  <a:lnTo>
                    <a:pt x="380" y="324"/>
                  </a:lnTo>
                  <a:lnTo>
                    <a:pt x="378" y="326"/>
                  </a:lnTo>
                  <a:lnTo>
                    <a:pt x="376" y="326"/>
                  </a:lnTo>
                  <a:lnTo>
                    <a:pt x="374" y="326"/>
                  </a:lnTo>
                  <a:lnTo>
                    <a:pt x="374" y="328"/>
                  </a:lnTo>
                  <a:lnTo>
                    <a:pt x="372" y="328"/>
                  </a:lnTo>
                  <a:lnTo>
                    <a:pt x="372" y="330"/>
                  </a:lnTo>
                  <a:lnTo>
                    <a:pt x="372" y="332"/>
                  </a:lnTo>
                  <a:lnTo>
                    <a:pt x="374" y="332"/>
                  </a:lnTo>
                  <a:lnTo>
                    <a:pt x="374" y="332"/>
                  </a:lnTo>
                  <a:lnTo>
                    <a:pt x="376" y="332"/>
                  </a:lnTo>
                  <a:lnTo>
                    <a:pt x="378" y="332"/>
                  </a:lnTo>
                  <a:lnTo>
                    <a:pt x="380" y="332"/>
                  </a:lnTo>
                  <a:lnTo>
                    <a:pt x="380" y="334"/>
                  </a:lnTo>
                  <a:lnTo>
                    <a:pt x="382" y="336"/>
                  </a:lnTo>
                  <a:lnTo>
                    <a:pt x="382" y="338"/>
                  </a:lnTo>
                  <a:lnTo>
                    <a:pt x="384" y="340"/>
                  </a:lnTo>
                  <a:lnTo>
                    <a:pt x="384" y="340"/>
                  </a:lnTo>
                  <a:lnTo>
                    <a:pt x="384" y="342"/>
                  </a:lnTo>
                  <a:lnTo>
                    <a:pt x="384" y="344"/>
                  </a:lnTo>
                  <a:lnTo>
                    <a:pt x="386" y="344"/>
                  </a:lnTo>
                  <a:lnTo>
                    <a:pt x="386" y="346"/>
                  </a:lnTo>
                  <a:lnTo>
                    <a:pt x="386" y="348"/>
                  </a:lnTo>
                  <a:lnTo>
                    <a:pt x="388" y="348"/>
                  </a:lnTo>
                  <a:lnTo>
                    <a:pt x="388" y="350"/>
                  </a:lnTo>
                  <a:lnTo>
                    <a:pt x="390" y="350"/>
                  </a:lnTo>
                  <a:lnTo>
                    <a:pt x="390" y="352"/>
                  </a:lnTo>
                  <a:lnTo>
                    <a:pt x="392" y="352"/>
                  </a:lnTo>
                  <a:lnTo>
                    <a:pt x="392" y="354"/>
                  </a:lnTo>
                  <a:lnTo>
                    <a:pt x="394" y="354"/>
                  </a:lnTo>
                  <a:lnTo>
                    <a:pt x="396" y="354"/>
                  </a:lnTo>
                  <a:lnTo>
                    <a:pt x="396" y="356"/>
                  </a:lnTo>
                  <a:lnTo>
                    <a:pt x="396" y="358"/>
                  </a:lnTo>
                  <a:lnTo>
                    <a:pt x="396" y="360"/>
                  </a:lnTo>
                  <a:lnTo>
                    <a:pt x="394" y="360"/>
                  </a:lnTo>
                  <a:lnTo>
                    <a:pt x="392" y="360"/>
                  </a:lnTo>
                  <a:lnTo>
                    <a:pt x="392" y="362"/>
                  </a:lnTo>
                  <a:lnTo>
                    <a:pt x="390" y="362"/>
                  </a:lnTo>
                  <a:lnTo>
                    <a:pt x="390" y="364"/>
                  </a:lnTo>
                  <a:lnTo>
                    <a:pt x="388" y="364"/>
                  </a:lnTo>
                  <a:lnTo>
                    <a:pt x="388" y="366"/>
                  </a:lnTo>
                  <a:lnTo>
                    <a:pt x="386" y="366"/>
                  </a:lnTo>
                  <a:lnTo>
                    <a:pt x="388" y="366"/>
                  </a:lnTo>
                  <a:lnTo>
                    <a:pt x="388" y="368"/>
                  </a:lnTo>
                  <a:lnTo>
                    <a:pt x="388" y="370"/>
                  </a:lnTo>
                  <a:lnTo>
                    <a:pt x="388" y="372"/>
                  </a:lnTo>
                  <a:lnTo>
                    <a:pt x="386" y="372"/>
                  </a:lnTo>
                  <a:lnTo>
                    <a:pt x="386" y="374"/>
                  </a:lnTo>
                  <a:lnTo>
                    <a:pt x="384" y="374"/>
                  </a:lnTo>
                  <a:lnTo>
                    <a:pt x="384" y="376"/>
                  </a:lnTo>
                  <a:lnTo>
                    <a:pt x="386" y="376"/>
                  </a:lnTo>
                  <a:lnTo>
                    <a:pt x="384" y="376"/>
                  </a:lnTo>
                  <a:lnTo>
                    <a:pt x="384" y="378"/>
                  </a:lnTo>
                  <a:lnTo>
                    <a:pt x="384" y="378"/>
                  </a:lnTo>
                  <a:lnTo>
                    <a:pt x="384" y="380"/>
                  </a:lnTo>
                  <a:lnTo>
                    <a:pt x="382" y="380"/>
                  </a:lnTo>
                  <a:lnTo>
                    <a:pt x="382" y="378"/>
                  </a:lnTo>
                  <a:lnTo>
                    <a:pt x="380" y="378"/>
                  </a:lnTo>
                  <a:lnTo>
                    <a:pt x="378" y="376"/>
                  </a:lnTo>
                  <a:lnTo>
                    <a:pt x="378" y="374"/>
                  </a:lnTo>
                  <a:lnTo>
                    <a:pt x="376" y="374"/>
                  </a:lnTo>
                  <a:lnTo>
                    <a:pt x="376" y="372"/>
                  </a:lnTo>
                  <a:lnTo>
                    <a:pt x="376" y="370"/>
                  </a:lnTo>
                  <a:lnTo>
                    <a:pt x="376" y="368"/>
                  </a:lnTo>
                  <a:lnTo>
                    <a:pt x="374" y="368"/>
                  </a:lnTo>
                  <a:lnTo>
                    <a:pt x="372" y="370"/>
                  </a:lnTo>
                  <a:lnTo>
                    <a:pt x="372" y="368"/>
                  </a:lnTo>
                  <a:lnTo>
                    <a:pt x="370" y="368"/>
                  </a:lnTo>
                  <a:lnTo>
                    <a:pt x="368" y="368"/>
                  </a:lnTo>
                  <a:lnTo>
                    <a:pt x="366" y="368"/>
                  </a:lnTo>
                  <a:lnTo>
                    <a:pt x="366" y="370"/>
                  </a:lnTo>
                  <a:lnTo>
                    <a:pt x="366" y="372"/>
                  </a:lnTo>
                  <a:lnTo>
                    <a:pt x="366" y="374"/>
                  </a:lnTo>
                  <a:lnTo>
                    <a:pt x="364" y="376"/>
                  </a:lnTo>
                  <a:lnTo>
                    <a:pt x="364" y="378"/>
                  </a:lnTo>
                  <a:lnTo>
                    <a:pt x="364" y="380"/>
                  </a:lnTo>
                  <a:lnTo>
                    <a:pt x="364" y="380"/>
                  </a:lnTo>
                  <a:lnTo>
                    <a:pt x="366" y="380"/>
                  </a:lnTo>
                  <a:lnTo>
                    <a:pt x="366" y="382"/>
                  </a:lnTo>
                  <a:lnTo>
                    <a:pt x="366" y="384"/>
                  </a:lnTo>
                  <a:lnTo>
                    <a:pt x="366" y="386"/>
                  </a:lnTo>
                  <a:lnTo>
                    <a:pt x="364" y="386"/>
                  </a:lnTo>
                  <a:lnTo>
                    <a:pt x="362" y="388"/>
                  </a:lnTo>
                  <a:lnTo>
                    <a:pt x="360" y="388"/>
                  </a:lnTo>
                  <a:lnTo>
                    <a:pt x="360" y="390"/>
                  </a:lnTo>
                  <a:lnTo>
                    <a:pt x="360" y="392"/>
                  </a:lnTo>
                  <a:lnTo>
                    <a:pt x="358" y="392"/>
                  </a:lnTo>
                  <a:lnTo>
                    <a:pt x="358" y="394"/>
                  </a:lnTo>
                  <a:lnTo>
                    <a:pt x="356" y="394"/>
                  </a:lnTo>
                  <a:lnTo>
                    <a:pt x="354" y="394"/>
                  </a:lnTo>
                  <a:lnTo>
                    <a:pt x="354" y="392"/>
                  </a:lnTo>
                  <a:lnTo>
                    <a:pt x="354" y="390"/>
                  </a:lnTo>
                  <a:lnTo>
                    <a:pt x="352" y="390"/>
                  </a:lnTo>
                  <a:lnTo>
                    <a:pt x="352" y="388"/>
                  </a:lnTo>
                  <a:lnTo>
                    <a:pt x="350" y="388"/>
                  </a:lnTo>
                  <a:lnTo>
                    <a:pt x="350" y="386"/>
                  </a:lnTo>
                  <a:lnTo>
                    <a:pt x="350" y="384"/>
                  </a:lnTo>
                  <a:lnTo>
                    <a:pt x="348" y="384"/>
                  </a:lnTo>
                  <a:lnTo>
                    <a:pt x="348" y="382"/>
                  </a:lnTo>
                  <a:lnTo>
                    <a:pt x="348" y="380"/>
                  </a:lnTo>
                  <a:lnTo>
                    <a:pt x="348" y="380"/>
                  </a:lnTo>
                  <a:lnTo>
                    <a:pt x="346" y="380"/>
                  </a:lnTo>
                  <a:lnTo>
                    <a:pt x="346" y="378"/>
                  </a:lnTo>
                  <a:lnTo>
                    <a:pt x="346" y="376"/>
                  </a:lnTo>
                  <a:lnTo>
                    <a:pt x="348" y="376"/>
                  </a:lnTo>
                  <a:lnTo>
                    <a:pt x="346" y="374"/>
                  </a:lnTo>
                  <a:lnTo>
                    <a:pt x="346" y="372"/>
                  </a:lnTo>
                  <a:lnTo>
                    <a:pt x="348" y="372"/>
                  </a:lnTo>
                  <a:lnTo>
                    <a:pt x="346" y="372"/>
                  </a:lnTo>
                  <a:lnTo>
                    <a:pt x="346" y="370"/>
                  </a:lnTo>
                  <a:lnTo>
                    <a:pt x="346" y="368"/>
                  </a:lnTo>
                  <a:lnTo>
                    <a:pt x="346" y="370"/>
                  </a:lnTo>
                  <a:lnTo>
                    <a:pt x="344" y="370"/>
                  </a:lnTo>
                  <a:lnTo>
                    <a:pt x="342" y="370"/>
                  </a:lnTo>
                  <a:lnTo>
                    <a:pt x="340" y="370"/>
                  </a:lnTo>
                  <a:lnTo>
                    <a:pt x="340" y="368"/>
                  </a:lnTo>
                  <a:lnTo>
                    <a:pt x="338" y="368"/>
                  </a:lnTo>
                  <a:lnTo>
                    <a:pt x="338" y="366"/>
                  </a:lnTo>
                  <a:lnTo>
                    <a:pt x="336" y="366"/>
                  </a:lnTo>
                  <a:lnTo>
                    <a:pt x="336" y="364"/>
                  </a:lnTo>
                  <a:lnTo>
                    <a:pt x="336" y="362"/>
                  </a:lnTo>
                  <a:lnTo>
                    <a:pt x="336" y="360"/>
                  </a:lnTo>
                  <a:lnTo>
                    <a:pt x="336" y="360"/>
                  </a:lnTo>
                  <a:lnTo>
                    <a:pt x="336" y="358"/>
                  </a:lnTo>
                  <a:lnTo>
                    <a:pt x="334" y="358"/>
                  </a:lnTo>
                  <a:lnTo>
                    <a:pt x="334" y="360"/>
                  </a:lnTo>
                  <a:lnTo>
                    <a:pt x="332" y="360"/>
                  </a:lnTo>
                  <a:lnTo>
                    <a:pt x="332" y="358"/>
                  </a:lnTo>
                  <a:lnTo>
                    <a:pt x="332" y="356"/>
                  </a:lnTo>
                  <a:lnTo>
                    <a:pt x="330" y="358"/>
                  </a:lnTo>
                  <a:lnTo>
                    <a:pt x="328" y="358"/>
                  </a:lnTo>
                  <a:lnTo>
                    <a:pt x="328" y="356"/>
                  </a:lnTo>
                  <a:lnTo>
                    <a:pt x="328" y="354"/>
                  </a:lnTo>
                  <a:lnTo>
                    <a:pt x="328" y="352"/>
                  </a:lnTo>
                  <a:lnTo>
                    <a:pt x="326" y="352"/>
                  </a:lnTo>
                  <a:lnTo>
                    <a:pt x="326" y="354"/>
                  </a:lnTo>
                  <a:lnTo>
                    <a:pt x="324" y="354"/>
                  </a:lnTo>
                  <a:lnTo>
                    <a:pt x="324" y="356"/>
                  </a:lnTo>
                  <a:lnTo>
                    <a:pt x="322" y="356"/>
                  </a:lnTo>
                  <a:lnTo>
                    <a:pt x="320" y="356"/>
                  </a:lnTo>
                  <a:lnTo>
                    <a:pt x="320" y="358"/>
                  </a:lnTo>
                  <a:lnTo>
                    <a:pt x="318" y="358"/>
                  </a:lnTo>
                  <a:lnTo>
                    <a:pt x="318" y="360"/>
                  </a:lnTo>
                  <a:lnTo>
                    <a:pt x="318" y="358"/>
                  </a:lnTo>
                  <a:lnTo>
                    <a:pt x="316" y="358"/>
                  </a:lnTo>
                  <a:lnTo>
                    <a:pt x="318" y="356"/>
                  </a:lnTo>
                  <a:lnTo>
                    <a:pt x="316" y="356"/>
                  </a:lnTo>
                  <a:lnTo>
                    <a:pt x="314" y="356"/>
                  </a:lnTo>
                  <a:lnTo>
                    <a:pt x="312" y="356"/>
                  </a:lnTo>
                  <a:lnTo>
                    <a:pt x="310" y="356"/>
                  </a:lnTo>
                  <a:lnTo>
                    <a:pt x="308" y="356"/>
                  </a:lnTo>
                  <a:lnTo>
                    <a:pt x="308" y="354"/>
                  </a:lnTo>
                  <a:lnTo>
                    <a:pt x="310" y="354"/>
                  </a:lnTo>
                  <a:lnTo>
                    <a:pt x="312" y="354"/>
                  </a:lnTo>
                  <a:lnTo>
                    <a:pt x="312" y="352"/>
                  </a:lnTo>
                  <a:lnTo>
                    <a:pt x="310" y="352"/>
                  </a:lnTo>
                  <a:lnTo>
                    <a:pt x="308" y="352"/>
                  </a:lnTo>
                  <a:lnTo>
                    <a:pt x="306" y="352"/>
                  </a:lnTo>
                  <a:lnTo>
                    <a:pt x="306" y="350"/>
                  </a:lnTo>
                  <a:lnTo>
                    <a:pt x="304" y="350"/>
                  </a:lnTo>
                  <a:lnTo>
                    <a:pt x="306" y="350"/>
                  </a:lnTo>
                  <a:lnTo>
                    <a:pt x="306" y="348"/>
                  </a:lnTo>
                  <a:lnTo>
                    <a:pt x="308" y="348"/>
                  </a:lnTo>
                  <a:lnTo>
                    <a:pt x="308" y="346"/>
                  </a:lnTo>
                  <a:lnTo>
                    <a:pt x="306" y="346"/>
                  </a:lnTo>
                  <a:lnTo>
                    <a:pt x="304" y="346"/>
                  </a:lnTo>
                  <a:lnTo>
                    <a:pt x="302" y="346"/>
                  </a:lnTo>
                  <a:lnTo>
                    <a:pt x="302" y="348"/>
                  </a:lnTo>
                  <a:lnTo>
                    <a:pt x="302" y="346"/>
                  </a:lnTo>
                  <a:lnTo>
                    <a:pt x="300" y="346"/>
                  </a:lnTo>
                  <a:lnTo>
                    <a:pt x="298" y="346"/>
                  </a:lnTo>
                  <a:lnTo>
                    <a:pt x="296" y="346"/>
                  </a:lnTo>
                  <a:lnTo>
                    <a:pt x="294" y="346"/>
                  </a:lnTo>
                  <a:lnTo>
                    <a:pt x="292" y="346"/>
                  </a:lnTo>
                  <a:lnTo>
                    <a:pt x="292" y="344"/>
                  </a:lnTo>
                  <a:lnTo>
                    <a:pt x="290" y="344"/>
                  </a:lnTo>
                  <a:lnTo>
                    <a:pt x="290" y="342"/>
                  </a:lnTo>
                  <a:lnTo>
                    <a:pt x="290" y="340"/>
                  </a:lnTo>
                  <a:lnTo>
                    <a:pt x="288" y="340"/>
                  </a:lnTo>
                  <a:lnTo>
                    <a:pt x="288" y="340"/>
                  </a:lnTo>
                  <a:lnTo>
                    <a:pt x="288" y="342"/>
                  </a:lnTo>
                  <a:lnTo>
                    <a:pt x="286" y="342"/>
                  </a:lnTo>
                  <a:lnTo>
                    <a:pt x="286" y="340"/>
                  </a:lnTo>
                  <a:lnTo>
                    <a:pt x="284" y="340"/>
                  </a:lnTo>
                  <a:lnTo>
                    <a:pt x="282" y="340"/>
                  </a:lnTo>
                  <a:lnTo>
                    <a:pt x="282" y="338"/>
                  </a:lnTo>
                  <a:lnTo>
                    <a:pt x="280" y="338"/>
                  </a:lnTo>
                  <a:lnTo>
                    <a:pt x="280" y="336"/>
                  </a:lnTo>
                  <a:lnTo>
                    <a:pt x="278" y="336"/>
                  </a:lnTo>
                  <a:lnTo>
                    <a:pt x="276" y="336"/>
                  </a:lnTo>
                  <a:lnTo>
                    <a:pt x="274" y="336"/>
                  </a:lnTo>
                  <a:lnTo>
                    <a:pt x="272" y="336"/>
                  </a:lnTo>
                  <a:lnTo>
                    <a:pt x="272" y="338"/>
                  </a:lnTo>
                  <a:lnTo>
                    <a:pt x="270" y="338"/>
                  </a:lnTo>
                  <a:lnTo>
                    <a:pt x="270" y="336"/>
                  </a:lnTo>
                  <a:lnTo>
                    <a:pt x="268" y="336"/>
                  </a:lnTo>
                  <a:lnTo>
                    <a:pt x="266" y="336"/>
                  </a:lnTo>
                  <a:lnTo>
                    <a:pt x="266" y="338"/>
                  </a:lnTo>
                  <a:lnTo>
                    <a:pt x="264" y="338"/>
                  </a:lnTo>
                  <a:lnTo>
                    <a:pt x="262" y="338"/>
                  </a:lnTo>
                  <a:lnTo>
                    <a:pt x="262" y="340"/>
                  </a:lnTo>
                  <a:lnTo>
                    <a:pt x="260" y="340"/>
                  </a:lnTo>
                  <a:lnTo>
                    <a:pt x="260" y="342"/>
                  </a:lnTo>
                  <a:lnTo>
                    <a:pt x="258" y="342"/>
                  </a:lnTo>
                  <a:lnTo>
                    <a:pt x="256" y="342"/>
                  </a:lnTo>
                  <a:lnTo>
                    <a:pt x="254" y="342"/>
                  </a:lnTo>
                  <a:lnTo>
                    <a:pt x="254" y="344"/>
                  </a:lnTo>
                  <a:lnTo>
                    <a:pt x="252" y="344"/>
                  </a:lnTo>
                  <a:lnTo>
                    <a:pt x="252" y="342"/>
                  </a:lnTo>
                  <a:lnTo>
                    <a:pt x="250" y="342"/>
                  </a:lnTo>
                  <a:lnTo>
                    <a:pt x="250" y="344"/>
                  </a:lnTo>
                  <a:lnTo>
                    <a:pt x="250" y="342"/>
                  </a:lnTo>
                  <a:lnTo>
                    <a:pt x="250" y="344"/>
                  </a:lnTo>
                  <a:lnTo>
                    <a:pt x="248" y="344"/>
                  </a:lnTo>
                  <a:lnTo>
                    <a:pt x="248" y="342"/>
                  </a:lnTo>
                  <a:lnTo>
                    <a:pt x="246" y="342"/>
                  </a:lnTo>
                  <a:lnTo>
                    <a:pt x="244" y="342"/>
                  </a:lnTo>
                  <a:lnTo>
                    <a:pt x="242" y="342"/>
                  </a:lnTo>
                  <a:lnTo>
                    <a:pt x="242" y="340"/>
                  </a:lnTo>
                  <a:lnTo>
                    <a:pt x="240" y="340"/>
                  </a:lnTo>
                  <a:lnTo>
                    <a:pt x="240" y="340"/>
                  </a:lnTo>
                  <a:lnTo>
                    <a:pt x="240" y="338"/>
                  </a:lnTo>
                  <a:lnTo>
                    <a:pt x="238" y="338"/>
                  </a:lnTo>
                  <a:lnTo>
                    <a:pt x="236" y="338"/>
                  </a:lnTo>
                  <a:lnTo>
                    <a:pt x="234" y="338"/>
                  </a:lnTo>
                  <a:lnTo>
                    <a:pt x="232" y="338"/>
                  </a:lnTo>
                  <a:lnTo>
                    <a:pt x="230" y="338"/>
                  </a:lnTo>
                  <a:lnTo>
                    <a:pt x="230" y="336"/>
                  </a:lnTo>
                  <a:lnTo>
                    <a:pt x="230" y="338"/>
                  </a:lnTo>
                  <a:lnTo>
                    <a:pt x="228" y="338"/>
                  </a:lnTo>
                  <a:lnTo>
                    <a:pt x="226" y="340"/>
                  </a:lnTo>
                  <a:lnTo>
                    <a:pt x="224" y="342"/>
                  </a:lnTo>
                  <a:lnTo>
                    <a:pt x="222" y="344"/>
                  </a:lnTo>
                  <a:lnTo>
                    <a:pt x="222" y="346"/>
                  </a:lnTo>
                  <a:lnTo>
                    <a:pt x="220" y="346"/>
                  </a:lnTo>
                  <a:lnTo>
                    <a:pt x="220" y="348"/>
                  </a:lnTo>
                  <a:lnTo>
                    <a:pt x="218" y="348"/>
                  </a:lnTo>
                  <a:lnTo>
                    <a:pt x="216" y="350"/>
                  </a:lnTo>
                  <a:lnTo>
                    <a:pt x="216" y="352"/>
                  </a:lnTo>
                  <a:lnTo>
                    <a:pt x="214" y="352"/>
                  </a:lnTo>
                  <a:lnTo>
                    <a:pt x="212" y="352"/>
                  </a:lnTo>
                  <a:lnTo>
                    <a:pt x="212" y="354"/>
                  </a:lnTo>
                  <a:lnTo>
                    <a:pt x="210" y="354"/>
                  </a:lnTo>
                  <a:lnTo>
                    <a:pt x="210" y="356"/>
                  </a:lnTo>
                  <a:lnTo>
                    <a:pt x="208" y="356"/>
                  </a:lnTo>
                  <a:lnTo>
                    <a:pt x="208" y="358"/>
                  </a:lnTo>
                  <a:lnTo>
                    <a:pt x="210" y="358"/>
                  </a:lnTo>
                  <a:lnTo>
                    <a:pt x="210" y="360"/>
                  </a:lnTo>
                  <a:lnTo>
                    <a:pt x="210" y="362"/>
                  </a:lnTo>
                  <a:lnTo>
                    <a:pt x="212" y="362"/>
                  </a:lnTo>
                  <a:lnTo>
                    <a:pt x="212" y="364"/>
                  </a:lnTo>
                  <a:lnTo>
                    <a:pt x="214" y="364"/>
                  </a:lnTo>
                  <a:lnTo>
                    <a:pt x="214" y="366"/>
                  </a:lnTo>
                  <a:lnTo>
                    <a:pt x="216" y="366"/>
                  </a:lnTo>
                  <a:lnTo>
                    <a:pt x="218" y="368"/>
                  </a:lnTo>
                  <a:lnTo>
                    <a:pt x="220" y="370"/>
                  </a:lnTo>
                  <a:lnTo>
                    <a:pt x="222" y="370"/>
                  </a:lnTo>
                  <a:lnTo>
                    <a:pt x="222" y="372"/>
                  </a:lnTo>
                  <a:lnTo>
                    <a:pt x="222" y="374"/>
                  </a:lnTo>
                  <a:lnTo>
                    <a:pt x="224" y="376"/>
                  </a:lnTo>
                  <a:lnTo>
                    <a:pt x="224" y="378"/>
                  </a:lnTo>
                  <a:lnTo>
                    <a:pt x="224" y="380"/>
                  </a:lnTo>
                  <a:lnTo>
                    <a:pt x="226" y="380"/>
                  </a:lnTo>
                  <a:lnTo>
                    <a:pt x="226" y="380"/>
                  </a:lnTo>
                  <a:lnTo>
                    <a:pt x="226" y="382"/>
                  </a:lnTo>
                  <a:lnTo>
                    <a:pt x="228" y="382"/>
                  </a:lnTo>
                  <a:lnTo>
                    <a:pt x="228" y="384"/>
                  </a:lnTo>
                  <a:lnTo>
                    <a:pt x="228" y="386"/>
                  </a:lnTo>
                  <a:lnTo>
                    <a:pt x="230" y="386"/>
                  </a:lnTo>
                  <a:lnTo>
                    <a:pt x="230" y="388"/>
                  </a:lnTo>
                  <a:lnTo>
                    <a:pt x="232" y="388"/>
                  </a:lnTo>
                  <a:lnTo>
                    <a:pt x="232" y="390"/>
                  </a:lnTo>
                  <a:lnTo>
                    <a:pt x="232" y="392"/>
                  </a:lnTo>
                  <a:lnTo>
                    <a:pt x="232" y="394"/>
                  </a:lnTo>
                  <a:lnTo>
                    <a:pt x="234" y="396"/>
                  </a:lnTo>
                  <a:lnTo>
                    <a:pt x="234" y="398"/>
                  </a:lnTo>
                  <a:lnTo>
                    <a:pt x="236" y="398"/>
                  </a:lnTo>
                  <a:lnTo>
                    <a:pt x="236" y="400"/>
                  </a:lnTo>
                  <a:lnTo>
                    <a:pt x="236" y="402"/>
                  </a:lnTo>
                  <a:lnTo>
                    <a:pt x="238" y="402"/>
                  </a:lnTo>
                  <a:lnTo>
                    <a:pt x="238" y="404"/>
                  </a:lnTo>
                  <a:lnTo>
                    <a:pt x="238" y="406"/>
                  </a:lnTo>
                  <a:lnTo>
                    <a:pt x="240" y="406"/>
                  </a:lnTo>
                  <a:lnTo>
                    <a:pt x="240" y="408"/>
                  </a:lnTo>
                  <a:lnTo>
                    <a:pt x="240" y="408"/>
                  </a:lnTo>
                  <a:lnTo>
                    <a:pt x="240" y="410"/>
                  </a:lnTo>
                  <a:lnTo>
                    <a:pt x="240" y="410"/>
                  </a:lnTo>
                  <a:lnTo>
                    <a:pt x="240" y="412"/>
                  </a:lnTo>
                  <a:lnTo>
                    <a:pt x="240" y="414"/>
                  </a:lnTo>
                  <a:lnTo>
                    <a:pt x="242" y="414"/>
                  </a:lnTo>
                  <a:lnTo>
                    <a:pt x="242" y="416"/>
                  </a:lnTo>
                  <a:lnTo>
                    <a:pt x="240" y="416"/>
                  </a:lnTo>
                  <a:lnTo>
                    <a:pt x="240" y="416"/>
                  </a:lnTo>
                  <a:lnTo>
                    <a:pt x="240" y="418"/>
                  </a:lnTo>
                  <a:lnTo>
                    <a:pt x="238" y="418"/>
                  </a:lnTo>
                  <a:lnTo>
                    <a:pt x="236" y="418"/>
                  </a:lnTo>
                  <a:lnTo>
                    <a:pt x="234" y="418"/>
                  </a:lnTo>
                  <a:lnTo>
                    <a:pt x="234" y="420"/>
                  </a:lnTo>
                  <a:lnTo>
                    <a:pt x="232" y="420"/>
                  </a:lnTo>
                  <a:lnTo>
                    <a:pt x="232" y="422"/>
                  </a:lnTo>
                  <a:lnTo>
                    <a:pt x="230" y="420"/>
                  </a:lnTo>
                  <a:lnTo>
                    <a:pt x="230" y="422"/>
                  </a:lnTo>
                  <a:lnTo>
                    <a:pt x="228" y="422"/>
                  </a:lnTo>
                  <a:lnTo>
                    <a:pt x="226" y="422"/>
                  </a:lnTo>
                  <a:lnTo>
                    <a:pt x="224" y="422"/>
                  </a:lnTo>
                  <a:lnTo>
                    <a:pt x="222" y="422"/>
                  </a:lnTo>
                  <a:lnTo>
                    <a:pt x="220" y="422"/>
                  </a:lnTo>
                  <a:lnTo>
                    <a:pt x="218" y="424"/>
                  </a:lnTo>
                  <a:lnTo>
                    <a:pt x="216" y="422"/>
                  </a:lnTo>
                  <a:lnTo>
                    <a:pt x="214" y="422"/>
                  </a:lnTo>
                  <a:lnTo>
                    <a:pt x="212" y="422"/>
                  </a:lnTo>
                  <a:lnTo>
                    <a:pt x="210" y="422"/>
                  </a:lnTo>
                  <a:lnTo>
                    <a:pt x="208" y="422"/>
                  </a:lnTo>
                  <a:lnTo>
                    <a:pt x="208" y="424"/>
                  </a:lnTo>
                  <a:lnTo>
                    <a:pt x="206" y="424"/>
                  </a:lnTo>
                  <a:lnTo>
                    <a:pt x="204" y="424"/>
                  </a:lnTo>
                  <a:lnTo>
                    <a:pt x="200" y="424"/>
                  </a:lnTo>
                  <a:lnTo>
                    <a:pt x="198" y="424"/>
                  </a:lnTo>
                  <a:lnTo>
                    <a:pt x="198" y="422"/>
                  </a:lnTo>
                  <a:lnTo>
                    <a:pt x="198" y="420"/>
                  </a:lnTo>
                  <a:lnTo>
                    <a:pt x="196" y="420"/>
                  </a:lnTo>
                  <a:lnTo>
                    <a:pt x="192" y="424"/>
                  </a:lnTo>
                  <a:lnTo>
                    <a:pt x="190" y="426"/>
                  </a:lnTo>
                  <a:lnTo>
                    <a:pt x="188" y="428"/>
                  </a:lnTo>
                  <a:lnTo>
                    <a:pt x="192" y="438"/>
                  </a:lnTo>
                  <a:lnTo>
                    <a:pt x="192" y="442"/>
                  </a:lnTo>
                  <a:lnTo>
                    <a:pt x="192" y="444"/>
                  </a:lnTo>
                  <a:lnTo>
                    <a:pt x="192" y="444"/>
                  </a:lnTo>
                  <a:lnTo>
                    <a:pt x="190" y="442"/>
                  </a:lnTo>
                  <a:lnTo>
                    <a:pt x="188" y="444"/>
                  </a:lnTo>
                  <a:lnTo>
                    <a:pt x="188" y="446"/>
                  </a:lnTo>
                  <a:lnTo>
                    <a:pt x="186" y="446"/>
                  </a:lnTo>
                  <a:lnTo>
                    <a:pt x="186" y="448"/>
                  </a:lnTo>
                  <a:lnTo>
                    <a:pt x="184" y="448"/>
                  </a:lnTo>
                  <a:lnTo>
                    <a:pt x="184" y="450"/>
                  </a:lnTo>
                  <a:lnTo>
                    <a:pt x="182" y="450"/>
                  </a:lnTo>
                  <a:lnTo>
                    <a:pt x="180" y="450"/>
                  </a:lnTo>
                  <a:lnTo>
                    <a:pt x="180" y="448"/>
                  </a:lnTo>
                  <a:lnTo>
                    <a:pt x="178" y="448"/>
                  </a:lnTo>
                  <a:lnTo>
                    <a:pt x="178" y="446"/>
                  </a:lnTo>
                  <a:lnTo>
                    <a:pt x="176" y="446"/>
                  </a:lnTo>
                  <a:lnTo>
                    <a:pt x="174" y="444"/>
                  </a:lnTo>
                  <a:lnTo>
                    <a:pt x="174" y="442"/>
                  </a:lnTo>
                  <a:lnTo>
                    <a:pt x="172" y="442"/>
                  </a:lnTo>
                  <a:lnTo>
                    <a:pt x="170" y="438"/>
                  </a:lnTo>
                  <a:lnTo>
                    <a:pt x="166" y="436"/>
                  </a:lnTo>
                  <a:lnTo>
                    <a:pt x="162" y="442"/>
                  </a:lnTo>
                  <a:lnTo>
                    <a:pt x="158" y="446"/>
                  </a:lnTo>
                  <a:lnTo>
                    <a:pt x="156" y="452"/>
                  </a:lnTo>
                  <a:lnTo>
                    <a:pt x="154" y="452"/>
                  </a:lnTo>
                  <a:lnTo>
                    <a:pt x="152" y="452"/>
                  </a:lnTo>
                  <a:lnTo>
                    <a:pt x="152" y="454"/>
                  </a:lnTo>
                  <a:lnTo>
                    <a:pt x="152" y="452"/>
                  </a:lnTo>
                  <a:lnTo>
                    <a:pt x="152" y="454"/>
                  </a:lnTo>
                  <a:lnTo>
                    <a:pt x="150" y="454"/>
                  </a:lnTo>
                  <a:lnTo>
                    <a:pt x="130" y="456"/>
                  </a:lnTo>
                  <a:lnTo>
                    <a:pt x="130" y="454"/>
                  </a:lnTo>
                  <a:lnTo>
                    <a:pt x="128" y="454"/>
                  </a:lnTo>
                  <a:lnTo>
                    <a:pt x="126" y="456"/>
                  </a:lnTo>
                  <a:lnTo>
                    <a:pt x="126" y="454"/>
                  </a:lnTo>
                  <a:lnTo>
                    <a:pt x="126" y="452"/>
                  </a:lnTo>
                  <a:lnTo>
                    <a:pt x="128" y="450"/>
                  </a:lnTo>
                  <a:lnTo>
                    <a:pt x="128" y="448"/>
                  </a:lnTo>
                  <a:lnTo>
                    <a:pt x="126" y="448"/>
                  </a:lnTo>
                  <a:lnTo>
                    <a:pt x="124" y="446"/>
                  </a:lnTo>
                  <a:lnTo>
                    <a:pt x="124" y="444"/>
                  </a:lnTo>
                  <a:lnTo>
                    <a:pt x="124" y="442"/>
                  </a:lnTo>
                  <a:lnTo>
                    <a:pt x="124" y="440"/>
                  </a:lnTo>
                  <a:lnTo>
                    <a:pt x="124" y="438"/>
                  </a:lnTo>
                  <a:lnTo>
                    <a:pt x="124" y="436"/>
                  </a:lnTo>
                  <a:lnTo>
                    <a:pt x="122" y="436"/>
                  </a:lnTo>
                  <a:lnTo>
                    <a:pt x="120" y="436"/>
                  </a:lnTo>
                  <a:lnTo>
                    <a:pt x="118" y="436"/>
                  </a:lnTo>
                  <a:lnTo>
                    <a:pt x="118" y="438"/>
                  </a:lnTo>
                  <a:lnTo>
                    <a:pt x="116" y="438"/>
                  </a:lnTo>
                  <a:lnTo>
                    <a:pt x="114" y="438"/>
                  </a:lnTo>
                  <a:lnTo>
                    <a:pt x="112" y="438"/>
                  </a:lnTo>
                  <a:lnTo>
                    <a:pt x="112" y="436"/>
                  </a:lnTo>
                  <a:lnTo>
                    <a:pt x="110" y="436"/>
                  </a:lnTo>
                  <a:lnTo>
                    <a:pt x="108" y="436"/>
                  </a:lnTo>
                  <a:lnTo>
                    <a:pt x="108" y="434"/>
                  </a:lnTo>
                  <a:lnTo>
                    <a:pt x="106" y="434"/>
                  </a:lnTo>
                  <a:lnTo>
                    <a:pt x="106" y="432"/>
                  </a:lnTo>
                  <a:lnTo>
                    <a:pt x="96" y="420"/>
                  </a:lnTo>
                  <a:lnTo>
                    <a:pt x="94" y="418"/>
                  </a:lnTo>
                  <a:lnTo>
                    <a:pt x="66" y="380"/>
                  </a:lnTo>
                  <a:lnTo>
                    <a:pt x="60" y="374"/>
                  </a:lnTo>
                  <a:lnTo>
                    <a:pt x="58" y="372"/>
                  </a:lnTo>
                  <a:lnTo>
                    <a:pt x="56" y="374"/>
                  </a:lnTo>
                  <a:lnTo>
                    <a:pt x="52" y="368"/>
                  </a:lnTo>
                  <a:lnTo>
                    <a:pt x="54" y="366"/>
                  </a:lnTo>
                  <a:lnTo>
                    <a:pt x="52" y="362"/>
                  </a:lnTo>
                  <a:lnTo>
                    <a:pt x="50" y="360"/>
                  </a:lnTo>
                  <a:lnTo>
                    <a:pt x="48" y="358"/>
                  </a:lnTo>
                  <a:lnTo>
                    <a:pt x="48" y="356"/>
                  </a:lnTo>
                  <a:lnTo>
                    <a:pt x="48" y="354"/>
                  </a:lnTo>
                  <a:lnTo>
                    <a:pt x="48" y="352"/>
                  </a:lnTo>
                  <a:lnTo>
                    <a:pt x="46" y="352"/>
                  </a:lnTo>
                  <a:lnTo>
                    <a:pt x="46" y="354"/>
                  </a:lnTo>
                  <a:lnTo>
                    <a:pt x="44" y="354"/>
                  </a:lnTo>
                  <a:lnTo>
                    <a:pt x="42" y="354"/>
                  </a:lnTo>
                  <a:lnTo>
                    <a:pt x="42" y="352"/>
                  </a:lnTo>
                  <a:lnTo>
                    <a:pt x="40" y="352"/>
                  </a:lnTo>
                  <a:lnTo>
                    <a:pt x="40" y="350"/>
                  </a:lnTo>
                  <a:lnTo>
                    <a:pt x="38" y="348"/>
                  </a:lnTo>
                  <a:lnTo>
                    <a:pt x="38" y="346"/>
                  </a:lnTo>
                  <a:lnTo>
                    <a:pt x="38" y="344"/>
                  </a:lnTo>
                  <a:lnTo>
                    <a:pt x="38" y="342"/>
                  </a:lnTo>
                  <a:lnTo>
                    <a:pt x="40" y="342"/>
                  </a:lnTo>
                  <a:lnTo>
                    <a:pt x="40" y="340"/>
                  </a:lnTo>
                  <a:lnTo>
                    <a:pt x="42" y="340"/>
                  </a:lnTo>
                  <a:lnTo>
                    <a:pt x="42" y="338"/>
                  </a:lnTo>
                  <a:lnTo>
                    <a:pt x="42" y="336"/>
                  </a:lnTo>
                  <a:lnTo>
                    <a:pt x="40" y="334"/>
                  </a:lnTo>
                  <a:lnTo>
                    <a:pt x="42" y="332"/>
                  </a:lnTo>
                  <a:lnTo>
                    <a:pt x="44" y="332"/>
                  </a:lnTo>
                  <a:lnTo>
                    <a:pt x="44" y="332"/>
                  </a:lnTo>
                  <a:lnTo>
                    <a:pt x="46" y="330"/>
                  </a:lnTo>
                  <a:lnTo>
                    <a:pt x="46" y="328"/>
                  </a:lnTo>
                  <a:lnTo>
                    <a:pt x="44" y="326"/>
                  </a:lnTo>
                  <a:lnTo>
                    <a:pt x="44" y="324"/>
                  </a:lnTo>
                  <a:lnTo>
                    <a:pt x="46" y="324"/>
                  </a:lnTo>
                  <a:lnTo>
                    <a:pt x="46" y="322"/>
                  </a:lnTo>
                  <a:lnTo>
                    <a:pt x="46" y="320"/>
                  </a:lnTo>
                  <a:lnTo>
                    <a:pt x="48" y="320"/>
                  </a:lnTo>
                  <a:lnTo>
                    <a:pt x="48" y="318"/>
                  </a:lnTo>
                  <a:lnTo>
                    <a:pt x="40" y="314"/>
                  </a:lnTo>
                  <a:lnTo>
                    <a:pt x="34" y="312"/>
                  </a:lnTo>
                  <a:lnTo>
                    <a:pt x="34" y="310"/>
                  </a:lnTo>
                  <a:lnTo>
                    <a:pt x="34" y="308"/>
                  </a:lnTo>
                  <a:lnTo>
                    <a:pt x="32" y="308"/>
                  </a:lnTo>
                  <a:lnTo>
                    <a:pt x="30" y="308"/>
                  </a:lnTo>
                  <a:lnTo>
                    <a:pt x="28" y="308"/>
                  </a:lnTo>
                  <a:lnTo>
                    <a:pt x="26" y="308"/>
                  </a:lnTo>
                  <a:lnTo>
                    <a:pt x="26" y="310"/>
                  </a:lnTo>
                  <a:lnTo>
                    <a:pt x="24" y="310"/>
                  </a:lnTo>
                  <a:lnTo>
                    <a:pt x="22" y="310"/>
                  </a:lnTo>
                  <a:lnTo>
                    <a:pt x="20" y="310"/>
                  </a:lnTo>
                  <a:lnTo>
                    <a:pt x="20" y="312"/>
                  </a:lnTo>
                  <a:lnTo>
                    <a:pt x="18" y="312"/>
                  </a:lnTo>
                  <a:lnTo>
                    <a:pt x="18" y="314"/>
                  </a:lnTo>
                  <a:lnTo>
                    <a:pt x="16" y="314"/>
                  </a:lnTo>
                  <a:lnTo>
                    <a:pt x="14" y="314"/>
                  </a:lnTo>
                  <a:lnTo>
                    <a:pt x="14" y="316"/>
                  </a:lnTo>
                  <a:lnTo>
                    <a:pt x="12" y="316"/>
                  </a:lnTo>
                  <a:lnTo>
                    <a:pt x="12" y="318"/>
                  </a:lnTo>
                  <a:lnTo>
                    <a:pt x="10" y="318"/>
                  </a:lnTo>
                  <a:lnTo>
                    <a:pt x="10" y="320"/>
                  </a:lnTo>
                  <a:lnTo>
                    <a:pt x="8" y="320"/>
                  </a:lnTo>
                  <a:lnTo>
                    <a:pt x="6" y="320"/>
                  </a:lnTo>
                  <a:lnTo>
                    <a:pt x="6" y="322"/>
                  </a:lnTo>
                  <a:lnTo>
                    <a:pt x="4" y="322"/>
                  </a:lnTo>
                  <a:lnTo>
                    <a:pt x="4" y="324"/>
                  </a:lnTo>
                  <a:lnTo>
                    <a:pt x="0" y="318"/>
                  </a:lnTo>
                  <a:lnTo>
                    <a:pt x="0" y="316"/>
                  </a:lnTo>
                  <a:lnTo>
                    <a:pt x="4" y="300"/>
                  </a:lnTo>
                  <a:lnTo>
                    <a:pt x="6" y="290"/>
                  </a:lnTo>
                  <a:lnTo>
                    <a:pt x="26" y="298"/>
                  </a:lnTo>
                  <a:lnTo>
                    <a:pt x="28" y="298"/>
                  </a:lnTo>
                  <a:lnTo>
                    <a:pt x="30" y="298"/>
                  </a:lnTo>
                  <a:lnTo>
                    <a:pt x="32" y="298"/>
                  </a:lnTo>
                  <a:lnTo>
                    <a:pt x="34" y="298"/>
                  </a:lnTo>
                  <a:lnTo>
                    <a:pt x="34" y="300"/>
                  </a:lnTo>
                  <a:lnTo>
                    <a:pt x="36" y="300"/>
                  </a:lnTo>
                  <a:lnTo>
                    <a:pt x="38" y="300"/>
                  </a:lnTo>
                  <a:lnTo>
                    <a:pt x="38" y="302"/>
                  </a:lnTo>
                  <a:lnTo>
                    <a:pt x="40" y="304"/>
                  </a:lnTo>
                  <a:lnTo>
                    <a:pt x="40" y="300"/>
                  </a:lnTo>
                  <a:lnTo>
                    <a:pt x="38" y="300"/>
                  </a:lnTo>
                  <a:lnTo>
                    <a:pt x="38" y="298"/>
                  </a:lnTo>
                  <a:lnTo>
                    <a:pt x="38" y="296"/>
                  </a:lnTo>
                  <a:lnTo>
                    <a:pt x="36" y="296"/>
                  </a:lnTo>
                  <a:lnTo>
                    <a:pt x="36" y="294"/>
                  </a:lnTo>
                  <a:lnTo>
                    <a:pt x="34" y="294"/>
                  </a:lnTo>
                  <a:lnTo>
                    <a:pt x="32" y="292"/>
                  </a:lnTo>
                  <a:lnTo>
                    <a:pt x="32" y="290"/>
                  </a:lnTo>
                  <a:lnTo>
                    <a:pt x="32" y="288"/>
                  </a:lnTo>
                  <a:lnTo>
                    <a:pt x="32" y="286"/>
                  </a:lnTo>
                  <a:lnTo>
                    <a:pt x="30" y="286"/>
                  </a:lnTo>
                  <a:lnTo>
                    <a:pt x="30" y="284"/>
                  </a:lnTo>
                  <a:lnTo>
                    <a:pt x="28" y="284"/>
                  </a:lnTo>
                  <a:lnTo>
                    <a:pt x="28" y="284"/>
                  </a:lnTo>
                  <a:lnTo>
                    <a:pt x="26" y="284"/>
                  </a:lnTo>
                  <a:lnTo>
                    <a:pt x="24" y="282"/>
                  </a:lnTo>
                  <a:lnTo>
                    <a:pt x="22" y="282"/>
                  </a:lnTo>
                  <a:lnTo>
                    <a:pt x="22" y="280"/>
                  </a:lnTo>
                  <a:lnTo>
                    <a:pt x="20" y="280"/>
                  </a:lnTo>
                  <a:lnTo>
                    <a:pt x="20" y="278"/>
                  </a:lnTo>
                  <a:lnTo>
                    <a:pt x="20" y="276"/>
                  </a:lnTo>
                  <a:lnTo>
                    <a:pt x="16" y="272"/>
                  </a:lnTo>
                  <a:lnTo>
                    <a:pt x="14" y="268"/>
                  </a:lnTo>
                  <a:lnTo>
                    <a:pt x="16" y="264"/>
                  </a:lnTo>
                  <a:lnTo>
                    <a:pt x="20" y="262"/>
                  </a:lnTo>
                  <a:lnTo>
                    <a:pt x="32" y="250"/>
                  </a:lnTo>
                  <a:lnTo>
                    <a:pt x="30" y="250"/>
                  </a:lnTo>
                  <a:lnTo>
                    <a:pt x="32" y="250"/>
                  </a:lnTo>
                  <a:lnTo>
                    <a:pt x="40" y="248"/>
                  </a:lnTo>
                  <a:lnTo>
                    <a:pt x="48" y="244"/>
                  </a:lnTo>
                  <a:lnTo>
                    <a:pt x="46" y="234"/>
                  </a:lnTo>
                  <a:lnTo>
                    <a:pt x="52" y="230"/>
                  </a:lnTo>
                  <a:lnTo>
                    <a:pt x="54" y="230"/>
                  </a:lnTo>
                  <a:lnTo>
                    <a:pt x="56" y="236"/>
                  </a:lnTo>
                  <a:lnTo>
                    <a:pt x="56" y="238"/>
                  </a:lnTo>
                  <a:lnTo>
                    <a:pt x="68" y="234"/>
                  </a:lnTo>
                  <a:lnTo>
                    <a:pt x="68" y="236"/>
                  </a:lnTo>
                  <a:lnTo>
                    <a:pt x="92" y="238"/>
                  </a:lnTo>
                  <a:lnTo>
                    <a:pt x="92" y="236"/>
                  </a:lnTo>
                  <a:lnTo>
                    <a:pt x="90" y="238"/>
                  </a:lnTo>
                  <a:lnTo>
                    <a:pt x="90" y="236"/>
                  </a:lnTo>
                  <a:lnTo>
                    <a:pt x="90" y="236"/>
                  </a:lnTo>
                  <a:lnTo>
                    <a:pt x="92" y="236"/>
                  </a:lnTo>
                  <a:lnTo>
                    <a:pt x="92" y="234"/>
                  </a:lnTo>
                  <a:lnTo>
                    <a:pt x="92" y="232"/>
                  </a:lnTo>
                  <a:lnTo>
                    <a:pt x="94" y="232"/>
                  </a:lnTo>
                  <a:lnTo>
                    <a:pt x="96" y="232"/>
                  </a:lnTo>
                  <a:lnTo>
                    <a:pt x="96" y="230"/>
                  </a:lnTo>
                  <a:lnTo>
                    <a:pt x="96" y="228"/>
                  </a:lnTo>
                  <a:lnTo>
                    <a:pt x="96" y="228"/>
                  </a:lnTo>
                  <a:lnTo>
                    <a:pt x="98" y="228"/>
                  </a:lnTo>
                  <a:lnTo>
                    <a:pt x="98" y="226"/>
                  </a:lnTo>
                  <a:lnTo>
                    <a:pt x="100" y="226"/>
                  </a:lnTo>
                  <a:lnTo>
                    <a:pt x="100" y="228"/>
                  </a:lnTo>
                  <a:lnTo>
                    <a:pt x="102" y="228"/>
                  </a:lnTo>
                  <a:lnTo>
                    <a:pt x="102" y="226"/>
                  </a:lnTo>
                  <a:lnTo>
                    <a:pt x="102" y="224"/>
                  </a:lnTo>
                  <a:lnTo>
                    <a:pt x="102" y="222"/>
                  </a:lnTo>
                  <a:lnTo>
                    <a:pt x="96" y="216"/>
                  </a:lnTo>
                  <a:lnTo>
                    <a:pt x="106" y="218"/>
                  </a:lnTo>
                  <a:lnTo>
                    <a:pt x="104" y="218"/>
                  </a:lnTo>
                  <a:lnTo>
                    <a:pt x="104" y="216"/>
                  </a:lnTo>
                  <a:lnTo>
                    <a:pt x="106" y="216"/>
                  </a:lnTo>
                  <a:lnTo>
                    <a:pt x="108" y="216"/>
                  </a:lnTo>
                  <a:lnTo>
                    <a:pt x="110" y="216"/>
                  </a:lnTo>
                  <a:lnTo>
                    <a:pt x="110" y="214"/>
                  </a:lnTo>
                  <a:lnTo>
                    <a:pt x="110" y="212"/>
                  </a:lnTo>
                  <a:lnTo>
                    <a:pt x="110" y="210"/>
                  </a:lnTo>
                  <a:lnTo>
                    <a:pt x="112" y="210"/>
                  </a:lnTo>
                  <a:lnTo>
                    <a:pt x="114" y="210"/>
                  </a:lnTo>
                  <a:lnTo>
                    <a:pt x="116" y="210"/>
                  </a:lnTo>
                  <a:lnTo>
                    <a:pt x="118" y="210"/>
                  </a:lnTo>
                  <a:lnTo>
                    <a:pt x="118" y="208"/>
                  </a:lnTo>
                  <a:lnTo>
                    <a:pt x="118" y="206"/>
                  </a:lnTo>
                  <a:lnTo>
                    <a:pt x="120" y="206"/>
                  </a:lnTo>
                  <a:lnTo>
                    <a:pt x="122" y="206"/>
                  </a:lnTo>
                  <a:lnTo>
                    <a:pt x="124" y="206"/>
                  </a:lnTo>
                  <a:lnTo>
                    <a:pt x="126" y="206"/>
                  </a:lnTo>
                  <a:lnTo>
                    <a:pt x="126" y="204"/>
                  </a:lnTo>
                  <a:lnTo>
                    <a:pt x="126" y="202"/>
                  </a:lnTo>
                  <a:lnTo>
                    <a:pt x="126" y="200"/>
                  </a:lnTo>
                  <a:lnTo>
                    <a:pt x="128" y="200"/>
                  </a:lnTo>
                  <a:lnTo>
                    <a:pt x="126" y="200"/>
                  </a:lnTo>
                  <a:lnTo>
                    <a:pt x="126" y="198"/>
                  </a:lnTo>
                  <a:lnTo>
                    <a:pt x="126" y="196"/>
                  </a:lnTo>
                  <a:lnTo>
                    <a:pt x="128" y="196"/>
                  </a:lnTo>
                  <a:lnTo>
                    <a:pt x="130" y="196"/>
                  </a:lnTo>
                  <a:lnTo>
                    <a:pt x="128" y="196"/>
                  </a:lnTo>
                  <a:lnTo>
                    <a:pt x="128" y="194"/>
                  </a:lnTo>
                  <a:lnTo>
                    <a:pt x="128" y="192"/>
                  </a:lnTo>
                  <a:lnTo>
                    <a:pt x="126" y="192"/>
                  </a:lnTo>
                  <a:lnTo>
                    <a:pt x="128" y="192"/>
                  </a:lnTo>
                  <a:lnTo>
                    <a:pt x="128" y="190"/>
                  </a:lnTo>
                  <a:lnTo>
                    <a:pt x="130" y="190"/>
                  </a:lnTo>
                  <a:lnTo>
                    <a:pt x="132" y="190"/>
                  </a:lnTo>
                  <a:lnTo>
                    <a:pt x="132" y="188"/>
                  </a:lnTo>
                  <a:lnTo>
                    <a:pt x="132" y="188"/>
                  </a:lnTo>
                  <a:lnTo>
                    <a:pt x="134" y="188"/>
                  </a:lnTo>
                  <a:lnTo>
                    <a:pt x="134" y="186"/>
                  </a:lnTo>
                  <a:lnTo>
                    <a:pt x="134" y="184"/>
                  </a:lnTo>
                  <a:lnTo>
                    <a:pt x="136" y="184"/>
                  </a:lnTo>
                  <a:lnTo>
                    <a:pt x="136" y="182"/>
                  </a:lnTo>
                  <a:lnTo>
                    <a:pt x="138" y="182"/>
                  </a:lnTo>
                  <a:lnTo>
                    <a:pt x="138" y="180"/>
                  </a:lnTo>
                  <a:lnTo>
                    <a:pt x="140" y="180"/>
                  </a:lnTo>
                  <a:lnTo>
                    <a:pt x="140" y="178"/>
                  </a:lnTo>
                  <a:lnTo>
                    <a:pt x="140" y="176"/>
                  </a:lnTo>
                  <a:lnTo>
                    <a:pt x="138" y="178"/>
                  </a:lnTo>
                  <a:lnTo>
                    <a:pt x="138" y="176"/>
                  </a:lnTo>
                  <a:lnTo>
                    <a:pt x="140" y="174"/>
                  </a:lnTo>
                  <a:lnTo>
                    <a:pt x="140" y="172"/>
                  </a:lnTo>
                  <a:lnTo>
                    <a:pt x="142" y="172"/>
                  </a:lnTo>
                  <a:lnTo>
                    <a:pt x="140" y="170"/>
                  </a:lnTo>
                  <a:lnTo>
                    <a:pt x="140" y="168"/>
                  </a:lnTo>
                  <a:lnTo>
                    <a:pt x="142" y="168"/>
                  </a:lnTo>
                  <a:lnTo>
                    <a:pt x="142" y="166"/>
                  </a:lnTo>
                  <a:lnTo>
                    <a:pt x="140" y="164"/>
                  </a:lnTo>
                  <a:lnTo>
                    <a:pt x="140" y="162"/>
                  </a:lnTo>
                  <a:lnTo>
                    <a:pt x="138" y="162"/>
                  </a:lnTo>
                  <a:lnTo>
                    <a:pt x="138" y="160"/>
                  </a:lnTo>
                  <a:lnTo>
                    <a:pt x="138" y="158"/>
                  </a:lnTo>
                  <a:lnTo>
                    <a:pt x="136" y="158"/>
                  </a:lnTo>
                  <a:lnTo>
                    <a:pt x="136" y="156"/>
                  </a:lnTo>
                  <a:lnTo>
                    <a:pt x="136" y="154"/>
                  </a:lnTo>
                  <a:lnTo>
                    <a:pt x="138" y="154"/>
                  </a:lnTo>
                  <a:lnTo>
                    <a:pt x="140" y="152"/>
                  </a:lnTo>
                  <a:lnTo>
                    <a:pt x="142" y="152"/>
                  </a:lnTo>
                  <a:lnTo>
                    <a:pt x="142" y="150"/>
                  </a:lnTo>
                  <a:lnTo>
                    <a:pt x="142" y="148"/>
                  </a:lnTo>
                  <a:lnTo>
                    <a:pt x="144" y="148"/>
                  </a:lnTo>
                  <a:lnTo>
                    <a:pt x="144" y="146"/>
                  </a:lnTo>
                  <a:lnTo>
                    <a:pt x="144" y="146"/>
                  </a:lnTo>
                  <a:lnTo>
                    <a:pt x="144" y="144"/>
                  </a:lnTo>
                  <a:lnTo>
                    <a:pt x="146" y="144"/>
                  </a:lnTo>
                  <a:lnTo>
                    <a:pt x="148" y="144"/>
                  </a:lnTo>
                  <a:lnTo>
                    <a:pt x="148" y="142"/>
                  </a:lnTo>
                  <a:lnTo>
                    <a:pt x="150" y="140"/>
                  </a:lnTo>
                  <a:lnTo>
                    <a:pt x="152" y="140"/>
                  </a:lnTo>
                  <a:lnTo>
                    <a:pt x="152" y="140"/>
                  </a:lnTo>
                  <a:lnTo>
                    <a:pt x="154" y="140"/>
                  </a:lnTo>
                  <a:lnTo>
                    <a:pt x="156" y="140"/>
                  </a:lnTo>
                  <a:lnTo>
                    <a:pt x="158" y="140"/>
                  </a:lnTo>
                  <a:lnTo>
                    <a:pt x="160" y="138"/>
                  </a:lnTo>
                  <a:lnTo>
                    <a:pt x="162" y="138"/>
                  </a:lnTo>
                  <a:lnTo>
                    <a:pt x="164" y="140"/>
                  </a:lnTo>
                  <a:lnTo>
                    <a:pt x="166" y="140"/>
                  </a:lnTo>
                  <a:lnTo>
                    <a:pt x="168" y="140"/>
                  </a:lnTo>
                  <a:lnTo>
                    <a:pt x="170" y="140"/>
                  </a:lnTo>
                  <a:lnTo>
                    <a:pt x="172" y="140"/>
                  </a:lnTo>
                  <a:lnTo>
                    <a:pt x="172" y="138"/>
                  </a:lnTo>
                  <a:lnTo>
                    <a:pt x="174" y="138"/>
                  </a:lnTo>
                  <a:lnTo>
                    <a:pt x="174" y="136"/>
                  </a:lnTo>
                  <a:lnTo>
                    <a:pt x="176" y="136"/>
                  </a:lnTo>
                  <a:lnTo>
                    <a:pt x="176" y="134"/>
                  </a:lnTo>
                  <a:lnTo>
                    <a:pt x="178" y="134"/>
                  </a:lnTo>
                  <a:lnTo>
                    <a:pt x="180" y="134"/>
                  </a:lnTo>
                  <a:lnTo>
                    <a:pt x="182" y="134"/>
                  </a:lnTo>
                  <a:lnTo>
                    <a:pt x="184" y="134"/>
                  </a:lnTo>
                  <a:lnTo>
                    <a:pt x="186" y="134"/>
                  </a:lnTo>
                  <a:lnTo>
                    <a:pt x="186" y="136"/>
                  </a:lnTo>
                  <a:lnTo>
                    <a:pt x="188" y="136"/>
                  </a:lnTo>
                  <a:lnTo>
                    <a:pt x="190" y="136"/>
                  </a:lnTo>
                  <a:lnTo>
                    <a:pt x="192" y="136"/>
                  </a:lnTo>
                  <a:lnTo>
                    <a:pt x="192" y="138"/>
                  </a:lnTo>
                  <a:lnTo>
                    <a:pt x="192" y="138"/>
                  </a:lnTo>
                  <a:lnTo>
                    <a:pt x="192" y="140"/>
                  </a:lnTo>
                  <a:lnTo>
                    <a:pt x="194" y="140"/>
                  </a:lnTo>
                  <a:lnTo>
                    <a:pt x="194" y="140"/>
                  </a:lnTo>
                  <a:lnTo>
                    <a:pt x="196" y="140"/>
                  </a:lnTo>
                  <a:lnTo>
                    <a:pt x="196" y="142"/>
                  </a:lnTo>
                  <a:lnTo>
                    <a:pt x="198" y="142"/>
                  </a:lnTo>
                  <a:lnTo>
                    <a:pt x="198" y="144"/>
                  </a:lnTo>
                  <a:lnTo>
                    <a:pt x="200" y="146"/>
                  </a:lnTo>
                  <a:lnTo>
                    <a:pt x="202" y="146"/>
                  </a:lnTo>
                  <a:lnTo>
                    <a:pt x="202" y="148"/>
                  </a:lnTo>
                  <a:lnTo>
                    <a:pt x="204" y="148"/>
                  </a:lnTo>
                  <a:lnTo>
                    <a:pt x="204" y="150"/>
                  </a:lnTo>
                  <a:lnTo>
                    <a:pt x="206" y="150"/>
                  </a:lnTo>
                  <a:lnTo>
                    <a:pt x="206" y="152"/>
                  </a:lnTo>
                  <a:lnTo>
                    <a:pt x="208" y="152"/>
                  </a:lnTo>
                  <a:lnTo>
                    <a:pt x="208" y="154"/>
                  </a:lnTo>
                  <a:lnTo>
                    <a:pt x="210" y="154"/>
                  </a:lnTo>
                  <a:lnTo>
                    <a:pt x="210" y="156"/>
                  </a:lnTo>
                  <a:lnTo>
                    <a:pt x="212" y="156"/>
                  </a:lnTo>
                  <a:lnTo>
                    <a:pt x="212" y="154"/>
                  </a:lnTo>
                  <a:lnTo>
                    <a:pt x="214" y="154"/>
                  </a:lnTo>
                  <a:lnTo>
                    <a:pt x="216" y="152"/>
                  </a:lnTo>
                  <a:lnTo>
                    <a:pt x="216" y="150"/>
                  </a:lnTo>
                  <a:lnTo>
                    <a:pt x="218" y="150"/>
                  </a:lnTo>
                  <a:lnTo>
                    <a:pt x="218" y="148"/>
                  </a:lnTo>
                  <a:lnTo>
                    <a:pt x="220" y="148"/>
                  </a:lnTo>
                  <a:lnTo>
                    <a:pt x="220" y="146"/>
                  </a:lnTo>
                  <a:lnTo>
                    <a:pt x="222" y="146"/>
                  </a:lnTo>
                  <a:lnTo>
                    <a:pt x="222" y="144"/>
                  </a:lnTo>
                  <a:lnTo>
                    <a:pt x="222" y="142"/>
                  </a:lnTo>
                  <a:lnTo>
                    <a:pt x="224" y="142"/>
                  </a:lnTo>
                  <a:lnTo>
                    <a:pt x="224" y="140"/>
                  </a:lnTo>
                  <a:lnTo>
                    <a:pt x="226" y="140"/>
                  </a:lnTo>
                  <a:lnTo>
                    <a:pt x="226" y="140"/>
                  </a:lnTo>
                  <a:lnTo>
                    <a:pt x="228" y="138"/>
                  </a:lnTo>
                  <a:lnTo>
                    <a:pt x="228" y="136"/>
                  </a:lnTo>
                  <a:lnTo>
                    <a:pt x="230" y="136"/>
                  </a:lnTo>
                  <a:lnTo>
                    <a:pt x="230" y="134"/>
                  </a:lnTo>
                  <a:lnTo>
                    <a:pt x="232" y="134"/>
                  </a:lnTo>
                  <a:lnTo>
                    <a:pt x="232" y="132"/>
                  </a:lnTo>
                  <a:lnTo>
                    <a:pt x="234" y="130"/>
                  </a:lnTo>
                  <a:lnTo>
                    <a:pt x="236" y="130"/>
                  </a:lnTo>
                  <a:lnTo>
                    <a:pt x="236" y="128"/>
                  </a:lnTo>
                  <a:lnTo>
                    <a:pt x="238" y="128"/>
                  </a:lnTo>
                  <a:lnTo>
                    <a:pt x="238" y="126"/>
                  </a:lnTo>
                  <a:lnTo>
                    <a:pt x="240" y="126"/>
                  </a:lnTo>
                  <a:lnTo>
                    <a:pt x="240" y="124"/>
                  </a:lnTo>
                  <a:lnTo>
                    <a:pt x="242" y="124"/>
                  </a:lnTo>
                  <a:lnTo>
                    <a:pt x="242" y="122"/>
                  </a:lnTo>
                  <a:lnTo>
                    <a:pt x="244" y="122"/>
                  </a:lnTo>
                  <a:lnTo>
                    <a:pt x="244" y="120"/>
                  </a:lnTo>
                  <a:lnTo>
                    <a:pt x="246" y="120"/>
                  </a:lnTo>
                  <a:lnTo>
                    <a:pt x="246" y="118"/>
                  </a:lnTo>
                  <a:lnTo>
                    <a:pt x="244" y="118"/>
                  </a:lnTo>
                  <a:lnTo>
                    <a:pt x="244" y="116"/>
                  </a:lnTo>
                  <a:lnTo>
                    <a:pt x="242" y="114"/>
                  </a:lnTo>
                  <a:lnTo>
                    <a:pt x="242" y="112"/>
                  </a:lnTo>
                  <a:lnTo>
                    <a:pt x="240" y="112"/>
                  </a:lnTo>
                  <a:lnTo>
                    <a:pt x="240" y="110"/>
                  </a:lnTo>
                  <a:lnTo>
                    <a:pt x="240" y="110"/>
                  </a:lnTo>
                  <a:lnTo>
                    <a:pt x="240" y="108"/>
                  </a:lnTo>
                  <a:lnTo>
                    <a:pt x="238" y="108"/>
                  </a:lnTo>
                  <a:lnTo>
                    <a:pt x="236" y="106"/>
                  </a:lnTo>
                  <a:lnTo>
                    <a:pt x="234" y="106"/>
                  </a:lnTo>
                  <a:lnTo>
                    <a:pt x="232" y="104"/>
                  </a:lnTo>
                  <a:lnTo>
                    <a:pt x="222" y="98"/>
                  </a:lnTo>
                  <a:lnTo>
                    <a:pt x="220" y="98"/>
                  </a:lnTo>
                  <a:lnTo>
                    <a:pt x="214" y="96"/>
                  </a:lnTo>
                  <a:lnTo>
                    <a:pt x="214" y="94"/>
                  </a:lnTo>
                  <a:lnTo>
                    <a:pt x="218" y="92"/>
                  </a:lnTo>
                  <a:lnTo>
                    <a:pt x="218" y="80"/>
                  </a:lnTo>
                  <a:lnTo>
                    <a:pt x="216" y="84"/>
                  </a:lnTo>
                  <a:lnTo>
                    <a:pt x="214" y="86"/>
                  </a:lnTo>
                  <a:lnTo>
                    <a:pt x="212" y="88"/>
                  </a:lnTo>
                  <a:lnTo>
                    <a:pt x="210" y="88"/>
                  </a:lnTo>
                  <a:lnTo>
                    <a:pt x="208" y="86"/>
                  </a:lnTo>
                  <a:lnTo>
                    <a:pt x="208" y="88"/>
                  </a:lnTo>
                  <a:lnTo>
                    <a:pt x="208" y="86"/>
                  </a:lnTo>
                  <a:lnTo>
                    <a:pt x="206" y="84"/>
                  </a:lnTo>
                  <a:lnTo>
                    <a:pt x="204" y="84"/>
                  </a:lnTo>
                  <a:lnTo>
                    <a:pt x="204" y="82"/>
                  </a:lnTo>
                  <a:lnTo>
                    <a:pt x="206" y="82"/>
                  </a:lnTo>
                  <a:lnTo>
                    <a:pt x="206" y="80"/>
                  </a:lnTo>
                  <a:lnTo>
                    <a:pt x="204" y="80"/>
                  </a:lnTo>
                  <a:lnTo>
                    <a:pt x="204" y="78"/>
                  </a:lnTo>
                  <a:lnTo>
                    <a:pt x="204" y="76"/>
                  </a:lnTo>
                  <a:lnTo>
                    <a:pt x="204" y="74"/>
                  </a:lnTo>
                  <a:lnTo>
                    <a:pt x="202" y="72"/>
                  </a:lnTo>
                  <a:lnTo>
                    <a:pt x="200" y="70"/>
                  </a:lnTo>
                  <a:lnTo>
                    <a:pt x="200" y="68"/>
                  </a:lnTo>
                  <a:lnTo>
                    <a:pt x="196" y="64"/>
                  </a:lnTo>
                  <a:lnTo>
                    <a:pt x="192" y="62"/>
                  </a:lnTo>
                  <a:lnTo>
                    <a:pt x="188" y="58"/>
                  </a:lnTo>
                  <a:lnTo>
                    <a:pt x="186" y="56"/>
                  </a:lnTo>
                  <a:lnTo>
                    <a:pt x="184" y="56"/>
                  </a:lnTo>
                  <a:lnTo>
                    <a:pt x="180" y="52"/>
                  </a:lnTo>
                  <a:lnTo>
                    <a:pt x="176" y="48"/>
                  </a:lnTo>
                  <a:lnTo>
                    <a:pt x="176" y="46"/>
                  </a:lnTo>
                  <a:lnTo>
                    <a:pt x="172" y="44"/>
                  </a:lnTo>
                  <a:lnTo>
                    <a:pt x="170" y="42"/>
                  </a:lnTo>
                  <a:lnTo>
                    <a:pt x="166" y="42"/>
                  </a:lnTo>
                  <a:lnTo>
                    <a:pt x="166" y="40"/>
                  </a:lnTo>
                  <a:lnTo>
                    <a:pt x="164" y="40"/>
                  </a:lnTo>
                  <a:lnTo>
                    <a:pt x="158" y="36"/>
                  </a:lnTo>
                  <a:lnTo>
                    <a:pt x="162" y="30"/>
                  </a:lnTo>
                  <a:lnTo>
                    <a:pt x="170" y="30"/>
                  </a:lnTo>
                  <a:lnTo>
                    <a:pt x="174" y="30"/>
                  </a:lnTo>
                  <a:lnTo>
                    <a:pt x="176" y="16"/>
                  </a:lnTo>
                  <a:lnTo>
                    <a:pt x="176" y="12"/>
                  </a:lnTo>
                  <a:lnTo>
                    <a:pt x="176" y="10"/>
                  </a:lnTo>
                  <a:lnTo>
                    <a:pt x="176" y="8"/>
                  </a:lnTo>
                  <a:lnTo>
                    <a:pt x="176" y="6"/>
                  </a:lnTo>
                  <a:lnTo>
                    <a:pt x="178" y="6"/>
                  </a:lnTo>
                  <a:lnTo>
                    <a:pt x="178" y="4"/>
                  </a:lnTo>
                  <a:lnTo>
                    <a:pt x="178" y="2"/>
                  </a:lnTo>
                  <a:lnTo>
                    <a:pt x="182" y="4"/>
                  </a:lnTo>
                  <a:lnTo>
                    <a:pt x="184" y="4"/>
                  </a:lnTo>
                  <a:lnTo>
                    <a:pt x="186" y="4"/>
                  </a:lnTo>
                  <a:lnTo>
                    <a:pt x="188" y="4"/>
                  </a:lnTo>
                  <a:lnTo>
                    <a:pt x="188" y="6"/>
                  </a:lnTo>
                  <a:lnTo>
                    <a:pt x="190" y="6"/>
                  </a:lnTo>
                  <a:lnTo>
                    <a:pt x="190" y="8"/>
                  </a:lnTo>
                  <a:lnTo>
                    <a:pt x="192" y="10"/>
                  </a:lnTo>
                  <a:lnTo>
                    <a:pt x="192" y="10"/>
                  </a:lnTo>
                  <a:lnTo>
                    <a:pt x="192" y="12"/>
                  </a:lnTo>
                  <a:lnTo>
                    <a:pt x="194" y="12"/>
                  </a:lnTo>
                  <a:lnTo>
                    <a:pt x="194" y="14"/>
                  </a:lnTo>
                  <a:lnTo>
                    <a:pt x="194" y="16"/>
                  </a:lnTo>
                  <a:lnTo>
                    <a:pt x="194" y="18"/>
                  </a:lnTo>
                  <a:lnTo>
                    <a:pt x="196" y="18"/>
                  </a:lnTo>
                  <a:lnTo>
                    <a:pt x="196" y="20"/>
                  </a:lnTo>
                  <a:lnTo>
                    <a:pt x="198" y="20"/>
                  </a:lnTo>
                  <a:lnTo>
                    <a:pt x="198" y="22"/>
                  </a:lnTo>
                  <a:lnTo>
                    <a:pt x="198" y="24"/>
                  </a:lnTo>
                  <a:lnTo>
                    <a:pt x="198" y="26"/>
                  </a:lnTo>
                  <a:lnTo>
                    <a:pt x="200" y="26"/>
                  </a:lnTo>
                  <a:lnTo>
                    <a:pt x="200" y="28"/>
                  </a:lnTo>
                  <a:lnTo>
                    <a:pt x="202" y="30"/>
                  </a:lnTo>
                  <a:lnTo>
                    <a:pt x="202" y="28"/>
                  </a:lnTo>
                  <a:lnTo>
                    <a:pt x="204" y="28"/>
                  </a:lnTo>
                  <a:lnTo>
                    <a:pt x="204" y="30"/>
                  </a:lnTo>
                  <a:lnTo>
                    <a:pt x="202" y="30"/>
                  </a:lnTo>
                  <a:lnTo>
                    <a:pt x="202" y="32"/>
                  </a:lnTo>
                  <a:lnTo>
                    <a:pt x="204" y="32"/>
                  </a:lnTo>
                  <a:lnTo>
                    <a:pt x="206" y="32"/>
                  </a:lnTo>
                  <a:lnTo>
                    <a:pt x="208" y="32"/>
                  </a:lnTo>
                  <a:lnTo>
                    <a:pt x="208" y="34"/>
                  </a:lnTo>
                  <a:lnTo>
                    <a:pt x="210" y="34"/>
                  </a:lnTo>
                  <a:lnTo>
                    <a:pt x="210" y="32"/>
                  </a:lnTo>
                  <a:lnTo>
                    <a:pt x="212" y="32"/>
                  </a:lnTo>
                  <a:lnTo>
                    <a:pt x="214" y="32"/>
                  </a:lnTo>
                  <a:lnTo>
                    <a:pt x="216" y="32"/>
                  </a:lnTo>
                  <a:lnTo>
                    <a:pt x="214" y="32"/>
                  </a:lnTo>
                  <a:lnTo>
                    <a:pt x="216" y="34"/>
                  </a:lnTo>
                  <a:lnTo>
                    <a:pt x="216" y="32"/>
                  </a:lnTo>
                  <a:lnTo>
                    <a:pt x="218" y="32"/>
                  </a:lnTo>
                  <a:lnTo>
                    <a:pt x="220" y="32"/>
                  </a:lnTo>
                  <a:lnTo>
                    <a:pt x="220" y="34"/>
                  </a:lnTo>
                  <a:lnTo>
                    <a:pt x="222" y="32"/>
                  </a:lnTo>
                  <a:lnTo>
                    <a:pt x="222" y="34"/>
                  </a:lnTo>
                  <a:lnTo>
                    <a:pt x="224" y="34"/>
                  </a:lnTo>
                  <a:lnTo>
                    <a:pt x="224" y="36"/>
                  </a:lnTo>
                  <a:lnTo>
                    <a:pt x="226" y="36"/>
                  </a:lnTo>
                  <a:lnTo>
                    <a:pt x="228" y="36"/>
                  </a:lnTo>
                  <a:lnTo>
                    <a:pt x="228" y="38"/>
                  </a:lnTo>
                  <a:lnTo>
                    <a:pt x="230" y="38"/>
                  </a:lnTo>
                  <a:lnTo>
                    <a:pt x="230" y="36"/>
                  </a:lnTo>
                  <a:lnTo>
                    <a:pt x="232" y="36"/>
                  </a:lnTo>
                  <a:lnTo>
                    <a:pt x="232" y="38"/>
                  </a:lnTo>
                  <a:lnTo>
                    <a:pt x="234" y="38"/>
                  </a:lnTo>
                  <a:lnTo>
                    <a:pt x="236" y="38"/>
                  </a:lnTo>
                  <a:lnTo>
                    <a:pt x="238" y="38"/>
                  </a:lnTo>
                  <a:lnTo>
                    <a:pt x="240" y="38"/>
                  </a:lnTo>
                  <a:lnTo>
                    <a:pt x="240" y="36"/>
                  </a:lnTo>
                  <a:lnTo>
                    <a:pt x="240" y="36"/>
                  </a:lnTo>
                  <a:lnTo>
                    <a:pt x="242" y="36"/>
                  </a:lnTo>
                  <a:lnTo>
                    <a:pt x="244" y="36"/>
                  </a:lnTo>
                  <a:lnTo>
                    <a:pt x="244" y="38"/>
                  </a:lnTo>
                  <a:lnTo>
                    <a:pt x="242" y="38"/>
                  </a:lnTo>
                  <a:lnTo>
                    <a:pt x="242" y="40"/>
                  </a:lnTo>
                  <a:lnTo>
                    <a:pt x="244" y="40"/>
                  </a:lnTo>
                  <a:lnTo>
                    <a:pt x="246" y="40"/>
                  </a:lnTo>
                  <a:lnTo>
                    <a:pt x="246" y="42"/>
                  </a:lnTo>
                  <a:lnTo>
                    <a:pt x="248" y="42"/>
                  </a:lnTo>
                  <a:lnTo>
                    <a:pt x="248" y="44"/>
                  </a:lnTo>
                  <a:lnTo>
                    <a:pt x="250" y="44"/>
                  </a:lnTo>
                  <a:lnTo>
                    <a:pt x="250" y="42"/>
                  </a:lnTo>
                  <a:lnTo>
                    <a:pt x="252" y="42"/>
                  </a:lnTo>
                  <a:lnTo>
                    <a:pt x="254" y="42"/>
                  </a:lnTo>
                  <a:lnTo>
                    <a:pt x="256" y="42"/>
                  </a:lnTo>
                  <a:lnTo>
                    <a:pt x="258" y="42"/>
                  </a:lnTo>
                  <a:lnTo>
                    <a:pt x="258" y="44"/>
                  </a:lnTo>
                  <a:lnTo>
                    <a:pt x="258" y="44"/>
                  </a:lnTo>
                  <a:lnTo>
                    <a:pt x="260" y="44"/>
                  </a:lnTo>
                  <a:lnTo>
                    <a:pt x="260" y="44"/>
                  </a:lnTo>
                  <a:lnTo>
                    <a:pt x="260" y="44"/>
                  </a:lnTo>
                  <a:lnTo>
                    <a:pt x="262" y="44"/>
                  </a:lnTo>
                  <a:lnTo>
                    <a:pt x="264" y="44"/>
                  </a:lnTo>
                  <a:lnTo>
                    <a:pt x="266" y="44"/>
                  </a:lnTo>
                  <a:lnTo>
                    <a:pt x="266" y="46"/>
                  </a:lnTo>
                  <a:lnTo>
                    <a:pt x="266" y="44"/>
                  </a:lnTo>
                  <a:lnTo>
                    <a:pt x="268" y="44"/>
                  </a:lnTo>
                  <a:lnTo>
                    <a:pt x="268" y="46"/>
                  </a:lnTo>
                  <a:lnTo>
                    <a:pt x="270" y="46"/>
                  </a:lnTo>
                  <a:lnTo>
                    <a:pt x="272" y="46"/>
                  </a:lnTo>
                  <a:lnTo>
                    <a:pt x="272" y="48"/>
                  </a:lnTo>
                  <a:lnTo>
                    <a:pt x="270" y="48"/>
                  </a:lnTo>
                  <a:lnTo>
                    <a:pt x="270" y="50"/>
                  </a:lnTo>
                  <a:lnTo>
                    <a:pt x="270" y="52"/>
                  </a:lnTo>
                  <a:lnTo>
                    <a:pt x="272" y="52"/>
                  </a:lnTo>
                  <a:lnTo>
                    <a:pt x="272" y="54"/>
                  </a:lnTo>
                  <a:lnTo>
                    <a:pt x="274" y="54"/>
                  </a:lnTo>
                  <a:lnTo>
                    <a:pt x="276" y="54"/>
                  </a:lnTo>
                  <a:lnTo>
                    <a:pt x="276" y="56"/>
                  </a:lnTo>
                  <a:lnTo>
                    <a:pt x="278" y="56"/>
                  </a:lnTo>
                  <a:lnTo>
                    <a:pt x="278" y="58"/>
                  </a:lnTo>
                  <a:lnTo>
                    <a:pt x="280" y="58"/>
                  </a:lnTo>
                  <a:lnTo>
                    <a:pt x="282" y="58"/>
                  </a:lnTo>
                  <a:lnTo>
                    <a:pt x="282" y="60"/>
                  </a:lnTo>
                  <a:lnTo>
                    <a:pt x="282" y="58"/>
                  </a:lnTo>
                  <a:lnTo>
                    <a:pt x="284" y="58"/>
                  </a:lnTo>
                  <a:lnTo>
                    <a:pt x="286" y="58"/>
                  </a:lnTo>
                  <a:lnTo>
                    <a:pt x="288" y="58"/>
                  </a:lnTo>
                  <a:lnTo>
                    <a:pt x="288" y="58"/>
                  </a:lnTo>
                  <a:lnTo>
                    <a:pt x="288" y="60"/>
                  </a:lnTo>
                  <a:lnTo>
                    <a:pt x="288" y="62"/>
                  </a:lnTo>
                  <a:lnTo>
                    <a:pt x="290" y="62"/>
                  </a:lnTo>
                  <a:lnTo>
                    <a:pt x="288" y="62"/>
                  </a:lnTo>
                  <a:lnTo>
                    <a:pt x="288" y="64"/>
                  </a:lnTo>
                  <a:lnTo>
                    <a:pt x="290" y="64"/>
                  </a:lnTo>
                  <a:lnTo>
                    <a:pt x="290" y="66"/>
                  </a:lnTo>
                  <a:lnTo>
                    <a:pt x="292" y="66"/>
                  </a:lnTo>
                  <a:lnTo>
                    <a:pt x="292" y="64"/>
                  </a:lnTo>
                  <a:lnTo>
                    <a:pt x="294" y="64"/>
                  </a:lnTo>
                  <a:lnTo>
                    <a:pt x="296" y="6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7" name="Freeform 21">
              <a:extLst>
                <a:ext uri="{FF2B5EF4-FFF2-40B4-BE49-F238E27FC236}">
                  <a16:creationId xmlns:a16="http://schemas.microsoft.com/office/drawing/2014/main" id="{D0B57D28-9A36-43E6-90BF-7E15C95AAA51}"/>
                </a:ext>
              </a:extLst>
            </p:cNvPr>
            <p:cNvSpPr>
              <a:spLocks/>
            </p:cNvSpPr>
            <p:nvPr/>
          </p:nvSpPr>
          <p:spPr bwMode="auto">
            <a:xfrm>
              <a:off x="4392085" y="4726231"/>
              <a:ext cx="585286" cy="637210"/>
            </a:xfrm>
            <a:custGeom>
              <a:avLst/>
              <a:gdLst/>
              <a:ahLst/>
              <a:cxnLst>
                <a:cxn ang="0">
                  <a:pos x="112" y="52"/>
                </a:cxn>
                <a:cxn ang="0">
                  <a:pos x="92" y="28"/>
                </a:cxn>
                <a:cxn ang="0">
                  <a:pos x="106" y="4"/>
                </a:cxn>
                <a:cxn ang="0">
                  <a:pos x="130" y="8"/>
                </a:cxn>
                <a:cxn ang="0">
                  <a:pos x="154" y="0"/>
                </a:cxn>
                <a:cxn ang="0">
                  <a:pos x="178" y="10"/>
                </a:cxn>
                <a:cxn ang="0">
                  <a:pos x="188" y="20"/>
                </a:cxn>
                <a:cxn ang="0">
                  <a:pos x="208" y="22"/>
                </a:cxn>
                <a:cxn ang="0">
                  <a:pos x="226" y="32"/>
                </a:cxn>
                <a:cxn ang="0">
                  <a:pos x="234" y="56"/>
                </a:cxn>
                <a:cxn ang="0">
                  <a:pos x="246" y="34"/>
                </a:cxn>
                <a:cxn ang="0">
                  <a:pos x="266" y="40"/>
                </a:cxn>
                <a:cxn ang="0">
                  <a:pos x="280" y="26"/>
                </a:cxn>
                <a:cxn ang="0">
                  <a:pos x="296" y="50"/>
                </a:cxn>
                <a:cxn ang="0">
                  <a:pos x="310" y="72"/>
                </a:cxn>
                <a:cxn ang="0">
                  <a:pos x="318" y="92"/>
                </a:cxn>
                <a:cxn ang="0">
                  <a:pos x="316" y="114"/>
                </a:cxn>
                <a:cxn ang="0">
                  <a:pos x="330" y="140"/>
                </a:cxn>
                <a:cxn ang="0">
                  <a:pos x="344" y="158"/>
                </a:cxn>
                <a:cxn ang="0">
                  <a:pos x="348" y="184"/>
                </a:cxn>
                <a:cxn ang="0">
                  <a:pos x="354" y="212"/>
                </a:cxn>
                <a:cxn ang="0">
                  <a:pos x="360" y="234"/>
                </a:cxn>
                <a:cxn ang="0">
                  <a:pos x="370" y="262"/>
                </a:cxn>
                <a:cxn ang="0">
                  <a:pos x="374" y="294"/>
                </a:cxn>
                <a:cxn ang="0">
                  <a:pos x="402" y="292"/>
                </a:cxn>
                <a:cxn ang="0">
                  <a:pos x="420" y="316"/>
                </a:cxn>
                <a:cxn ang="0">
                  <a:pos x="426" y="336"/>
                </a:cxn>
                <a:cxn ang="0">
                  <a:pos x="442" y="357"/>
                </a:cxn>
                <a:cxn ang="0">
                  <a:pos x="464" y="373"/>
                </a:cxn>
                <a:cxn ang="0">
                  <a:pos x="488" y="391"/>
                </a:cxn>
                <a:cxn ang="0">
                  <a:pos x="512" y="413"/>
                </a:cxn>
                <a:cxn ang="0">
                  <a:pos x="522" y="441"/>
                </a:cxn>
                <a:cxn ang="0">
                  <a:pos x="534" y="469"/>
                </a:cxn>
                <a:cxn ang="0">
                  <a:pos x="548" y="489"/>
                </a:cxn>
                <a:cxn ang="0">
                  <a:pos x="560" y="523"/>
                </a:cxn>
                <a:cxn ang="0">
                  <a:pos x="574" y="553"/>
                </a:cxn>
                <a:cxn ang="0">
                  <a:pos x="580" y="585"/>
                </a:cxn>
                <a:cxn ang="0">
                  <a:pos x="590" y="613"/>
                </a:cxn>
                <a:cxn ang="0">
                  <a:pos x="602" y="637"/>
                </a:cxn>
                <a:cxn ang="0">
                  <a:pos x="612" y="667"/>
                </a:cxn>
                <a:cxn ang="0">
                  <a:pos x="588" y="657"/>
                </a:cxn>
                <a:cxn ang="0">
                  <a:pos x="548" y="619"/>
                </a:cxn>
                <a:cxn ang="0">
                  <a:pos x="510" y="569"/>
                </a:cxn>
                <a:cxn ang="0">
                  <a:pos x="462" y="535"/>
                </a:cxn>
                <a:cxn ang="0">
                  <a:pos x="436" y="545"/>
                </a:cxn>
                <a:cxn ang="0">
                  <a:pos x="356" y="545"/>
                </a:cxn>
                <a:cxn ang="0">
                  <a:pos x="328" y="511"/>
                </a:cxn>
                <a:cxn ang="0">
                  <a:pos x="220" y="357"/>
                </a:cxn>
                <a:cxn ang="0">
                  <a:pos x="240" y="346"/>
                </a:cxn>
                <a:cxn ang="0">
                  <a:pos x="248" y="320"/>
                </a:cxn>
                <a:cxn ang="0">
                  <a:pos x="256" y="296"/>
                </a:cxn>
                <a:cxn ang="0">
                  <a:pos x="188" y="278"/>
                </a:cxn>
                <a:cxn ang="0">
                  <a:pos x="106" y="228"/>
                </a:cxn>
                <a:cxn ang="0">
                  <a:pos x="60" y="206"/>
                </a:cxn>
                <a:cxn ang="0">
                  <a:pos x="30" y="188"/>
                </a:cxn>
                <a:cxn ang="0">
                  <a:pos x="8" y="170"/>
                </a:cxn>
                <a:cxn ang="0">
                  <a:pos x="4" y="146"/>
                </a:cxn>
                <a:cxn ang="0">
                  <a:pos x="10" y="120"/>
                </a:cxn>
                <a:cxn ang="0">
                  <a:pos x="62" y="114"/>
                </a:cxn>
                <a:cxn ang="0">
                  <a:pos x="84" y="88"/>
                </a:cxn>
                <a:cxn ang="0">
                  <a:pos x="116" y="82"/>
                </a:cxn>
              </a:cxnLst>
              <a:rect l="0" t="0" r="r" b="b"/>
              <a:pathLst>
                <a:path w="614" h="669">
                  <a:moveTo>
                    <a:pt x="122" y="78"/>
                  </a:moveTo>
                  <a:lnTo>
                    <a:pt x="120" y="78"/>
                  </a:lnTo>
                  <a:lnTo>
                    <a:pt x="120" y="76"/>
                  </a:lnTo>
                  <a:lnTo>
                    <a:pt x="120" y="74"/>
                  </a:lnTo>
                  <a:lnTo>
                    <a:pt x="120" y="74"/>
                  </a:lnTo>
                  <a:lnTo>
                    <a:pt x="120" y="72"/>
                  </a:lnTo>
                  <a:lnTo>
                    <a:pt x="120" y="72"/>
                  </a:lnTo>
                  <a:lnTo>
                    <a:pt x="120" y="70"/>
                  </a:lnTo>
                  <a:lnTo>
                    <a:pt x="118" y="70"/>
                  </a:lnTo>
                  <a:lnTo>
                    <a:pt x="118" y="68"/>
                  </a:lnTo>
                  <a:lnTo>
                    <a:pt x="118" y="66"/>
                  </a:lnTo>
                  <a:lnTo>
                    <a:pt x="116" y="66"/>
                  </a:lnTo>
                  <a:lnTo>
                    <a:pt x="116" y="64"/>
                  </a:lnTo>
                  <a:lnTo>
                    <a:pt x="116" y="62"/>
                  </a:lnTo>
                  <a:lnTo>
                    <a:pt x="114" y="62"/>
                  </a:lnTo>
                  <a:lnTo>
                    <a:pt x="114" y="60"/>
                  </a:lnTo>
                  <a:lnTo>
                    <a:pt x="112" y="58"/>
                  </a:lnTo>
                  <a:lnTo>
                    <a:pt x="112" y="56"/>
                  </a:lnTo>
                  <a:lnTo>
                    <a:pt x="112" y="54"/>
                  </a:lnTo>
                  <a:lnTo>
                    <a:pt x="112" y="52"/>
                  </a:lnTo>
                  <a:lnTo>
                    <a:pt x="110" y="52"/>
                  </a:lnTo>
                  <a:lnTo>
                    <a:pt x="110" y="50"/>
                  </a:lnTo>
                  <a:lnTo>
                    <a:pt x="108" y="50"/>
                  </a:lnTo>
                  <a:lnTo>
                    <a:pt x="108" y="48"/>
                  </a:lnTo>
                  <a:lnTo>
                    <a:pt x="108" y="46"/>
                  </a:lnTo>
                  <a:lnTo>
                    <a:pt x="106" y="46"/>
                  </a:lnTo>
                  <a:lnTo>
                    <a:pt x="106" y="44"/>
                  </a:lnTo>
                  <a:lnTo>
                    <a:pt x="106" y="44"/>
                  </a:lnTo>
                  <a:lnTo>
                    <a:pt x="104" y="44"/>
                  </a:lnTo>
                  <a:lnTo>
                    <a:pt x="104" y="42"/>
                  </a:lnTo>
                  <a:lnTo>
                    <a:pt x="104" y="40"/>
                  </a:lnTo>
                  <a:lnTo>
                    <a:pt x="102" y="38"/>
                  </a:lnTo>
                  <a:lnTo>
                    <a:pt x="102" y="36"/>
                  </a:lnTo>
                  <a:lnTo>
                    <a:pt x="102" y="34"/>
                  </a:lnTo>
                  <a:lnTo>
                    <a:pt x="100" y="34"/>
                  </a:lnTo>
                  <a:lnTo>
                    <a:pt x="98" y="32"/>
                  </a:lnTo>
                  <a:lnTo>
                    <a:pt x="96" y="30"/>
                  </a:lnTo>
                  <a:lnTo>
                    <a:pt x="94" y="30"/>
                  </a:lnTo>
                  <a:lnTo>
                    <a:pt x="94" y="28"/>
                  </a:lnTo>
                  <a:lnTo>
                    <a:pt x="92" y="28"/>
                  </a:lnTo>
                  <a:lnTo>
                    <a:pt x="92" y="26"/>
                  </a:lnTo>
                  <a:lnTo>
                    <a:pt x="90" y="26"/>
                  </a:lnTo>
                  <a:lnTo>
                    <a:pt x="90" y="24"/>
                  </a:lnTo>
                  <a:lnTo>
                    <a:pt x="90" y="22"/>
                  </a:lnTo>
                  <a:lnTo>
                    <a:pt x="88" y="22"/>
                  </a:lnTo>
                  <a:lnTo>
                    <a:pt x="88" y="20"/>
                  </a:lnTo>
                  <a:lnTo>
                    <a:pt x="90" y="20"/>
                  </a:lnTo>
                  <a:lnTo>
                    <a:pt x="90" y="18"/>
                  </a:lnTo>
                  <a:lnTo>
                    <a:pt x="92" y="18"/>
                  </a:lnTo>
                  <a:lnTo>
                    <a:pt x="92" y="16"/>
                  </a:lnTo>
                  <a:lnTo>
                    <a:pt x="94" y="16"/>
                  </a:lnTo>
                  <a:lnTo>
                    <a:pt x="96" y="16"/>
                  </a:lnTo>
                  <a:lnTo>
                    <a:pt x="96" y="14"/>
                  </a:lnTo>
                  <a:lnTo>
                    <a:pt x="98" y="12"/>
                  </a:lnTo>
                  <a:lnTo>
                    <a:pt x="100" y="12"/>
                  </a:lnTo>
                  <a:lnTo>
                    <a:pt x="100" y="10"/>
                  </a:lnTo>
                  <a:lnTo>
                    <a:pt x="102" y="10"/>
                  </a:lnTo>
                  <a:lnTo>
                    <a:pt x="102" y="8"/>
                  </a:lnTo>
                  <a:lnTo>
                    <a:pt x="104" y="6"/>
                  </a:lnTo>
                  <a:lnTo>
                    <a:pt x="106" y="4"/>
                  </a:lnTo>
                  <a:lnTo>
                    <a:pt x="108" y="2"/>
                  </a:lnTo>
                  <a:lnTo>
                    <a:pt x="110" y="2"/>
                  </a:lnTo>
                  <a:lnTo>
                    <a:pt x="110" y="0"/>
                  </a:lnTo>
                  <a:lnTo>
                    <a:pt x="110" y="2"/>
                  </a:lnTo>
                  <a:lnTo>
                    <a:pt x="112" y="2"/>
                  </a:lnTo>
                  <a:lnTo>
                    <a:pt x="114" y="2"/>
                  </a:lnTo>
                  <a:lnTo>
                    <a:pt x="116" y="2"/>
                  </a:lnTo>
                  <a:lnTo>
                    <a:pt x="118" y="2"/>
                  </a:lnTo>
                  <a:lnTo>
                    <a:pt x="120" y="2"/>
                  </a:lnTo>
                  <a:lnTo>
                    <a:pt x="120" y="4"/>
                  </a:lnTo>
                  <a:lnTo>
                    <a:pt x="120" y="4"/>
                  </a:lnTo>
                  <a:lnTo>
                    <a:pt x="122" y="4"/>
                  </a:lnTo>
                  <a:lnTo>
                    <a:pt x="122" y="6"/>
                  </a:lnTo>
                  <a:lnTo>
                    <a:pt x="124" y="6"/>
                  </a:lnTo>
                  <a:lnTo>
                    <a:pt x="126" y="6"/>
                  </a:lnTo>
                  <a:lnTo>
                    <a:pt x="128" y="6"/>
                  </a:lnTo>
                  <a:lnTo>
                    <a:pt x="128" y="8"/>
                  </a:lnTo>
                  <a:lnTo>
                    <a:pt x="130" y="8"/>
                  </a:lnTo>
                  <a:lnTo>
                    <a:pt x="130" y="6"/>
                  </a:lnTo>
                  <a:lnTo>
                    <a:pt x="130" y="8"/>
                  </a:lnTo>
                  <a:lnTo>
                    <a:pt x="130" y="6"/>
                  </a:lnTo>
                  <a:lnTo>
                    <a:pt x="132" y="6"/>
                  </a:lnTo>
                  <a:lnTo>
                    <a:pt x="132" y="8"/>
                  </a:lnTo>
                  <a:lnTo>
                    <a:pt x="134" y="8"/>
                  </a:lnTo>
                  <a:lnTo>
                    <a:pt x="134" y="6"/>
                  </a:lnTo>
                  <a:lnTo>
                    <a:pt x="136" y="6"/>
                  </a:lnTo>
                  <a:lnTo>
                    <a:pt x="138" y="6"/>
                  </a:lnTo>
                  <a:lnTo>
                    <a:pt x="140" y="6"/>
                  </a:lnTo>
                  <a:lnTo>
                    <a:pt x="140" y="4"/>
                  </a:lnTo>
                  <a:lnTo>
                    <a:pt x="142" y="4"/>
                  </a:lnTo>
                  <a:lnTo>
                    <a:pt x="142" y="2"/>
                  </a:lnTo>
                  <a:lnTo>
                    <a:pt x="144" y="2"/>
                  </a:lnTo>
                  <a:lnTo>
                    <a:pt x="146" y="2"/>
                  </a:lnTo>
                  <a:lnTo>
                    <a:pt x="146" y="0"/>
                  </a:lnTo>
                  <a:lnTo>
                    <a:pt x="148" y="0"/>
                  </a:lnTo>
                  <a:lnTo>
                    <a:pt x="150" y="0"/>
                  </a:lnTo>
                  <a:lnTo>
                    <a:pt x="150" y="2"/>
                  </a:lnTo>
                  <a:lnTo>
                    <a:pt x="152" y="2"/>
                  </a:lnTo>
                  <a:lnTo>
                    <a:pt x="152" y="0"/>
                  </a:lnTo>
                  <a:lnTo>
                    <a:pt x="154" y="0"/>
                  </a:lnTo>
                  <a:lnTo>
                    <a:pt x="156" y="0"/>
                  </a:lnTo>
                  <a:lnTo>
                    <a:pt x="158" y="0"/>
                  </a:lnTo>
                  <a:lnTo>
                    <a:pt x="160" y="0"/>
                  </a:lnTo>
                  <a:lnTo>
                    <a:pt x="160" y="2"/>
                  </a:lnTo>
                  <a:lnTo>
                    <a:pt x="162" y="2"/>
                  </a:lnTo>
                  <a:lnTo>
                    <a:pt x="162" y="4"/>
                  </a:lnTo>
                  <a:lnTo>
                    <a:pt x="164" y="4"/>
                  </a:lnTo>
                  <a:lnTo>
                    <a:pt x="166" y="4"/>
                  </a:lnTo>
                  <a:lnTo>
                    <a:pt x="166" y="6"/>
                  </a:lnTo>
                  <a:lnTo>
                    <a:pt x="168" y="6"/>
                  </a:lnTo>
                  <a:lnTo>
                    <a:pt x="168" y="4"/>
                  </a:lnTo>
                  <a:lnTo>
                    <a:pt x="168" y="4"/>
                  </a:lnTo>
                  <a:lnTo>
                    <a:pt x="170" y="4"/>
                  </a:lnTo>
                  <a:lnTo>
                    <a:pt x="170" y="6"/>
                  </a:lnTo>
                  <a:lnTo>
                    <a:pt x="170" y="8"/>
                  </a:lnTo>
                  <a:lnTo>
                    <a:pt x="172" y="8"/>
                  </a:lnTo>
                  <a:lnTo>
                    <a:pt x="172" y="10"/>
                  </a:lnTo>
                  <a:lnTo>
                    <a:pt x="174" y="10"/>
                  </a:lnTo>
                  <a:lnTo>
                    <a:pt x="176" y="10"/>
                  </a:lnTo>
                  <a:lnTo>
                    <a:pt x="178" y="10"/>
                  </a:lnTo>
                  <a:lnTo>
                    <a:pt x="180" y="10"/>
                  </a:lnTo>
                  <a:lnTo>
                    <a:pt x="182" y="10"/>
                  </a:lnTo>
                  <a:lnTo>
                    <a:pt x="182" y="12"/>
                  </a:lnTo>
                  <a:lnTo>
                    <a:pt x="182" y="10"/>
                  </a:lnTo>
                  <a:lnTo>
                    <a:pt x="184" y="10"/>
                  </a:lnTo>
                  <a:lnTo>
                    <a:pt x="186" y="10"/>
                  </a:lnTo>
                  <a:lnTo>
                    <a:pt x="188" y="10"/>
                  </a:lnTo>
                  <a:lnTo>
                    <a:pt x="188" y="12"/>
                  </a:lnTo>
                  <a:lnTo>
                    <a:pt x="186" y="12"/>
                  </a:lnTo>
                  <a:lnTo>
                    <a:pt x="186" y="14"/>
                  </a:lnTo>
                  <a:lnTo>
                    <a:pt x="184" y="14"/>
                  </a:lnTo>
                  <a:lnTo>
                    <a:pt x="186" y="14"/>
                  </a:lnTo>
                  <a:lnTo>
                    <a:pt x="186" y="16"/>
                  </a:lnTo>
                  <a:lnTo>
                    <a:pt x="188" y="16"/>
                  </a:lnTo>
                  <a:lnTo>
                    <a:pt x="190" y="16"/>
                  </a:lnTo>
                  <a:lnTo>
                    <a:pt x="192" y="16"/>
                  </a:lnTo>
                  <a:lnTo>
                    <a:pt x="192" y="18"/>
                  </a:lnTo>
                  <a:lnTo>
                    <a:pt x="190" y="18"/>
                  </a:lnTo>
                  <a:lnTo>
                    <a:pt x="188" y="18"/>
                  </a:lnTo>
                  <a:lnTo>
                    <a:pt x="188" y="20"/>
                  </a:lnTo>
                  <a:lnTo>
                    <a:pt x="190" y="20"/>
                  </a:lnTo>
                  <a:lnTo>
                    <a:pt x="192" y="20"/>
                  </a:lnTo>
                  <a:lnTo>
                    <a:pt x="194" y="20"/>
                  </a:lnTo>
                  <a:lnTo>
                    <a:pt x="196" y="20"/>
                  </a:lnTo>
                  <a:lnTo>
                    <a:pt x="198" y="20"/>
                  </a:lnTo>
                  <a:lnTo>
                    <a:pt x="196" y="22"/>
                  </a:lnTo>
                  <a:lnTo>
                    <a:pt x="198" y="22"/>
                  </a:lnTo>
                  <a:lnTo>
                    <a:pt x="198" y="24"/>
                  </a:lnTo>
                  <a:lnTo>
                    <a:pt x="198" y="22"/>
                  </a:lnTo>
                  <a:lnTo>
                    <a:pt x="200" y="22"/>
                  </a:lnTo>
                  <a:lnTo>
                    <a:pt x="200" y="20"/>
                  </a:lnTo>
                  <a:lnTo>
                    <a:pt x="202" y="20"/>
                  </a:lnTo>
                  <a:lnTo>
                    <a:pt x="204" y="20"/>
                  </a:lnTo>
                  <a:lnTo>
                    <a:pt x="204" y="18"/>
                  </a:lnTo>
                  <a:lnTo>
                    <a:pt x="206" y="18"/>
                  </a:lnTo>
                  <a:lnTo>
                    <a:pt x="206" y="16"/>
                  </a:lnTo>
                  <a:lnTo>
                    <a:pt x="208" y="16"/>
                  </a:lnTo>
                  <a:lnTo>
                    <a:pt x="208" y="18"/>
                  </a:lnTo>
                  <a:lnTo>
                    <a:pt x="208" y="20"/>
                  </a:lnTo>
                  <a:lnTo>
                    <a:pt x="208" y="22"/>
                  </a:lnTo>
                  <a:lnTo>
                    <a:pt x="210" y="22"/>
                  </a:lnTo>
                  <a:lnTo>
                    <a:pt x="212" y="20"/>
                  </a:lnTo>
                  <a:lnTo>
                    <a:pt x="212" y="22"/>
                  </a:lnTo>
                  <a:lnTo>
                    <a:pt x="212" y="24"/>
                  </a:lnTo>
                  <a:lnTo>
                    <a:pt x="214" y="24"/>
                  </a:lnTo>
                  <a:lnTo>
                    <a:pt x="214" y="22"/>
                  </a:lnTo>
                  <a:lnTo>
                    <a:pt x="216" y="22"/>
                  </a:lnTo>
                  <a:lnTo>
                    <a:pt x="216" y="24"/>
                  </a:lnTo>
                  <a:lnTo>
                    <a:pt x="216" y="24"/>
                  </a:lnTo>
                  <a:lnTo>
                    <a:pt x="216" y="26"/>
                  </a:lnTo>
                  <a:lnTo>
                    <a:pt x="216" y="28"/>
                  </a:lnTo>
                  <a:lnTo>
                    <a:pt x="216" y="30"/>
                  </a:lnTo>
                  <a:lnTo>
                    <a:pt x="218" y="30"/>
                  </a:lnTo>
                  <a:lnTo>
                    <a:pt x="218" y="32"/>
                  </a:lnTo>
                  <a:lnTo>
                    <a:pt x="220" y="32"/>
                  </a:lnTo>
                  <a:lnTo>
                    <a:pt x="220" y="34"/>
                  </a:lnTo>
                  <a:lnTo>
                    <a:pt x="222" y="34"/>
                  </a:lnTo>
                  <a:lnTo>
                    <a:pt x="224" y="34"/>
                  </a:lnTo>
                  <a:lnTo>
                    <a:pt x="226" y="34"/>
                  </a:lnTo>
                  <a:lnTo>
                    <a:pt x="226" y="32"/>
                  </a:lnTo>
                  <a:lnTo>
                    <a:pt x="226" y="34"/>
                  </a:lnTo>
                  <a:lnTo>
                    <a:pt x="226" y="36"/>
                  </a:lnTo>
                  <a:lnTo>
                    <a:pt x="228" y="36"/>
                  </a:lnTo>
                  <a:lnTo>
                    <a:pt x="226" y="36"/>
                  </a:lnTo>
                  <a:lnTo>
                    <a:pt x="226" y="38"/>
                  </a:lnTo>
                  <a:lnTo>
                    <a:pt x="228" y="40"/>
                  </a:lnTo>
                  <a:lnTo>
                    <a:pt x="226" y="40"/>
                  </a:lnTo>
                  <a:lnTo>
                    <a:pt x="226" y="42"/>
                  </a:lnTo>
                  <a:lnTo>
                    <a:pt x="226" y="44"/>
                  </a:lnTo>
                  <a:lnTo>
                    <a:pt x="228" y="44"/>
                  </a:lnTo>
                  <a:lnTo>
                    <a:pt x="228" y="44"/>
                  </a:lnTo>
                  <a:lnTo>
                    <a:pt x="228" y="46"/>
                  </a:lnTo>
                  <a:lnTo>
                    <a:pt x="228" y="48"/>
                  </a:lnTo>
                  <a:lnTo>
                    <a:pt x="230" y="48"/>
                  </a:lnTo>
                  <a:lnTo>
                    <a:pt x="230" y="50"/>
                  </a:lnTo>
                  <a:lnTo>
                    <a:pt x="230" y="52"/>
                  </a:lnTo>
                  <a:lnTo>
                    <a:pt x="232" y="52"/>
                  </a:lnTo>
                  <a:lnTo>
                    <a:pt x="232" y="54"/>
                  </a:lnTo>
                  <a:lnTo>
                    <a:pt x="234" y="54"/>
                  </a:lnTo>
                  <a:lnTo>
                    <a:pt x="234" y="56"/>
                  </a:lnTo>
                  <a:lnTo>
                    <a:pt x="234" y="58"/>
                  </a:lnTo>
                  <a:lnTo>
                    <a:pt x="236" y="58"/>
                  </a:lnTo>
                  <a:lnTo>
                    <a:pt x="238" y="58"/>
                  </a:lnTo>
                  <a:lnTo>
                    <a:pt x="238" y="56"/>
                  </a:lnTo>
                  <a:lnTo>
                    <a:pt x="240" y="56"/>
                  </a:lnTo>
                  <a:lnTo>
                    <a:pt x="240" y="54"/>
                  </a:lnTo>
                  <a:lnTo>
                    <a:pt x="240" y="52"/>
                  </a:lnTo>
                  <a:lnTo>
                    <a:pt x="242" y="52"/>
                  </a:lnTo>
                  <a:lnTo>
                    <a:pt x="244" y="50"/>
                  </a:lnTo>
                  <a:lnTo>
                    <a:pt x="246" y="50"/>
                  </a:lnTo>
                  <a:lnTo>
                    <a:pt x="246" y="48"/>
                  </a:lnTo>
                  <a:lnTo>
                    <a:pt x="246" y="46"/>
                  </a:lnTo>
                  <a:lnTo>
                    <a:pt x="246" y="44"/>
                  </a:lnTo>
                  <a:lnTo>
                    <a:pt x="244" y="44"/>
                  </a:lnTo>
                  <a:lnTo>
                    <a:pt x="244" y="44"/>
                  </a:lnTo>
                  <a:lnTo>
                    <a:pt x="244" y="42"/>
                  </a:lnTo>
                  <a:lnTo>
                    <a:pt x="244" y="40"/>
                  </a:lnTo>
                  <a:lnTo>
                    <a:pt x="246" y="38"/>
                  </a:lnTo>
                  <a:lnTo>
                    <a:pt x="246" y="36"/>
                  </a:lnTo>
                  <a:lnTo>
                    <a:pt x="246" y="34"/>
                  </a:lnTo>
                  <a:lnTo>
                    <a:pt x="246" y="32"/>
                  </a:lnTo>
                  <a:lnTo>
                    <a:pt x="248" y="32"/>
                  </a:lnTo>
                  <a:lnTo>
                    <a:pt x="250" y="32"/>
                  </a:lnTo>
                  <a:lnTo>
                    <a:pt x="252" y="32"/>
                  </a:lnTo>
                  <a:lnTo>
                    <a:pt x="252" y="34"/>
                  </a:lnTo>
                  <a:lnTo>
                    <a:pt x="254" y="32"/>
                  </a:lnTo>
                  <a:lnTo>
                    <a:pt x="256" y="32"/>
                  </a:lnTo>
                  <a:lnTo>
                    <a:pt x="256" y="34"/>
                  </a:lnTo>
                  <a:lnTo>
                    <a:pt x="256" y="36"/>
                  </a:lnTo>
                  <a:lnTo>
                    <a:pt x="256" y="38"/>
                  </a:lnTo>
                  <a:lnTo>
                    <a:pt x="258" y="38"/>
                  </a:lnTo>
                  <a:lnTo>
                    <a:pt x="258" y="40"/>
                  </a:lnTo>
                  <a:lnTo>
                    <a:pt x="260" y="42"/>
                  </a:lnTo>
                  <a:lnTo>
                    <a:pt x="262" y="42"/>
                  </a:lnTo>
                  <a:lnTo>
                    <a:pt x="262" y="44"/>
                  </a:lnTo>
                  <a:lnTo>
                    <a:pt x="264" y="44"/>
                  </a:lnTo>
                  <a:lnTo>
                    <a:pt x="264" y="42"/>
                  </a:lnTo>
                  <a:lnTo>
                    <a:pt x="264" y="42"/>
                  </a:lnTo>
                  <a:lnTo>
                    <a:pt x="264" y="40"/>
                  </a:lnTo>
                  <a:lnTo>
                    <a:pt x="266" y="40"/>
                  </a:lnTo>
                  <a:lnTo>
                    <a:pt x="264" y="40"/>
                  </a:lnTo>
                  <a:lnTo>
                    <a:pt x="264" y="38"/>
                  </a:lnTo>
                  <a:lnTo>
                    <a:pt x="266" y="38"/>
                  </a:lnTo>
                  <a:lnTo>
                    <a:pt x="266" y="36"/>
                  </a:lnTo>
                  <a:lnTo>
                    <a:pt x="268" y="36"/>
                  </a:lnTo>
                  <a:lnTo>
                    <a:pt x="268" y="34"/>
                  </a:lnTo>
                  <a:lnTo>
                    <a:pt x="268" y="32"/>
                  </a:lnTo>
                  <a:lnTo>
                    <a:pt x="268" y="30"/>
                  </a:lnTo>
                  <a:lnTo>
                    <a:pt x="266" y="30"/>
                  </a:lnTo>
                  <a:lnTo>
                    <a:pt x="268" y="30"/>
                  </a:lnTo>
                  <a:lnTo>
                    <a:pt x="268" y="28"/>
                  </a:lnTo>
                  <a:lnTo>
                    <a:pt x="270" y="28"/>
                  </a:lnTo>
                  <a:lnTo>
                    <a:pt x="270" y="26"/>
                  </a:lnTo>
                  <a:lnTo>
                    <a:pt x="272" y="26"/>
                  </a:lnTo>
                  <a:lnTo>
                    <a:pt x="272" y="24"/>
                  </a:lnTo>
                  <a:lnTo>
                    <a:pt x="274" y="24"/>
                  </a:lnTo>
                  <a:lnTo>
                    <a:pt x="276" y="24"/>
                  </a:lnTo>
                  <a:lnTo>
                    <a:pt x="278" y="24"/>
                  </a:lnTo>
                  <a:lnTo>
                    <a:pt x="278" y="26"/>
                  </a:lnTo>
                  <a:lnTo>
                    <a:pt x="280" y="26"/>
                  </a:lnTo>
                  <a:lnTo>
                    <a:pt x="280" y="28"/>
                  </a:lnTo>
                  <a:lnTo>
                    <a:pt x="280" y="30"/>
                  </a:lnTo>
                  <a:lnTo>
                    <a:pt x="282" y="30"/>
                  </a:lnTo>
                  <a:lnTo>
                    <a:pt x="284" y="32"/>
                  </a:lnTo>
                  <a:lnTo>
                    <a:pt x="286" y="32"/>
                  </a:lnTo>
                  <a:lnTo>
                    <a:pt x="286" y="34"/>
                  </a:lnTo>
                  <a:lnTo>
                    <a:pt x="288" y="34"/>
                  </a:lnTo>
                  <a:lnTo>
                    <a:pt x="288" y="36"/>
                  </a:lnTo>
                  <a:lnTo>
                    <a:pt x="288" y="38"/>
                  </a:lnTo>
                  <a:lnTo>
                    <a:pt x="288" y="40"/>
                  </a:lnTo>
                  <a:lnTo>
                    <a:pt x="290" y="40"/>
                  </a:lnTo>
                  <a:lnTo>
                    <a:pt x="290" y="42"/>
                  </a:lnTo>
                  <a:lnTo>
                    <a:pt x="290" y="44"/>
                  </a:lnTo>
                  <a:lnTo>
                    <a:pt x="292" y="44"/>
                  </a:lnTo>
                  <a:lnTo>
                    <a:pt x="292" y="44"/>
                  </a:lnTo>
                  <a:lnTo>
                    <a:pt x="294" y="44"/>
                  </a:lnTo>
                  <a:lnTo>
                    <a:pt x="294" y="46"/>
                  </a:lnTo>
                  <a:lnTo>
                    <a:pt x="294" y="48"/>
                  </a:lnTo>
                  <a:lnTo>
                    <a:pt x="296" y="48"/>
                  </a:lnTo>
                  <a:lnTo>
                    <a:pt x="296" y="50"/>
                  </a:lnTo>
                  <a:lnTo>
                    <a:pt x="298" y="50"/>
                  </a:lnTo>
                  <a:lnTo>
                    <a:pt x="298" y="52"/>
                  </a:lnTo>
                  <a:lnTo>
                    <a:pt x="298" y="54"/>
                  </a:lnTo>
                  <a:lnTo>
                    <a:pt x="300" y="54"/>
                  </a:lnTo>
                  <a:lnTo>
                    <a:pt x="300" y="56"/>
                  </a:lnTo>
                  <a:lnTo>
                    <a:pt x="300" y="58"/>
                  </a:lnTo>
                  <a:lnTo>
                    <a:pt x="300" y="60"/>
                  </a:lnTo>
                  <a:lnTo>
                    <a:pt x="302" y="60"/>
                  </a:lnTo>
                  <a:lnTo>
                    <a:pt x="302" y="62"/>
                  </a:lnTo>
                  <a:lnTo>
                    <a:pt x="300" y="62"/>
                  </a:lnTo>
                  <a:lnTo>
                    <a:pt x="302" y="62"/>
                  </a:lnTo>
                  <a:lnTo>
                    <a:pt x="302" y="64"/>
                  </a:lnTo>
                  <a:lnTo>
                    <a:pt x="304" y="64"/>
                  </a:lnTo>
                  <a:lnTo>
                    <a:pt x="304" y="66"/>
                  </a:lnTo>
                  <a:lnTo>
                    <a:pt x="306" y="66"/>
                  </a:lnTo>
                  <a:lnTo>
                    <a:pt x="306" y="68"/>
                  </a:lnTo>
                  <a:lnTo>
                    <a:pt x="308" y="68"/>
                  </a:lnTo>
                  <a:lnTo>
                    <a:pt x="308" y="70"/>
                  </a:lnTo>
                  <a:lnTo>
                    <a:pt x="310" y="70"/>
                  </a:lnTo>
                  <a:lnTo>
                    <a:pt x="310" y="72"/>
                  </a:lnTo>
                  <a:lnTo>
                    <a:pt x="308" y="72"/>
                  </a:lnTo>
                  <a:lnTo>
                    <a:pt x="308" y="74"/>
                  </a:lnTo>
                  <a:lnTo>
                    <a:pt x="308" y="76"/>
                  </a:lnTo>
                  <a:lnTo>
                    <a:pt x="310" y="76"/>
                  </a:lnTo>
                  <a:lnTo>
                    <a:pt x="312" y="76"/>
                  </a:lnTo>
                  <a:lnTo>
                    <a:pt x="312" y="76"/>
                  </a:lnTo>
                  <a:lnTo>
                    <a:pt x="312" y="78"/>
                  </a:lnTo>
                  <a:lnTo>
                    <a:pt x="312" y="80"/>
                  </a:lnTo>
                  <a:lnTo>
                    <a:pt x="314" y="80"/>
                  </a:lnTo>
                  <a:lnTo>
                    <a:pt x="314" y="82"/>
                  </a:lnTo>
                  <a:lnTo>
                    <a:pt x="314" y="84"/>
                  </a:lnTo>
                  <a:lnTo>
                    <a:pt x="314" y="86"/>
                  </a:lnTo>
                  <a:lnTo>
                    <a:pt x="314" y="88"/>
                  </a:lnTo>
                  <a:lnTo>
                    <a:pt x="312" y="88"/>
                  </a:lnTo>
                  <a:lnTo>
                    <a:pt x="314" y="88"/>
                  </a:lnTo>
                  <a:lnTo>
                    <a:pt x="314" y="90"/>
                  </a:lnTo>
                  <a:lnTo>
                    <a:pt x="316" y="90"/>
                  </a:lnTo>
                  <a:lnTo>
                    <a:pt x="318" y="90"/>
                  </a:lnTo>
                  <a:lnTo>
                    <a:pt x="318" y="92"/>
                  </a:lnTo>
                  <a:lnTo>
                    <a:pt x="318" y="92"/>
                  </a:lnTo>
                  <a:lnTo>
                    <a:pt x="318" y="94"/>
                  </a:lnTo>
                  <a:lnTo>
                    <a:pt x="320" y="94"/>
                  </a:lnTo>
                  <a:lnTo>
                    <a:pt x="320" y="96"/>
                  </a:lnTo>
                  <a:lnTo>
                    <a:pt x="320" y="98"/>
                  </a:lnTo>
                  <a:lnTo>
                    <a:pt x="320" y="100"/>
                  </a:lnTo>
                  <a:lnTo>
                    <a:pt x="322" y="100"/>
                  </a:lnTo>
                  <a:lnTo>
                    <a:pt x="322" y="102"/>
                  </a:lnTo>
                  <a:lnTo>
                    <a:pt x="322" y="104"/>
                  </a:lnTo>
                  <a:lnTo>
                    <a:pt x="322" y="106"/>
                  </a:lnTo>
                  <a:lnTo>
                    <a:pt x="322" y="108"/>
                  </a:lnTo>
                  <a:lnTo>
                    <a:pt x="324" y="108"/>
                  </a:lnTo>
                  <a:lnTo>
                    <a:pt x="322" y="108"/>
                  </a:lnTo>
                  <a:lnTo>
                    <a:pt x="322" y="110"/>
                  </a:lnTo>
                  <a:lnTo>
                    <a:pt x="322" y="112"/>
                  </a:lnTo>
                  <a:lnTo>
                    <a:pt x="322" y="114"/>
                  </a:lnTo>
                  <a:lnTo>
                    <a:pt x="320" y="114"/>
                  </a:lnTo>
                  <a:lnTo>
                    <a:pt x="320" y="116"/>
                  </a:lnTo>
                  <a:lnTo>
                    <a:pt x="320" y="114"/>
                  </a:lnTo>
                  <a:lnTo>
                    <a:pt x="318" y="114"/>
                  </a:lnTo>
                  <a:lnTo>
                    <a:pt x="316" y="114"/>
                  </a:lnTo>
                  <a:lnTo>
                    <a:pt x="316" y="116"/>
                  </a:lnTo>
                  <a:lnTo>
                    <a:pt x="316" y="118"/>
                  </a:lnTo>
                  <a:lnTo>
                    <a:pt x="314" y="120"/>
                  </a:lnTo>
                  <a:lnTo>
                    <a:pt x="316" y="120"/>
                  </a:lnTo>
                  <a:lnTo>
                    <a:pt x="316" y="122"/>
                  </a:lnTo>
                  <a:lnTo>
                    <a:pt x="318" y="124"/>
                  </a:lnTo>
                  <a:lnTo>
                    <a:pt x="318" y="126"/>
                  </a:lnTo>
                  <a:lnTo>
                    <a:pt x="318" y="128"/>
                  </a:lnTo>
                  <a:lnTo>
                    <a:pt x="320" y="128"/>
                  </a:lnTo>
                  <a:lnTo>
                    <a:pt x="320" y="130"/>
                  </a:lnTo>
                  <a:lnTo>
                    <a:pt x="322" y="130"/>
                  </a:lnTo>
                  <a:lnTo>
                    <a:pt x="322" y="132"/>
                  </a:lnTo>
                  <a:lnTo>
                    <a:pt x="324" y="132"/>
                  </a:lnTo>
                  <a:lnTo>
                    <a:pt x="324" y="134"/>
                  </a:lnTo>
                  <a:lnTo>
                    <a:pt x="326" y="134"/>
                  </a:lnTo>
                  <a:lnTo>
                    <a:pt x="326" y="136"/>
                  </a:lnTo>
                  <a:lnTo>
                    <a:pt x="328" y="136"/>
                  </a:lnTo>
                  <a:lnTo>
                    <a:pt x="328" y="138"/>
                  </a:lnTo>
                  <a:lnTo>
                    <a:pt x="330" y="138"/>
                  </a:lnTo>
                  <a:lnTo>
                    <a:pt x="330" y="140"/>
                  </a:lnTo>
                  <a:lnTo>
                    <a:pt x="332" y="140"/>
                  </a:lnTo>
                  <a:lnTo>
                    <a:pt x="332" y="140"/>
                  </a:lnTo>
                  <a:lnTo>
                    <a:pt x="334" y="142"/>
                  </a:lnTo>
                  <a:lnTo>
                    <a:pt x="336" y="142"/>
                  </a:lnTo>
                  <a:lnTo>
                    <a:pt x="336" y="144"/>
                  </a:lnTo>
                  <a:lnTo>
                    <a:pt x="338" y="144"/>
                  </a:lnTo>
                  <a:lnTo>
                    <a:pt x="340" y="144"/>
                  </a:lnTo>
                  <a:lnTo>
                    <a:pt x="340" y="146"/>
                  </a:lnTo>
                  <a:lnTo>
                    <a:pt x="340" y="148"/>
                  </a:lnTo>
                  <a:lnTo>
                    <a:pt x="338" y="148"/>
                  </a:lnTo>
                  <a:lnTo>
                    <a:pt x="338" y="150"/>
                  </a:lnTo>
                  <a:lnTo>
                    <a:pt x="336" y="150"/>
                  </a:lnTo>
                  <a:lnTo>
                    <a:pt x="336" y="152"/>
                  </a:lnTo>
                  <a:lnTo>
                    <a:pt x="338" y="152"/>
                  </a:lnTo>
                  <a:lnTo>
                    <a:pt x="338" y="154"/>
                  </a:lnTo>
                  <a:lnTo>
                    <a:pt x="338" y="156"/>
                  </a:lnTo>
                  <a:lnTo>
                    <a:pt x="340" y="156"/>
                  </a:lnTo>
                  <a:lnTo>
                    <a:pt x="342" y="156"/>
                  </a:lnTo>
                  <a:lnTo>
                    <a:pt x="344" y="156"/>
                  </a:lnTo>
                  <a:lnTo>
                    <a:pt x="344" y="158"/>
                  </a:lnTo>
                  <a:lnTo>
                    <a:pt x="344" y="160"/>
                  </a:lnTo>
                  <a:lnTo>
                    <a:pt x="344" y="162"/>
                  </a:lnTo>
                  <a:lnTo>
                    <a:pt x="344" y="164"/>
                  </a:lnTo>
                  <a:lnTo>
                    <a:pt x="344" y="166"/>
                  </a:lnTo>
                  <a:lnTo>
                    <a:pt x="346" y="166"/>
                  </a:lnTo>
                  <a:lnTo>
                    <a:pt x="346" y="168"/>
                  </a:lnTo>
                  <a:lnTo>
                    <a:pt x="346" y="170"/>
                  </a:lnTo>
                  <a:lnTo>
                    <a:pt x="348" y="172"/>
                  </a:lnTo>
                  <a:lnTo>
                    <a:pt x="346" y="172"/>
                  </a:lnTo>
                  <a:lnTo>
                    <a:pt x="346" y="174"/>
                  </a:lnTo>
                  <a:lnTo>
                    <a:pt x="346" y="176"/>
                  </a:lnTo>
                  <a:lnTo>
                    <a:pt x="348" y="176"/>
                  </a:lnTo>
                  <a:lnTo>
                    <a:pt x="350" y="176"/>
                  </a:lnTo>
                  <a:lnTo>
                    <a:pt x="352" y="176"/>
                  </a:lnTo>
                  <a:lnTo>
                    <a:pt x="352" y="178"/>
                  </a:lnTo>
                  <a:lnTo>
                    <a:pt x="352" y="180"/>
                  </a:lnTo>
                  <a:lnTo>
                    <a:pt x="350" y="180"/>
                  </a:lnTo>
                  <a:lnTo>
                    <a:pt x="350" y="182"/>
                  </a:lnTo>
                  <a:lnTo>
                    <a:pt x="350" y="184"/>
                  </a:lnTo>
                  <a:lnTo>
                    <a:pt x="348" y="184"/>
                  </a:lnTo>
                  <a:lnTo>
                    <a:pt x="348" y="186"/>
                  </a:lnTo>
                  <a:lnTo>
                    <a:pt x="350" y="186"/>
                  </a:lnTo>
                  <a:lnTo>
                    <a:pt x="350" y="188"/>
                  </a:lnTo>
                  <a:lnTo>
                    <a:pt x="348" y="188"/>
                  </a:lnTo>
                  <a:lnTo>
                    <a:pt x="348" y="188"/>
                  </a:lnTo>
                  <a:lnTo>
                    <a:pt x="348" y="190"/>
                  </a:lnTo>
                  <a:lnTo>
                    <a:pt x="350" y="190"/>
                  </a:lnTo>
                  <a:lnTo>
                    <a:pt x="350" y="192"/>
                  </a:lnTo>
                  <a:lnTo>
                    <a:pt x="352" y="194"/>
                  </a:lnTo>
                  <a:lnTo>
                    <a:pt x="352" y="196"/>
                  </a:lnTo>
                  <a:lnTo>
                    <a:pt x="350" y="196"/>
                  </a:lnTo>
                  <a:lnTo>
                    <a:pt x="350" y="198"/>
                  </a:lnTo>
                  <a:lnTo>
                    <a:pt x="350" y="200"/>
                  </a:lnTo>
                  <a:lnTo>
                    <a:pt x="352" y="200"/>
                  </a:lnTo>
                  <a:lnTo>
                    <a:pt x="352" y="202"/>
                  </a:lnTo>
                  <a:lnTo>
                    <a:pt x="352" y="204"/>
                  </a:lnTo>
                  <a:lnTo>
                    <a:pt x="354" y="206"/>
                  </a:lnTo>
                  <a:lnTo>
                    <a:pt x="354" y="208"/>
                  </a:lnTo>
                  <a:lnTo>
                    <a:pt x="354" y="210"/>
                  </a:lnTo>
                  <a:lnTo>
                    <a:pt x="354" y="212"/>
                  </a:lnTo>
                  <a:lnTo>
                    <a:pt x="356" y="212"/>
                  </a:lnTo>
                  <a:lnTo>
                    <a:pt x="356" y="214"/>
                  </a:lnTo>
                  <a:lnTo>
                    <a:pt x="358" y="214"/>
                  </a:lnTo>
                  <a:lnTo>
                    <a:pt x="358" y="216"/>
                  </a:lnTo>
                  <a:lnTo>
                    <a:pt x="358" y="218"/>
                  </a:lnTo>
                  <a:lnTo>
                    <a:pt x="360" y="220"/>
                  </a:lnTo>
                  <a:lnTo>
                    <a:pt x="360" y="220"/>
                  </a:lnTo>
                  <a:lnTo>
                    <a:pt x="360" y="222"/>
                  </a:lnTo>
                  <a:lnTo>
                    <a:pt x="360" y="222"/>
                  </a:lnTo>
                  <a:lnTo>
                    <a:pt x="360" y="224"/>
                  </a:lnTo>
                  <a:lnTo>
                    <a:pt x="360" y="224"/>
                  </a:lnTo>
                  <a:lnTo>
                    <a:pt x="362" y="224"/>
                  </a:lnTo>
                  <a:lnTo>
                    <a:pt x="362" y="226"/>
                  </a:lnTo>
                  <a:lnTo>
                    <a:pt x="360" y="226"/>
                  </a:lnTo>
                  <a:lnTo>
                    <a:pt x="360" y="228"/>
                  </a:lnTo>
                  <a:lnTo>
                    <a:pt x="360" y="230"/>
                  </a:lnTo>
                  <a:lnTo>
                    <a:pt x="362" y="230"/>
                  </a:lnTo>
                  <a:lnTo>
                    <a:pt x="362" y="232"/>
                  </a:lnTo>
                  <a:lnTo>
                    <a:pt x="362" y="234"/>
                  </a:lnTo>
                  <a:lnTo>
                    <a:pt x="360" y="234"/>
                  </a:lnTo>
                  <a:lnTo>
                    <a:pt x="360" y="236"/>
                  </a:lnTo>
                  <a:lnTo>
                    <a:pt x="362" y="236"/>
                  </a:lnTo>
                  <a:lnTo>
                    <a:pt x="362" y="236"/>
                  </a:lnTo>
                  <a:lnTo>
                    <a:pt x="364" y="236"/>
                  </a:lnTo>
                  <a:lnTo>
                    <a:pt x="364" y="236"/>
                  </a:lnTo>
                  <a:lnTo>
                    <a:pt x="366" y="236"/>
                  </a:lnTo>
                  <a:lnTo>
                    <a:pt x="366" y="238"/>
                  </a:lnTo>
                  <a:lnTo>
                    <a:pt x="366" y="240"/>
                  </a:lnTo>
                  <a:lnTo>
                    <a:pt x="368" y="240"/>
                  </a:lnTo>
                  <a:lnTo>
                    <a:pt x="368" y="242"/>
                  </a:lnTo>
                  <a:lnTo>
                    <a:pt x="368" y="244"/>
                  </a:lnTo>
                  <a:lnTo>
                    <a:pt x="368" y="246"/>
                  </a:lnTo>
                  <a:lnTo>
                    <a:pt x="370" y="248"/>
                  </a:lnTo>
                  <a:lnTo>
                    <a:pt x="370" y="250"/>
                  </a:lnTo>
                  <a:lnTo>
                    <a:pt x="370" y="252"/>
                  </a:lnTo>
                  <a:lnTo>
                    <a:pt x="370" y="254"/>
                  </a:lnTo>
                  <a:lnTo>
                    <a:pt x="370" y="256"/>
                  </a:lnTo>
                  <a:lnTo>
                    <a:pt x="370" y="258"/>
                  </a:lnTo>
                  <a:lnTo>
                    <a:pt x="370" y="260"/>
                  </a:lnTo>
                  <a:lnTo>
                    <a:pt x="370" y="262"/>
                  </a:lnTo>
                  <a:lnTo>
                    <a:pt x="370" y="264"/>
                  </a:lnTo>
                  <a:lnTo>
                    <a:pt x="370" y="266"/>
                  </a:lnTo>
                  <a:lnTo>
                    <a:pt x="368" y="268"/>
                  </a:lnTo>
                  <a:lnTo>
                    <a:pt x="368" y="270"/>
                  </a:lnTo>
                  <a:lnTo>
                    <a:pt x="368" y="272"/>
                  </a:lnTo>
                  <a:lnTo>
                    <a:pt x="368" y="274"/>
                  </a:lnTo>
                  <a:lnTo>
                    <a:pt x="368" y="276"/>
                  </a:lnTo>
                  <a:lnTo>
                    <a:pt x="368" y="278"/>
                  </a:lnTo>
                  <a:lnTo>
                    <a:pt x="368" y="280"/>
                  </a:lnTo>
                  <a:lnTo>
                    <a:pt x="368" y="282"/>
                  </a:lnTo>
                  <a:lnTo>
                    <a:pt x="370" y="282"/>
                  </a:lnTo>
                  <a:lnTo>
                    <a:pt x="370" y="284"/>
                  </a:lnTo>
                  <a:lnTo>
                    <a:pt x="372" y="284"/>
                  </a:lnTo>
                  <a:lnTo>
                    <a:pt x="372" y="284"/>
                  </a:lnTo>
                  <a:lnTo>
                    <a:pt x="372" y="286"/>
                  </a:lnTo>
                  <a:lnTo>
                    <a:pt x="372" y="288"/>
                  </a:lnTo>
                  <a:lnTo>
                    <a:pt x="372" y="290"/>
                  </a:lnTo>
                  <a:lnTo>
                    <a:pt x="372" y="292"/>
                  </a:lnTo>
                  <a:lnTo>
                    <a:pt x="372" y="294"/>
                  </a:lnTo>
                  <a:lnTo>
                    <a:pt x="374" y="294"/>
                  </a:lnTo>
                  <a:lnTo>
                    <a:pt x="376" y="294"/>
                  </a:lnTo>
                  <a:lnTo>
                    <a:pt x="376" y="292"/>
                  </a:lnTo>
                  <a:lnTo>
                    <a:pt x="378" y="292"/>
                  </a:lnTo>
                  <a:lnTo>
                    <a:pt x="380" y="292"/>
                  </a:lnTo>
                  <a:lnTo>
                    <a:pt x="382" y="292"/>
                  </a:lnTo>
                  <a:lnTo>
                    <a:pt x="382" y="290"/>
                  </a:lnTo>
                  <a:lnTo>
                    <a:pt x="384" y="290"/>
                  </a:lnTo>
                  <a:lnTo>
                    <a:pt x="386" y="290"/>
                  </a:lnTo>
                  <a:lnTo>
                    <a:pt x="388" y="288"/>
                  </a:lnTo>
                  <a:lnTo>
                    <a:pt x="390" y="288"/>
                  </a:lnTo>
                  <a:lnTo>
                    <a:pt x="392" y="288"/>
                  </a:lnTo>
                  <a:lnTo>
                    <a:pt x="394" y="288"/>
                  </a:lnTo>
                  <a:lnTo>
                    <a:pt x="394" y="286"/>
                  </a:lnTo>
                  <a:lnTo>
                    <a:pt x="396" y="286"/>
                  </a:lnTo>
                  <a:lnTo>
                    <a:pt x="398" y="286"/>
                  </a:lnTo>
                  <a:lnTo>
                    <a:pt x="398" y="284"/>
                  </a:lnTo>
                  <a:lnTo>
                    <a:pt x="400" y="286"/>
                  </a:lnTo>
                  <a:lnTo>
                    <a:pt x="400" y="288"/>
                  </a:lnTo>
                  <a:lnTo>
                    <a:pt x="400" y="290"/>
                  </a:lnTo>
                  <a:lnTo>
                    <a:pt x="402" y="292"/>
                  </a:lnTo>
                  <a:lnTo>
                    <a:pt x="404" y="292"/>
                  </a:lnTo>
                  <a:lnTo>
                    <a:pt x="404" y="294"/>
                  </a:lnTo>
                  <a:lnTo>
                    <a:pt x="406" y="294"/>
                  </a:lnTo>
                  <a:lnTo>
                    <a:pt x="408" y="294"/>
                  </a:lnTo>
                  <a:lnTo>
                    <a:pt x="408" y="294"/>
                  </a:lnTo>
                  <a:lnTo>
                    <a:pt x="410" y="294"/>
                  </a:lnTo>
                  <a:lnTo>
                    <a:pt x="410" y="296"/>
                  </a:lnTo>
                  <a:lnTo>
                    <a:pt x="410" y="298"/>
                  </a:lnTo>
                  <a:lnTo>
                    <a:pt x="410" y="300"/>
                  </a:lnTo>
                  <a:lnTo>
                    <a:pt x="410" y="302"/>
                  </a:lnTo>
                  <a:lnTo>
                    <a:pt x="412" y="302"/>
                  </a:lnTo>
                  <a:lnTo>
                    <a:pt x="412" y="304"/>
                  </a:lnTo>
                  <a:lnTo>
                    <a:pt x="412" y="306"/>
                  </a:lnTo>
                  <a:lnTo>
                    <a:pt x="414" y="308"/>
                  </a:lnTo>
                  <a:lnTo>
                    <a:pt x="414" y="310"/>
                  </a:lnTo>
                  <a:lnTo>
                    <a:pt x="414" y="312"/>
                  </a:lnTo>
                  <a:lnTo>
                    <a:pt x="416" y="314"/>
                  </a:lnTo>
                  <a:lnTo>
                    <a:pt x="416" y="316"/>
                  </a:lnTo>
                  <a:lnTo>
                    <a:pt x="418" y="316"/>
                  </a:lnTo>
                  <a:lnTo>
                    <a:pt x="420" y="316"/>
                  </a:lnTo>
                  <a:lnTo>
                    <a:pt x="420" y="318"/>
                  </a:lnTo>
                  <a:lnTo>
                    <a:pt x="418" y="318"/>
                  </a:lnTo>
                  <a:lnTo>
                    <a:pt x="416" y="318"/>
                  </a:lnTo>
                  <a:lnTo>
                    <a:pt x="416" y="320"/>
                  </a:lnTo>
                  <a:lnTo>
                    <a:pt x="418" y="320"/>
                  </a:lnTo>
                  <a:lnTo>
                    <a:pt x="418" y="322"/>
                  </a:lnTo>
                  <a:lnTo>
                    <a:pt x="420" y="322"/>
                  </a:lnTo>
                  <a:lnTo>
                    <a:pt x="420" y="324"/>
                  </a:lnTo>
                  <a:lnTo>
                    <a:pt x="420" y="326"/>
                  </a:lnTo>
                  <a:lnTo>
                    <a:pt x="420" y="328"/>
                  </a:lnTo>
                  <a:lnTo>
                    <a:pt x="420" y="330"/>
                  </a:lnTo>
                  <a:lnTo>
                    <a:pt x="420" y="332"/>
                  </a:lnTo>
                  <a:lnTo>
                    <a:pt x="420" y="332"/>
                  </a:lnTo>
                  <a:lnTo>
                    <a:pt x="422" y="332"/>
                  </a:lnTo>
                  <a:lnTo>
                    <a:pt x="422" y="334"/>
                  </a:lnTo>
                  <a:lnTo>
                    <a:pt x="424" y="334"/>
                  </a:lnTo>
                  <a:lnTo>
                    <a:pt x="422" y="334"/>
                  </a:lnTo>
                  <a:lnTo>
                    <a:pt x="422" y="336"/>
                  </a:lnTo>
                  <a:lnTo>
                    <a:pt x="424" y="336"/>
                  </a:lnTo>
                  <a:lnTo>
                    <a:pt x="426" y="336"/>
                  </a:lnTo>
                  <a:lnTo>
                    <a:pt x="426" y="338"/>
                  </a:lnTo>
                  <a:lnTo>
                    <a:pt x="428" y="338"/>
                  </a:lnTo>
                  <a:lnTo>
                    <a:pt x="428" y="340"/>
                  </a:lnTo>
                  <a:lnTo>
                    <a:pt x="428" y="342"/>
                  </a:lnTo>
                  <a:lnTo>
                    <a:pt x="430" y="342"/>
                  </a:lnTo>
                  <a:lnTo>
                    <a:pt x="432" y="342"/>
                  </a:lnTo>
                  <a:lnTo>
                    <a:pt x="434" y="342"/>
                  </a:lnTo>
                  <a:lnTo>
                    <a:pt x="434" y="344"/>
                  </a:lnTo>
                  <a:lnTo>
                    <a:pt x="434" y="346"/>
                  </a:lnTo>
                  <a:lnTo>
                    <a:pt x="436" y="346"/>
                  </a:lnTo>
                  <a:lnTo>
                    <a:pt x="436" y="348"/>
                  </a:lnTo>
                  <a:lnTo>
                    <a:pt x="438" y="348"/>
                  </a:lnTo>
                  <a:lnTo>
                    <a:pt x="440" y="348"/>
                  </a:lnTo>
                  <a:lnTo>
                    <a:pt x="440" y="350"/>
                  </a:lnTo>
                  <a:lnTo>
                    <a:pt x="440" y="352"/>
                  </a:lnTo>
                  <a:lnTo>
                    <a:pt x="440" y="354"/>
                  </a:lnTo>
                  <a:lnTo>
                    <a:pt x="438" y="354"/>
                  </a:lnTo>
                  <a:lnTo>
                    <a:pt x="438" y="357"/>
                  </a:lnTo>
                  <a:lnTo>
                    <a:pt x="440" y="357"/>
                  </a:lnTo>
                  <a:lnTo>
                    <a:pt x="442" y="357"/>
                  </a:lnTo>
                  <a:lnTo>
                    <a:pt x="442" y="359"/>
                  </a:lnTo>
                  <a:lnTo>
                    <a:pt x="442" y="361"/>
                  </a:lnTo>
                  <a:lnTo>
                    <a:pt x="442" y="363"/>
                  </a:lnTo>
                  <a:lnTo>
                    <a:pt x="444" y="363"/>
                  </a:lnTo>
                  <a:lnTo>
                    <a:pt x="444" y="365"/>
                  </a:lnTo>
                  <a:lnTo>
                    <a:pt x="446" y="365"/>
                  </a:lnTo>
                  <a:lnTo>
                    <a:pt x="446" y="367"/>
                  </a:lnTo>
                  <a:lnTo>
                    <a:pt x="448" y="367"/>
                  </a:lnTo>
                  <a:lnTo>
                    <a:pt x="450" y="367"/>
                  </a:lnTo>
                  <a:lnTo>
                    <a:pt x="452" y="367"/>
                  </a:lnTo>
                  <a:lnTo>
                    <a:pt x="454" y="367"/>
                  </a:lnTo>
                  <a:lnTo>
                    <a:pt x="456" y="367"/>
                  </a:lnTo>
                  <a:lnTo>
                    <a:pt x="458" y="367"/>
                  </a:lnTo>
                  <a:lnTo>
                    <a:pt x="458" y="369"/>
                  </a:lnTo>
                  <a:lnTo>
                    <a:pt x="458" y="369"/>
                  </a:lnTo>
                  <a:lnTo>
                    <a:pt x="458" y="371"/>
                  </a:lnTo>
                  <a:lnTo>
                    <a:pt x="460" y="371"/>
                  </a:lnTo>
                  <a:lnTo>
                    <a:pt x="462" y="371"/>
                  </a:lnTo>
                  <a:lnTo>
                    <a:pt x="462" y="373"/>
                  </a:lnTo>
                  <a:lnTo>
                    <a:pt x="464" y="373"/>
                  </a:lnTo>
                  <a:lnTo>
                    <a:pt x="466" y="373"/>
                  </a:lnTo>
                  <a:lnTo>
                    <a:pt x="466" y="375"/>
                  </a:lnTo>
                  <a:lnTo>
                    <a:pt x="468" y="375"/>
                  </a:lnTo>
                  <a:lnTo>
                    <a:pt x="470" y="375"/>
                  </a:lnTo>
                  <a:lnTo>
                    <a:pt x="472" y="375"/>
                  </a:lnTo>
                  <a:lnTo>
                    <a:pt x="474" y="375"/>
                  </a:lnTo>
                  <a:lnTo>
                    <a:pt x="474" y="377"/>
                  </a:lnTo>
                  <a:lnTo>
                    <a:pt x="476" y="377"/>
                  </a:lnTo>
                  <a:lnTo>
                    <a:pt x="476" y="379"/>
                  </a:lnTo>
                  <a:lnTo>
                    <a:pt x="478" y="379"/>
                  </a:lnTo>
                  <a:lnTo>
                    <a:pt x="478" y="381"/>
                  </a:lnTo>
                  <a:lnTo>
                    <a:pt x="480" y="381"/>
                  </a:lnTo>
                  <a:lnTo>
                    <a:pt x="482" y="381"/>
                  </a:lnTo>
                  <a:lnTo>
                    <a:pt x="484" y="381"/>
                  </a:lnTo>
                  <a:lnTo>
                    <a:pt x="484" y="383"/>
                  </a:lnTo>
                  <a:lnTo>
                    <a:pt x="486" y="383"/>
                  </a:lnTo>
                  <a:lnTo>
                    <a:pt x="486" y="385"/>
                  </a:lnTo>
                  <a:lnTo>
                    <a:pt x="486" y="387"/>
                  </a:lnTo>
                  <a:lnTo>
                    <a:pt x="486" y="389"/>
                  </a:lnTo>
                  <a:lnTo>
                    <a:pt x="488" y="391"/>
                  </a:lnTo>
                  <a:lnTo>
                    <a:pt x="488" y="393"/>
                  </a:lnTo>
                  <a:lnTo>
                    <a:pt x="488" y="395"/>
                  </a:lnTo>
                  <a:lnTo>
                    <a:pt x="488" y="397"/>
                  </a:lnTo>
                  <a:lnTo>
                    <a:pt x="490" y="399"/>
                  </a:lnTo>
                  <a:lnTo>
                    <a:pt x="490" y="401"/>
                  </a:lnTo>
                  <a:lnTo>
                    <a:pt x="492" y="401"/>
                  </a:lnTo>
                  <a:lnTo>
                    <a:pt x="494" y="401"/>
                  </a:lnTo>
                  <a:lnTo>
                    <a:pt x="494" y="403"/>
                  </a:lnTo>
                  <a:lnTo>
                    <a:pt x="496" y="403"/>
                  </a:lnTo>
                  <a:lnTo>
                    <a:pt x="496" y="405"/>
                  </a:lnTo>
                  <a:lnTo>
                    <a:pt x="498" y="407"/>
                  </a:lnTo>
                  <a:lnTo>
                    <a:pt x="500" y="407"/>
                  </a:lnTo>
                  <a:lnTo>
                    <a:pt x="502" y="409"/>
                  </a:lnTo>
                  <a:lnTo>
                    <a:pt x="502" y="411"/>
                  </a:lnTo>
                  <a:lnTo>
                    <a:pt x="504" y="411"/>
                  </a:lnTo>
                  <a:lnTo>
                    <a:pt x="506" y="411"/>
                  </a:lnTo>
                  <a:lnTo>
                    <a:pt x="506" y="411"/>
                  </a:lnTo>
                  <a:lnTo>
                    <a:pt x="508" y="411"/>
                  </a:lnTo>
                  <a:lnTo>
                    <a:pt x="510" y="411"/>
                  </a:lnTo>
                  <a:lnTo>
                    <a:pt x="512" y="413"/>
                  </a:lnTo>
                  <a:lnTo>
                    <a:pt x="512" y="415"/>
                  </a:lnTo>
                  <a:lnTo>
                    <a:pt x="514" y="415"/>
                  </a:lnTo>
                  <a:lnTo>
                    <a:pt x="514" y="417"/>
                  </a:lnTo>
                  <a:lnTo>
                    <a:pt x="514" y="419"/>
                  </a:lnTo>
                  <a:lnTo>
                    <a:pt x="514" y="421"/>
                  </a:lnTo>
                  <a:lnTo>
                    <a:pt x="514" y="423"/>
                  </a:lnTo>
                  <a:lnTo>
                    <a:pt x="516" y="423"/>
                  </a:lnTo>
                  <a:lnTo>
                    <a:pt x="516" y="425"/>
                  </a:lnTo>
                  <a:lnTo>
                    <a:pt x="516" y="427"/>
                  </a:lnTo>
                  <a:lnTo>
                    <a:pt x="516" y="429"/>
                  </a:lnTo>
                  <a:lnTo>
                    <a:pt x="516" y="429"/>
                  </a:lnTo>
                  <a:lnTo>
                    <a:pt x="518" y="429"/>
                  </a:lnTo>
                  <a:lnTo>
                    <a:pt x="518" y="431"/>
                  </a:lnTo>
                  <a:lnTo>
                    <a:pt x="518" y="433"/>
                  </a:lnTo>
                  <a:lnTo>
                    <a:pt x="518" y="435"/>
                  </a:lnTo>
                  <a:lnTo>
                    <a:pt x="518" y="437"/>
                  </a:lnTo>
                  <a:lnTo>
                    <a:pt x="518" y="439"/>
                  </a:lnTo>
                  <a:lnTo>
                    <a:pt x="520" y="439"/>
                  </a:lnTo>
                  <a:lnTo>
                    <a:pt x="522" y="439"/>
                  </a:lnTo>
                  <a:lnTo>
                    <a:pt x="522" y="441"/>
                  </a:lnTo>
                  <a:lnTo>
                    <a:pt x="524" y="441"/>
                  </a:lnTo>
                  <a:lnTo>
                    <a:pt x="524" y="443"/>
                  </a:lnTo>
                  <a:lnTo>
                    <a:pt x="524" y="445"/>
                  </a:lnTo>
                  <a:lnTo>
                    <a:pt x="526" y="445"/>
                  </a:lnTo>
                  <a:lnTo>
                    <a:pt x="528" y="447"/>
                  </a:lnTo>
                  <a:lnTo>
                    <a:pt x="530" y="447"/>
                  </a:lnTo>
                  <a:lnTo>
                    <a:pt x="530" y="449"/>
                  </a:lnTo>
                  <a:lnTo>
                    <a:pt x="530" y="451"/>
                  </a:lnTo>
                  <a:lnTo>
                    <a:pt x="530" y="453"/>
                  </a:lnTo>
                  <a:lnTo>
                    <a:pt x="532" y="453"/>
                  </a:lnTo>
                  <a:lnTo>
                    <a:pt x="532" y="455"/>
                  </a:lnTo>
                  <a:lnTo>
                    <a:pt x="532" y="457"/>
                  </a:lnTo>
                  <a:lnTo>
                    <a:pt x="534" y="459"/>
                  </a:lnTo>
                  <a:lnTo>
                    <a:pt x="534" y="461"/>
                  </a:lnTo>
                  <a:lnTo>
                    <a:pt x="534" y="463"/>
                  </a:lnTo>
                  <a:lnTo>
                    <a:pt x="534" y="465"/>
                  </a:lnTo>
                  <a:lnTo>
                    <a:pt x="536" y="465"/>
                  </a:lnTo>
                  <a:lnTo>
                    <a:pt x="536" y="467"/>
                  </a:lnTo>
                  <a:lnTo>
                    <a:pt x="534" y="467"/>
                  </a:lnTo>
                  <a:lnTo>
                    <a:pt x="534" y="469"/>
                  </a:lnTo>
                  <a:lnTo>
                    <a:pt x="536" y="469"/>
                  </a:lnTo>
                  <a:lnTo>
                    <a:pt x="538" y="469"/>
                  </a:lnTo>
                  <a:lnTo>
                    <a:pt x="540" y="471"/>
                  </a:lnTo>
                  <a:lnTo>
                    <a:pt x="542" y="471"/>
                  </a:lnTo>
                  <a:lnTo>
                    <a:pt x="542" y="473"/>
                  </a:lnTo>
                  <a:lnTo>
                    <a:pt x="542" y="475"/>
                  </a:lnTo>
                  <a:lnTo>
                    <a:pt x="540" y="475"/>
                  </a:lnTo>
                  <a:lnTo>
                    <a:pt x="538" y="475"/>
                  </a:lnTo>
                  <a:lnTo>
                    <a:pt x="540" y="477"/>
                  </a:lnTo>
                  <a:lnTo>
                    <a:pt x="540" y="477"/>
                  </a:lnTo>
                  <a:lnTo>
                    <a:pt x="540" y="479"/>
                  </a:lnTo>
                  <a:lnTo>
                    <a:pt x="542" y="479"/>
                  </a:lnTo>
                  <a:lnTo>
                    <a:pt x="542" y="481"/>
                  </a:lnTo>
                  <a:lnTo>
                    <a:pt x="542" y="483"/>
                  </a:lnTo>
                  <a:lnTo>
                    <a:pt x="542" y="485"/>
                  </a:lnTo>
                  <a:lnTo>
                    <a:pt x="544" y="485"/>
                  </a:lnTo>
                  <a:lnTo>
                    <a:pt x="546" y="485"/>
                  </a:lnTo>
                  <a:lnTo>
                    <a:pt x="546" y="487"/>
                  </a:lnTo>
                  <a:lnTo>
                    <a:pt x="546" y="489"/>
                  </a:lnTo>
                  <a:lnTo>
                    <a:pt x="548" y="489"/>
                  </a:lnTo>
                  <a:lnTo>
                    <a:pt x="548" y="491"/>
                  </a:lnTo>
                  <a:lnTo>
                    <a:pt x="548" y="493"/>
                  </a:lnTo>
                  <a:lnTo>
                    <a:pt x="550" y="495"/>
                  </a:lnTo>
                  <a:lnTo>
                    <a:pt x="550" y="497"/>
                  </a:lnTo>
                  <a:lnTo>
                    <a:pt x="550" y="499"/>
                  </a:lnTo>
                  <a:lnTo>
                    <a:pt x="552" y="501"/>
                  </a:lnTo>
                  <a:lnTo>
                    <a:pt x="552" y="503"/>
                  </a:lnTo>
                  <a:lnTo>
                    <a:pt x="552" y="505"/>
                  </a:lnTo>
                  <a:lnTo>
                    <a:pt x="554" y="505"/>
                  </a:lnTo>
                  <a:lnTo>
                    <a:pt x="554" y="507"/>
                  </a:lnTo>
                  <a:lnTo>
                    <a:pt x="554" y="509"/>
                  </a:lnTo>
                  <a:lnTo>
                    <a:pt x="554" y="511"/>
                  </a:lnTo>
                  <a:lnTo>
                    <a:pt x="554" y="511"/>
                  </a:lnTo>
                  <a:lnTo>
                    <a:pt x="554" y="513"/>
                  </a:lnTo>
                  <a:lnTo>
                    <a:pt x="554" y="515"/>
                  </a:lnTo>
                  <a:lnTo>
                    <a:pt x="556" y="517"/>
                  </a:lnTo>
                  <a:lnTo>
                    <a:pt x="558" y="519"/>
                  </a:lnTo>
                  <a:lnTo>
                    <a:pt x="560" y="519"/>
                  </a:lnTo>
                  <a:lnTo>
                    <a:pt x="560" y="521"/>
                  </a:lnTo>
                  <a:lnTo>
                    <a:pt x="560" y="523"/>
                  </a:lnTo>
                  <a:lnTo>
                    <a:pt x="560" y="525"/>
                  </a:lnTo>
                  <a:lnTo>
                    <a:pt x="562" y="525"/>
                  </a:lnTo>
                  <a:lnTo>
                    <a:pt x="562" y="525"/>
                  </a:lnTo>
                  <a:lnTo>
                    <a:pt x="562" y="527"/>
                  </a:lnTo>
                  <a:lnTo>
                    <a:pt x="564" y="527"/>
                  </a:lnTo>
                  <a:lnTo>
                    <a:pt x="564" y="529"/>
                  </a:lnTo>
                  <a:lnTo>
                    <a:pt x="564" y="531"/>
                  </a:lnTo>
                  <a:lnTo>
                    <a:pt x="564" y="533"/>
                  </a:lnTo>
                  <a:lnTo>
                    <a:pt x="566" y="535"/>
                  </a:lnTo>
                  <a:lnTo>
                    <a:pt x="566" y="537"/>
                  </a:lnTo>
                  <a:lnTo>
                    <a:pt x="568" y="539"/>
                  </a:lnTo>
                  <a:lnTo>
                    <a:pt x="568" y="541"/>
                  </a:lnTo>
                  <a:lnTo>
                    <a:pt x="568" y="543"/>
                  </a:lnTo>
                  <a:lnTo>
                    <a:pt x="570" y="543"/>
                  </a:lnTo>
                  <a:lnTo>
                    <a:pt x="570" y="545"/>
                  </a:lnTo>
                  <a:lnTo>
                    <a:pt x="570" y="547"/>
                  </a:lnTo>
                  <a:lnTo>
                    <a:pt x="572" y="549"/>
                  </a:lnTo>
                  <a:lnTo>
                    <a:pt x="572" y="551"/>
                  </a:lnTo>
                  <a:lnTo>
                    <a:pt x="572" y="553"/>
                  </a:lnTo>
                  <a:lnTo>
                    <a:pt x="574" y="553"/>
                  </a:lnTo>
                  <a:lnTo>
                    <a:pt x="574" y="555"/>
                  </a:lnTo>
                  <a:lnTo>
                    <a:pt x="576" y="557"/>
                  </a:lnTo>
                  <a:lnTo>
                    <a:pt x="576" y="559"/>
                  </a:lnTo>
                  <a:lnTo>
                    <a:pt x="576" y="561"/>
                  </a:lnTo>
                  <a:lnTo>
                    <a:pt x="578" y="563"/>
                  </a:lnTo>
                  <a:lnTo>
                    <a:pt x="578" y="565"/>
                  </a:lnTo>
                  <a:lnTo>
                    <a:pt x="580" y="565"/>
                  </a:lnTo>
                  <a:lnTo>
                    <a:pt x="580" y="567"/>
                  </a:lnTo>
                  <a:lnTo>
                    <a:pt x="580" y="569"/>
                  </a:lnTo>
                  <a:lnTo>
                    <a:pt x="582" y="571"/>
                  </a:lnTo>
                  <a:lnTo>
                    <a:pt x="582" y="571"/>
                  </a:lnTo>
                  <a:lnTo>
                    <a:pt x="582" y="573"/>
                  </a:lnTo>
                  <a:lnTo>
                    <a:pt x="584" y="573"/>
                  </a:lnTo>
                  <a:lnTo>
                    <a:pt x="584" y="575"/>
                  </a:lnTo>
                  <a:lnTo>
                    <a:pt x="584" y="577"/>
                  </a:lnTo>
                  <a:lnTo>
                    <a:pt x="582" y="579"/>
                  </a:lnTo>
                  <a:lnTo>
                    <a:pt x="580" y="579"/>
                  </a:lnTo>
                  <a:lnTo>
                    <a:pt x="580" y="581"/>
                  </a:lnTo>
                  <a:lnTo>
                    <a:pt x="580" y="583"/>
                  </a:lnTo>
                  <a:lnTo>
                    <a:pt x="580" y="585"/>
                  </a:lnTo>
                  <a:lnTo>
                    <a:pt x="578" y="585"/>
                  </a:lnTo>
                  <a:lnTo>
                    <a:pt x="578" y="587"/>
                  </a:lnTo>
                  <a:lnTo>
                    <a:pt x="578" y="589"/>
                  </a:lnTo>
                  <a:lnTo>
                    <a:pt x="580" y="589"/>
                  </a:lnTo>
                  <a:lnTo>
                    <a:pt x="582" y="591"/>
                  </a:lnTo>
                  <a:lnTo>
                    <a:pt x="582" y="593"/>
                  </a:lnTo>
                  <a:lnTo>
                    <a:pt x="582" y="595"/>
                  </a:lnTo>
                  <a:lnTo>
                    <a:pt x="582" y="597"/>
                  </a:lnTo>
                  <a:lnTo>
                    <a:pt x="584" y="597"/>
                  </a:lnTo>
                  <a:lnTo>
                    <a:pt x="584" y="599"/>
                  </a:lnTo>
                  <a:lnTo>
                    <a:pt x="584" y="601"/>
                  </a:lnTo>
                  <a:lnTo>
                    <a:pt x="584" y="603"/>
                  </a:lnTo>
                  <a:lnTo>
                    <a:pt x="582" y="603"/>
                  </a:lnTo>
                  <a:lnTo>
                    <a:pt x="582" y="605"/>
                  </a:lnTo>
                  <a:lnTo>
                    <a:pt x="584" y="607"/>
                  </a:lnTo>
                  <a:lnTo>
                    <a:pt x="586" y="607"/>
                  </a:lnTo>
                  <a:lnTo>
                    <a:pt x="588" y="609"/>
                  </a:lnTo>
                  <a:lnTo>
                    <a:pt x="588" y="611"/>
                  </a:lnTo>
                  <a:lnTo>
                    <a:pt x="588" y="613"/>
                  </a:lnTo>
                  <a:lnTo>
                    <a:pt x="590" y="613"/>
                  </a:lnTo>
                  <a:lnTo>
                    <a:pt x="590" y="615"/>
                  </a:lnTo>
                  <a:lnTo>
                    <a:pt x="590" y="617"/>
                  </a:lnTo>
                  <a:lnTo>
                    <a:pt x="590" y="619"/>
                  </a:lnTo>
                  <a:lnTo>
                    <a:pt x="592" y="619"/>
                  </a:lnTo>
                  <a:lnTo>
                    <a:pt x="594" y="619"/>
                  </a:lnTo>
                  <a:lnTo>
                    <a:pt x="596" y="619"/>
                  </a:lnTo>
                  <a:lnTo>
                    <a:pt x="594" y="621"/>
                  </a:lnTo>
                  <a:lnTo>
                    <a:pt x="592" y="623"/>
                  </a:lnTo>
                  <a:lnTo>
                    <a:pt x="594" y="623"/>
                  </a:lnTo>
                  <a:lnTo>
                    <a:pt x="594" y="625"/>
                  </a:lnTo>
                  <a:lnTo>
                    <a:pt x="596" y="625"/>
                  </a:lnTo>
                  <a:lnTo>
                    <a:pt x="598" y="625"/>
                  </a:lnTo>
                  <a:lnTo>
                    <a:pt x="598" y="627"/>
                  </a:lnTo>
                  <a:lnTo>
                    <a:pt x="598" y="629"/>
                  </a:lnTo>
                  <a:lnTo>
                    <a:pt x="600" y="631"/>
                  </a:lnTo>
                  <a:lnTo>
                    <a:pt x="600" y="633"/>
                  </a:lnTo>
                  <a:lnTo>
                    <a:pt x="602" y="633"/>
                  </a:lnTo>
                  <a:lnTo>
                    <a:pt x="602" y="635"/>
                  </a:lnTo>
                  <a:lnTo>
                    <a:pt x="602" y="637"/>
                  </a:lnTo>
                  <a:lnTo>
                    <a:pt x="602" y="637"/>
                  </a:lnTo>
                  <a:lnTo>
                    <a:pt x="602" y="639"/>
                  </a:lnTo>
                  <a:lnTo>
                    <a:pt x="602" y="641"/>
                  </a:lnTo>
                  <a:lnTo>
                    <a:pt x="602" y="643"/>
                  </a:lnTo>
                  <a:lnTo>
                    <a:pt x="604" y="643"/>
                  </a:lnTo>
                  <a:lnTo>
                    <a:pt x="604" y="645"/>
                  </a:lnTo>
                  <a:lnTo>
                    <a:pt x="606" y="645"/>
                  </a:lnTo>
                  <a:lnTo>
                    <a:pt x="606" y="643"/>
                  </a:lnTo>
                  <a:lnTo>
                    <a:pt x="608" y="643"/>
                  </a:lnTo>
                  <a:lnTo>
                    <a:pt x="608" y="645"/>
                  </a:lnTo>
                  <a:lnTo>
                    <a:pt x="608" y="647"/>
                  </a:lnTo>
                  <a:lnTo>
                    <a:pt x="610" y="649"/>
                  </a:lnTo>
                  <a:lnTo>
                    <a:pt x="610" y="651"/>
                  </a:lnTo>
                  <a:lnTo>
                    <a:pt x="612" y="651"/>
                  </a:lnTo>
                  <a:lnTo>
                    <a:pt x="610" y="653"/>
                  </a:lnTo>
                  <a:lnTo>
                    <a:pt x="612" y="653"/>
                  </a:lnTo>
                  <a:lnTo>
                    <a:pt x="614" y="653"/>
                  </a:lnTo>
                  <a:lnTo>
                    <a:pt x="614" y="655"/>
                  </a:lnTo>
                  <a:lnTo>
                    <a:pt x="614" y="657"/>
                  </a:lnTo>
                  <a:lnTo>
                    <a:pt x="614" y="667"/>
                  </a:lnTo>
                  <a:lnTo>
                    <a:pt x="612" y="667"/>
                  </a:lnTo>
                  <a:lnTo>
                    <a:pt x="610" y="667"/>
                  </a:lnTo>
                  <a:lnTo>
                    <a:pt x="608" y="665"/>
                  </a:lnTo>
                  <a:lnTo>
                    <a:pt x="606" y="665"/>
                  </a:lnTo>
                  <a:lnTo>
                    <a:pt x="606" y="667"/>
                  </a:lnTo>
                  <a:lnTo>
                    <a:pt x="604" y="667"/>
                  </a:lnTo>
                  <a:lnTo>
                    <a:pt x="604" y="667"/>
                  </a:lnTo>
                  <a:lnTo>
                    <a:pt x="602" y="667"/>
                  </a:lnTo>
                  <a:lnTo>
                    <a:pt x="602" y="667"/>
                  </a:lnTo>
                  <a:lnTo>
                    <a:pt x="600" y="667"/>
                  </a:lnTo>
                  <a:lnTo>
                    <a:pt x="598" y="667"/>
                  </a:lnTo>
                  <a:lnTo>
                    <a:pt x="598" y="669"/>
                  </a:lnTo>
                  <a:lnTo>
                    <a:pt x="596" y="667"/>
                  </a:lnTo>
                  <a:lnTo>
                    <a:pt x="594" y="667"/>
                  </a:lnTo>
                  <a:lnTo>
                    <a:pt x="594" y="665"/>
                  </a:lnTo>
                  <a:lnTo>
                    <a:pt x="594" y="663"/>
                  </a:lnTo>
                  <a:lnTo>
                    <a:pt x="592" y="663"/>
                  </a:lnTo>
                  <a:lnTo>
                    <a:pt x="592" y="661"/>
                  </a:lnTo>
                  <a:lnTo>
                    <a:pt x="592" y="659"/>
                  </a:lnTo>
                  <a:lnTo>
                    <a:pt x="590" y="659"/>
                  </a:lnTo>
                  <a:lnTo>
                    <a:pt x="588" y="657"/>
                  </a:lnTo>
                  <a:lnTo>
                    <a:pt x="586" y="657"/>
                  </a:lnTo>
                  <a:lnTo>
                    <a:pt x="586" y="655"/>
                  </a:lnTo>
                  <a:lnTo>
                    <a:pt x="584" y="655"/>
                  </a:lnTo>
                  <a:lnTo>
                    <a:pt x="582" y="653"/>
                  </a:lnTo>
                  <a:lnTo>
                    <a:pt x="582" y="651"/>
                  </a:lnTo>
                  <a:lnTo>
                    <a:pt x="580" y="651"/>
                  </a:lnTo>
                  <a:lnTo>
                    <a:pt x="580" y="649"/>
                  </a:lnTo>
                  <a:lnTo>
                    <a:pt x="578" y="647"/>
                  </a:lnTo>
                  <a:lnTo>
                    <a:pt x="576" y="645"/>
                  </a:lnTo>
                  <a:lnTo>
                    <a:pt x="576" y="643"/>
                  </a:lnTo>
                  <a:lnTo>
                    <a:pt x="574" y="643"/>
                  </a:lnTo>
                  <a:lnTo>
                    <a:pt x="574" y="641"/>
                  </a:lnTo>
                  <a:lnTo>
                    <a:pt x="572" y="639"/>
                  </a:lnTo>
                  <a:lnTo>
                    <a:pt x="570" y="639"/>
                  </a:lnTo>
                  <a:lnTo>
                    <a:pt x="568" y="641"/>
                  </a:lnTo>
                  <a:lnTo>
                    <a:pt x="566" y="639"/>
                  </a:lnTo>
                  <a:lnTo>
                    <a:pt x="560" y="635"/>
                  </a:lnTo>
                  <a:lnTo>
                    <a:pt x="550" y="623"/>
                  </a:lnTo>
                  <a:lnTo>
                    <a:pt x="548" y="621"/>
                  </a:lnTo>
                  <a:lnTo>
                    <a:pt x="548" y="619"/>
                  </a:lnTo>
                  <a:lnTo>
                    <a:pt x="534" y="597"/>
                  </a:lnTo>
                  <a:lnTo>
                    <a:pt x="532" y="597"/>
                  </a:lnTo>
                  <a:lnTo>
                    <a:pt x="532" y="595"/>
                  </a:lnTo>
                  <a:lnTo>
                    <a:pt x="530" y="593"/>
                  </a:lnTo>
                  <a:lnTo>
                    <a:pt x="528" y="591"/>
                  </a:lnTo>
                  <a:lnTo>
                    <a:pt x="526" y="589"/>
                  </a:lnTo>
                  <a:lnTo>
                    <a:pt x="526" y="587"/>
                  </a:lnTo>
                  <a:lnTo>
                    <a:pt x="524" y="587"/>
                  </a:lnTo>
                  <a:lnTo>
                    <a:pt x="522" y="585"/>
                  </a:lnTo>
                  <a:lnTo>
                    <a:pt x="522" y="583"/>
                  </a:lnTo>
                  <a:lnTo>
                    <a:pt x="520" y="583"/>
                  </a:lnTo>
                  <a:lnTo>
                    <a:pt x="520" y="581"/>
                  </a:lnTo>
                  <a:lnTo>
                    <a:pt x="518" y="579"/>
                  </a:lnTo>
                  <a:lnTo>
                    <a:pt x="518" y="577"/>
                  </a:lnTo>
                  <a:lnTo>
                    <a:pt x="516" y="577"/>
                  </a:lnTo>
                  <a:lnTo>
                    <a:pt x="516" y="575"/>
                  </a:lnTo>
                  <a:lnTo>
                    <a:pt x="514" y="573"/>
                  </a:lnTo>
                  <a:lnTo>
                    <a:pt x="514" y="571"/>
                  </a:lnTo>
                  <a:lnTo>
                    <a:pt x="512" y="571"/>
                  </a:lnTo>
                  <a:lnTo>
                    <a:pt x="510" y="569"/>
                  </a:lnTo>
                  <a:lnTo>
                    <a:pt x="506" y="565"/>
                  </a:lnTo>
                  <a:lnTo>
                    <a:pt x="506" y="563"/>
                  </a:lnTo>
                  <a:lnTo>
                    <a:pt x="500" y="559"/>
                  </a:lnTo>
                  <a:lnTo>
                    <a:pt x="492" y="555"/>
                  </a:lnTo>
                  <a:lnTo>
                    <a:pt x="490" y="551"/>
                  </a:lnTo>
                  <a:lnTo>
                    <a:pt x="488" y="551"/>
                  </a:lnTo>
                  <a:lnTo>
                    <a:pt x="486" y="549"/>
                  </a:lnTo>
                  <a:lnTo>
                    <a:pt x="484" y="547"/>
                  </a:lnTo>
                  <a:lnTo>
                    <a:pt x="482" y="545"/>
                  </a:lnTo>
                  <a:lnTo>
                    <a:pt x="480" y="545"/>
                  </a:lnTo>
                  <a:lnTo>
                    <a:pt x="478" y="543"/>
                  </a:lnTo>
                  <a:lnTo>
                    <a:pt x="476" y="543"/>
                  </a:lnTo>
                  <a:lnTo>
                    <a:pt x="476" y="541"/>
                  </a:lnTo>
                  <a:lnTo>
                    <a:pt x="474" y="541"/>
                  </a:lnTo>
                  <a:lnTo>
                    <a:pt x="472" y="539"/>
                  </a:lnTo>
                  <a:lnTo>
                    <a:pt x="470" y="537"/>
                  </a:lnTo>
                  <a:lnTo>
                    <a:pt x="468" y="535"/>
                  </a:lnTo>
                  <a:lnTo>
                    <a:pt x="466" y="535"/>
                  </a:lnTo>
                  <a:lnTo>
                    <a:pt x="464" y="535"/>
                  </a:lnTo>
                  <a:lnTo>
                    <a:pt x="462" y="535"/>
                  </a:lnTo>
                  <a:lnTo>
                    <a:pt x="462" y="533"/>
                  </a:lnTo>
                  <a:lnTo>
                    <a:pt x="460" y="529"/>
                  </a:lnTo>
                  <a:lnTo>
                    <a:pt x="460" y="531"/>
                  </a:lnTo>
                  <a:lnTo>
                    <a:pt x="458" y="533"/>
                  </a:lnTo>
                  <a:lnTo>
                    <a:pt x="458" y="535"/>
                  </a:lnTo>
                  <a:lnTo>
                    <a:pt x="458" y="537"/>
                  </a:lnTo>
                  <a:lnTo>
                    <a:pt x="456" y="537"/>
                  </a:lnTo>
                  <a:lnTo>
                    <a:pt x="454" y="537"/>
                  </a:lnTo>
                  <a:lnTo>
                    <a:pt x="452" y="537"/>
                  </a:lnTo>
                  <a:lnTo>
                    <a:pt x="450" y="537"/>
                  </a:lnTo>
                  <a:lnTo>
                    <a:pt x="450" y="535"/>
                  </a:lnTo>
                  <a:lnTo>
                    <a:pt x="448" y="537"/>
                  </a:lnTo>
                  <a:lnTo>
                    <a:pt x="446" y="537"/>
                  </a:lnTo>
                  <a:lnTo>
                    <a:pt x="444" y="539"/>
                  </a:lnTo>
                  <a:lnTo>
                    <a:pt x="442" y="539"/>
                  </a:lnTo>
                  <a:lnTo>
                    <a:pt x="442" y="541"/>
                  </a:lnTo>
                  <a:lnTo>
                    <a:pt x="442" y="543"/>
                  </a:lnTo>
                  <a:lnTo>
                    <a:pt x="440" y="543"/>
                  </a:lnTo>
                  <a:lnTo>
                    <a:pt x="438" y="545"/>
                  </a:lnTo>
                  <a:lnTo>
                    <a:pt x="436" y="545"/>
                  </a:lnTo>
                  <a:lnTo>
                    <a:pt x="434" y="545"/>
                  </a:lnTo>
                  <a:lnTo>
                    <a:pt x="400" y="565"/>
                  </a:lnTo>
                  <a:lnTo>
                    <a:pt x="376" y="577"/>
                  </a:lnTo>
                  <a:lnTo>
                    <a:pt x="362" y="571"/>
                  </a:lnTo>
                  <a:lnTo>
                    <a:pt x="360" y="569"/>
                  </a:lnTo>
                  <a:lnTo>
                    <a:pt x="360" y="569"/>
                  </a:lnTo>
                  <a:lnTo>
                    <a:pt x="360" y="567"/>
                  </a:lnTo>
                  <a:lnTo>
                    <a:pt x="358" y="567"/>
                  </a:lnTo>
                  <a:lnTo>
                    <a:pt x="358" y="565"/>
                  </a:lnTo>
                  <a:lnTo>
                    <a:pt x="358" y="563"/>
                  </a:lnTo>
                  <a:lnTo>
                    <a:pt x="356" y="563"/>
                  </a:lnTo>
                  <a:lnTo>
                    <a:pt x="356" y="561"/>
                  </a:lnTo>
                  <a:lnTo>
                    <a:pt x="356" y="557"/>
                  </a:lnTo>
                  <a:lnTo>
                    <a:pt x="356" y="555"/>
                  </a:lnTo>
                  <a:lnTo>
                    <a:pt x="358" y="555"/>
                  </a:lnTo>
                  <a:lnTo>
                    <a:pt x="358" y="553"/>
                  </a:lnTo>
                  <a:lnTo>
                    <a:pt x="358" y="549"/>
                  </a:lnTo>
                  <a:lnTo>
                    <a:pt x="358" y="547"/>
                  </a:lnTo>
                  <a:lnTo>
                    <a:pt x="358" y="545"/>
                  </a:lnTo>
                  <a:lnTo>
                    <a:pt x="356" y="545"/>
                  </a:lnTo>
                  <a:lnTo>
                    <a:pt x="356" y="543"/>
                  </a:lnTo>
                  <a:lnTo>
                    <a:pt x="356" y="541"/>
                  </a:lnTo>
                  <a:lnTo>
                    <a:pt x="354" y="539"/>
                  </a:lnTo>
                  <a:lnTo>
                    <a:pt x="350" y="539"/>
                  </a:lnTo>
                  <a:lnTo>
                    <a:pt x="348" y="539"/>
                  </a:lnTo>
                  <a:lnTo>
                    <a:pt x="346" y="537"/>
                  </a:lnTo>
                  <a:lnTo>
                    <a:pt x="344" y="537"/>
                  </a:lnTo>
                  <a:lnTo>
                    <a:pt x="340" y="525"/>
                  </a:lnTo>
                  <a:lnTo>
                    <a:pt x="340" y="525"/>
                  </a:lnTo>
                  <a:lnTo>
                    <a:pt x="338" y="525"/>
                  </a:lnTo>
                  <a:lnTo>
                    <a:pt x="338" y="523"/>
                  </a:lnTo>
                  <a:lnTo>
                    <a:pt x="336" y="523"/>
                  </a:lnTo>
                  <a:lnTo>
                    <a:pt x="336" y="521"/>
                  </a:lnTo>
                  <a:lnTo>
                    <a:pt x="334" y="521"/>
                  </a:lnTo>
                  <a:lnTo>
                    <a:pt x="334" y="519"/>
                  </a:lnTo>
                  <a:lnTo>
                    <a:pt x="332" y="519"/>
                  </a:lnTo>
                  <a:lnTo>
                    <a:pt x="332" y="517"/>
                  </a:lnTo>
                  <a:lnTo>
                    <a:pt x="332" y="515"/>
                  </a:lnTo>
                  <a:lnTo>
                    <a:pt x="330" y="513"/>
                  </a:lnTo>
                  <a:lnTo>
                    <a:pt x="328" y="511"/>
                  </a:lnTo>
                  <a:lnTo>
                    <a:pt x="328" y="509"/>
                  </a:lnTo>
                  <a:lnTo>
                    <a:pt x="328" y="507"/>
                  </a:lnTo>
                  <a:lnTo>
                    <a:pt x="326" y="503"/>
                  </a:lnTo>
                  <a:lnTo>
                    <a:pt x="320" y="493"/>
                  </a:lnTo>
                  <a:lnTo>
                    <a:pt x="306" y="477"/>
                  </a:lnTo>
                  <a:lnTo>
                    <a:pt x="280" y="447"/>
                  </a:lnTo>
                  <a:lnTo>
                    <a:pt x="258" y="421"/>
                  </a:lnTo>
                  <a:lnTo>
                    <a:pt x="228" y="385"/>
                  </a:lnTo>
                  <a:lnTo>
                    <a:pt x="206" y="361"/>
                  </a:lnTo>
                  <a:lnTo>
                    <a:pt x="208" y="361"/>
                  </a:lnTo>
                  <a:lnTo>
                    <a:pt x="210" y="361"/>
                  </a:lnTo>
                  <a:lnTo>
                    <a:pt x="212" y="361"/>
                  </a:lnTo>
                  <a:lnTo>
                    <a:pt x="212" y="359"/>
                  </a:lnTo>
                  <a:lnTo>
                    <a:pt x="212" y="357"/>
                  </a:lnTo>
                  <a:lnTo>
                    <a:pt x="214" y="354"/>
                  </a:lnTo>
                  <a:lnTo>
                    <a:pt x="216" y="354"/>
                  </a:lnTo>
                  <a:lnTo>
                    <a:pt x="216" y="354"/>
                  </a:lnTo>
                  <a:lnTo>
                    <a:pt x="216" y="357"/>
                  </a:lnTo>
                  <a:lnTo>
                    <a:pt x="218" y="357"/>
                  </a:lnTo>
                  <a:lnTo>
                    <a:pt x="220" y="357"/>
                  </a:lnTo>
                  <a:lnTo>
                    <a:pt x="222" y="357"/>
                  </a:lnTo>
                  <a:lnTo>
                    <a:pt x="222" y="354"/>
                  </a:lnTo>
                  <a:lnTo>
                    <a:pt x="222" y="352"/>
                  </a:lnTo>
                  <a:lnTo>
                    <a:pt x="222" y="354"/>
                  </a:lnTo>
                  <a:lnTo>
                    <a:pt x="224" y="354"/>
                  </a:lnTo>
                  <a:lnTo>
                    <a:pt x="226" y="354"/>
                  </a:lnTo>
                  <a:lnTo>
                    <a:pt x="228" y="354"/>
                  </a:lnTo>
                  <a:lnTo>
                    <a:pt x="228" y="352"/>
                  </a:lnTo>
                  <a:lnTo>
                    <a:pt x="230" y="350"/>
                  </a:lnTo>
                  <a:lnTo>
                    <a:pt x="232" y="350"/>
                  </a:lnTo>
                  <a:lnTo>
                    <a:pt x="232" y="348"/>
                  </a:lnTo>
                  <a:lnTo>
                    <a:pt x="234" y="348"/>
                  </a:lnTo>
                  <a:lnTo>
                    <a:pt x="234" y="350"/>
                  </a:lnTo>
                  <a:lnTo>
                    <a:pt x="236" y="350"/>
                  </a:lnTo>
                  <a:lnTo>
                    <a:pt x="238" y="350"/>
                  </a:lnTo>
                  <a:lnTo>
                    <a:pt x="240" y="350"/>
                  </a:lnTo>
                  <a:lnTo>
                    <a:pt x="240" y="348"/>
                  </a:lnTo>
                  <a:lnTo>
                    <a:pt x="238" y="348"/>
                  </a:lnTo>
                  <a:lnTo>
                    <a:pt x="238" y="346"/>
                  </a:lnTo>
                  <a:lnTo>
                    <a:pt x="240" y="346"/>
                  </a:lnTo>
                  <a:lnTo>
                    <a:pt x="240" y="344"/>
                  </a:lnTo>
                  <a:lnTo>
                    <a:pt x="240" y="342"/>
                  </a:lnTo>
                  <a:lnTo>
                    <a:pt x="240" y="340"/>
                  </a:lnTo>
                  <a:lnTo>
                    <a:pt x="242" y="340"/>
                  </a:lnTo>
                  <a:lnTo>
                    <a:pt x="242" y="338"/>
                  </a:lnTo>
                  <a:lnTo>
                    <a:pt x="244" y="338"/>
                  </a:lnTo>
                  <a:lnTo>
                    <a:pt x="242" y="336"/>
                  </a:lnTo>
                  <a:lnTo>
                    <a:pt x="242" y="334"/>
                  </a:lnTo>
                  <a:lnTo>
                    <a:pt x="244" y="334"/>
                  </a:lnTo>
                  <a:lnTo>
                    <a:pt x="244" y="332"/>
                  </a:lnTo>
                  <a:lnTo>
                    <a:pt x="242" y="332"/>
                  </a:lnTo>
                  <a:lnTo>
                    <a:pt x="244" y="332"/>
                  </a:lnTo>
                  <a:lnTo>
                    <a:pt x="244" y="330"/>
                  </a:lnTo>
                  <a:lnTo>
                    <a:pt x="242" y="328"/>
                  </a:lnTo>
                  <a:lnTo>
                    <a:pt x="242" y="326"/>
                  </a:lnTo>
                  <a:lnTo>
                    <a:pt x="242" y="324"/>
                  </a:lnTo>
                  <a:lnTo>
                    <a:pt x="244" y="322"/>
                  </a:lnTo>
                  <a:lnTo>
                    <a:pt x="246" y="322"/>
                  </a:lnTo>
                  <a:lnTo>
                    <a:pt x="246" y="320"/>
                  </a:lnTo>
                  <a:lnTo>
                    <a:pt x="248" y="320"/>
                  </a:lnTo>
                  <a:lnTo>
                    <a:pt x="248" y="318"/>
                  </a:lnTo>
                  <a:lnTo>
                    <a:pt x="250" y="316"/>
                  </a:lnTo>
                  <a:lnTo>
                    <a:pt x="252" y="314"/>
                  </a:lnTo>
                  <a:lnTo>
                    <a:pt x="252" y="312"/>
                  </a:lnTo>
                  <a:lnTo>
                    <a:pt x="254" y="312"/>
                  </a:lnTo>
                  <a:lnTo>
                    <a:pt x="254" y="310"/>
                  </a:lnTo>
                  <a:lnTo>
                    <a:pt x="254" y="308"/>
                  </a:lnTo>
                  <a:lnTo>
                    <a:pt x="256" y="308"/>
                  </a:lnTo>
                  <a:lnTo>
                    <a:pt x="258" y="306"/>
                  </a:lnTo>
                  <a:lnTo>
                    <a:pt x="260" y="306"/>
                  </a:lnTo>
                  <a:lnTo>
                    <a:pt x="262" y="306"/>
                  </a:lnTo>
                  <a:lnTo>
                    <a:pt x="264" y="306"/>
                  </a:lnTo>
                  <a:lnTo>
                    <a:pt x="264" y="306"/>
                  </a:lnTo>
                  <a:lnTo>
                    <a:pt x="264" y="304"/>
                  </a:lnTo>
                  <a:lnTo>
                    <a:pt x="262" y="304"/>
                  </a:lnTo>
                  <a:lnTo>
                    <a:pt x="260" y="302"/>
                  </a:lnTo>
                  <a:lnTo>
                    <a:pt x="256" y="302"/>
                  </a:lnTo>
                  <a:lnTo>
                    <a:pt x="256" y="300"/>
                  </a:lnTo>
                  <a:lnTo>
                    <a:pt x="256" y="298"/>
                  </a:lnTo>
                  <a:lnTo>
                    <a:pt x="256" y="296"/>
                  </a:lnTo>
                  <a:lnTo>
                    <a:pt x="254" y="294"/>
                  </a:lnTo>
                  <a:lnTo>
                    <a:pt x="252" y="294"/>
                  </a:lnTo>
                  <a:lnTo>
                    <a:pt x="250" y="294"/>
                  </a:lnTo>
                  <a:lnTo>
                    <a:pt x="248" y="292"/>
                  </a:lnTo>
                  <a:lnTo>
                    <a:pt x="238" y="290"/>
                  </a:lnTo>
                  <a:lnTo>
                    <a:pt x="238" y="288"/>
                  </a:lnTo>
                  <a:lnTo>
                    <a:pt x="236" y="288"/>
                  </a:lnTo>
                  <a:lnTo>
                    <a:pt x="234" y="290"/>
                  </a:lnTo>
                  <a:lnTo>
                    <a:pt x="218" y="292"/>
                  </a:lnTo>
                  <a:lnTo>
                    <a:pt x="216" y="292"/>
                  </a:lnTo>
                  <a:lnTo>
                    <a:pt x="216" y="292"/>
                  </a:lnTo>
                  <a:lnTo>
                    <a:pt x="214" y="290"/>
                  </a:lnTo>
                  <a:lnTo>
                    <a:pt x="206" y="288"/>
                  </a:lnTo>
                  <a:lnTo>
                    <a:pt x="204" y="288"/>
                  </a:lnTo>
                  <a:lnTo>
                    <a:pt x="204" y="286"/>
                  </a:lnTo>
                  <a:lnTo>
                    <a:pt x="196" y="282"/>
                  </a:lnTo>
                  <a:lnTo>
                    <a:pt x="194" y="278"/>
                  </a:lnTo>
                  <a:lnTo>
                    <a:pt x="192" y="278"/>
                  </a:lnTo>
                  <a:lnTo>
                    <a:pt x="190" y="278"/>
                  </a:lnTo>
                  <a:lnTo>
                    <a:pt x="188" y="278"/>
                  </a:lnTo>
                  <a:lnTo>
                    <a:pt x="186" y="278"/>
                  </a:lnTo>
                  <a:lnTo>
                    <a:pt x="184" y="278"/>
                  </a:lnTo>
                  <a:lnTo>
                    <a:pt x="184" y="276"/>
                  </a:lnTo>
                  <a:lnTo>
                    <a:pt x="182" y="276"/>
                  </a:lnTo>
                  <a:lnTo>
                    <a:pt x="182" y="274"/>
                  </a:lnTo>
                  <a:lnTo>
                    <a:pt x="182" y="272"/>
                  </a:lnTo>
                  <a:lnTo>
                    <a:pt x="180" y="270"/>
                  </a:lnTo>
                  <a:lnTo>
                    <a:pt x="178" y="270"/>
                  </a:lnTo>
                  <a:lnTo>
                    <a:pt x="178" y="268"/>
                  </a:lnTo>
                  <a:lnTo>
                    <a:pt x="174" y="266"/>
                  </a:lnTo>
                  <a:lnTo>
                    <a:pt x="164" y="262"/>
                  </a:lnTo>
                  <a:lnTo>
                    <a:pt x="154" y="258"/>
                  </a:lnTo>
                  <a:lnTo>
                    <a:pt x="146" y="254"/>
                  </a:lnTo>
                  <a:lnTo>
                    <a:pt x="142" y="254"/>
                  </a:lnTo>
                  <a:lnTo>
                    <a:pt x="142" y="252"/>
                  </a:lnTo>
                  <a:lnTo>
                    <a:pt x="140" y="252"/>
                  </a:lnTo>
                  <a:lnTo>
                    <a:pt x="126" y="242"/>
                  </a:lnTo>
                  <a:lnTo>
                    <a:pt x="114" y="234"/>
                  </a:lnTo>
                  <a:lnTo>
                    <a:pt x="110" y="230"/>
                  </a:lnTo>
                  <a:lnTo>
                    <a:pt x="106" y="228"/>
                  </a:lnTo>
                  <a:lnTo>
                    <a:pt x="104" y="228"/>
                  </a:lnTo>
                  <a:lnTo>
                    <a:pt x="102" y="226"/>
                  </a:lnTo>
                  <a:lnTo>
                    <a:pt x="100" y="226"/>
                  </a:lnTo>
                  <a:lnTo>
                    <a:pt x="98" y="224"/>
                  </a:lnTo>
                  <a:lnTo>
                    <a:pt x="78" y="224"/>
                  </a:lnTo>
                  <a:lnTo>
                    <a:pt x="78" y="222"/>
                  </a:lnTo>
                  <a:lnTo>
                    <a:pt x="76" y="222"/>
                  </a:lnTo>
                  <a:lnTo>
                    <a:pt x="76" y="220"/>
                  </a:lnTo>
                  <a:lnTo>
                    <a:pt x="74" y="220"/>
                  </a:lnTo>
                  <a:lnTo>
                    <a:pt x="72" y="220"/>
                  </a:lnTo>
                  <a:lnTo>
                    <a:pt x="72" y="222"/>
                  </a:lnTo>
                  <a:lnTo>
                    <a:pt x="72" y="222"/>
                  </a:lnTo>
                  <a:lnTo>
                    <a:pt x="72" y="220"/>
                  </a:lnTo>
                  <a:lnTo>
                    <a:pt x="70" y="220"/>
                  </a:lnTo>
                  <a:lnTo>
                    <a:pt x="68" y="218"/>
                  </a:lnTo>
                  <a:lnTo>
                    <a:pt x="66" y="218"/>
                  </a:lnTo>
                  <a:lnTo>
                    <a:pt x="64" y="218"/>
                  </a:lnTo>
                  <a:lnTo>
                    <a:pt x="64" y="216"/>
                  </a:lnTo>
                  <a:lnTo>
                    <a:pt x="62" y="208"/>
                  </a:lnTo>
                  <a:lnTo>
                    <a:pt x="60" y="206"/>
                  </a:lnTo>
                  <a:lnTo>
                    <a:pt x="60" y="204"/>
                  </a:lnTo>
                  <a:lnTo>
                    <a:pt x="58" y="204"/>
                  </a:lnTo>
                  <a:lnTo>
                    <a:pt x="58" y="202"/>
                  </a:lnTo>
                  <a:lnTo>
                    <a:pt x="58" y="200"/>
                  </a:lnTo>
                  <a:lnTo>
                    <a:pt x="56" y="200"/>
                  </a:lnTo>
                  <a:lnTo>
                    <a:pt x="54" y="200"/>
                  </a:lnTo>
                  <a:lnTo>
                    <a:pt x="52" y="200"/>
                  </a:lnTo>
                  <a:lnTo>
                    <a:pt x="52" y="198"/>
                  </a:lnTo>
                  <a:lnTo>
                    <a:pt x="50" y="196"/>
                  </a:lnTo>
                  <a:lnTo>
                    <a:pt x="48" y="196"/>
                  </a:lnTo>
                  <a:lnTo>
                    <a:pt x="48" y="194"/>
                  </a:lnTo>
                  <a:lnTo>
                    <a:pt x="46" y="192"/>
                  </a:lnTo>
                  <a:lnTo>
                    <a:pt x="44" y="190"/>
                  </a:lnTo>
                  <a:lnTo>
                    <a:pt x="42" y="188"/>
                  </a:lnTo>
                  <a:lnTo>
                    <a:pt x="40" y="188"/>
                  </a:lnTo>
                  <a:lnTo>
                    <a:pt x="38" y="188"/>
                  </a:lnTo>
                  <a:lnTo>
                    <a:pt x="36" y="188"/>
                  </a:lnTo>
                  <a:lnTo>
                    <a:pt x="34" y="188"/>
                  </a:lnTo>
                  <a:lnTo>
                    <a:pt x="32" y="188"/>
                  </a:lnTo>
                  <a:lnTo>
                    <a:pt x="30" y="188"/>
                  </a:lnTo>
                  <a:lnTo>
                    <a:pt x="28" y="188"/>
                  </a:lnTo>
                  <a:lnTo>
                    <a:pt x="26" y="188"/>
                  </a:lnTo>
                  <a:lnTo>
                    <a:pt x="24" y="188"/>
                  </a:lnTo>
                  <a:lnTo>
                    <a:pt x="24" y="188"/>
                  </a:lnTo>
                  <a:lnTo>
                    <a:pt x="22" y="188"/>
                  </a:lnTo>
                  <a:lnTo>
                    <a:pt x="22" y="188"/>
                  </a:lnTo>
                  <a:lnTo>
                    <a:pt x="20" y="188"/>
                  </a:lnTo>
                  <a:lnTo>
                    <a:pt x="20" y="186"/>
                  </a:lnTo>
                  <a:lnTo>
                    <a:pt x="20" y="184"/>
                  </a:lnTo>
                  <a:lnTo>
                    <a:pt x="18" y="184"/>
                  </a:lnTo>
                  <a:lnTo>
                    <a:pt x="16" y="184"/>
                  </a:lnTo>
                  <a:lnTo>
                    <a:pt x="16" y="182"/>
                  </a:lnTo>
                  <a:lnTo>
                    <a:pt x="14" y="182"/>
                  </a:lnTo>
                  <a:lnTo>
                    <a:pt x="14" y="180"/>
                  </a:lnTo>
                  <a:lnTo>
                    <a:pt x="12" y="178"/>
                  </a:lnTo>
                  <a:lnTo>
                    <a:pt x="12" y="176"/>
                  </a:lnTo>
                  <a:lnTo>
                    <a:pt x="10" y="176"/>
                  </a:lnTo>
                  <a:lnTo>
                    <a:pt x="10" y="174"/>
                  </a:lnTo>
                  <a:lnTo>
                    <a:pt x="8" y="172"/>
                  </a:lnTo>
                  <a:lnTo>
                    <a:pt x="8" y="170"/>
                  </a:lnTo>
                  <a:lnTo>
                    <a:pt x="8" y="168"/>
                  </a:lnTo>
                  <a:lnTo>
                    <a:pt x="6" y="168"/>
                  </a:lnTo>
                  <a:lnTo>
                    <a:pt x="6" y="166"/>
                  </a:lnTo>
                  <a:lnTo>
                    <a:pt x="8" y="168"/>
                  </a:lnTo>
                  <a:lnTo>
                    <a:pt x="10" y="168"/>
                  </a:lnTo>
                  <a:lnTo>
                    <a:pt x="10" y="166"/>
                  </a:lnTo>
                  <a:lnTo>
                    <a:pt x="10" y="164"/>
                  </a:lnTo>
                  <a:lnTo>
                    <a:pt x="10" y="162"/>
                  </a:lnTo>
                  <a:lnTo>
                    <a:pt x="12" y="162"/>
                  </a:lnTo>
                  <a:lnTo>
                    <a:pt x="12" y="160"/>
                  </a:lnTo>
                  <a:lnTo>
                    <a:pt x="10" y="160"/>
                  </a:lnTo>
                  <a:lnTo>
                    <a:pt x="10" y="158"/>
                  </a:lnTo>
                  <a:lnTo>
                    <a:pt x="10" y="156"/>
                  </a:lnTo>
                  <a:lnTo>
                    <a:pt x="10" y="154"/>
                  </a:lnTo>
                  <a:lnTo>
                    <a:pt x="8" y="152"/>
                  </a:lnTo>
                  <a:lnTo>
                    <a:pt x="8" y="150"/>
                  </a:lnTo>
                  <a:lnTo>
                    <a:pt x="8" y="148"/>
                  </a:lnTo>
                  <a:lnTo>
                    <a:pt x="6" y="148"/>
                  </a:lnTo>
                  <a:lnTo>
                    <a:pt x="4" y="148"/>
                  </a:lnTo>
                  <a:lnTo>
                    <a:pt x="4" y="146"/>
                  </a:lnTo>
                  <a:lnTo>
                    <a:pt x="2" y="146"/>
                  </a:lnTo>
                  <a:lnTo>
                    <a:pt x="0" y="146"/>
                  </a:lnTo>
                  <a:lnTo>
                    <a:pt x="2" y="144"/>
                  </a:lnTo>
                  <a:lnTo>
                    <a:pt x="4" y="144"/>
                  </a:lnTo>
                  <a:lnTo>
                    <a:pt x="4" y="142"/>
                  </a:lnTo>
                  <a:lnTo>
                    <a:pt x="2" y="142"/>
                  </a:lnTo>
                  <a:lnTo>
                    <a:pt x="2" y="140"/>
                  </a:lnTo>
                  <a:lnTo>
                    <a:pt x="2" y="140"/>
                  </a:lnTo>
                  <a:lnTo>
                    <a:pt x="2" y="138"/>
                  </a:lnTo>
                  <a:lnTo>
                    <a:pt x="2" y="136"/>
                  </a:lnTo>
                  <a:lnTo>
                    <a:pt x="0" y="136"/>
                  </a:lnTo>
                  <a:lnTo>
                    <a:pt x="2" y="134"/>
                  </a:lnTo>
                  <a:lnTo>
                    <a:pt x="4" y="132"/>
                  </a:lnTo>
                  <a:lnTo>
                    <a:pt x="6" y="130"/>
                  </a:lnTo>
                  <a:lnTo>
                    <a:pt x="6" y="128"/>
                  </a:lnTo>
                  <a:lnTo>
                    <a:pt x="6" y="126"/>
                  </a:lnTo>
                  <a:lnTo>
                    <a:pt x="6" y="124"/>
                  </a:lnTo>
                  <a:lnTo>
                    <a:pt x="8" y="124"/>
                  </a:lnTo>
                  <a:lnTo>
                    <a:pt x="8" y="122"/>
                  </a:lnTo>
                  <a:lnTo>
                    <a:pt x="10" y="120"/>
                  </a:lnTo>
                  <a:lnTo>
                    <a:pt x="30" y="118"/>
                  </a:lnTo>
                  <a:lnTo>
                    <a:pt x="32" y="118"/>
                  </a:lnTo>
                  <a:lnTo>
                    <a:pt x="32" y="116"/>
                  </a:lnTo>
                  <a:lnTo>
                    <a:pt x="32" y="118"/>
                  </a:lnTo>
                  <a:lnTo>
                    <a:pt x="32" y="116"/>
                  </a:lnTo>
                  <a:lnTo>
                    <a:pt x="34" y="116"/>
                  </a:lnTo>
                  <a:lnTo>
                    <a:pt x="36" y="116"/>
                  </a:lnTo>
                  <a:lnTo>
                    <a:pt x="38" y="110"/>
                  </a:lnTo>
                  <a:lnTo>
                    <a:pt x="42" y="106"/>
                  </a:lnTo>
                  <a:lnTo>
                    <a:pt x="46" y="100"/>
                  </a:lnTo>
                  <a:lnTo>
                    <a:pt x="50" y="102"/>
                  </a:lnTo>
                  <a:lnTo>
                    <a:pt x="52" y="106"/>
                  </a:lnTo>
                  <a:lnTo>
                    <a:pt x="54" y="106"/>
                  </a:lnTo>
                  <a:lnTo>
                    <a:pt x="54" y="108"/>
                  </a:lnTo>
                  <a:lnTo>
                    <a:pt x="56" y="110"/>
                  </a:lnTo>
                  <a:lnTo>
                    <a:pt x="58" y="110"/>
                  </a:lnTo>
                  <a:lnTo>
                    <a:pt x="58" y="112"/>
                  </a:lnTo>
                  <a:lnTo>
                    <a:pt x="60" y="112"/>
                  </a:lnTo>
                  <a:lnTo>
                    <a:pt x="60" y="114"/>
                  </a:lnTo>
                  <a:lnTo>
                    <a:pt x="62" y="114"/>
                  </a:lnTo>
                  <a:lnTo>
                    <a:pt x="64" y="114"/>
                  </a:lnTo>
                  <a:lnTo>
                    <a:pt x="64" y="112"/>
                  </a:lnTo>
                  <a:lnTo>
                    <a:pt x="66" y="112"/>
                  </a:lnTo>
                  <a:lnTo>
                    <a:pt x="66" y="110"/>
                  </a:lnTo>
                  <a:lnTo>
                    <a:pt x="68" y="110"/>
                  </a:lnTo>
                  <a:lnTo>
                    <a:pt x="68" y="108"/>
                  </a:lnTo>
                  <a:lnTo>
                    <a:pt x="70" y="106"/>
                  </a:lnTo>
                  <a:lnTo>
                    <a:pt x="72" y="108"/>
                  </a:lnTo>
                  <a:lnTo>
                    <a:pt x="72" y="108"/>
                  </a:lnTo>
                  <a:lnTo>
                    <a:pt x="72" y="106"/>
                  </a:lnTo>
                  <a:lnTo>
                    <a:pt x="72" y="102"/>
                  </a:lnTo>
                  <a:lnTo>
                    <a:pt x="68" y="92"/>
                  </a:lnTo>
                  <a:lnTo>
                    <a:pt x="70" y="90"/>
                  </a:lnTo>
                  <a:lnTo>
                    <a:pt x="72" y="88"/>
                  </a:lnTo>
                  <a:lnTo>
                    <a:pt x="76" y="84"/>
                  </a:lnTo>
                  <a:lnTo>
                    <a:pt x="78" y="84"/>
                  </a:lnTo>
                  <a:lnTo>
                    <a:pt x="78" y="86"/>
                  </a:lnTo>
                  <a:lnTo>
                    <a:pt x="78" y="88"/>
                  </a:lnTo>
                  <a:lnTo>
                    <a:pt x="80" y="88"/>
                  </a:lnTo>
                  <a:lnTo>
                    <a:pt x="84" y="88"/>
                  </a:lnTo>
                  <a:lnTo>
                    <a:pt x="86" y="88"/>
                  </a:lnTo>
                  <a:lnTo>
                    <a:pt x="88" y="88"/>
                  </a:lnTo>
                  <a:lnTo>
                    <a:pt x="88" y="86"/>
                  </a:lnTo>
                  <a:lnTo>
                    <a:pt x="90" y="86"/>
                  </a:lnTo>
                  <a:lnTo>
                    <a:pt x="92" y="86"/>
                  </a:lnTo>
                  <a:lnTo>
                    <a:pt x="94" y="86"/>
                  </a:lnTo>
                  <a:lnTo>
                    <a:pt x="96" y="86"/>
                  </a:lnTo>
                  <a:lnTo>
                    <a:pt x="98" y="88"/>
                  </a:lnTo>
                  <a:lnTo>
                    <a:pt x="100" y="86"/>
                  </a:lnTo>
                  <a:lnTo>
                    <a:pt x="102" y="86"/>
                  </a:lnTo>
                  <a:lnTo>
                    <a:pt x="104" y="86"/>
                  </a:lnTo>
                  <a:lnTo>
                    <a:pt x="106" y="86"/>
                  </a:lnTo>
                  <a:lnTo>
                    <a:pt x="108" y="86"/>
                  </a:lnTo>
                  <a:lnTo>
                    <a:pt x="110" y="86"/>
                  </a:lnTo>
                  <a:lnTo>
                    <a:pt x="110" y="84"/>
                  </a:lnTo>
                  <a:lnTo>
                    <a:pt x="112" y="86"/>
                  </a:lnTo>
                  <a:lnTo>
                    <a:pt x="112" y="84"/>
                  </a:lnTo>
                  <a:lnTo>
                    <a:pt x="114" y="84"/>
                  </a:lnTo>
                  <a:lnTo>
                    <a:pt x="114" y="82"/>
                  </a:lnTo>
                  <a:lnTo>
                    <a:pt x="116" y="82"/>
                  </a:lnTo>
                  <a:lnTo>
                    <a:pt x="118" y="82"/>
                  </a:lnTo>
                  <a:lnTo>
                    <a:pt x="120" y="82"/>
                  </a:lnTo>
                  <a:lnTo>
                    <a:pt x="120" y="80"/>
                  </a:lnTo>
                  <a:lnTo>
                    <a:pt x="120" y="80"/>
                  </a:lnTo>
                  <a:lnTo>
                    <a:pt x="122" y="80"/>
                  </a:lnTo>
                  <a:lnTo>
                    <a:pt x="122" y="7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8" name="Freeform 22">
              <a:extLst>
                <a:ext uri="{FF2B5EF4-FFF2-40B4-BE49-F238E27FC236}">
                  <a16:creationId xmlns:a16="http://schemas.microsoft.com/office/drawing/2014/main" id="{BCA5E2C4-0B93-4BA2-B27F-9896BFBD4C39}"/>
                </a:ext>
              </a:extLst>
            </p:cNvPr>
            <p:cNvSpPr>
              <a:spLocks/>
            </p:cNvSpPr>
            <p:nvPr/>
          </p:nvSpPr>
          <p:spPr bwMode="auto">
            <a:xfrm>
              <a:off x="5608412" y="5521552"/>
              <a:ext cx="954" cy="1905"/>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9" name="Freeform 23">
              <a:extLst>
                <a:ext uri="{FF2B5EF4-FFF2-40B4-BE49-F238E27FC236}">
                  <a16:creationId xmlns:a16="http://schemas.microsoft.com/office/drawing/2014/main" id="{93A2B3BB-2B6E-464B-984F-5C5A29208A4E}"/>
                </a:ext>
              </a:extLst>
            </p:cNvPr>
            <p:cNvSpPr>
              <a:spLocks/>
            </p:cNvSpPr>
            <p:nvPr/>
          </p:nvSpPr>
          <p:spPr bwMode="auto">
            <a:xfrm>
              <a:off x="5602692" y="5521552"/>
              <a:ext cx="5719" cy="3810"/>
            </a:xfrm>
            <a:custGeom>
              <a:avLst/>
              <a:gdLst/>
              <a:ahLst/>
              <a:cxnLst>
                <a:cxn ang="0">
                  <a:pos x="4" y="4"/>
                </a:cxn>
                <a:cxn ang="0">
                  <a:pos x="6" y="4"/>
                </a:cxn>
                <a:cxn ang="0">
                  <a:pos x="6" y="2"/>
                </a:cxn>
                <a:cxn ang="0">
                  <a:pos x="4" y="0"/>
                </a:cxn>
                <a:cxn ang="0">
                  <a:pos x="2" y="0"/>
                </a:cxn>
                <a:cxn ang="0">
                  <a:pos x="0" y="0"/>
                </a:cxn>
                <a:cxn ang="0">
                  <a:pos x="0" y="2"/>
                </a:cxn>
                <a:cxn ang="0">
                  <a:pos x="2" y="2"/>
                </a:cxn>
                <a:cxn ang="0">
                  <a:pos x="2" y="4"/>
                </a:cxn>
                <a:cxn ang="0">
                  <a:pos x="4" y="4"/>
                </a:cxn>
              </a:cxnLst>
              <a:rect l="0" t="0" r="r" b="b"/>
              <a:pathLst>
                <a:path w="6" h="4">
                  <a:moveTo>
                    <a:pt x="4" y="4"/>
                  </a:moveTo>
                  <a:lnTo>
                    <a:pt x="6" y="4"/>
                  </a:lnTo>
                  <a:lnTo>
                    <a:pt x="6" y="2"/>
                  </a:lnTo>
                  <a:lnTo>
                    <a:pt x="4" y="0"/>
                  </a:lnTo>
                  <a:lnTo>
                    <a:pt x="2" y="0"/>
                  </a:lnTo>
                  <a:lnTo>
                    <a:pt x="0" y="0"/>
                  </a:lnTo>
                  <a:lnTo>
                    <a:pt x="0" y="2"/>
                  </a:lnTo>
                  <a:lnTo>
                    <a:pt x="2" y="2"/>
                  </a:lnTo>
                  <a:lnTo>
                    <a:pt x="2" y="4"/>
                  </a:lnTo>
                  <a:lnTo>
                    <a:pt x="4" y="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30" name="Freeform 24">
              <a:extLst>
                <a:ext uri="{FF2B5EF4-FFF2-40B4-BE49-F238E27FC236}">
                  <a16:creationId xmlns:a16="http://schemas.microsoft.com/office/drawing/2014/main" id="{6E4D9145-AB0A-4B21-8DD9-7321D2A65ECB}"/>
                </a:ext>
              </a:extLst>
            </p:cNvPr>
            <p:cNvSpPr>
              <a:spLocks/>
            </p:cNvSpPr>
            <p:nvPr/>
          </p:nvSpPr>
          <p:spPr bwMode="auto">
            <a:xfrm>
              <a:off x="5705642" y="5252953"/>
              <a:ext cx="1906" cy="1905"/>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31" name="Freeform 25">
              <a:extLst>
                <a:ext uri="{FF2B5EF4-FFF2-40B4-BE49-F238E27FC236}">
                  <a16:creationId xmlns:a16="http://schemas.microsoft.com/office/drawing/2014/main" id="{CDE54171-EBE5-4373-B348-22A32DB42D86}"/>
                </a:ext>
              </a:extLst>
            </p:cNvPr>
            <p:cNvSpPr>
              <a:spLocks/>
            </p:cNvSpPr>
            <p:nvPr/>
          </p:nvSpPr>
          <p:spPr bwMode="auto">
            <a:xfrm>
              <a:off x="5610318" y="5521552"/>
              <a:ext cx="13345" cy="13335"/>
            </a:xfrm>
            <a:custGeom>
              <a:avLst/>
              <a:gdLst/>
              <a:ahLst/>
              <a:cxnLst>
                <a:cxn ang="0">
                  <a:pos x="12" y="4"/>
                </a:cxn>
                <a:cxn ang="0">
                  <a:pos x="10" y="4"/>
                </a:cxn>
                <a:cxn ang="0">
                  <a:pos x="8" y="4"/>
                </a:cxn>
                <a:cxn ang="0">
                  <a:pos x="6" y="4"/>
                </a:cxn>
                <a:cxn ang="0">
                  <a:pos x="6" y="2"/>
                </a:cxn>
                <a:cxn ang="0">
                  <a:pos x="8" y="2"/>
                </a:cxn>
                <a:cxn ang="0">
                  <a:pos x="8" y="0"/>
                </a:cxn>
                <a:cxn ang="0">
                  <a:pos x="6" y="0"/>
                </a:cxn>
                <a:cxn ang="0">
                  <a:pos x="4" y="0"/>
                </a:cxn>
                <a:cxn ang="0">
                  <a:pos x="4" y="2"/>
                </a:cxn>
                <a:cxn ang="0">
                  <a:pos x="4" y="4"/>
                </a:cxn>
                <a:cxn ang="0">
                  <a:pos x="4" y="6"/>
                </a:cxn>
                <a:cxn ang="0">
                  <a:pos x="2" y="6"/>
                </a:cxn>
                <a:cxn ang="0">
                  <a:pos x="2" y="8"/>
                </a:cxn>
                <a:cxn ang="0">
                  <a:pos x="2" y="10"/>
                </a:cxn>
                <a:cxn ang="0">
                  <a:pos x="0" y="10"/>
                </a:cxn>
                <a:cxn ang="0">
                  <a:pos x="0" y="12"/>
                </a:cxn>
                <a:cxn ang="0">
                  <a:pos x="2" y="14"/>
                </a:cxn>
                <a:cxn ang="0">
                  <a:pos x="4" y="14"/>
                </a:cxn>
                <a:cxn ang="0">
                  <a:pos x="4" y="12"/>
                </a:cxn>
                <a:cxn ang="0">
                  <a:pos x="6" y="12"/>
                </a:cxn>
                <a:cxn ang="0">
                  <a:pos x="6" y="10"/>
                </a:cxn>
                <a:cxn ang="0">
                  <a:pos x="8" y="10"/>
                </a:cxn>
                <a:cxn ang="0">
                  <a:pos x="10" y="8"/>
                </a:cxn>
                <a:cxn ang="0">
                  <a:pos x="12" y="8"/>
                </a:cxn>
                <a:cxn ang="0">
                  <a:pos x="12" y="6"/>
                </a:cxn>
                <a:cxn ang="0">
                  <a:pos x="14" y="6"/>
                </a:cxn>
                <a:cxn ang="0">
                  <a:pos x="14" y="4"/>
                </a:cxn>
                <a:cxn ang="0">
                  <a:pos x="14" y="2"/>
                </a:cxn>
                <a:cxn ang="0">
                  <a:pos x="12" y="2"/>
                </a:cxn>
                <a:cxn ang="0">
                  <a:pos x="12" y="4"/>
                </a:cxn>
              </a:cxnLst>
              <a:rect l="0" t="0" r="r" b="b"/>
              <a:pathLst>
                <a:path w="14" h="14">
                  <a:moveTo>
                    <a:pt x="12" y="4"/>
                  </a:moveTo>
                  <a:lnTo>
                    <a:pt x="10" y="4"/>
                  </a:lnTo>
                  <a:lnTo>
                    <a:pt x="8" y="4"/>
                  </a:lnTo>
                  <a:lnTo>
                    <a:pt x="6" y="4"/>
                  </a:lnTo>
                  <a:lnTo>
                    <a:pt x="6" y="2"/>
                  </a:lnTo>
                  <a:lnTo>
                    <a:pt x="8" y="2"/>
                  </a:lnTo>
                  <a:lnTo>
                    <a:pt x="8" y="0"/>
                  </a:lnTo>
                  <a:lnTo>
                    <a:pt x="6" y="0"/>
                  </a:lnTo>
                  <a:lnTo>
                    <a:pt x="4" y="0"/>
                  </a:lnTo>
                  <a:lnTo>
                    <a:pt x="4" y="2"/>
                  </a:lnTo>
                  <a:lnTo>
                    <a:pt x="4" y="4"/>
                  </a:lnTo>
                  <a:lnTo>
                    <a:pt x="4" y="6"/>
                  </a:lnTo>
                  <a:lnTo>
                    <a:pt x="2" y="6"/>
                  </a:lnTo>
                  <a:lnTo>
                    <a:pt x="2" y="8"/>
                  </a:lnTo>
                  <a:lnTo>
                    <a:pt x="2" y="10"/>
                  </a:lnTo>
                  <a:lnTo>
                    <a:pt x="0" y="10"/>
                  </a:lnTo>
                  <a:lnTo>
                    <a:pt x="0" y="12"/>
                  </a:lnTo>
                  <a:lnTo>
                    <a:pt x="2" y="14"/>
                  </a:lnTo>
                  <a:lnTo>
                    <a:pt x="4" y="14"/>
                  </a:lnTo>
                  <a:lnTo>
                    <a:pt x="4" y="12"/>
                  </a:lnTo>
                  <a:lnTo>
                    <a:pt x="6" y="12"/>
                  </a:lnTo>
                  <a:lnTo>
                    <a:pt x="6" y="10"/>
                  </a:lnTo>
                  <a:lnTo>
                    <a:pt x="8" y="10"/>
                  </a:lnTo>
                  <a:lnTo>
                    <a:pt x="10" y="8"/>
                  </a:lnTo>
                  <a:lnTo>
                    <a:pt x="12" y="8"/>
                  </a:lnTo>
                  <a:lnTo>
                    <a:pt x="12" y="6"/>
                  </a:lnTo>
                  <a:lnTo>
                    <a:pt x="14" y="6"/>
                  </a:lnTo>
                  <a:lnTo>
                    <a:pt x="14" y="4"/>
                  </a:lnTo>
                  <a:lnTo>
                    <a:pt x="14" y="2"/>
                  </a:lnTo>
                  <a:lnTo>
                    <a:pt x="12" y="2"/>
                  </a:lnTo>
                  <a:lnTo>
                    <a:pt x="12" y="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32" name="Freeform 26">
              <a:extLst>
                <a:ext uri="{FF2B5EF4-FFF2-40B4-BE49-F238E27FC236}">
                  <a16:creationId xmlns:a16="http://schemas.microsoft.com/office/drawing/2014/main" id="{B63C866B-85C6-4FF9-A070-F89E9AFCC51A}"/>
                </a:ext>
              </a:extLst>
            </p:cNvPr>
            <p:cNvSpPr>
              <a:spLocks/>
            </p:cNvSpPr>
            <p:nvPr/>
          </p:nvSpPr>
          <p:spPr bwMode="auto">
            <a:xfrm>
              <a:off x="5699922" y="5252953"/>
              <a:ext cx="954" cy="1905"/>
            </a:xfrm>
            <a:custGeom>
              <a:avLst/>
              <a:gdLst/>
              <a:ahLst/>
              <a:cxnLst>
                <a:cxn ang="0">
                  <a:pos x="0" y="2"/>
                </a:cxn>
                <a:cxn ang="0">
                  <a:pos x="0" y="0"/>
                </a:cxn>
                <a:cxn ang="0">
                  <a:pos x="0" y="2"/>
                </a:cxn>
                <a:cxn ang="0">
                  <a:pos x="0" y="2"/>
                </a:cxn>
              </a:cxnLst>
              <a:rect l="0" t="0" r="r" b="b"/>
              <a:pathLst>
                <a:path h="2">
                  <a:moveTo>
                    <a:pt x="0" y="2"/>
                  </a:moveTo>
                  <a:lnTo>
                    <a:pt x="0" y="0"/>
                  </a:lnTo>
                  <a:lnTo>
                    <a:pt x="0" y="2"/>
                  </a:lnTo>
                  <a:lnTo>
                    <a:pt x="0" y="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33" name="Rectangle 27">
              <a:extLst>
                <a:ext uri="{FF2B5EF4-FFF2-40B4-BE49-F238E27FC236}">
                  <a16:creationId xmlns:a16="http://schemas.microsoft.com/office/drawing/2014/main" id="{96C18958-E5A4-4B55-A9D3-3F12B436ECDF}"/>
                </a:ext>
              </a:extLst>
            </p:cNvPr>
            <p:cNvSpPr>
              <a:spLocks noChangeArrowheads="1"/>
            </p:cNvSpPr>
            <p:nvPr/>
          </p:nvSpPr>
          <p:spPr bwMode="auto">
            <a:xfrm>
              <a:off x="5699922" y="5270097"/>
              <a:ext cx="954" cy="953"/>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34" name="Rectangle 28">
              <a:extLst>
                <a:ext uri="{FF2B5EF4-FFF2-40B4-BE49-F238E27FC236}">
                  <a16:creationId xmlns:a16="http://schemas.microsoft.com/office/drawing/2014/main" id="{B9316C5E-F7AE-4796-AD2C-B6D80653E1EF}"/>
                </a:ext>
              </a:extLst>
            </p:cNvPr>
            <p:cNvSpPr>
              <a:spLocks noChangeArrowheads="1"/>
            </p:cNvSpPr>
            <p:nvPr/>
          </p:nvSpPr>
          <p:spPr bwMode="auto">
            <a:xfrm>
              <a:off x="5699922" y="5264382"/>
              <a:ext cx="1906" cy="1905"/>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35" name="Freeform 29">
              <a:extLst>
                <a:ext uri="{FF2B5EF4-FFF2-40B4-BE49-F238E27FC236}">
                  <a16:creationId xmlns:a16="http://schemas.microsoft.com/office/drawing/2014/main" id="{76744DDA-B7BD-497E-A685-60C13B9CB118}"/>
                </a:ext>
              </a:extLst>
            </p:cNvPr>
            <p:cNvSpPr>
              <a:spLocks noEditPoints="1"/>
            </p:cNvSpPr>
            <p:nvPr/>
          </p:nvSpPr>
          <p:spPr bwMode="auto">
            <a:xfrm>
              <a:off x="5230931" y="5070076"/>
              <a:ext cx="497588" cy="723885"/>
            </a:xfrm>
            <a:custGeom>
              <a:avLst/>
              <a:gdLst/>
              <a:ahLst/>
              <a:cxnLst>
                <a:cxn ang="0">
                  <a:pos x="502" y="308"/>
                </a:cxn>
                <a:cxn ang="0">
                  <a:pos x="488" y="322"/>
                </a:cxn>
                <a:cxn ang="0">
                  <a:pos x="484" y="310"/>
                </a:cxn>
                <a:cxn ang="0">
                  <a:pos x="482" y="296"/>
                </a:cxn>
                <a:cxn ang="0">
                  <a:pos x="488" y="276"/>
                </a:cxn>
                <a:cxn ang="0">
                  <a:pos x="488" y="266"/>
                </a:cxn>
                <a:cxn ang="0">
                  <a:pos x="478" y="266"/>
                </a:cxn>
                <a:cxn ang="0">
                  <a:pos x="488" y="258"/>
                </a:cxn>
                <a:cxn ang="0">
                  <a:pos x="492" y="232"/>
                </a:cxn>
                <a:cxn ang="0">
                  <a:pos x="486" y="216"/>
                </a:cxn>
                <a:cxn ang="0">
                  <a:pos x="488" y="204"/>
                </a:cxn>
                <a:cxn ang="0">
                  <a:pos x="490" y="188"/>
                </a:cxn>
                <a:cxn ang="0">
                  <a:pos x="448" y="118"/>
                </a:cxn>
                <a:cxn ang="0">
                  <a:pos x="74" y="326"/>
                </a:cxn>
                <a:cxn ang="0">
                  <a:pos x="98" y="568"/>
                </a:cxn>
                <a:cxn ang="0">
                  <a:pos x="114" y="580"/>
                </a:cxn>
                <a:cxn ang="0">
                  <a:pos x="120" y="602"/>
                </a:cxn>
                <a:cxn ang="0">
                  <a:pos x="118" y="628"/>
                </a:cxn>
                <a:cxn ang="0">
                  <a:pos x="132" y="646"/>
                </a:cxn>
                <a:cxn ang="0">
                  <a:pos x="138" y="662"/>
                </a:cxn>
                <a:cxn ang="0">
                  <a:pos x="140" y="684"/>
                </a:cxn>
                <a:cxn ang="0">
                  <a:pos x="162" y="694"/>
                </a:cxn>
                <a:cxn ang="0">
                  <a:pos x="182" y="710"/>
                </a:cxn>
                <a:cxn ang="0">
                  <a:pos x="202" y="736"/>
                </a:cxn>
                <a:cxn ang="0">
                  <a:pos x="208" y="760"/>
                </a:cxn>
                <a:cxn ang="0">
                  <a:pos x="234" y="740"/>
                </a:cxn>
                <a:cxn ang="0">
                  <a:pos x="252" y="742"/>
                </a:cxn>
                <a:cxn ang="0">
                  <a:pos x="262" y="728"/>
                </a:cxn>
                <a:cxn ang="0">
                  <a:pos x="288" y="742"/>
                </a:cxn>
                <a:cxn ang="0">
                  <a:pos x="310" y="738"/>
                </a:cxn>
                <a:cxn ang="0">
                  <a:pos x="322" y="712"/>
                </a:cxn>
                <a:cxn ang="0">
                  <a:pos x="334" y="690"/>
                </a:cxn>
                <a:cxn ang="0">
                  <a:pos x="342" y="660"/>
                </a:cxn>
                <a:cxn ang="0">
                  <a:pos x="350" y="638"/>
                </a:cxn>
                <a:cxn ang="0">
                  <a:pos x="352" y="608"/>
                </a:cxn>
                <a:cxn ang="0">
                  <a:pos x="334" y="600"/>
                </a:cxn>
                <a:cxn ang="0">
                  <a:pos x="318" y="594"/>
                </a:cxn>
                <a:cxn ang="0">
                  <a:pos x="314" y="590"/>
                </a:cxn>
                <a:cxn ang="0">
                  <a:pos x="332" y="588"/>
                </a:cxn>
                <a:cxn ang="0">
                  <a:pos x="352" y="598"/>
                </a:cxn>
                <a:cxn ang="0">
                  <a:pos x="364" y="576"/>
                </a:cxn>
                <a:cxn ang="0">
                  <a:pos x="376" y="548"/>
                </a:cxn>
                <a:cxn ang="0">
                  <a:pos x="386" y="526"/>
                </a:cxn>
                <a:cxn ang="0">
                  <a:pos x="394" y="502"/>
                </a:cxn>
                <a:cxn ang="0">
                  <a:pos x="394" y="486"/>
                </a:cxn>
                <a:cxn ang="0">
                  <a:pos x="386" y="472"/>
                </a:cxn>
                <a:cxn ang="0">
                  <a:pos x="396" y="458"/>
                </a:cxn>
                <a:cxn ang="0">
                  <a:pos x="408" y="458"/>
                </a:cxn>
                <a:cxn ang="0">
                  <a:pos x="412" y="474"/>
                </a:cxn>
                <a:cxn ang="0">
                  <a:pos x="432" y="466"/>
                </a:cxn>
                <a:cxn ang="0">
                  <a:pos x="456" y="450"/>
                </a:cxn>
                <a:cxn ang="0">
                  <a:pos x="472" y="432"/>
                </a:cxn>
                <a:cxn ang="0">
                  <a:pos x="468" y="400"/>
                </a:cxn>
                <a:cxn ang="0">
                  <a:pos x="486" y="374"/>
                </a:cxn>
                <a:cxn ang="0">
                  <a:pos x="486" y="348"/>
                </a:cxn>
                <a:cxn ang="0">
                  <a:pos x="498" y="326"/>
                </a:cxn>
                <a:cxn ang="0">
                  <a:pos x="516" y="310"/>
                </a:cxn>
                <a:cxn ang="0">
                  <a:pos x="346" y="620"/>
                </a:cxn>
                <a:cxn ang="0">
                  <a:pos x="388" y="486"/>
                </a:cxn>
                <a:cxn ang="0">
                  <a:pos x="314" y="578"/>
                </a:cxn>
                <a:cxn ang="0">
                  <a:pos x="316" y="570"/>
                </a:cxn>
              </a:cxnLst>
              <a:rect l="0" t="0" r="r" b="b"/>
              <a:pathLst>
                <a:path w="522" h="760">
                  <a:moveTo>
                    <a:pt x="520" y="302"/>
                  </a:moveTo>
                  <a:lnTo>
                    <a:pt x="518" y="302"/>
                  </a:lnTo>
                  <a:lnTo>
                    <a:pt x="516" y="302"/>
                  </a:lnTo>
                  <a:lnTo>
                    <a:pt x="516" y="304"/>
                  </a:lnTo>
                  <a:lnTo>
                    <a:pt x="516" y="306"/>
                  </a:lnTo>
                  <a:lnTo>
                    <a:pt x="516" y="306"/>
                  </a:lnTo>
                  <a:lnTo>
                    <a:pt x="514" y="306"/>
                  </a:lnTo>
                  <a:lnTo>
                    <a:pt x="512" y="306"/>
                  </a:lnTo>
                  <a:lnTo>
                    <a:pt x="512" y="308"/>
                  </a:lnTo>
                  <a:lnTo>
                    <a:pt x="510" y="308"/>
                  </a:lnTo>
                  <a:lnTo>
                    <a:pt x="508" y="308"/>
                  </a:lnTo>
                  <a:lnTo>
                    <a:pt x="506" y="308"/>
                  </a:lnTo>
                  <a:lnTo>
                    <a:pt x="506" y="306"/>
                  </a:lnTo>
                  <a:lnTo>
                    <a:pt x="504" y="306"/>
                  </a:lnTo>
                  <a:lnTo>
                    <a:pt x="502" y="306"/>
                  </a:lnTo>
                  <a:lnTo>
                    <a:pt x="502" y="308"/>
                  </a:lnTo>
                  <a:lnTo>
                    <a:pt x="500" y="308"/>
                  </a:lnTo>
                  <a:lnTo>
                    <a:pt x="498" y="308"/>
                  </a:lnTo>
                  <a:lnTo>
                    <a:pt x="496" y="308"/>
                  </a:lnTo>
                  <a:lnTo>
                    <a:pt x="496" y="310"/>
                  </a:lnTo>
                  <a:lnTo>
                    <a:pt x="494" y="310"/>
                  </a:lnTo>
                  <a:lnTo>
                    <a:pt x="492" y="310"/>
                  </a:lnTo>
                  <a:lnTo>
                    <a:pt x="492" y="312"/>
                  </a:lnTo>
                  <a:lnTo>
                    <a:pt x="494" y="312"/>
                  </a:lnTo>
                  <a:lnTo>
                    <a:pt x="494" y="314"/>
                  </a:lnTo>
                  <a:lnTo>
                    <a:pt x="492" y="314"/>
                  </a:lnTo>
                  <a:lnTo>
                    <a:pt x="492" y="316"/>
                  </a:lnTo>
                  <a:lnTo>
                    <a:pt x="492" y="316"/>
                  </a:lnTo>
                  <a:lnTo>
                    <a:pt x="492" y="318"/>
                  </a:lnTo>
                  <a:lnTo>
                    <a:pt x="490" y="318"/>
                  </a:lnTo>
                  <a:lnTo>
                    <a:pt x="490" y="320"/>
                  </a:lnTo>
                  <a:lnTo>
                    <a:pt x="488" y="322"/>
                  </a:lnTo>
                  <a:lnTo>
                    <a:pt x="486" y="322"/>
                  </a:lnTo>
                  <a:lnTo>
                    <a:pt x="486" y="324"/>
                  </a:lnTo>
                  <a:lnTo>
                    <a:pt x="486" y="326"/>
                  </a:lnTo>
                  <a:lnTo>
                    <a:pt x="484" y="324"/>
                  </a:lnTo>
                  <a:lnTo>
                    <a:pt x="484" y="322"/>
                  </a:lnTo>
                  <a:lnTo>
                    <a:pt x="484" y="320"/>
                  </a:lnTo>
                  <a:lnTo>
                    <a:pt x="484" y="318"/>
                  </a:lnTo>
                  <a:lnTo>
                    <a:pt x="484" y="316"/>
                  </a:lnTo>
                  <a:lnTo>
                    <a:pt x="482" y="316"/>
                  </a:lnTo>
                  <a:lnTo>
                    <a:pt x="482" y="314"/>
                  </a:lnTo>
                  <a:lnTo>
                    <a:pt x="482" y="312"/>
                  </a:lnTo>
                  <a:lnTo>
                    <a:pt x="484" y="312"/>
                  </a:lnTo>
                  <a:lnTo>
                    <a:pt x="486" y="312"/>
                  </a:lnTo>
                  <a:lnTo>
                    <a:pt x="488" y="312"/>
                  </a:lnTo>
                  <a:lnTo>
                    <a:pt x="488" y="310"/>
                  </a:lnTo>
                  <a:lnTo>
                    <a:pt x="484" y="310"/>
                  </a:lnTo>
                  <a:lnTo>
                    <a:pt x="484" y="308"/>
                  </a:lnTo>
                  <a:lnTo>
                    <a:pt x="482" y="306"/>
                  </a:lnTo>
                  <a:lnTo>
                    <a:pt x="484" y="306"/>
                  </a:lnTo>
                  <a:lnTo>
                    <a:pt x="484" y="306"/>
                  </a:lnTo>
                  <a:lnTo>
                    <a:pt x="486" y="306"/>
                  </a:lnTo>
                  <a:lnTo>
                    <a:pt x="486" y="304"/>
                  </a:lnTo>
                  <a:lnTo>
                    <a:pt x="488" y="304"/>
                  </a:lnTo>
                  <a:lnTo>
                    <a:pt x="490" y="304"/>
                  </a:lnTo>
                  <a:lnTo>
                    <a:pt x="490" y="302"/>
                  </a:lnTo>
                  <a:lnTo>
                    <a:pt x="488" y="302"/>
                  </a:lnTo>
                  <a:lnTo>
                    <a:pt x="488" y="300"/>
                  </a:lnTo>
                  <a:lnTo>
                    <a:pt x="486" y="300"/>
                  </a:lnTo>
                  <a:lnTo>
                    <a:pt x="484" y="300"/>
                  </a:lnTo>
                  <a:lnTo>
                    <a:pt x="482" y="300"/>
                  </a:lnTo>
                  <a:lnTo>
                    <a:pt x="482" y="298"/>
                  </a:lnTo>
                  <a:lnTo>
                    <a:pt x="482" y="296"/>
                  </a:lnTo>
                  <a:lnTo>
                    <a:pt x="482" y="294"/>
                  </a:lnTo>
                  <a:lnTo>
                    <a:pt x="482" y="292"/>
                  </a:lnTo>
                  <a:lnTo>
                    <a:pt x="482" y="290"/>
                  </a:lnTo>
                  <a:lnTo>
                    <a:pt x="482" y="288"/>
                  </a:lnTo>
                  <a:lnTo>
                    <a:pt x="482" y="286"/>
                  </a:lnTo>
                  <a:lnTo>
                    <a:pt x="482" y="284"/>
                  </a:lnTo>
                  <a:lnTo>
                    <a:pt x="484" y="284"/>
                  </a:lnTo>
                  <a:lnTo>
                    <a:pt x="484" y="282"/>
                  </a:lnTo>
                  <a:lnTo>
                    <a:pt x="484" y="280"/>
                  </a:lnTo>
                  <a:lnTo>
                    <a:pt x="486" y="280"/>
                  </a:lnTo>
                  <a:lnTo>
                    <a:pt x="484" y="278"/>
                  </a:lnTo>
                  <a:lnTo>
                    <a:pt x="484" y="276"/>
                  </a:lnTo>
                  <a:lnTo>
                    <a:pt x="486" y="276"/>
                  </a:lnTo>
                  <a:lnTo>
                    <a:pt x="486" y="278"/>
                  </a:lnTo>
                  <a:lnTo>
                    <a:pt x="488" y="278"/>
                  </a:lnTo>
                  <a:lnTo>
                    <a:pt x="488" y="276"/>
                  </a:lnTo>
                  <a:lnTo>
                    <a:pt x="488" y="274"/>
                  </a:lnTo>
                  <a:lnTo>
                    <a:pt x="486" y="274"/>
                  </a:lnTo>
                  <a:lnTo>
                    <a:pt x="484" y="274"/>
                  </a:lnTo>
                  <a:lnTo>
                    <a:pt x="482" y="274"/>
                  </a:lnTo>
                  <a:lnTo>
                    <a:pt x="482" y="272"/>
                  </a:lnTo>
                  <a:lnTo>
                    <a:pt x="480" y="270"/>
                  </a:lnTo>
                  <a:lnTo>
                    <a:pt x="482" y="270"/>
                  </a:lnTo>
                  <a:lnTo>
                    <a:pt x="484" y="270"/>
                  </a:lnTo>
                  <a:lnTo>
                    <a:pt x="486" y="270"/>
                  </a:lnTo>
                  <a:lnTo>
                    <a:pt x="488" y="270"/>
                  </a:lnTo>
                  <a:lnTo>
                    <a:pt x="488" y="272"/>
                  </a:lnTo>
                  <a:lnTo>
                    <a:pt x="490" y="270"/>
                  </a:lnTo>
                  <a:lnTo>
                    <a:pt x="490" y="268"/>
                  </a:lnTo>
                  <a:lnTo>
                    <a:pt x="490" y="266"/>
                  </a:lnTo>
                  <a:lnTo>
                    <a:pt x="488" y="268"/>
                  </a:lnTo>
                  <a:lnTo>
                    <a:pt x="488" y="266"/>
                  </a:lnTo>
                  <a:lnTo>
                    <a:pt x="490" y="266"/>
                  </a:lnTo>
                  <a:lnTo>
                    <a:pt x="490" y="264"/>
                  </a:lnTo>
                  <a:lnTo>
                    <a:pt x="490" y="262"/>
                  </a:lnTo>
                  <a:lnTo>
                    <a:pt x="488" y="262"/>
                  </a:lnTo>
                  <a:lnTo>
                    <a:pt x="488" y="264"/>
                  </a:lnTo>
                  <a:lnTo>
                    <a:pt x="486" y="264"/>
                  </a:lnTo>
                  <a:lnTo>
                    <a:pt x="484" y="264"/>
                  </a:lnTo>
                  <a:lnTo>
                    <a:pt x="486" y="266"/>
                  </a:lnTo>
                  <a:lnTo>
                    <a:pt x="484" y="266"/>
                  </a:lnTo>
                  <a:lnTo>
                    <a:pt x="484" y="264"/>
                  </a:lnTo>
                  <a:lnTo>
                    <a:pt x="482" y="264"/>
                  </a:lnTo>
                  <a:lnTo>
                    <a:pt x="482" y="266"/>
                  </a:lnTo>
                  <a:lnTo>
                    <a:pt x="482" y="268"/>
                  </a:lnTo>
                  <a:lnTo>
                    <a:pt x="480" y="268"/>
                  </a:lnTo>
                  <a:lnTo>
                    <a:pt x="480" y="266"/>
                  </a:lnTo>
                  <a:lnTo>
                    <a:pt x="478" y="266"/>
                  </a:lnTo>
                  <a:lnTo>
                    <a:pt x="480" y="264"/>
                  </a:lnTo>
                  <a:lnTo>
                    <a:pt x="480" y="262"/>
                  </a:lnTo>
                  <a:lnTo>
                    <a:pt x="480" y="260"/>
                  </a:lnTo>
                  <a:lnTo>
                    <a:pt x="482" y="260"/>
                  </a:lnTo>
                  <a:lnTo>
                    <a:pt x="484" y="260"/>
                  </a:lnTo>
                  <a:lnTo>
                    <a:pt x="484" y="258"/>
                  </a:lnTo>
                  <a:lnTo>
                    <a:pt x="482" y="258"/>
                  </a:lnTo>
                  <a:lnTo>
                    <a:pt x="482" y="258"/>
                  </a:lnTo>
                  <a:lnTo>
                    <a:pt x="482" y="256"/>
                  </a:lnTo>
                  <a:lnTo>
                    <a:pt x="482" y="254"/>
                  </a:lnTo>
                  <a:lnTo>
                    <a:pt x="484" y="254"/>
                  </a:lnTo>
                  <a:lnTo>
                    <a:pt x="484" y="256"/>
                  </a:lnTo>
                  <a:lnTo>
                    <a:pt x="486" y="256"/>
                  </a:lnTo>
                  <a:lnTo>
                    <a:pt x="486" y="258"/>
                  </a:lnTo>
                  <a:lnTo>
                    <a:pt x="488" y="258"/>
                  </a:lnTo>
                  <a:lnTo>
                    <a:pt x="488" y="258"/>
                  </a:lnTo>
                  <a:lnTo>
                    <a:pt x="488" y="256"/>
                  </a:lnTo>
                  <a:lnTo>
                    <a:pt x="488" y="254"/>
                  </a:lnTo>
                  <a:lnTo>
                    <a:pt x="488" y="252"/>
                  </a:lnTo>
                  <a:lnTo>
                    <a:pt x="490" y="252"/>
                  </a:lnTo>
                  <a:lnTo>
                    <a:pt x="490" y="250"/>
                  </a:lnTo>
                  <a:lnTo>
                    <a:pt x="490" y="248"/>
                  </a:lnTo>
                  <a:lnTo>
                    <a:pt x="490" y="246"/>
                  </a:lnTo>
                  <a:lnTo>
                    <a:pt x="492" y="246"/>
                  </a:lnTo>
                  <a:lnTo>
                    <a:pt x="492" y="244"/>
                  </a:lnTo>
                  <a:lnTo>
                    <a:pt x="492" y="244"/>
                  </a:lnTo>
                  <a:lnTo>
                    <a:pt x="492" y="242"/>
                  </a:lnTo>
                  <a:lnTo>
                    <a:pt x="492" y="240"/>
                  </a:lnTo>
                  <a:lnTo>
                    <a:pt x="492" y="238"/>
                  </a:lnTo>
                  <a:lnTo>
                    <a:pt x="492" y="236"/>
                  </a:lnTo>
                  <a:lnTo>
                    <a:pt x="492" y="234"/>
                  </a:lnTo>
                  <a:lnTo>
                    <a:pt x="492" y="232"/>
                  </a:lnTo>
                  <a:lnTo>
                    <a:pt x="492" y="230"/>
                  </a:lnTo>
                  <a:lnTo>
                    <a:pt x="494" y="230"/>
                  </a:lnTo>
                  <a:lnTo>
                    <a:pt x="494" y="228"/>
                  </a:lnTo>
                  <a:lnTo>
                    <a:pt x="492" y="228"/>
                  </a:lnTo>
                  <a:lnTo>
                    <a:pt x="492" y="226"/>
                  </a:lnTo>
                  <a:lnTo>
                    <a:pt x="492" y="224"/>
                  </a:lnTo>
                  <a:lnTo>
                    <a:pt x="492" y="224"/>
                  </a:lnTo>
                  <a:lnTo>
                    <a:pt x="492" y="222"/>
                  </a:lnTo>
                  <a:lnTo>
                    <a:pt x="490" y="222"/>
                  </a:lnTo>
                  <a:lnTo>
                    <a:pt x="490" y="220"/>
                  </a:lnTo>
                  <a:lnTo>
                    <a:pt x="488" y="220"/>
                  </a:lnTo>
                  <a:lnTo>
                    <a:pt x="488" y="218"/>
                  </a:lnTo>
                  <a:lnTo>
                    <a:pt x="486" y="218"/>
                  </a:lnTo>
                  <a:lnTo>
                    <a:pt x="484" y="218"/>
                  </a:lnTo>
                  <a:lnTo>
                    <a:pt x="484" y="216"/>
                  </a:lnTo>
                  <a:lnTo>
                    <a:pt x="486" y="216"/>
                  </a:lnTo>
                  <a:lnTo>
                    <a:pt x="486" y="214"/>
                  </a:lnTo>
                  <a:lnTo>
                    <a:pt x="488" y="214"/>
                  </a:lnTo>
                  <a:lnTo>
                    <a:pt x="488" y="212"/>
                  </a:lnTo>
                  <a:lnTo>
                    <a:pt x="486" y="212"/>
                  </a:lnTo>
                  <a:lnTo>
                    <a:pt x="486" y="210"/>
                  </a:lnTo>
                  <a:lnTo>
                    <a:pt x="488" y="210"/>
                  </a:lnTo>
                  <a:lnTo>
                    <a:pt x="490" y="210"/>
                  </a:lnTo>
                  <a:lnTo>
                    <a:pt x="490" y="210"/>
                  </a:lnTo>
                  <a:lnTo>
                    <a:pt x="488" y="210"/>
                  </a:lnTo>
                  <a:lnTo>
                    <a:pt x="486" y="210"/>
                  </a:lnTo>
                  <a:lnTo>
                    <a:pt x="486" y="208"/>
                  </a:lnTo>
                  <a:lnTo>
                    <a:pt x="488" y="208"/>
                  </a:lnTo>
                  <a:lnTo>
                    <a:pt x="490" y="208"/>
                  </a:lnTo>
                  <a:lnTo>
                    <a:pt x="490" y="206"/>
                  </a:lnTo>
                  <a:lnTo>
                    <a:pt x="488" y="206"/>
                  </a:lnTo>
                  <a:lnTo>
                    <a:pt x="488" y="204"/>
                  </a:lnTo>
                  <a:lnTo>
                    <a:pt x="490" y="204"/>
                  </a:lnTo>
                  <a:lnTo>
                    <a:pt x="492" y="204"/>
                  </a:lnTo>
                  <a:lnTo>
                    <a:pt x="492" y="202"/>
                  </a:lnTo>
                  <a:lnTo>
                    <a:pt x="492" y="200"/>
                  </a:lnTo>
                  <a:lnTo>
                    <a:pt x="492" y="198"/>
                  </a:lnTo>
                  <a:lnTo>
                    <a:pt x="492" y="196"/>
                  </a:lnTo>
                  <a:lnTo>
                    <a:pt x="490" y="196"/>
                  </a:lnTo>
                  <a:lnTo>
                    <a:pt x="490" y="198"/>
                  </a:lnTo>
                  <a:lnTo>
                    <a:pt x="488" y="196"/>
                  </a:lnTo>
                  <a:lnTo>
                    <a:pt x="488" y="194"/>
                  </a:lnTo>
                  <a:lnTo>
                    <a:pt x="488" y="192"/>
                  </a:lnTo>
                  <a:lnTo>
                    <a:pt x="486" y="192"/>
                  </a:lnTo>
                  <a:lnTo>
                    <a:pt x="486" y="190"/>
                  </a:lnTo>
                  <a:lnTo>
                    <a:pt x="488" y="190"/>
                  </a:lnTo>
                  <a:lnTo>
                    <a:pt x="490" y="190"/>
                  </a:lnTo>
                  <a:lnTo>
                    <a:pt x="490" y="188"/>
                  </a:lnTo>
                  <a:lnTo>
                    <a:pt x="488" y="186"/>
                  </a:lnTo>
                  <a:lnTo>
                    <a:pt x="488" y="184"/>
                  </a:lnTo>
                  <a:lnTo>
                    <a:pt x="490" y="184"/>
                  </a:lnTo>
                  <a:lnTo>
                    <a:pt x="492" y="184"/>
                  </a:lnTo>
                  <a:lnTo>
                    <a:pt x="492" y="184"/>
                  </a:lnTo>
                  <a:lnTo>
                    <a:pt x="492" y="186"/>
                  </a:lnTo>
                  <a:lnTo>
                    <a:pt x="492" y="188"/>
                  </a:lnTo>
                  <a:lnTo>
                    <a:pt x="492" y="190"/>
                  </a:lnTo>
                  <a:lnTo>
                    <a:pt x="492" y="192"/>
                  </a:lnTo>
                  <a:lnTo>
                    <a:pt x="494" y="192"/>
                  </a:lnTo>
                  <a:lnTo>
                    <a:pt x="494" y="190"/>
                  </a:lnTo>
                  <a:lnTo>
                    <a:pt x="494" y="188"/>
                  </a:lnTo>
                  <a:lnTo>
                    <a:pt x="494" y="186"/>
                  </a:lnTo>
                  <a:lnTo>
                    <a:pt x="494" y="184"/>
                  </a:lnTo>
                  <a:lnTo>
                    <a:pt x="456" y="128"/>
                  </a:lnTo>
                  <a:lnTo>
                    <a:pt x="448" y="118"/>
                  </a:lnTo>
                  <a:lnTo>
                    <a:pt x="428" y="90"/>
                  </a:lnTo>
                  <a:lnTo>
                    <a:pt x="426" y="86"/>
                  </a:lnTo>
                  <a:lnTo>
                    <a:pt x="420" y="76"/>
                  </a:lnTo>
                  <a:lnTo>
                    <a:pt x="414" y="68"/>
                  </a:lnTo>
                  <a:lnTo>
                    <a:pt x="412" y="68"/>
                  </a:lnTo>
                  <a:lnTo>
                    <a:pt x="400" y="52"/>
                  </a:lnTo>
                  <a:lnTo>
                    <a:pt x="364" y="0"/>
                  </a:lnTo>
                  <a:lnTo>
                    <a:pt x="318" y="52"/>
                  </a:lnTo>
                  <a:lnTo>
                    <a:pt x="300" y="72"/>
                  </a:lnTo>
                  <a:lnTo>
                    <a:pt x="290" y="86"/>
                  </a:lnTo>
                  <a:lnTo>
                    <a:pt x="242" y="138"/>
                  </a:lnTo>
                  <a:lnTo>
                    <a:pt x="190" y="200"/>
                  </a:lnTo>
                  <a:lnTo>
                    <a:pt x="188" y="202"/>
                  </a:lnTo>
                  <a:lnTo>
                    <a:pt x="88" y="310"/>
                  </a:lnTo>
                  <a:lnTo>
                    <a:pt x="86" y="314"/>
                  </a:lnTo>
                  <a:lnTo>
                    <a:pt x="74" y="326"/>
                  </a:lnTo>
                  <a:lnTo>
                    <a:pt x="60" y="344"/>
                  </a:lnTo>
                  <a:lnTo>
                    <a:pt x="58" y="344"/>
                  </a:lnTo>
                  <a:lnTo>
                    <a:pt x="40" y="424"/>
                  </a:lnTo>
                  <a:lnTo>
                    <a:pt x="32" y="454"/>
                  </a:lnTo>
                  <a:lnTo>
                    <a:pt x="0" y="570"/>
                  </a:lnTo>
                  <a:lnTo>
                    <a:pt x="6" y="568"/>
                  </a:lnTo>
                  <a:lnTo>
                    <a:pt x="6" y="570"/>
                  </a:lnTo>
                  <a:lnTo>
                    <a:pt x="30" y="570"/>
                  </a:lnTo>
                  <a:lnTo>
                    <a:pt x="38" y="570"/>
                  </a:lnTo>
                  <a:lnTo>
                    <a:pt x="54" y="570"/>
                  </a:lnTo>
                  <a:lnTo>
                    <a:pt x="64" y="570"/>
                  </a:lnTo>
                  <a:lnTo>
                    <a:pt x="74" y="570"/>
                  </a:lnTo>
                  <a:lnTo>
                    <a:pt x="92" y="570"/>
                  </a:lnTo>
                  <a:lnTo>
                    <a:pt x="92" y="568"/>
                  </a:lnTo>
                  <a:lnTo>
                    <a:pt x="96" y="568"/>
                  </a:lnTo>
                  <a:lnTo>
                    <a:pt x="98" y="568"/>
                  </a:lnTo>
                  <a:lnTo>
                    <a:pt x="100" y="568"/>
                  </a:lnTo>
                  <a:lnTo>
                    <a:pt x="102" y="568"/>
                  </a:lnTo>
                  <a:lnTo>
                    <a:pt x="104" y="568"/>
                  </a:lnTo>
                  <a:lnTo>
                    <a:pt x="104" y="566"/>
                  </a:lnTo>
                  <a:lnTo>
                    <a:pt x="106" y="566"/>
                  </a:lnTo>
                  <a:lnTo>
                    <a:pt x="106" y="568"/>
                  </a:lnTo>
                  <a:lnTo>
                    <a:pt x="106" y="570"/>
                  </a:lnTo>
                  <a:lnTo>
                    <a:pt x="106" y="572"/>
                  </a:lnTo>
                  <a:lnTo>
                    <a:pt x="106" y="574"/>
                  </a:lnTo>
                  <a:lnTo>
                    <a:pt x="106" y="576"/>
                  </a:lnTo>
                  <a:lnTo>
                    <a:pt x="108" y="576"/>
                  </a:lnTo>
                  <a:lnTo>
                    <a:pt x="108" y="578"/>
                  </a:lnTo>
                  <a:lnTo>
                    <a:pt x="110" y="578"/>
                  </a:lnTo>
                  <a:lnTo>
                    <a:pt x="112" y="578"/>
                  </a:lnTo>
                  <a:lnTo>
                    <a:pt x="112" y="580"/>
                  </a:lnTo>
                  <a:lnTo>
                    <a:pt x="114" y="580"/>
                  </a:lnTo>
                  <a:lnTo>
                    <a:pt x="116" y="580"/>
                  </a:lnTo>
                  <a:lnTo>
                    <a:pt x="116" y="582"/>
                  </a:lnTo>
                  <a:lnTo>
                    <a:pt x="118" y="582"/>
                  </a:lnTo>
                  <a:lnTo>
                    <a:pt x="118" y="584"/>
                  </a:lnTo>
                  <a:lnTo>
                    <a:pt x="118" y="586"/>
                  </a:lnTo>
                  <a:lnTo>
                    <a:pt x="118" y="588"/>
                  </a:lnTo>
                  <a:lnTo>
                    <a:pt x="116" y="588"/>
                  </a:lnTo>
                  <a:lnTo>
                    <a:pt x="118" y="590"/>
                  </a:lnTo>
                  <a:lnTo>
                    <a:pt x="118" y="592"/>
                  </a:lnTo>
                  <a:lnTo>
                    <a:pt x="118" y="594"/>
                  </a:lnTo>
                  <a:lnTo>
                    <a:pt x="116" y="594"/>
                  </a:lnTo>
                  <a:lnTo>
                    <a:pt x="116" y="596"/>
                  </a:lnTo>
                  <a:lnTo>
                    <a:pt x="116" y="598"/>
                  </a:lnTo>
                  <a:lnTo>
                    <a:pt x="118" y="600"/>
                  </a:lnTo>
                  <a:lnTo>
                    <a:pt x="120" y="600"/>
                  </a:lnTo>
                  <a:lnTo>
                    <a:pt x="120" y="602"/>
                  </a:lnTo>
                  <a:lnTo>
                    <a:pt x="122" y="604"/>
                  </a:lnTo>
                  <a:lnTo>
                    <a:pt x="120" y="604"/>
                  </a:lnTo>
                  <a:lnTo>
                    <a:pt x="122" y="606"/>
                  </a:lnTo>
                  <a:lnTo>
                    <a:pt x="122" y="608"/>
                  </a:lnTo>
                  <a:lnTo>
                    <a:pt x="122" y="610"/>
                  </a:lnTo>
                  <a:lnTo>
                    <a:pt x="120" y="610"/>
                  </a:lnTo>
                  <a:lnTo>
                    <a:pt x="120" y="612"/>
                  </a:lnTo>
                  <a:lnTo>
                    <a:pt x="122" y="614"/>
                  </a:lnTo>
                  <a:lnTo>
                    <a:pt x="120" y="616"/>
                  </a:lnTo>
                  <a:lnTo>
                    <a:pt x="120" y="618"/>
                  </a:lnTo>
                  <a:lnTo>
                    <a:pt x="120" y="620"/>
                  </a:lnTo>
                  <a:lnTo>
                    <a:pt x="120" y="622"/>
                  </a:lnTo>
                  <a:lnTo>
                    <a:pt x="120" y="624"/>
                  </a:lnTo>
                  <a:lnTo>
                    <a:pt x="118" y="624"/>
                  </a:lnTo>
                  <a:lnTo>
                    <a:pt x="118" y="626"/>
                  </a:lnTo>
                  <a:lnTo>
                    <a:pt x="118" y="628"/>
                  </a:lnTo>
                  <a:lnTo>
                    <a:pt x="118" y="630"/>
                  </a:lnTo>
                  <a:lnTo>
                    <a:pt x="118" y="632"/>
                  </a:lnTo>
                  <a:lnTo>
                    <a:pt x="120" y="632"/>
                  </a:lnTo>
                  <a:lnTo>
                    <a:pt x="120" y="634"/>
                  </a:lnTo>
                  <a:lnTo>
                    <a:pt x="122" y="636"/>
                  </a:lnTo>
                  <a:lnTo>
                    <a:pt x="122" y="638"/>
                  </a:lnTo>
                  <a:lnTo>
                    <a:pt x="122" y="640"/>
                  </a:lnTo>
                  <a:lnTo>
                    <a:pt x="122" y="642"/>
                  </a:lnTo>
                  <a:lnTo>
                    <a:pt x="124" y="642"/>
                  </a:lnTo>
                  <a:lnTo>
                    <a:pt x="124" y="642"/>
                  </a:lnTo>
                  <a:lnTo>
                    <a:pt x="126" y="642"/>
                  </a:lnTo>
                  <a:lnTo>
                    <a:pt x="126" y="644"/>
                  </a:lnTo>
                  <a:lnTo>
                    <a:pt x="128" y="644"/>
                  </a:lnTo>
                  <a:lnTo>
                    <a:pt x="130" y="644"/>
                  </a:lnTo>
                  <a:lnTo>
                    <a:pt x="130" y="646"/>
                  </a:lnTo>
                  <a:lnTo>
                    <a:pt x="132" y="646"/>
                  </a:lnTo>
                  <a:lnTo>
                    <a:pt x="134" y="646"/>
                  </a:lnTo>
                  <a:lnTo>
                    <a:pt x="136" y="644"/>
                  </a:lnTo>
                  <a:lnTo>
                    <a:pt x="138" y="644"/>
                  </a:lnTo>
                  <a:lnTo>
                    <a:pt x="138" y="646"/>
                  </a:lnTo>
                  <a:lnTo>
                    <a:pt x="138" y="648"/>
                  </a:lnTo>
                  <a:lnTo>
                    <a:pt x="138" y="650"/>
                  </a:lnTo>
                  <a:lnTo>
                    <a:pt x="140" y="652"/>
                  </a:lnTo>
                  <a:lnTo>
                    <a:pt x="140" y="654"/>
                  </a:lnTo>
                  <a:lnTo>
                    <a:pt x="138" y="656"/>
                  </a:lnTo>
                  <a:lnTo>
                    <a:pt x="138" y="658"/>
                  </a:lnTo>
                  <a:lnTo>
                    <a:pt x="138" y="660"/>
                  </a:lnTo>
                  <a:lnTo>
                    <a:pt x="136" y="658"/>
                  </a:lnTo>
                  <a:lnTo>
                    <a:pt x="136" y="660"/>
                  </a:lnTo>
                  <a:lnTo>
                    <a:pt x="134" y="660"/>
                  </a:lnTo>
                  <a:lnTo>
                    <a:pt x="136" y="662"/>
                  </a:lnTo>
                  <a:lnTo>
                    <a:pt x="138" y="662"/>
                  </a:lnTo>
                  <a:lnTo>
                    <a:pt x="138" y="664"/>
                  </a:lnTo>
                  <a:lnTo>
                    <a:pt x="138" y="666"/>
                  </a:lnTo>
                  <a:lnTo>
                    <a:pt x="136" y="666"/>
                  </a:lnTo>
                  <a:lnTo>
                    <a:pt x="134" y="668"/>
                  </a:lnTo>
                  <a:lnTo>
                    <a:pt x="132" y="670"/>
                  </a:lnTo>
                  <a:lnTo>
                    <a:pt x="132" y="672"/>
                  </a:lnTo>
                  <a:lnTo>
                    <a:pt x="134" y="672"/>
                  </a:lnTo>
                  <a:lnTo>
                    <a:pt x="134" y="674"/>
                  </a:lnTo>
                  <a:lnTo>
                    <a:pt x="134" y="676"/>
                  </a:lnTo>
                  <a:lnTo>
                    <a:pt x="132" y="676"/>
                  </a:lnTo>
                  <a:lnTo>
                    <a:pt x="134" y="678"/>
                  </a:lnTo>
                  <a:lnTo>
                    <a:pt x="136" y="678"/>
                  </a:lnTo>
                  <a:lnTo>
                    <a:pt x="136" y="680"/>
                  </a:lnTo>
                  <a:lnTo>
                    <a:pt x="138" y="682"/>
                  </a:lnTo>
                  <a:lnTo>
                    <a:pt x="140" y="682"/>
                  </a:lnTo>
                  <a:lnTo>
                    <a:pt x="140" y="684"/>
                  </a:lnTo>
                  <a:lnTo>
                    <a:pt x="142" y="684"/>
                  </a:lnTo>
                  <a:lnTo>
                    <a:pt x="142" y="686"/>
                  </a:lnTo>
                  <a:lnTo>
                    <a:pt x="144" y="684"/>
                  </a:lnTo>
                  <a:lnTo>
                    <a:pt x="146" y="684"/>
                  </a:lnTo>
                  <a:lnTo>
                    <a:pt x="146" y="686"/>
                  </a:lnTo>
                  <a:lnTo>
                    <a:pt x="148" y="684"/>
                  </a:lnTo>
                  <a:lnTo>
                    <a:pt x="150" y="684"/>
                  </a:lnTo>
                  <a:lnTo>
                    <a:pt x="152" y="684"/>
                  </a:lnTo>
                  <a:lnTo>
                    <a:pt x="152" y="686"/>
                  </a:lnTo>
                  <a:lnTo>
                    <a:pt x="154" y="686"/>
                  </a:lnTo>
                  <a:lnTo>
                    <a:pt x="154" y="688"/>
                  </a:lnTo>
                  <a:lnTo>
                    <a:pt x="156" y="688"/>
                  </a:lnTo>
                  <a:lnTo>
                    <a:pt x="156" y="690"/>
                  </a:lnTo>
                  <a:lnTo>
                    <a:pt x="158" y="690"/>
                  </a:lnTo>
                  <a:lnTo>
                    <a:pt x="160" y="692"/>
                  </a:lnTo>
                  <a:lnTo>
                    <a:pt x="162" y="694"/>
                  </a:lnTo>
                  <a:lnTo>
                    <a:pt x="164" y="694"/>
                  </a:lnTo>
                  <a:lnTo>
                    <a:pt x="164" y="696"/>
                  </a:lnTo>
                  <a:lnTo>
                    <a:pt x="166" y="698"/>
                  </a:lnTo>
                  <a:lnTo>
                    <a:pt x="168" y="698"/>
                  </a:lnTo>
                  <a:lnTo>
                    <a:pt x="170" y="698"/>
                  </a:lnTo>
                  <a:lnTo>
                    <a:pt x="170" y="700"/>
                  </a:lnTo>
                  <a:lnTo>
                    <a:pt x="172" y="700"/>
                  </a:lnTo>
                  <a:lnTo>
                    <a:pt x="174" y="702"/>
                  </a:lnTo>
                  <a:lnTo>
                    <a:pt x="174" y="704"/>
                  </a:lnTo>
                  <a:lnTo>
                    <a:pt x="176" y="704"/>
                  </a:lnTo>
                  <a:lnTo>
                    <a:pt x="176" y="706"/>
                  </a:lnTo>
                  <a:lnTo>
                    <a:pt x="178" y="706"/>
                  </a:lnTo>
                  <a:lnTo>
                    <a:pt x="178" y="708"/>
                  </a:lnTo>
                  <a:lnTo>
                    <a:pt x="180" y="708"/>
                  </a:lnTo>
                  <a:lnTo>
                    <a:pt x="180" y="710"/>
                  </a:lnTo>
                  <a:lnTo>
                    <a:pt x="182" y="710"/>
                  </a:lnTo>
                  <a:lnTo>
                    <a:pt x="184" y="712"/>
                  </a:lnTo>
                  <a:lnTo>
                    <a:pt x="186" y="712"/>
                  </a:lnTo>
                  <a:lnTo>
                    <a:pt x="186" y="714"/>
                  </a:lnTo>
                  <a:lnTo>
                    <a:pt x="186" y="716"/>
                  </a:lnTo>
                  <a:lnTo>
                    <a:pt x="186" y="718"/>
                  </a:lnTo>
                  <a:lnTo>
                    <a:pt x="188" y="718"/>
                  </a:lnTo>
                  <a:lnTo>
                    <a:pt x="192" y="722"/>
                  </a:lnTo>
                  <a:lnTo>
                    <a:pt x="196" y="724"/>
                  </a:lnTo>
                  <a:lnTo>
                    <a:pt x="196" y="726"/>
                  </a:lnTo>
                  <a:lnTo>
                    <a:pt x="198" y="726"/>
                  </a:lnTo>
                  <a:lnTo>
                    <a:pt x="198" y="728"/>
                  </a:lnTo>
                  <a:lnTo>
                    <a:pt x="196" y="728"/>
                  </a:lnTo>
                  <a:lnTo>
                    <a:pt x="198" y="730"/>
                  </a:lnTo>
                  <a:lnTo>
                    <a:pt x="198" y="732"/>
                  </a:lnTo>
                  <a:lnTo>
                    <a:pt x="200" y="732"/>
                  </a:lnTo>
                  <a:lnTo>
                    <a:pt x="202" y="736"/>
                  </a:lnTo>
                  <a:lnTo>
                    <a:pt x="200" y="738"/>
                  </a:lnTo>
                  <a:lnTo>
                    <a:pt x="202" y="740"/>
                  </a:lnTo>
                  <a:lnTo>
                    <a:pt x="202" y="742"/>
                  </a:lnTo>
                  <a:lnTo>
                    <a:pt x="204" y="744"/>
                  </a:lnTo>
                  <a:lnTo>
                    <a:pt x="206" y="744"/>
                  </a:lnTo>
                  <a:lnTo>
                    <a:pt x="208" y="748"/>
                  </a:lnTo>
                  <a:lnTo>
                    <a:pt x="208" y="750"/>
                  </a:lnTo>
                  <a:lnTo>
                    <a:pt x="208" y="752"/>
                  </a:lnTo>
                  <a:lnTo>
                    <a:pt x="208" y="754"/>
                  </a:lnTo>
                  <a:lnTo>
                    <a:pt x="206" y="754"/>
                  </a:lnTo>
                  <a:lnTo>
                    <a:pt x="206" y="756"/>
                  </a:lnTo>
                  <a:lnTo>
                    <a:pt x="206" y="758"/>
                  </a:lnTo>
                  <a:lnTo>
                    <a:pt x="204" y="758"/>
                  </a:lnTo>
                  <a:lnTo>
                    <a:pt x="204" y="760"/>
                  </a:lnTo>
                  <a:lnTo>
                    <a:pt x="206" y="760"/>
                  </a:lnTo>
                  <a:lnTo>
                    <a:pt x="208" y="760"/>
                  </a:lnTo>
                  <a:lnTo>
                    <a:pt x="208" y="758"/>
                  </a:lnTo>
                  <a:lnTo>
                    <a:pt x="210" y="756"/>
                  </a:lnTo>
                  <a:lnTo>
                    <a:pt x="212" y="756"/>
                  </a:lnTo>
                  <a:lnTo>
                    <a:pt x="214" y="758"/>
                  </a:lnTo>
                  <a:lnTo>
                    <a:pt x="218" y="760"/>
                  </a:lnTo>
                  <a:lnTo>
                    <a:pt x="220" y="758"/>
                  </a:lnTo>
                  <a:lnTo>
                    <a:pt x="220" y="756"/>
                  </a:lnTo>
                  <a:lnTo>
                    <a:pt x="218" y="756"/>
                  </a:lnTo>
                  <a:lnTo>
                    <a:pt x="218" y="754"/>
                  </a:lnTo>
                  <a:lnTo>
                    <a:pt x="218" y="752"/>
                  </a:lnTo>
                  <a:lnTo>
                    <a:pt x="222" y="750"/>
                  </a:lnTo>
                  <a:lnTo>
                    <a:pt x="224" y="750"/>
                  </a:lnTo>
                  <a:lnTo>
                    <a:pt x="224" y="748"/>
                  </a:lnTo>
                  <a:lnTo>
                    <a:pt x="230" y="742"/>
                  </a:lnTo>
                  <a:lnTo>
                    <a:pt x="232" y="740"/>
                  </a:lnTo>
                  <a:lnTo>
                    <a:pt x="234" y="740"/>
                  </a:lnTo>
                  <a:lnTo>
                    <a:pt x="234" y="742"/>
                  </a:lnTo>
                  <a:lnTo>
                    <a:pt x="236" y="742"/>
                  </a:lnTo>
                  <a:lnTo>
                    <a:pt x="236" y="744"/>
                  </a:lnTo>
                  <a:lnTo>
                    <a:pt x="238" y="744"/>
                  </a:lnTo>
                  <a:lnTo>
                    <a:pt x="240" y="744"/>
                  </a:lnTo>
                  <a:lnTo>
                    <a:pt x="242" y="744"/>
                  </a:lnTo>
                  <a:lnTo>
                    <a:pt x="242" y="746"/>
                  </a:lnTo>
                  <a:lnTo>
                    <a:pt x="244" y="746"/>
                  </a:lnTo>
                  <a:lnTo>
                    <a:pt x="246" y="746"/>
                  </a:lnTo>
                  <a:lnTo>
                    <a:pt x="248" y="746"/>
                  </a:lnTo>
                  <a:lnTo>
                    <a:pt x="250" y="744"/>
                  </a:lnTo>
                  <a:lnTo>
                    <a:pt x="252" y="744"/>
                  </a:lnTo>
                  <a:lnTo>
                    <a:pt x="252" y="744"/>
                  </a:lnTo>
                  <a:lnTo>
                    <a:pt x="254" y="744"/>
                  </a:lnTo>
                  <a:lnTo>
                    <a:pt x="254" y="742"/>
                  </a:lnTo>
                  <a:lnTo>
                    <a:pt x="252" y="742"/>
                  </a:lnTo>
                  <a:lnTo>
                    <a:pt x="252" y="740"/>
                  </a:lnTo>
                  <a:lnTo>
                    <a:pt x="254" y="740"/>
                  </a:lnTo>
                  <a:lnTo>
                    <a:pt x="254" y="738"/>
                  </a:lnTo>
                  <a:lnTo>
                    <a:pt x="254" y="738"/>
                  </a:lnTo>
                  <a:lnTo>
                    <a:pt x="254" y="736"/>
                  </a:lnTo>
                  <a:lnTo>
                    <a:pt x="252" y="734"/>
                  </a:lnTo>
                  <a:lnTo>
                    <a:pt x="252" y="734"/>
                  </a:lnTo>
                  <a:lnTo>
                    <a:pt x="252" y="732"/>
                  </a:lnTo>
                  <a:lnTo>
                    <a:pt x="252" y="730"/>
                  </a:lnTo>
                  <a:lnTo>
                    <a:pt x="252" y="730"/>
                  </a:lnTo>
                  <a:lnTo>
                    <a:pt x="254" y="730"/>
                  </a:lnTo>
                  <a:lnTo>
                    <a:pt x="256" y="730"/>
                  </a:lnTo>
                  <a:lnTo>
                    <a:pt x="258" y="730"/>
                  </a:lnTo>
                  <a:lnTo>
                    <a:pt x="258" y="728"/>
                  </a:lnTo>
                  <a:lnTo>
                    <a:pt x="260" y="728"/>
                  </a:lnTo>
                  <a:lnTo>
                    <a:pt x="262" y="728"/>
                  </a:lnTo>
                  <a:lnTo>
                    <a:pt x="264" y="728"/>
                  </a:lnTo>
                  <a:lnTo>
                    <a:pt x="266" y="730"/>
                  </a:lnTo>
                  <a:lnTo>
                    <a:pt x="268" y="730"/>
                  </a:lnTo>
                  <a:lnTo>
                    <a:pt x="270" y="730"/>
                  </a:lnTo>
                  <a:lnTo>
                    <a:pt x="272" y="730"/>
                  </a:lnTo>
                  <a:lnTo>
                    <a:pt x="274" y="730"/>
                  </a:lnTo>
                  <a:lnTo>
                    <a:pt x="276" y="730"/>
                  </a:lnTo>
                  <a:lnTo>
                    <a:pt x="278" y="730"/>
                  </a:lnTo>
                  <a:lnTo>
                    <a:pt x="276" y="732"/>
                  </a:lnTo>
                  <a:lnTo>
                    <a:pt x="276" y="734"/>
                  </a:lnTo>
                  <a:lnTo>
                    <a:pt x="276" y="736"/>
                  </a:lnTo>
                  <a:lnTo>
                    <a:pt x="278" y="738"/>
                  </a:lnTo>
                  <a:lnTo>
                    <a:pt x="280" y="738"/>
                  </a:lnTo>
                  <a:lnTo>
                    <a:pt x="282" y="738"/>
                  </a:lnTo>
                  <a:lnTo>
                    <a:pt x="284" y="740"/>
                  </a:lnTo>
                  <a:lnTo>
                    <a:pt x="288" y="742"/>
                  </a:lnTo>
                  <a:lnTo>
                    <a:pt x="290" y="742"/>
                  </a:lnTo>
                  <a:lnTo>
                    <a:pt x="292" y="742"/>
                  </a:lnTo>
                  <a:lnTo>
                    <a:pt x="294" y="740"/>
                  </a:lnTo>
                  <a:lnTo>
                    <a:pt x="296" y="740"/>
                  </a:lnTo>
                  <a:lnTo>
                    <a:pt x="296" y="742"/>
                  </a:lnTo>
                  <a:lnTo>
                    <a:pt x="298" y="742"/>
                  </a:lnTo>
                  <a:lnTo>
                    <a:pt x="300" y="742"/>
                  </a:lnTo>
                  <a:lnTo>
                    <a:pt x="300" y="744"/>
                  </a:lnTo>
                  <a:lnTo>
                    <a:pt x="302" y="742"/>
                  </a:lnTo>
                  <a:lnTo>
                    <a:pt x="304" y="740"/>
                  </a:lnTo>
                  <a:lnTo>
                    <a:pt x="304" y="742"/>
                  </a:lnTo>
                  <a:lnTo>
                    <a:pt x="306" y="742"/>
                  </a:lnTo>
                  <a:lnTo>
                    <a:pt x="306" y="740"/>
                  </a:lnTo>
                  <a:lnTo>
                    <a:pt x="308" y="740"/>
                  </a:lnTo>
                  <a:lnTo>
                    <a:pt x="308" y="738"/>
                  </a:lnTo>
                  <a:lnTo>
                    <a:pt x="310" y="738"/>
                  </a:lnTo>
                  <a:lnTo>
                    <a:pt x="312" y="738"/>
                  </a:lnTo>
                  <a:lnTo>
                    <a:pt x="312" y="736"/>
                  </a:lnTo>
                  <a:lnTo>
                    <a:pt x="312" y="734"/>
                  </a:lnTo>
                  <a:lnTo>
                    <a:pt x="312" y="732"/>
                  </a:lnTo>
                  <a:lnTo>
                    <a:pt x="314" y="732"/>
                  </a:lnTo>
                  <a:lnTo>
                    <a:pt x="314" y="730"/>
                  </a:lnTo>
                  <a:lnTo>
                    <a:pt x="314" y="728"/>
                  </a:lnTo>
                  <a:lnTo>
                    <a:pt x="316" y="726"/>
                  </a:lnTo>
                  <a:lnTo>
                    <a:pt x="316" y="724"/>
                  </a:lnTo>
                  <a:lnTo>
                    <a:pt x="316" y="722"/>
                  </a:lnTo>
                  <a:lnTo>
                    <a:pt x="318" y="722"/>
                  </a:lnTo>
                  <a:lnTo>
                    <a:pt x="318" y="720"/>
                  </a:lnTo>
                  <a:lnTo>
                    <a:pt x="320" y="716"/>
                  </a:lnTo>
                  <a:lnTo>
                    <a:pt x="320" y="714"/>
                  </a:lnTo>
                  <a:lnTo>
                    <a:pt x="322" y="714"/>
                  </a:lnTo>
                  <a:lnTo>
                    <a:pt x="322" y="712"/>
                  </a:lnTo>
                  <a:lnTo>
                    <a:pt x="322" y="710"/>
                  </a:lnTo>
                  <a:lnTo>
                    <a:pt x="324" y="710"/>
                  </a:lnTo>
                  <a:lnTo>
                    <a:pt x="324" y="708"/>
                  </a:lnTo>
                  <a:lnTo>
                    <a:pt x="324" y="706"/>
                  </a:lnTo>
                  <a:lnTo>
                    <a:pt x="326" y="706"/>
                  </a:lnTo>
                  <a:lnTo>
                    <a:pt x="326" y="704"/>
                  </a:lnTo>
                  <a:lnTo>
                    <a:pt x="326" y="702"/>
                  </a:lnTo>
                  <a:lnTo>
                    <a:pt x="328" y="702"/>
                  </a:lnTo>
                  <a:lnTo>
                    <a:pt x="328" y="700"/>
                  </a:lnTo>
                  <a:lnTo>
                    <a:pt x="328" y="698"/>
                  </a:lnTo>
                  <a:lnTo>
                    <a:pt x="330" y="698"/>
                  </a:lnTo>
                  <a:lnTo>
                    <a:pt x="330" y="696"/>
                  </a:lnTo>
                  <a:lnTo>
                    <a:pt x="330" y="694"/>
                  </a:lnTo>
                  <a:lnTo>
                    <a:pt x="332" y="692"/>
                  </a:lnTo>
                  <a:lnTo>
                    <a:pt x="332" y="690"/>
                  </a:lnTo>
                  <a:lnTo>
                    <a:pt x="334" y="690"/>
                  </a:lnTo>
                  <a:lnTo>
                    <a:pt x="334" y="688"/>
                  </a:lnTo>
                  <a:lnTo>
                    <a:pt x="334" y="686"/>
                  </a:lnTo>
                  <a:lnTo>
                    <a:pt x="336" y="686"/>
                  </a:lnTo>
                  <a:lnTo>
                    <a:pt x="336" y="684"/>
                  </a:lnTo>
                  <a:lnTo>
                    <a:pt x="336" y="682"/>
                  </a:lnTo>
                  <a:lnTo>
                    <a:pt x="336" y="680"/>
                  </a:lnTo>
                  <a:lnTo>
                    <a:pt x="336" y="678"/>
                  </a:lnTo>
                  <a:lnTo>
                    <a:pt x="338" y="676"/>
                  </a:lnTo>
                  <a:lnTo>
                    <a:pt x="338" y="674"/>
                  </a:lnTo>
                  <a:lnTo>
                    <a:pt x="340" y="672"/>
                  </a:lnTo>
                  <a:lnTo>
                    <a:pt x="340" y="670"/>
                  </a:lnTo>
                  <a:lnTo>
                    <a:pt x="340" y="668"/>
                  </a:lnTo>
                  <a:lnTo>
                    <a:pt x="342" y="666"/>
                  </a:lnTo>
                  <a:lnTo>
                    <a:pt x="342" y="664"/>
                  </a:lnTo>
                  <a:lnTo>
                    <a:pt x="342" y="662"/>
                  </a:lnTo>
                  <a:lnTo>
                    <a:pt x="342" y="660"/>
                  </a:lnTo>
                  <a:lnTo>
                    <a:pt x="344" y="660"/>
                  </a:lnTo>
                  <a:lnTo>
                    <a:pt x="344" y="658"/>
                  </a:lnTo>
                  <a:lnTo>
                    <a:pt x="344" y="656"/>
                  </a:lnTo>
                  <a:lnTo>
                    <a:pt x="344" y="654"/>
                  </a:lnTo>
                  <a:lnTo>
                    <a:pt x="346" y="652"/>
                  </a:lnTo>
                  <a:lnTo>
                    <a:pt x="346" y="650"/>
                  </a:lnTo>
                  <a:lnTo>
                    <a:pt x="346" y="648"/>
                  </a:lnTo>
                  <a:lnTo>
                    <a:pt x="348" y="648"/>
                  </a:lnTo>
                  <a:lnTo>
                    <a:pt x="348" y="646"/>
                  </a:lnTo>
                  <a:lnTo>
                    <a:pt x="348" y="644"/>
                  </a:lnTo>
                  <a:lnTo>
                    <a:pt x="348" y="642"/>
                  </a:lnTo>
                  <a:lnTo>
                    <a:pt x="348" y="642"/>
                  </a:lnTo>
                  <a:lnTo>
                    <a:pt x="348" y="642"/>
                  </a:lnTo>
                  <a:lnTo>
                    <a:pt x="348" y="640"/>
                  </a:lnTo>
                  <a:lnTo>
                    <a:pt x="348" y="638"/>
                  </a:lnTo>
                  <a:lnTo>
                    <a:pt x="350" y="638"/>
                  </a:lnTo>
                  <a:lnTo>
                    <a:pt x="350" y="636"/>
                  </a:lnTo>
                  <a:lnTo>
                    <a:pt x="350" y="634"/>
                  </a:lnTo>
                  <a:lnTo>
                    <a:pt x="352" y="632"/>
                  </a:lnTo>
                  <a:lnTo>
                    <a:pt x="352" y="630"/>
                  </a:lnTo>
                  <a:lnTo>
                    <a:pt x="354" y="628"/>
                  </a:lnTo>
                  <a:lnTo>
                    <a:pt x="354" y="626"/>
                  </a:lnTo>
                  <a:lnTo>
                    <a:pt x="354" y="624"/>
                  </a:lnTo>
                  <a:lnTo>
                    <a:pt x="354" y="622"/>
                  </a:lnTo>
                  <a:lnTo>
                    <a:pt x="352" y="620"/>
                  </a:lnTo>
                  <a:lnTo>
                    <a:pt x="352" y="618"/>
                  </a:lnTo>
                  <a:lnTo>
                    <a:pt x="350" y="618"/>
                  </a:lnTo>
                  <a:lnTo>
                    <a:pt x="352" y="616"/>
                  </a:lnTo>
                  <a:lnTo>
                    <a:pt x="352" y="614"/>
                  </a:lnTo>
                  <a:lnTo>
                    <a:pt x="352" y="612"/>
                  </a:lnTo>
                  <a:lnTo>
                    <a:pt x="352" y="610"/>
                  </a:lnTo>
                  <a:lnTo>
                    <a:pt x="352" y="608"/>
                  </a:lnTo>
                  <a:lnTo>
                    <a:pt x="352" y="606"/>
                  </a:lnTo>
                  <a:lnTo>
                    <a:pt x="352" y="604"/>
                  </a:lnTo>
                  <a:lnTo>
                    <a:pt x="350" y="602"/>
                  </a:lnTo>
                  <a:lnTo>
                    <a:pt x="350" y="600"/>
                  </a:lnTo>
                  <a:lnTo>
                    <a:pt x="348" y="600"/>
                  </a:lnTo>
                  <a:lnTo>
                    <a:pt x="348" y="600"/>
                  </a:lnTo>
                  <a:lnTo>
                    <a:pt x="348" y="598"/>
                  </a:lnTo>
                  <a:lnTo>
                    <a:pt x="346" y="598"/>
                  </a:lnTo>
                  <a:lnTo>
                    <a:pt x="344" y="598"/>
                  </a:lnTo>
                  <a:lnTo>
                    <a:pt x="342" y="598"/>
                  </a:lnTo>
                  <a:lnTo>
                    <a:pt x="342" y="596"/>
                  </a:lnTo>
                  <a:lnTo>
                    <a:pt x="340" y="596"/>
                  </a:lnTo>
                  <a:lnTo>
                    <a:pt x="340" y="598"/>
                  </a:lnTo>
                  <a:lnTo>
                    <a:pt x="338" y="598"/>
                  </a:lnTo>
                  <a:lnTo>
                    <a:pt x="336" y="598"/>
                  </a:lnTo>
                  <a:lnTo>
                    <a:pt x="334" y="600"/>
                  </a:lnTo>
                  <a:lnTo>
                    <a:pt x="332" y="602"/>
                  </a:lnTo>
                  <a:lnTo>
                    <a:pt x="332" y="604"/>
                  </a:lnTo>
                  <a:lnTo>
                    <a:pt x="330" y="602"/>
                  </a:lnTo>
                  <a:lnTo>
                    <a:pt x="330" y="604"/>
                  </a:lnTo>
                  <a:lnTo>
                    <a:pt x="328" y="604"/>
                  </a:lnTo>
                  <a:lnTo>
                    <a:pt x="328" y="602"/>
                  </a:lnTo>
                  <a:lnTo>
                    <a:pt x="326" y="602"/>
                  </a:lnTo>
                  <a:lnTo>
                    <a:pt x="324" y="602"/>
                  </a:lnTo>
                  <a:lnTo>
                    <a:pt x="324" y="600"/>
                  </a:lnTo>
                  <a:lnTo>
                    <a:pt x="322" y="600"/>
                  </a:lnTo>
                  <a:lnTo>
                    <a:pt x="320" y="600"/>
                  </a:lnTo>
                  <a:lnTo>
                    <a:pt x="320" y="598"/>
                  </a:lnTo>
                  <a:lnTo>
                    <a:pt x="320" y="596"/>
                  </a:lnTo>
                  <a:lnTo>
                    <a:pt x="318" y="596"/>
                  </a:lnTo>
                  <a:lnTo>
                    <a:pt x="318" y="594"/>
                  </a:lnTo>
                  <a:lnTo>
                    <a:pt x="318" y="594"/>
                  </a:lnTo>
                  <a:lnTo>
                    <a:pt x="320" y="594"/>
                  </a:lnTo>
                  <a:lnTo>
                    <a:pt x="320" y="594"/>
                  </a:lnTo>
                  <a:lnTo>
                    <a:pt x="322" y="594"/>
                  </a:lnTo>
                  <a:lnTo>
                    <a:pt x="324" y="594"/>
                  </a:lnTo>
                  <a:lnTo>
                    <a:pt x="326" y="594"/>
                  </a:lnTo>
                  <a:lnTo>
                    <a:pt x="328" y="594"/>
                  </a:lnTo>
                  <a:lnTo>
                    <a:pt x="328" y="594"/>
                  </a:lnTo>
                  <a:lnTo>
                    <a:pt x="326" y="594"/>
                  </a:lnTo>
                  <a:lnTo>
                    <a:pt x="326" y="592"/>
                  </a:lnTo>
                  <a:lnTo>
                    <a:pt x="324" y="592"/>
                  </a:lnTo>
                  <a:lnTo>
                    <a:pt x="324" y="590"/>
                  </a:lnTo>
                  <a:lnTo>
                    <a:pt x="322" y="590"/>
                  </a:lnTo>
                  <a:lnTo>
                    <a:pt x="320" y="590"/>
                  </a:lnTo>
                  <a:lnTo>
                    <a:pt x="318" y="590"/>
                  </a:lnTo>
                  <a:lnTo>
                    <a:pt x="316" y="590"/>
                  </a:lnTo>
                  <a:lnTo>
                    <a:pt x="314" y="590"/>
                  </a:lnTo>
                  <a:lnTo>
                    <a:pt x="314" y="588"/>
                  </a:lnTo>
                  <a:lnTo>
                    <a:pt x="312" y="588"/>
                  </a:lnTo>
                  <a:lnTo>
                    <a:pt x="312" y="586"/>
                  </a:lnTo>
                  <a:lnTo>
                    <a:pt x="314" y="586"/>
                  </a:lnTo>
                  <a:lnTo>
                    <a:pt x="314" y="588"/>
                  </a:lnTo>
                  <a:lnTo>
                    <a:pt x="316" y="588"/>
                  </a:lnTo>
                  <a:lnTo>
                    <a:pt x="318" y="588"/>
                  </a:lnTo>
                  <a:lnTo>
                    <a:pt x="318" y="586"/>
                  </a:lnTo>
                  <a:lnTo>
                    <a:pt x="320" y="586"/>
                  </a:lnTo>
                  <a:lnTo>
                    <a:pt x="322" y="586"/>
                  </a:lnTo>
                  <a:lnTo>
                    <a:pt x="324" y="586"/>
                  </a:lnTo>
                  <a:lnTo>
                    <a:pt x="326" y="586"/>
                  </a:lnTo>
                  <a:lnTo>
                    <a:pt x="328" y="586"/>
                  </a:lnTo>
                  <a:lnTo>
                    <a:pt x="330" y="586"/>
                  </a:lnTo>
                  <a:lnTo>
                    <a:pt x="332" y="586"/>
                  </a:lnTo>
                  <a:lnTo>
                    <a:pt x="332" y="588"/>
                  </a:lnTo>
                  <a:lnTo>
                    <a:pt x="334" y="588"/>
                  </a:lnTo>
                  <a:lnTo>
                    <a:pt x="334" y="590"/>
                  </a:lnTo>
                  <a:lnTo>
                    <a:pt x="334" y="592"/>
                  </a:lnTo>
                  <a:lnTo>
                    <a:pt x="336" y="592"/>
                  </a:lnTo>
                  <a:lnTo>
                    <a:pt x="336" y="594"/>
                  </a:lnTo>
                  <a:lnTo>
                    <a:pt x="338" y="594"/>
                  </a:lnTo>
                  <a:lnTo>
                    <a:pt x="340" y="594"/>
                  </a:lnTo>
                  <a:lnTo>
                    <a:pt x="342" y="594"/>
                  </a:lnTo>
                  <a:lnTo>
                    <a:pt x="342" y="596"/>
                  </a:lnTo>
                  <a:lnTo>
                    <a:pt x="344" y="596"/>
                  </a:lnTo>
                  <a:lnTo>
                    <a:pt x="346" y="596"/>
                  </a:lnTo>
                  <a:lnTo>
                    <a:pt x="348" y="596"/>
                  </a:lnTo>
                  <a:lnTo>
                    <a:pt x="348" y="598"/>
                  </a:lnTo>
                  <a:lnTo>
                    <a:pt x="348" y="598"/>
                  </a:lnTo>
                  <a:lnTo>
                    <a:pt x="350" y="598"/>
                  </a:lnTo>
                  <a:lnTo>
                    <a:pt x="352" y="598"/>
                  </a:lnTo>
                  <a:lnTo>
                    <a:pt x="354" y="598"/>
                  </a:lnTo>
                  <a:lnTo>
                    <a:pt x="354" y="596"/>
                  </a:lnTo>
                  <a:lnTo>
                    <a:pt x="354" y="594"/>
                  </a:lnTo>
                  <a:lnTo>
                    <a:pt x="356" y="594"/>
                  </a:lnTo>
                  <a:lnTo>
                    <a:pt x="356" y="592"/>
                  </a:lnTo>
                  <a:lnTo>
                    <a:pt x="358" y="590"/>
                  </a:lnTo>
                  <a:lnTo>
                    <a:pt x="358" y="588"/>
                  </a:lnTo>
                  <a:lnTo>
                    <a:pt x="360" y="588"/>
                  </a:lnTo>
                  <a:lnTo>
                    <a:pt x="360" y="586"/>
                  </a:lnTo>
                  <a:lnTo>
                    <a:pt x="362" y="584"/>
                  </a:lnTo>
                  <a:lnTo>
                    <a:pt x="362" y="582"/>
                  </a:lnTo>
                  <a:lnTo>
                    <a:pt x="362" y="580"/>
                  </a:lnTo>
                  <a:lnTo>
                    <a:pt x="364" y="580"/>
                  </a:lnTo>
                  <a:lnTo>
                    <a:pt x="362" y="578"/>
                  </a:lnTo>
                  <a:lnTo>
                    <a:pt x="364" y="578"/>
                  </a:lnTo>
                  <a:lnTo>
                    <a:pt x="364" y="576"/>
                  </a:lnTo>
                  <a:lnTo>
                    <a:pt x="364" y="574"/>
                  </a:lnTo>
                  <a:lnTo>
                    <a:pt x="366" y="574"/>
                  </a:lnTo>
                  <a:lnTo>
                    <a:pt x="366" y="572"/>
                  </a:lnTo>
                  <a:lnTo>
                    <a:pt x="368" y="570"/>
                  </a:lnTo>
                  <a:lnTo>
                    <a:pt x="368" y="568"/>
                  </a:lnTo>
                  <a:lnTo>
                    <a:pt x="370" y="566"/>
                  </a:lnTo>
                  <a:lnTo>
                    <a:pt x="370" y="564"/>
                  </a:lnTo>
                  <a:lnTo>
                    <a:pt x="370" y="562"/>
                  </a:lnTo>
                  <a:lnTo>
                    <a:pt x="372" y="560"/>
                  </a:lnTo>
                  <a:lnTo>
                    <a:pt x="372" y="558"/>
                  </a:lnTo>
                  <a:lnTo>
                    <a:pt x="372" y="556"/>
                  </a:lnTo>
                  <a:lnTo>
                    <a:pt x="374" y="554"/>
                  </a:lnTo>
                  <a:lnTo>
                    <a:pt x="374" y="552"/>
                  </a:lnTo>
                  <a:lnTo>
                    <a:pt x="374" y="550"/>
                  </a:lnTo>
                  <a:lnTo>
                    <a:pt x="376" y="550"/>
                  </a:lnTo>
                  <a:lnTo>
                    <a:pt x="376" y="548"/>
                  </a:lnTo>
                  <a:lnTo>
                    <a:pt x="376" y="546"/>
                  </a:lnTo>
                  <a:lnTo>
                    <a:pt x="378" y="546"/>
                  </a:lnTo>
                  <a:lnTo>
                    <a:pt x="378" y="544"/>
                  </a:lnTo>
                  <a:lnTo>
                    <a:pt x="378" y="542"/>
                  </a:lnTo>
                  <a:lnTo>
                    <a:pt x="378" y="540"/>
                  </a:lnTo>
                  <a:lnTo>
                    <a:pt x="380" y="540"/>
                  </a:lnTo>
                  <a:lnTo>
                    <a:pt x="380" y="538"/>
                  </a:lnTo>
                  <a:lnTo>
                    <a:pt x="380" y="536"/>
                  </a:lnTo>
                  <a:lnTo>
                    <a:pt x="380" y="534"/>
                  </a:lnTo>
                  <a:lnTo>
                    <a:pt x="380" y="532"/>
                  </a:lnTo>
                  <a:lnTo>
                    <a:pt x="382" y="532"/>
                  </a:lnTo>
                  <a:lnTo>
                    <a:pt x="382" y="530"/>
                  </a:lnTo>
                  <a:lnTo>
                    <a:pt x="384" y="530"/>
                  </a:lnTo>
                  <a:lnTo>
                    <a:pt x="384" y="528"/>
                  </a:lnTo>
                  <a:lnTo>
                    <a:pt x="384" y="526"/>
                  </a:lnTo>
                  <a:lnTo>
                    <a:pt x="386" y="526"/>
                  </a:lnTo>
                  <a:lnTo>
                    <a:pt x="386" y="524"/>
                  </a:lnTo>
                  <a:lnTo>
                    <a:pt x="386" y="522"/>
                  </a:lnTo>
                  <a:lnTo>
                    <a:pt x="386" y="520"/>
                  </a:lnTo>
                  <a:lnTo>
                    <a:pt x="388" y="520"/>
                  </a:lnTo>
                  <a:lnTo>
                    <a:pt x="388" y="518"/>
                  </a:lnTo>
                  <a:lnTo>
                    <a:pt x="388" y="516"/>
                  </a:lnTo>
                  <a:lnTo>
                    <a:pt x="390" y="516"/>
                  </a:lnTo>
                  <a:lnTo>
                    <a:pt x="390" y="514"/>
                  </a:lnTo>
                  <a:lnTo>
                    <a:pt x="390" y="512"/>
                  </a:lnTo>
                  <a:lnTo>
                    <a:pt x="392" y="512"/>
                  </a:lnTo>
                  <a:lnTo>
                    <a:pt x="392" y="510"/>
                  </a:lnTo>
                  <a:lnTo>
                    <a:pt x="392" y="508"/>
                  </a:lnTo>
                  <a:lnTo>
                    <a:pt x="394" y="508"/>
                  </a:lnTo>
                  <a:lnTo>
                    <a:pt x="394" y="506"/>
                  </a:lnTo>
                  <a:lnTo>
                    <a:pt x="394" y="504"/>
                  </a:lnTo>
                  <a:lnTo>
                    <a:pt x="394" y="502"/>
                  </a:lnTo>
                  <a:lnTo>
                    <a:pt x="396" y="502"/>
                  </a:lnTo>
                  <a:lnTo>
                    <a:pt x="396" y="500"/>
                  </a:lnTo>
                  <a:lnTo>
                    <a:pt x="396" y="498"/>
                  </a:lnTo>
                  <a:lnTo>
                    <a:pt x="396" y="498"/>
                  </a:lnTo>
                  <a:lnTo>
                    <a:pt x="396" y="498"/>
                  </a:lnTo>
                  <a:lnTo>
                    <a:pt x="398" y="498"/>
                  </a:lnTo>
                  <a:lnTo>
                    <a:pt x="398" y="496"/>
                  </a:lnTo>
                  <a:lnTo>
                    <a:pt x="398" y="494"/>
                  </a:lnTo>
                  <a:lnTo>
                    <a:pt x="398" y="492"/>
                  </a:lnTo>
                  <a:lnTo>
                    <a:pt x="398" y="490"/>
                  </a:lnTo>
                  <a:lnTo>
                    <a:pt x="398" y="488"/>
                  </a:lnTo>
                  <a:lnTo>
                    <a:pt x="396" y="488"/>
                  </a:lnTo>
                  <a:lnTo>
                    <a:pt x="396" y="486"/>
                  </a:lnTo>
                  <a:lnTo>
                    <a:pt x="396" y="486"/>
                  </a:lnTo>
                  <a:lnTo>
                    <a:pt x="396" y="488"/>
                  </a:lnTo>
                  <a:lnTo>
                    <a:pt x="394" y="486"/>
                  </a:lnTo>
                  <a:lnTo>
                    <a:pt x="392" y="486"/>
                  </a:lnTo>
                  <a:lnTo>
                    <a:pt x="392" y="484"/>
                  </a:lnTo>
                  <a:lnTo>
                    <a:pt x="390" y="484"/>
                  </a:lnTo>
                  <a:lnTo>
                    <a:pt x="390" y="482"/>
                  </a:lnTo>
                  <a:lnTo>
                    <a:pt x="388" y="482"/>
                  </a:lnTo>
                  <a:lnTo>
                    <a:pt x="388" y="480"/>
                  </a:lnTo>
                  <a:lnTo>
                    <a:pt x="386" y="480"/>
                  </a:lnTo>
                  <a:lnTo>
                    <a:pt x="386" y="482"/>
                  </a:lnTo>
                  <a:lnTo>
                    <a:pt x="384" y="482"/>
                  </a:lnTo>
                  <a:lnTo>
                    <a:pt x="384" y="480"/>
                  </a:lnTo>
                  <a:lnTo>
                    <a:pt x="384" y="478"/>
                  </a:lnTo>
                  <a:lnTo>
                    <a:pt x="382" y="478"/>
                  </a:lnTo>
                  <a:lnTo>
                    <a:pt x="384" y="476"/>
                  </a:lnTo>
                  <a:lnTo>
                    <a:pt x="386" y="476"/>
                  </a:lnTo>
                  <a:lnTo>
                    <a:pt x="386" y="474"/>
                  </a:lnTo>
                  <a:lnTo>
                    <a:pt x="386" y="472"/>
                  </a:lnTo>
                  <a:lnTo>
                    <a:pt x="386" y="470"/>
                  </a:lnTo>
                  <a:lnTo>
                    <a:pt x="386" y="468"/>
                  </a:lnTo>
                  <a:lnTo>
                    <a:pt x="388" y="468"/>
                  </a:lnTo>
                  <a:lnTo>
                    <a:pt x="390" y="468"/>
                  </a:lnTo>
                  <a:lnTo>
                    <a:pt x="392" y="468"/>
                  </a:lnTo>
                  <a:lnTo>
                    <a:pt x="394" y="468"/>
                  </a:lnTo>
                  <a:lnTo>
                    <a:pt x="394" y="466"/>
                  </a:lnTo>
                  <a:lnTo>
                    <a:pt x="394" y="464"/>
                  </a:lnTo>
                  <a:lnTo>
                    <a:pt x="392" y="464"/>
                  </a:lnTo>
                  <a:lnTo>
                    <a:pt x="390" y="464"/>
                  </a:lnTo>
                  <a:lnTo>
                    <a:pt x="390" y="462"/>
                  </a:lnTo>
                  <a:lnTo>
                    <a:pt x="392" y="462"/>
                  </a:lnTo>
                  <a:lnTo>
                    <a:pt x="392" y="460"/>
                  </a:lnTo>
                  <a:lnTo>
                    <a:pt x="394" y="460"/>
                  </a:lnTo>
                  <a:lnTo>
                    <a:pt x="394" y="458"/>
                  </a:lnTo>
                  <a:lnTo>
                    <a:pt x="396" y="458"/>
                  </a:lnTo>
                  <a:lnTo>
                    <a:pt x="396" y="458"/>
                  </a:lnTo>
                  <a:lnTo>
                    <a:pt x="398" y="458"/>
                  </a:lnTo>
                  <a:lnTo>
                    <a:pt x="398" y="456"/>
                  </a:lnTo>
                  <a:lnTo>
                    <a:pt x="400" y="456"/>
                  </a:lnTo>
                  <a:lnTo>
                    <a:pt x="402" y="456"/>
                  </a:lnTo>
                  <a:lnTo>
                    <a:pt x="404" y="456"/>
                  </a:lnTo>
                  <a:lnTo>
                    <a:pt x="406" y="454"/>
                  </a:lnTo>
                  <a:lnTo>
                    <a:pt x="408" y="454"/>
                  </a:lnTo>
                  <a:lnTo>
                    <a:pt x="408" y="452"/>
                  </a:lnTo>
                  <a:lnTo>
                    <a:pt x="410" y="452"/>
                  </a:lnTo>
                  <a:lnTo>
                    <a:pt x="412" y="452"/>
                  </a:lnTo>
                  <a:lnTo>
                    <a:pt x="412" y="454"/>
                  </a:lnTo>
                  <a:lnTo>
                    <a:pt x="410" y="454"/>
                  </a:lnTo>
                  <a:lnTo>
                    <a:pt x="410" y="456"/>
                  </a:lnTo>
                  <a:lnTo>
                    <a:pt x="408" y="456"/>
                  </a:lnTo>
                  <a:lnTo>
                    <a:pt x="408" y="458"/>
                  </a:lnTo>
                  <a:lnTo>
                    <a:pt x="406" y="458"/>
                  </a:lnTo>
                  <a:lnTo>
                    <a:pt x="406" y="460"/>
                  </a:lnTo>
                  <a:lnTo>
                    <a:pt x="404" y="460"/>
                  </a:lnTo>
                  <a:lnTo>
                    <a:pt x="404" y="462"/>
                  </a:lnTo>
                  <a:lnTo>
                    <a:pt x="406" y="462"/>
                  </a:lnTo>
                  <a:lnTo>
                    <a:pt x="406" y="464"/>
                  </a:lnTo>
                  <a:lnTo>
                    <a:pt x="408" y="464"/>
                  </a:lnTo>
                  <a:lnTo>
                    <a:pt x="408" y="466"/>
                  </a:lnTo>
                  <a:lnTo>
                    <a:pt x="408" y="468"/>
                  </a:lnTo>
                  <a:lnTo>
                    <a:pt x="408" y="470"/>
                  </a:lnTo>
                  <a:lnTo>
                    <a:pt x="408" y="472"/>
                  </a:lnTo>
                  <a:lnTo>
                    <a:pt x="408" y="474"/>
                  </a:lnTo>
                  <a:lnTo>
                    <a:pt x="408" y="476"/>
                  </a:lnTo>
                  <a:lnTo>
                    <a:pt x="410" y="476"/>
                  </a:lnTo>
                  <a:lnTo>
                    <a:pt x="410" y="474"/>
                  </a:lnTo>
                  <a:lnTo>
                    <a:pt x="412" y="474"/>
                  </a:lnTo>
                  <a:lnTo>
                    <a:pt x="412" y="476"/>
                  </a:lnTo>
                  <a:lnTo>
                    <a:pt x="414" y="476"/>
                  </a:lnTo>
                  <a:lnTo>
                    <a:pt x="416" y="476"/>
                  </a:lnTo>
                  <a:lnTo>
                    <a:pt x="416" y="474"/>
                  </a:lnTo>
                  <a:lnTo>
                    <a:pt x="418" y="474"/>
                  </a:lnTo>
                  <a:lnTo>
                    <a:pt x="418" y="472"/>
                  </a:lnTo>
                  <a:lnTo>
                    <a:pt x="420" y="472"/>
                  </a:lnTo>
                  <a:lnTo>
                    <a:pt x="422" y="472"/>
                  </a:lnTo>
                  <a:lnTo>
                    <a:pt x="424" y="472"/>
                  </a:lnTo>
                  <a:lnTo>
                    <a:pt x="424" y="470"/>
                  </a:lnTo>
                  <a:lnTo>
                    <a:pt x="424" y="468"/>
                  </a:lnTo>
                  <a:lnTo>
                    <a:pt x="426" y="468"/>
                  </a:lnTo>
                  <a:lnTo>
                    <a:pt x="428" y="468"/>
                  </a:lnTo>
                  <a:lnTo>
                    <a:pt x="430" y="468"/>
                  </a:lnTo>
                  <a:lnTo>
                    <a:pt x="430" y="466"/>
                  </a:lnTo>
                  <a:lnTo>
                    <a:pt x="432" y="466"/>
                  </a:lnTo>
                  <a:lnTo>
                    <a:pt x="432" y="464"/>
                  </a:lnTo>
                  <a:lnTo>
                    <a:pt x="434" y="464"/>
                  </a:lnTo>
                  <a:lnTo>
                    <a:pt x="436" y="464"/>
                  </a:lnTo>
                  <a:lnTo>
                    <a:pt x="438" y="462"/>
                  </a:lnTo>
                  <a:lnTo>
                    <a:pt x="440" y="462"/>
                  </a:lnTo>
                  <a:lnTo>
                    <a:pt x="440" y="460"/>
                  </a:lnTo>
                  <a:lnTo>
                    <a:pt x="442" y="460"/>
                  </a:lnTo>
                  <a:lnTo>
                    <a:pt x="442" y="458"/>
                  </a:lnTo>
                  <a:lnTo>
                    <a:pt x="444" y="458"/>
                  </a:lnTo>
                  <a:lnTo>
                    <a:pt x="444" y="456"/>
                  </a:lnTo>
                  <a:lnTo>
                    <a:pt x="446" y="454"/>
                  </a:lnTo>
                  <a:lnTo>
                    <a:pt x="448" y="454"/>
                  </a:lnTo>
                  <a:lnTo>
                    <a:pt x="450" y="452"/>
                  </a:lnTo>
                  <a:lnTo>
                    <a:pt x="452" y="452"/>
                  </a:lnTo>
                  <a:lnTo>
                    <a:pt x="454" y="450"/>
                  </a:lnTo>
                  <a:lnTo>
                    <a:pt x="456" y="450"/>
                  </a:lnTo>
                  <a:lnTo>
                    <a:pt x="456" y="450"/>
                  </a:lnTo>
                  <a:lnTo>
                    <a:pt x="458" y="450"/>
                  </a:lnTo>
                  <a:lnTo>
                    <a:pt x="460" y="448"/>
                  </a:lnTo>
                  <a:lnTo>
                    <a:pt x="462" y="448"/>
                  </a:lnTo>
                  <a:lnTo>
                    <a:pt x="462" y="446"/>
                  </a:lnTo>
                  <a:lnTo>
                    <a:pt x="464" y="446"/>
                  </a:lnTo>
                  <a:lnTo>
                    <a:pt x="466" y="444"/>
                  </a:lnTo>
                  <a:lnTo>
                    <a:pt x="468" y="442"/>
                  </a:lnTo>
                  <a:lnTo>
                    <a:pt x="468" y="440"/>
                  </a:lnTo>
                  <a:lnTo>
                    <a:pt x="468" y="438"/>
                  </a:lnTo>
                  <a:lnTo>
                    <a:pt x="470" y="438"/>
                  </a:lnTo>
                  <a:lnTo>
                    <a:pt x="470" y="436"/>
                  </a:lnTo>
                  <a:lnTo>
                    <a:pt x="468" y="436"/>
                  </a:lnTo>
                  <a:lnTo>
                    <a:pt x="470" y="434"/>
                  </a:lnTo>
                  <a:lnTo>
                    <a:pt x="470" y="432"/>
                  </a:lnTo>
                  <a:lnTo>
                    <a:pt x="472" y="432"/>
                  </a:lnTo>
                  <a:lnTo>
                    <a:pt x="472" y="430"/>
                  </a:lnTo>
                  <a:lnTo>
                    <a:pt x="472" y="428"/>
                  </a:lnTo>
                  <a:lnTo>
                    <a:pt x="472" y="426"/>
                  </a:lnTo>
                  <a:lnTo>
                    <a:pt x="472" y="424"/>
                  </a:lnTo>
                  <a:lnTo>
                    <a:pt x="470" y="424"/>
                  </a:lnTo>
                  <a:lnTo>
                    <a:pt x="470" y="422"/>
                  </a:lnTo>
                  <a:lnTo>
                    <a:pt x="470" y="420"/>
                  </a:lnTo>
                  <a:lnTo>
                    <a:pt x="470" y="418"/>
                  </a:lnTo>
                  <a:lnTo>
                    <a:pt x="470" y="416"/>
                  </a:lnTo>
                  <a:lnTo>
                    <a:pt x="472" y="414"/>
                  </a:lnTo>
                  <a:lnTo>
                    <a:pt x="472" y="412"/>
                  </a:lnTo>
                  <a:lnTo>
                    <a:pt x="468" y="406"/>
                  </a:lnTo>
                  <a:lnTo>
                    <a:pt x="468" y="404"/>
                  </a:lnTo>
                  <a:lnTo>
                    <a:pt x="468" y="402"/>
                  </a:lnTo>
                  <a:lnTo>
                    <a:pt x="468" y="402"/>
                  </a:lnTo>
                  <a:lnTo>
                    <a:pt x="468" y="400"/>
                  </a:lnTo>
                  <a:lnTo>
                    <a:pt x="470" y="398"/>
                  </a:lnTo>
                  <a:lnTo>
                    <a:pt x="470" y="396"/>
                  </a:lnTo>
                  <a:lnTo>
                    <a:pt x="472" y="394"/>
                  </a:lnTo>
                  <a:lnTo>
                    <a:pt x="474" y="392"/>
                  </a:lnTo>
                  <a:lnTo>
                    <a:pt x="476" y="390"/>
                  </a:lnTo>
                  <a:lnTo>
                    <a:pt x="476" y="388"/>
                  </a:lnTo>
                  <a:lnTo>
                    <a:pt x="478" y="388"/>
                  </a:lnTo>
                  <a:lnTo>
                    <a:pt x="478" y="386"/>
                  </a:lnTo>
                  <a:lnTo>
                    <a:pt x="480" y="386"/>
                  </a:lnTo>
                  <a:lnTo>
                    <a:pt x="480" y="384"/>
                  </a:lnTo>
                  <a:lnTo>
                    <a:pt x="480" y="382"/>
                  </a:lnTo>
                  <a:lnTo>
                    <a:pt x="482" y="380"/>
                  </a:lnTo>
                  <a:lnTo>
                    <a:pt x="482" y="378"/>
                  </a:lnTo>
                  <a:lnTo>
                    <a:pt x="484" y="376"/>
                  </a:lnTo>
                  <a:lnTo>
                    <a:pt x="484" y="374"/>
                  </a:lnTo>
                  <a:lnTo>
                    <a:pt x="486" y="374"/>
                  </a:lnTo>
                  <a:lnTo>
                    <a:pt x="486" y="372"/>
                  </a:lnTo>
                  <a:lnTo>
                    <a:pt x="488" y="372"/>
                  </a:lnTo>
                  <a:lnTo>
                    <a:pt x="488" y="370"/>
                  </a:lnTo>
                  <a:lnTo>
                    <a:pt x="488" y="368"/>
                  </a:lnTo>
                  <a:lnTo>
                    <a:pt x="488" y="364"/>
                  </a:lnTo>
                  <a:lnTo>
                    <a:pt x="486" y="362"/>
                  </a:lnTo>
                  <a:lnTo>
                    <a:pt x="486" y="360"/>
                  </a:lnTo>
                  <a:lnTo>
                    <a:pt x="486" y="358"/>
                  </a:lnTo>
                  <a:lnTo>
                    <a:pt x="486" y="356"/>
                  </a:lnTo>
                  <a:lnTo>
                    <a:pt x="486" y="354"/>
                  </a:lnTo>
                  <a:lnTo>
                    <a:pt x="486" y="354"/>
                  </a:lnTo>
                  <a:lnTo>
                    <a:pt x="484" y="354"/>
                  </a:lnTo>
                  <a:lnTo>
                    <a:pt x="484" y="352"/>
                  </a:lnTo>
                  <a:lnTo>
                    <a:pt x="484" y="350"/>
                  </a:lnTo>
                  <a:lnTo>
                    <a:pt x="484" y="348"/>
                  </a:lnTo>
                  <a:lnTo>
                    <a:pt x="486" y="348"/>
                  </a:lnTo>
                  <a:lnTo>
                    <a:pt x="488" y="346"/>
                  </a:lnTo>
                  <a:lnTo>
                    <a:pt x="490" y="344"/>
                  </a:lnTo>
                  <a:lnTo>
                    <a:pt x="492" y="344"/>
                  </a:lnTo>
                  <a:lnTo>
                    <a:pt x="492" y="342"/>
                  </a:lnTo>
                  <a:lnTo>
                    <a:pt x="492" y="340"/>
                  </a:lnTo>
                  <a:lnTo>
                    <a:pt x="492" y="338"/>
                  </a:lnTo>
                  <a:lnTo>
                    <a:pt x="490" y="336"/>
                  </a:lnTo>
                  <a:lnTo>
                    <a:pt x="490" y="334"/>
                  </a:lnTo>
                  <a:lnTo>
                    <a:pt x="492" y="332"/>
                  </a:lnTo>
                  <a:lnTo>
                    <a:pt x="492" y="330"/>
                  </a:lnTo>
                  <a:lnTo>
                    <a:pt x="492" y="330"/>
                  </a:lnTo>
                  <a:lnTo>
                    <a:pt x="492" y="328"/>
                  </a:lnTo>
                  <a:lnTo>
                    <a:pt x="494" y="328"/>
                  </a:lnTo>
                  <a:lnTo>
                    <a:pt x="494" y="326"/>
                  </a:lnTo>
                  <a:lnTo>
                    <a:pt x="496" y="326"/>
                  </a:lnTo>
                  <a:lnTo>
                    <a:pt x="498" y="326"/>
                  </a:lnTo>
                  <a:lnTo>
                    <a:pt x="498" y="324"/>
                  </a:lnTo>
                  <a:lnTo>
                    <a:pt x="500" y="324"/>
                  </a:lnTo>
                  <a:lnTo>
                    <a:pt x="502" y="322"/>
                  </a:lnTo>
                  <a:lnTo>
                    <a:pt x="502" y="320"/>
                  </a:lnTo>
                  <a:lnTo>
                    <a:pt x="502" y="318"/>
                  </a:lnTo>
                  <a:lnTo>
                    <a:pt x="502" y="316"/>
                  </a:lnTo>
                  <a:lnTo>
                    <a:pt x="504" y="316"/>
                  </a:lnTo>
                  <a:lnTo>
                    <a:pt x="504" y="314"/>
                  </a:lnTo>
                  <a:lnTo>
                    <a:pt x="506" y="314"/>
                  </a:lnTo>
                  <a:lnTo>
                    <a:pt x="506" y="312"/>
                  </a:lnTo>
                  <a:lnTo>
                    <a:pt x="508" y="312"/>
                  </a:lnTo>
                  <a:lnTo>
                    <a:pt x="508" y="310"/>
                  </a:lnTo>
                  <a:lnTo>
                    <a:pt x="510" y="310"/>
                  </a:lnTo>
                  <a:lnTo>
                    <a:pt x="512" y="310"/>
                  </a:lnTo>
                  <a:lnTo>
                    <a:pt x="514" y="310"/>
                  </a:lnTo>
                  <a:lnTo>
                    <a:pt x="516" y="310"/>
                  </a:lnTo>
                  <a:lnTo>
                    <a:pt x="516" y="308"/>
                  </a:lnTo>
                  <a:lnTo>
                    <a:pt x="518" y="308"/>
                  </a:lnTo>
                  <a:lnTo>
                    <a:pt x="518" y="306"/>
                  </a:lnTo>
                  <a:lnTo>
                    <a:pt x="520" y="306"/>
                  </a:lnTo>
                  <a:lnTo>
                    <a:pt x="520" y="308"/>
                  </a:lnTo>
                  <a:lnTo>
                    <a:pt x="522" y="308"/>
                  </a:lnTo>
                  <a:lnTo>
                    <a:pt x="522" y="306"/>
                  </a:lnTo>
                  <a:lnTo>
                    <a:pt x="522" y="306"/>
                  </a:lnTo>
                  <a:lnTo>
                    <a:pt x="522" y="304"/>
                  </a:lnTo>
                  <a:lnTo>
                    <a:pt x="522" y="302"/>
                  </a:lnTo>
                  <a:lnTo>
                    <a:pt x="520" y="302"/>
                  </a:lnTo>
                  <a:close/>
                  <a:moveTo>
                    <a:pt x="348" y="618"/>
                  </a:moveTo>
                  <a:lnTo>
                    <a:pt x="348" y="618"/>
                  </a:lnTo>
                  <a:lnTo>
                    <a:pt x="348" y="620"/>
                  </a:lnTo>
                  <a:lnTo>
                    <a:pt x="348" y="620"/>
                  </a:lnTo>
                  <a:lnTo>
                    <a:pt x="346" y="620"/>
                  </a:lnTo>
                  <a:lnTo>
                    <a:pt x="346" y="618"/>
                  </a:lnTo>
                  <a:lnTo>
                    <a:pt x="348" y="618"/>
                  </a:lnTo>
                  <a:close/>
                  <a:moveTo>
                    <a:pt x="340" y="618"/>
                  </a:moveTo>
                  <a:lnTo>
                    <a:pt x="340" y="616"/>
                  </a:lnTo>
                  <a:lnTo>
                    <a:pt x="342" y="616"/>
                  </a:lnTo>
                  <a:lnTo>
                    <a:pt x="344" y="616"/>
                  </a:lnTo>
                  <a:lnTo>
                    <a:pt x="344" y="618"/>
                  </a:lnTo>
                  <a:lnTo>
                    <a:pt x="342" y="618"/>
                  </a:lnTo>
                  <a:lnTo>
                    <a:pt x="342" y="620"/>
                  </a:lnTo>
                  <a:lnTo>
                    <a:pt x="340" y="620"/>
                  </a:lnTo>
                  <a:lnTo>
                    <a:pt x="340" y="618"/>
                  </a:lnTo>
                  <a:close/>
                  <a:moveTo>
                    <a:pt x="384" y="486"/>
                  </a:moveTo>
                  <a:lnTo>
                    <a:pt x="386" y="486"/>
                  </a:lnTo>
                  <a:lnTo>
                    <a:pt x="386" y="484"/>
                  </a:lnTo>
                  <a:lnTo>
                    <a:pt x="388" y="484"/>
                  </a:lnTo>
                  <a:lnTo>
                    <a:pt x="388" y="486"/>
                  </a:lnTo>
                  <a:lnTo>
                    <a:pt x="386" y="486"/>
                  </a:lnTo>
                  <a:lnTo>
                    <a:pt x="386" y="488"/>
                  </a:lnTo>
                  <a:lnTo>
                    <a:pt x="384" y="488"/>
                  </a:lnTo>
                  <a:lnTo>
                    <a:pt x="384" y="486"/>
                  </a:lnTo>
                  <a:close/>
                  <a:moveTo>
                    <a:pt x="314" y="576"/>
                  </a:moveTo>
                  <a:lnTo>
                    <a:pt x="314" y="578"/>
                  </a:lnTo>
                  <a:lnTo>
                    <a:pt x="314" y="580"/>
                  </a:lnTo>
                  <a:lnTo>
                    <a:pt x="312" y="580"/>
                  </a:lnTo>
                  <a:lnTo>
                    <a:pt x="312" y="582"/>
                  </a:lnTo>
                  <a:lnTo>
                    <a:pt x="312" y="584"/>
                  </a:lnTo>
                  <a:lnTo>
                    <a:pt x="310" y="584"/>
                  </a:lnTo>
                  <a:lnTo>
                    <a:pt x="310" y="582"/>
                  </a:lnTo>
                  <a:lnTo>
                    <a:pt x="310" y="580"/>
                  </a:lnTo>
                  <a:lnTo>
                    <a:pt x="310" y="578"/>
                  </a:lnTo>
                  <a:lnTo>
                    <a:pt x="312" y="578"/>
                  </a:lnTo>
                  <a:lnTo>
                    <a:pt x="314" y="578"/>
                  </a:lnTo>
                  <a:lnTo>
                    <a:pt x="312" y="576"/>
                  </a:lnTo>
                  <a:lnTo>
                    <a:pt x="312" y="574"/>
                  </a:lnTo>
                  <a:lnTo>
                    <a:pt x="314" y="574"/>
                  </a:lnTo>
                  <a:lnTo>
                    <a:pt x="314" y="576"/>
                  </a:lnTo>
                  <a:close/>
                  <a:moveTo>
                    <a:pt x="318" y="572"/>
                  </a:moveTo>
                  <a:lnTo>
                    <a:pt x="318" y="574"/>
                  </a:lnTo>
                  <a:lnTo>
                    <a:pt x="316" y="574"/>
                  </a:lnTo>
                  <a:lnTo>
                    <a:pt x="316" y="572"/>
                  </a:lnTo>
                  <a:lnTo>
                    <a:pt x="316" y="570"/>
                  </a:lnTo>
                  <a:lnTo>
                    <a:pt x="314" y="568"/>
                  </a:lnTo>
                  <a:lnTo>
                    <a:pt x="314" y="566"/>
                  </a:lnTo>
                  <a:lnTo>
                    <a:pt x="314" y="564"/>
                  </a:lnTo>
                  <a:lnTo>
                    <a:pt x="316" y="564"/>
                  </a:lnTo>
                  <a:lnTo>
                    <a:pt x="316" y="566"/>
                  </a:lnTo>
                  <a:lnTo>
                    <a:pt x="316" y="568"/>
                  </a:lnTo>
                  <a:lnTo>
                    <a:pt x="316" y="570"/>
                  </a:lnTo>
                  <a:lnTo>
                    <a:pt x="318" y="570"/>
                  </a:lnTo>
                  <a:lnTo>
                    <a:pt x="318" y="5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36" name="Freeform 30">
              <a:extLst>
                <a:ext uri="{FF2B5EF4-FFF2-40B4-BE49-F238E27FC236}">
                  <a16:creationId xmlns:a16="http://schemas.microsoft.com/office/drawing/2014/main" id="{304AF2FA-31A5-4A4A-B32C-CFD52A222E74}"/>
                </a:ext>
              </a:extLst>
            </p:cNvPr>
            <p:cNvSpPr>
              <a:spLocks/>
            </p:cNvSpPr>
            <p:nvPr/>
          </p:nvSpPr>
          <p:spPr bwMode="auto">
            <a:xfrm>
              <a:off x="5699922" y="5254858"/>
              <a:ext cx="7626" cy="3810"/>
            </a:xfrm>
            <a:custGeom>
              <a:avLst/>
              <a:gdLst/>
              <a:ahLst/>
              <a:cxnLst>
                <a:cxn ang="0">
                  <a:pos x="2" y="0"/>
                </a:cxn>
                <a:cxn ang="0">
                  <a:pos x="2" y="2"/>
                </a:cxn>
                <a:cxn ang="0">
                  <a:pos x="0" y="2"/>
                </a:cxn>
                <a:cxn ang="0">
                  <a:pos x="0" y="4"/>
                </a:cxn>
                <a:cxn ang="0">
                  <a:pos x="2" y="4"/>
                </a:cxn>
                <a:cxn ang="0">
                  <a:pos x="4" y="4"/>
                </a:cxn>
                <a:cxn ang="0">
                  <a:pos x="6" y="4"/>
                </a:cxn>
                <a:cxn ang="0">
                  <a:pos x="8" y="4"/>
                </a:cxn>
                <a:cxn ang="0">
                  <a:pos x="8" y="2"/>
                </a:cxn>
                <a:cxn ang="0">
                  <a:pos x="6" y="2"/>
                </a:cxn>
                <a:cxn ang="0">
                  <a:pos x="4" y="2"/>
                </a:cxn>
                <a:cxn ang="0">
                  <a:pos x="4" y="0"/>
                </a:cxn>
                <a:cxn ang="0">
                  <a:pos x="2" y="0"/>
                </a:cxn>
              </a:cxnLst>
              <a:rect l="0" t="0" r="r" b="b"/>
              <a:pathLst>
                <a:path w="8" h="4">
                  <a:moveTo>
                    <a:pt x="2" y="0"/>
                  </a:moveTo>
                  <a:lnTo>
                    <a:pt x="2" y="2"/>
                  </a:lnTo>
                  <a:lnTo>
                    <a:pt x="0" y="2"/>
                  </a:lnTo>
                  <a:lnTo>
                    <a:pt x="0" y="4"/>
                  </a:lnTo>
                  <a:lnTo>
                    <a:pt x="2" y="4"/>
                  </a:lnTo>
                  <a:lnTo>
                    <a:pt x="4" y="4"/>
                  </a:lnTo>
                  <a:lnTo>
                    <a:pt x="6" y="4"/>
                  </a:lnTo>
                  <a:lnTo>
                    <a:pt x="8" y="4"/>
                  </a:lnTo>
                  <a:lnTo>
                    <a:pt x="8" y="2"/>
                  </a:lnTo>
                  <a:lnTo>
                    <a:pt x="6" y="2"/>
                  </a:lnTo>
                  <a:lnTo>
                    <a:pt x="4" y="2"/>
                  </a:lnTo>
                  <a:lnTo>
                    <a:pt x="4" y="0"/>
                  </a:lnTo>
                  <a:lnTo>
                    <a:pt x="2"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37" name="Freeform 31">
              <a:extLst>
                <a:ext uri="{FF2B5EF4-FFF2-40B4-BE49-F238E27FC236}">
                  <a16:creationId xmlns:a16="http://schemas.microsoft.com/office/drawing/2014/main" id="{74637C8A-DCB9-44D0-B7F6-A1487997C704}"/>
                </a:ext>
              </a:extLst>
            </p:cNvPr>
            <p:cNvSpPr>
              <a:spLocks/>
            </p:cNvSpPr>
            <p:nvPr/>
          </p:nvSpPr>
          <p:spPr bwMode="auto">
            <a:xfrm>
              <a:off x="5698016" y="5251048"/>
              <a:ext cx="1906" cy="3810"/>
            </a:xfrm>
            <a:custGeom>
              <a:avLst/>
              <a:gdLst/>
              <a:ahLst/>
              <a:cxnLst>
                <a:cxn ang="0">
                  <a:pos x="0" y="4"/>
                </a:cxn>
                <a:cxn ang="0">
                  <a:pos x="2" y="2"/>
                </a:cxn>
                <a:cxn ang="0">
                  <a:pos x="2" y="0"/>
                </a:cxn>
                <a:cxn ang="0">
                  <a:pos x="0" y="0"/>
                </a:cxn>
                <a:cxn ang="0">
                  <a:pos x="0" y="2"/>
                </a:cxn>
                <a:cxn ang="0">
                  <a:pos x="0" y="4"/>
                </a:cxn>
              </a:cxnLst>
              <a:rect l="0" t="0" r="r" b="b"/>
              <a:pathLst>
                <a:path w="2" h="4">
                  <a:moveTo>
                    <a:pt x="0" y="4"/>
                  </a:moveTo>
                  <a:lnTo>
                    <a:pt x="2" y="2"/>
                  </a:lnTo>
                  <a:lnTo>
                    <a:pt x="2" y="0"/>
                  </a:lnTo>
                  <a:lnTo>
                    <a:pt x="0" y="0"/>
                  </a:lnTo>
                  <a:lnTo>
                    <a:pt x="0" y="2"/>
                  </a:lnTo>
                  <a:lnTo>
                    <a:pt x="0" y="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38" name="Freeform 32">
              <a:extLst>
                <a:ext uri="{FF2B5EF4-FFF2-40B4-BE49-F238E27FC236}">
                  <a16:creationId xmlns:a16="http://schemas.microsoft.com/office/drawing/2014/main" id="{746C8246-BE31-4D2B-97C7-D846BE40C1FA}"/>
                </a:ext>
              </a:extLst>
            </p:cNvPr>
            <p:cNvSpPr>
              <a:spLocks/>
            </p:cNvSpPr>
            <p:nvPr/>
          </p:nvSpPr>
          <p:spPr bwMode="auto">
            <a:xfrm>
              <a:off x="5703735" y="5258667"/>
              <a:ext cx="1906" cy="1905"/>
            </a:xfrm>
            <a:custGeom>
              <a:avLst/>
              <a:gdLst/>
              <a:ahLst/>
              <a:cxnLst>
                <a:cxn ang="0">
                  <a:pos x="2" y="2"/>
                </a:cxn>
                <a:cxn ang="0">
                  <a:pos x="2" y="0"/>
                </a:cxn>
                <a:cxn ang="0">
                  <a:pos x="0" y="2"/>
                </a:cxn>
                <a:cxn ang="0">
                  <a:pos x="2" y="2"/>
                </a:cxn>
              </a:cxnLst>
              <a:rect l="0" t="0" r="r" b="b"/>
              <a:pathLst>
                <a:path w="2" h="2">
                  <a:moveTo>
                    <a:pt x="2" y="2"/>
                  </a:moveTo>
                  <a:lnTo>
                    <a:pt x="2" y="0"/>
                  </a:lnTo>
                  <a:lnTo>
                    <a:pt x="0" y="2"/>
                  </a:lnTo>
                  <a:lnTo>
                    <a:pt x="2" y="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39" name="Freeform 33">
              <a:extLst>
                <a:ext uri="{FF2B5EF4-FFF2-40B4-BE49-F238E27FC236}">
                  <a16:creationId xmlns:a16="http://schemas.microsoft.com/office/drawing/2014/main" id="{D0732017-EBEF-4B0B-BC90-778EC550F1C7}"/>
                </a:ext>
              </a:extLst>
            </p:cNvPr>
            <p:cNvSpPr>
              <a:spLocks/>
            </p:cNvSpPr>
            <p:nvPr/>
          </p:nvSpPr>
          <p:spPr bwMode="auto">
            <a:xfrm>
              <a:off x="5698016" y="5272002"/>
              <a:ext cx="1906" cy="1905"/>
            </a:xfrm>
            <a:custGeom>
              <a:avLst/>
              <a:gdLst/>
              <a:ahLst/>
              <a:cxnLst>
                <a:cxn ang="0">
                  <a:pos x="0" y="2"/>
                </a:cxn>
                <a:cxn ang="0">
                  <a:pos x="2" y="2"/>
                </a:cxn>
                <a:cxn ang="0">
                  <a:pos x="2" y="0"/>
                </a:cxn>
                <a:cxn ang="0">
                  <a:pos x="0" y="2"/>
                </a:cxn>
              </a:cxnLst>
              <a:rect l="0" t="0" r="r" b="b"/>
              <a:pathLst>
                <a:path w="2" h="2">
                  <a:moveTo>
                    <a:pt x="0" y="2"/>
                  </a:moveTo>
                  <a:lnTo>
                    <a:pt x="2" y="2"/>
                  </a:lnTo>
                  <a:lnTo>
                    <a:pt x="2" y="0"/>
                  </a:lnTo>
                  <a:lnTo>
                    <a:pt x="0" y="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40" name="Freeform 34">
              <a:extLst>
                <a:ext uri="{FF2B5EF4-FFF2-40B4-BE49-F238E27FC236}">
                  <a16:creationId xmlns:a16="http://schemas.microsoft.com/office/drawing/2014/main" id="{9E79C18A-A26A-4531-8BAA-29B34B715309}"/>
                </a:ext>
              </a:extLst>
            </p:cNvPr>
            <p:cNvSpPr>
              <a:spLocks/>
            </p:cNvSpPr>
            <p:nvPr/>
          </p:nvSpPr>
          <p:spPr bwMode="auto">
            <a:xfrm>
              <a:off x="5699922" y="5352011"/>
              <a:ext cx="954" cy="1905"/>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41" name="Freeform 35">
              <a:extLst>
                <a:ext uri="{FF2B5EF4-FFF2-40B4-BE49-F238E27FC236}">
                  <a16:creationId xmlns:a16="http://schemas.microsoft.com/office/drawing/2014/main" id="{55B0D20E-2EFD-47FD-AA23-4FCE9B2F1BEA}"/>
                </a:ext>
              </a:extLst>
            </p:cNvPr>
            <p:cNvSpPr>
              <a:spLocks/>
            </p:cNvSpPr>
            <p:nvPr/>
          </p:nvSpPr>
          <p:spPr bwMode="auto">
            <a:xfrm>
              <a:off x="5610318" y="5512027"/>
              <a:ext cx="3813" cy="5715"/>
            </a:xfrm>
            <a:custGeom>
              <a:avLst/>
              <a:gdLst/>
              <a:ahLst/>
              <a:cxnLst>
                <a:cxn ang="0">
                  <a:pos x="2" y="0"/>
                </a:cxn>
                <a:cxn ang="0">
                  <a:pos x="0" y="0"/>
                </a:cxn>
                <a:cxn ang="0">
                  <a:pos x="0" y="2"/>
                </a:cxn>
                <a:cxn ang="0">
                  <a:pos x="0" y="4"/>
                </a:cxn>
                <a:cxn ang="0">
                  <a:pos x="0" y="6"/>
                </a:cxn>
                <a:cxn ang="0">
                  <a:pos x="2" y="6"/>
                </a:cxn>
                <a:cxn ang="0">
                  <a:pos x="4" y="6"/>
                </a:cxn>
                <a:cxn ang="0">
                  <a:pos x="4" y="4"/>
                </a:cxn>
                <a:cxn ang="0">
                  <a:pos x="2" y="4"/>
                </a:cxn>
                <a:cxn ang="0">
                  <a:pos x="2" y="2"/>
                </a:cxn>
                <a:cxn ang="0">
                  <a:pos x="2" y="0"/>
                </a:cxn>
              </a:cxnLst>
              <a:rect l="0" t="0" r="r" b="b"/>
              <a:pathLst>
                <a:path w="4" h="6">
                  <a:moveTo>
                    <a:pt x="2" y="0"/>
                  </a:moveTo>
                  <a:lnTo>
                    <a:pt x="0" y="0"/>
                  </a:lnTo>
                  <a:lnTo>
                    <a:pt x="0" y="2"/>
                  </a:lnTo>
                  <a:lnTo>
                    <a:pt x="0" y="4"/>
                  </a:lnTo>
                  <a:lnTo>
                    <a:pt x="0" y="6"/>
                  </a:lnTo>
                  <a:lnTo>
                    <a:pt x="2" y="6"/>
                  </a:lnTo>
                  <a:lnTo>
                    <a:pt x="4" y="6"/>
                  </a:lnTo>
                  <a:lnTo>
                    <a:pt x="4" y="4"/>
                  </a:lnTo>
                  <a:lnTo>
                    <a:pt x="2" y="4"/>
                  </a:lnTo>
                  <a:lnTo>
                    <a:pt x="2" y="2"/>
                  </a:lnTo>
                  <a:lnTo>
                    <a:pt x="2"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42" name="Rectangle 36">
              <a:extLst>
                <a:ext uri="{FF2B5EF4-FFF2-40B4-BE49-F238E27FC236}">
                  <a16:creationId xmlns:a16="http://schemas.microsoft.com/office/drawing/2014/main" id="{83C25403-088C-4430-AD9D-651DF1DC5DB3}"/>
                </a:ext>
              </a:extLst>
            </p:cNvPr>
            <p:cNvSpPr>
              <a:spLocks noChangeArrowheads="1"/>
            </p:cNvSpPr>
            <p:nvPr/>
          </p:nvSpPr>
          <p:spPr bwMode="auto">
            <a:xfrm>
              <a:off x="5698016" y="5312006"/>
              <a:ext cx="1906" cy="1905"/>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43" name="Rectangle 37">
              <a:extLst>
                <a:ext uri="{FF2B5EF4-FFF2-40B4-BE49-F238E27FC236}">
                  <a16:creationId xmlns:a16="http://schemas.microsoft.com/office/drawing/2014/main" id="{B45FEEAA-2420-4371-9923-0319BAEE63CE}"/>
                </a:ext>
              </a:extLst>
            </p:cNvPr>
            <p:cNvSpPr>
              <a:spLocks noChangeArrowheads="1"/>
            </p:cNvSpPr>
            <p:nvPr/>
          </p:nvSpPr>
          <p:spPr bwMode="auto">
            <a:xfrm>
              <a:off x="5698016" y="5355820"/>
              <a:ext cx="1906" cy="1905"/>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44" name="Freeform 38">
              <a:extLst>
                <a:ext uri="{FF2B5EF4-FFF2-40B4-BE49-F238E27FC236}">
                  <a16:creationId xmlns:a16="http://schemas.microsoft.com/office/drawing/2014/main" id="{9227A732-56B1-477C-9B50-501ED0D70CB5}"/>
                </a:ext>
              </a:extLst>
            </p:cNvPr>
            <p:cNvSpPr>
              <a:spLocks/>
            </p:cNvSpPr>
            <p:nvPr/>
          </p:nvSpPr>
          <p:spPr bwMode="auto">
            <a:xfrm>
              <a:off x="5692296" y="5350106"/>
              <a:ext cx="1906" cy="1905"/>
            </a:xfrm>
            <a:custGeom>
              <a:avLst/>
              <a:gdLst/>
              <a:ahLst/>
              <a:cxnLst>
                <a:cxn ang="0">
                  <a:pos x="0" y="2"/>
                </a:cxn>
                <a:cxn ang="0">
                  <a:pos x="2" y="2"/>
                </a:cxn>
                <a:cxn ang="0">
                  <a:pos x="2" y="0"/>
                </a:cxn>
                <a:cxn ang="0">
                  <a:pos x="0" y="2"/>
                </a:cxn>
              </a:cxnLst>
              <a:rect l="0" t="0" r="r" b="b"/>
              <a:pathLst>
                <a:path w="2" h="2">
                  <a:moveTo>
                    <a:pt x="0" y="2"/>
                  </a:moveTo>
                  <a:lnTo>
                    <a:pt x="2" y="2"/>
                  </a:lnTo>
                  <a:lnTo>
                    <a:pt x="2" y="0"/>
                  </a:lnTo>
                  <a:lnTo>
                    <a:pt x="0" y="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45" name="Freeform 39">
              <a:extLst>
                <a:ext uri="{FF2B5EF4-FFF2-40B4-BE49-F238E27FC236}">
                  <a16:creationId xmlns:a16="http://schemas.microsoft.com/office/drawing/2014/main" id="{9C8D3837-265C-4695-BD58-468CE68A95B9}"/>
                </a:ext>
              </a:extLst>
            </p:cNvPr>
            <p:cNvSpPr>
              <a:spLocks/>
            </p:cNvSpPr>
            <p:nvPr/>
          </p:nvSpPr>
          <p:spPr bwMode="auto">
            <a:xfrm>
              <a:off x="5694203" y="5334866"/>
              <a:ext cx="1906" cy="5715"/>
            </a:xfrm>
            <a:custGeom>
              <a:avLst/>
              <a:gdLst/>
              <a:ahLst/>
              <a:cxnLst>
                <a:cxn ang="0">
                  <a:pos x="0" y="4"/>
                </a:cxn>
                <a:cxn ang="0">
                  <a:pos x="0" y="6"/>
                </a:cxn>
                <a:cxn ang="0">
                  <a:pos x="2" y="6"/>
                </a:cxn>
                <a:cxn ang="0">
                  <a:pos x="2" y="4"/>
                </a:cxn>
                <a:cxn ang="0">
                  <a:pos x="2" y="2"/>
                </a:cxn>
                <a:cxn ang="0">
                  <a:pos x="0" y="0"/>
                </a:cxn>
                <a:cxn ang="0">
                  <a:pos x="0" y="2"/>
                </a:cxn>
                <a:cxn ang="0">
                  <a:pos x="0" y="4"/>
                </a:cxn>
              </a:cxnLst>
              <a:rect l="0" t="0" r="r" b="b"/>
              <a:pathLst>
                <a:path w="2" h="6">
                  <a:moveTo>
                    <a:pt x="0" y="4"/>
                  </a:moveTo>
                  <a:lnTo>
                    <a:pt x="0" y="6"/>
                  </a:lnTo>
                  <a:lnTo>
                    <a:pt x="2" y="6"/>
                  </a:lnTo>
                  <a:lnTo>
                    <a:pt x="2" y="4"/>
                  </a:lnTo>
                  <a:lnTo>
                    <a:pt x="2" y="2"/>
                  </a:lnTo>
                  <a:lnTo>
                    <a:pt x="0" y="0"/>
                  </a:lnTo>
                  <a:lnTo>
                    <a:pt x="0" y="2"/>
                  </a:lnTo>
                  <a:lnTo>
                    <a:pt x="0" y="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46" name="Freeform 40">
              <a:extLst>
                <a:ext uri="{FF2B5EF4-FFF2-40B4-BE49-F238E27FC236}">
                  <a16:creationId xmlns:a16="http://schemas.microsoft.com/office/drawing/2014/main" id="{224F5C05-5DF9-4ABE-BE71-154F368C6626}"/>
                </a:ext>
              </a:extLst>
            </p:cNvPr>
            <p:cNvSpPr>
              <a:spLocks/>
            </p:cNvSpPr>
            <p:nvPr/>
          </p:nvSpPr>
          <p:spPr bwMode="auto">
            <a:xfrm>
              <a:off x="5532153" y="2225970"/>
              <a:ext cx="917011" cy="909619"/>
            </a:xfrm>
            <a:custGeom>
              <a:avLst/>
              <a:gdLst/>
              <a:ahLst/>
              <a:cxnLst>
                <a:cxn ang="0">
                  <a:pos x="676" y="533"/>
                </a:cxn>
                <a:cxn ang="0">
                  <a:pos x="546" y="879"/>
                </a:cxn>
                <a:cxn ang="0">
                  <a:pos x="524" y="953"/>
                </a:cxn>
                <a:cxn ang="0">
                  <a:pos x="496" y="935"/>
                </a:cxn>
                <a:cxn ang="0">
                  <a:pos x="482" y="913"/>
                </a:cxn>
                <a:cxn ang="0">
                  <a:pos x="464" y="903"/>
                </a:cxn>
                <a:cxn ang="0">
                  <a:pos x="444" y="893"/>
                </a:cxn>
                <a:cxn ang="0">
                  <a:pos x="422" y="885"/>
                </a:cxn>
                <a:cxn ang="0">
                  <a:pos x="412" y="869"/>
                </a:cxn>
                <a:cxn ang="0">
                  <a:pos x="398" y="849"/>
                </a:cxn>
                <a:cxn ang="0">
                  <a:pos x="386" y="835"/>
                </a:cxn>
                <a:cxn ang="0">
                  <a:pos x="372" y="819"/>
                </a:cxn>
                <a:cxn ang="0">
                  <a:pos x="368" y="801"/>
                </a:cxn>
                <a:cxn ang="0">
                  <a:pos x="360" y="785"/>
                </a:cxn>
                <a:cxn ang="0">
                  <a:pos x="352" y="769"/>
                </a:cxn>
                <a:cxn ang="0">
                  <a:pos x="342" y="749"/>
                </a:cxn>
                <a:cxn ang="0">
                  <a:pos x="336" y="733"/>
                </a:cxn>
                <a:cxn ang="0">
                  <a:pos x="328" y="715"/>
                </a:cxn>
                <a:cxn ang="0">
                  <a:pos x="328" y="701"/>
                </a:cxn>
                <a:cxn ang="0">
                  <a:pos x="332" y="683"/>
                </a:cxn>
                <a:cxn ang="0">
                  <a:pos x="320" y="661"/>
                </a:cxn>
                <a:cxn ang="0">
                  <a:pos x="320" y="645"/>
                </a:cxn>
                <a:cxn ang="0">
                  <a:pos x="272" y="617"/>
                </a:cxn>
                <a:cxn ang="0">
                  <a:pos x="216" y="589"/>
                </a:cxn>
                <a:cxn ang="0">
                  <a:pos x="104" y="470"/>
                </a:cxn>
                <a:cxn ang="0">
                  <a:pos x="152" y="128"/>
                </a:cxn>
                <a:cxn ang="0">
                  <a:pos x="416" y="16"/>
                </a:cxn>
                <a:cxn ang="0">
                  <a:pos x="438" y="6"/>
                </a:cxn>
                <a:cxn ang="0">
                  <a:pos x="454" y="6"/>
                </a:cxn>
                <a:cxn ang="0">
                  <a:pos x="476" y="16"/>
                </a:cxn>
                <a:cxn ang="0">
                  <a:pos x="494" y="28"/>
                </a:cxn>
                <a:cxn ang="0">
                  <a:pos x="506" y="48"/>
                </a:cxn>
                <a:cxn ang="0">
                  <a:pos x="516" y="62"/>
                </a:cxn>
                <a:cxn ang="0">
                  <a:pos x="538" y="72"/>
                </a:cxn>
                <a:cxn ang="0">
                  <a:pos x="556" y="84"/>
                </a:cxn>
                <a:cxn ang="0">
                  <a:pos x="570" y="100"/>
                </a:cxn>
                <a:cxn ang="0">
                  <a:pos x="586" y="118"/>
                </a:cxn>
                <a:cxn ang="0">
                  <a:pos x="594" y="128"/>
                </a:cxn>
                <a:cxn ang="0">
                  <a:pos x="610" y="140"/>
                </a:cxn>
                <a:cxn ang="0">
                  <a:pos x="622" y="150"/>
                </a:cxn>
                <a:cxn ang="0">
                  <a:pos x="644" y="156"/>
                </a:cxn>
                <a:cxn ang="0">
                  <a:pos x="658" y="146"/>
                </a:cxn>
                <a:cxn ang="0">
                  <a:pos x="674" y="150"/>
                </a:cxn>
                <a:cxn ang="0">
                  <a:pos x="686" y="150"/>
                </a:cxn>
                <a:cxn ang="0">
                  <a:pos x="708" y="152"/>
                </a:cxn>
                <a:cxn ang="0">
                  <a:pos x="724" y="146"/>
                </a:cxn>
                <a:cxn ang="0">
                  <a:pos x="744" y="150"/>
                </a:cxn>
                <a:cxn ang="0">
                  <a:pos x="764" y="148"/>
                </a:cxn>
                <a:cxn ang="0">
                  <a:pos x="780" y="148"/>
                </a:cxn>
                <a:cxn ang="0">
                  <a:pos x="800" y="134"/>
                </a:cxn>
                <a:cxn ang="0">
                  <a:pos x="818" y="140"/>
                </a:cxn>
                <a:cxn ang="0">
                  <a:pos x="836" y="134"/>
                </a:cxn>
                <a:cxn ang="0">
                  <a:pos x="850" y="144"/>
                </a:cxn>
                <a:cxn ang="0">
                  <a:pos x="864" y="136"/>
                </a:cxn>
                <a:cxn ang="0">
                  <a:pos x="880" y="130"/>
                </a:cxn>
                <a:cxn ang="0">
                  <a:pos x="896" y="138"/>
                </a:cxn>
                <a:cxn ang="0">
                  <a:pos x="908" y="138"/>
                </a:cxn>
                <a:cxn ang="0">
                  <a:pos x="916" y="148"/>
                </a:cxn>
                <a:cxn ang="0">
                  <a:pos x="926" y="154"/>
                </a:cxn>
                <a:cxn ang="0">
                  <a:pos x="938" y="146"/>
                </a:cxn>
                <a:cxn ang="0">
                  <a:pos x="950" y="140"/>
                </a:cxn>
                <a:cxn ang="0">
                  <a:pos x="948" y="156"/>
                </a:cxn>
              </a:cxnLst>
              <a:rect l="0" t="0" r="r" b="b"/>
              <a:pathLst>
                <a:path w="962" h="955">
                  <a:moveTo>
                    <a:pt x="926" y="186"/>
                  </a:moveTo>
                  <a:lnTo>
                    <a:pt x="926" y="188"/>
                  </a:lnTo>
                  <a:lnTo>
                    <a:pt x="916" y="202"/>
                  </a:lnTo>
                  <a:lnTo>
                    <a:pt x="904" y="218"/>
                  </a:lnTo>
                  <a:lnTo>
                    <a:pt x="868" y="270"/>
                  </a:lnTo>
                  <a:lnTo>
                    <a:pt x="866" y="270"/>
                  </a:lnTo>
                  <a:lnTo>
                    <a:pt x="846" y="302"/>
                  </a:lnTo>
                  <a:lnTo>
                    <a:pt x="764" y="416"/>
                  </a:lnTo>
                  <a:lnTo>
                    <a:pt x="728" y="468"/>
                  </a:lnTo>
                  <a:lnTo>
                    <a:pt x="700" y="511"/>
                  </a:lnTo>
                  <a:lnTo>
                    <a:pt x="690" y="519"/>
                  </a:lnTo>
                  <a:lnTo>
                    <a:pt x="676" y="533"/>
                  </a:lnTo>
                  <a:lnTo>
                    <a:pt x="632" y="577"/>
                  </a:lnTo>
                  <a:lnTo>
                    <a:pt x="628" y="581"/>
                  </a:lnTo>
                  <a:lnTo>
                    <a:pt x="574" y="633"/>
                  </a:lnTo>
                  <a:lnTo>
                    <a:pt x="566" y="641"/>
                  </a:lnTo>
                  <a:lnTo>
                    <a:pt x="552" y="655"/>
                  </a:lnTo>
                  <a:lnTo>
                    <a:pt x="548" y="659"/>
                  </a:lnTo>
                  <a:lnTo>
                    <a:pt x="548" y="673"/>
                  </a:lnTo>
                  <a:lnTo>
                    <a:pt x="548" y="681"/>
                  </a:lnTo>
                  <a:lnTo>
                    <a:pt x="548" y="697"/>
                  </a:lnTo>
                  <a:lnTo>
                    <a:pt x="546" y="737"/>
                  </a:lnTo>
                  <a:lnTo>
                    <a:pt x="546" y="757"/>
                  </a:lnTo>
                  <a:lnTo>
                    <a:pt x="546" y="879"/>
                  </a:lnTo>
                  <a:lnTo>
                    <a:pt x="546" y="953"/>
                  </a:lnTo>
                  <a:lnTo>
                    <a:pt x="544" y="953"/>
                  </a:lnTo>
                  <a:lnTo>
                    <a:pt x="542" y="953"/>
                  </a:lnTo>
                  <a:lnTo>
                    <a:pt x="540" y="953"/>
                  </a:lnTo>
                  <a:lnTo>
                    <a:pt x="538" y="953"/>
                  </a:lnTo>
                  <a:lnTo>
                    <a:pt x="536" y="953"/>
                  </a:lnTo>
                  <a:lnTo>
                    <a:pt x="534" y="953"/>
                  </a:lnTo>
                  <a:lnTo>
                    <a:pt x="532" y="955"/>
                  </a:lnTo>
                  <a:lnTo>
                    <a:pt x="530" y="955"/>
                  </a:lnTo>
                  <a:lnTo>
                    <a:pt x="528" y="955"/>
                  </a:lnTo>
                  <a:lnTo>
                    <a:pt x="526" y="953"/>
                  </a:lnTo>
                  <a:lnTo>
                    <a:pt x="524" y="953"/>
                  </a:lnTo>
                  <a:lnTo>
                    <a:pt x="522" y="953"/>
                  </a:lnTo>
                  <a:lnTo>
                    <a:pt x="518" y="951"/>
                  </a:lnTo>
                  <a:lnTo>
                    <a:pt x="516" y="949"/>
                  </a:lnTo>
                  <a:lnTo>
                    <a:pt x="514" y="947"/>
                  </a:lnTo>
                  <a:lnTo>
                    <a:pt x="510" y="945"/>
                  </a:lnTo>
                  <a:lnTo>
                    <a:pt x="508" y="943"/>
                  </a:lnTo>
                  <a:lnTo>
                    <a:pt x="506" y="941"/>
                  </a:lnTo>
                  <a:lnTo>
                    <a:pt x="504" y="941"/>
                  </a:lnTo>
                  <a:lnTo>
                    <a:pt x="502" y="941"/>
                  </a:lnTo>
                  <a:lnTo>
                    <a:pt x="500" y="939"/>
                  </a:lnTo>
                  <a:lnTo>
                    <a:pt x="498" y="939"/>
                  </a:lnTo>
                  <a:lnTo>
                    <a:pt x="496" y="935"/>
                  </a:lnTo>
                  <a:lnTo>
                    <a:pt x="494" y="933"/>
                  </a:lnTo>
                  <a:lnTo>
                    <a:pt x="492" y="933"/>
                  </a:lnTo>
                  <a:lnTo>
                    <a:pt x="492" y="931"/>
                  </a:lnTo>
                  <a:lnTo>
                    <a:pt x="490" y="929"/>
                  </a:lnTo>
                  <a:lnTo>
                    <a:pt x="490" y="927"/>
                  </a:lnTo>
                  <a:lnTo>
                    <a:pt x="490" y="925"/>
                  </a:lnTo>
                  <a:lnTo>
                    <a:pt x="488" y="923"/>
                  </a:lnTo>
                  <a:lnTo>
                    <a:pt x="488" y="921"/>
                  </a:lnTo>
                  <a:lnTo>
                    <a:pt x="488" y="919"/>
                  </a:lnTo>
                  <a:lnTo>
                    <a:pt x="486" y="917"/>
                  </a:lnTo>
                  <a:lnTo>
                    <a:pt x="484" y="913"/>
                  </a:lnTo>
                  <a:lnTo>
                    <a:pt x="482" y="913"/>
                  </a:lnTo>
                  <a:lnTo>
                    <a:pt x="482" y="911"/>
                  </a:lnTo>
                  <a:lnTo>
                    <a:pt x="480" y="911"/>
                  </a:lnTo>
                  <a:lnTo>
                    <a:pt x="478" y="909"/>
                  </a:lnTo>
                  <a:lnTo>
                    <a:pt x="476" y="907"/>
                  </a:lnTo>
                  <a:lnTo>
                    <a:pt x="474" y="905"/>
                  </a:lnTo>
                  <a:lnTo>
                    <a:pt x="472" y="903"/>
                  </a:lnTo>
                  <a:lnTo>
                    <a:pt x="472" y="901"/>
                  </a:lnTo>
                  <a:lnTo>
                    <a:pt x="470" y="901"/>
                  </a:lnTo>
                  <a:lnTo>
                    <a:pt x="468" y="901"/>
                  </a:lnTo>
                  <a:lnTo>
                    <a:pt x="466" y="901"/>
                  </a:lnTo>
                  <a:lnTo>
                    <a:pt x="464" y="901"/>
                  </a:lnTo>
                  <a:lnTo>
                    <a:pt x="464" y="903"/>
                  </a:lnTo>
                  <a:lnTo>
                    <a:pt x="462" y="903"/>
                  </a:lnTo>
                  <a:lnTo>
                    <a:pt x="460" y="901"/>
                  </a:lnTo>
                  <a:lnTo>
                    <a:pt x="458" y="901"/>
                  </a:lnTo>
                  <a:lnTo>
                    <a:pt x="456" y="899"/>
                  </a:lnTo>
                  <a:lnTo>
                    <a:pt x="456" y="897"/>
                  </a:lnTo>
                  <a:lnTo>
                    <a:pt x="454" y="897"/>
                  </a:lnTo>
                  <a:lnTo>
                    <a:pt x="452" y="895"/>
                  </a:lnTo>
                  <a:lnTo>
                    <a:pt x="452" y="893"/>
                  </a:lnTo>
                  <a:lnTo>
                    <a:pt x="450" y="893"/>
                  </a:lnTo>
                  <a:lnTo>
                    <a:pt x="448" y="893"/>
                  </a:lnTo>
                  <a:lnTo>
                    <a:pt x="446" y="893"/>
                  </a:lnTo>
                  <a:lnTo>
                    <a:pt x="444" y="893"/>
                  </a:lnTo>
                  <a:lnTo>
                    <a:pt x="442" y="893"/>
                  </a:lnTo>
                  <a:lnTo>
                    <a:pt x="440" y="893"/>
                  </a:lnTo>
                  <a:lnTo>
                    <a:pt x="438" y="893"/>
                  </a:lnTo>
                  <a:lnTo>
                    <a:pt x="436" y="893"/>
                  </a:lnTo>
                  <a:lnTo>
                    <a:pt x="434" y="893"/>
                  </a:lnTo>
                  <a:lnTo>
                    <a:pt x="432" y="893"/>
                  </a:lnTo>
                  <a:lnTo>
                    <a:pt x="430" y="893"/>
                  </a:lnTo>
                  <a:lnTo>
                    <a:pt x="428" y="891"/>
                  </a:lnTo>
                  <a:lnTo>
                    <a:pt x="426" y="891"/>
                  </a:lnTo>
                  <a:lnTo>
                    <a:pt x="424" y="889"/>
                  </a:lnTo>
                  <a:lnTo>
                    <a:pt x="422" y="887"/>
                  </a:lnTo>
                  <a:lnTo>
                    <a:pt x="422" y="885"/>
                  </a:lnTo>
                  <a:lnTo>
                    <a:pt x="420" y="885"/>
                  </a:lnTo>
                  <a:lnTo>
                    <a:pt x="420" y="883"/>
                  </a:lnTo>
                  <a:lnTo>
                    <a:pt x="420" y="881"/>
                  </a:lnTo>
                  <a:lnTo>
                    <a:pt x="418" y="879"/>
                  </a:lnTo>
                  <a:lnTo>
                    <a:pt x="418" y="877"/>
                  </a:lnTo>
                  <a:lnTo>
                    <a:pt x="416" y="877"/>
                  </a:lnTo>
                  <a:lnTo>
                    <a:pt x="416" y="875"/>
                  </a:lnTo>
                  <a:lnTo>
                    <a:pt x="416" y="875"/>
                  </a:lnTo>
                  <a:lnTo>
                    <a:pt x="416" y="873"/>
                  </a:lnTo>
                  <a:lnTo>
                    <a:pt x="414" y="871"/>
                  </a:lnTo>
                  <a:lnTo>
                    <a:pt x="412" y="871"/>
                  </a:lnTo>
                  <a:lnTo>
                    <a:pt x="412" y="869"/>
                  </a:lnTo>
                  <a:lnTo>
                    <a:pt x="410" y="869"/>
                  </a:lnTo>
                  <a:lnTo>
                    <a:pt x="410" y="867"/>
                  </a:lnTo>
                  <a:lnTo>
                    <a:pt x="408" y="867"/>
                  </a:lnTo>
                  <a:lnTo>
                    <a:pt x="406" y="867"/>
                  </a:lnTo>
                  <a:lnTo>
                    <a:pt x="404" y="865"/>
                  </a:lnTo>
                  <a:lnTo>
                    <a:pt x="404" y="863"/>
                  </a:lnTo>
                  <a:lnTo>
                    <a:pt x="402" y="861"/>
                  </a:lnTo>
                  <a:lnTo>
                    <a:pt x="400" y="859"/>
                  </a:lnTo>
                  <a:lnTo>
                    <a:pt x="400" y="857"/>
                  </a:lnTo>
                  <a:lnTo>
                    <a:pt x="400" y="855"/>
                  </a:lnTo>
                  <a:lnTo>
                    <a:pt x="400" y="853"/>
                  </a:lnTo>
                  <a:lnTo>
                    <a:pt x="398" y="849"/>
                  </a:lnTo>
                  <a:lnTo>
                    <a:pt x="400" y="847"/>
                  </a:lnTo>
                  <a:lnTo>
                    <a:pt x="400" y="845"/>
                  </a:lnTo>
                  <a:lnTo>
                    <a:pt x="398" y="845"/>
                  </a:lnTo>
                  <a:lnTo>
                    <a:pt x="398" y="843"/>
                  </a:lnTo>
                  <a:lnTo>
                    <a:pt x="396" y="841"/>
                  </a:lnTo>
                  <a:lnTo>
                    <a:pt x="396" y="839"/>
                  </a:lnTo>
                  <a:lnTo>
                    <a:pt x="394" y="839"/>
                  </a:lnTo>
                  <a:lnTo>
                    <a:pt x="392" y="839"/>
                  </a:lnTo>
                  <a:lnTo>
                    <a:pt x="390" y="839"/>
                  </a:lnTo>
                  <a:lnTo>
                    <a:pt x="388" y="837"/>
                  </a:lnTo>
                  <a:lnTo>
                    <a:pt x="386" y="837"/>
                  </a:lnTo>
                  <a:lnTo>
                    <a:pt x="386" y="835"/>
                  </a:lnTo>
                  <a:lnTo>
                    <a:pt x="384" y="835"/>
                  </a:lnTo>
                  <a:lnTo>
                    <a:pt x="382" y="835"/>
                  </a:lnTo>
                  <a:lnTo>
                    <a:pt x="382" y="833"/>
                  </a:lnTo>
                  <a:lnTo>
                    <a:pt x="382" y="831"/>
                  </a:lnTo>
                  <a:lnTo>
                    <a:pt x="380" y="831"/>
                  </a:lnTo>
                  <a:lnTo>
                    <a:pt x="378" y="829"/>
                  </a:lnTo>
                  <a:lnTo>
                    <a:pt x="376" y="827"/>
                  </a:lnTo>
                  <a:lnTo>
                    <a:pt x="374" y="827"/>
                  </a:lnTo>
                  <a:lnTo>
                    <a:pt x="374" y="825"/>
                  </a:lnTo>
                  <a:lnTo>
                    <a:pt x="372" y="823"/>
                  </a:lnTo>
                  <a:lnTo>
                    <a:pt x="372" y="821"/>
                  </a:lnTo>
                  <a:lnTo>
                    <a:pt x="372" y="819"/>
                  </a:lnTo>
                  <a:lnTo>
                    <a:pt x="370" y="819"/>
                  </a:lnTo>
                  <a:lnTo>
                    <a:pt x="370" y="817"/>
                  </a:lnTo>
                  <a:lnTo>
                    <a:pt x="368" y="815"/>
                  </a:lnTo>
                  <a:lnTo>
                    <a:pt x="370" y="813"/>
                  </a:lnTo>
                  <a:lnTo>
                    <a:pt x="368" y="811"/>
                  </a:lnTo>
                  <a:lnTo>
                    <a:pt x="368" y="809"/>
                  </a:lnTo>
                  <a:lnTo>
                    <a:pt x="366" y="809"/>
                  </a:lnTo>
                  <a:lnTo>
                    <a:pt x="366" y="807"/>
                  </a:lnTo>
                  <a:lnTo>
                    <a:pt x="366" y="805"/>
                  </a:lnTo>
                  <a:lnTo>
                    <a:pt x="368" y="805"/>
                  </a:lnTo>
                  <a:lnTo>
                    <a:pt x="368" y="803"/>
                  </a:lnTo>
                  <a:lnTo>
                    <a:pt x="368" y="801"/>
                  </a:lnTo>
                  <a:lnTo>
                    <a:pt x="366" y="801"/>
                  </a:lnTo>
                  <a:lnTo>
                    <a:pt x="366" y="799"/>
                  </a:lnTo>
                  <a:lnTo>
                    <a:pt x="364" y="799"/>
                  </a:lnTo>
                  <a:lnTo>
                    <a:pt x="362" y="797"/>
                  </a:lnTo>
                  <a:lnTo>
                    <a:pt x="362" y="797"/>
                  </a:lnTo>
                  <a:lnTo>
                    <a:pt x="360" y="797"/>
                  </a:lnTo>
                  <a:lnTo>
                    <a:pt x="360" y="795"/>
                  </a:lnTo>
                  <a:lnTo>
                    <a:pt x="360" y="793"/>
                  </a:lnTo>
                  <a:lnTo>
                    <a:pt x="360" y="791"/>
                  </a:lnTo>
                  <a:lnTo>
                    <a:pt x="360" y="789"/>
                  </a:lnTo>
                  <a:lnTo>
                    <a:pt x="360" y="787"/>
                  </a:lnTo>
                  <a:lnTo>
                    <a:pt x="360" y="785"/>
                  </a:lnTo>
                  <a:lnTo>
                    <a:pt x="358" y="785"/>
                  </a:lnTo>
                  <a:lnTo>
                    <a:pt x="358" y="783"/>
                  </a:lnTo>
                  <a:lnTo>
                    <a:pt x="356" y="783"/>
                  </a:lnTo>
                  <a:lnTo>
                    <a:pt x="356" y="781"/>
                  </a:lnTo>
                  <a:lnTo>
                    <a:pt x="354" y="781"/>
                  </a:lnTo>
                  <a:lnTo>
                    <a:pt x="354" y="779"/>
                  </a:lnTo>
                  <a:lnTo>
                    <a:pt x="352" y="777"/>
                  </a:lnTo>
                  <a:lnTo>
                    <a:pt x="352" y="775"/>
                  </a:lnTo>
                  <a:lnTo>
                    <a:pt x="350" y="773"/>
                  </a:lnTo>
                  <a:lnTo>
                    <a:pt x="350" y="771"/>
                  </a:lnTo>
                  <a:lnTo>
                    <a:pt x="352" y="771"/>
                  </a:lnTo>
                  <a:lnTo>
                    <a:pt x="352" y="769"/>
                  </a:lnTo>
                  <a:lnTo>
                    <a:pt x="350" y="767"/>
                  </a:lnTo>
                  <a:lnTo>
                    <a:pt x="348" y="767"/>
                  </a:lnTo>
                  <a:lnTo>
                    <a:pt x="348" y="765"/>
                  </a:lnTo>
                  <a:lnTo>
                    <a:pt x="346" y="765"/>
                  </a:lnTo>
                  <a:lnTo>
                    <a:pt x="346" y="763"/>
                  </a:lnTo>
                  <a:lnTo>
                    <a:pt x="346" y="761"/>
                  </a:lnTo>
                  <a:lnTo>
                    <a:pt x="346" y="759"/>
                  </a:lnTo>
                  <a:lnTo>
                    <a:pt x="346" y="757"/>
                  </a:lnTo>
                  <a:lnTo>
                    <a:pt x="344" y="755"/>
                  </a:lnTo>
                  <a:lnTo>
                    <a:pt x="344" y="753"/>
                  </a:lnTo>
                  <a:lnTo>
                    <a:pt x="344" y="751"/>
                  </a:lnTo>
                  <a:lnTo>
                    <a:pt x="342" y="749"/>
                  </a:lnTo>
                  <a:lnTo>
                    <a:pt x="342" y="749"/>
                  </a:lnTo>
                  <a:lnTo>
                    <a:pt x="342" y="747"/>
                  </a:lnTo>
                  <a:lnTo>
                    <a:pt x="342" y="745"/>
                  </a:lnTo>
                  <a:lnTo>
                    <a:pt x="340" y="745"/>
                  </a:lnTo>
                  <a:lnTo>
                    <a:pt x="340" y="743"/>
                  </a:lnTo>
                  <a:lnTo>
                    <a:pt x="340" y="741"/>
                  </a:lnTo>
                  <a:lnTo>
                    <a:pt x="340" y="739"/>
                  </a:lnTo>
                  <a:lnTo>
                    <a:pt x="338" y="739"/>
                  </a:lnTo>
                  <a:lnTo>
                    <a:pt x="338" y="737"/>
                  </a:lnTo>
                  <a:lnTo>
                    <a:pt x="338" y="735"/>
                  </a:lnTo>
                  <a:lnTo>
                    <a:pt x="336" y="735"/>
                  </a:lnTo>
                  <a:lnTo>
                    <a:pt x="336" y="733"/>
                  </a:lnTo>
                  <a:lnTo>
                    <a:pt x="336" y="731"/>
                  </a:lnTo>
                  <a:lnTo>
                    <a:pt x="334" y="731"/>
                  </a:lnTo>
                  <a:lnTo>
                    <a:pt x="334" y="729"/>
                  </a:lnTo>
                  <a:lnTo>
                    <a:pt x="334" y="727"/>
                  </a:lnTo>
                  <a:lnTo>
                    <a:pt x="334" y="725"/>
                  </a:lnTo>
                  <a:lnTo>
                    <a:pt x="334" y="723"/>
                  </a:lnTo>
                  <a:lnTo>
                    <a:pt x="334" y="721"/>
                  </a:lnTo>
                  <a:lnTo>
                    <a:pt x="332" y="719"/>
                  </a:lnTo>
                  <a:lnTo>
                    <a:pt x="332" y="717"/>
                  </a:lnTo>
                  <a:lnTo>
                    <a:pt x="330" y="717"/>
                  </a:lnTo>
                  <a:lnTo>
                    <a:pt x="328" y="717"/>
                  </a:lnTo>
                  <a:lnTo>
                    <a:pt x="328" y="715"/>
                  </a:lnTo>
                  <a:lnTo>
                    <a:pt x="326" y="715"/>
                  </a:lnTo>
                  <a:lnTo>
                    <a:pt x="326" y="713"/>
                  </a:lnTo>
                  <a:lnTo>
                    <a:pt x="324" y="713"/>
                  </a:lnTo>
                  <a:lnTo>
                    <a:pt x="324" y="711"/>
                  </a:lnTo>
                  <a:lnTo>
                    <a:pt x="324" y="709"/>
                  </a:lnTo>
                  <a:lnTo>
                    <a:pt x="322" y="709"/>
                  </a:lnTo>
                  <a:lnTo>
                    <a:pt x="322" y="707"/>
                  </a:lnTo>
                  <a:lnTo>
                    <a:pt x="324" y="707"/>
                  </a:lnTo>
                  <a:lnTo>
                    <a:pt x="324" y="705"/>
                  </a:lnTo>
                  <a:lnTo>
                    <a:pt x="326" y="705"/>
                  </a:lnTo>
                  <a:lnTo>
                    <a:pt x="328" y="703"/>
                  </a:lnTo>
                  <a:lnTo>
                    <a:pt x="328" y="701"/>
                  </a:lnTo>
                  <a:lnTo>
                    <a:pt x="328" y="701"/>
                  </a:lnTo>
                  <a:lnTo>
                    <a:pt x="330" y="701"/>
                  </a:lnTo>
                  <a:lnTo>
                    <a:pt x="332" y="701"/>
                  </a:lnTo>
                  <a:lnTo>
                    <a:pt x="332" y="699"/>
                  </a:lnTo>
                  <a:lnTo>
                    <a:pt x="332" y="697"/>
                  </a:lnTo>
                  <a:lnTo>
                    <a:pt x="332" y="695"/>
                  </a:lnTo>
                  <a:lnTo>
                    <a:pt x="330" y="693"/>
                  </a:lnTo>
                  <a:lnTo>
                    <a:pt x="330" y="691"/>
                  </a:lnTo>
                  <a:lnTo>
                    <a:pt x="332" y="689"/>
                  </a:lnTo>
                  <a:lnTo>
                    <a:pt x="332" y="687"/>
                  </a:lnTo>
                  <a:lnTo>
                    <a:pt x="332" y="685"/>
                  </a:lnTo>
                  <a:lnTo>
                    <a:pt x="332" y="683"/>
                  </a:lnTo>
                  <a:lnTo>
                    <a:pt x="330" y="683"/>
                  </a:lnTo>
                  <a:lnTo>
                    <a:pt x="328" y="681"/>
                  </a:lnTo>
                  <a:lnTo>
                    <a:pt x="326" y="679"/>
                  </a:lnTo>
                  <a:lnTo>
                    <a:pt x="324" y="679"/>
                  </a:lnTo>
                  <a:lnTo>
                    <a:pt x="324" y="677"/>
                  </a:lnTo>
                  <a:lnTo>
                    <a:pt x="322" y="675"/>
                  </a:lnTo>
                  <a:lnTo>
                    <a:pt x="320" y="673"/>
                  </a:lnTo>
                  <a:lnTo>
                    <a:pt x="320" y="669"/>
                  </a:lnTo>
                  <a:lnTo>
                    <a:pt x="322" y="667"/>
                  </a:lnTo>
                  <a:lnTo>
                    <a:pt x="322" y="665"/>
                  </a:lnTo>
                  <a:lnTo>
                    <a:pt x="320" y="663"/>
                  </a:lnTo>
                  <a:lnTo>
                    <a:pt x="320" y="661"/>
                  </a:lnTo>
                  <a:lnTo>
                    <a:pt x="320" y="659"/>
                  </a:lnTo>
                  <a:lnTo>
                    <a:pt x="320" y="657"/>
                  </a:lnTo>
                  <a:lnTo>
                    <a:pt x="322" y="657"/>
                  </a:lnTo>
                  <a:lnTo>
                    <a:pt x="322" y="655"/>
                  </a:lnTo>
                  <a:lnTo>
                    <a:pt x="322" y="653"/>
                  </a:lnTo>
                  <a:lnTo>
                    <a:pt x="320" y="653"/>
                  </a:lnTo>
                  <a:lnTo>
                    <a:pt x="320" y="653"/>
                  </a:lnTo>
                  <a:lnTo>
                    <a:pt x="320" y="651"/>
                  </a:lnTo>
                  <a:lnTo>
                    <a:pt x="322" y="651"/>
                  </a:lnTo>
                  <a:lnTo>
                    <a:pt x="320" y="649"/>
                  </a:lnTo>
                  <a:lnTo>
                    <a:pt x="320" y="647"/>
                  </a:lnTo>
                  <a:lnTo>
                    <a:pt x="320" y="645"/>
                  </a:lnTo>
                  <a:lnTo>
                    <a:pt x="320" y="643"/>
                  </a:lnTo>
                  <a:lnTo>
                    <a:pt x="320" y="641"/>
                  </a:lnTo>
                  <a:lnTo>
                    <a:pt x="318" y="639"/>
                  </a:lnTo>
                  <a:lnTo>
                    <a:pt x="316" y="639"/>
                  </a:lnTo>
                  <a:lnTo>
                    <a:pt x="314" y="637"/>
                  </a:lnTo>
                  <a:lnTo>
                    <a:pt x="310" y="635"/>
                  </a:lnTo>
                  <a:lnTo>
                    <a:pt x="304" y="633"/>
                  </a:lnTo>
                  <a:lnTo>
                    <a:pt x="298" y="631"/>
                  </a:lnTo>
                  <a:lnTo>
                    <a:pt x="292" y="627"/>
                  </a:lnTo>
                  <a:lnTo>
                    <a:pt x="282" y="623"/>
                  </a:lnTo>
                  <a:lnTo>
                    <a:pt x="276" y="621"/>
                  </a:lnTo>
                  <a:lnTo>
                    <a:pt x="272" y="617"/>
                  </a:lnTo>
                  <a:lnTo>
                    <a:pt x="266" y="615"/>
                  </a:lnTo>
                  <a:lnTo>
                    <a:pt x="260" y="611"/>
                  </a:lnTo>
                  <a:lnTo>
                    <a:pt x="254" y="609"/>
                  </a:lnTo>
                  <a:lnTo>
                    <a:pt x="250" y="607"/>
                  </a:lnTo>
                  <a:lnTo>
                    <a:pt x="246" y="605"/>
                  </a:lnTo>
                  <a:lnTo>
                    <a:pt x="240" y="605"/>
                  </a:lnTo>
                  <a:lnTo>
                    <a:pt x="236" y="603"/>
                  </a:lnTo>
                  <a:lnTo>
                    <a:pt x="232" y="599"/>
                  </a:lnTo>
                  <a:lnTo>
                    <a:pt x="228" y="599"/>
                  </a:lnTo>
                  <a:lnTo>
                    <a:pt x="220" y="593"/>
                  </a:lnTo>
                  <a:lnTo>
                    <a:pt x="218" y="591"/>
                  </a:lnTo>
                  <a:lnTo>
                    <a:pt x="216" y="589"/>
                  </a:lnTo>
                  <a:lnTo>
                    <a:pt x="214" y="587"/>
                  </a:lnTo>
                  <a:lnTo>
                    <a:pt x="214" y="585"/>
                  </a:lnTo>
                  <a:lnTo>
                    <a:pt x="210" y="583"/>
                  </a:lnTo>
                  <a:lnTo>
                    <a:pt x="210" y="581"/>
                  </a:lnTo>
                  <a:lnTo>
                    <a:pt x="160" y="527"/>
                  </a:lnTo>
                  <a:lnTo>
                    <a:pt x="118" y="479"/>
                  </a:lnTo>
                  <a:lnTo>
                    <a:pt x="116" y="477"/>
                  </a:lnTo>
                  <a:lnTo>
                    <a:pt x="114" y="477"/>
                  </a:lnTo>
                  <a:lnTo>
                    <a:pt x="114" y="475"/>
                  </a:lnTo>
                  <a:lnTo>
                    <a:pt x="110" y="472"/>
                  </a:lnTo>
                  <a:lnTo>
                    <a:pt x="106" y="470"/>
                  </a:lnTo>
                  <a:lnTo>
                    <a:pt x="104" y="470"/>
                  </a:lnTo>
                  <a:lnTo>
                    <a:pt x="88" y="464"/>
                  </a:lnTo>
                  <a:lnTo>
                    <a:pt x="2" y="430"/>
                  </a:lnTo>
                  <a:lnTo>
                    <a:pt x="0" y="426"/>
                  </a:lnTo>
                  <a:lnTo>
                    <a:pt x="0" y="382"/>
                  </a:lnTo>
                  <a:lnTo>
                    <a:pt x="0" y="340"/>
                  </a:lnTo>
                  <a:lnTo>
                    <a:pt x="0" y="268"/>
                  </a:lnTo>
                  <a:lnTo>
                    <a:pt x="14" y="236"/>
                  </a:lnTo>
                  <a:lnTo>
                    <a:pt x="36" y="188"/>
                  </a:lnTo>
                  <a:lnTo>
                    <a:pt x="98" y="156"/>
                  </a:lnTo>
                  <a:lnTo>
                    <a:pt x="148" y="130"/>
                  </a:lnTo>
                  <a:lnTo>
                    <a:pt x="150" y="128"/>
                  </a:lnTo>
                  <a:lnTo>
                    <a:pt x="152" y="128"/>
                  </a:lnTo>
                  <a:lnTo>
                    <a:pt x="166" y="122"/>
                  </a:lnTo>
                  <a:lnTo>
                    <a:pt x="168" y="124"/>
                  </a:lnTo>
                  <a:lnTo>
                    <a:pt x="172" y="120"/>
                  </a:lnTo>
                  <a:lnTo>
                    <a:pt x="190" y="110"/>
                  </a:lnTo>
                  <a:lnTo>
                    <a:pt x="214" y="100"/>
                  </a:lnTo>
                  <a:lnTo>
                    <a:pt x="292" y="68"/>
                  </a:lnTo>
                  <a:lnTo>
                    <a:pt x="412" y="20"/>
                  </a:lnTo>
                  <a:lnTo>
                    <a:pt x="414" y="20"/>
                  </a:lnTo>
                  <a:lnTo>
                    <a:pt x="414" y="18"/>
                  </a:lnTo>
                  <a:lnTo>
                    <a:pt x="416" y="18"/>
                  </a:lnTo>
                  <a:lnTo>
                    <a:pt x="416" y="16"/>
                  </a:lnTo>
                  <a:lnTo>
                    <a:pt x="416" y="16"/>
                  </a:lnTo>
                  <a:lnTo>
                    <a:pt x="418" y="16"/>
                  </a:lnTo>
                  <a:lnTo>
                    <a:pt x="422" y="16"/>
                  </a:lnTo>
                  <a:lnTo>
                    <a:pt x="424" y="16"/>
                  </a:lnTo>
                  <a:lnTo>
                    <a:pt x="426" y="16"/>
                  </a:lnTo>
                  <a:lnTo>
                    <a:pt x="428" y="14"/>
                  </a:lnTo>
                  <a:lnTo>
                    <a:pt x="428" y="12"/>
                  </a:lnTo>
                  <a:lnTo>
                    <a:pt x="430" y="12"/>
                  </a:lnTo>
                  <a:lnTo>
                    <a:pt x="432" y="12"/>
                  </a:lnTo>
                  <a:lnTo>
                    <a:pt x="432" y="10"/>
                  </a:lnTo>
                  <a:lnTo>
                    <a:pt x="434" y="10"/>
                  </a:lnTo>
                  <a:lnTo>
                    <a:pt x="436" y="6"/>
                  </a:lnTo>
                  <a:lnTo>
                    <a:pt x="438" y="6"/>
                  </a:lnTo>
                  <a:lnTo>
                    <a:pt x="438" y="4"/>
                  </a:lnTo>
                  <a:lnTo>
                    <a:pt x="440" y="2"/>
                  </a:lnTo>
                  <a:lnTo>
                    <a:pt x="440" y="0"/>
                  </a:lnTo>
                  <a:lnTo>
                    <a:pt x="442" y="0"/>
                  </a:lnTo>
                  <a:lnTo>
                    <a:pt x="444" y="0"/>
                  </a:lnTo>
                  <a:lnTo>
                    <a:pt x="444" y="2"/>
                  </a:lnTo>
                  <a:lnTo>
                    <a:pt x="448" y="2"/>
                  </a:lnTo>
                  <a:lnTo>
                    <a:pt x="450" y="2"/>
                  </a:lnTo>
                  <a:lnTo>
                    <a:pt x="452" y="0"/>
                  </a:lnTo>
                  <a:lnTo>
                    <a:pt x="452" y="2"/>
                  </a:lnTo>
                  <a:lnTo>
                    <a:pt x="454" y="4"/>
                  </a:lnTo>
                  <a:lnTo>
                    <a:pt x="454" y="6"/>
                  </a:lnTo>
                  <a:lnTo>
                    <a:pt x="456" y="8"/>
                  </a:lnTo>
                  <a:lnTo>
                    <a:pt x="458" y="8"/>
                  </a:lnTo>
                  <a:lnTo>
                    <a:pt x="460" y="8"/>
                  </a:lnTo>
                  <a:lnTo>
                    <a:pt x="462" y="8"/>
                  </a:lnTo>
                  <a:lnTo>
                    <a:pt x="464" y="10"/>
                  </a:lnTo>
                  <a:lnTo>
                    <a:pt x="464" y="10"/>
                  </a:lnTo>
                  <a:lnTo>
                    <a:pt x="466" y="12"/>
                  </a:lnTo>
                  <a:lnTo>
                    <a:pt x="466" y="14"/>
                  </a:lnTo>
                  <a:lnTo>
                    <a:pt x="468" y="14"/>
                  </a:lnTo>
                  <a:lnTo>
                    <a:pt x="472" y="16"/>
                  </a:lnTo>
                  <a:lnTo>
                    <a:pt x="474" y="16"/>
                  </a:lnTo>
                  <a:lnTo>
                    <a:pt x="476" y="16"/>
                  </a:lnTo>
                  <a:lnTo>
                    <a:pt x="478" y="16"/>
                  </a:lnTo>
                  <a:lnTo>
                    <a:pt x="480" y="16"/>
                  </a:lnTo>
                  <a:lnTo>
                    <a:pt x="482" y="18"/>
                  </a:lnTo>
                  <a:lnTo>
                    <a:pt x="482" y="20"/>
                  </a:lnTo>
                  <a:lnTo>
                    <a:pt x="482" y="22"/>
                  </a:lnTo>
                  <a:lnTo>
                    <a:pt x="482" y="24"/>
                  </a:lnTo>
                  <a:lnTo>
                    <a:pt x="484" y="26"/>
                  </a:lnTo>
                  <a:lnTo>
                    <a:pt x="486" y="26"/>
                  </a:lnTo>
                  <a:lnTo>
                    <a:pt x="488" y="26"/>
                  </a:lnTo>
                  <a:lnTo>
                    <a:pt x="490" y="26"/>
                  </a:lnTo>
                  <a:lnTo>
                    <a:pt x="492" y="28"/>
                  </a:lnTo>
                  <a:lnTo>
                    <a:pt x="494" y="28"/>
                  </a:lnTo>
                  <a:lnTo>
                    <a:pt x="496" y="28"/>
                  </a:lnTo>
                  <a:lnTo>
                    <a:pt x="498" y="30"/>
                  </a:lnTo>
                  <a:lnTo>
                    <a:pt x="498" y="32"/>
                  </a:lnTo>
                  <a:lnTo>
                    <a:pt x="498" y="34"/>
                  </a:lnTo>
                  <a:lnTo>
                    <a:pt x="498" y="36"/>
                  </a:lnTo>
                  <a:lnTo>
                    <a:pt x="498" y="38"/>
                  </a:lnTo>
                  <a:lnTo>
                    <a:pt x="498" y="40"/>
                  </a:lnTo>
                  <a:lnTo>
                    <a:pt x="500" y="42"/>
                  </a:lnTo>
                  <a:lnTo>
                    <a:pt x="502" y="42"/>
                  </a:lnTo>
                  <a:lnTo>
                    <a:pt x="502" y="44"/>
                  </a:lnTo>
                  <a:lnTo>
                    <a:pt x="506" y="46"/>
                  </a:lnTo>
                  <a:lnTo>
                    <a:pt x="506" y="48"/>
                  </a:lnTo>
                  <a:lnTo>
                    <a:pt x="506" y="50"/>
                  </a:lnTo>
                  <a:lnTo>
                    <a:pt x="506" y="52"/>
                  </a:lnTo>
                  <a:lnTo>
                    <a:pt x="506" y="54"/>
                  </a:lnTo>
                  <a:lnTo>
                    <a:pt x="506" y="56"/>
                  </a:lnTo>
                  <a:lnTo>
                    <a:pt x="508" y="56"/>
                  </a:lnTo>
                  <a:lnTo>
                    <a:pt x="508" y="58"/>
                  </a:lnTo>
                  <a:lnTo>
                    <a:pt x="510" y="58"/>
                  </a:lnTo>
                  <a:lnTo>
                    <a:pt x="512" y="58"/>
                  </a:lnTo>
                  <a:lnTo>
                    <a:pt x="514" y="58"/>
                  </a:lnTo>
                  <a:lnTo>
                    <a:pt x="514" y="60"/>
                  </a:lnTo>
                  <a:lnTo>
                    <a:pt x="514" y="60"/>
                  </a:lnTo>
                  <a:lnTo>
                    <a:pt x="516" y="62"/>
                  </a:lnTo>
                  <a:lnTo>
                    <a:pt x="520" y="62"/>
                  </a:lnTo>
                  <a:lnTo>
                    <a:pt x="522" y="62"/>
                  </a:lnTo>
                  <a:lnTo>
                    <a:pt x="524" y="62"/>
                  </a:lnTo>
                  <a:lnTo>
                    <a:pt x="526" y="64"/>
                  </a:lnTo>
                  <a:lnTo>
                    <a:pt x="528" y="64"/>
                  </a:lnTo>
                  <a:lnTo>
                    <a:pt x="530" y="64"/>
                  </a:lnTo>
                  <a:lnTo>
                    <a:pt x="530" y="66"/>
                  </a:lnTo>
                  <a:lnTo>
                    <a:pt x="532" y="66"/>
                  </a:lnTo>
                  <a:lnTo>
                    <a:pt x="532" y="68"/>
                  </a:lnTo>
                  <a:lnTo>
                    <a:pt x="534" y="70"/>
                  </a:lnTo>
                  <a:lnTo>
                    <a:pt x="536" y="70"/>
                  </a:lnTo>
                  <a:lnTo>
                    <a:pt x="538" y="72"/>
                  </a:lnTo>
                  <a:lnTo>
                    <a:pt x="540" y="74"/>
                  </a:lnTo>
                  <a:lnTo>
                    <a:pt x="540" y="76"/>
                  </a:lnTo>
                  <a:lnTo>
                    <a:pt x="542" y="76"/>
                  </a:lnTo>
                  <a:lnTo>
                    <a:pt x="544" y="78"/>
                  </a:lnTo>
                  <a:lnTo>
                    <a:pt x="546" y="76"/>
                  </a:lnTo>
                  <a:lnTo>
                    <a:pt x="546" y="78"/>
                  </a:lnTo>
                  <a:lnTo>
                    <a:pt x="550" y="78"/>
                  </a:lnTo>
                  <a:lnTo>
                    <a:pt x="552" y="78"/>
                  </a:lnTo>
                  <a:lnTo>
                    <a:pt x="552" y="80"/>
                  </a:lnTo>
                  <a:lnTo>
                    <a:pt x="552" y="82"/>
                  </a:lnTo>
                  <a:lnTo>
                    <a:pt x="554" y="82"/>
                  </a:lnTo>
                  <a:lnTo>
                    <a:pt x="556" y="84"/>
                  </a:lnTo>
                  <a:lnTo>
                    <a:pt x="558" y="86"/>
                  </a:lnTo>
                  <a:lnTo>
                    <a:pt x="558" y="88"/>
                  </a:lnTo>
                  <a:lnTo>
                    <a:pt x="560" y="90"/>
                  </a:lnTo>
                  <a:lnTo>
                    <a:pt x="562" y="92"/>
                  </a:lnTo>
                  <a:lnTo>
                    <a:pt x="562" y="92"/>
                  </a:lnTo>
                  <a:lnTo>
                    <a:pt x="562" y="94"/>
                  </a:lnTo>
                  <a:lnTo>
                    <a:pt x="564" y="94"/>
                  </a:lnTo>
                  <a:lnTo>
                    <a:pt x="566" y="94"/>
                  </a:lnTo>
                  <a:lnTo>
                    <a:pt x="568" y="94"/>
                  </a:lnTo>
                  <a:lnTo>
                    <a:pt x="568" y="96"/>
                  </a:lnTo>
                  <a:lnTo>
                    <a:pt x="570" y="98"/>
                  </a:lnTo>
                  <a:lnTo>
                    <a:pt x="570" y="100"/>
                  </a:lnTo>
                  <a:lnTo>
                    <a:pt x="572" y="102"/>
                  </a:lnTo>
                  <a:lnTo>
                    <a:pt x="572" y="104"/>
                  </a:lnTo>
                  <a:lnTo>
                    <a:pt x="574" y="104"/>
                  </a:lnTo>
                  <a:lnTo>
                    <a:pt x="576" y="106"/>
                  </a:lnTo>
                  <a:lnTo>
                    <a:pt x="578" y="108"/>
                  </a:lnTo>
                  <a:lnTo>
                    <a:pt x="580" y="108"/>
                  </a:lnTo>
                  <a:lnTo>
                    <a:pt x="580" y="110"/>
                  </a:lnTo>
                  <a:lnTo>
                    <a:pt x="580" y="112"/>
                  </a:lnTo>
                  <a:lnTo>
                    <a:pt x="580" y="114"/>
                  </a:lnTo>
                  <a:lnTo>
                    <a:pt x="582" y="116"/>
                  </a:lnTo>
                  <a:lnTo>
                    <a:pt x="584" y="118"/>
                  </a:lnTo>
                  <a:lnTo>
                    <a:pt x="586" y="118"/>
                  </a:lnTo>
                  <a:lnTo>
                    <a:pt x="588" y="118"/>
                  </a:lnTo>
                  <a:lnTo>
                    <a:pt x="588" y="120"/>
                  </a:lnTo>
                  <a:lnTo>
                    <a:pt x="588" y="122"/>
                  </a:lnTo>
                  <a:lnTo>
                    <a:pt x="590" y="122"/>
                  </a:lnTo>
                  <a:lnTo>
                    <a:pt x="590" y="124"/>
                  </a:lnTo>
                  <a:lnTo>
                    <a:pt x="592" y="124"/>
                  </a:lnTo>
                  <a:lnTo>
                    <a:pt x="594" y="124"/>
                  </a:lnTo>
                  <a:lnTo>
                    <a:pt x="596" y="124"/>
                  </a:lnTo>
                  <a:lnTo>
                    <a:pt x="598" y="124"/>
                  </a:lnTo>
                  <a:lnTo>
                    <a:pt x="596" y="126"/>
                  </a:lnTo>
                  <a:lnTo>
                    <a:pt x="594" y="126"/>
                  </a:lnTo>
                  <a:lnTo>
                    <a:pt x="594" y="128"/>
                  </a:lnTo>
                  <a:lnTo>
                    <a:pt x="596" y="130"/>
                  </a:lnTo>
                  <a:lnTo>
                    <a:pt x="596" y="132"/>
                  </a:lnTo>
                  <a:lnTo>
                    <a:pt x="598" y="134"/>
                  </a:lnTo>
                  <a:lnTo>
                    <a:pt x="600" y="134"/>
                  </a:lnTo>
                  <a:lnTo>
                    <a:pt x="602" y="132"/>
                  </a:lnTo>
                  <a:lnTo>
                    <a:pt x="604" y="134"/>
                  </a:lnTo>
                  <a:lnTo>
                    <a:pt x="604" y="136"/>
                  </a:lnTo>
                  <a:lnTo>
                    <a:pt x="606" y="136"/>
                  </a:lnTo>
                  <a:lnTo>
                    <a:pt x="608" y="136"/>
                  </a:lnTo>
                  <a:lnTo>
                    <a:pt x="606" y="138"/>
                  </a:lnTo>
                  <a:lnTo>
                    <a:pt x="608" y="140"/>
                  </a:lnTo>
                  <a:lnTo>
                    <a:pt x="610" y="140"/>
                  </a:lnTo>
                  <a:lnTo>
                    <a:pt x="610" y="140"/>
                  </a:lnTo>
                  <a:lnTo>
                    <a:pt x="610" y="142"/>
                  </a:lnTo>
                  <a:lnTo>
                    <a:pt x="608" y="142"/>
                  </a:lnTo>
                  <a:lnTo>
                    <a:pt x="610" y="142"/>
                  </a:lnTo>
                  <a:lnTo>
                    <a:pt x="610" y="142"/>
                  </a:lnTo>
                  <a:lnTo>
                    <a:pt x="610" y="144"/>
                  </a:lnTo>
                  <a:lnTo>
                    <a:pt x="612" y="146"/>
                  </a:lnTo>
                  <a:lnTo>
                    <a:pt x="614" y="146"/>
                  </a:lnTo>
                  <a:lnTo>
                    <a:pt x="616" y="146"/>
                  </a:lnTo>
                  <a:lnTo>
                    <a:pt x="618" y="146"/>
                  </a:lnTo>
                  <a:lnTo>
                    <a:pt x="620" y="148"/>
                  </a:lnTo>
                  <a:lnTo>
                    <a:pt x="622" y="150"/>
                  </a:lnTo>
                  <a:lnTo>
                    <a:pt x="624" y="150"/>
                  </a:lnTo>
                  <a:lnTo>
                    <a:pt x="624" y="152"/>
                  </a:lnTo>
                  <a:lnTo>
                    <a:pt x="626" y="154"/>
                  </a:lnTo>
                  <a:lnTo>
                    <a:pt x="630" y="154"/>
                  </a:lnTo>
                  <a:lnTo>
                    <a:pt x="632" y="154"/>
                  </a:lnTo>
                  <a:lnTo>
                    <a:pt x="634" y="154"/>
                  </a:lnTo>
                  <a:lnTo>
                    <a:pt x="636" y="156"/>
                  </a:lnTo>
                  <a:lnTo>
                    <a:pt x="638" y="158"/>
                  </a:lnTo>
                  <a:lnTo>
                    <a:pt x="640" y="158"/>
                  </a:lnTo>
                  <a:lnTo>
                    <a:pt x="642" y="158"/>
                  </a:lnTo>
                  <a:lnTo>
                    <a:pt x="644" y="158"/>
                  </a:lnTo>
                  <a:lnTo>
                    <a:pt x="644" y="156"/>
                  </a:lnTo>
                  <a:lnTo>
                    <a:pt x="644" y="154"/>
                  </a:lnTo>
                  <a:lnTo>
                    <a:pt x="644" y="152"/>
                  </a:lnTo>
                  <a:lnTo>
                    <a:pt x="646" y="152"/>
                  </a:lnTo>
                  <a:lnTo>
                    <a:pt x="648" y="150"/>
                  </a:lnTo>
                  <a:lnTo>
                    <a:pt x="648" y="148"/>
                  </a:lnTo>
                  <a:lnTo>
                    <a:pt x="650" y="148"/>
                  </a:lnTo>
                  <a:lnTo>
                    <a:pt x="654" y="148"/>
                  </a:lnTo>
                  <a:lnTo>
                    <a:pt x="654" y="150"/>
                  </a:lnTo>
                  <a:lnTo>
                    <a:pt x="656" y="150"/>
                  </a:lnTo>
                  <a:lnTo>
                    <a:pt x="656" y="148"/>
                  </a:lnTo>
                  <a:lnTo>
                    <a:pt x="658" y="146"/>
                  </a:lnTo>
                  <a:lnTo>
                    <a:pt x="658" y="146"/>
                  </a:lnTo>
                  <a:lnTo>
                    <a:pt x="658" y="148"/>
                  </a:lnTo>
                  <a:lnTo>
                    <a:pt x="658" y="150"/>
                  </a:lnTo>
                  <a:lnTo>
                    <a:pt x="660" y="150"/>
                  </a:lnTo>
                  <a:lnTo>
                    <a:pt x="660" y="148"/>
                  </a:lnTo>
                  <a:lnTo>
                    <a:pt x="662" y="148"/>
                  </a:lnTo>
                  <a:lnTo>
                    <a:pt x="662" y="150"/>
                  </a:lnTo>
                  <a:lnTo>
                    <a:pt x="664" y="150"/>
                  </a:lnTo>
                  <a:lnTo>
                    <a:pt x="666" y="148"/>
                  </a:lnTo>
                  <a:lnTo>
                    <a:pt x="668" y="148"/>
                  </a:lnTo>
                  <a:lnTo>
                    <a:pt x="670" y="150"/>
                  </a:lnTo>
                  <a:lnTo>
                    <a:pt x="672" y="150"/>
                  </a:lnTo>
                  <a:lnTo>
                    <a:pt x="674" y="150"/>
                  </a:lnTo>
                  <a:lnTo>
                    <a:pt x="676" y="148"/>
                  </a:lnTo>
                  <a:lnTo>
                    <a:pt x="678" y="150"/>
                  </a:lnTo>
                  <a:lnTo>
                    <a:pt x="676" y="152"/>
                  </a:lnTo>
                  <a:lnTo>
                    <a:pt x="678" y="152"/>
                  </a:lnTo>
                  <a:lnTo>
                    <a:pt x="680" y="152"/>
                  </a:lnTo>
                  <a:lnTo>
                    <a:pt x="682" y="152"/>
                  </a:lnTo>
                  <a:lnTo>
                    <a:pt x="684" y="152"/>
                  </a:lnTo>
                  <a:lnTo>
                    <a:pt x="684" y="150"/>
                  </a:lnTo>
                  <a:lnTo>
                    <a:pt x="682" y="150"/>
                  </a:lnTo>
                  <a:lnTo>
                    <a:pt x="682" y="148"/>
                  </a:lnTo>
                  <a:lnTo>
                    <a:pt x="684" y="148"/>
                  </a:lnTo>
                  <a:lnTo>
                    <a:pt x="686" y="150"/>
                  </a:lnTo>
                  <a:lnTo>
                    <a:pt x="688" y="152"/>
                  </a:lnTo>
                  <a:lnTo>
                    <a:pt x="690" y="152"/>
                  </a:lnTo>
                  <a:lnTo>
                    <a:pt x="692" y="154"/>
                  </a:lnTo>
                  <a:lnTo>
                    <a:pt x="694" y="152"/>
                  </a:lnTo>
                  <a:lnTo>
                    <a:pt x="696" y="154"/>
                  </a:lnTo>
                  <a:lnTo>
                    <a:pt x="698" y="154"/>
                  </a:lnTo>
                  <a:lnTo>
                    <a:pt x="700" y="154"/>
                  </a:lnTo>
                  <a:lnTo>
                    <a:pt x="704" y="154"/>
                  </a:lnTo>
                  <a:lnTo>
                    <a:pt x="704" y="152"/>
                  </a:lnTo>
                  <a:lnTo>
                    <a:pt x="706" y="152"/>
                  </a:lnTo>
                  <a:lnTo>
                    <a:pt x="706" y="150"/>
                  </a:lnTo>
                  <a:lnTo>
                    <a:pt x="708" y="152"/>
                  </a:lnTo>
                  <a:lnTo>
                    <a:pt x="708" y="150"/>
                  </a:lnTo>
                  <a:lnTo>
                    <a:pt x="708" y="148"/>
                  </a:lnTo>
                  <a:lnTo>
                    <a:pt x="710" y="146"/>
                  </a:lnTo>
                  <a:lnTo>
                    <a:pt x="712" y="146"/>
                  </a:lnTo>
                  <a:lnTo>
                    <a:pt x="712" y="148"/>
                  </a:lnTo>
                  <a:lnTo>
                    <a:pt x="714" y="148"/>
                  </a:lnTo>
                  <a:lnTo>
                    <a:pt x="716" y="148"/>
                  </a:lnTo>
                  <a:lnTo>
                    <a:pt x="718" y="148"/>
                  </a:lnTo>
                  <a:lnTo>
                    <a:pt x="720" y="150"/>
                  </a:lnTo>
                  <a:lnTo>
                    <a:pt x="722" y="150"/>
                  </a:lnTo>
                  <a:lnTo>
                    <a:pt x="722" y="148"/>
                  </a:lnTo>
                  <a:lnTo>
                    <a:pt x="724" y="146"/>
                  </a:lnTo>
                  <a:lnTo>
                    <a:pt x="726" y="146"/>
                  </a:lnTo>
                  <a:lnTo>
                    <a:pt x="726" y="144"/>
                  </a:lnTo>
                  <a:lnTo>
                    <a:pt x="728" y="144"/>
                  </a:lnTo>
                  <a:lnTo>
                    <a:pt x="730" y="144"/>
                  </a:lnTo>
                  <a:lnTo>
                    <a:pt x="732" y="146"/>
                  </a:lnTo>
                  <a:lnTo>
                    <a:pt x="734" y="148"/>
                  </a:lnTo>
                  <a:lnTo>
                    <a:pt x="736" y="148"/>
                  </a:lnTo>
                  <a:lnTo>
                    <a:pt x="738" y="148"/>
                  </a:lnTo>
                  <a:lnTo>
                    <a:pt x="738" y="150"/>
                  </a:lnTo>
                  <a:lnTo>
                    <a:pt x="740" y="152"/>
                  </a:lnTo>
                  <a:lnTo>
                    <a:pt x="742" y="150"/>
                  </a:lnTo>
                  <a:lnTo>
                    <a:pt x="744" y="150"/>
                  </a:lnTo>
                  <a:lnTo>
                    <a:pt x="746" y="150"/>
                  </a:lnTo>
                  <a:lnTo>
                    <a:pt x="748" y="150"/>
                  </a:lnTo>
                  <a:lnTo>
                    <a:pt x="748" y="148"/>
                  </a:lnTo>
                  <a:lnTo>
                    <a:pt x="750" y="146"/>
                  </a:lnTo>
                  <a:lnTo>
                    <a:pt x="752" y="148"/>
                  </a:lnTo>
                  <a:lnTo>
                    <a:pt x="754" y="148"/>
                  </a:lnTo>
                  <a:lnTo>
                    <a:pt x="754" y="148"/>
                  </a:lnTo>
                  <a:lnTo>
                    <a:pt x="756" y="146"/>
                  </a:lnTo>
                  <a:lnTo>
                    <a:pt x="758" y="146"/>
                  </a:lnTo>
                  <a:lnTo>
                    <a:pt x="760" y="148"/>
                  </a:lnTo>
                  <a:lnTo>
                    <a:pt x="762" y="148"/>
                  </a:lnTo>
                  <a:lnTo>
                    <a:pt x="764" y="148"/>
                  </a:lnTo>
                  <a:lnTo>
                    <a:pt x="766" y="148"/>
                  </a:lnTo>
                  <a:lnTo>
                    <a:pt x="768" y="148"/>
                  </a:lnTo>
                  <a:lnTo>
                    <a:pt x="768" y="144"/>
                  </a:lnTo>
                  <a:lnTo>
                    <a:pt x="770" y="146"/>
                  </a:lnTo>
                  <a:lnTo>
                    <a:pt x="772" y="146"/>
                  </a:lnTo>
                  <a:lnTo>
                    <a:pt x="774" y="144"/>
                  </a:lnTo>
                  <a:lnTo>
                    <a:pt x="776" y="142"/>
                  </a:lnTo>
                  <a:lnTo>
                    <a:pt x="778" y="142"/>
                  </a:lnTo>
                  <a:lnTo>
                    <a:pt x="778" y="144"/>
                  </a:lnTo>
                  <a:lnTo>
                    <a:pt x="778" y="146"/>
                  </a:lnTo>
                  <a:lnTo>
                    <a:pt x="778" y="148"/>
                  </a:lnTo>
                  <a:lnTo>
                    <a:pt x="780" y="148"/>
                  </a:lnTo>
                  <a:lnTo>
                    <a:pt x="782" y="148"/>
                  </a:lnTo>
                  <a:lnTo>
                    <a:pt x="784" y="148"/>
                  </a:lnTo>
                  <a:lnTo>
                    <a:pt x="786" y="146"/>
                  </a:lnTo>
                  <a:lnTo>
                    <a:pt x="786" y="142"/>
                  </a:lnTo>
                  <a:lnTo>
                    <a:pt x="788" y="140"/>
                  </a:lnTo>
                  <a:lnTo>
                    <a:pt x="790" y="140"/>
                  </a:lnTo>
                  <a:lnTo>
                    <a:pt x="792" y="138"/>
                  </a:lnTo>
                  <a:lnTo>
                    <a:pt x="794" y="138"/>
                  </a:lnTo>
                  <a:lnTo>
                    <a:pt x="794" y="136"/>
                  </a:lnTo>
                  <a:lnTo>
                    <a:pt x="796" y="136"/>
                  </a:lnTo>
                  <a:lnTo>
                    <a:pt x="798" y="134"/>
                  </a:lnTo>
                  <a:lnTo>
                    <a:pt x="800" y="134"/>
                  </a:lnTo>
                  <a:lnTo>
                    <a:pt x="802" y="136"/>
                  </a:lnTo>
                  <a:lnTo>
                    <a:pt x="802" y="138"/>
                  </a:lnTo>
                  <a:lnTo>
                    <a:pt x="804" y="138"/>
                  </a:lnTo>
                  <a:lnTo>
                    <a:pt x="804" y="140"/>
                  </a:lnTo>
                  <a:lnTo>
                    <a:pt x="804" y="142"/>
                  </a:lnTo>
                  <a:lnTo>
                    <a:pt x="806" y="142"/>
                  </a:lnTo>
                  <a:lnTo>
                    <a:pt x="808" y="142"/>
                  </a:lnTo>
                  <a:lnTo>
                    <a:pt x="810" y="140"/>
                  </a:lnTo>
                  <a:lnTo>
                    <a:pt x="812" y="140"/>
                  </a:lnTo>
                  <a:lnTo>
                    <a:pt x="814" y="140"/>
                  </a:lnTo>
                  <a:lnTo>
                    <a:pt x="816" y="140"/>
                  </a:lnTo>
                  <a:lnTo>
                    <a:pt x="818" y="140"/>
                  </a:lnTo>
                  <a:lnTo>
                    <a:pt x="820" y="140"/>
                  </a:lnTo>
                  <a:lnTo>
                    <a:pt x="824" y="140"/>
                  </a:lnTo>
                  <a:lnTo>
                    <a:pt x="826" y="140"/>
                  </a:lnTo>
                  <a:lnTo>
                    <a:pt x="828" y="140"/>
                  </a:lnTo>
                  <a:lnTo>
                    <a:pt x="830" y="140"/>
                  </a:lnTo>
                  <a:lnTo>
                    <a:pt x="830" y="138"/>
                  </a:lnTo>
                  <a:lnTo>
                    <a:pt x="832" y="136"/>
                  </a:lnTo>
                  <a:lnTo>
                    <a:pt x="834" y="136"/>
                  </a:lnTo>
                  <a:lnTo>
                    <a:pt x="834" y="138"/>
                  </a:lnTo>
                  <a:lnTo>
                    <a:pt x="836" y="138"/>
                  </a:lnTo>
                  <a:lnTo>
                    <a:pt x="836" y="136"/>
                  </a:lnTo>
                  <a:lnTo>
                    <a:pt x="836" y="134"/>
                  </a:lnTo>
                  <a:lnTo>
                    <a:pt x="838" y="134"/>
                  </a:lnTo>
                  <a:lnTo>
                    <a:pt x="838" y="136"/>
                  </a:lnTo>
                  <a:lnTo>
                    <a:pt x="838" y="138"/>
                  </a:lnTo>
                  <a:lnTo>
                    <a:pt x="840" y="138"/>
                  </a:lnTo>
                  <a:lnTo>
                    <a:pt x="842" y="138"/>
                  </a:lnTo>
                  <a:lnTo>
                    <a:pt x="842" y="140"/>
                  </a:lnTo>
                  <a:lnTo>
                    <a:pt x="844" y="140"/>
                  </a:lnTo>
                  <a:lnTo>
                    <a:pt x="846" y="142"/>
                  </a:lnTo>
                  <a:lnTo>
                    <a:pt x="846" y="144"/>
                  </a:lnTo>
                  <a:lnTo>
                    <a:pt x="848" y="144"/>
                  </a:lnTo>
                  <a:lnTo>
                    <a:pt x="850" y="144"/>
                  </a:lnTo>
                  <a:lnTo>
                    <a:pt x="850" y="144"/>
                  </a:lnTo>
                  <a:lnTo>
                    <a:pt x="852" y="142"/>
                  </a:lnTo>
                  <a:lnTo>
                    <a:pt x="852" y="144"/>
                  </a:lnTo>
                  <a:lnTo>
                    <a:pt x="854" y="146"/>
                  </a:lnTo>
                  <a:lnTo>
                    <a:pt x="856" y="144"/>
                  </a:lnTo>
                  <a:lnTo>
                    <a:pt x="856" y="142"/>
                  </a:lnTo>
                  <a:lnTo>
                    <a:pt x="858" y="140"/>
                  </a:lnTo>
                  <a:lnTo>
                    <a:pt x="858" y="138"/>
                  </a:lnTo>
                  <a:lnTo>
                    <a:pt x="858" y="140"/>
                  </a:lnTo>
                  <a:lnTo>
                    <a:pt x="860" y="140"/>
                  </a:lnTo>
                  <a:lnTo>
                    <a:pt x="862" y="138"/>
                  </a:lnTo>
                  <a:lnTo>
                    <a:pt x="862" y="136"/>
                  </a:lnTo>
                  <a:lnTo>
                    <a:pt x="864" y="136"/>
                  </a:lnTo>
                  <a:lnTo>
                    <a:pt x="866" y="136"/>
                  </a:lnTo>
                  <a:lnTo>
                    <a:pt x="866" y="134"/>
                  </a:lnTo>
                  <a:lnTo>
                    <a:pt x="868" y="134"/>
                  </a:lnTo>
                  <a:lnTo>
                    <a:pt x="870" y="134"/>
                  </a:lnTo>
                  <a:lnTo>
                    <a:pt x="872" y="134"/>
                  </a:lnTo>
                  <a:lnTo>
                    <a:pt x="872" y="132"/>
                  </a:lnTo>
                  <a:lnTo>
                    <a:pt x="874" y="130"/>
                  </a:lnTo>
                  <a:lnTo>
                    <a:pt x="876" y="130"/>
                  </a:lnTo>
                  <a:lnTo>
                    <a:pt x="876" y="132"/>
                  </a:lnTo>
                  <a:lnTo>
                    <a:pt x="878" y="132"/>
                  </a:lnTo>
                  <a:lnTo>
                    <a:pt x="880" y="132"/>
                  </a:lnTo>
                  <a:lnTo>
                    <a:pt x="880" y="130"/>
                  </a:lnTo>
                  <a:lnTo>
                    <a:pt x="882" y="132"/>
                  </a:lnTo>
                  <a:lnTo>
                    <a:pt x="882" y="134"/>
                  </a:lnTo>
                  <a:lnTo>
                    <a:pt x="884" y="134"/>
                  </a:lnTo>
                  <a:lnTo>
                    <a:pt x="886" y="134"/>
                  </a:lnTo>
                  <a:lnTo>
                    <a:pt x="888" y="134"/>
                  </a:lnTo>
                  <a:lnTo>
                    <a:pt x="890" y="134"/>
                  </a:lnTo>
                  <a:lnTo>
                    <a:pt x="892" y="136"/>
                  </a:lnTo>
                  <a:lnTo>
                    <a:pt x="890" y="138"/>
                  </a:lnTo>
                  <a:lnTo>
                    <a:pt x="890" y="140"/>
                  </a:lnTo>
                  <a:lnTo>
                    <a:pt x="892" y="140"/>
                  </a:lnTo>
                  <a:lnTo>
                    <a:pt x="894" y="140"/>
                  </a:lnTo>
                  <a:lnTo>
                    <a:pt x="896" y="138"/>
                  </a:lnTo>
                  <a:lnTo>
                    <a:pt x="898" y="138"/>
                  </a:lnTo>
                  <a:lnTo>
                    <a:pt x="898" y="140"/>
                  </a:lnTo>
                  <a:lnTo>
                    <a:pt x="898" y="140"/>
                  </a:lnTo>
                  <a:lnTo>
                    <a:pt x="900" y="140"/>
                  </a:lnTo>
                  <a:lnTo>
                    <a:pt x="900" y="138"/>
                  </a:lnTo>
                  <a:lnTo>
                    <a:pt x="902" y="136"/>
                  </a:lnTo>
                  <a:lnTo>
                    <a:pt x="904" y="136"/>
                  </a:lnTo>
                  <a:lnTo>
                    <a:pt x="904" y="138"/>
                  </a:lnTo>
                  <a:lnTo>
                    <a:pt x="906" y="138"/>
                  </a:lnTo>
                  <a:lnTo>
                    <a:pt x="906" y="136"/>
                  </a:lnTo>
                  <a:lnTo>
                    <a:pt x="908" y="136"/>
                  </a:lnTo>
                  <a:lnTo>
                    <a:pt x="908" y="138"/>
                  </a:lnTo>
                  <a:lnTo>
                    <a:pt x="908" y="140"/>
                  </a:lnTo>
                  <a:lnTo>
                    <a:pt x="910" y="140"/>
                  </a:lnTo>
                  <a:lnTo>
                    <a:pt x="910" y="142"/>
                  </a:lnTo>
                  <a:lnTo>
                    <a:pt x="908" y="142"/>
                  </a:lnTo>
                  <a:lnTo>
                    <a:pt x="910" y="142"/>
                  </a:lnTo>
                  <a:lnTo>
                    <a:pt x="910" y="144"/>
                  </a:lnTo>
                  <a:lnTo>
                    <a:pt x="910" y="146"/>
                  </a:lnTo>
                  <a:lnTo>
                    <a:pt x="910" y="148"/>
                  </a:lnTo>
                  <a:lnTo>
                    <a:pt x="912" y="148"/>
                  </a:lnTo>
                  <a:lnTo>
                    <a:pt x="914" y="146"/>
                  </a:lnTo>
                  <a:lnTo>
                    <a:pt x="916" y="146"/>
                  </a:lnTo>
                  <a:lnTo>
                    <a:pt x="916" y="148"/>
                  </a:lnTo>
                  <a:lnTo>
                    <a:pt x="918" y="148"/>
                  </a:lnTo>
                  <a:lnTo>
                    <a:pt x="918" y="146"/>
                  </a:lnTo>
                  <a:lnTo>
                    <a:pt x="920" y="146"/>
                  </a:lnTo>
                  <a:lnTo>
                    <a:pt x="920" y="148"/>
                  </a:lnTo>
                  <a:lnTo>
                    <a:pt x="920" y="150"/>
                  </a:lnTo>
                  <a:lnTo>
                    <a:pt x="920" y="152"/>
                  </a:lnTo>
                  <a:lnTo>
                    <a:pt x="922" y="152"/>
                  </a:lnTo>
                  <a:lnTo>
                    <a:pt x="924" y="152"/>
                  </a:lnTo>
                  <a:lnTo>
                    <a:pt x="924" y="150"/>
                  </a:lnTo>
                  <a:lnTo>
                    <a:pt x="926" y="150"/>
                  </a:lnTo>
                  <a:lnTo>
                    <a:pt x="926" y="152"/>
                  </a:lnTo>
                  <a:lnTo>
                    <a:pt x="926" y="154"/>
                  </a:lnTo>
                  <a:lnTo>
                    <a:pt x="928" y="154"/>
                  </a:lnTo>
                  <a:lnTo>
                    <a:pt x="928" y="152"/>
                  </a:lnTo>
                  <a:lnTo>
                    <a:pt x="928" y="150"/>
                  </a:lnTo>
                  <a:lnTo>
                    <a:pt x="930" y="150"/>
                  </a:lnTo>
                  <a:lnTo>
                    <a:pt x="932" y="150"/>
                  </a:lnTo>
                  <a:lnTo>
                    <a:pt x="932" y="152"/>
                  </a:lnTo>
                  <a:lnTo>
                    <a:pt x="934" y="152"/>
                  </a:lnTo>
                  <a:lnTo>
                    <a:pt x="936" y="152"/>
                  </a:lnTo>
                  <a:lnTo>
                    <a:pt x="936" y="150"/>
                  </a:lnTo>
                  <a:lnTo>
                    <a:pt x="936" y="148"/>
                  </a:lnTo>
                  <a:lnTo>
                    <a:pt x="936" y="146"/>
                  </a:lnTo>
                  <a:lnTo>
                    <a:pt x="938" y="146"/>
                  </a:lnTo>
                  <a:lnTo>
                    <a:pt x="940" y="146"/>
                  </a:lnTo>
                  <a:lnTo>
                    <a:pt x="942" y="146"/>
                  </a:lnTo>
                  <a:lnTo>
                    <a:pt x="942" y="144"/>
                  </a:lnTo>
                  <a:lnTo>
                    <a:pt x="944" y="144"/>
                  </a:lnTo>
                  <a:lnTo>
                    <a:pt x="944" y="146"/>
                  </a:lnTo>
                  <a:lnTo>
                    <a:pt x="946" y="146"/>
                  </a:lnTo>
                  <a:lnTo>
                    <a:pt x="946" y="144"/>
                  </a:lnTo>
                  <a:lnTo>
                    <a:pt x="946" y="144"/>
                  </a:lnTo>
                  <a:lnTo>
                    <a:pt x="948" y="144"/>
                  </a:lnTo>
                  <a:lnTo>
                    <a:pt x="948" y="142"/>
                  </a:lnTo>
                  <a:lnTo>
                    <a:pt x="948" y="140"/>
                  </a:lnTo>
                  <a:lnTo>
                    <a:pt x="950" y="140"/>
                  </a:lnTo>
                  <a:lnTo>
                    <a:pt x="950" y="138"/>
                  </a:lnTo>
                  <a:lnTo>
                    <a:pt x="952" y="138"/>
                  </a:lnTo>
                  <a:lnTo>
                    <a:pt x="954" y="138"/>
                  </a:lnTo>
                  <a:lnTo>
                    <a:pt x="954" y="136"/>
                  </a:lnTo>
                  <a:lnTo>
                    <a:pt x="956" y="136"/>
                  </a:lnTo>
                  <a:lnTo>
                    <a:pt x="958" y="138"/>
                  </a:lnTo>
                  <a:lnTo>
                    <a:pt x="960" y="138"/>
                  </a:lnTo>
                  <a:lnTo>
                    <a:pt x="960" y="136"/>
                  </a:lnTo>
                  <a:lnTo>
                    <a:pt x="962" y="136"/>
                  </a:lnTo>
                  <a:lnTo>
                    <a:pt x="952" y="150"/>
                  </a:lnTo>
                  <a:lnTo>
                    <a:pt x="950" y="152"/>
                  </a:lnTo>
                  <a:lnTo>
                    <a:pt x="948" y="156"/>
                  </a:lnTo>
                  <a:lnTo>
                    <a:pt x="944" y="164"/>
                  </a:lnTo>
                  <a:lnTo>
                    <a:pt x="942" y="166"/>
                  </a:lnTo>
                  <a:lnTo>
                    <a:pt x="938" y="172"/>
                  </a:lnTo>
                  <a:lnTo>
                    <a:pt x="934" y="176"/>
                  </a:lnTo>
                  <a:lnTo>
                    <a:pt x="926" y="18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47" name="Freeform 41">
              <a:extLst>
                <a:ext uri="{FF2B5EF4-FFF2-40B4-BE49-F238E27FC236}">
                  <a16:creationId xmlns:a16="http://schemas.microsoft.com/office/drawing/2014/main" id="{5B34C378-F8B2-4BE7-8076-A91242DDBA85}"/>
                </a:ext>
              </a:extLst>
            </p:cNvPr>
            <p:cNvSpPr>
              <a:spLocks/>
            </p:cNvSpPr>
            <p:nvPr/>
          </p:nvSpPr>
          <p:spPr bwMode="auto">
            <a:xfrm>
              <a:off x="3536081" y="3504199"/>
              <a:ext cx="244028" cy="495290"/>
            </a:xfrm>
            <a:custGeom>
              <a:avLst/>
              <a:gdLst/>
              <a:ahLst/>
              <a:cxnLst>
                <a:cxn ang="0">
                  <a:pos x="242" y="430"/>
                </a:cxn>
                <a:cxn ang="0">
                  <a:pos x="228" y="418"/>
                </a:cxn>
                <a:cxn ang="0">
                  <a:pos x="226" y="398"/>
                </a:cxn>
                <a:cxn ang="0">
                  <a:pos x="218" y="380"/>
                </a:cxn>
                <a:cxn ang="0">
                  <a:pos x="206" y="366"/>
                </a:cxn>
                <a:cxn ang="0">
                  <a:pos x="202" y="346"/>
                </a:cxn>
                <a:cxn ang="0">
                  <a:pos x="204" y="326"/>
                </a:cxn>
                <a:cxn ang="0">
                  <a:pos x="200" y="316"/>
                </a:cxn>
                <a:cxn ang="0">
                  <a:pos x="202" y="296"/>
                </a:cxn>
                <a:cxn ang="0">
                  <a:pos x="214" y="282"/>
                </a:cxn>
                <a:cxn ang="0">
                  <a:pos x="210" y="266"/>
                </a:cxn>
                <a:cxn ang="0">
                  <a:pos x="216" y="246"/>
                </a:cxn>
                <a:cxn ang="0">
                  <a:pos x="220" y="228"/>
                </a:cxn>
                <a:cxn ang="0">
                  <a:pos x="216" y="214"/>
                </a:cxn>
                <a:cxn ang="0">
                  <a:pos x="212" y="194"/>
                </a:cxn>
                <a:cxn ang="0">
                  <a:pos x="216" y="176"/>
                </a:cxn>
                <a:cxn ang="0">
                  <a:pos x="216" y="158"/>
                </a:cxn>
                <a:cxn ang="0">
                  <a:pos x="220" y="136"/>
                </a:cxn>
                <a:cxn ang="0">
                  <a:pos x="232" y="124"/>
                </a:cxn>
                <a:cxn ang="0">
                  <a:pos x="240" y="102"/>
                </a:cxn>
                <a:cxn ang="0">
                  <a:pos x="248" y="80"/>
                </a:cxn>
                <a:cxn ang="0">
                  <a:pos x="248" y="64"/>
                </a:cxn>
                <a:cxn ang="0">
                  <a:pos x="248" y="42"/>
                </a:cxn>
                <a:cxn ang="0">
                  <a:pos x="248" y="22"/>
                </a:cxn>
                <a:cxn ang="0">
                  <a:pos x="246" y="10"/>
                </a:cxn>
                <a:cxn ang="0">
                  <a:pos x="232" y="4"/>
                </a:cxn>
                <a:cxn ang="0">
                  <a:pos x="212" y="12"/>
                </a:cxn>
                <a:cxn ang="0">
                  <a:pos x="196" y="18"/>
                </a:cxn>
                <a:cxn ang="0">
                  <a:pos x="150" y="34"/>
                </a:cxn>
                <a:cxn ang="0">
                  <a:pos x="136" y="48"/>
                </a:cxn>
                <a:cxn ang="0">
                  <a:pos x="108" y="70"/>
                </a:cxn>
                <a:cxn ang="0">
                  <a:pos x="90" y="84"/>
                </a:cxn>
                <a:cxn ang="0">
                  <a:pos x="66" y="86"/>
                </a:cxn>
                <a:cxn ang="0">
                  <a:pos x="48" y="78"/>
                </a:cxn>
                <a:cxn ang="0">
                  <a:pos x="24" y="68"/>
                </a:cxn>
                <a:cxn ang="0">
                  <a:pos x="2" y="56"/>
                </a:cxn>
                <a:cxn ang="0">
                  <a:pos x="56" y="120"/>
                </a:cxn>
                <a:cxn ang="0">
                  <a:pos x="94" y="138"/>
                </a:cxn>
                <a:cxn ang="0">
                  <a:pos x="82" y="160"/>
                </a:cxn>
                <a:cxn ang="0">
                  <a:pos x="108" y="172"/>
                </a:cxn>
                <a:cxn ang="0">
                  <a:pos x="140" y="194"/>
                </a:cxn>
                <a:cxn ang="0">
                  <a:pos x="152" y="214"/>
                </a:cxn>
                <a:cxn ang="0">
                  <a:pos x="154" y="236"/>
                </a:cxn>
                <a:cxn ang="0">
                  <a:pos x="154" y="260"/>
                </a:cxn>
                <a:cxn ang="0">
                  <a:pos x="150" y="278"/>
                </a:cxn>
                <a:cxn ang="0">
                  <a:pos x="124" y="296"/>
                </a:cxn>
                <a:cxn ang="0">
                  <a:pos x="140" y="316"/>
                </a:cxn>
                <a:cxn ang="0">
                  <a:pos x="148" y="334"/>
                </a:cxn>
                <a:cxn ang="0">
                  <a:pos x="140" y="370"/>
                </a:cxn>
                <a:cxn ang="0">
                  <a:pos x="144" y="408"/>
                </a:cxn>
                <a:cxn ang="0">
                  <a:pos x="142" y="428"/>
                </a:cxn>
                <a:cxn ang="0">
                  <a:pos x="152" y="442"/>
                </a:cxn>
                <a:cxn ang="0">
                  <a:pos x="154" y="462"/>
                </a:cxn>
                <a:cxn ang="0">
                  <a:pos x="152" y="484"/>
                </a:cxn>
                <a:cxn ang="0">
                  <a:pos x="168" y="494"/>
                </a:cxn>
                <a:cxn ang="0">
                  <a:pos x="166" y="510"/>
                </a:cxn>
                <a:cxn ang="0">
                  <a:pos x="194" y="518"/>
                </a:cxn>
                <a:cxn ang="0">
                  <a:pos x="238" y="518"/>
                </a:cxn>
                <a:cxn ang="0">
                  <a:pos x="250" y="506"/>
                </a:cxn>
                <a:cxn ang="0">
                  <a:pos x="252" y="482"/>
                </a:cxn>
                <a:cxn ang="0">
                  <a:pos x="252" y="462"/>
                </a:cxn>
                <a:cxn ang="0">
                  <a:pos x="256" y="444"/>
                </a:cxn>
              </a:cxnLst>
              <a:rect l="0" t="0" r="r" b="b"/>
              <a:pathLst>
                <a:path w="256" h="520">
                  <a:moveTo>
                    <a:pt x="254" y="436"/>
                  </a:moveTo>
                  <a:lnTo>
                    <a:pt x="252" y="436"/>
                  </a:lnTo>
                  <a:lnTo>
                    <a:pt x="250" y="436"/>
                  </a:lnTo>
                  <a:lnTo>
                    <a:pt x="250" y="434"/>
                  </a:lnTo>
                  <a:lnTo>
                    <a:pt x="248" y="434"/>
                  </a:lnTo>
                  <a:lnTo>
                    <a:pt x="248" y="432"/>
                  </a:lnTo>
                  <a:lnTo>
                    <a:pt x="248" y="432"/>
                  </a:lnTo>
                  <a:lnTo>
                    <a:pt x="248" y="430"/>
                  </a:lnTo>
                  <a:lnTo>
                    <a:pt x="246" y="430"/>
                  </a:lnTo>
                  <a:lnTo>
                    <a:pt x="246" y="432"/>
                  </a:lnTo>
                  <a:lnTo>
                    <a:pt x="244" y="432"/>
                  </a:lnTo>
                  <a:lnTo>
                    <a:pt x="244" y="430"/>
                  </a:lnTo>
                  <a:lnTo>
                    <a:pt x="242" y="430"/>
                  </a:lnTo>
                  <a:lnTo>
                    <a:pt x="242" y="428"/>
                  </a:lnTo>
                  <a:lnTo>
                    <a:pt x="240" y="428"/>
                  </a:lnTo>
                  <a:lnTo>
                    <a:pt x="238" y="428"/>
                  </a:lnTo>
                  <a:lnTo>
                    <a:pt x="238" y="426"/>
                  </a:lnTo>
                  <a:lnTo>
                    <a:pt x="236" y="426"/>
                  </a:lnTo>
                  <a:lnTo>
                    <a:pt x="234" y="426"/>
                  </a:lnTo>
                  <a:lnTo>
                    <a:pt x="234" y="424"/>
                  </a:lnTo>
                  <a:lnTo>
                    <a:pt x="232" y="424"/>
                  </a:lnTo>
                  <a:lnTo>
                    <a:pt x="232" y="422"/>
                  </a:lnTo>
                  <a:lnTo>
                    <a:pt x="230" y="422"/>
                  </a:lnTo>
                  <a:lnTo>
                    <a:pt x="228" y="422"/>
                  </a:lnTo>
                  <a:lnTo>
                    <a:pt x="228" y="420"/>
                  </a:lnTo>
                  <a:lnTo>
                    <a:pt x="228" y="418"/>
                  </a:lnTo>
                  <a:lnTo>
                    <a:pt x="226" y="416"/>
                  </a:lnTo>
                  <a:lnTo>
                    <a:pt x="226" y="414"/>
                  </a:lnTo>
                  <a:lnTo>
                    <a:pt x="226" y="414"/>
                  </a:lnTo>
                  <a:lnTo>
                    <a:pt x="228" y="414"/>
                  </a:lnTo>
                  <a:lnTo>
                    <a:pt x="228" y="412"/>
                  </a:lnTo>
                  <a:lnTo>
                    <a:pt x="228" y="410"/>
                  </a:lnTo>
                  <a:lnTo>
                    <a:pt x="228" y="408"/>
                  </a:lnTo>
                  <a:lnTo>
                    <a:pt x="228" y="406"/>
                  </a:lnTo>
                  <a:lnTo>
                    <a:pt x="226" y="406"/>
                  </a:lnTo>
                  <a:lnTo>
                    <a:pt x="226" y="404"/>
                  </a:lnTo>
                  <a:lnTo>
                    <a:pt x="226" y="402"/>
                  </a:lnTo>
                  <a:lnTo>
                    <a:pt x="226" y="400"/>
                  </a:lnTo>
                  <a:lnTo>
                    <a:pt x="226" y="398"/>
                  </a:lnTo>
                  <a:lnTo>
                    <a:pt x="226" y="396"/>
                  </a:lnTo>
                  <a:lnTo>
                    <a:pt x="224" y="396"/>
                  </a:lnTo>
                  <a:lnTo>
                    <a:pt x="224" y="394"/>
                  </a:lnTo>
                  <a:lnTo>
                    <a:pt x="222" y="394"/>
                  </a:lnTo>
                  <a:lnTo>
                    <a:pt x="222" y="392"/>
                  </a:lnTo>
                  <a:lnTo>
                    <a:pt x="222" y="390"/>
                  </a:lnTo>
                  <a:lnTo>
                    <a:pt x="222" y="388"/>
                  </a:lnTo>
                  <a:lnTo>
                    <a:pt x="222" y="386"/>
                  </a:lnTo>
                  <a:lnTo>
                    <a:pt x="220" y="386"/>
                  </a:lnTo>
                  <a:lnTo>
                    <a:pt x="220" y="384"/>
                  </a:lnTo>
                  <a:lnTo>
                    <a:pt x="220" y="382"/>
                  </a:lnTo>
                  <a:lnTo>
                    <a:pt x="218" y="382"/>
                  </a:lnTo>
                  <a:lnTo>
                    <a:pt x="218" y="380"/>
                  </a:lnTo>
                  <a:lnTo>
                    <a:pt x="216" y="380"/>
                  </a:lnTo>
                  <a:lnTo>
                    <a:pt x="216" y="378"/>
                  </a:lnTo>
                  <a:lnTo>
                    <a:pt x="216" y="376"/>
                  </a:lnTo>
                  <a:lnTo>
                    <a:pt x="216" y="374"/>
                  </a:lnTo>
                  <a:lnTo>
                    <a:pt x="216" y="372"/>
                  </a:lnTo>
                  <a:lnTo>
                    <a:pt x="214" y="372"/>
                  </a:lnTo>
                  <a:lnTo>
                    <a:pt x="214" y="370"/>
                  </a:lnTo>
                  <a:lnTo>
                    <a:pt x="214" y="368"/>
                  </a:lnTo>
                  <a:lnTo>
                    <a:pt x="212" y="368"/>
                  </a:lnTo>
                  <a:lnTo>
                    <a:pt x="210" y="368"/>
                  </a:lnTo>
                  <a:lnTo>
                    <a:pt x="210" y="366"/>
                  </a:lnTo>
                  <a:lnTo>
                    <a:pt x="208" y="366"/>
                  </a:lnTo>
                  <a:lnTo>
                    <a:pt x="206" y="366"/>
                  </a:lnTo>
                  <a:lnTo>
                    <a:pt x="206" y="366"/>
                  </a:lnTo>
                  <a:lnTo>
                    <a:pt x="206" y="364"/>
                  </a:lnTo>
                  <a:lnTo>
                    <a:pt x="206" y="362"/>
                  </a:lnTo>
                  <a:lnTo>
                    <a:pt x="206" y="360"/>
                  </a:lnTo>
                  <a:lnTo>
                    <a:pt x="204" y="360"/>
                  </a:lnTo>
                  <a:lnTo>
                    <a:pt x="204" y="358"/>
                  </a:lnTo>
                  <a:lnTo>
                    <a:pt x="202" y="358"/>
                  </a:lnTo>
                  <a:lnTo>
                    <a:pt x="202" y="356"/>
                  </a:lnTo>
                  <a:lnTo>
                    <a:pt x="202" y="354"/>
                  </a:lnTo>
                  <a:lnTo>
                    <a:pt x="202" y="352"/>
                  </a:lnTo>
                  <a:lnTo>
                    <a:pt x="202" y="350"/>
                  </a:lnTo>
                  <a:lnTo>
                    <a:pt x="202" y="348"/>
                  </a:lnTo>
                  <a:lnTo>
                    <a:pt x="202" y="346"/>
                  </a:lnTo>
                  <a:lnTo>
                    <a:pt x="202" y="344"/>
                  </a:lnTo>
                  <a:lnTo>
                    <a:pt x="202" y="342"/>
                  </a:lnTo>
                  <a:lnTo>
                    <a:pt x="204" y="342"/>
                  </a:lnTo>
                  <a:lnTo>
                    <a:pt x="204" y="340"/>
                  </a:lnTo>
                  <a:lnTo>
                    <a:pt x="206" y="340"/>
                  </a:lnTo>
                  <a:lnTo>
                    <a:pt x="206" y="338"/>
                  </a:lnTo>
                  <a:lnTo>
                    <a:pt x="206" y="336"/>
                  </a:lnTo>
                  <a:lnTo>
                    <a:pt x="206" y="334"/>
                  </a:lnTo>
                  <a:lnTo>
                    <a:pt x="206" y="332"/>
                  </a:lnTo>
                  <a:lnTo>
                    <a:pt x="206" y="330"/>
                  </a:lnTo>
                  <a:lnTo>
                    <a:pt x="206" y="328"/>
                  </a:lnTo>
                  <a:lnTo>
                    <a:pt x="204" y="328"/>
                  </a:lnTo>
                  <a:lnTo>
                    <a:pt x="204" y="326"/>
                  </a:lnTo>
                  <a:lnTo>
                    <a:pt x="202" y="326"/>
                  </a:lnTo>
                  <a:lnTo>
                    <a:pt x="200" y="326"/>
                  </a:lnTo>
                  <a:lnTo>
                    <a:pt x="200" y="324"/>
                  </a:lnTo>
                  <a:lnTo>
                    <a:pt x="200" y="324"/>
                  </a:lnTo>
                  <a:lnTo>
                    <a:pt x="200" y="322"/>
                  </a:lnTo>
                  <a:lnTo>
                    <a:pt x="200" y="322"/>
                  </a:lnTo>
                  <a:lnTo>
                    <a:pt x="200" y="320"/>
                  </a:lnTo>
                  <a:lnTo>
                    <a:pt x="200" y="320"/>
                  </a:lnTo>
                  <a:lnTo>
                    <a:pt x="200" y="318"/>
                  </a:lnTo>
                  <a:lnTo>
                    <a:pt x="200" y="318"/>
                  </a:lnTo>
                  <a:lnTo>
                    <a:pt x="200" y="318"/>
                  </a:lnTo>
                  <a:lnTo>
                    <a:pt x="200" y="318"/>
                  </a:lnTo>
                  <a:lnTo>
                    <a:pt x="200" y="316"/>
                  </a:lnTo>
                  <a:lnTo>
                    <a:pt x="200" y="316"/>
                  </a:lnTo>
                  <a:lnTo>
                    <a:pt x="200" y="314"/>
                  </a:lnTo>
                  <a:lnTo>
                    <a:pt x="200" y="312"/>
                  </a:lnTo>
                  <a:lnTo>
                    <a:pt x="202" y="310"/>
                  </a:lnTo>
                  <a:lnTo>
                    <a:pt x="204" y="310"/>
                  </a:lnTo>
                  <a:lnTo>
                    <a:pt x="204" y="308"/>
                  </a:lnTo>
                  <a:lnTo>
                    <a:pt x="204" y="306"/>
                  </a:lnTo>
                  <a:lnTo>
                    <a:pt x="204" y="304"/>
                  </a:lnTo>
                  <a:lnTo>
                    <a:pt x="204" y="302"/>
                  </a:lnTo>
                  <a:lnTo>
                    <a:pt x="204" y="300"/>
                  </a:lnTo>
                  <a:lnTo>
                    <a:pt x="204" y="298"/>
                  </a:lnTo>
                  <a:lnTo>
                    <a:pt x="202" y="298"/>
                  </a:lnTo>
                  <a:lnTo>
                    <a:pt x="202" y="296"/>
                  </a:lnTo>
                  <a:lnTo>
                    <a:pt x="202" y="294"/>
                  </a:lnTo>
                  <a:lnTo>
                    <a:pt x="202" y="292"/>
                  </a:lnTo>
                  <a:lnTo>
                    <a:pt x="204" y="292"/>
                  </a:lnTo>
                  <a:lnTo>
                    <a:pt x="206" y="292"/>
                  </a:lnTo>
                  <a:lnTo>
                    <a:pt x="208" y="292"/>
                  </a:lnTo>
                  <a:lnTo>
                    <a:pt x="210" y="292"/>
                  </a:lnTo>
                  <a:lnTo>
                    <a:pt x="210" y="290"/>
                  </a:lnTo>
                  <a:lnTo>
                    <a:pt x="212" y="290"/>
                  </a:lnTo>
                  <a:lnTo>
                    <a:pt x="212" y="288"/>
                  </a:lnTo>
                  <a:lnTo>
                    <a:pt x="212" y="286"/>
                  </a:lnTo>
                  <a:lnTo>
                    <a:pt x="214" y="286"/>
                  </a:lnTo>
                  <a:lnTo>
                    <a:pt x="214" y="284"/>
                  </a:lnTo>
                  <a:lnTo>
                    <a:pt x="214" y="282"/>
                  </a:lnTo>
                  <a:lnTo>
                    <a:pt x="216" y="282"/>
                  </a:lnTo>
                  <a:lnTo>
                    <a:pt x="216" y="280"/>
                  </a:lnTo>
                  <a:lnTo>
                    <a:pt x="216" y="278"/>
                  </a:lnTo>
                  <a:lnTo>
                    <a:pt x="216" y="276"/>
                  </a:lnTo>
                  <a:lnTo>
                    <a:pt x="216" y="274"/>
                  </a:lnTo>
                  <a:lnTo>
                    <a:pt x="216" y="272"/>
                  </a:lnTo>
                  <a:lnTo>
                    <a:pt x="216" y="270"/>
                  </a:lnTo>
                  <a:lnTo>
                    <a:pt x="214" y="270"/>
                  </a:lnTo>
                  <a:lnTo>
                    <a:pt x="214" y="270"/>
                  </a:lnTo>
                  <a:lnTo>
                    <a:pt x="212" y="270"/>
                  </a:lnTo>
                  <a:lnTo>
                    <a:pt x="212" y="268"/>
                  </a:lnTo>
                  <a:lnTo>
                    <a:pt x="212" y="266"/>
                  </a:lnTo>
                  <a:lnTo>
                    <a:pt x="210" y="266"/>
                  </a:lnTo>
                  <a:lnTo>
                    <a:pt x="210" y="264"/>
                  </a:lnTo>
                  <a:lnTo>
                    <a:pt x="210" y="262"/>
                  </a:lnTo>
                  <a:lnTo>
                    <a:pt x="212" y="262"/>
                  </a:lnTo>
                  <a:lnTo>
                    <a:pt x="212" y="260"/>
                  </a:lnTo>
                  <a:lnTo>
                    <a:pt x="212" y="258"/>
                  </a:lnTo>
                  <a:lnTo>
                    <a:pt x="212" y="256"/>
                  </a:lnTo>
                  <a:lnTo>
                    <a:pt x="212" y="254"/>
                  </a:lnTo>
                  <a:lnTo>
                    <a:pt x="214" y="254"/>
                  </a:lnTo>
                  <a:lnTo>
                    <a:pt x="214" y="252"/>
                  </a:lnTo>
                  <a:lnTo>
                    <a:pt x="214" y="250"/>
                  </a:lnTo>
                  <a:lnTo>
                    <a:pt x="216" y="250"/>
                  </a:lnTo>
                  <a:lnTo>
                    <a:pt x="216" y="248"/>
                  </a:lnTo>
                  <a:lnTo>
                    <a:pt x="216" y="246"/>
                  </a:lnTo>
                  <a:lnTo>
                    <a:pt x="216" y="244"/>
                  </a:lnTo>
                  <a:lnTo>
                    <a:pt x="216" y="242"/>
                  </a:lnTo>
                  <a:lnTo>
                    <a:pt x="216" y="240"/>
                  </a:lnTo>
                  <a:lnTo>
                    <a:pt x="218" y="240"/>
                  </a:lnTo>
                  <a:lnTo>
                    <a:pt x="218" y="238"/>
                  </a:lnTo>
                  <a:lnTo>
                    <a:pt x="216" y="238"/>
                  </a:lnTo>
                  <a:lnTo>
                    <a:pt x="216" y="236"/>
                  </a:lnTo>
                  <a:lnTo>
                    <a:pt x="216" y="234"/>
                  </a:lnTo>
                  <a:lnTo>
                    <a:pt x="216" y="232"/>
                  </a:lnTo>
                  <a:lnTo>
                    <a:pt x="216" y="230"/>
                  </a:lnTo>
                  <a:lnTo>
                    <a:pt x="218" y="230"/>
                  </a:lnTo>
                  <a:lnTo>
                    <a:pt x="218" y="228"/>
                  </a:lnTo>
                  <a:lnTo>
                    <a:pt x="220" y="228"/>
                  </a:lnTo>
                  <a:lnTo>
                    <a:pt x="220" y="226"/>
                  </a:lnTo>
                  <a:lnTo>
                    <a:pt x="220" y="224"/>
                  </a:lnTo>
                  <a:lnTo>
                    <a:pt x="218" y="224"/>
                  </a:lnTo>
                  <a:lnTo>
                    <a:pt x="218" y="222"/>
                  </a:lnTo>
                  <a:lnTo>
                    <a:pt x="218" y="222"/>
                  </a:lnTo>
                  <a:lnTo>
                    <a:pt x="218" y="220"/>
                  </a:lnTo>
                  <a:lnTo>
                    <a:pt x="220" y="220"/>
                  </a:lnTo>
                  <a:lnTo>
                    <a:pt x="220" y="218"/>
                  </a:lnTo>
                  <a:lnTo>
                    <a:pt x="218" y="218"/>
                  </a:lnTo>
                  <a:lnTo>
                    <a:pt x="218" y="216"/>
                  </a:lnTo>
                  <a:lnTo>
                    <a:pt x="216" y="216"/>
                  </a:lnTo>
                  <a:lnTo>
                    <a:pt x="218" y="214"/>
                  </a:lnTo>
                  <a:lnTo>
                    <a:pt x="216" y="214"/>
                  </a:lnTo>
                  <a:lnTo>
                    <a:pt x="214" y="214"/>
                  </a:lnTo>
                  <a:lnTo>
                    <a:pt x="214" y="212"/>
                  </a:lnTo>
                  <a:lnTo>
                    <a:pt x="212" y="212"/>
                  </a:lnTo>
                  <a:lnTo>
                    <a:pt x="212" y="210"/>
                  </a:lnTo>
                  <a:lnTo>
                    <a:pt x="212" y="208"/>
                  </a:lnTo>
                  <a:lnTo>
                    <a:pt x="212" y="206"/>
                  </a:lnTo>
                  <a:lnTo>
                    <a:pt x="212" y="204"/>
                  </a:lnTo>
                  <a:lnTo>
                    <a:pt x="212" y="202"/>
                  </a:lnTo>
                  <a:lnTo>
                    <a:pt x="212" y="200"/>
                  </a:lnTo>
                  <a:lnTo>
                    <a:pt x="212" y="198"/>
                  </a:lnTo>
                  <a:lnTo>
                    <a:pt x="210" y="196"/>
                  </a:lnTo>
                  <a:lnTo>
                    <a:pt x="212" y="196"/>
                  </a:lnTo>
                  <a:lnTo>
                    <a:pt x="212" y="194"/>
                  </a:lnTo>
                  <a:lnTo>
                    <a:pt x="212" y="192"/>
                  </a:lnTo>
                  <a:lnTo>
                    <a:pt x="214" y="192"/>
                  </a:lnTo>
                  <a:lnTo>
                    <a:pt x="212" y="190"/>
                  </a:lnTo>
                  <a:lnTo>
                    <a:pt x="212" y="188"/>
                  </a:lnTo>
                  <a:lnTo>
                    <a:pt x="212" y="186"/>
                  </a:lnTo>
                  <a:lnTo>
                    <a:pt x="214" y="186"/>
                  </a:lnTo>
                  <a:lnTo>
                    <a:pt x="216" y="186"/>
                  </a:lnTo>
                  <a:lnTo>
                    <a:pt x="216" y="184"/>
                  </a:lnTo>
                  <a:lnTo>
                    <a:pt x="216" y="182"/>
                  </a:lnTo>
                  <a:lnTo>
                    <a:pt x="218" y="182"/>
                  </a:lnTo>
                  <a:lnTo>
                    <a:pt x="218" y="180"/>
                  </a:lnTo>
                  <a:lnTo>
                    <a:pt x="216" y="178"/>
                  </a:lnTo>
                  <a:lnTo>
                    <a:pt x="216" y="176"/>
                  </a:lnTo>
                  <a:lnTo>
                    <a:pt x="216" y="174"/>
                  </a:lnTo>
                  <a:lnTo>
                    <a:pt x="216" y="174"/>
                  </a:lnTo>
                  <a:lnTo>
                    <a:pt x="216" y="172"/>
                  </a:lnTo>
                  <a:lnTo>
                    <a:pt x="216" y="170"/>
                  </a:lnTo>
                  <a:lnTo>
                    <a:pt x="214" y="168"/>
                  </a:lnTo>
                  <a:lnTo>
                    <a:pt x="214" y="166"/>
                  </a:lnTo>
                  <a:lnTo>
                    <a:pt x="216" y="166"/>
                  </a:lnTo>
                  <a:lnTo>
                    <a:pt x="216" y="164"/>
                  </a:lnTo>
                  <a:lnTo>
                    <a:pt x="218" y="164"/>
                  </a:lnTo>
                  <a:lnTo>
                    <a:pt x="218" y="162"/>
                  </a:lnTo>
                  <a:lnTo>
                    <a:pt x="216" y="162"/>
                  </a:lnTo>
                  <a:lnTo>
                    <a:pt x="218" y="160"/>
                  </a:lnTo>
                  <a:lnTo>
                    <a:pt x="216" y="158"/>
                  </a:lnTo>
                  <a:lnTo>
                    <a:pt x="218" y="156"/>
                  </a:lnTo>
                  <a:lnTo>
                    <a:pt x="218" y="154"/>
                  </a:lnTo>
                  <a:lnTo>
                    <a:pt x="218" y="152"/>
                  </a:lnTo>
                  <a:lnTo>
                    <a:pt x="218" y="150"/>
                  </a:lnTo>
                  <a:lnTo>
                    <a:pt x="216" y="150"/>
                  </a:lnTo>
                  <a:lnTo>
                    <a:pt x="216" y="148"/>
                  </a:lnTo>
                  <a:lnTo>
                    <a:pt x="216" y="146"/>
                  </a:lnTo>
                  <a:lnTo>
                    <a:pt x="218" y="144"/>
                  </a:lnTo>
                  <a:lnTo>
                    <a:pt x="218" y="142"/>
                  </a:lnTo>
                  <a:lnTo>
                    <a:pt x="220" y="142"/>
                  </a:lnTo>
                  <a:lnTo>
                    <a:pt x="220" y="140"/>
                  </a:lnTo>
                  <a:lnTo>
                    <a:pt x="220" y="138"/>
                  </a:lnTo>
                  <a:lnTo>
                    <a:pt x="220" y="136"/>
                  </a:lnTo>
                  <a:lnTo>
                    <a:pt x="220" y="134"/>
                  </a:lnTo>
                  <a:lnTo>
                    <a:pt x="222" y="132"/>
                  </a:lnTo>
                  <a:lnTo>
                    <a:pt x="224" y="132"/>
                  </a:lnTo>
                  <a:lnTo>
                    <a:pt x="226" y="132"/>
                  </a:lnTo>
                  <a:lnTo>
                    <a:pt x="226" y="130"/>
                  </a:lnTo>
                  <a:lnTo>
                    <a:pt x="228" y="130"/>
                  </a:lnTo>
                  <a:lnTo>
                    <a:pt x="228" y="128"/>
                  </a:lnTo>
                  <a:lnTo>
                    <a:pt x="230" y="128"/>
                  </a:lnTo>
                  <a:lnTo>
                    <a:pt x="232" y="126"/>
                  </a:lnTo>
                  <a:lnTo>
                    <a:pt x="232" y="126"/>
                  </a:lnTo>
                  <a:lnTo>
                    <a:pt x="234" y="126"/>
                  </a:lnTo>
                  <a:lnTo>
                    <a:pt x="234" y="124"/>
                  </a:lnTo>
                  <a:lnTo>
                    <a:pt x="232" y="124"/>
                  </a:lnTo>
                  <a:lnTo>
                    <a:pt x="234" y="122"/>
                  </a:lnTo>
                  <a:lnTo>
                    <a:pt x="234" y="120"/>
                  </a:lnTo>
                  <a:lnTo>
                    <a:pt x="236" y="118"/>
                  </a:lnTo>
                  <a:lnTo>
                    <a:pt x="236" y="116"/>
                  </a:lnTo>
                  <a:lnTo>
                    <a:pt x="234" y="114"/>
                  </a:lnTo>
                  <a:lnTo>
                    <a:pt x="234" y="112"/>
                  </a:lnTo>
                  <a:lnTo>
                    <a:pt x="236" y="112"/>
                  </a:lnTo>
                  <a:lnTo>
                    <a:pt x="236" y="110"/>
                  </a:lnTo>
                  <a:lnTo>
                    <a:pt x="236" y="108"/>
                  </a:lnTo>
                  <a:lnTo>
                    <a:pt x="236" y="106"/>
                  </a:lnTo>
                  <a:lnTo>
                    <a:pt x="238" y="106"/>
                  </a:lnTo>
                  <a:lnTo>
                    <a:pt x="240" y="104"/>
                  </a:lnTo>
                  <a:lnTo>
                    <a:pt x="240" y="102"/>
                  </a:lnTo>
                  <a:lnTo>
                    <a:pt x="242" y="100"/>
                  </a:lnTo>
                  <a:lnTo>
                    <a:pt x="244" y="98"/>
                  </a:lnTo>
                  <a:lnTo>
                    <a:pt x="246" y="98"/>
                  </a:lnTo>
                  <a:lnTo>
                    <a:pt x="246" y="96"/>
                  </a:lnTo>
                  <a:lnTo>
                    <a:pt x="246" y="94"/>
                  </a:lnTo>
                  <a:lnTo>
                    <a:pt x="246" y="92"/>
                  </a:lnTo>
                  <a:lnTo>
                    <a:pt x="248" y="92"/>
                  </a:lnTo>
                  <a:lnTo>
                    <a:pt x="248" y="90"/>
                  </a:lnTo>
                  <a:lnTo>
                    <a:pt x="248" y="88"/>
                  </a:lnTo>
                  <a:lnTo>
                    <a:pt x="248" y="86"/>
                  </a:lnTo>
                  <a:lnTo>
                    <a:pt x="248" y="84"/>
                  </a:lnTo>
                  <a:lnTo>
                    <a:pt x="248" y="82"/>
                  </a:lnTo>
                  <a:lnTo>
                    <a:pt x="248" y="80"/>
                  </a:lnTo>
                  <a:lnTo>
                    <a:pt x="248" y="78"/>
                  </a:lnTo>
                  <a:lnTo>
                    <a:pt x="250" y="78"/>
                  </a:lnTo>
                  <a:lnTo>
                    <a:pt x="248" y="78"/>
                  </a:lnTo>
                  <a:lnTo>
                    <a:pt x="248" y="76"/>
                  </a:lnTo>
                  <a:lnTo>
                    <a:pt x="248" y="76"/>
                  </a:lnTo>
                  <a:lnTo>
                    <a:pt x="248" y="74"/>
                  </a:lnTo>
                  <a:lnTo>
                    <a:pt x="248" y="72"/>
                  </a:lnTo>
                  <a:lnTo>
                    <a:pt x="248" y="72"/>
                  </a:lnTo>
                  <a:lnTo>
                    <a:pt x="248" y="70"/>
                  </a:lnTo>
                  <a:lnTo>
                    <a:pt x="248" y="68"/>
                  </a:lnTo>
                  <a:lnTo>
                    <a:pt x="248" y="66"/>
                  </a:lnTo>
                  <a:lnTo>
                    <a:pt x="248" y="64"/>
                  </a:lnTo>
                  <a:lnTo>
                    <a:pt x="248" y="64"/>
                  </a:lnTo>
                  <a:lnTo>
                    <a:pt x="248" y="62"/>
                  </a:lnTo>
                  <a:lnTo>
                    <a:pt x="248" y="60"/>
                  </a:lnTo>
                  <a:lnTo>
                    <a:pt x="248" y="58"/>
                  </a:lnTo>
                  <a:lnTo>
                    <a:pt x="248" y="58"/>
                  </a:lnTo>
                  <a:lnTo>
                    <a:pt x="248" y="56"/>
                  </a:lnTo>
                  <a:lnTo>
                    <a:pt x="248" y="54"/>
                  </a:lnTo>
                  <a:lnTo>
                    <a:pt x="246" y="54"/>
                  </a:lnTo>
                  <a:lnTo>
                    <a:pt x="246" y="52"/>
                  </a:lnTo>
                  <a:lnTo>
                    <a:pt x="246" y="50"/>
                  </a:lnTo>
                  <a:lnTo>
                    <a:pt x="246" y="48"/>
                  </a:lnTo>
                  <a:lnTo>
                    <a:pt x="246" y="46"/>
                  </a:lnTo>
                  <a:lnTo>
                    <a:pt x="248" y="44"/>
                  </a:lnTo>
                  <a:lnTo>
                    <a:pt x="248" y="42"/>
                  </a:lnTo>
                  <a:lnTo>
                    <a:pt x="248" y="40"/>
                  </a:lnTo>
                  <a:lnTo>
                    <a:pt x="248" y="38"/>
                  </a:lnTo>
                  <a:lnTo>
                    <a:pt x="246" y="36"/>
                  </a:lnTo>
                  <a:lnTo>
                    <a:pt x="248" y="36"/>
                  </a:lnTo>
                  <a:lnTo>
                    <a:pt x="248" y="34"/>
                  </a:lnTo>
                  <a:lnTo>
                    <a:pt x="248" y="32"/>
                  </a:lnTo>
                  <a:lnTo>
                    <a:pt x="248" y="30"/>
                  </a:lnTo>
                  <a:lnTo>
                    <a:pt x="248" y="30"/>
                  </a:lnTo>
                  <a:lnTo>
                    <a:pt x="246" y="30"/>
                  </a:lnTo>
                  <a:lnTo>
                    <a:pt x="248" y="28"/>
                  </a:lnTo>
                  <a:lnTo>
                    <a:pt x="248" y="26"/>
                  </a:lnTo>
                  <a:lnTo>
                    <a:pt x="248" y="24"/>
                  </a:lnTo>
                  <a:lnTo>
                    <a:pt x="248" y="22"/>
                  </a:lnTo>
                  <a:lnTo>
                    <a:pt x="248" y="24"/>
                  </a:lnTo>
                  <a:lnTo>
                    <a:pt x="248" y="22"/>
                  </a:lnTo>
                  <a:lnTo>
                    <a:pt x="248" y="20"/>
                  </a:lnTo>
                  <a:lnTo>
                    <a:pt x="246" y="20"/>
                  </a:lnTo>
                  <a:lnTo>
                    <a:pt x="246" y="18"/>
                  </a:lnTo>
                  <a:lnTo>
                    <a:pt x="246" y="16"/>
                  </a:lnTo>
                  <a:lnTo>
                    <a:pt x="244" y="16"/>
                  </a:lnTo>
                  <a:lnTo>
                    <a:pt x="244" y="14"/>
                  </a:lnTo>
                  <a:lnTo>
                    <a:pt x="246" y="14"/>
                  </a:lnTo>
                  <a:lnTo>
                    <a:pt x="246" y="12"/>
                  </a:lnTo>
                  <a:lnTo>
                    <a:pt x="244" y="12"/>
                  </a:lnTo>
                  <a:lnTo>
                    <a:pt x="244" y="10"/>
                  </a:lnTo>
                  <a:lnTo>
                    <a:pt x="246" y="10"/>
                  </a:lnTo>
                  <a:lnTo>
                    <a:pt x="246" y="8"/>
                  </a:lnTo>
                  <a:lnTo>
                    <a:pt x="246" y="6"/>
                  </a:lnTo>
                  <a:lnTo>
                    <a:pt x="246" y="4"/>
                  </a:lnTo>
                  <a:lnTo>
                    <a:pt x="246" y="2"/>
                  </a:lnTo>
                  <a:lnTo>
                    <a:pt x="246" y="0"/>
                  </a:lnTo>
                  <a:lnTo>
                    <a:pt x="244" y="0"/>
                  </a:lnTo>
                  <a:lnTo>
                    <a:pt x="242" y="0"/>
                  </a:lnTo>
                  <a:lnTo>
                    <a:pt x="240" y="0"/>
                  </a:lnTo>
                  <a:lnTo>
                    <a:pt x="238" y="0"/>
                  </a:lnTo>
                  <a:lnTo>
                    <a:pt x="236" y="2"/>
                  </a:lnTo>
                  <a:lnTo>
                    <a:pt x="234" y="2"/>
                  </a:lnTo>
                  <a:lnTo>
                    <a:pt x="232" y="2"/>
                  </a:lnTo>
                  <a:lnTo>
                    <a:pt x="232" y="4"/>
                  </a:lnTo>
                  <a:lnTo>
                    <a:pt x="230" y="4"/>
                  </a:lnTo>
                  <a:lnTo>
                    <a:pt x="228" y="4"/>
                  </a:lnTo>
                  <a:lnTo>
                    <a:pt x="226" y="6"/>
                  </a:lnTo>
                  <a:lnTo>
                    <a:pt x="224" y="6"/>
                  </a:lnTo>
                  <a:lnTo>
                    <a:pt x="222" y="6"/>
                  </a:lnTo>
                  <a:lnTo>
                    <a:pt x="222" y="8"/>
                  </a:lnTo>
                  <a:lnTo>
                    <a:pt x="220" y="8"/>
                  </a:lnTo>
                  <a:lnTo>
                    <a:pt x="218" y="8"/>
                  </a:lnTo>
                  <a:lnTo>
                    <a:pt x="216" y="8"/>
                  </a:lnTo>
                  <a:lnTo>
                    <a:pt x="216" y="10"/>
                  </a:lnTo>
                  <a:lnTo>
                    <a:pt x="214" y="10"/>
                  </a:lnTo>
                  <a:lnTo>
                    <a:pt x="214" y="12"/>
                  </a:lnTo>
                  <a:lnTo>
                    <a:pt x="212" y="12"/>
                  </a:lnTo>
                  <a:lnTo>
                    <a:pt x="210" y="12"/>
                  </a:lnTo>
                  <a:lnTo>
                    <a:pt x="210" y="14"/>
                  </a:lnTo>
                  <a:lnTo>
                    <a:pt x="208" y="14"/>
                  </a:lnTo>
                  <a:lnTo>
                    <a:pt x="208" y="16"/>
                  </a:lnTo>
                  <a:lnTo>
                    <a:pt x="206" y="16"/>
                  </a:lnTo>
                  <a:lnTo>
                    <a:pt x="206" y="18"/>
                  </a:lnTo>
                  <a:lnTo>
                    <a:pt x="206" y="20"/>
                  </a:lnTo>
                  <a:lnTo>
                    <a:pt x="204" y="20"/>
                  </a:lnTo>
                  <a:lnTo>
                    <a:pt x="202" y="20"/>
                  </a:lnTo>
                  <a:lnTo>
                    <a:pt x="200" y="20"/>
                  </a:lnTo>
                  <a:lnTo>
                    <a:pt x="200" y="20"/>
                  </a:lnTo>
                  <a:lnTo>
                    <a:pt x="198" y="18"/>
                  </a:lnTo>
                  <a:lnTo>
                    <a:pt x="196" y="18"/>
                  </a:lnTo>
                  <a:lnTo>
                    <a:pt x="196" y="16"/>
                  </a:lnTo>
                  <a:lnTo>
                    <a:pt x="192" y="14"/>
                  </a:lnTo>
                  <a:lnTo>
                    <a:pt x="190" y="14"/>
                  </a:lnTo>
                  <a:lnTo>
                    <a:pt x="188" y="14"/>
                  </a:lnTo>
                  <a:lnTo>
                    <a:pt x="186" y="14"/>
                  </a:lnTo>
                  <a:lnTo>
                    <a:pt x="184" y="14"/>
                  </a:lnTo>
                  <a:lnTo>
                    <a:pt x="182" y="16"/>
                  </a:lnTo>
                  <a:lnTo>
                    <a:pt x="176" y="16"/>
                  </a:lnTo>
                  <a:lnTo>
                    <a:pt x="174" y="18"/>
                  </a:lnTo>
                  <a:lnTo>
                    <a:pt x="160" y="28"/>
                  </a:lnTo>
                  <a:lnTo>
                    <a:pt x="152" y="32"/>
                  </a:lnTo>
                  <a:lnTo>
                    <a:pt x="152" y="34"/>
                  </a:lnTo>
                  <a:lnTo>
                    <a:pt x="150" y="34"/>
                  </a:lnTo>
                  <a:lnTo>
                    <a:pt x="150" y="36"/>
                  </a:lnTo>
                  <a:lnTo>
                    <a:pt x="148" y="36"/>
                  </a:lnTo>
                  <a:lnTo>
                    <a:pt x="148" y="38"/>
                  </a:lnTo>
                  <a:lnTo>
                    <a:pt x="146" y="38"/>
                  </a:lnTo>
                  <a:lnTo>
                    <a:pt x="146" y="40"/>
                  </a:lnTo>
                  <a:lnTo>
                    <a:pt x="144" y="40"/>
                  </a:lnTo>
                  <a:lnTo>
                    <a:pt x="144" y="42"/>
                  </a:lnTo>
                  <a:lnTo>
                    <a:pt x="142" y="42"/>
                  </a:lnTo>
                  <a:lnTo>
                    <a:pt x="140" y="44"/>
                  </a:lnTo>
                  <a:lnTo>
                    <a:pt x="138" y="44"/>
                  </a:lnTo>
                  <a:lnTo>
                    <a:pt x="138" y="46"/>
                  </a:lnTo>
                  <a:lnTo>
                    <a:pt x="136" y="46"/>
                  </a:lnTo>
                  <a:lnTo>
                    <a:pt x="136" y="48"/>
                  </a:lnTo>
                  <a:lnTo>
                    <a:pt x="134" y="48"/>
                  </a:lnTo>
                  <a:lnTo>
                    <a:pt x="134" y="50"/>
                  </a:lnTo>
                  <a:lnTo>
                    <a:pt x="132" y="52"/>
                  </a:lnTo>
                  <a:lnTo>
                    <a:pt x="128" y="54"/>
                  </a:lnTo>
                  <a:lnTo>
                    <a:pt x="126" y="56"/>
                  </a:lnTo>
                  <a:lnTo>
                    <a:pt x="124" y="58"/>
                  </a:lnTo>
                  <a:lnTo>
                    <a:pt x="120" y="60"/>
                  </a:lnTo>
                  <a:lnTo>
                    <a:pt x="118" y="62"/>
                  </a:lnTo>
                  <a:lnTo>
                    <a:pt x="114" y="66"/>
                  </a:lnTo>
                  <a:lnTo>
                    <a:pt x="112" y="66"/>
                  </a:lnTo>
                  <a:lnTo>
                    <a:pt x="110" y="68"/>
                  </a:lnTo>
                  <a:lnTo>
                    <a:pt x="110" y="70"/>
                  </a:lnTo>
                  <a:lnTo>
                    <a:pt x="108" y="70"/>
                  </a:lnTo>
                  <a:lnTo>
                    <a:pt x="108" y="72"/>
                  </a:lnTo>
                  <a:lnTo>
                    <a:pt x="106" y="72"/>
                  </a:lnTo>
                  <a:lnTo>
                    <a:pt x="104" y="74"/>
                  </a:lnTo>
                  <a:lnTo>
                    <a:pt x="104" y="76"/>
                  </a:lnTo>
                  <a:lnTo>
                    <a:pt x="102" y="76"/>
                  </a:lnTo>
                  <a:lnTo>
                    <a:pt x="102" y="78"/>
                  </a:lnTo>
                  <a:lnTo>
                    <a:pt x="100" y="78"/>
                  </a:lnTo>
                  <a:lnTo>
                    <a:pt x="98" y="78"/>
                  </a:lnTo>
                  <a:lnTo>
                    <a:pt x="96" y="80"/>
                  </a:lnTo>
                  <a:lnTo>
                    <a:pt x="94" y="82"/>
                  </a:lnTo>
                  <a:lnTo>
                    <a:pt x="92" y="82"/>
                  </a:lnTo>
                  <a:lnTo>
                    <a:pt x="92" y="84"/>
                  </a:lnTo>
                  <a:lnTo>
                    <a:pt x="90" y="84"/>
                  </a:lnTo>
                  <a:lnTo>
                    <a:pt x="88" y="86"/>
                  </a:lnTo>
                  <a:lnTo>
                    <a:pt x="86" y="86"/>
                  </a:lnTo>
                  <a:lnTo>
                    <a:pt x="86" y="88"/>
                  </a:lnTo>
                  <a:lnTo>
                    <a:pt x="84" y="88"/>
                  </a:lnTo>
                  <a:lnTo>
                    <a:pt x="82" y="88"/>
                  </a:lnTo>
                  <a:lnTo>
                    <a:pt x="80" y="90"/>
                  </a:lnTo>
                  <a:lnTo>
                    <a:pt x="78" y="90"/>
                  </a:lnTo>
                  <a:lnTo>
                    <a:pt x="76" y="90"/>
                  </a:lnTo>
                  <a:lnTo>
                    <a:pt x="74" y="90"/>
                  </a:lnTo>
                  <a:lnTo>
                    <a:pt x="72" y="88"/>
                  </a:lnTo>
                  <a:lnTo>
                    <a:pt x="70" y="88"/>
                  </a:lnTo>
                  <a:lnTo>
                    <a:pt x="68" y="86"/>
                  </a:lnTo>
                  <a:lnTo>
                    <a:pt x="66" y="86"/>
                  </a:lnTo>
                  <a:lnTo>
                    <a:pt x="64" y="86"/>
                  </a:lnTo>
                  <a:lnTo>
                    <a:pt x="64" y="84"/>
                  </a:lnTo>
                  <a:lnTo>
                    <a:pt x="62" y="84"/>
                  </a:lnTo>
                  <a:lnTo>
                    <a:pt x="60" y="84"/>
                  </a:lnTo>
                  <a:lnTo>
                    <a:pt x="60" y="82"/>
                  </a:lnTo>
                  <a:lnTo>
                    <a:pt x="58" y="82"/>
                  </a:lnTo>
                  <a:lnTo>
                    <a:pt x="56" y="82"/>
                  </a:lnTo>
                  <a:lnTo>
                    <a:pt x="56" y="80"/>
                  </a:lnTo>
                  <a:lnTo>
                    <a:pt x="56" y="80"/>
                  </a:lnTo>
                  <a:lnTo>
                    <a:pt x="54" y="80"/>
                  </a:lnTo>
                  <a:lnTo>
                    <a:pt x="52" y="78"/>
                  </a:lnTo>
                  <a:lnTo>
                    <a:pt x="50" y="78"/>
                  </a:lnTo>
                  <a:lnTo>
                    <a:pt x="48" y="78"/>
                  </a:lnTo>
                  <a:lnTo>
                    <a:pt x="48" y="78"/>
                  </a:lnTo>
                  <a:lnTo>
                    <a:pt x="46" y="78"/>
                  </a:lnTo>
                  <a:lnTo>
                    <a:pt x="44" y="78"/>
                  </a:lnTo>
                  <a:lnTo>
                    <a:pt x="42" y="76"/>
                  </a:lnTo>
                  <a:lnTo>
                    <a:pt x="40" y="76"/>
                  </a:lnTo>
                  <a:lnTo>
                    <a:pt x="38" y="74"/>
                  </a:lnTo>
                  <a:lnTo>
                    <a:pt x="36" y="74"/>
                  </a:lnTo>
                  <a:lnTo>
                    <a:pt x="34" y="72"/>
                  </a:lnTo>
                  <a:lnTo>
                    <a:pt x="32" y="72"/>
                  </a:lnTo>
                  <a:lnTo>
                    <a:pt x="30" y="70"/>
                  </a:lnTo>
                  <a:lnTo>
                    <a:pt x="28" y="70"/>
                  </a:lnTo>
                  <a:lnTo>
                    <a:pt x="26" y="68"/>
                  </a:lnTo>
                  <a:lnTo>
                    <a:pt x="24" y="68"/>
                  </a:lnTo>
                  <a:lnTo>
                    <a:pt x="22" y="68"/>
                  </a:lnTo>
                  <a:lnTo>
                    <a:pt x="22" y="66"/>
                  </a:lnTo>
                  <a:lnTo>
                    <a:pt x="20" y="66"/>
                  </a:lnTo>
                  <a:lnTo>
                    <a:pt x="18" y="66"/>
                  </a:lnTo>
                  <a:lnTo>
                    <a:pt x="16" y="64"/>
                  </a:lnTo>
                  <a:lnTo>
                    <a:pt x="14" y="64"/>
                  </a:lnTo>
                  <a:lnTo>
                    <a:pt x="12" y="62"/>
                  </a:lnTo>
                  <a:lnTo>
                    <a:pt x="10" y="62"/>
                  </a:lnTo>
                  <a:lnTo>
                    <a:pt x="8" y="60"/>
                  </a:lnTo>
                  <a:lnTo>
                    <a:pt x="6" y="60"/>
                  </a:lnTo>
                  <a:lnTo>
                    <a:pt x="6" y="58"/>
                  </a:lnTo>
                  <a:lnTo>
                    <a:pt x="4" y="58"/>
                  </a:lnTo>
                  <a:lnTo>
                    <a:pt x="2" y="56"/>
                  </a:lnTo>
                  <a:lnTo>
                    <a:pt x="0" y="56"/>
                  </a:lnTo>
                  <a:lnTo>
                    <a:pt x="2" y="64"/>
                  </a:lnTo>
                  <a:lnTo>
                    <a:pt x="10" y="78"/>
                  </a:lnTo>
                  <a:lnTo>
                    <a:pt x="18" y="86"/>
                  </a:lnTo>
                  <a:lnTo>
                    <a:pt x="20" y="92"/>
                  </a:lnTo>
                  <a:lnTo>
                    <a:pt x="24" y="92"/>
                  </a:lnTo>
                  <a:lnTo>
                    <a:pt x="28" y="92"/>
                  </a:lnTo>
                  <a:lnTo>
                    <a:pt x="36" y="106"/>
                  </a:lnTo>
                  <a:lnTo>
                    <a:pt x="40" y="112"/>
                  </a:lnTo>
                  <a:lnTo>
                    <a:pt x="42" y="112"/>
                  </a:lnTo>
                  <a:lnTo>
                    <a:pt x="44" y="114"/>
                  </a:lnTo>
                  <a:lnTo>
                    <a:pt x="48" y="116"/>
                  </a:lnTo>
                  <a:lnTo>
                    <a:pt x="56" y="120"/>
                  </a:lnTo>
                  <a:lnTo>
                    <a:pt x="60" y="122"/>
                  </a:lnTo>
                  <a:lnTo>
                    <a:pt x="60" y="124"/>
                  </a:lnTo>
                  <a:lnTo>
                    <a:pt x="62" y="124"/>
                  </a:lnTo>
                  <a:lnTo>
                    <a:pt x="72" y="128"/>
                  </a:lnTo>
                  <a:lnTo>
                    <a:pt x="76" y="130"/>
                  </a:lnTo>
                  <a:lnTo>
                    <a:pt x="80" y="130"/>
                  </a:lnTo>
                  <a:lnTo>
                    <a:pt x="84" y="132"/>
                  </a:lnTo>
                  <a:lnTo>
                    <a:pt x="86" y="132"/>
                  </a:lnTo>
                  <a:lnTo>
                    <a:pt x="88" y="134"/>
                  </a:lnTo>
                  <a:lnTo>
                    <a:pt x="90" y="134"/>
                  </a:lnTo>
                  <a:lnTo>
                    <a:pt x="92" y="134"/>
                  </a:lnTo>
                  <a:lnTo>
                    <a:pt x="94" y="136"/>
                  </a:lnTo>
                  <a:lnTo>
                    <a:pt x="94" y="138"/>
                  </a:lnTo>
                  <a:lnTo>
                    <a:pt x="94" y="140"/>
                  </a:lnTo>
                  <a:lnTo>
                    <a:pt x="92" y="142"/>
                  </a:lnTo>
                  <a:lnTo>
                    <a:pt x="84" y="142"/>
                  </a:lnTo>
                  <a:lnTo>
                    <a:pt x="86" y="146"/>
                  </a:lnTo>
                  <a:lnTo>
                    <a:pt x="86" y="148"/>
                  </a:lnTo>
                  <a:lnTo>
                    <a:pt x="88" y="148"/>
                  </a:lnTo>
                  <a:lnTo>
                    <a:pt x="88" y="150"/>
                  </a:lnTo>
                  <a:lnTo>
                    <a:pt x="90" y="152"/>
                  </a:lnTo>
                  <a:lnTo>
                    <a:pt x="90" y="154"/>
                  </a:lnTo>
                  <a:lnTo>
                    <a:pt x="88" y="156"/>
                  </a:lnTo>
                  <a:lnTo>
                    <a:pt x="86" y="156"/>
                  </a:lnTo>
                  <a:lnTo>
                    <a:pt x="84" y="158"/>
                  </a:lnTo>
                  <a:lnTo>
                    <a:pt x="82" y="160"/>
                  </a:lnTo>
                  <a:lnTo>
                    <a:pt x="86" y="160"/>
                  </a:lnTo>
                  <a:lnTo>
                    <a:pt x="84" y="162"/>
                  </a:lnTo>
                  <a:lnTo>
                    <a:pt x="86" y="170"/>
                  </a:lnTo>
                  <a:lnTo>
                    <a:pt x="88" y="170"/>
                  </a:lnTo>
                  <a:lnTo>
                    <a:pt x="90" y="170"/>
                  </a:lnTo>
                  <a:lnTo>
                    <a:pt x="92" y="170"/>
                  </a:lnTo>
                  <a:lnTo>
                    <a:pt x="102" y="174"/>
                  </a:lnTo>
                  <a:lnTo>
                    <a:pt x="104" y="174"/>
                  </a:lnTo>
                  <a:lnTo>
                    <a:pt x="104" y="172"/>
                  </a:lnTo>
                  <a:lnTo>
                    <a:pt x="104" y="170"/>
                  </a:lnTo>
                  <a:lnTo>
                    <a:pt x="104" y="170"/>
                  </a:lnTo>
                  <a:lnTo>
                    <a:pt x="106" y="170"/>
                  </a:lnTo>
                  <a:lnTo>
                    <a:pt x="108" y="172"/>
                  </a:lnTo>
                  <a:lnTo>
                    <a:pt x="110" y="172"/>
                  </a:lnTo>
                  <a:lnTo>
                    <a:pt x="118" y="172"/>
                  </a:lnTo>
                  <a:lnTo>
                    <a:pt x="120" y="174"/>
                  </a:lnTo>
                  <a:lnTo>
                    <a:pt x="118" y="180"/>
                  </a:lnTo>
                  <a:lnTo>
                    <a:pt x="116" y="182"/>
                  </a:lnTo>
                  <a:lnTo>
                    <a:pt x="116" y="184"/>
                  </a:lnTo>
                  <a:lnTo>
                    <a:pt x="116" y="186"/>
                  </a:lnTo>
                  <a:lnTo>
                    <a:pt x="134" y="188"/>
                  </a:lnTo>
                  <a:lnTo>
                    <a:pt x="142" y="188"/>
                  </a:lnTo>
                  <a:lnTo>
                    <a:pt x="142" y="190"/>
                  </a:lnTo>
                  <a:lnTo>
                    <a:pt x="140" y="190"/>
                  </a:lnTo>
                  <a:lnTo>
                    <a:pt x="140" y="192"/>
                  </a:lnTo>
                  <a:lnTo>
                    <a:pt x="140" y="194"/>
                  </a:lnTo>
                  <a:lnTo>
                    <a:pt x="140" y="196"/>
                  </a:lnTo>
                  <a:lnTo>
                    <a:pt x="138" y="196"/>
                  </a:lnTo>
                  <a:lnTo>
                    <a:pt x="138" y="198"/>
                  </a:lnTo>
                  <a:lnTo>
                    <a:pt x="136" y="198"/>
                  </a:lnTo>
                  <a:lnTo>
                    <a:pt x="136" y="200"/>
                  </a:lnTo>
                  <a:lnTo>
                    <a:pt x="152" y="200"/>
                  </a:lnTo>
                  <a:lnTo>
                    <a:pt x="152" y="202"/>
                  </a:lnTo>
                  <a:lnTo>
                    <a:pt x="152" y="204"/>
                  </a:lnTo>
                  <a:lnTo>
                    <a:pt x="152" y="206"/>
                  </a:lnTo>
                  <a:lnTo>
                    <a:pt x="152" y="208"/>
                  </a:lnTo>
                  <a:lnTo>
                    <a:pt x="152" y="210"/>
                  </a:lnTo>
                  <a:lnTo>
                    <a:pt x="152" y="212"/>
                  </a:lnTo>
                  <a:lnTo>
                    <a:pt x="152" y="214"/>
                  </a:lnTo>
                  <a:lnTo>
                    <a:pt x="152" y="216"/>
                  </a:lnTo>
                  <a:lnTo>
                    <a:pt x="152" y="218"/>
                  </a:lnTo>
                  <a:lnTo>
                    <a:pt x="152" y="220"/>
                  </a:lnTo>
                  <a:lnTo>
                    <a:pt x="150" y="220"/>
                  </a:lnTo>
                  <a:lnTo>
                    <a:pt x="150" y="222"/>
                  </a:lnTo>
                  <a:lnTo>
                    <a:pt x="150" y="222"/>
                  </a:lnTo>
                  <a:lnTo>
                    <a:pt x="152" y="224"/>
                  </a:lnTo>
                  <a:lnTo>
                    <a:pt x="154" y="226"/>
                  </a:lnTo>
                  <a:lnTo>
                    <a:pt x="154" y="228"/>
                  </a:lnTo>
                  <a:lnTo>
                    <a:pt x="154" y="230"/>
                  </a:lnTo>
                  <a:lnTo>
                    <a:pt x="154" y="232"/>
                  </a:lnTo>
                  <a:lnTo>
                    <a:pt x="154" y="234"/>
                  </a:lnTo>
                  <a:lnTo>
                    <a:pt x="154" y="236"/>
                  </a:lnTo>
                  <a:lnTo>
                    <a:pt x="156" y="238"/>
                  </a:lnTo>
                  <a:lnTo>
                    <a:pt x="156" y="240"/>
                  </a:lnTo>
                  <a:lnTo>
                    <a:pt x="156" y="242"/>
                  </a:lnTo>
                  <a:lnTo>
                    <a:pt x="156" y="248"/>
                  </a:lnTo>
                  <a:lnTo>
                    <a:pt x="158" y="248"/>
                  </a:lnTo>
                  <a:lnTo>
                    <a:pt x="158" y="250"/>
                  </a:lnTo>
                  <a:lnTo>
                    <a:pt x="156" y="252"/>
                  </a:lnTo>
                  <a:lnTo>
                    <a:pt x="156" y="254"/>
                  </a:lnTo>
                  <a:lnTo>
                    <a:pt x="156" y="256"/>
                  </a:lnTo>
                  <a:lnTo>
                    <a:pt x="154" y="258"/>
                  </a:lnTo>
                  <a:lnTo>
                    <a:pt x="152" y="258"/>
                  </a:lnTo>
                  <a:lnTo>
                    <a:pt x="152" y="260"/>
                  </a:lnTo>
                  <a:lnTo>
                    <a:pt x="154" y="260"/>
                  </a:lnTo>
                  <a:lnTo>
                    <a:pt x="154" y="262"/>
                  </a:lnTo>
                  <a:lnTo>
                    <a:pt x="152" y="264"/>
                  </a:lnTo>
                  <a:lnTo>
                    <a:pt x="152" y="266"/>
                  </a:lnTo>
                  <a:lnTo>
                    <a:pt x="152" y="268"/>
                  </a:lnTo>
                  <a:lnTo>
                    <a:pt x="152" y="270"/>
                  </a:lnTo>
                  <a:lnTo>
                    <a:pt x="154" y="270"/>
                  </a:lnTo>
                  <a:lnTo>
                    <a:pt x="154" y="272"/>
                  </a:lnTo>
                  <a:lnTo>
                    <a:pt x="154" y="274"/>
                  </a:lnTo>
                  <a:lnTo>
                    <a:pt x="156" y="274"/>
                  </a:lnTo>
                  <a:lnTo>
                    <a:pt x="158" y="274"/>
                  </a:lnTo>
                  <a:lnTo>
                    <a:pt x="156" y="276"/>
                  </a:lnTo>
                  <a:lnTo>
                    <a:pt x="156" y="278"/>
                  </a:lnTo>
                  <a:lnTo>
                    <a:pt x="150" y="278"/>
                  </a:lnTo>
                  <a:lnTo>
                    <a:pt x="132" y="278"/>
                  </a:lnTo>
                  <a:lnTo>
                    <a:pt x="116" y="278"/>
                  </a:lnTo>
                  <a:lnTo>
                    <a:pt x="116" y="280"/>
                  </a:lnTo>
                  <a:lnTo>
                    <a:pt x="118" y="282"/>
                  </a:lnTo>
                  <a:lnTo>
                    <a:pt x="118" y="284"/>
                  </a:lnTo>
                  <a:lnTo>
                    <a:pt x="118" y="286"/>
                  </a:lnTo>
                  <a:lnTo>
                    <a:pt x="120" y="286"/>
                  </a:lnTo>
                  <a:lnTo>
                    <a:pt x="120" y="288"/>
                  </a:lnTo>
                  <a:lnTo>
                    <a:pt x="120" y="290"/>
                  </a:lnTo>
                  <a:lnTo>
                    <a:pt x="122" y="290"/>
                  </a:lnTo>
                  <a:lnTo>
                    <a:pt x="122" y="292"/>
                  </a:lnTo>
                  <a:lnTo>
                    <a:pt x="124" y="294"/>
                  </a:lnTo>
                  <a:lnTo>
                    <a:pt x="124" y="296"/>
                  </a:lnTo>
                  <a:lnTo>
                    <a:pt x="126" y="298"/>
                  </a:lnTo>
                  <a:lnTo>
                    <a:pt x="128" y="300"/>
                  </a:lnTo>
                  <a:lnTo>
                    <a:pt x="128" y="302"/>
                  </a:lnTo>
                  <a:lnTo>
                    <a:pt x="130" y="302"/>
                  </a:lnTo>
                  <a:lnTo>
                    <a:pt x="130" y="304"/>
                  </a:lnTo>
                  <a:lnTo>
                    <a:pt x="132" y="306"/>
                  </a:lnTo>
                  <a:lnTo>
                    <a:pt x="132" y="308"/>
                  </a:lnTo>
                  <a:lnTo>
                    <a:pt x="134" y="308"/>
                  </a:lnTo>
                  <a:lnTo>
                    <a:pt x="134" y="310"/>
                  </a:lnTo>
                  <a:lnTo>
                    <a:pt x="136" y="310"/>
                  </a:lnTo>
                  <a:lnTo>
                    <a:pt x="136" y="312"/>
                  </a:lnTo>
                  <a:lnTo>
                    <a:pt x="138" y="314"/>
                  </a:lnTo>
                  <a:lnTo>
                    <a:pt x="140" y="316"/>
                  </a:lnTo>
                  <a:lnTo>
                    <a:pt x="140" y="318"/>
                  </a:lnTo>
                  <a:lnTo>
                    <a:pt x="140" y="318"/>
                  </a:lnTo>
                  <a:lnTo>
                    <a:pt x="142" y="318"/>
                  </a:lnTo>
                  <a:lnTo>
                    <a:pt x="142" y="320"/>
                  </a:lnTo>
                  <a:lnTo>
                    <a:pt x="142" y="322"/>
                  </a:lnTo>
                  <a:lnTo>
                    <a:pt x="144" y="322"/>
                  </a:lnTo>
                  <a:lnTo>
                    <a:pt x="144" y="324"/>
                  </a:lnTo>
                  <a:lnTo>
                    <a:pt x="146" y="326"/>
                  </a:lnTo>
                  <a:lnTo>
                    <a:pt x="146" y="328"/>
                  </a:lnTo>
                  <a:lnTo>
                    <a:pt x="148" y="328"/>
                  </a:lnTo>
                  <a:lnTo>
                    <a:pt x="148" y="330"/>
                  </a:lnTo>
                  <a:lnTo>
                    <a:pt x="148" y="332"/>
                  </a:lnTo>
                  <a:lnTo>
                    <a:pt x="148" y="334"/>
                  </a:lnTo>
                  <a:lnTo>
                    <a:pt x="148" y="336"/>
                  </a:lnTo>
                  <a:lnTo>
                    <a:pt x="148" y="338"/>
                  </a:lnTo>
                  <a:lnTo>
                    <a:pt x="146" y="338"/>
                  </a:lnTo>
                  <a:lnTo>
                    <a:pt x="146" y="340"/>
                  </a:lnTo>
                  <a:lnTo>
                    <a:pt x="146" y="342"/>
                  </a:lnTo>
                  <a:lnTo>
                    <a:pt x="146" y="344"/>
                  </a:lnTo>
                  <a:lnTo>
                    <a:pt x="146" y="346"/>
                  </a:lnTo>
                  <a:lnTo>
                    <a:pt x="146" y="348"/>
                  </a:lnTo>
                  <a:lnTo>
                    <a:pt x="144" y="350"/>
                  </a:lnTo>
                  <a:lnTo>
                    <a:pt x="144" y="352"/>
                  </a:lnTo>
                  <a:lnTo>
                    <a:pt x="140" y="366"/>
                  </a:lnTo>
                  <a:lnTo>
                    <a:pt x="140" y="368"/>
                  </a:lnTo>
                  <a:lnTo>
                    <a:pt x="140" y="370"/>
                  </a:lnTo>
                  <a:lnTo>
                    <a:pt x="140" y="376"/>
                  </a:lnTo>
                  <a:lnTo>
                    <a:pt x="140" y="382"/>
                  </a:lnTo>
                  <a:lnTo>
                    <a:pt x="140" y="386"/>
                  </a:lnTo>
                  <a:lnTo>
                    <a:pt x="138" y="392"/>
                  </a:lnTo>
                  <a:lnTo>
                    <a:pt x="138" y="394"/>
                  </a:lnTo>
                  <a:lnTo>
                    <a:pt x="138" y="396"/>
                  </a:lnTo>
                  <a:lnTo>
                    <a:pt x="138" y="398"/>
                  </a:lnTo>
                  <a:lnTo>
                    <a:pt x="140" y="398"/>
                  </a:lnTo>
                  <a:lnTo>
                    <a:pt x="140" y="400"/>
                  </a:lnTo>
                  <a:lnTo>
                    <a:pt x="140" y="402"/>
                  </a:lnTo>
                  <a:lnTo>
                    <a:pt x="140" y="404"/>
                  </a:lnTo>
                  <a:lnTo>
                    <a:pt x="142" y="406"/>
                  </a:lnTo>
                  <a:lnTo>
                    <a:pt x="144" y="408"/>
                  </a:lnTo>
                  <a:lnTo>
                    <a:pt x="146" y="410"/>
                  </a:lnTo>
                  <a:lnTo>
                    <a:pt x="146" y="412"/>
                  </a:lnTo>
                  <a:lnTo>
                    <a:pt x="148" y="412"/>
                  </a:lnTo>
                  <a:lnTo>
                    <a:pt x="148" y="414"/>
                  </a:lnTo>
                  <a:lnTo>
                    <a:pt x="148" y="414"/>
                  </a:lnTo>
                  <a:lnTo>
                    <a:pt x="148" y="416"/>
                  </a:lnTo>
                  <a:lnTo>
                    <a:pt x="148" y="418"/>
                  </a:lnTo>
                  <a:lnTo>
                    <a:pt x="148" y="420"/>
                  </a:lnTo>
                  <a:lnTo>
                    <a:pt x="148" y="422"/>
                  </a:lnTo>
                  <a:lnTo>
                    <a:pt x="146" y="424"/>
                  </a:lnTo>
                  <a:lnTo>
                    <a:pt x="144" y="426"/>
                  </a:lnTo>
                  <a:lnTo>
                    <a:pt x="144" y="428"/>
                  </a:lnTo>
                  <a:lnTo>
                    <a:pt x="142" y="428"/>
                  </a:lnTo>
                  <a:lnTo>
                    <a:pt x="142" y="430"/>
                  </a:lnTo>
                  <a:lnTo>
                    <a:pt x="144" y="430"/>
                  </a:lnTo>
                  <a:lnTo>
                    <a:pt x="144" y="432"/>
                  </a:lnTo>
                  <a:lnTo>
                    <a:pt x="146" y="432"/>
                  </a:lnTo>
                  <a:lnTo>
                    <a:pt x="146" y="434"/>
                  </a:lnTo>
                  <a:lnTo>
                    <a:pt x="148" y="434"/>
                  </a:lnTo>
                  <a:lnTo>
                    <a:pt x="148" y="436"/>
                  </a:lnTo>
                  <a:lnTo>
                    <a:pt x="148" y="438"/>
                  </a:lnTo>
                  <a:lnTo>
                    <a:pt x="150" y="438"/>
                  </a:lnTo>
                  <a:lnTo>
                    <a:pt x="152" y="438"/>
                  </a:lnTo>
                  <a:lnTo>
                    <a:pt x="152" y="440"/>
                  </a:lnTo>
                  <a:lnTo>
                    <a:pt x="152" y="440"/>
                  </a:lnTo>
                  <a:lnTo>
                    <a:pt x="152" y="442"/>
                  </a:lnTo>
                  <a:lnTo>
                    <a:pt x="154" y="442"/>
                  </a:lnTo>
                  <a:lnTo>
                    <a:pt x="154" y="444"/>
                  </a:lnTo>
                  <a:lnTo>
                    <a:pt x="154" y="446"/>
                  </a:lnTo>
                  <a:lnTo>
                    <a:pt x="154" y="448"/>
                  </a:lnTo>
                  <a:lnTo>
                    <a:pt x="154" y="450"/>
                  </a:lnTo>
                  <a:lnTo>
                    <a:pt x="154" y="452"/>
                  </a:lnTo>
                  <a:lnTo>
                    <a:pt x="154" y="454"/>
                  </a:lnTo>
                  <a:lnTo>
                    <a:pt x="152" y="456"/>
                  </a:lnTo>
                  <a:lnTo>
                    <a:pt x="154" y="456"/>
                  </a:lnTo>
                  <a:lnTo>
                    <a:pt x="154" y="458"/>
                  </a:lnTo>
                  <a:lnTo>
                    <a:pt x="154" y="460"/>
                  </a:lnTo>
                  <a:lnTo>
                    <a:pt x="154" y="462"/>
                  </a:lnTo>
                  <a:lnTo>
                    <a:pt x="154" y="462"/>
                  </a:lnTo>
                  <a:lnTo>
                    <a:pt x="154" y="464"/>
                  </a:lnTo>
                  <a:lnTo>
                    <a:pt x="154" y="466"/>
                  </a:lnTo>
                  <a:lnTo>
                    <a:pt x="156" y="466"/>
                  </a:lnTo>
                  <a:lnTo>
                    <a:pt x="156" y="468"/>
                  </a:lnTo>
                  <a:lnTo>
                    <a:pt x="154" y="468"/>
                  </a:lnTo>
                  <a:lnTo>
                    <a:pt x="154" y="470"/>
                  </a:lnTo>
                  <a:lnTo>
                    <a:pt x="154" y="472"/>
                  </a:lnTo>
                  <a:lnTo>
                    <a:pt x="152" y="472"/>
                  </a:lnTo>
                  <a:lnTo>
                    <a:pt x="152" y="478"/>
                  </a:lnTo>
                  <a:lnTo>
                    <a:pt x="152" y="480"/>
                  </a:lnTo>
                  <a:lnTo>
                    <a:pt x="152" y="482"/>
                  </a:lnTo>
                  <a:lnTo>
                    <a:pt x="152" y="482"/>
                  </a:lnTo>
                  <a:lnTo>
                    <a:pt x="152" y="484"/>
                  </a:lnTo>
                  <a:lnTo>
                    <a:pt x="150" y="484"/>
                  </a:lnTo>
                  <a:lnTo>
                    <a:pt x="152" y="486"/>
                  </a:lnTo>
                  <a:lnTo>
                    <a:pt x="152" y="488"/>
                  </a:lnTo>
                  <a:lnTo>
                    <a:pt x="152" y="490"/>
                  </a:lnTo>
                  <a:lnTo>
                    <a:pt x="154" y="492"/>
                  </a:lnTo>
                  <a:lnTo>
                    <a:pt x="154" y="494"/>
                  </a:lnTo>
                  <a:lnTo>
                    <a:pt x="156" y="494"/>
                  </a:lnTo>
                  <a:lnTo>
                    <a:pt x="156" y="496"/>
                  </a:lnTo>
                  <a:lnTo>
                    <a:pt x="158" y="496"/>
                  </a:lnTo>
                  <a:lnTo>
                    <a:pt x="160" y="494"/>
                  </a:lnTo>
                  <a:lnTo>
                    <a:pt x="162" y="494"/>
                  </a:lnTo>
                  <a:lnTo>
                    <a:pt x="164" y="494"/>
                  </a:lnTo>
                  <a:lnTo>
                    <a:pt x="168" y="494"/>
                  </a:lnTo>
                  <a:lnTo>
                    <a:pt x="170" y="494"/>
                  </a:lnTo>
                  <a:lnTo>
                    <a:pt x="170" y="496"/>
                  </a:lnTo>
                  <a:lnTo>
                    <a:pt x="170" y="498"/>
                  </a:lnTo>
                  <a:lnTo>
                    <a:pt x="170" y="500"/>
                  </a:lnTo>
                  <a:lnTo>
                    <a:pt x="168" y="500"/>
                  </a:lnTo>
                  <a:lnTo>
                    <a:pt x="168" y="502"/>
                  </a:lnTo>
                  <a:lnTo>
                    <a:pt x="166" y="504"/>
                  </a:lnTo>
                  <a:lnTo>
                    <a:pt x="164" y="506"/>
                  </a:lnTo>
                  <a:lnTo>
                    <a:pt x="164" y="508"/>
                  </a:lnTo>
                  <a:lnTo>
                    <a:pt x="164" y="510"/>
                  </a:lnTo>
                  <a:lnTo>
                    <a:pt x="162" y="510"/>
                  </a:lnTo>
                  <a:lnTo>
                    <a:pt x="162" y="510"/>
                  </a:lnTo>
                  <a:lnTo>
                    <a:pt x="166" y="510"/>
                  </a:lnTo>
                  <a:lnTo>
                    <a:pt x="170" y="510"/>
                  </a:lnTo>
                  <a:lnTo>
                    <a:pt x="172" y="510"/>
                  </a:lnTo>
                  <a:lnTo>
                    <a:pt x="174" y="510"/>
                  </a:lnTo>
                  <a:lnTo>
                    <a:pt x="176" y="510"/>
                  </a:lnTo>
                  <a:lnTo>
                    <a:pt x="178" y="510"/>
                  </a:lnTo>
                  <a:lnTo>
                    <a:pt x="182" y="510"/>
                  </a:lnTo>
                  <a:lnTo>
                    <a:pt x="188" y="508"/>
                  </a:lnTo>
                  <a:lnTo>
                    <a:pt x="188" y="512"/>
                  </a:lnTo>
                  <a:lnTo>
                    <a:pt x="190" y="512"/>
                  </a:lnTo>
                  <a:lnTo>
                    <a:pt x="192" y="514"/>
                  </a:lnTo>
                  <a:lnTo>
                    <a:pt x="192" y="516"/>
                  </a:lnTo>
                  <a:lnTo>
                    <a:pt x="194" y="516"/>
                  </a:lnTo>
                  <a:lnTo>
                    <a:pt x="194" y="518"/>
                  </a:lnTo>
                  <a:lnTo>
                    <a:pt x="196" y="518"/>
                  </a:lnTo>
                  <a:lnTo>
                    <a:pt x="196" y="520"/>
                  </a:lnTo>
                  <a:lnTo>
                    <a:pt x="200" y="520"/>
                  </a:lnTo>
                  <a:lnTo>
                    <a:pt x="206" y="520"/>
                  </a:lnTo>
                  <a:lnTo>
                    <a:pt x="214" y="520"/>
                  </a:lnTo>
                  <a:lnTo>
                    <a:pt x="216" y="520"/>
                  </a:lnTo>
                  <a:lnTo>
                    <a:pt x="218" y="520"/>
                  </a:lnTo>
                  <a:lnTo>
                    <a:pt x="224" y="518"/>
                  </a:lnTo>
                  <a:lnTo>
                    <a:pt x="226" y="520"/>
                  </a:lnTo>
                  <a:lnTo>
                    <a:pt x="230" y="520"/>
                  </a:lnTo>
                  <a:lnTo>
                    <a:pt x="234" y="520"/>
                  </a:lnTo>
                  <a:lnTo>
                    <a:pt x="236" y="518"/>
                  </a:lnTo>
                  <a:lnTo>
                    <a:pt x="238" y="518"/>
                  </a:lnTo>
                  <a:lnTo>
                    <a:pt x="240" y="518"/>
                  </a:lnTo>
                  <a:lnTo>
                    <a:pt x="242" y="516"/>
                  </a:lnTo>
                  <a:lnTo>
                    <a:pt x="244" y="516"/>
                  </a:lnTo>
                  <a:lnTo>
                    <a:pt x="246" y="516"/>
                  </a:lnTo>
                  <a:lnTo>
                    <a:pt x="244" y="514"/>
                  </a:lnTo>
                  <a:lnTo>
                    <a:pt x="244" y="512"/>
                  </a:lnTo>
                  <a:lnTo>
                    <a:pt x="244" y="510"/>
                  </a:lnTo>
                  <a:lnTo>
                    <a:pt x="246" y="510"/>
                  </a:lnTo>
                  <a:lnTo>
                    <a:pt x="246" y="510"/>
                  </a:lnTo>
                  <a:lnTo>
                    <a:pt x="248" y="510"/>
                  </a:lnTo>
                  <a:lnTo>
                    <a:pt x="248" y="508"/>
                  </a:lnTo>
                  <a:lnTo>
                    <a:pt x="248" y="506"/>
                  </a:lnTo>
                  <a:lnTo>
                    <a:pt x="250" y="506"/>
                  </a:lnTo>
                  <a:lnTo>
                    <a:pt x="252" y="504"/>
                  </a:lnTo>
                  <a:lnTo>
                    <a:pt x="254" y="502"/>
                  </a:lnTo>
                  <a:lnTo>
                    <a:pt x="256" y="500"/>
                  </a:lnTo>
                  <a:lnTo>
                    <a:pt x="256" y="498"/>
                  </a:lnTo>
                  <a:lnTo>
                    <a:pt x="256" y="496"/>
                  </a:lnTo>
                  <a:lnTo>
                    <a:pt x="256" y="494"/>
                  </a:lnTo>
                  <a:lnTo>
                    <a:pt x="256" y="492"/>
                  </a:lnTo>
                  <a:lnTo>
                    <a:pt x="256" y="490"/>
                  </a:lnTo>
                  <a:lnTo>
                    <a:pt x="254" y="490"/>
                  </a:lnTo>
                  <a:lnTo>
                    <a:pt x="254" y="488"/>
                  </a:lnTo>
                  <a:lnTo>
                    <a:pt x="254" y="486"/>
                  </a:lnTo>
                  <a:lnTo>
                    <a:pt x="252" y="484"/>
                  </a:lnTo>
                  <a:lnTo>
                    <a:pt x="252" y="482"/>
                  </a:lnTo>
                  <a:lnTo>
                    <a:pt x="250" y="482"/>
                  </a:lnTo>
                  <a:lnTo>
                    <a:pt x="250" y="480"/>
                  </a:lnTo>
                  <a:lnTo>
                    <a:pt x="250" y="478"/>
                  </a:lnTo>
                  <a:lnTo>
                    <a:pt x="250" y="476"/>
                  </a:lnTo>
                  <a:lnTo>
                    <a:pt x="250" y="474"/>
                  </a:lnTo>
                  <a:lnTo>
                    <a:pt x="250" y="472"/>
                  </a:lnTo>
                  <a:lnTo>
                    <a:pt x="252" y="472"/>
                  </a:lnTo>
                  <a:lnTo>
                    <a:pt x="252" y="470"/>
                  </a:lnTo>
                  <a:lnTo>
                    <a:pt x="252" y="468"/>
                  </a:lnTo>
                  <a:lnTo>
                    <a:pt x="252" y="466"/>
                  </a:lnTo>
                  <a:lnTo>
                    <a:pt x="252" y="464"/>
                  </a:lnTo>
                  <a:lnTo>
                    <a:pt x="252" y="462"/>
                  </a:lnTo>
                  <a:lnTo>
                    <a:pt x="252" y="462"/>
                  </a:lnTo>
                  <a:lnTo>
                    <a:pt x="252" y="460"/>
                  </a:lnTo>
                  <a:lnTo>
                    <a:pt x="252" y="458"/>
                  </a:lnTo>
                  <a:lnTo>
                    <a:pt x="250" y="458"/>
                  </a:lnTo>
                  <a:lnTo>
                    <a:pt x="250" y="456"/>
                  </a:lnTo>
                  <a:lnTo>
                    <a:pt x="252" y="456"/>
                  </a:lnTo>
                  <a:lnTo>
                    <a:pt x="252" y="454"/>
                  </a:lnTo>
                  <a:lnTo>
                    <a:pt x="252" y="452"/>
                  </a:lnTo>
                  <a:lnTo>
                    <a:pt x="254" y="452"/>
                  </a:lnTo>
                  <a:lnTo>
                    <a:pt x="254" y="450"/>
                  </a:lnTo>
                  <a:lnTo>
                    <a:pt x="254" y="448"/>
                  </a:lnTo>
                  <a:lnTo>
                    <a:pt x="254" y="446"/>
                  </a:lnTo>
                  <a:lnTo>
                    <a:pt x="254" y="444"/>
                  </a:lnTo>
                  <a:lnTo>
                    <a:pt x="256" y="444"/>
                  </a:lnTo>
                  <a:lnTo>
                    <a:pt x="256" y="442"/>
                  </a:lnTo>
                  <a:lnTo>
                    <a:pt x="254" y="442"/>
                  </a:lnTo>
                  <a:lnTo>
                    <a:pt x="254" y="440"/>
                  </a:lnTo>
                  <a:lnTo>
                    <a:pt x="256" y="440"/>
                  </a:lnTo>
                  <a:lnTo>
                    <a:pt x="256" y="438"/>
                  </a:lnTo>
                  <a:lnTo>
                    <a:pt x="254" y="438"/>
                  </a:lnTo>
                  <a:lnTo>
                    <a:pt x="254" y="43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48" name="Freeform 42">
              <a:extLst>
                <a:ext uri="{FF2B5EF4-FFF2-40B4-BE49-F238E27FC236}">
                  <a16:creationId xmlns:a16="http://schemas.microsoft.com/office/drawing/2014/main" id="{43F12357-9306-40B0-9649-2E6EF897DA9B}"/>
                </a:ext>
              </a:extLst>
            </p:cNvPr>
            <p:cNvSpPr>
              <a:spLocks/>
            </p:cNvSpPr>
            <p:nvPr/>
          </p:nvSpPr>
          <p:spPr bwMode="auto">
            <a:xfrm>
              <a:off x="4447373" y="4136646"/>
              <a:ext cx="287877" cy="332416"/>
            </a:xfrm>
            <a:custGeom>
              <a:avLst/>
              <a:gdLst/>
              <a:ahLst/>
              <a:cxnLst>
                <a:cxn ang="0">
                  <a:pos x="288" y="118"/>
                </a:cxn>
                <a:cxn ang="0">
                  <a:pos x="282" y="98"/>
                </a:cxn>
                <a:cxn ang="0">
                  <a:pos x="272" y="96"/>
                </a:cxn>
                <a:cxn ang="0">
                  <a:pos x="262" y="114"/>
                </a:cxn>
                <a:cxn ang="0">
                  <a:pos x="250" y="122"/>
                </a:cxn>
                <a:cxn ang="0">
                  <a:pos x="238" y="134"/>
                </a:cxn>
                <a:cxn ang="0">
                  <a:pos x="220" y="134"/>
                </a:cxn>
                <a:cxn ang="0">
                  <a:pos x="200" y="134"/>
                </a:cxn>
                <a:cxn ang="0">
                  <a:pos x="180" y="126"/>
                </a:cxn>
                <a:cxn ang="0">
                  <a:pos x="166" y="116"/>
                </a:cxn>
                <a:cxn ang="0">
                  <a:pos x="154" y="106"/>
                </a:cxn>
                <a:cxn ang="0">
                  <a:pos x="136" y="98"/>
                </a:cxn>
                <a:cxn ang="0">
                  <a:pos x="18" y="0"/>
                </a:cxn>
                <a:cxn ang="0">
                  <a:pos x="72" y="136"/>
                </a:cxn>
                <a:cxn ang="0">
                  <a:pos x="72" y="157"/>
                </a:cxn>
                <a:cxn ang="0">
                  <a:pos x="78" y="173"/>
                </a:cxn>
                <a:cxn ang="0">
                  <a:pos x="88" y="185"/>
                </a:cxn>
                <a:cxn ang="0">
                  <a:pos x="98" y="199"/>
                </a:cxn>
                <a:cxn ang="0">
                  <a:pos x="100" y="213"/>
                </a:cxn>
                <a:cxn ang="0">
                  <a:pos x="92" y="229"/>
                </a:cxn>
                <a:cxn ang="0">
                  <a:pos x="94" y="243"/>
                </a:cxn>
                <a:cxn ang="0">
                  <a:pos x="98" y="259"/>
                </a:cxn>
                <a:cxn ang="0">
                  <a:pos x="94" y="263"/>
                </a:cxn>
                <a:cxn ang="0">
                  <a:pos x="58" y="275"/>
                </a:cxn>
                <a:cxn ang="0">
                  <a:pos x="36" y="283"/>
                </a:cxn>
                <a:cxn ang="0">
                  <a:pos x="14" y="273"/>
                </a:cxn>
                <a:cxn ang="0">
                  <a:pos x="10" y="287"/>
                </a:cxn>
                <a:cxn ang="0">
                  <a:pos x="18" y="303"/>
                </a:cxn>
                <a:cxn ang="0">
                  <a:pos x="24" y="315"/>
                </a:cxn>
                <a:cxn ang="0">
                  <a:pos x="42" y="315"/>
                </a:cxn>
                <a:cxn ang="0">
                  <a:pos x="54" y="321"/>
                </a:cxn>
                <a:cxn ang="0">
                  <a:pos x="66" y="323"/>
                </a:cxn>
                <a:cxn ang="0">
                  <a:pos x="80" y="327"/>
                </a:cxn>
                <a:cxn ang="0">
                  <a:pos x="92" y="335"/>
                </a:cxn>
                <a:cxn ang="0">
                  <a:pos x="110" y="341"/>
                </a:cxn>
                <a:cxn ang="0">
                  <a:pos x="120" y="345"/>
                </a:cxn>
                <a:cxn ang="0">
                  <a:pos x="130" y="331"/>
                </a:cxn>
                <a:cxn ang="0">
                  <a:pos x="144" y="329"/>
                </a:cxn>
                <a:cxn ang="0">
                  <a:pos x="154" y="321"/>
                </a:cxn>
                <a:cxn ang="0">
                  <a:pos x="166" y="313"/>
                </a:cxn>
                <a:cxn ang="0">
                  <a:pos x="182" y="313"/>
                </a:cxn>
                <a:cxn ang="0">
                  <a:pos x="186" y="293"/>
                </a:cxn>
                <a:cxn ang="0">
                  <a:pos x="200" y="287"/>
                </a:cxn>
                <a:cxn ang="0">
                  <a:pos x="214" y="287"/>
                </a:cxn>
                <a:cxn ang="0">
                  <a:pos x="220" y="305"/>
                </a:cxn>
                <a:cxn ang="0">
                  <a:pos x="238" y="303"/>
                </a:cxn>
                <a:cxn ang="0">
                  <a:pos x="248" y="299"/>
                </a:cxn>
                <a:cxn ang="0">
                  <a:pos x="262" y="301"/>
                </a:cxn>
                <a:cxn ang="0">
                  <a:pos x="276" y="295"/>
                </a:cxn>
                <a:cxn ang="0">
                  <a:pos x="284" y="279"/>
                </a:cxn>
                <a:cxn ang="0">
                  <a:pos x="294" y="265"/>
                </a:cxn>
                <a:cxn ang="0">
                  <a:pos x="286" y="251"/>
                </a:cxn>
                <a:cxn ang="0">
                  <a:pos x="284" y="233"/>
                </a:cxn>
                <a:cxn ang="0">
                  <a:pos x="290" y="221"/>
                </a:cxn>
                <a:cxn ang="0">
                  <a:pos x="290" y="209"/>
                </a:cxn>
                <a:cxn ang="0">
                  <a:pos x="278" y="197"/>
                </a:cxn>
                <a:cxn ang="0">
                  <a:pos x="278" y="179"/>
                </a:cxn>
                <a:cxn ang="0">
                  <a:pos x="284" y="161"/>
                </a:cxn>
                <a:cxn ang="0">
                  <a:pos x="294" y="143"/>
                </a:cxn>
                <a:cxn ang="0">
                  <a:pos x="302" y="128"/>
                </a:cxn>
              </a:cxnLst>
              <a:rect l="0" t="0" r="r" b="b"/>
              <a:pathLst>
                <a:path w="302" h="349">
                  <a:moveTo>
                    <a:pt x="300" y="126"/>
                  </a:moveTo>
                  <a:lnTo>
                    <a:pt x="298" y="128"/>
                  </a:lnTo>
                  <a:lnTo>
                    <a:pt x="296" y="126"/>
                  </a:lnTo>
                  <a:lnTo>
                    <a:pt x="296" y="124"/>
                  </a:lnTo>
                  <a:lnTo>
                    <a:pt x="296" y="122"/>
                  </a:lnTo>
                  <a:lnTo>
                    <a:pt x="294" y="120"/>
                  </a:lnTo>
                  <a:lnTo>
                    <a:pt x="292" y="120"/>
                  </a:lnTo>
                  <a:lnTo>
                    <a:pt x="292" y="122"/>
                  </a:lnTo>
                  <a:lnTo>
                    <a:pt x="290" y="122"/>
                  </a:lnTo>
                  <a:lnTo>
                    <a:pt x="290" y="120"/>
                  </a:lnTo>
                  <a:lnTo>
                    <a:pt x="290" y="118"/>
                  </a:lnTo>
                  <a:lnTo>
                    <a:pt x="288" y="118"/>
                  </a:lnTo>
                  <a:lnTo>
                    <a:pt x="286" y="116"/>
                  </a:lnTo>
                  <a:lnTo>
                    <a:pt x="286" y="114"/>
                  </a:lnTo>
                  <a:lnTo>
                    <a:pt x="286" y="112"/>
                  </a:lnTo>
                  <a:lnTo>
                    <a:pt x="284" y="112"/>
                  </a:lnTo>
                  <a:lnTo>
                    <a:pt x="282" y="112"/>
                  </a:lnTo>
                  <a:lnTo>
                    <a:pt x="282" y="108"/>
                  </a:lnTo>
                  <a:lnTo>
                    <a:pt x="282" y="106"/>
                  </a:lnTo>
                  <a:lnTo>
                    <a:pt x="284" y="104"/>
                  </a:lnTo>
                  <a:lnTo>
                    <a:pt x="284" y="102"/>
                  </a:lnTo>
                  <a:lnTo>
                    <a:pt x="284" y="100"/>
                  </a:lnTo>
                  <a:lnTo>
                    <a:pt x="282" y="100"/>
                  </a:lnTo>
                  <a:lnTo>
                    <a:pt x="282" y="98"/>
                  </a:lnTo>
                  <a:lnTo>
                    <a:pt x="280" y="98"/>
                  </a:lnTo>
                  <a:lnTo>
                    <a:pt x="282" y="96"/>
                  </a:lnTo>
                  <a:lnTo>
                    <a:pt x="282" y="94"/>
                  </a:lnTo>
                  <a:lnTo>
                    <a:pt x="284" y="92"/>
                  </a:lnTo>
                  <a:lnTo>
                    <a:pt x="280" y="88"/>
                  </a:lnTo>
                  <a:lnTo>
                    <a:pt x="278" y="88"/>
                  </a:lnTo>
                  <a:lnTo>
                    <a:pt x="278" y="90"/>
                  </a:lnTo>
                  <a:lnTo>
                    <a:pt x="276" y="90"/>
                  </a:lnTo>
                  <a:lnTo>
                    <a:pt x="274" y="90"/>
                  </a:lnTo>
                  <a:lnTo>
                    <a:pt x="274" y="92"/>
                  </a:lnTo>
                  <a:lnTo>
                    <a:pt x="272" y="94"/>
                  </a:lnTo>
                  <a:lnTo>
                    <a:pt x="272" y="96"/>
                  </a:lnTo>
                  <a:lnTo>
                    <a:pt x="272" y="98"/>
                  </a:lnTo>
                  <a:lnTo>
                    <a:pt x="270" y="100"/>
                  </a:lnTo>
                  <a:lnTo>
                    <a:pt x="270" y="102"/>
                  </a:lnTo>
                  <a:lnTo>
                    <a:pt x="270" y="104"/>
                  </a:lnTo>
                  <a:lnTo>
                    <a:pt x="270" y="106"/>
                  </a:lnTo>
                  <a:lnTo>
                    <a:pt x="268" y="108"/>
                  </a:lnTo>
                  <a:lnTo>
                    <a:pt x="266" y="108"/>
                  </a:lnTo>
                  <a:lnTo>
                    <a:pt x="266" y="110"/>
                  </a:lnTo>
                  <a:lnTo>
                    <a:pt x="264" y="108"/>
                  </a:lnTo>
                  <a:lnTo>
                    <a:pt x="264" y="110"/>
                  </a:lnTo>
                  <a:lnTo>
                    <a:pt x="262" y="112"/>
                  </a:lnTo>
                  <a:lnTo>
                    <a:pt x="262" y="114"/>
                  </a:lnTo>
                  <a:lnTo>
                    <a:pt x="260" y="114"/>
                  </a:lnTo>
                  <a:lnTo>
                    <a:pt x="260" y="116"/>
                  </a:lnTo>
                  <a:lnTo>
                    <a:pt x="258" y="116"/>
                  </a:lnTo>
                  <a:lnTo>
                    <a:pt x="256" y="116"/>
                  </a:lnTo>
                  <a:lnTo>
                    <a:pt x="254" y="116"/>
                  </a:lnTo>
                  <a:lnTo>
                    <a:pt x="254" y="118"/>
                  </a:lnTo>
                  <a:lnTo>
                    <a:pt x="254" y="118"/>
                  </a:lnTo>
                  <a:lnTo>
                    <a:pt x="254" y="120"/>
                  </a:lnTo>
                  <a:lnTo>
                    <a:pt x="254" y="122"/>
                  </a:lnTo>
                  <a:lnTo>
                    <a:pt x="252" y="120"/>
                  </a:lnTo>
                  <a:lnTo>
                    <a:pt x="252" y="122"/>
                  </a:lnTo>
                  <a:lnTo>
                    <a:pt x="250" y="122"/>
                  </a:lnTo>
                  <a:lnTo>
                    <a:pt x="250" y="124"/>
                  </a:lnTo>
                  <a:lnTo>
                    <a:pt x="248" y="124"/>
                  </a:lnTo>
                  <a:lnTo>
                    <a:pt x="248" y="126"/>
                  </a:lnTo>
                  <a:lnTo>
                    <a:pt x="248" y="128"/>
                  </a:lnTo>
                  <a:lnTo>
                    <a:pt x="246" y="128"/>
                  </a:lnTo>
                  <a:lnTo>
                    <a:pt x="244" y="128"/>
                  </a:lnTo>
                  <a:lnTo>
                    <a:pt x="244" y="130"/>
                  </a:lnTo>
                  <a:lnTo>
                    <a:pt x="242" y="130"/>
                  </a:lnTo>
                  <a:lnTo>
                    <a:pt x="242" y="132"/>
                  </a:lnTo>
                  <a:lnTo>
                    <a:pt x="240" y="132"/>
                  </a:lnTo>
                  <a:lnTo>
                    <a:pt x="240" y="134"/>
                  </a:lnTo>
                  <a:lnTo>
                    <a:pt x="238" y="134"/>
                  </a:lnTo>
                  <a:lnTo>
                    <a:pt x="236" y="134"/>
                  </a:lnTo>
                  <a:lnTo>
                    <a:pt x="234" y="134"/>
                  </a:lnTo>
                  <a:lnTo>
                    <a:pt x="234" y="134"/>
                  </a:lnTo>
                  <a:lnTo>
                    <a:pt x="232" y="134"/>
                  </a:lnTo>
                  <a:lnTo>
                    <a:pt x="230" y="134"/>
                  </a:lnTo>
                  <a:lnTo>
                    <a:pt x="228" y="134"/>
                  </a:lnTo>
                  <a:lnTo>
                    <a:pt x="226" y="134"/>
                  </a:lnTo>
                  <a:lnTo>
                    <a:pt x="226" y="136"/>
                  </a:lnTo>
                  <a:lnTo>
                    <a:pt x="224" y="136"/>
                  </a:lnTo>
                  <a:lnTo>
                    <a:pt x="222" y="136"/>
                  </a:lnTo>
                  <a:lnTo>
                    <a:pt x="220" y="136"/>
                  </a:lnTo>
                  <a:lnTo>
                    <a:pt x="220" y="134"/>
                  </a:lnTo>
                  <a:lnTo>
                    <a:pt x="218" y="134"/>
                  </a:lnTo>
                  <a:lnTo>
                    <a:pt x="216" y="134"/>
                  </a:lnTo>
                  <a:lnTo>
                    <a:pt x="214" y="134"/>
                  </a:lnTo>
                  <a:lnTo>
                    <a:pt x="212" y="134"/>
                  </a:lnTo>
                  <a:lnTo>
                    <a:pt x="210" y="134"/>
                  </a:lnTo>
                  <a:lnTo>
                    <a:pt x="208" y="136"/>
                  </a:lnTo>
                  <a:lnTo>
                    <a:pt x="206" y="136"/>
                  </a:lnTo>
                  <a:lnTo>
                    <a:pt x="206" y="136"/>
                  </a:lnTo>
                  <a:lnTo>
                    <a:pt x="204" y="136"/>
                  </a:lnTo>
                  <a:lnTo>
                    <a:pt x="204" y="134"/>
                  </a:lnTo>
                  <a:lnTo>
                    <a:pt x="202" y="134"/>
                  </a:lnTo>
                  <a:lnTo>
                    <a:pt x="200" y="134"/>
                  </a:lnTo>
                  <a:lnTo>
                    <a:pt x="198" y="134"/>
                  </a:lnTo>
                  <a:lnTo>
                    <a:pt x="196" y="134"/>
                  </a:lnTo>
                  <a:lnTo>
                    <a:pt x="196" y="132"/>
                  </a:lnTo>
                  <a:lnTo>
                    <a:pt x="194" y="132"/>
                  </a:lnTo>
                  <a:lnTo>
                    <a:pt x="192" y="132"/>
                  </a:lnTo>
                  <a:lnTo>
                    <a:pt x="190" y="130"/>
                  </a:lnTo>
                  <a:lnTo>
                    <a:pt x="190" y="128"/>
                  </a:lnTo>
                  <a:lnTo>
                    <a:pt x="188" y="128"/>
                  </a:lnTo>
                  <a:lnTo>
                    <a:pt x="186" y="126"/>
                  </a:lnTo>
                  <a:lnTo>
                    <a:pt x="184" y="126"/>
                  </a:lnTo>
                  <a:lnTo>
                    <a:pt x="182" y="126"/>
                  </a:lnTo>
                  <a:lnTo>
                    <a:pt x="180" y="126"/>
                  </a:lnTo>
                  <a:lnTo>
                    <a:pt x="178" y="126"/>
                  </a:lnTo>
                  <a:lnTo>
                    <a:pt x="178" y="124"/>
                  </a:lnTo>
                  <a:lnTo>
                    <a:pt x="176" y="124"/>
                  </a:lnTo>
                  <a:lnTo>
                    <a:pt x="176" y="122"/>
                  </a:lnTo>
                  <a:lnTo>
                    <a:pt x="174" y="122"/>
                  </a:lnTo>
                  <a:lnTo>
                    <a:pt x="174" y="120"/>
                  </a:lnTo>
                  <a:lnTo>
                    <a:pt x="172" y="120"/>
                  </a:lnTo>
                  <a:lnTo>
                    <a:pt x="172" y="118"/>
                  </a:lnTo>
                  <a:lnTo>
                    <a:pt x="170" y="118"/>
                  </a:lnTo>
                  <a:lnTo>
                    <a:pt x="168" y="118"/>
                  </a:lnTo>
                  <a:lnTo>
                    <a:pt x="168" y="116"/>
                  </a:lnTo>
                  <a:lnTo>
                    <a:pt x="166" y="116"/>
                  </a:lnTo>
                  <a:lnTo>
                    <a:pt x="166" y="114"/>
                  </a:lnTo>
                  <a:lnTo>
                    <a:pt x="166" y="112"/>
                  </a:lnTo>
                  <a:lnTo>
                    <a:pt x="166" y="110"/>
                  </a:lnTo>
                  <a:lnTo>
                    <a:pt x="164" y="110"/>
                  </a:lnTo>
                  <a:lnTo>
                    <a:pt x="162" y="110"/>
                  </a:lnTo>
                  <a:lnTo>
                    <a:pt x="160" y="110"/>
                  </a:lnTo>
                  <a:lnTo>
                    <a:pt x="158" y="110"/>
                  </a:lnTo>
                  <a:lnTo>
                    <a:pt x="158" y="108"/>
                  </a:lnTo>
                  <a:lnTo>
                    <a:pt x="158" y="108"/>
                  </a:lnTo>
                  <a:lnTo>
                    <a:pt x="156" y="108"/>
                  </a:lnTo>
                  <a:lnTo>
                    <a:pt x="154" y="108"/>
                  </a:lnTo>
                  <a:lnTo>
                    <a:pt x="154" y="106"/>
                  </a:lnTo>
                  <a:lnTo>
                    <a:pt x="152" y="106"/>
                  </a:lnTo>
                  <a:lnTo>
                    <a:pt x="150" y="106"/>
                  </a:lnTo>
                  <a:lnTo>
                    <a:pt x="148" y="106"/>
                  </a:lnTo>
                  <a:lnTo>
                    <a:pt x="148" y="104"/>
                  </a:lnTo>
                  <a:lnTo>
                    <a:pt x="146" y="104"/>
                  </a:lnTo>
                  <a:lnTo>
                    <a:pt x="146" y="102"/>
                  </a:lnTo>
                  <a:lnTo>
                    <a:pt x="144" y="102"/>
                  </a:lnTo>
                  <a:lnTo>
                    <a:pt x="144" y="100"/>
                  </a:lnTo>
                  <a:lnTo>
                    <a:pt x="142" y="100"/>
                  </a:lnTo>
                  <a:lnTo>
                    <a:pt x="140" y="100"/>
                  </a:lnTo>
                  <a:lnTo>
                    <a:pt x="138" y="98"/>
                  </a:lnTo>
                  <a:lnTo>
                    <a:pt x="136" y="98"/>
                  </a:lnTo>
                  <a:lnTo>
                    <a:pt x="136" y="96"/>
                  </a:lnTo>
                  <a:lnTo>
                    <a:pt x="134" y="98"/>
                  </a:lnTo>
                  <a:lnTo>
                    <a:pt x="132" y="98"/>
                  </a:lnTo>
                  <a:lnTo>
                    <a:pt x="132" y="96"/>
                  </a:lnTo>
                  <a:lnTo>
                    <a:pt x="130" y="96"/>
                  </a:lnTo>
                  <a:lnTo>
                    <a:pt x="128" y="96"/>
                  </a:lnTo>
                  <a:lnTo>
                    <a:pt x="126" y="94"/>
                  </a:lnTo>
                  <a:lnTo>
                    <a:pt x="106" y="76"/>
                  </a:lnTo>
                  <a:lnTo>
                    <a:pt x="84" y="58"/>
                  </a:lnTo>
                  <a:lnTo>
                    <a:pt x="70" y="46"/>
                  </a:lnTo>
                  <a:lnTo>
                    <a:pt x="22" y="4"/>
                  </a:lnTo>
                  <a:lnTo>
                    <a:pt x="18" y="0"/>
                  </a:lnTo>
                  <a:lnTo>
                    <a:pt x="16" y="0"/>
                  </a:lnTo>
                  <a:lnTo>
                    <a:pt x="28" y="28"/>
                  </a:lnTo>
                  <a:lnTo>
                    <a:pt x="34" y="38"/>
                  </a:lnTo>
                  <a:lnTo>
                    <a:pt x="70" y="124"/>
                  </a:lnTo>
                  <a:lnTo>
                    <a:pt x="70" y="126"/>
                  </a:lnTo>
                  <a:lnTo>
                    <a:pt x="70" y="128"/>
                  </a:lnTo>
                  <a:lnTo>
                    <a:pt x="70" y="130"/>
                  </a:lnTo>
                  <a:lnTo>
                    <a:pt x="70" y="132"/>
                  </a:lnTo>
                  <a:lnTo>
                    <a:pt x="70" y="134"/>
                  </a:lnTo>
                  <a:lnTo>
                    <a:pt x="70" y="134"/>
                  </a:lnTo>
                  <a:lnTo>
                    <a:pt x="72" y="134"/>
                  </a:lnTo>
                  <a:lnTo>
                    <a:pt x="72" y="136"/>
                  </a:lnTo>
                  <a:lnTo>
                    <a:pt x="72" y="138"/>
                  </a:lnTo>
                  <a:lnTo>
                    <a:pt x="72" y="141"/>
                  </a:lnTo>
                  <a:lnTo>
                    <a:pt x="72" y="143"/>
                  </a:lnTo>
                  <a:lnTo>
                    <a:pt x="72" y="145"/>
                  </a:lnTo>
                  <a:lnTo>
                    <a:pt x="70" y="145"/>
                  </a:lnTo>
                  <a:lnTo>
                    <a:pt x="70" y="147"/>
                  </a:lnTo>
                  <a:lnTo>
                    <a:pt x="70" y="149"/>
                  </a:lnTo>
                  <a:lnTo>
                    <a:pt x="70" y="151"/>
                  </a:lnTo>
                  <a:lnTo>
                    <a:pt x="70" y="153"/>
                  </a:lnTo>
                  <a:lnTo>
                    <a:pt x="70" y="155"/>
                  </a:lnTo>
                  <a:lnTo>
                    <a:pt x="72" y="155"/>
                  </a:lnTo>
                  <a:lnTo>
                    <a:pt x="72" y="157"/>
                  </a:lnTo>
                  <a:lnTo>
                    <a:pt x="72" y="159"/>
                  </a:lnTo>
                  <a:lnTo>
                    <a:pt x="70" y="159"/>
                  </a:lnTo>
                  <a:lnTo>
                    <a:pt x="70" y="161"/>
                  </a:lnTo>
                  <a:lnTo>
                    <a:pt x="70" y="163"/>
                  </a:lnTo>
                  <a:lnTo>
                    <a:pt x="70" y="165"/>
                  </a:lnTo>
                  <a:lnTo>
                    <a:pt x="72" y="165"/>
                  </a:lnTo>
                  <a:lnTo>
                    <a:pt x="72" y="167"/>
                  </a:lnTo>
                  <a:lnTo>
                    <a:pt x="74" y="167"/>
                  </a:lnTo>
                  <a:lnTo>
                    <a:pt x="74" y="169"/>
                  </a:lnTo>
                  <a:lnTo>
                    <a:pt x="74" y="171"/>
                  </a:lnTo>
                  <a:lnTo>
                    <a:pt x="76" y="171"/>
                  </a:lnTo>
                  <a:lnTo>
                    <a:pt x="78" y="173"/>
                  </a:lnTo>
                  <a:lnTo>
                    <a:pt x="80" y="173"/>
                  </a:lnTo>
                  <a:lnTo>
                    <a:pt x="80" y="175"/>
                  </a:lnTo>
                  <a:lnTo>
                    <a:pt x="80" y="177"/>
                  </a:lnTo>
                  <a:lnTo>
                    <a:pt x="80" y="179"/>
                  </a:lnTo>
                  <a:lnTo>
                    <a:pt x="80" y="181"/>
                  </a:lnTo>
                  <a:lnTo>
                    <a:pt x="82" y="181"/>
                  </a:lnTo>
                  <a:lnTo>
                    <a:pt x="82" y="183"/>
                  </a:lnTo>
                  <a:lnTo>
                    <a:pt x="84" y="183"/>
                  </a:lnTo>
                  <a:lnTo>
                    <a:pt x="86" y="183"/>
                  </a:lnTo>
                  <a:lnTo>
                    <a:pt x="88" y="183"/>
                  </a:lnTo>
                  <a:lnTo>
                    <a:pt x="88" y="183"/>
                  </a:lnTo>
                  <a:lnTo>
                    <a:pt x="88" y="185"/>
                  </a:lnTo>
                  <a:lnTo>
                    <a:pt x="90" y="185"/>
                  </a:lnTo>
                  <a:lnTo>
                    <a:pt x="92" y="185"/>
                  </a:lnTo>
                  <a:lnTo>
                    <a:pt x="94" y="185"/>
                  </a:lnTo>
                  <a:lnTo>
                    <a:pt x="94" y="187"/>
                  </a:lnTo>
                  <a:lnTo>
                    <a:pt x="94" y="189"/>
                  </a:lnTo>
                  <a:lnTo>
                    <a:pt x="94" y="191"/>
                  </a:lnTo>
                  <a:lnTo>
                    <a:pt x="94" y="193"/>
                  </a:lnTo>
                  <a:lnTo>
                    <a:pt x="96" y="193"/>
                  </a:lnTo>
                  <a:lnTo>
                    <a:pt x="96" y="195"/>
                  </a:lnTo>
                  <a:lnTo>
                    <a:pt x="98" y="195"/>
                  </a:lnTo>
                  <a:lnTo>
                    <a:pt x="98" y="197"/>
                  </a:lnTo>
                  <a:lnTo>
                    <a:pt x="98" y="199"/>
                  </a:lnTo>
                  <a:lnTo>
                    <a:pt x="98" y="201"/>
                  </a:lnTo>
                  <a:lnTo>
                    <a:pt x="96" y="201"/>
                  </a:lnTo>
                  <a:lnTo>
                    <a:pt x="96" y="203"/>
                  </a:lnTo>
                  <a:lnTo>
                    <a:pt x="94" y="203"/>
                  </a:lnTo>
                  <a:lnTo>
                    <a:pt x="94" y="205"/>
                  </a:lnTo>
                  <a:lnTo>
                    <a:pt x="96" y="205"/>
                  </a:lnTo>
                  <a:lnTo>
                    <a:pt x="96" y="207"/>
                  </a:lnTo>
                  <a:lnTo>
                    <a:pt x="98" y="207"/>
                  </a:lnTo>
                  <a:lnTo>
                    <a:pt x="98" y="209"/>
                  </a:lnTo>
                  <a:lnTo>
                    <a:pt x="98" y="211"/>
                  </a:lnTo>
                  <a:lnTo>
                    <a:pt x="100" y="211"/>
                  </a:lnTo>
                  <a:lnTo>
                    <a:pt x="100" y="213"/>
                  </a:lnTo>
                  <a:lnTo>
                    <a:pt x="100" y="215"/>
                  </a:lnTo>
                  <a:lnTo>
                    <a:pt x="100" y="217"/>
                  </a:lnTo>
                  <a:lnTo>
                    <a:pt x="98" y="217"/>
                  </a:lnTo>
                  <a:lnTo>
                    <a:pt x="96" y="217"/>
                  </a:lnTo>
                  <a:lnTo>
                    <a:pt x="96" y="219"/>
                  </a:lnTo>
                  <a:lnTo>
                    <a:pt x="96" y="221"/>
                  </a:lnTo>
                  <a:lnTo>
                    <a:pt x="96" y="223"/>
                  </a:lnTo>
                  <a:lnTo>
                    <a:pt x="96" y="225"/>
                  </a:lnTo>
                  <a:lnTo>
                    <a:pt x="94" y="225"/>
                  </a:lnTo>
                  <a:lnTo>
                    <a:pt x="94" y="227"/>
                  </a:lnTo>
                  <a:lnTo>
                    <a:pt x="92" y="227"/>
                  </a:lnTo>
                  <a:lnTo>
                    <a:pt x="92" y="229"/>
                  </a:lnTo>
                  <a:lnTo>
                    <a:pt x="92" y="231"/>
                  </a:lnTo>
                  <a:lnTo>
                    <a:pt x="94" y="231"/>
                  </a:lnTo>
                  <a:lnTo>
                    <a:pt x="92" y="231"/>
                  </a:lnTo>
                  <a:lnTo>
                    <a:pt x="94" y="231"/>
                  </a:lnTo>
                  <a:lnTo>
                    <a:pt x="94" y="233"/>
                  </a:lnTo>
                  <a:lnTo>
                    <a:pt x="94" y="235"/>
                  </a:lnTo>
                  <a:lnTo>
                    <a:pt x="96" y="235"/>
                  </a:lnTo>
                  <a:lnTo>
                    <a:pt x="96" y="237"/>
                  </a:lnTo>
                  <a:lnTo>
                    <a:pt x="94" y="237"/>
                  </a:lnTo>
                  <a:lnTo>
                    <a:pt x="94" y="239"/>
                  </a:lnTo>
                  <a:lnTo>
                    <a:pt x="94" y="241"/>
                  </a:lnTo>
                  <a:lnTo>
                    <a:pt x="94" y="243"/>
                  </a:lnTo>
                  <a:lnTo>
                    <a:pt x="94" y="245"/>
                  </a:lnTo>
                  <a:lnTo>
                    <a:pt x="96" y="245"/>
                  </a:lnTo>
                  <a:lnTo>
                    <a:pt x="96" y="247"/>
                  </a:lnTo>
                  <a:lnTo>
                    <a:pt x="96" y="249"/>
                  </a:lnTo>
                  <a:lnTo>
                    <a:pt x="96" y="251"/>
                  </a:lnTo>
                  <a:lnTo>
                    <a:pt x="94" y="251"/>
                  </a:lnTo>
                  <a:lnTo>
                    <a:pt x="94" y="253"/>
                  </a:lnTo>
                  <a:lnTo>
                    <a:pt x="94" y="255"/>
                  </a:lnTo>
                  <a:lnTo>
                    <a:pt x="96" y="255"/>
                  </a:lnTo>
                  <a:lnTo>
                    <a:pt x="96" y="257"/>
                  </a:lnTo>
                  <a:lnTo>
                    <a:pt x="98" y="257"/>
                  </a:lnTo>
                  <a:lnTo>
                    <a:pt x="98" y="259"/>
                  </a:lnTo>
                  <a:lnTo>
                    <a:pt x="100" y="259"/>
                  </a:lnTo>
                  <a:lnTo>
                    <a:pt x="100" y="261"/>
                  </a:lnTo>
                  <a:lnTo>
                    <a:pt x="102" y="261"/>
                  </a:lnTo>
                  <a:lnTo>
                    <a:pt x="102" y="263"/>
                  </a:lnTo>
                  <a:lnTo>
                    <a:pt x="104" y="263"/>
                  </a:lnTo>
                  <a:lnTo>
                    <a:pt x="104" y="265"/>
                  </a:lnTo>
                  <a:lnTo>
                    <a:pt x="102" y="265"/>
                  </a:lnTo>
                  <a:lnTo>
                    <a:pt x="100" y="265"/>
                  </a:lnTo>
                  <a:lnTo>
                    <a:pt x="98" y="265"/>
                  </a:lnTo>
                  <a:lnTo>
                    <a:pt x="98" y="263"/>
                  </a:lnTo>
                  <a:lnTo>
                    <a:pt x="96" y="263"/>
                  </a:lnTo>
                  <a:lnTo>
                    <a:pt x="94" y="263"/>
                  </a:lnTo>
                  <a:lnTo>
                    <a:pt x="94" y="261"/>
                  </a:lnTo>
                  <a:lnTo>
                    <a:pt x="92" y="261"/>
                  </a:lnTo>
                  <a:lnTo>
                    <a:pt x="92" y="263"/>
                  </a:lnTo>
                  <a:lnTo>
                    <a:pt x="90" y="263"/>
                  </a:lnTo>
                  <a:lnTo>
                    <a:pt x="88" y="263"/>
                  </a:lnTo>
                  <a:lnTo>
                    <a:pt x="88" y="265"/>
                  </a:lnTo>
                  <a:lnTo>
                    <a:pt x="88" y="267"/>
                  </a:lnTo>
                  <a:lnTo>
                    <a:pt x="80" y="265"/>
                  </a:lnTo>
                  <a:lnTo>
                    <a:pt x="68" y="273"/>
                  </a:lnTo>
                  <a:lnTo>
                    <a:pt x="62" y="273"/>
                  </a:lnTo>
                  <a:lnTo>
                    <a:pt x="60" y="275"/>
                  </a:lnTo>
                  <a:lnTo>
                    <a:pt x="58" y="275"/>
                  </a:lnTo>
                  <a:lnTo>
                    <a:pt x="56" y="275"/>
                  </a:lnTo>
                  <a:lnTo>
                    <a:pt x="54" y="275"/>
                  </a:lnTo>
                  <a:lnTo>
                    <a:pt x="54" y="277"/>
                  </a:lnTo>
                  <a:lnTo>
                    <a:pt x="52" y="277"/>
                  </a:lnTo>
                  <a:lnTo>
                    <a:pt x="50" y="279"/>
                  </a:lnTo>
                  <a:lnTo>
                    <a:pt x="48" y="279"/>
                  </a:lnTo>
                  <a:lnTo>
                    <a:pt x="46" y="279"/>
                  </a:lnTo>
                  <a:lnTo>
                    <a:pt x="44" y="279"/>
                  </a:lnTo>
                  <a:lnTo>
                    <a:pt x="42" y="279"/>
                  </a:lnTo>
                  <a:lnTo>
                    <a:pt x="40" y="279"/>
                  </a:lnTo>
                  <a:lnTo>
                    <a:pt x="40" y="281"/>
                  </a:lnTo>
                  <a:lnTo>
                    <a:pt x="36" y="283"/>
                  </a:lnTo>
                  <a:lnTo>
                    <a:pt x="30" y="281"/>
                  </a:lnTo>
                  <a:lnTo>
                    <a:pt x="26" y="279"/>
                  </a:lnTo>
                  <a:lnTo>
                    <a:pt x="24" y="279"/>
                  </a:lnTo>
                  <a:lnTo>
                    <a:pt x="24" y="279"/>
                  </a:lnTo>
                  <a:lnTo>
                    <a:pt x="22" y="279"/>
                  </a:lnTo>
                  <a:lnTo>
                    <a:pt x="22" y="277"/>
                  </a:lnTo>
                  <a:lnTo>
                    <a:pt x="22" y="275"/>
                  </a:lnTo>
                  <a:lnTo>
                    <a:pt x="20" y="275"/>
                  </a:lnTo>
                  <a:lnTo>
                    <a:pt x="20" y="273"/>
                  </a:lnTo>
                  <a:lnTo>
                    <a:pt x="18" y="273"/>
                  </a:lnTo>
                  <a:lnTo>
                    <a:pt x="16" y="273"/>
                  </a:lnTo>
                  <a:lnTo>
                    <a:pt x="14" y="273"/>
                  </a:lnTo>
                  <a:lnTo>
                    <a:pt x="14" y="275"/>
                  </a:lnTo>
                  <a:lnTo>
                    <a:pt x="14" y="275"/>
                  </a:lnTo>
                  <a:lnTo>
                    <a:pt x="12" y="275"/>
                  </a:lnTo>
                  <a:lnTo>
                    <a:pt x="12" y="277"/>
                  </a:lnTo>
                  <a:lnTo>
                    <a:pt x="10" y="277"/>
                  </a:lnTo>
                  <a:lnTo>
                    <a:pt x="8" y="277"/>
                  </a:lnTo>
                  <a:lnTo>
                    <a:pt x="4" y="275"/>
                  </a:lnTo>
                  <a:lnTo>
                    <a:pt x="0" y="285"/>
                  </a:lnTo>
                  <a:lnTo>
                    <a:pt x="4" y="287"/>
                  </a:lnTo>
                  <a:lnTo>
                    <a:pt x="6" y="287"/>
                  </a:lnTo>
                  <a:lnTo>
                    <a:pt x="8" y="287"/>
                  </a:lnTo>
                  <a:lnTo>
                    <a:pt x="10" y="287"/>
                  </a:lnTo>
                  <a:lnTo>
                    <a:pt x="10" y="289"/>
                  </a:lnTo>
                  <a:lnTo>
                    <a:pt x="12" y="289"/>
                  </a:lnTo>
                  <a:lnTo>
                    <a:pt x="12" y="291"/>
                  </a:lnTo>
                  <a:lnTo>
                    <a:pt x="14" y="293"/>
                  </a:lnTo>
                  <a:lnTo>
                    <a:pt x="14" y="293"/>
                  </a:lnTo>
                  <a:lnTo>
                    <a:pt x="14" y="295"/>
                  </a:lnTo>
                  <a:lnTo>
                    <a:pt x="16" y="295"/>
                  </a:lnTo>
                  <a:lnTo>
                    <a:pt x="16" y="297"/>
                  </a:lnTo>
                  <a:lnTo>
                    <a:pt x="16" y="299"/>
                  </a:lnTo>
                  <a:lnTo>
                    <a:pt x="16" y="301"/>
                  </a:lnTo>
                  <a:lnTo>
                    <a:pt x="18" y="301"/>
                  </a:lnTo>
                  <a:lnTo>
                    <a:pt x="18" y="303"/>
                  </a:lnTo>
                  <a:lnTo>
                    <a:pt x="20" y="303"/>
                  </a:lnTo>
                  <a:lnTo>
                    <a:pt x="20" y="305"/>
                  </a:lnTo>
                  <a:lnTo>
                    <a:pt x="20" y="307"/>
                  </a:lnTo>
                  <a:lnTo>
                    <a:pt x="20" y="309"/>
                  </a:lnTo>
                  <a:lnTo>
                    <a:pt x="22" y="309"/>
                  </a:lnTo>
                  <a:lnTo>
                    <a:pt x="22" y="311"/>
                  </a:lnTo>
                  <a:lnTo>
                    <a:pt x="24" y="313"/>
                  </a:lnTo>
                  <a:lnTo>
                    <a:pt x="24" y="311"/>
                  </a:lnTo>
                  <a:lnTo>
                    <a:pt x="26" y="311"/>
                  </a:lnTo>
                  <a:lnTo>
                    <a:pt x="26" y="313"/>
                  </a:lnTo>
                  <a:lnTo>
                    <a:pt x="24" y="313"/>
                  </a:lnTo>
                  <a:lnTo>
                    <a:pt x="24" y="315"/>
                  </a:lnTo>
                  <a:lnTo>
                    <a:pt x="26" y="315"/>
                  </a:lnTo>
                  <a:lnTo>
                    <a:pt x="28" y="315"/>
                  </a:lnTo>
                  <a:lnTo>
                    <a:pt x="30" y="315"/>
                  </a:lnTo>
                  <a:lnTo>
                    <a:pt x="30" y="317"/>
                  </a:lnTo>
                  <a:lnTo>
                    <a:pt x="32" y="317"/>
                  </a:lnTo>
                  <a:lnTo>
                    <a:pt x="32" y="315"/>
                  </a:lnTo>
                  <a:lnTo>
                    <a:pt x="34" y="315"/>
                  </a:lnTo>
                  <a:lnTo>
                    <a:pt x="36" y="315"/>
                  </a:lnTo>
                  <a:lnTo>
                    <a:pt x="38" y="317"/>
                  </a:lnTo>
                  <a:lnTo>
                    <a:pt x="38" y="315"/>
                  </a:lnTo>
                  <a:lnTo>
                    <a:pt x="40" y="315"/>
                  </a:lnTo>
                  <a:lnTo>
                    <a:pt x="42" y="315"/>
                  </a:lnTo>
                  <a:lnTo>
                    <a:pt x="42" y="317"/>
                  </a:lnTo>
                  <a:lnTo>
                    <a:pt x="44" y="315"/>
                  </a:lnTo>
                  <a:lnTo>
                    <a:pt x="44" y="317"/>
                  </a:lnTo>
                  <a:lnTo>
                    <a:pt x="46" y="317"/>
                  </a:lnTo>
                  <a:lnTo>
                    <a:pt x="46" y="319"/>
                  </a:lnTo>
                  <a:lnTo>
                    <a:pt x="48" y="319"/>
                  </a:lnTo>
                  <a:lnTo>
                    <a:pt x="50" y="319"/>
                  </a:lnTo>
                  <a:lnTo>
                    <a:pt x="50" y="321"/>
                  </a:lnTo>
                  <a:lnTo>
                    <a:pt x="52" y="321"/>
                  </a:lnTo>
                  <a:lnTo>
                    <a:pt x="52" y="319"/>
                  </a:lnTo>
                  <a:lnTo>
                    <a:pt x="54" y="319"/>
                  </a:lnTo>
                  <a:lnTo>
                    <a:pt x="54" y="321"/>
                  </a:lnTo>
                  <a:lnTo>
                    <a:pt x="56" y="321"/>
                  </a:lnTo>
                  <a:lnTo>
                    <a:pt x="58" y="321"/>
                  </a:lnTo>
                  <a:lnTo>
                    <a:pt x="60" y="321"/>
                  </a:lnTo>
                  <a:lnTo>
                    <a:pt x="62" y="321"/>
                  </a:lnTo>
                  <a:lnTo>
                    <a:pt x="62" y="319"/>
                  </a:lnTo>
                  <a:lnTo>
                    <a:pt x="62" y="319"/>
                  </a:lnTo>
                  <a:lnTo>
                    <a:pt x="64" y="319"/>
                  </a:lnTo>
                  <a:lnTo>
                    <a:pt x="66" y="319"/>
                  </a:lnTo>
                  <a:lnTo>
                    <a:pt x="66" y="321"/>
                  </a:lnTo>
                  <a:lnTo>
                    <a:pt x="64" y="321"/>
                  </a:lnTo>
                  <a:lnTo>
                    <a:pt x="64" y="323"/>
                  </a:lnTo>
                  <a:lnTo>
                    <a:pt x="66" y="323"/>
                  </a:lnTo>
                  <a:lnTo>
                    <a:pt x="68" y="323"/>
                  </a:lnTo>
                  <a:lnTo>
                    <a:pt x="68" y="325"/>
                  </a:lnTo>
                  <a:lnTo>
                    <a:pt x="70" y="325"/>
                  </a:lnTo>
                  <a:lnTo>
                    <a:pt x="70" y="327"/>
                  </a:lnTo>
                  <a:lnTo>
                    <a:pt x="72" y="327"/>
                  </a:lnTo>
                  <a:lnTo>
                    <a:pt x="72" y="325"/>
                  </a:lnTo>
                  <a:lnTo>
                    <a:pt x="74" y="325"/>
                  </a:lnTo>
                  <a:lnTo>
                    <a:pt x="76" y="325"/>
                  </a:lnTo>
                  <a:lnTo>
                    <a:pt x="78" y="325"/>
                  </a:lnTo>
                  <a:lnTo>
                    <a:pt x="80" y="325"/>
                  </a:lnTo>
                  <a:lnTo>
                    <a:pt x="80" y="327"/>
                  </a:lnTo>
                  <a:lnTo>
                    <a:pt x="80" y="327"/>
                  </a:lnTo>
                  <a:lnTo>
                    <a:pt x="82" y="327"/>
                  </a:lnTo>
                  <a:lnTo>
                    <a:pt x="84" y="327"/>
                  </a:lnTo>
                  <a:lnTo>
                    <a:pt x="86" y="327"/>
                  </a:lnTo>
                  <a:lnTo>
                    <a:pt x="88" y="327"/>
                  </a:lnTo>
                  <a:lnTo>
                    <a:pt x="90" y="327"/>
                  </a:lnTo>
                  <a:lnTo>
                    <a:pt x="90" y="329"/>
                  </a:lnTo>
                  <a:lnTo>
                    <a:pt x="92" y="329"/>
                  </a:lnTo>
                  <a:lnTo>
                    <a:pt x="94" y="329"/>
                  </a:lnTo>
                  <a:lnTo>
                    <a:pt x="94" y="331"/>
                  </a:lnTo>
                  <a:lnTo>
                    <a:pt x="92" y="331"/>
                  </a:lnTo>
                  <a:lnTo>
                    <a:pt x="92" y="333"/>
                  </a:lnTo>
                  <a:lnTo>
                    <a:pt x="92" y="335"/>
                  </a:lnTo>
                  <a:lnTo>
                    <a:pt x="94" y="335"/>
                  </a:lnTo>
                  <a:lnTo>
                    <a:pt x="94" y="337"/>
                  </a:lnTo>
                  <a:lnTo>
                    <a:pt x="96" y="337"/>
                  </a:lnTo>
                  <a:lnTo>
                    <a:pt x="98" y="337"/>
                  </a:lnTo>
                  <a:lnTo>
                    <a:pt x="98" y="339"/>
                  </a:lnTo>
                  <a:lnTo>
                    <a:pt x="100" y="339"/>
                  </a:lnTo>
                  <a:lnTo>
                    <a:pt x="100" y="341"/>
                  </a:lnTo>
                  <a:lnTo>
                    <a:pt x="102" y="341"/>
                  </a:lnTo>
                  <a:lnTo>
                    <a:pt x="104" y="341"/>
                  </a:lnTo>
                  <a:lnTo>
                    <a:pt x="106" y="341"/>
                  </a:lnTo>
                  <a:lnTo>
                    <a:pt x="108" y="341"/>
                  </a:lnTo>
                  <a:lnTo>
                    <a:pt x="110" y="341"/>
                  </a:lnTo>
                  <a:lnTo>
                    <a:pt x="110" y="341"/>
                  </a:lnTo>
                  <a:lnTo>
                    <a:pt x="110" y="343"/>
                  </a:lnTo>
                  <a:lnTo>
                    <a:pt x="110" y="345"/>
                  </a:lnTo>
                  <a:lnTo>
                    <a:pt x="110" y="347"/>
                  </a:lnTo>
                  <a:lnTo>
                    <a:pt x="112" y="347"/>
                  </a:lnTo>
                  <a:lnTo>
                    <a:pt x="112" y="349"/>
                  </a:lnTo>
                  <a:lnTo>
                    <a:pt x="114" y="349"/>
                  </a:lnTo>
                  <a:lnTo>
                    <a:pt x="114" y="347"/>
                  </a:lnTo>
                  <a:lnTo>
                    <a:pt x="116" y="347"/>
                  </a:lnTo>
                  <a:lnTo>
                    <a:pt x="118" y="347"/>
                  </a:lnTo>
                  <a:lnTo>
                    <a:pt x="120" y="347"/>
                  </a:lnTo>
                  <a:lnTo>
                    <a:pt x="120" y="345"/>
                  </a:lnTo>
                  <a:lnTo>
                    <a:pt x="120" y="343"/>
                  </a:lnTo>
                  <a:lnTo>
                    <a:pt x="120" y="341"/>
                  </a:lnTo>
                  <a:lnTo>
                    <a:pt x="120" y="339"/>
                  </a:lnTo>
                  <a:lnTo>
                    <a:pt x="120" y="337"/>
                  </a:lnTo>
                  <a:lnTo>
                    <a:pt x="120" y="335"/>
                  </a:lnTo>
                  <a:lnTo>
                    <a:pt x="122" y="335"/>
                  </a:lnTo>
                  <a:lnTo>
                    <a:pt x="124" y="335"/>
                  </a:lnTo>
                  <a:lnTo>
                    <a:pt x="124" y="333"/>
                  </a:lnTo>
                  <a:lnTo>
                    <a:pt x="126" y="333"/>
                  </a:lnTo>
                  <a:lnTo>
                    <a:pt x="128" y="333"/>
                  </a:lnTo>
                  <a:lnTo>
                    <a:pt x="128" y="331"/>
                  </a:lnTo>
                  <a:lnTo>
                    <a:pt x="130" y="331"/>
                  </a:lnTo>
                  <a:lnTo>
                    <a:pt x="130" y="329"/>
                  </a:lnTo>
                  <a:lnTo>
                    <a:pt x="132" y="329"/>
                  </a:lnTo>
                  <a:lnTo>
                    <a:pt x="132" y="331"/>
                  </a:lnTo>
                  <a:lnTo>
                    <a:pt x="134" y="331"/>
                  </a:lnTo>
                  <a:lnTo>
                    <a:pt x="136" y="331"/>
                  </a:lnTo>
                  <a:lnTo>
                    <a:pt x="138" y="331"/>
                  </a:lnTo>
                  <a:lnTo>
                    <a:pt x="138" y="329"/>
                  </a:lnTo>
                  <a:lnTo>
                    <a:pt x="140" y="329"/>
                  </a:lnTo>
                  <a:lnTo>
                    <a:pt x="140" y="331"/>
                  </a:lnTo>
                  <a:lnTo>
                    <a:pt x="142" y="331"/>
                  </a:lnTo>
                  <a:lnTo>
                    <a:pt x="144" y="331"/>
                  </a:lnTo>
                  <a:lnTo>
                    <a:pt x="144" y="329"/>
                  </a:lnTo>
                  <a:lnTo>
                    <a:pt x="144" y="327"/>
                  </a:lnTo>
                  <a:lnTo>
                    <a:pt x="146" y="327"/>
                  </a:lnTo>
                  <a:lnTo>
                    <a:pt x="146" y="327"/>
                  </a:lnTo>
                  <a:lnTo>
                    <a:pt x="144" y="327"/>
                  </a:lnTo>
                  <a:lnTo>
                    <a:pt x="144" y="325"/>
                  </a:lnTo>
                  <a:lnTo>
                    <a:pt x="146" y="325"/>
                  </a:lnTo>
                  <a:lnTo>
                    <a:pt x="148" y="325"/>
                  </a:lnTo>
                  <a:lnTo>
                    <a:pt x="150" y="325"/>
                  </a:lnTo>
                  <a:lnTo>
                    <a:pt x="152" y="325"/>
                  </a:lnTo>
                  <a:lnTo>
                    <a:pt x="152" y="323"/>
                  </a:lnTo>
                  <a:lnTo>
                    <a:pt x="152" y="321"/>
                  </a:lnTo>
                  <a:lnTo>
                    <a:pt x="154" y="321"/>
                  </a:lnTo>
                  <a:lnTo>
                    <a:pt x="156" y="321"/>
                  </a:lnTo>
                  <a:lnTo>
                    <a:pt x="158" y="321"/>
                  </a:lnTo>
                  <a:lnTo>
                    <a:pt x="158" y="319"/>
                  </a:lnTo>
                  <a:lnTo>
                    <a:pt x="158" y="319"/>
                  </a:lnTo>
                  <a:lnTo>
                    <a:pt x="160" y="321"/>
                  </a:lnTo>
                  <a:lnTo>
                    <a:pt x="160" y="319"/>
                  </a:lnTo>
                  <a:lnTo>
                    <a:pt x="162" y="319"/>
                  </a:lnTo>
                  <a:lnTo>
                    <a:pt x="162" y="317"/>
                  </a:lnTo>
                  <a:lnTo>
                    <a:pt x="162" y="315"/>
                  </a:lnTo>
                  <a:lnTo>
                    <a:pt x="162" y="313"/>
                  </a:lnTo>
                  <a:lnTo>
                    <a:pt x="164" y="313"/>
                  </a:lnTo>
                  <a:lnTo>
                    <a:pt x="166" y="313"/>
                  </a:lnTo>
                  <a:lnTo>
                    <a:pt x="166" y="315"/>
                  </a:lnTo>
                  <a:lnTo>
                    <a:pt x="166" y="317"/>
                  </a:lnTo>
                  <a:lnTo>
                    <a:pt x="168" y="317"/>
                  </a:lnTo>
                  <a:lnTo>
                    <a:pt x="170" y="317"/>
                  </a:lnTo>
                  <a:lnTo>
                    <a:pt x="172" y="317"/>
                  </a:lnTo>
                  <a:lnTo>
                    <a:pt x="174" y="317"/>
                  </a:lnTo>
                  <a:lnTo>
                    <a:pt x="176" y="317"/>
                  </a:lnTo>
                  <a:lnTo>
                    <a:pt x="178" y="317"/>
                  </a:lnTo>
                  <a:lnTo>
                    <a:pt x="180" y="317"/>
                  </a:lnTo>
                  <a:lnTo>
                    <a:pt x="180" y="315"/>
                  </a:lnTo>
                  <a:lnTo>
                    <a:pt x="180" y="313"/>
                  </a:lnTo>
                  <a:lnTo>
                    <a:pt x="182" y="313"/>
                  </a:lnTo>
                  <a:lnTo>
                    <a:pt x="182" y="311"/>
                  </a:lnTo>
                  <a:lnTo>
                    <a:pt x="182" y="309"/>
                  </a:lnTo>
                  <a:lnTo>
                    <a:pt x="184" y="307"/>
                  </a:lnTo>
                  <a:lnTo>
                    <a:pt x="186" y="307"/>
                  </a:lnTo>
                  <a:lnTo>
                    <a:pt x="186" y="305"/>
                  </a:lnTo>
                  <a:lnTo>
                    <a:pt x="186" y="303"/>
                  </a:lnTo>
                  <a:lnTo>
                    <a:pt x="186" y="301"/>
                  </a:lnTo>
                  <a:lnTo>
                    <a:pt x="188" y="301"/>
                  </a:lnTo>
                  <a:lnTo>
                    <a:pt x="188" y="299"/>
                  </a:lnTo>
                  <a:lnTo>
                    <a:pt x="186" y="297"/>
                  </a:lnTo>
                  <a:lnTo>
                    <a:pt x="186" y="295"/>
                  </a:lnTo>
                  <a:lnTo>
                    <a:pt x="186" y="293"/>
                  </a:lnTo>
                  <a:lnTo>
                    <a:pt x="188" y="293"/>
                  </a:lnTo>
                  <a:lnTo>
                    <a:pt x="190" y="293"/>
                  </a:lnTo>
                  <a:lnTo>
                    <a:pt x="190" y="295"/>
                  </a:lnTo>
                  <a:lnTo>
                    <a:pt x="192" y="295"/>
                  </a:lnTo>
                  <a:lnTo>
                    <a:pt x="192" y="293"/>
                  </a:lnTo>
                  <a:lnTo>
                    <a:pt x="192" y="291"/>
                  </a:lnTo>
                  <a:lnTo>
                    <a:pt x="194" y="291"/>
                  </a:lnTo>
                  <a:lnTo>
                    <a:pt x="196" y="291"/>
                  </a:lnTo>
                  <a:lnTo>
                    <a:pt x="196" y="289"/>
                  </a:lnTo>
                  <a:lnTo>
                    <a:pt x="196" y="287"/>
                  </a:lnTo>
                  <a:lnTo>
                    <a:pt x="198" y="287"/>
                  </a:lnTo>
                  <a:lnTo>
                    <a:pt x="200" y="287"/>
                  </a:lnTo>
                  <a:lnTo>
                    <a:pt x="202" y="287"/>
                  </a:lnTo>
                  <a:lnTo>
                    <a:pt x="204" y="287"/>
                  </a:lnTo>
                  <a:lnTo>
                    <a:pt x="206" y="287"/>
                  </a:lnTo>
                  <a:lnTo>
                    <a:pt x="206" y="287"/>
                  </a:lnTo>
                  <a:lnTo>
                    <a:pt x="206" y="285"/>
                  </a:lnTo>
                  <a:lnTo>
                    <a:pt x="208" y="285"/>
                  </a:lnTo>
                  <a:lnTo>
                    <a:pt x="208" y="283"/>
                  </a:lnTo>
                  <a:lnTo>
                    <a:pt x="210" y="283"/>
                  </a:lnTo>
                  <a:lnTo>
                    <a:pt x="210" y="285"/>
                  </a:lnTo>
                  <a:lnTo>
                    <a:pt x="212" y="285"/>
                  </a:lnTo>
                  <a:lnTo>
                    <a:pt x="214" y="285"/>
                  </a:lnTo>
                  <a:lnTo>
                    <a:pt x="214" y="287"/>
                  </a:lnTo>
                  <a:lnTo>
                    <a:pt x="216" y="287"/>
                  </a:lnTo>
                  <a:lnTo>
                    <a:pt x="216" y="289"/>
                  </a:lnTo>
                  <a:lnTo>
                    <a:pt x="216" y="291"/>
                  </a:lnTo>
                  <a:lnTo>
                    <a:pt x="216" y="293"/>
                  </a:lnTo>
                  <a:lnTo>
                    <a:pt x="216" y="295"/>
                  </a:lnTo>
                  <a:lnTo>
                    <a:pt x="218" y="295"/>
                  </a:lnTo>
                  <a:lnTo>
                    <a:pt x="218" y="297"/>
                  </a:lnTo>
                  <a:lnTo>
                    <a:pt x="218" y="299"/>
                  </a:lnTo>
                  <a:lnTo>
                    <a:pt x="218" y="301"/>
                  </a:lnTo>
                  <a:lnTo>
                    <a:pt x="220" y="301"/>
                  </a:lnTo>
                  <a:lnTo>
                    <a:pt x="220" y="303"/>
                  </a:lnTo>
                  <a:lnTo>
                    <a:pt x="220" y="305"/>
                  </a:lnTo>
                  <a:lnTo>
                    <a:pt x="220" y="307"/>
                  </a:lnTo>
                  <a:lnTo>
                    <a:pt x="222" y="307"/>
                  </a:lnTo>
                  <a:lnTo>
                    <a:pt x="224" y="307"/>
                  </a:lnTo>
                  <a:lnTo>
                    <a:pt x="226" y="305"/>
                  </a:lnTo>
                  <a:lnTo>
                    <a:pt x="228" y="305"/>
                  </a:lnTo>
                  <a:lnTo>
                    <a:pt x="230" y="307"/>
                  </a:lnTo>
                  <a:lnTo>
                    <a:pt x="232" y="307"/>
                  </a:lnTo>
                  <a:lnTo>
                    <a:pt x="234" y="307"/>
                  </a:lnTo>
                  <a:lnTo>
                    <a:pt x="236" y="307"/>
                  </a:lnTo>
                  <a:lnTo>
                    <a:pt x="236" y="305"/>
                  </a:lnTo>
                  <a:lnTo>
                    <a:pt x="236" y="303"/>
                  </a:lnTo>
                  <a:lnTo>
                    <a:pt x="238" y="303"/>
                  </a:lnTo>
                  <a:lnTo>
                    <a:pt x="240" y="303"/>
                  </a:lnTo>
                  <a:lnTo>
                    <a:pt x="240" y="301"/>
                  </a:lnTo>
                  <a:lnTo>
                    <a:pt x="240" y="299"/>
                  </a:lnTo>
                  <a:lnTo>
                    <a:pt x="242" y="299"/>
                  </a:lnTo>
                  <a:lnTo>
                    <a:pt x="242" y="297"/>
                  </a:lnTo>
                  <a:lnTo>
                    <a:pt x="244" y="297"/>
                  </a:lnTo>
                  <a:lnTo>
                    <a:pt x="244" y="299"/>
                  </a:lnTo>
                  <a:lnTo>
                    <a:pt x="244" y="301"/>
                  </a:lnTo>
                  <a:lnTo>
                    <a:pt x="244" y="303"/>
                  </a:lnTo>
                  <a:lnTo>
                    <a:pt x="246" y="303"/>
                  </a:lnTo>
                  <a:lnTo>
                    <a:pt x="246" y="301"/>
                  </a:lnTo>
                  <a:lnTo>
                    <a:pt x="248" y="299"/>
                  </a:lnTo>
                  <a:lnTo>
                    <a:pt x="250" y="299"/>
                  </a:lnTo>
                  <a:lnTo>
                    <a:pt x="250" y="297"/>
                  </a:lnTo>
                  <a:lnTo>
                    <a:pt x="252" y="297"/>
                  </a:lnTo>
                  <a:lnTo>
                    <a:pt x="252" y="299"/>
                  </a:lnTo>
                  <a:lnTo>
                    <a:pt x="254" y="299"/>
                  </a:lnTo>
                  <a:lnTo>
                    <a:pt x="254" y="299"/>
                  </a:lnTo>
                  <a:lnTo>
                    <a:pt x="254" y="301"/>
                  </a:lnTo>
                  <a:lnTo>
                    <a:pt x="256" y="303"/>
                  </a:lnTo>
                  <a:lnTo>
                    <a:pt x="256" y="301"/>
                  </a:lnTo>
                  <a:lnTo>
                    <a:pt x="258" y="301"/>
                  </a:lnTo>
                  <a:lnTo>
                    <a:pt x="260" y="301"/>
                  </a:lnTo>
                  <a:lnTo>
                    <a:pt x="262" y="301"/>
                  </a:lnTo>
                  <a:lnTo>
                    <a:pt x="264" y="301"/>
                  </a:lnTo>
                  <a:lnTo>
                    <a:pt x="266" y="301"/>
                  </a:lnTo>
                  <a:lnTo>
                    <a:pt x="268" y="301"/>
                  </a:lnTo>
                  <a:lnTo>
                    <a:pt x="270" y="301"/>
                  </a:lnTo>
                  <a:lnTo>
                    <a:pt x="272" y="301"/>
                  </a:lnTo>
                  <a:lnTo>
                    <a:pt x="274" y="301"/>
                  </a:lnTo>
                  <a:lnTo>
                    <a:pt x="274" y="299"/>
                  </a:lnTo>
                  <a:lnTo>
                    <a:pt x="276" y="299"/>
                  </a:lnTo>
                  <a:lnTo>
                    <a:pt x="278" y="299"/>
                  </a:lnTo>
                  <a:lnTo>
                    <a:pt x="278" y="297"/>
                  </a:lnTo>
                  <a:lnTo>
                    <a:pt x="278" y="295"/>
                  </a:lnTo>
                  <a:lnTo>
                    <a:pt x="276" y="295"/>
                  </a:lnTo>
                  <a:lnTo>
                    <a:pt x="276" y="293"/>
                  </a:lnTo>
                  <a:lnTo>
                    <a:pt x="276" y="291"/>
                  </a:lnTo>
                  <a:lnTo>
                    <a:pt x="278" y="291"/>
                  </a:lnTo>
                  <a:lnTo>
                    <a:pt x="278" y="289"/>
                  </a:lnTo>
                  <a:lnTo>
                    <a:pt x="278" y="287"/>
                  </a:lnTo>
                  <a:lnTo>
                    <a:pt x="280" y="287"/>
                  </a:lnTo>
                  <a:lnTo>
                    <a:pt x="282" y="287"/>
                  </a:lnTo>
                  <a:lnTo>
                    <a:pt x="282" y="285"/>
                  </a:lnTo>
                  <a:lnTo>
                    <a:pt x="282" y="283"/>
                  </a:lnTo>
                  <a:lnTo>
                    <a:pt x="282" y="281"/>
                  </a:lnTo>
                  <a:lnTo>
                    <a:pt x="282" y="279"/>
                  </a:lnTo>
                  <a:lnTo>
                    <a:pt x="284" y="279"/>
                  </a:lnTo>
                  <a:lnTo>
                    <a:pt x="286" y="279"/>
                  </a:lnTo>
                  <a:lnTo>
                    <a:pt x="288" y="279"/>
                  </a:lnTo>
                  <a:lnTo>
                    <a:pt x="288" y="277"/>
                  </a:lnTo>
                  <a:lnTo>
                    <a:pt x="288" y="275"/>
                  </a:lnTo>
                  <a:lnTo>
                    <a:pt x="290" y="275"/>
                  </a:lnTo>
                  <a:lnTo>
                    <a:pt x="290" y="273"/>
                  </a:lnTo>
                  <a:lnTo>
                    <a:pt x="290" y="271"/>
                  </a:lnTo>
                  <a:lnTo>
                    <a:pt x="292" y="271"/>
                  </a:lnTo>
                  <a:lnTo>
                    <a:pt x="292" y="269"/>
                  </a:lnTo>
                  <a:lnTo>
                    <a:pt x="292" y="267"/>
                  </a:lnTo>
                  <a:lnTo>
                    <a:pt x="292" y="265"/>
                  </a:lnTo>
                  <a:lnTo>
                    <a:pt x="294" y="265"/>
                  </a:lnTo>
                  <a:lnTo>
                    <a:pt x="294" y="263"/>
                  </a:lnTo>
                  <a:lnTo>
                    <a:pt x="292" y="263"/>
                  </a:lnTo>
                  <a:lnTo>
                    <a:pt x="292" y="261"/>
                  </a:lnTo>
                  <a:lnTo>
                    <a:pt x="292" y="259"/>
                  </a:lnTo>
                  <a:lnTo>
                    <a:pt x="292" y="257"/>
                  </a:lnTo>
                  <a:lnTo>
                    <a:pt x="292" y="255"/>
                  </a:lnTo>
                  <a:lnTo>
                    <a:pt x="290" y="253"/>
                  </a:lnTo>
                  <a:lnTo>
                    <a:pt x="290" y="255"/>
                  </a:lnTo>
                  <a:lnTo>
                    <a:pt x="288" y="255"/>
                  </a:lnTo>
                  <a:lnTo>
                    <a:pt x="286" y="255"/>
                  </a:lnTo>
                  <a:lnTo>
                    <a:pt x="286" y="253"/>
                  </a:lnTo>
                  <a:lnTo>
                    <a:pt x="286" y="251"/>
                  </a:lnTo>
                  <a:lnTo>
                    <a:pt x="286" y="249"/>
                  </a:lnTo>
                  <a:lnTo>
                    <a:pt x="286" y="247"/>
                  </a:lnTo>
                  <a:lnTo>
                    <a:pt x="286" y="245"/>
                  </a:lnTo>
                  <a:lnTo>
                    <a:pt x="288" y="245"/>
                  </a:lnTo>
                  <a:lnTo>
                    <a:pt x="288" y="243"/>
                  </a:lnTo>
                  <a:lnTo>
                    <a:pt x="286" y="243"/>
                  </a:lnTo>
                  <a:lnTo>
                    <a:pt x="284" y="243"/>
                  </a:lnTo>
                  <a:lnTo>
                    <a:pt x="284" y="241"/>
                  </a:lnTo>
                  <a:lnTo>
                    <a:pt x="284" y="239"/>
                  </a:lnTo>
                  <a:lnTo>
                    <a:pt x="284" y="237"/>
                  </a:lnTo>
                  <a:lnTo>
                    <a:pt x="284" y="235"/>
                  </a:lnTo>
                  <a:lnTo>
                    <a:pt x="284" y="233"/>
                  </a:lnTo>
                  <a:lnTo>
                    <a:pt x="282" y="233"/>
                  </a:lnTo>
                  <a:lnTo>
                    <a:pt x="282" y="231"/>
                  </a:lnTo>
                  <a:lnTo>
                    <a:pt x="282" y="231"/>
                  </a:lnTo>
                  <a:lnTo>
                    <a:pt x="282" y="229"/>
                  </a:lnTo>
                  <a:lnTo>
                    <a:pt x="282" y="227"/>
                  </a:lnTo>
                  <a:lnTo>
                    <a:pt x="284" y="227"/>
                  </a:lnTo>
                  <a:lnTo>
                    <a:pt x="284" y="225"/>
                  </a:lnTo>
                  <a:lnTo>
                    <a:pt x="286" y="225"/>
                  </a:lnTo>
                  <a:lnTo>
                    <a:pt x="288" y="225"/>
                  </a:lnTo>
                  <a:lnTo>
                    <a:pt x="288" y="223"/>
                  </a:lnTo>
                  <a:lnTo>
                    <a:pt x="290" y="223"/>
                  </a:lnTo>
                  <a:lnTo>
                    <a:pt x="290" y="221"/>
                  </a:lnTo>
                  <a:lnTo>
                    <a:pt x="292" y="221"/>
                  </a:lnTo>
                  <a:lnTo>
                    <a:pt x="294" y="221"/>
                  </a:lnTo>
                  <a:lnTo>
                    <a:pt x="294" y="219"/>
                  </a:lnTo>
                  <a:lnTo>
                    <a:pt x="296" y="219"/>
                  </a:lnTo>
                  <a:lnTo>
                    <a:pt x="296" y="217"/>
                  </a:lnTo>
                  <a:lnTo>
                    <a:pt x="296" y="215"/>
                  </a:lnTo>
                  <a:lnTo>
                    <a:pt x="294" y="215"/>
                  </a:lnTo>
                  <a:lnTo>
                    <a:pt x="294" y="213"/>
                  </a:lnTo>
                  <a:lnTo>
                    <a:pt x="292" y="213"/>
                  </a:lnTo>
                  <a:lnTo>
                    <a:pt x="292" y="211"/>
                  </a:lnTo>
                  <a:lnTo>
                    <a:pt x="290" y="211"/>
                  </a:lnTo>
                  <a:lnTo>
                    <a:pt x="290" y="209"/>
                  </a:lnTo>
                  <a:lnTo>
                    <a:pt x="288" y="209"/>
                  </a:lnTo>
                  <a:lnTo>
                    <a:pt x="288" y="207"/>
                  </a:lnTo>
                  <a:lnTo>
                    <a:pt x="286" y="207"/>
                  </a:lnTo>
                  <a:lnTo>
                    <a:pt x="286" y="205"/>
                  </a:lnTo>
                  <a:lnTo>
                    <a:pt x="286" y="203"/>
                  </a:lnTo>
                  <a:lnTo>
                    <a:pt x="284" y="203"/>
                  </a:lnTo>
                  <a:lnTo>
                    <a:pt x="284" y="201"/>
                  </a:lnTo>
                  <a:lnTo>
                    <a:pt x="282" y="201"/>
                  </a:lnTo>
                  <a:lnTo>
                    <a:pt x="282" y="199"/>
                  </a:lnTo>
                  <a:lnTo>
                    <a:pt x="280" y="199"/>
                  </a:lnTo>
                  <a:lnTo>
                    <a:pt x="278" y="199"/>
                  </a:lnTo>
                  <a:lnTo>
                    <a:pt x="278" y="197"/>
                  </a:lnTo>
                  <a:lnTo>
                    <a:pt x="278" y="195"/>
                  </a:lnTo>
                  <a:lnTo>
                    <a:pt x="278" y="193"/>
                  </a:lnTo>
                  <a:lnTo>
                    <a:pt x="278" y="191"/>
                  </a:lnTo>
                  <a:lnTo>
                    <a:pt x="280" y="191"/>
                  </a:lnTo>
                  <a:lnTo>
                    <a:pt x="280" y="189"/>
                  </a:lnTo>
                  <a:lnTo>
                    <a:pt x="280" y="187"/>
                  </a:lnTo>
                  <a:lnTo>
                    <a:pt x="280" y="185"/>
                  </a:lnTo>
                  <a:lnTo>
                    <a:pt x="280" y="183"/>
                  </a:lnTo>
                  <a:lnTo>
                    <a:pt x="280" y="183"/>
                  </a:lnTo>
                  <a:lnTo>
                    <a:pt x="278" y="183"/>
                  </a:lnTo>
                  <a:lnTo>
                    <a:pt x="278" y="181"/>
                  </a:lnTo>
                  <a:lnTo>
                    <a:pt x="278" y="179"/>
                  </a:lnTo>
                  <a:lnTo>
                    <a:pt x="278" y="177"/>
                  </a:lnTo>
                  <a:lnTo>
                    <a:pt x="278" y="175"/>
                  </a:lnTo>
                  <a:lnTo>
                    <a:pt x="278" y="173"/>
                  </a:lnTo>
                  <a:lnTo>
                    <a:pt x="280" y="173"/>
                  </a:lnTo>
                  <a:lnTo>
                    <a:pt x="280" y="171"/>
                  </a:lnTo>
                  <a:lnTo>
                    <a:pt x="280" y="169"/>
                  </a:lnTo>
                  <a:lnTo>
                    <a:pt x="282" y="169"/>
                  </a:lnTo>
                  <a:lnTo>
                    <a:pt x="282" y="167"/>
                  </a:lnTo>
                  <a:lnTo>
                    <a:pt x="282" y="165"/>
                  </a:lnTo>
                  <a:lnTo>
                    <a:pt x="284" y="165"/>
                  </a:lnTo>
                  <a:lnTo>
                    <a:pt x="284" y="163"/>
                  </a:lnTo>
                  <a:lnTo>
                    <a:pt x="284" y="161"/>
                  </a:lnTo>
                  <a:lnTo>
                    <a:pt x="286" y="161"/>
                  </a:lnTo>
                  <a:lnTo>
                    <a:pt x="286" y="159"/>
                  </a:lnTo>
                  <a:lnTo>
                    <a:pt x="286" y="157"/>
                  </a:lnTo>
                  <a:lnTo>
                    <a:pt x="288" y="157"/>
                  </a:lnTo>
                  <a:lnTo>
                    <a:pt x="288" y="155"/>
                  </a:lnTo>
                  <a:lnTo>
                    <a:pt x="288" y="153"/>
                  </a:lnTo>
                  <a:lnTo>
                    <a:pt x="290" y="151"/>
                  </a:lnTo>
                  <a:lnTo>
                    <a:pt x="290" y="149"/>
                  </a:lnTo>
                  <a:lnTo>
                    <a:pt x="292" y="147"/>
                  </a:lnTo>
                  <a:lnTo>
                    <a:pt x="292" y="145"/>
                  </a:lnTo>
                  <a:lnTo>
                    <a:pt x="292" y="143"/>
                  </a:lnTo>
                  <a:lnTo>
                    <a:pt x="294" y="143"/>
                  </a:lnTo>
                  <a:lnTo>
                    <a:pt x="294" y="141"/>
                  </a:lnTo>
                  <a:lnTo>
                    <a:pt x="296" y="141"/>
                  </a:lnTo>
                  <a:lnTo>
                    <a:pt x="296" y="138"/>
                  </a:lnTo>
                  <a:lnTo>
                    <a:pt x="298" y="138"/>
                  </a:lnTo>
                  <a:lnTo>
                    <a:pt x="298" y="136"/>
                  </a:lnTo>
                  <a:lnTo>
                    <a:pt x="300" y="136"/>
                  </a:lnTo>
                  <a:lnTo>
                    <a:pt x="300" y="134"/>
                  </a:lnTo>
                  <a:lnTo>
                    <a:pt x="300" y="134"/>
                  </a:lnTo>
                  <a:lnTo>
                    <a:pt x="302" y="134"/>
                  </a:lnTo>
                  <a:lnTo>
                    <a:pt x="302" y="132"/>
                  </a:lnTo>
                  <a:lnTo>
                    <a:pt x="302" y="130"/>
                  </a:lnTo>
                  <a:lnTo>
                    <a:pt x="302" y="128"/>
                  </a:lnTo>
                  <a:lnTo>
                    <a:pt x="300" y="1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49" name="Freeform 43">
              <a:extLst>
                <a:ext uri="{FF2B5EF4-FFF2-40B4-BE49-F238E27FC236}">
                  <a16:creationId xmlns:a16="http://schemas.microsoft.com/office/drawing/2014/main" id="{0470B1BB-C925-4982-9E94-657B7B14E68F}"/>
                </a:ext>
              </a:extLst>
            </p:cNvPr>
            <p:cNvSpPr>
              <a:spLocks/>
            </p:cNvSpPr>
            <p:nvPr/>
          </p:nvSpPr>
          <p:spPr bwMode="auto">
            <a:xfrm>
              <a:off x="4369208" y="3784228"/>
              <a:ext cx="575753" cy="382897"/>
            </a:xfrm>
            <a:custGeom>
              <a:avLst/>
              <a:gdLst/>
              <a:ahLst/>
              <a:cxnLst>
                <a:cxn ang="0">
                  <a:pos x="596" y="322"/>
                </a:cxn>
                <a:cxn ang="0">
                  <a:pos x="588" y="306"/>
                </a:cxn>
                <a:cxn ang="0">
                  <a:pos x="578" y="296"/>
                </a:cxn>
                <a:cxn ang="0">
                  <a:pos x="570" y="280"/>
                </a:cxn>
                <a:cxn ang="0">
                  <a:pos x="560" y="268"/>
                </a:cxn>
                <a:cxn ang="0">
                  <a:pos x="558" y="256"/>
                </a:cxn>
                <a:cxn ang="0">
                  <a:pos x="550" y="240"/>
                </a:cxn>
                <a:cxn ang="0">
                  <a:pos x="540" y="222"/>
                </a:cxn>
                <a:cxn ang="0">
                  <a:pos x="526" y="212"/>
                </a:cxn>
                <a:cxn ang="0">
                  <a:pos x="510" y="204"/>
                </a:cxn>
                <a:cxn ang="0">
                  <a:pos x="486" y="138"/>
                </a:cxn>
                <a:cxn ang="0">
                  <a:pos x="344" y="44"/>
                </a:cxn>
                <a:cxn ang="0">
                  <a:pos x="256" y="74"/>
                </a:cxn>
                <a:cxn ang="0">
                  <a:pos x="224" y="98"/>
                </a:cxn>
                <a:cxn ang="0">
                  <a:pos x="224" y="118"/>
                </a:cxn>
                <a:cxn ang="0">
                  <a:pos x="210" y="156"/>
                </a:cxn>
                <a:cxn ang="0">
                  <a:pos x="208" y="172"/>
                </a:cxn>
                <a:cxn ang="0">
                  <a:pos x="154" y="168"/>
                </a:cxn>
                <a:cxn ang="0">
                  <a:pos x="126" y="186"/>
                </a:cxn>
                <a:cxn ang="0">
                  <a:pos x="122" y="198"/>
                </a:cxn>
                <a:cxn ang="0">
                  <a:pos x="118" y="216"/>
                </a:cxn>
                <a:cxn ang="0">
                  <a:pos x="106" y="220"/>
                </a:cxn>
                <a:cxn ang="0">
                  <a:pos x="94" y="228"/>
                </a:cxn>
                <a:cxn ang="0">
                  <a:pos x="88" y="242"/>
                </a:cxn>
                <a:cxn ang="0">
                  <a:pos x="76" y="260"/>
                </a:cxn>
                <a:cxn ang="0">
                  <a:pos x="66" y="266"/>
                </a:cxn>
                <a:cxn ang="0">
                  <a:pos x="50" y="274"/>
                </a:cxn>
                <a:cxn ang="0">
                  <a:pos x="28" y="282"/>
                </a:cxn>
                <a:cxn ang="0">
                  <a:pos x="4" y="290"/>
                </a:cxn>
                <a:cxn ang="0">
                  <a:pos x="6" y="298"/>
                </a:cxn>
                <a:cxn ang="0">
                  <a:pos x="16" y="312"/>
                </a:cxn>
                <a:cxn ang="0">
                  <a:pos x="30" y="326"/>
                </a:cxn>
                <a:cxn ang="0">
                  <a:pos x="188" y="386"/>
                </a:cxn>
                <a:cxn ang="0">
                  <a:pos x="206" y="386"/>
                </a:cxn>
                <a:cxn ang="0">
                  <a:pos x="220" y="384"/>
                </a:cxn>
                <a:cxn ang="0">
                  <a:pos x="232" y="390"/>
                </a:cxn>
                <a:cxn ang="0">
                  <a:pos x="244" y="398"/>
                </a:cxn>
                <a:cxn ang="0">
                  <a:pos x="260" y="400"/>
                </a:cxn>
                <a:cxn ang="0">
                  <a:pos x="276" y="396"/>
                </a:cxn>
                <a:cxn ang="0">
                  <a:pos x="288" y="394"/>
                </a:cxn>
                <a:cxn ang="0">
                  <a:pos x="300" y="388"/>
                </a:cxn>
                <a:cxn ang="0">
                  <a:pos x="306" y="374"/>
                </a:cxn>
                <a:cxn ang="0">
                  <a:pos x="328" y="372"/>
                </a:cxn>
                <a:cxn ang="0">
                  <a:pos x="356" y="338"/>
                </a:cxn>
                <a:cxn ang="0">
                  <a:pos x="366" y="306"/>
                </a:cxn>
                <a:cxn ang="0">
                  <a:pos x="388" y="276"/>
                </a:cxn>
                <a:cxn ang="0">
                  <a:pos x="402" y="274"/>
                </a:cxn>
                <a:cxn ang="0">
                  <a:pos x="422" y="276"/>
                </a:cxn>
                <a:cxn ang="0">
                  <a:pos x="432" y="288"/>
                </a:cxn>
                <a:cxn ang="0">
                  <a:pos x="444" y="290"/>
                </a:cxn>
                <a:cxn ang="0">
                  <a:pos x="454" y="284"/>
                </a:cxn>
                <a:cxn ang="0">
                  <a:pos x="466" y="278"/>
                </a:cxn>
                <a:cxn ang="0">
                  <a:pos x="480" y="286"/>
                </a:cxn>
                <a:cxn ang="0">
                  <a:pos x="494" y="296"/>
                </a:cxn>
                <a:cxn ang="0">
                  <a:pos x="510" y="298"/>
                </a:cxn>
                <a:cxn ang="0">
                  <a:pos x="518" y="308"/>
                </a:cxn>
                <a:cxn ang="0">
                  <a:pos x="528" y="310"/>
                </a:cxn>
                <a:cxn ang="0">
                  <a:pos x="544" y="314"/>
                </a:cxn>
                <a:cxn ang="0">
                  <a:pos x="548" y="326"/>
                </a:cxn>
                <a:cxn ang="0">
                  <a:pos x="560" y="334"/>
                </a:cxn>
                <a:cxn ang="0">
                  <a:pos x="574" y="334"/>
                </a:cxn>
                <a:cxn ang="0">
                  <a:pos x="586" y="342"/>
                </a:cxn>
                <a:cxn ang="0">
                  <a:pos x="598" y="336"/>
                </a:cxn>
              </a:cxnLst>
              <a:rect l="0" t="0" r="r" b="b"/>
              <a:pathLst>
                <a:path w="604" h="402">
                  <a:moveTo>
                    <a:pt x="602" y="332"/>
                  </a:moveTo>
                  <a:lnTo>
                    <a:pt x="600" y="332"/>
                  </a:lnTo>
                  <a:lnTo>
                    <a:pt x="598" y="332"/>
                  </a:lnTo>
                  <a:lnTo>
                    <a:pt x="598" y="330"/>
                  </a:lnTo>
                  <a:lnTo>
                    <a:pt x="598" y="328"/>
                  </a:lnTo>
                  <a:lnTo>
                    <a:pt x="596" y="328"/>
                  </a:lnTo>
                  <a:lnTo>
                    <a:pt x="598" y="326"/>
                  </a:lnTo>
                  <a:lnTo>
                    <a:pt x="598" y="324"/>
                  </a:lnTo>
                  <a:lnTo>
                    <a:pt x="598" y="322"/>
                  </a:lnTo>
                  <a:lnTo>
                    <a:pt x="596" y="322"/>
                  </a:lnTo>
                  <a:lnTo>
                    <a:pt x="596" y="316"/>
                  </a:lnTo>
                  <a:lnTo>
                    <a:pt x="596" y="314"/>
                  </a:lnTo>
                  <a:lnTo>
                    <a:pt x="594" y="314"/>
                  </a:lnTo>
                  <a:lnTo>
                    <a:pt x="592" y="312"/>
                  </a:lnTo>
                  <a:lnTo>
                    <a:pt x="592" y="312"/>
                  </a:lnTo>
                  <a:lnTo>
                    <a:pt x="594" y="312"/>
                  </a:lnTo>
                  <a:lnTo>
                    <a:pt x="592" y="310"/>
                  </a:lnTo>
                  <a:lnTo>
                    <a:pt x="590" y="310"/>
                  </a:lnTo>
                  <a:lnTo>
                    <a:pt x="590" y="308"/>
                  </a:lnTo>
                  <a:lnTo>
                    <a:pt x="588" y="306"/>
                  </a:lnTo>
                  <a:lnTo>
                    <a:pt x="586" y="306"/>
                  </a:lnTo>
                  <a:lnTo>
                    <a:pt x="584" y="306"/>
                  </a:lnTo>
                  <a:lnTo>
                    <a:pt x="584" y="304"/>
                  </a:lnTo>
                  <a:lnTo>
                    <a:pt x="582" y="304"/>
                  </a:lnTo>
                  <a:lnTo>
                    <a:pt x="582" y="302"/>
                  </a:lnTo>
                  <a:lnTo>
                    <a:pt x="582" y="300"/>
                  </a:lnTo>
                  <a:lnTo>
                    <a:pt x="580" y="300"/>
                  </a:lnTo>
                  <a:lnTo>
                    <a:pt x="578" y="298"/>
                  </a:lnTo>
                  <a:lnTo>
                    <a:pt x="578" y="296"/>
                  </a:lnTo>
                  <a:lnTo>
                    <a:pt x="578" y="296"/>
                  </a:lnTo>
                  <a:lnTo>
                    <a:pt x="576" y="294"/>
                  </a:lnTo>
                  <a:lnTo>
                    <a:pt x="574" y="292"/>
                  </a:lnTo>
                  <a:lnTo>
                    <a:pt x="574" y="290"/>
                  </a:lnTo>
                  <a:lnTo>
                    <a:pt x="574" y="288"/>
                  </a:lnTo>
                  <a:lnTo>
                    <a:pt x="574" y="286"/>
                  </a:lnTo>
                  <a:lnTo>
                    <a:pt x="574" y="284"/>
                  </a:lnTo>
                  <a:lnTo>
                    <a:pt x="572" y="284"/>
                  </a:lnTo>
                  <a:lnTo>
                    <a:pt x="570" y="282"/>
                  </a:lnTo>
                  <a:lnTo>
                    <a:pt x="568" y="282"/>
                  </a:lnTo>
                  <a:lnTo>
                    <a:pt x="570" y="280"/>
                  </a:lnTo>
                  <a:lnTo>
                    <a:pt x="570" y="278"/>
                  </a:lnTo>
                  <a:lnTo>
                    <a:pt x="570" y="276"/>
                  </a:lnTo>
                  <a:lnTo>
                    <a:pt x="570" y="274"/>
                  </a:lnTo>
                  <a:lnTo>
                    <a:pt x="568" y="274"/>
                  </a:lnTo>
                  <a:lnTo>
                    <a:pt x="566" y="274"/>
                  </a:lnTo>
                  <a:lnTo>
                    <a:pt x="566" y="272"/>
                  </a:lnTo>
                  <a:lnTo>
                    <a:pt x="566" y="270"/>
                  </a:lnTo>
                  <a:lnTo>
                    <a:pt x="564" y="270"/>
                  </a:lnTo>
                  <a:lnTo>
                    <a:pt x="562" y="270"/>
                  </a:lnTo>
                  <a:lnTo>
                    <a:pt x="560" y="268"/>
                  </a:lnTo>
                  <a:lnTo>
                    <a:pt x="560" y="266"/>
                  </a:lnTo>
                  <a:lnTo>
                    <a:pt x="560" y="264"/>
                  </a:lnTo>
                  <a:lnTo>
                    <a:pt x="560" y="264"/>
                  </a:lnTo>
                  <a:lnTo>
                    <a:pt x="560" y="262"/>
                  </a:lnTo>
                  <a:lnTo>
                    <a:pt x="562" y="262"/>
                  </a:lnTo>
                  <a:lnTo>
                    <a:pt x="562" y="260"/>
                  </a:lnTo>
                  <a:lnTo>
                    <a:pt x="560" y="260"/>
                  </a:lnTo>
                  <a:lnTo>
                    <a:pt x="558" y="260"/>
                  </a:lnTo>
                  <a:lnTo>
                    <a:pt x="558" y="258"/>
                  </a:lnTo>
                  <a:lnTo>
                    <a:pt x="558" y="256"/>
                  </a:lnTo>
                  <a:lnTo>
                    <a:pt x="556" y="254"/>
                  </a:lnTo>
                  <a:lnTo>
                    <a:pt x="554" y="254"/>
                  </a:lnTo>
                  <a:lnTo>
                    <a:pt x="552" y="254"/>
                  </a:lnTo>
                  <a:lnTo>
                    <a:pt x="552" y="252"/>
                  </a:lnTo>
                  <a:lnTo>
                    <a:pt x="552" y="250"/>
                  </a:lnTo>
                  <a:lnTo>
                    <a:pt x="550" y="248"/>
                  </a:lnTo>
                  <a:lnTo>
                    <a:pt x="550" y="246"/>
                  </a:lnTo>
                  <a:lnTo>
                    <a:pt x="550" y="244"/>
                  </a:lnTo>
                  <a:lnTo>
                    <a:pt x="550" y="242"/>
                  </a:lnTo>
                  <a:lnTo>
                    <a:pt x="550" y="240"/>
                  </a:lnTo>
                  <a:lnTo>
                    <a:pt x="550" y="238"/>
                  </a:lnTo>
                  <a:lnTo>
                    <a:pt x="548" y="236"/>
                  </a:lnTo>
                  <a:lnTo>
                    <a:pt x="548" y="234"/>
                  </a:lnTo>
                  <a:lnTo>
                    <a:pt x="548" y="232"/>
                  </a:lnTo>
                  <a:lnTo>
                    <a:pt x="546" y="230"/>
                  </a:lnTo>
                  <a:lnTo>
                    <a:pt x="546" y="228"/>
                  </a:lnTo>
                  <a:lnTo>
                    <a:pt x="544" y="228"/>
                  </a:lnTo>
                  <a:lnTo>
                    <a:pt x="542" y="226"/>
                  </a:lnTo>
                  <a:lnTo>
                    <a:pt x="542" y="224"/>
                  </a:lnTo>
                  <a:lnTo>
                    <a:pt x="540" y="222"/>
                  </a:lnTo>
                  <a:lnTo>
                    <a:pt x="538" y="222"/>
                  </a:lnTo>
                  <a:lnTo>
                    <a:pt x="536" y="222"/>
                  </a:lnTo>
                  <a:lnTo>
                    <a:pt x="534" y="220"/>
                  </a:lnTo>
                  <a:lnTo>
                    <a:pt x="532" y="220"/>
                  </a:lnTo>
                  <a:lnTo>
                    <a:pt x="532" y="218"/>
                  </a:lnTo>
                  <a:lnTo>
                    <a:pt x="530" y="216"/>
                  </a:lnTo>
                  <a:lnTo>
                    <a:pt x="530" y="216"/>
                  </a:lnTo>
                  <a:lnTo>
                    <a:pt x="530" y="216"/>
                  </a:lnTo>
                  <a:lnTo>
                    <a:pt x="528" y="214"/>
                  </a:lnTo>
                  <a:lnTo>
                    <a:pt x="526" y="212"/>
                  </a:lnTo>
                  <a:lnTo>
                    <a:pt x="524" y="212"/>
                  </a:lnTo>
                  <a:lnTo>
                    <a:pt x="524" y="210"/>
                  </a:lnTo>
                  <a:lnTo>
                    <a:pt x="522" y="210"/>
                  </a:lnTo>
                  <a:lnTo>
                    <a:pt x="520" y="210"/>
                  </a:lnTo>
                  <a:lnTo>
                    <a:pt x="520" y="208"/>
                  </a:lnTo>
                  <a:lnTo>
                    <a:pt x="518" y="206"/>
                  </a:lnTo>
                  <a:lnTo>
                    <a:pt x="516" y="206"/>
                  </a:lnTo>
                  <a:lnTo>
                    <a:pt x="514" y="206"/>
                  </a:lnTo>
                  <a:lnTo>
                    <a:pt x="512" y="204"/>
                  </a:lnTo>
                  <a:lnTo>
                    <a:pt x="510" y="204"/>
                  </a:lnTo>
                  <a:lnTo>
                    <a:pt x="508" y="202"/>
                  </a:lnTo>
                  <a:lnTo>
                    <a:pt x="506" y="202"/>
                  </a:lnTo>
                  <a:lnTo>
                    <a:pt x="504" y="202"/>
                  </a:lnTo>
                  <a:lnTo>
                    <a:pt x="502" y="202"/>
                  </a:lnTo>
                  <a:lnTo>
                    <a:pt x="502" y="200"/>
                  </a:lnTo>
                  <a:lnTo>
                    <a:pt x="502" y="178"/>
                  </a:lnTo>
                  <a:lnTo>
                    <a:pt x="502" y="166"/>
                  </a:lnTo>
                  <a:lnTo>
                    <a:pt x="502" y="158"/>
                  </a:lnTo>
                  <a:lnTo>
                    <a:pt x="492" y="154"/>
                  </a:lnTo>
                  <a:lnTo>
                    <a:pt x="486" y="138"/>
                  </a:lnTo>
                  <a:lnTo>
                    <a:pt x="474" y="94"/>
                  </a:lnTo>
                  <a:lnTo>
                    <a:pt x="472" y="92"/>
                  </a:lnTo>
                  <a:lnTo>
                    <a:pt x="450" y="26"/>
                  </a:lnTo>
                  <a:lnTo>
                    <a:pt x="440" y="0"/>
                  </a:lnTo>
                  <a:lnTo>
                    <a:pt x="438" y="2"/>
                  </a:lnTo>
                  <a:lnTo>
                    <a:pt x="400" y="20"/>
                  </a:lnTo>
                  <a:lnTo>
                    <a:pt x="378" y="28"/>
                  </a:lnTo>
                  <a:lnTo>
                    <a:pt x="376" y="30"/>
                  </a:lnTo>
                  <a:lnTo>
                    <a:pt x="368" y="32"/>
                  </a:lnTo>
                  <a:lnTo>
                    <a:pt x="344" y="44"/>
                  </a:lnTo>
                  <a:lnTo>
                    <a:pt x="338" y="46"/>
                  </a:lnTo>
                  <a:lnTo>
                    <a:pt x="336" y="48"/>
                  </a:lnTo>
                  <a:lnTo>
                    <a:pt x="330" y="50"/>
                  </a:lnTo>
                  <a:lnTo>
                    <a:pt x="306" y="58"/>
                  </a:lnTo>
                  <a:lnTo>
                    <a:pt x="300" y="60"/>
                  </a:lnTo>
                  <a:lnTo>
                    <a:pt x="288" y="64"/>
                  </a:lnTo>
                  <a:lnTo>
                    <a:pt x="284" y="68"/>
                  </a:lnTo>
                  <a:lnTo>
                    <a:pt x="278" y="68"/>
                  </a:lnTo>
                  <a:lnTo>
                    <a:pt x="266" y="72"/>
                  </a:lnTo>
                  <a:lnTo>
                    <a:pt x="256" y="74"/>
                  </a:lnTo>
                  <a:lnTo>
                    <a:pt x="250" y="76"/>
                  </a:lnTo>
                  <a:lnTo>
                    <a:pt x="230" y="84"/>
                  </a:lnTo>
                  <a:lnTo>
                    <a:pt x="226" y="86"/>
                  </a:lnTo>
                  <a:lnTo>
                    <a:pt x="226" y="88"/>
                  </a:lnTo>
                  <a:lnTo>
                    <a:pt x="226" y="90"/>
                  </a:lnTo>
                  <a:lnTo>
                    <a:pt x="226" y="92"/>
                  </a:lnTo>
                  <a:lnTo>
                    <a:pt x="224" y="92"/>
                  </a:lnTo>
                  <a:lnTo>
                    <a:pt x="224" y="94"/>
                  </a:lnTo>
                  <a:lnTo>
                    <a:pt x="224" y="96"/>
                  </a:lnTo>
                  <a:lnTo>
                    <a:pt x="224" y="98"/>
                  </a:lnTo>
                  <a:lnTo>
                    <a:pt x="224" y="100"/>
                  </a:lnTo>
                  <a:lnTo>
                    <a:pt x="224" y="102"/>
                  </a:lnTo>
                  <a:lnTo>
                    <a:pt x="224" y="104"/>
                  </a:lnTo>
                  <a:lnTo>
                    <a:pt x="224" y="106"/>
                  </a:lnTo>
                  <a:lnTo>
                    <a:pt x="224" y="108"/>
                  </a:lnTo>
                  <a:lnTo>
                    <a:pt x="224" y="110"/>
                  </a:lnTo>
                  <a:lnTo>
                    <a:pt x="224" y="112"/>
                  </a:lnTo>
                  <a:lnTo>
                    <a:pt x="224" y="114"/>
                  </a:lnTo>
                  <a:lnTo>
                    <a:pt x="224" y="116"/>
                  </a:lnTo>
                  <a:lnTo>
                    <a:pt x="224" y="118"/>
                  </a:lnTo>
                  <a:lnTo>
                    <a:pt x="226" y="120"/>
                  </a:lnTo>
                  <a:lnTo>
                    <a:pt x="228" y="120"/>
                  </a:lnTo>
                  <a:lnTo>
                    <a:pt x="232" y="120"/>
                  </a:lnTo>
                  <a:lnTo>
                    <a:pt x="234" y="140"/>
                  </a:lnTo>
                  <a:lnTo>
                    <a:pt x="234" y="142"/>
                  </a:lnTo>
                  <a:lnTo>
                    <a:pt x="228" y="148"/>
                  </a:lnTo>
                  <a:lnTo>
                    <a:pt x="224" y="154"/>
                  </a:lnTo>
                  <a:lnTo>
                    <a:pt x="220" y="156"/>
                  </a:lnTo>
                  <a:lnTo>
                    <a:pt x="212" y="154"/>
                  </a:lnTo>
                  <a:lnTo>
                    <a:pt x="210" y="156"/>
                  </a:lnTo>
                  <a:lnTo>
                    <a:pt x="210" y="158"/>
                  </a:lnTo>
                  <a:lnTo>
                    <a:pt x="208" y="160"/>
                  </a:lnTo>
                  <a:lnTo>
                    <a:pt x="208" y="162"/>
                  </a:lnTo>
                  <a:lnTo>
                    <a:pt x="208" y="164"/>
                  </a:lnTo>
                  <a:lnTo>
                    <a:pt x="208" y="166"/>
                  </a:lnTo>
                  <a:lnTo>
                    <a:pt x="208" y="168"/>
                  </a:lnTo>
                  <a:lnTo>
                    <a:pt x="208" y="168"/>
                  </a:lnTo>
                  <a:lnTo>
                    <a:pt x="208" y="170"/>
                  </a:lnTo>
                  <a:lnTo>
                    <a:pt x="206" y="172"/>
                  </a:lnTo>
                  <a:lnTo>
                    <a:pt x="208" y="172"/>
                  </a:lnTo>
                  <a:lnTo>
                    <a:pt x="208" y="174"/>
                  </a:lnTo>
                  <a:lnTo>
                    <a:pt x="208" y="176"/>
                  </a:lnTo>
                  <a:lnTo>
                    <a:pt x="208" y="178"/>
                  </a:lnTo>
                  <a:lnTo>
                    <a:pt x="206" y="178"/>
                  </a:lnTo>
                  <a:lnTo>
                    <a:pt x="204" y="180"/>
                  </a:lnTo>
                  <a:lnTo>
                    <a:pt x="204" y="182"/>
                  </a:lnTo>
                  <a:lnTo>
                    <a:pt x="202" y="182"/>
                  </a:lnTo>
                  <a:lnTo>
                    <a:pt x="188" y="180"/>
                  </a:lnTo>
                  <a:lnTo>
                    <a:pt x="172" y="176"/>
                  </a:lnTo>
                  <a:lnTo>
                    <a:pt x="154" y="168"/>
                  </a:lnTo>
                  <a:lnTo>
                    <a:pt x="150" y="168"/>
                  </a:lnTo>
                  <a:lnTo>
                    <a:pt x="142" y="168"/>
                  </a:lnTo>
                  <a:lnTo>
                    <a:pt x="142" y="174"/>
                  </a:lnTo>
                  <a:lnTo>
                    <a:pt x="136" y="178"/>
                  </a:lnTo>
                  <a:lnTo>
                    <a:pt x="130" y="180"/>
                  </a:lnTo>
                  <a:lnTo>
                    <a:pt x="130" y="182"/>
                  </a:lnTo>
                  <a:lnTo>
                    <a:pt x="130" y="184"/>
                  </a:lnTo>
                  <a:lnTo>
                    <a:pt x="128" y="184"/>
                  </a:lnTo>
                  <a:lnTo>
                    <a:pt x="126" y="184"/>
                  </a:lnTo>
                  <a:lnTo>
                    <a:pt x="126" y="186"/>
                  </a:lnTo>
                  <a:lnTo>
                    <a:pt x="124" y="186"/>
                  </a:lnTo>
                  <a:lnTo>
                    <a:pt x="124" y="188"/>
                  </a:lnTo>
                  <a:lnTo>
                    <a:pt x="126" y="188"/>
                  </a:lnTo>
                  <a:lnTo>
                    <a:pt x="126" y="190"/>
                  </a:lnTo>
                  <a:lnTo>
                    <a:pt x="126" y="192"/>
                  </a:lnTo>
                  <a:lnTo>
                    <a:pt x="124" y="192"/>
                  </a:lnTo>
                  <a:lnTo>
                    <a:pt x="124" y="194"/>
                  </a:lnTo>
                  <a:lnTo>
                    <a:pt x="124" y="196"/>
                  </a:lnTo>
                  <a:lnTo>
                    <a:pt x="122" y="196"/>
                  </a:lnTo>
                  <a:lnTo>
                    <a:pt x="122" y="198"/>
                  </a:lnTo>
                  <a:lnTo>
                    <a:pt x="122" y="200"/>
                  </a:lnTo>
                  <a:lnTo>
                    <a:pt x="122" y="202"/>
                  </a:lnTo>
                  <a:lnTo>
                    <a:pt x="122" y="204"/>
                  </a:lnTo>
                  <a:lnTo>
                    <a:pt x="120" y="204"/>
                  </a:lnTo>
                  <a:lnTo>
                    <a:pt x="120" y="206"/>
                  </a:lnTo>
                  <a:lnTo>
                    <a:pt x="120" y="208"/>
                  </a:lnTo>
                  <a:lnTo>
                    <a:pt x="118" y="210"/>
                  </a:lnTo>
                  <a:lnTo>
                    <a:pt x="118" y="212"/>
                  </a:lnTo>
                  <a:lnTo>
                    <a:pt x="118" y="214"/>
                  </a:lnTo>
                  <a:lnTo>
                    <a:pt x="118" y="216"/>
                  </a:lnTo>
                  <a:lnTo>
                    <a:pt x="116" y="216"/>
                  </a:lnTo>
                  <a:lnTo>
                    <a:pt x="114" y="216"/>
                  </a:lnTo>
                  <a:lnTo>
                    <a:pt x="112" y="216"/>
                  </a:lnTo>
                  <a:lnTo>
                    <a:pt x="114" y="216"/>
                  </a:lnTo>
                  <a:lnTo>
                    <a:pt x="114" y="218"/>
                  </a:lnTo>
                  <a:lnTo>
                    <a:pt x="114" y="220"/>
                  </a:lnTo>
                  <a:lnTo>
                    <a:pt x="112" y="220"/>
                  </a:lnTo>
                  <a:lnTo>
                    <a:pt x="110" y="220"/>
                  </a:lnTo>
                  <a:lnTo>
                    <a:pt x="108" y="220"/>
                  </a:lnTo>
                  <a:lnTo>
                    <a:pt x="106" y="220"/>
                  </a:lnTo>
                  <a:lnTo>
                    <a:pt x="104" y="220"/>
                  </a:lnTo>
                  <a:lnTo>
                    <a:pt x="102" y="220"/>
                  </a:lnTo>
                  <a:lnTo>
                    <a:pt x="102" y="222"/>
                  </a:lnTo>
                  <a:lnTo>
                    <a:pt x="100" y="222"/>
                  </a:lnTo>
                  <a:lnTo>
                    <a:pt x="98" y="222"/>
                  </a:lnTo>
                  <a:lnTo>
                    <a:pt x="98" y="224"/>
                  </a:lnTo>
                  <a:lnTo>
                    <a:pt x="96" y="226"/>
                  </a:lnTo>
                  <a:lnTo>
                    <a:pt x="96" y="226"/>
                  </a:lnTo>
                  <a:lnTo>
                    <a:pt x="96" y="228"/>
                  </a:lnTo>
                  <a:lnTo>
                    <a:pt x="94" y="228"/>
                  </a:lnTo>
                  <a:lnTo>
                    <a:pt x="94" y="230"/>
                  </a:lnTo>
                  <a:lnTo>
                    <a:pt x="92" y="230"/>
                  </a:lnTo>
                  <a:lnTo>
                    <a:pt x="92" y="232"/>
                  </a:lnTo>
                  <a:lnTo>
                    <a:pt x="90" y="232"/>
                  </a:lnTo>
                  <a:lnTo>
                    <a:pt x="90" y="234"/>
                  </a:lnTo>
                  <a:lnTo>
                    <a:pt x="88" y="234"/>
                  </a:lnTo>
                  <a:lnTo>
                    <a:pt x="88" y="236"/>
                  </a:lnTo>
                  <a:lnTo>
                    <a:pt x="88" y="238"/>
                  </a:lnTo>
                  <a:lnTo>
                    <a:pt x="88" y="240"/>
                  </a:lnTo>
                  <a:lnTo>
                    <a:pt x="88" y="242"/>
                  </a:lnTo>
                  <a:lnTo>
                    <a:pt x="88" y="244"/>
                  </a:lnTo>
                  <a:lnTo>
                    <a:pt x="88" y="246"/>
                  </a:lnTo>
                  <a:lnTo>
                    <a:pt x="86" y="246"/>
                  </a:lnTo>
                  <a:lnTo>
                    <a:pt x="86" y="248"/>
                  </a:lnTo>
                  <a:lnTo>
                    <a:pt x="80" y="252"/>
                  </a:lnTo>
                  <a:lnTo>
                    <a:pt x="78" y="254"/>
                  </a:lnTo>
                  <a:lnTo>
                    <a:pt x="78" y="256"/>
                  </a:lnTo>
                  <a:lnTo>
                    <a:pt x="76" y="256"/>
                  </a:lnTo>
                  <a:lnTo>
                    <a:pt x="76" y="258"/>
                  </a:lnTo>
                  <a:lnTo>
                    <a:pt x="76" y="260"/>
                  </a:lnTo>
                  <a:lnTo>
                    <a:pt x="74" y="260"/>
                  </a:lnTo>
                  <a:lnTo>
                    <a:pt x="74" y="258"/>
                  </a:lnTo>
                  <a:lnTo>
                    <a:pt x="72" y="254"/>
                  </a:lnTo>
                  <a:lnTo>
                    <a:pt x="70" y="254"/>
                  </a:lnTo>
                  <a:lnTo>
                    <a:pt x="70" y="256"/>
                  </a:lnTo>
                  <a:lnTo>
                    <a:pt x="68" y="256"/>
                  </a:lnTo>
                  <a:lnTo>
                    <a:pt x="66" y="256"/>
                  </a:lnTo>
                  <a:lnTo>
                    <a:pt x="66" y="258"/>
                  </a:lnTo>
                  <a:lnTo>
                    <a:pt x="66" y="264"/>
                  </a:lnTo>
                  <a:lnTo>
                    <a:pt x="66" y="266"/>
                  </a:lnTo>
                  <a:lnTo>
                    <a:pt x="64" y="266"/>
                  </a:lnTo>
                  <a:lnTo>
                    <a:pt x="62" y="268"/>
                  </a:lnTo>
                  <a:lnTo>
                    <a:pt x="60" y="268"/>
                  </a:lnTo>
                  <a:lnTo>
                    <a:pt x="60" y="270"/>
                  </a:lnTo>
                  <a:lnTo>
                    <a:pt x="58" y="270"/>
                  </a:lnTo>
                  <a:lnTo>
                    <a:pt x="56" y="270"/>
                  </a:lnTo>
                  <a:lnTo>
                    <a:pt x="54" y="272"/>
                  </a:lnTo>
                  <a:lnTo>
                    <a:pt x="52" y="272"/>
                  </a:lnTo>
                  <a:lnTo>
                    <a:pt x="50" y="272"/>
                  </a:lnTo>
                  <a:lnTo>
                    <a:pt x="50" y="274"/>
                  </a:lnTo>
                  <a:lnTo>
                    <a:pt x="48" y="274"/>
                  </a:lnTo>
                  <a:lnTo>
                    <a:pt x="46" y="276"/>
                  </a:lnTo>
                  <a:lnTo>
                    <a:pt x="42" y="278"/>
                  </a:lnTo>
                  <a:lnTo>
                    <a:pt x="40" y="278"/>
                  </a:lnTo>
                  <a:lnTo>
                    <a:pt x="38" y="278"/>
                  </a:lnTo>
                  <a:lnTo>
                    <a:pt x="36" y="278"/>
                  </a:lnTo>
                  <a:lnTo>
                    <a:pt x="34" y="278"/>
                  </a:lnTo>
                  <a:lnTo>
                    <a:pt x="32" y="278"/>
                  </a:lnTo>
                  <a:lnTo>
                    <a:pt x="30" y="280"/>
                  </a:lnTo>
                  <a:lnTo>
                    <a:pt x="28" y="282"/>
                  </a:lnTo>
                  <a:lnTo>
                    <a:pt x="24" y="284"/>
                  </a:lnTo>
                  <a:lnTo>
                    <a:pt x="22" y="284"/>
                  </a:lnTo>
                  <a:lnTo>
                    <a:pt x="16" y="286"/>
                  </a:lnTo>
                  <a:lnTo>
                    <a:pt x="14" y="286"/>
                  </a:lnTo>
                  <a:lnTo>
                    <a:pt x="12" y="286"/>
                  </a:lnTo>
                  <a:lnTo>
                    <a:pt x="10" y="286"/>
                  </a:lnTo>
                  <a:lnTo>
                    <a:pt x="8" y="286"/>
                  </a:lnTo>
                  <a:lnTo>
                    <a:pt x="6" y="286"/>
                  </a:lnTo>
                  <a:lnTo>
                    <a:pt x="6" y="288"/>
                  </a:lnTo>
                  <a:lnTo>
                    <a:pt x="4" y="290"/>
                  </a:lnTo>
                  <a:lnTo>
                    <a:pt x="2" y="290"/>
                  </a:lnTo>
                  <a:lnTo>
                    <a:pt x="0" y="292"/>
                  </a:lnTo>
                  <a:lnTo>
                    <a:pt x="0" y="292"/>
                  </a:lnTo>
                  <a:lnTo>
                    <a:pt x="0" y="294"/>
                  </a:lnTo>
                  <a:lnTo>
                    <a:pt x="0" y="294"/>
                  </a:lnTo>
                  <a:lnTo>
                    <a:pt x="2" y="294"/>
                  </a:lnTo>
                  <a:lnTo>
                    <a:pt x="2" y="296"/>
                  </a:lnTo>
                  <a:lnTo>
                    <a:pt x="4" y="296"/>
                  </a:lnTo>
                  <a:lnTo>
                    <a:pt x="4" y="298"/>
                  </a:lnTo>
                  <a:lnTo>
                    <a:pt x="6" y="298"/>
                  </a:lnTo>
                  <a:lnTo>
                    <a:pt x="6" y="300"/>
                  </a:lnTo>
                  <a:lnTo>
                    <a:pt x="8" y="304"/>
                  </a:lnTo>
                  <a:lnTo>
                    <a:pt x="10" y="304"/>
                  </a:lnTo>
                  <a:lnTo>
                    <a:pt x="10" y="308"/>
                  </a:lnTo>
                  <a:lnTo>
                    <a:pt x="12" y="308"/>
                  </a:lnTo>
                  <a:lnTo>
                    <a:pt x="12" y="310"/>
                  </a:lnTo>
                  <a:lnTo>
                    <a:pt x="12" y="312"/>
                  </a:lnTo>
                  <a:lnTo>
                    <a:pt x="14" y="312"/>
                  </a:lnTo>
                  <a:lnTo>
                    <a:pt x="16" y="312"/>
                  </a:lnTo>
                  <a:lnTo>
                    <a:pt x="16" y="312"/>
                  </a:lnTo>
                  <a:lnTo>
                    <a:pt x="18" y="314"/>
                  </a:lnTo>
                  <a:lnTo>
                    <a:pt x="20" y="314"/>
                  </a:lnTo>
                  <a:lnTo>
                    <a:pt x="20" y="316"/>
                  </a:lnTo>
                  <a:lnTo>
                    <a:pt x="22" y="318"/>
                  </a:lnTo>
                  <a:lnTo>
                    <a:pt x="22" y="320"/>
                  </a:lnTo>
                  <a:lnTo>
                    <a:pt x="24" y="320"/>
                  </a:lnTo>
                  <a:lnTo>
                    <a:pt x="26" y="320"/>
                  </a:lnTo>
                  <a:lnTo>
                    <a:pt x="26" y="322"/>
                  </a:lnTo>
                  <a:lnTo>
                    <a:pt x="28" y="324"/>
                  </a:lnTo>
                  <a:lnTo>
                    <a:pt x="30" y="326"/>
                  </a:lnTo>
                  <a:lnTo>
                    <a:pt x="32" y="326"/>
                  </a:lnTo>
                  <a:lnTo>
                    <a:pt x="34" y="326"/>
                  </a:lnTo>
                  <a:lnTo>
                    <a:pt x="36" y="328"/>
                  </a:lnTo>
                  <a:lnTo>
                    <a:pt x="36" y="330"/>
                  </a:lnTo>
                  <a:lnTo>
                    <a:pt x="68" y="350"/>
                  </a:lnTo>
                  <a:lnTo>
                    <a:pt x="98" y="370"/>
                  </a:lnTo>
                  <a:lnTo>
                    <a:pt x="100" y="370"/>
                  </a:lnTo>
                  <a:lnTo>
                    <a:pt x="144" y="378"/>
                  </a:lnTo>
                  <a:lnTo>
                    <a:pt x="144" y="378"/>
                  </a:lnTo>
                  <a:lnTo>
                    <a:pt x="188" y="386"/>
                  </a:lnTo>
                  <a:lnTo>
                    <a:pt x="190" y="386"/>
                  </a:lnTo>
                  <a:lnTo>
                    <a:pt x="192" y="386"/>
                  </a:lnTo>
                  <a:lnTo>
                    <a:pt x="192" y="386"/>
                  </a:lnTo>
                  <a:lnTo>
                    <a:pt x="194" y="386"/>
                  </a:lnTo>
                  <a:lnTo>
                    <a:pt x="196" y="386"/>
                  </a:lnTo>
                  <a:lnTo>
                    <a:pt x="198" y="386"/>
                  </a:lnTo>
                  <a:lnTo>
                    <a:pt x="200" y="386"/>
                  </a:lnTo>
                  <a:lnTo>
                    <a:pt x="202" y="386"/>
                  </a:lnTo>
                  <a:lnTo>
                    <a:pt x="204" y="386"/>
                  </a:lnTo>
                  <a:lnTo>
                    <a:pt x="206" y="386"/>
                  </a:lnTo>
                  <a:lnTo>
                    <a:pt x="206" y="384"/>
                  </a:lnTo>
                  <a:lnTo>
                    <a:pt x="208" y="384"/>
                  </a:lnTo>
                  <a:lnTo>
                    <a:pt x="210" y="384"/>
                  </a:lnTo>
                  <a:lnTo>
                    <a:pt x="210" y="386"/>
                  </a:lnTo>
                  <a:lnTo>
                    <a:pt x="212" y="386"/>
                  </a:lnTo>
                  <a:lnTo>
                    <a:pt x="214" y="386"/>
                  </a:lnTo>
                  <a:lnTo>
                    <a:pt x="216" y="386"/>
                  </a:lnTo>
                  <a:lnTo>
                    <a:pt x="218" y="386"/>
                  </a:lnTo>
                  <a:lnTo>
                    <a:pt x="220" y="386"/>
                  </a:lnTo>
                  <a:lnTo>
                    <a:pt x="220" y="384"/>
                  </a:lnTo>
                  <a:lnTo>
                    <a:pt x="222" y="384"/>
                  </a:lnTo>
                  <a:lnTo>
                    <a:pt x="222" y="386"/>
                  </a:lnTo>
                  <a:lnTo>
                    <a:pt x="224" y="384"/>
                  </a:lnTo>
                  <a:lnTo>
                    <a:pt x="224" y="386"/>
                  </a:lnTo>
                  <a:lnTo>
                    <a:pt x="226" y="386"/>
                  </a:lnTo>
                  <a:lnTo>
                    <a:pt x="228" y="386"/>
                  </a:lnTo>
                  <a:lnTo>
                    <a:pt x="228" y="388"/>
                  </a:lnTo>
                  <a:lnTo>
                    <a:pt x="230" y="388"/>
                  </a:lnTo>
                  <a:lnTo>
                    <a:pt x="230" y="390"/>
                  </a:lnTo>
                  <a:lnTo>
                    <a:pt x="232" y="390"/>
                  </a:lnTo>
                  <a:lnTo>
                    <a:pt x="234" y="392"/>
                  </a:lnTo>
                  <a:lnTo>
                    <a:pt x="236" y="392"/>
                  </a:lnTo>
                  <a:lnTo>
                    <a:pt x="238" y="392"/>
                  </a:lnTo>
                  <a:lnTo>
                    <a:pt x="240" y="392"/>
                  </a:lnTo>
                  <a:lnTo>
                    <a:pt x="240" y="394"/>
                  </a:lnTo>
                  <a:lnTo>
                    <a:pt x="240" y="394"/>
                  </a:lnTo>
                  <a:lnTo>
                    <a:pt x="240" y="396"/>
                  </a:lnTo>
                  <a:lnTo>
                    <a:pt x="242" y="396"/>
                  </a:lnTo>
                  <a:lnTo>
                    <a:pt x="244" y="396"/>
                  </a:lnTo>
                  <a:lnTo>
                    <a:pt x="244" y="398"/>
                  </a:lnTo>
                  <a:lnTo>
                    <a:pt x="246" y="398"/>
                  </a:lnTo>
                  <a:lnTo>
                    <a:pt x="248" y="398"/>
                  </a:lnTo>
                  <a:lnTo>
                    <a:pt x="250" y="398"/>
                  </a:lnTo>
                  <a:lnTo>
                    <a:pt x="250" y="400"/>
                  </a:lnTo>
                  <a:lnTo>
                    <a:pt x="252" y="400"/>
                  </a:lnTo>
                  <a:lnTo>
                    <a:pt x="254" y="400"/>
                  </a:lnTo>
                  <a:lnTo>
                    <a:pt x="256" y="400"/>
                  </a:lnTo>
                  <a:lnTo>
                    <a:pt x="258" y="402"/>
                  </a:lnTo>
                  <a:lnTo>
                    <a:pt x="258" y="400"/>
                  </a:lnTo>
                  <a:lnTo>
                    <a:pt x="260" y="400"/>
                  </a:lnTo>
                  <a:lnTo>
                    <a:pt x="262" y="402"/>
                  </a:lnTo>
                  <a:lnTo>
                    <a:pt x="262" y="398"/>
                  </a:lnTo>
                  <a:lnTo>
                    <a:pt x="264" y="398"/>
                  </a:lnTo>
                  <a:lnTo>
                    <a:pt x="266" y="398"/>
                  </a:lnTo>
                  <a:lnTo>
                    <a:pt x="268" y="398"/>
                  </a:lnTo>
                  <a:lnTo>
                    <a:pt x="270" y="398"/>
                  </a:lnTo>
                  <a:lnTo>
                    <a:pt x="270" y="396"/>
                  </a:lnTo>
                  <a:lnTo>
                    <a:pt x="272" y="396"/>
                  </a:lnTo>
                  <a:lnTo>
                    <a:pt x="274" y="396"/>
                  </a:lnTo>
                  <a:lnTo>
                    <a:pt x="276" y="396"/>
                  </a:lnTo>
                  <a:lnTo>
                    <a:pt x="278" y="396"/>
                  </a:lnTo>
                  <a:lnTo>
                    <a:pt x="280" y="396"/>
                  </a:lnTo>
                  <a:lnTo>
                    <a:pt x="282" y="394"/>
                  </a:lnTo>
                  <a:lnTo>
                    <a:pt x="282" y="396"/>
                  </a:lnTo>
                  <a:lnTo>
                    <a:pt x="284" y="396"/>
                  </a:lnTo>
                  <a:lnTo>
                    <a:pt x="284" y="394"/>
                  </a:lnTo>
                  <a:lnTo>
                    <a:pt x="286" y="394"/>
                  </a:lnTo>
                  <a:lnTo>
                    <a:pt x="286" y="396"/>
                  </a:lnTo>
                  <a:lnTo>
                    <a:pt x="288" y="396"/>
                  </a:lnTo>
                  <a:lnTo>
                    <a:pt x="288" y="394"/>
                  </a:lnTo>
                  <a:lnTo>
                    <a:pt x="288" y="394"/>
                  </a:lnTo>
                  <a:lnTo>
                    <a:pt x="290" y="394"/>
                  </a:lnTo>
                  <a:lnTo>
                    <a:pt x="290" y="392"/>
                  </a:lnTo>
                  <a:lnTo>
                    <a:pt x="292" y="392"/>
                  </a:lnTo>
                  <a:lnTo>
                    <a:pt x="292" y="390"/>
                  </a:lnTo>
                  <a:lnTo>
                    <a:pt x="294" y="390"/>
                  </a:lnTo>
                  <a:lnTo>
                    <a:pt x="296" y="390"/>
                  </a:lnTo>
                  <a:lnTo>
                    <a:pt x="296" y="388"/>
                  </a:lnTo>
                  <a:lnTo>
                    <a:pt x="298" y="388"/>
                  </a:lnTo>
                  <a:lnTo>
                    <a:pt x="300" y="388"/>
                  </a:lnTo>
                  <a:lnTo>
                    <a:pt x="300" y="386"/>
                  </a:lnTo>
                  <a:lnTo>
                    <a:pt x="300" y="384"/>
                  </a:lnTo>
                  <a:lnTo>
                    <a:pt x="302" y="384"/>
                  </a:lnTo>
                  <a:lnTo>
                    <a:pt x="302" y="382"/>
                  </a:lnTo>
                  <a:lnTo>
                    <a:pt x="302" y="380"/>
                  </a:lnTo>
                  <a:lnTo>
                    <a:pt x="304" y="380"/>
                  </a:lnTo>
                  <a:lnTo>
                    <a:pt x="304" y="378"/>
                  </a:lnTo>
                  <a:lnTo>
                    <a:pt x="304" y="376"/>
                  </a:lnTo>
                  <a:lnTo>
                    <a:pt x="306" y="376"/>
                  </a:lnTo>
                  <a:lnTo>
                    <a:pt x="306" y="374"/>
                  </a:lnTo>
                  <a:lnTo>
                    <a:pt x="308" y="374"/>
                  </a:lnTo>
                  <a:lnTo>
                    <a:pt x="310" y="374"/>
                  </a:lnTo>
                  <a:lnTo>
                    <a:pt x="312" y="374"/>
                  </a:lnTo>
                  <a:lnTo>
                    <a:pt x="312" y="376"/>
                  </a:lnTo>
                  <a:lnTo>
                    <a:pt x="314" y="376"/>
                  </a:lnTo>
                  <a:lnTo>
                    <a:pt x="316" y="378"/>
                  </a:lnTo>
                  <a:lnTo>
                    <a:pt x="322" y="380"/>
                  </a:lnTo>
                  <a:lnTo>
                    <a:pt x="322" y="378"/>
                  </a:lnTo>
                  <a:lnTo>
                    <a:pt x="326" y="374"/>
                  </a:lnTo>
                  <a:lnTo>
                    <a:pt x="328" y="372"/>
                  </a:lnTo>
                  <a:lnTo>
                    <a:pt x="334" y="368"/>
                  </a:lnTo>
                  <a:lnTo>
                    <a:pt x="336" y="366"/>
                  </a:lnTo>
                  <a:lnTo>
                    <a:pt x="342" y="362"/>
                  </a:lnTo>
                  <a:lnTo>
                    <a:pt x="346" y="360"/>
                  </a:lnTo>
                  <a:lnTo>
                    <a:pt x="348" y="360"/>
                  </a:lnTo>
                  <a:lnTo>
                    <a:pt x="350" y="356"/>
                  </a:lnTo>
                  <a:lnTo>
                    <a:pt x="350" y="352"/>
                  </a:lnTo>
                  <a:lnTo>
                    <a:pt x="352" y="348"/>
                  </a:lnTo>
                  <a:lnTo>
                    <a:pt x="352" y="346"/>
                  </a:lnTo>
                  <a:lnTo>
                    <a:pt x="356" y="338"/>
                  </a:lnTo>
                  <a:lnTo>
                    <a:pt x="360" y="334"/>
                  </a:lnTo>
                  <a:lnTo>
                    <a:pt x="360" y="332"/>
                  </a:lnTo>
                  <a:lnTo>
                    <a:pt x="362" y="328"/>
                  </a:lnTo>
                  <a:lnTo>
                    <a:pt x="362" y="324"/>
                  </a:lnTo>
                  <a:lnTo>
                    <a:pt x="362" y="322"/>
                  </a:lnTo>
                  <a:lnTo>
                    <a:pt x="364" y="316"/>
                  </a:lnTo>
                  <a:lnTo>
                    <a:pt x="364" y="312"/>
                  </a:lnTo>
                  <a:lnTo>
                    <a:pt x="366" y="312"/>
                  </a:lnTo>
                  <a:lnTo>
                    <a:pt x="366" y="310"/>
                  </a:lnTo>
                  <a:lnTo>
                    <a:pt x="366" y="306"/>
                  </a:lnTo>
                  <a:lnTo>
                    <a:pt x="368" y="304"/>
                  </a:lnTo>
                  <a:lnTo>
                    <a:pt x="368" y="302"/>
                  </a:lnTo>
                  <a:lnTo>
                    <a:pt x="370" y="300"/>
                  </a:lnTo>
                  <a:lnTo>
                    <a:pt x="372" y="296"/>
                  </a:lnTo>
                  <a:lnTo>
                    <a:pt x="376" y="288"/>
                  </a:lnTo>
                  <a:lnTo>
                    <a:pt x="380" y="284"/>
                  </a:lnTo>
                  <a:lnTo>
                    <a:pt x="382" y="278"/>
                  </a:lnTo>
                  <a:lnTo>
                    <a:pt x="382" y="276"/>
                  </a:lnTo>
                  <a:lnTo>
                    <a:pt x="388" y="274"/>
                  </a:lnTo>
                  <a:lnTo>
                    <a:pt x="388" y="276"/>
                  </a:lnTo>
                  <a:lnTo>
                    <a:pt x="390" y="276"/>
                  </a:lnTo>
                  <a:lnTo>
                    <a:pt x="390" y="278"/>
                  </a:lnTo>
                  <a:lnTo>
                    <a:pt x="392" y="278"/>
                  </a:lnTo>
                  <a:lnTo>
                    <a:pt x="394" y="278"/>
                  </a:lnTo>
                  <a:lnTo>
                    <a:pt x="394" y="276"/>
                  </a:lnTo>
                  <a:lnTo>
                    <a:pt x="396" y="276"/>
                  </a:lnTo>
                  <a:lnTo>
                    <a:pt x="396" y="274"/>
                  </a:lnTo>
                  <a:lnTo>
                    <a:pt x="398" y="272"/>
                  </a:lnTo>
                  <a:lnTo>
                    <a:pt x="400" y="272"/>
                  </a:lnTo>
                  <a:lnTo>
                    <a:pt x="402" y="274"/>
                  </a:lnTo>
                  <a:lnTo>
                    <a:pt x="404" y="274"/>
                  </a:lnTo>
                  <a:lnTo>
                    <a:pt x="406" y="274"/>
                  </a:lnTo>
                  <a:lnTo>
                    <a:pt x="408" y="274"/>
                  </a:lnTo>
                  <a:lnTo>
                    <a:pt x="410" y="274"/>
                  </a:lnTo>
                  <a:lnTo>
                    <a:pt x="412" y="274"/>
                  </a:lnTo>
                  <a:lnTo>
                    <a:pt x="414" y="274"/>
                  </a:lnTo>
                  <a:lnTo>
                    <a:pt x="416" y="274"/>
                  </a:lnTo>
                  <a:lnTo>
                    <a:pt x="418" y="274"/>
                  </a:lnTo>
                  <a:lnTo>
                    <a:pt x="420" y="276"/>
                  </a:lnTo>
                  <a:lnTo>
                    <a:pt x="422" y="276"/>
                  </a:lnTo>
                  <a:lnTo>
                    <a:pt x="422" y="278"/>
                  </a:lnTo>
                  <a:lnTo>
                    <a:pt x="424" y="280"/>
                  </a:lnTo>
                  <a:lnTo>
                    <a:pt x="426" y="280"/>
                  </a:lnTo>
                  <a:lnTo>
                    <a:pt x="426" y="282"/>
                  </a:lnTo>
                  <a:lnTo>
                    <a:pt x="428" y="282"/>
                  </a:lnTo>
                  <a:lnTo>
                    <a:pt x="428" y="284"/>
                  </a:lnTo>
                  <a:lnTo>
                    <a:pt x="428" y="286"/>
                  </a:lnTo>
                  <a:lnTo>
                    <a:pt x="430" y="286"/>
                  </a:lnTo>
                  <a:lnTo>
                    <a:pt x="430" y="288"/>
                  </a:lnTo>
                  <a:lnTo>
                    <a:pt x="432" y="288"/>
                  </a:lnTo>
                  <a:lnTo>
                    <a:pt x="432" y="290"/>
                  </a:lnTo>
                  <a:lnTo>
                    <a:pt x="432" y="290"/>
                  </a:lnTo>
                  <a:lnTo>
                    <a:pt x="434" y="290"/>
                  </a:lnTo>
                  <a:lnTo>
                    <a:pt x="436" y="290"/>
                  </a:lnTo>
                  <a:lnTo>
                    <a:pt x="436" y="292"/>
                  </a:lnTo>
                  <a:lnTo>
                    <a:pt x="438" y="292"/>
                  </a:lnTo>
                  <a:lnTo>
                    <a:pt x="440" y="292"/>
                  </a:lnTo>
                  <a:lnTo>
                    <a:pt x="442" y="292"/>
                  </a:lnTo>
                  <a:lnTo>
                    <a:pt x="444" y="292"/>
                  </a:lnTo>
                  <a:lnTo>
                    <a:pt x="444" y="290"/>
                  </a:lnTo>
                  <a:lnTo>
                    <a:pt x="446" y="290"/>
                  </a:lnTo>
                  <a:lnTo>
                    <a:pt x="446" y="288"/>
                  </a:lnTo>
                  <a:lnTo>
                    <a:pt x="448" y="288"/>
                  </a:lnTo>
                  <a:lnTo>
                    <a:pt x="448" y="290"/>
                  </a:lnTo>
                  <a:lnTo>
                    <a:pt x="450" y="290"/>
                  </a:lnTo>
                  <a:lnTo>
                    <a:pt x="450" y="288"/>
                  </a:lnTo>
                  <a:lnTo>
                    <a:pt x="452" y="288"/>
                  </a:lnTo>
                  <a:lnTo>
                    <a:pt x="452" y="286"/>
                  </a:lnTo>
                  <a:lnTo>
                    <a:pt x="452" y="284"/>
                  </a:lnTo>
                  <a:lnTo>
                    <a:pt x="454" y="284"/>
                  </a:lnTo>
                  <a:lnTo>
                    <a:pt x="456" y="284"/>
                  </a:lnTo>
                  <a:lnTo>
                    <a:pt x="456" y="282"/>
                  </a:lnTo>
                  <a:lnTo>
                    <a:pt x="456" y="280"/>
                  </a:lnTo>
                  <a:lnTo>
                    <a:pt x="458" y="280"/>
                  </a:lnTo>
                  <a:lnTo>
                    <a:pt x="460" y="282"/>
                  </a:lnTo>
                  <a:lnTo>
                    <a:pt x="460" y="280"/>
                  </a:lnTo>
                  <a:lnTo>
                    <a:pt x="462" y="280"/>
                  </a:lnTo>
                  <a:lnTo>
                    <a:pt x="464" y="280"/>
                  </a:lnTo>
                  <a:lnTo>
                    <a:pt x="464" y="278"/>
                  </a:lnTo>
                  <a:lnTo>
                    <a:pt x="466" y="278"/>
                  </a:lnTo>
                  <a:lnTo>
                    <a:pt x="466" y="280"/>
                  </a:lnTo>
                  <a:lnTo>
                    <a:pt x="468" y="280"/>
                  </a:lnTo>
                  <a:lnTo>
                    <a:pt x="470" y="280"/>
                  </a:lnTo>
                  <a:lnTo>
                    <a:pt x="472" y="280"/>
                  </a:lnTo>
                  <a:lnTo>
                    <a:pt x="474" y="280"/>
                  </a:lnTo>
                  <a:lnTo>
                    <a:pt x="476" y="282"/>
                  </a:lnTo>
                  <a:lnTo>
                    <a:pt x="478" y="282"/>
                  </a:lnTo>
                  <a:lnTo>
                    <a:pt x="478" y="284"/>
                  </a:lnTo>
                  <a:lnTo>
                    <a:pt x="480" y="284"/>
                  </a:lnTo>
                  <a:lnTo>
                    <a:pt x="480" y="286"/>
                  </a:lnTo>
                  <a:lnTo>
                    <a:pt x="482" y="286"/>
                  </a:lnTo>
                  <a:lnTo>
                    <a:pt x="482" y="288"/>
                  </a:lnTo>
                  <a:lnTo>
                    <a:pt x="484" y="288"/>
                  </a:lnTo>
                  <a:lnTo>
                    <a:pt x="484" y="290"/>
                  </a:lnTo>
                  <a:lnTo>
                    <a:pt x="486" y="292"/>
                  </a:lnTo>
                  <a:lnTo>
                    <a:pt x="488" y="292"/>
                  </a:lnTo>
                  <a:lnTo>
                    <a:pt x="490" y="292"/>
                  </a:lnTo>
                  <a:lnTo>
                    <a:pt x="492" y="292"/>
                  </a:lnTo>
                  <a:lnTo>
                    <a:pt x="494" y="294"/>
                  </a:lnTo>
                  <a:lnTo>
                    <a:pt x="494" y="296"/>
                  </a:lnTo>
                  <a:lnTo>
                    <a:pt x="496" y="296"/>
                  </a:lnTo>
                  <a:lnTo>
                    <a:pt x="498" y="296"/>
                  </a:lnTo>
                  <a:lnTo>
                    <a:pt x="500" y="298"/>
                  </a:lnTo>
                  <a:lnTo>
                    <a:pt x="500" y="296"/>
                  </a:lnTo>
                  <a:lnTo>
                    <a:pt x="502" y="296"/>
                  </a:lnTo>
                  <a:lnTo>
                    <a:pt x="504" y="296"/>
                  </a:lnTo>
                  <a:lnTo>
                    <a:pt x="506" y="296"/>
                  </a:lnTo>
                  <a:lnTo>
                    <a:pt x="508" y="296"/>
                  </a:lnTo>
                  <a:lnTo>
                    <a:pt x="508" y="298"/>
                  </a:lnTo>
                  <a:lnTo>
                    <a:pt x="510" y="298"/>
                  </a:lnTo>
                  <a:lnTo>
                    <a:pt x="512" y="298"/>
                  </a:lnTo>
                  <a:lnTo>
                    <a:pt x="514" y="298"/>
                  </a:lnTo>
                  <a:lnTo>
                    <a:pt x="514" y="300"/>
                  </a:lnTo>
                  <a:lnTo>
                    <a:pt x="512" y="302"/>
                  </a:lnTo>
                  <a:lnTo>
                    <a:pt x="514" y="302"/>
                  </a:lnTo>
                  <a:lnTo>
                    <a:pt x="516" y="302"/>
                  </a:lnTo>
                  <a:lnTo>
                    <a:pt x="516" y="304"/>
                  </a:lnTo>
                  <a:lnTo>
                    <a:pt x="516" y="306"/>
                  </a:lnTo>
                  <a:lnTo>
                    <a:pt x="518" y="306"/>
                  </a:lnTo>
                  <a:lnTo>
                    <a:pt x="518" y="308"/>
                  </a:lnTo>
                  <a:lnTo>
                    <a:pt x="520" y="308"/>
                  </a:lnTo>
                  <a:lnTo>
                    <a:pt x="520" y="310"/>
                  </a:lnTo>
                  <a:lnTo>
                    <a:pt x="522" y="310"/>
                  </a:lnTo>
                  <a:lnTo>
                    <a:pt x="522" y="312"/>
                  </a:lnTo>
                  <a:lnTo>
                    <a:pt x="524" y="312"/>
                  </a:lnTo>
                  <a:lnTo>
                    <a:pt x="524" y="312"/>
                  </a:lnTo>
                  <a:lnTo>
                    <a:pt x="526" y="312"/>
                  </a:lnTo>
                  <a:lnTo>
                    <a:pt x="526" y="312"/>
                  </a:lnTo>
                  <a:lnTo>
                    <a:pt x="526" y="310"/>
                  </a:lnTo>
                  <a:lnTo>
                    <a:pt x="528" y="310"/>
                  </a:lnTo>
                  <a:lnTo>
                    <a:pt x="530" y="310"/>
                  </a:lnTo>
                  <a:lnTo>
                    <a:pt x="530" y="312"/>
                  </a:lnTo>
                  <a:lnTo>
                    <a:pt x="530" y="312"/>
                  </a:lnTo>
                  <a:lnTo>
                    <a:pt x="532" y="312"/>
                  </a:lnTo>
                  <a:lnTo>
                    <a:pt x="534" y="312"/>
                  </a:lnTo>
                  <a:lnTo>
                    <a:pt x="536" y="312"/>
                  </a:lnTo>
                  <a:lnTo>
                    <a:pt x="538" y="312"/>
                  </a:lnTo>
                  <a:lnTo>
                    <a:pt x="540" y="312"/>
                  </a:lnTo>
                  <a:lnTo>
                    <a:pt x="542" y="314"/>
                  </a:lnTo>
                  <a:lnTo>
                    <a:pt x="544" y="314"/>
                  </a:lnTo>
                  <a:lnTo>
                    <a:pt x="544" y="316"/>
                  </a:lnTo>
                  <a:lnTo>
                    <a:pt x="544" y="318"/>
                  </a:lnTo>
                  <a:lnTo>
                    <a:pt x="546" y="318"/>
                  </a:lnTo>
                  <a:lnTo>
                    <a:pt x="546" y="320"/>
                  </a:lnTo>
                  <a:lnTo>
                    <a:pt x="548" y="320"/>
                  </a:lnTo>
                  <a:lnTo>
                    <a:pt x="548" y="322"/>
                  </a:lnTo>
                  <a:lnTo>
                    <a:pt x="550" y="322"/>
                  </a:lnTo>
                  <a:lnTo>
                    <a:pt x="550" y="324"/>
                  </a:lnTo>
                  <a:lnTo>
                    <a:pt x="548" y="324"/>
                  </a:lnTo>
                  <a:lnTo>
                    <a:pt x="548" y="326"/>
                  </a:lnTo>
                  <a:lnTo>
                    <a:pt x="550" y="326"/>
                  </a:lnTo>
                  <a:lnTo>
                    <a:pt x="552" y="326"/>
                  </a:lnTo>
                  <a:lnTo>
                    <a:pt x="554" y="326"/>
                  </a:lnTo>
                  <a:lnTo>
                    <a:pt x="554" y="328"/>
                  </a:lnTo>
                  <a:lnTo>
                    <a:pt x="556" y="328"/>
                  </a:lnTo>
                  <a:lnTo>
                    <a:pt x="558" y="330"/>
                  </a:lnTo>
                  <a:lnTo>
                    <a:pt x="558" y="332"/>
                  </a:lnTo>
                  <a:lnTo>
                    <a:pt x="560" y="332"/>
                  </a:lnTo>
                  <a:lnTo>
                    <a:pt x="558" y="334"/>
                  </a:lnTo>
                  <a:lnTo>
                    <a:pt x="560" y="334"/>
                  </a:lnTo>
                  <a:lnTo>
                    <a:pt x="562" y="334"/>
                  </a:lnTo>
                  <a:lnTo>
                    <a:pt x="564" y="334"/>
                  </a:lnTo>
                  <a:lnTo>
                    <a:pt x="564" y="332"/>
                  </a:lnTo>
                  <a:lnTo>
                    <a:pt x="566" y="332"/>
                  </a:lnTo>
                  <a:lnTo>
                    <a:pt x="568" y="330"/>
                  </a:lnTo>
                  <a:lnTo>
                    <a:pt x="568" y="332"/>
                  </a:lnTo>
                  <a:lnTo>
                    <a:pt x="570" y="332"/>
                  </a:lnTo>
                  <a:lnTo>
                    <a:pt x="572" y="332"/>
                  </a:lnTo>
                  <a:lnTo>
                    <a:pt x="572" y="334"/>
                  </a:lnTo>
                  <a:lnTo>
                    <a:pt x="574" y="334"/>
                  </a:lnTo>
                  <a:lnTo>
                    <a:pt x="576" y="336"/>
                  </a:lnTo>
                  <a:lnTo>
                    <a:pt x="578" y="336"/>
                  </a:lnTo>
                  <a:lnTo>
                    <a:pt x="578" y="338"/>
                  </a:lnTo>
                  <a:lnTo>
                    <a:pt x="578" y="338"/>
                  </a:lnTo>
                  <a:lnTo>
                    <a:pt x="578" y="340"/>
                  </a:lnTo>
                  <a:lnTo>
                    <a:pt x="580" y="340"/>
                  </a:lnTo>
                  <a:lnTo>
                    <a:pt x="582" y="340"/>
                  </a:lnTo>
                  <a:lnTo>
                    <a:pt x="584" y="340"/>
                  </a:lnTo>
                  <a:lnTo>
                    <a:pt x="584" y="342"/>
                  </a:lnTo>
                  <a:lnTo>
                    <a:pt x="586" y="342"/>
                  </a:lnTo>
                  <a:lnTo>
                    <a:pt x="588" y="342"/>
                  </a:lnTo>
                  <a:lnTo>
                    <a:pt x="588" y="340"/>
                  </a:lnTo>
                  <a:lnTo>
                    <a:pt x="590" y="340"/>
                  </a:lnTo>
                  <a:lnTo>
                    <a:pt x="590" y="338"/>
                  </a:lnTo>
                  <a:lnTo>
                    <a:pt x="590" y="336"/>
                  </a:lnTo>
                  <a:lnTo>
                    <a:pt x="592" y="336"/>
                  </a:lnTo>
                  <a:lnTo>
                    <a:pt x="594" y="338"/>
                  </a:lnTo>
                  <a:lnTo>
                    <a:pt x="596" y="338"/>
                  </a:lnTo>
                  <a:lnTo>
                    <a:pt x="598" y="338"/>
                  </a:lnTo>
                  <a:lnTo>
                    <a:pt x="598" y="336"/>
                  </a:lnTo>
                  <a:lnTo>
                    <a:pt x="600" y="336"/>
                  </a:lnTo>
                  <a:lnTo>
                    <a:pt x="602" y="336"/>
                  </a:lnTo>
                  <a:lnTo>
                    <a:pt x="602" y="334"/>
                  </a:lnTo>
                  <a:lnTo>
                    <a:pt x="604" y="336"/>
                  </a:lnTo>
                  <a:lnTo>
                    <a:pt x="602" y="33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50" name="Freeform 44">
              <a:extLst>
                <a:ext uri="{FF2B5EF4-FFF2-40B4-BE49-F238E27FC236}">
                  <a16:creationId xmlns:a16="http://schemas.microsoft.com/office/drawing/2014/main" id="{5E307903-C1E4-40A6-ADE5-9BCAC1E5796D}"/>
                </a:ext>
              </a:extLst>
            </p:cNvPr>
            <p:cNvSpPr>
              <a:spLocks/>
            </p:cNvSpPr>
            <p:nvPr/>
          </p:nvSpPr>
          <p:spPr bwMode="auto">
            <a:xfrm>
              <a:off x="3059464" y="4352858"/>
              <a:ext cx="293596" cy="316223"/>
            </a:xfrm>
            <a:custGeom>
              <a:avLst/>
              <a:gdLst/>
              <a:ahLst/>
              <a:cxnLst>
                <a:cxn ang="0">
                  <a:pos x="302" y="310"/>
                </a:cxn>
                <a:cxn ang="0">
                  <a:pos x="298" y="292"/>
                </a:cxn>
                <a:cxn ang="0">
                  <a:pos x="292" y="278"/>
                </a:cxn>
                <a:cxn ang="0">
                  <a:pos x="290" y="258"/>
                </a:cxn>
                <a:cxn ang="0">
                  <a:pos x="282" y="248"/>
                </a:cxn>
                <a:cxn ang="0">
                  <a:pos x="274" y="240"/>
                </a:cxn>
                <a:cxn ang="0">
                  <a:pos x="262" y="230"/>
                </a:cxn>
                <a:cxn ang="0">
                  <a:pos x="262" y="210"/>
                </a:cxn>
                <a:cxn ang="0">
                  <a:pos x="258" y="192"/>
                </a:cxn>
                <a:cxn ang="0">
                  <a:pos x="260" y="152"/>
                </a:cxn>
                <a:cxn ang="0">
                  <a:pos x="262" y="128"/>
                </a:cxn>
                <a:cxn ang="0">
                  <a:pos x="256" y="102"/>
                </a:cxn>
                <a:cxn ang="0">
                  <a:pos x="260" y="82"/>
                </a:cxn>
                <a:cxn ang="0">
                  <a:pos x="262" y="46"/>
                </a:cxn>
                <a:cxn ang="0">
                  <a:pos x="266" y="20"/>
                </a:cxn>
                <a:cxn ang="0">
                  <a:pos x="260" y="2"/>
                </a:cxn>
                <a:cxn ang="0">
                  <a:pos x="244" y="0"/>
                </a:cxn>
                <a:cxn ang="0">
                  <a:pos x="230" y="8"/>
                </a:cxn>
                <a:cxn ang="0">
                  <a:pos x="222" y="22"/>
                </a:cxn>
                <a:cxn ang="0">
                  <a:pos x="220" y="42"/>
                </a:cxn>
                <a:cxn ang="0">
                  <a:pos x="208" y="52"/>
                </a:cxn>
                <a:cxn ang="0">
                  <a:pos x="198" y="64"/>
                </a:cxn>
                <a:cxn ang="0">
                  <a:pos x="200" y="76"/>
                </a:cxn>
                <a:cxn ang="0">
                  <a:pos x="186" y="98"/>
                </a:cxn>
                <a:cxn ang="0">
                  <a:pos x="170" y="88"/>
                </a:cxn>
                <a:cxn ang="0">
                  <a:pos x="158" y="74"/>
                </a:cxn>
                <a:cxn ang="0">
                  <a:pos x="152" y="86"/>
                </a:cxn>
                <a:cxn ang="0">
                  <a:pos x="138" y="94"/>
                </a:cxn>
                <a:cxn ang="0">
                  <a:pos x="124" y="90"/>
                </a:cxn>
                <a:cxn ang="0">
                  <a:pos x="116" y="86"/>
                </a:cxn>
                <a:cxn ang="0">
                  <a:pos x="100" y="76"/>
                </a:cxn>
                <a:cxn ang="0">
                  <a:pos x="86" y="66"/>
                </a:cxn>
                <a:cxn ang="0">
                  <a:pos x="76" y="54"/>
                </a:cxn>
                <a:cxn ang="0">
                  <a:pos x="62" y="52"/>
                </a:cxn>
                <a:cxn ang="0">
                  <a:pos x="34" y="60"/>
                </a:cxn>
                <a:cxn ang="0">
                  <a:pos x="18" y="64"/>
                </a:cxn>
                <a:cxn ang="0">
                  <a:pos x="30" y="70"/>
                </a:cxn>
                <a:cxn ang="0">
                  <a:pos x="42" y="82"/>
                </a:cxn>
                <a:cxn ang="0">
                  <a:pos x="50" y="86"/>
                </a:cxn>
                <a:cxn ang="0">
                  <a:pos x="64" y="90"/>
                </a:cxn>
                <a:cxn ang="0">
                  <a:pos x="64" y="108"/>
                </a:cxn>
                <a:cxn ang="0">
                  <a:pos x="54" y="108"/>
                </a:cxn>
                <a:cxn ang="0">
                  <a:pos x="44" y="120"/>
                </a:cxn>
                <a:cxn ang="0">
                  <a:pos x="36" y="136"/>
                </a:cxn>
                <a:cxn ang="0">
                  <a:pos x="34" y="148"/>
                </a:cxn>
                <a:cxn ang="0">
                  <a:pos x="42" y="160"/>
                </a:cxn>
                <a:cxn ang="0">
                  <a:pos x="30" y="156"/>
                </a:cxn>
                <a:cxn ang="0">
                  <a:pos x="20" y="148"/>
                </a:cxn>
                <a:cxn ang="0">
                  <a:pos x="14" y="156"/>
                </a:cxn>
                <a:cxn ang="0">
                  <a:pos x="2" y="162"/>
                </a:cxn>
                <a:cxn ang="0">
                  <a:pos x="10" y="162"/>
                </a:cxn>
                <a:cxn ang="0">
                  <a:pos x="26" y="160"/>
                </a:cxn>
                <a:cxn ang="0">
                  <a:pos x="26" y="172"/>
                </a:cxn>
                <a:cxn ang="0">
                  <a:pos x="90" y="208"/>
                </a:cxn>
                <a:cxn ang="0">
                  <a:pos x="134" y="236"/>
                </a:cxn>
                <a:cxn ang="0">
                  <a:pos x="176" y="258"/>
                </a:cxn>
                <a:cxn ang="0">
                  <a:pos x="208" y="276"/>
                </a:cxn>
                <a:cxn ang="0">
                  <a:pos x="228" y="288"/>
                </a:cxn>
                <a:cxn ang="0">
                  <a:pos x="248" y="298"/>
                </a:cxn>
                <a:cxn ang="0">
                  <a:pos x="266" y="308"/>
                </a:cxn>
                <a:cxn ang="0">
                  <a:pos x="286" y="320"/>
                </a:cxn>
                <a:cxn ang="0">
                  <a:pos x="308" y="328"/>
                </a:cxn>
              </a:cxnLst>
              <a:rect l="0" t="0" r="r" b="b"/>
              <a:pathLst>
                <a:path w="308" h="332">
                  <a:moveTo>
                    <a:pt x="306" y="326"/>
                  </a:moveTo>
                  <a:lnTo>
                    <a:pt x="306" y="324"/>
                  </a:lnTo>
                  <a:lnTo>
                    <a:pt x="306" y="322"/>
                  </a:lnTo>
                  <a:lnTo>
                    <a:pt x="306" y="320"/>
                  </a:lnTo>
                  <a:lnTo>
                    <a:pt x="304" y="320"/>
                  </a:lnTo>
                  <a:lnTo>
                    <a:pt x="304" y="318"/>
                  </a:lnTo>
                  <a:lnTo>
                    <a:pt x="304" y="316"/>
                  </a:lnTo>
                  <a:lnTo>
                    <a:pt x="304" y="314"/>
                  </a:lnTo>
                  <a:lnTo>
                    <a:pt x="302" y="314"/>
                  </a:lnTo>
                  <a:lnTo>
                    <a:pt x="302" y="312"/>
                  </a:lnTo>
                  <a:lnTo>
                    <a:pt x="302" y="310"/>
                  </a:lnTo>
                  <a:lnTo>
                    <a:pt x="302" y="308"/>
                  </a:lnTo>
                  <a:lnTo>
                    <a:pt x="300" y="308"/>
                  </a:lnTo>
                  <a:lnTo>
                    <a:pt x="300" y="306"/>
                  </a:lnTo>
                  <a:lnTo>
                    <a:pt x="300" y="304"/>
                  </a:lnTo>
                  <a:lnTo>
                    <a:pt x="300" y="302"/>
                  </a:lnTo>
                  <a:lnTo>
                    <a:pt x="300" y="300"/>
                  </a:lnTo>
                  <a:lnTo>
                    <a:pt x="298" y="300"/>
                  </a:lnTo>
                  <a:lnTo>
                    <a:pt x="298" y="298"/>
                  </a:lnTo>
                  <a:lnTo>
                    <a:pt x="298" y="296"/>
                  </a:lnTo>
                  <a:lnTo>
                    <a:pt x="298" y="294"/>
                  </a:lnTo>
                  <a:lnTo>
                    <a:pt x="298" y="292"/>
                  </a:lnTo>
                  <a:lnTo>
                    <a:pt x="298" y="292"/>
                  </a:lnTo>
                  <a:lnTo>
                    <a:pt x="296" y="292"/>
                  </a:lnTo>
                  <a:lnTo>
                    <a:pt x="296" y="290"/>
                  </a:lnTo>
                  <a:lnTo>
                    <a:pt x="296" y="288"/>
                  </a:lnTo>
                  <a:lnTo>
                    <a:pt x="296" y="286"/>
                  </a:lnTo>
                  <a:lnTo>
                    <a:pt x="296" y="284"/>
                  </a:lnTo>
                  <a:lnTo>
                    <a:pt x="294" y="284"/>
                  </a:lnTo>
                  <a:lnTo>
                    <a:pt x="294" y="282"/>
                  </a:lnTo>
                  <a:lnTo>
                    <a:pt x="294" y="280"/>
                  </a:lnTo>
                  <a:lnTo>
                    <a:pt x="294" y="278"/>
                  </a:lnTo>
                  <a:lnTo>
                    <a:pt x="292" y="278"/>
                  </a:lnTo>
                  <a:lnTo>
                    <a:pt x="292" y="276"/>
                  </a:lnTo>
                  <a:lnTo>
                    <a:pt x="292" y="274"/>
                  </a:lnTo>
                  <a:lnTo>
                    <a:pt x="292" y="272"/>
                  </a:lnTo>
                  <a:lnTo>
                    <a:pt x="292" y="270"/>
                  </a:lnTo>
                  <a:lnTo>
                    <a:pt x="292" y="268"/>
                  </a:lnTo>
                  <a:lnTo>
                    <a:pt x="292" y="266"/>
                  </a:lnTo>
                  <a:lnTo>
                    <a:pt x="292" y="264"/>
                  </a:lnTo>
                  <a:lnTo>
                    <a:pt x="290" y="264"/>
                  </a:lnTo>
                  <a:lnTo>
                    <a:pt x="290" y="262"/>
                  </a:lnTo>
                  <a:lnTo>
                    <a:pt x="290" y="260"/>
                  </a:lnTo>
                  <a:lnTo>
                    <a:pt x="290" y="258"/>
                  </a:lnTo>
                  <a:lnTo>
                    <a:pt x="288" y="256"/>
                  </a:lnTo>
                  <a:lnTo>
                    <a:pt x="288" y="254"/>
                  </a:lnTo>
                  <a:lnTo>
                    <a:pt x="288" y="252"/>
                  </a:lnTo>
                  <a:lnTo>
                    <a:pt x="286" y="252"/>
                  </a:lnTo>
                  <a:lnTo>
                    <a:pt x="286" y="254"/>
                  </a:lnTo>
                  <a:lnTo>
                    <a:pt x="284" y="254"/>
                  </a:lnTo>
                  <a:lnTo>
                    <a:pt x="284" y="252"/>
                  </a:lnTo>
                  <a:lnTo>
                    <a:pt x="282" y="252"/>
                  </a:lnTo>
                  <a:lnTo>
                    <a:pt x="280" y="250"/>
                  </a:lnTo>
                  <a:lnTo>
                    <a:pt x="282" y="250"/>
                  </a:lnTo>
                  <a:lnTo>
                    <a:pt x="282" y="248"/>
                  </a:lnTo>
                  <a:lnTo>
                    <a:pt x="282" y="246"/>
                  </a:lnTo>
                  <a:lnTo>
                    <a:pt x="280" y="246"/>
                  </a:lnTo>
                  <a:lnTo>
                    <a:pt x="278" y="246"/>
                  </a:lnTo>
                  <a:lnTo>
                    <a:pt x="278" y="244"/>
                  </a:lnTo>
                  <a:lnTo>
                    <a:pt x="276" y="244"/>
                  </a:lnTo>
                  <a:lnTo>
                    <a:pt x="276" y="244"/>
                  </a:lnTo>
                  <a:lnTo>
                    <a:pt x="274" y="244"/>
                  </a:lnTo>
                  <a:lnTo>
                    <a:pt x="272" y="244"/>
                  </a:lnTo>
                  <a:lnTo>
                    <a:pt x="272" y="242"/>
                  </a:lnTo>
                  <a:lnTo>
                    <a:pt x="272" y="240"/>
                  </a:lnTo>
                  <a:lnTo>
                    <a:pt x="274" y="240"/>
                  </a:lnTo>
                  <a:lnTo>
                    <a:pt x="274" y="238"/>
                  </a:lnTo>
                  <a:lnTo>
                    <a:pt x="272" y="238"/>
                  </a:lnTo>
                  <a:lnTo>
                    <a:pt x="270" y="236"/>
                  </a:lnTo>
                  <a:lnTo>
                    <a:pt x="270" y="234"/>
                  </a:lnTo>
                  <a:lnTo>
                    <a:pt x="268" y="234"/>
                  </a:lnTo>
                  <a:lnTo>
                    <a:pt x="266" y="234"/>
                  </a:lnTo>
                  <a:lnTo>
                    <a:pt x="266" y="232"/>
                  </a:lnTo>
                  <a:lnTo>
                    <a:pt x="266" y="232"/>
                  </a:lnTo>
                  <a:lnTo>
                    <a:pt x="264" y="232"/>
                  </a:lnTo>
                  <a:lnTo>
                    <a:pt x="264" y="230"/>
                  </a:lnTo>
                  <a:lnTo>
                    <a:pt x="262" y="230"/>
                  </a:lnTo>
                  <a:lnTo>
                    <a:pt x="262" y="228"/>
                  </a:lnTo>
                  <a:lnTo>
                    <a:pt x="262" y="226"/>
                  </a:lnTo>
                  <a:lnTo>
                    <a:pt x="262" y="224"/>
                  </a:lnTo>
                  <a:lnTo>
                    <a:pt x="264" y="224"/>
                  </a:lnTo>
                  <a:lnTo>
                    <a:pt x="264" y="222"/>
                  </a:lnTo>
                  <a:lnTo>
                    <a:pt x="264" y="220"/>
                  </a:lnTo>
                  <a:lnTo>
                    <a:pt x="264" y="218"/>
                  </a:lnTo>
                  <a:lnTo>
                    <a:pt x="264" y="216"/>
                  </a:lnTo>
                  <a:lnTo>
                    <a:pt x="264" y="214"/>
                  </a:lnTo>
                  <a:lnTo>
                    <a:pt x="262" y="212"/>
                  </a:lnTo>
                  <a:lnTo>
                    <a:pt x="262" y="210"/>
                  </a:lnTo>
                  <a:lnTo>
                    <a:pt x="260" y="208"/>
                  </a:lnTo>
                  <a:lnTo>
                    <a:pt x="260" y="206"/>
                  </a:lnTo>
                  <a:lnTo>
                    <a:pt x="260" y="204"/>
                  </a:lnTo>
                  <a:lnTo>
                    <a:pt x="260" y="202"/>
                  </a:lnTo>
                  <a:lnTo>
                    <a:pt x="258" y="202"/>
                  </a:lnTo>
                  <a:lnTo>
                    <a:pt x="258" y="200"/>
                  </a:lnTo>
                  <a:lnTo>
                    <a:pt x="256" y="198"/>
                  </a:lnTo>
                  <a:lnTo>
                    <a:pt x="256" y="196"/>
                  </a:lnTo>
                  <a:lnTo>
                    <a:pt x="256" y="196"/>
                  </a:lnTo>
                  <a:lnTo>
                    <a:pt x="258" y="194"/>
                  </a:lnTo>
                  <a:lnTo>
                    <a:pt x="258" y="192"/>
                  </a:lnTo>
                  <a:lnTo>
                    <a:pt x="250" y="184"/>
                  </a:lnTo>
                  <a:lnTo>
                    <a:pt x="248" y="180"/>
                  </a:lnTo>
                  <a:lnTo>
                    <a:pt x="246" y="178"/>
                  </a:lnTo>
                  <a:lnTo>
                    <a:pt x="246" y="174"/>
                  </a:lnTo>
                  <a:lnTo>
                    <a:pt x="246" y="168"/>
                  </a:lnTo>
                  <a:lnTo>
                    <a:pt x="246" y="166"/>
                  </a:lnTo>
                  <a:lnTo>
                    <a:pt x="252" y="158"/>
                  </a:lnTo>
                  <a:lnTo>
                    <a:pt x="254" y="158"/>
                  </a:lnTo>
                  <a:lnTo>
                    <a:pt x="254" y="156"/>
                  </a:lnTo>
                  <a:lnTo>
                    <a:pt x="256" y="156"/>
                  </a:lnTo>
                  <a:lnTo>
                    <a:pt x="260" y="152"/>
                  </a:lnTo>
                  <a:lnTo>
                    <a:pt x="260" y="150"/>
                  </a:lnTo>
                  <a:lnTo>
                    <a:pt x="264" y="148"/>
                  </a:lnTo>
                  <a:lnTo>
                    <a:pt x="266" y="148"/>
                  </a:lnTo>
                  <a:lnTo>
                    <a:pt x="266" y="146"/>
                  </a:lnTo>
                  <a:lnTo>
                    <a:pt x="266" y="146"/>
                  </a:lnTo>
                  <a:lnTo>
                    <a:pt x="266" y="144"/>
                  </a:lnTo>
                  <a:lnTo>
                    <a:pt x="266" y="142"/>
                  </a:lnTo>
                  <a:lnTo>
                    <a:pt x="266" y="142"/>
                  </a:lnTo>
                  <a:lnTo>
                    <a:pt x="264" y="142"/>
                  </a:lnTo>
                  <a:lnTo>
                    <a:pt x="264" y="136"/>
                  </a:lnTo>
                  <a:lnTo>
                    <a:pt x="262" y="128"/>
                  </a:lnTo>
                  <a:lnTo>
                    <a:pt x="260" y="126"/>
                  </a:lnTo>
                  <a:lnTo>
                    <a:pt x="260" y="124"/>
                  </a:lnTo>
                  <a:lnTo>
                    <a:pt x="260" y="120"/>
                  </a:lnTo>
                  <a:lnTo>
                    <a:pt x="260" y="118"/>
                  </a:lnTo>
                  <a:lnTo>
                    <a:pt x="258" y="116"/>
                  </a:lnTo>
                  <a:lnTo>
                    <a:pt x="258" y="114"/>
                  </a:lnTo>
                  <a:lnTo>
                    <a:pt x="258" y="112"/>
                  </a:lnTo>
                  <a:lnTo>
                    <a:pt x="258" y="108"/>
                  </a:lnTo>
                  <a:lnTo>
                    <a:pt x="256" y="106"/>
                  </a:lnTo>
                  <a:lnTo>
                    <a:pt x="256" y="104"/>
                  </a:lnTo>
                  <a:lnTo>
                    <a:pt x="256" y="102"/>
                  </a:lnTo>
                  <a:lnTo>
                    <a:pt x="258" y="102"/>
                  </a:lnTo>
                  <a:lnTo>
                    <a:pt x="258" y="100"/>
                  </a:lnTo>
                  <a:lnTo>
                    <a:pt x="258" y="100"/>
                  </a:lnTo>
                  <a:lnTo>
                    <a:pt x="256" y="100"/>
                  </a:lnTo>
                  <a:lnTo>
                    <a:pt x="256" y="98"/>
                  </a:lnTo>
                  <a:lnTo>
                    <a:pt x="256" y="96"/>
                  </a:lnTo>
                  <a:lnTo>
                    <a:pt x="258" y="94"/>
                  </a:lnTo>
                  <a:lnTo>
                    <a:pt x="258" y="92"/>
                  </a:lnTo>
                  <a:lnTo>
                    <a:pt x="260" y="92"/>
                  </a:lnTo>
                  <a:lnTo>
                    <a:pt x="260" y="86"/>
                  </a:lnTo>
                  <a:lnTo>
                    <a:pt x="260" y="82"/>
                  </a:lnTo>
                  <a:lnTo>
                    <a:pt x="260" y="78"/>
                  </a:lnTo>
                  <a:lnTo>
                    <a:pt x="260" y="74"/>
                  </a:lnTo>
                  <a:lnTo>
                    <a:pt x="260" y="68"/>
                  </a:lnTo>
                  <a:lnTo>
                    <a:pt x="260" y="64"/>
                  </a:lnTo>
                  <a:lnTo>
                    <a:pt x="262" y="62"/>
                  </a:lnTo>
                  <a:lnTo>
                    <a:pt x="262" y="58"/>
                  </a:lnTo>
                  <a:lnTo>
                    <a:pt x="262" y="56"/>
                  </a:lnTo>
                  <a:lnTo>
                    <a:pt x="262" y="54"/>
                  </a:lnTo>
                  <a:lnTo>
                    <a:pt x="262" y="52"/>
                  </a:lnTo>
                  <a:lnTo>
                    <a:pt x="262" y="50"/>
                  </a:lnTo>
                  <a:lnTo>
                    <a:pt x="262" y="46"/>
                  </a:lnTo>
                  <a:lnTo>
                    <a:pt x="264" y="42"/>
                  </a:lnTo>
                  <a:lnTo>
                    <a:pt x="264" y="38"/>
                  </a:lnTo>
                  <a:lnTo>
                    <a:pt x="264" y="36"/>
                  </a:lnTo>
                  <a:lnTo>
                    <a:pt x="264" y="34"/>
                  </a:lnTo>
                  <a:lnTo>
                    <a:pt x="266" y="32"/>
                  </a:lnTo>
                  <a:lnTo>
                    <a:pt x="266" y="30"/>
                  </a:lnTo>
                  <a:lnTo>
                    <a:pt x="266" y="28"/>
                  </a:lnTo>
                  <a:lnTo>
                    <a:pt x="268" y="24"/>
                  </a:lnTo>
                  <a:lnTo>
                    <a:pt x="266" y="24"/>
                  </a:lnTo>
                  <a:lnTo>
                    <a:pt x="266" y="22"/>
                  </a:lnTo>
                  <a:lnTo>
                    <a:pt x="266" y="20"/>
                  </a:lnTo>
                  <a:lnTo>
                    <a:pt x="266" y="18"/>
                  </a:lnTo>
                  <a:lnTo>
                    <a:pt x="266" y="16"/>
                  </a:lnTo>
                  <a:lnTo>
                    <a:pt x="266" y="14"/>
                  </a:lnTo>
                  <a:lnTo>
                    <a:pt x="266" y="8"/>
                  </a:lnTo>
                  <a:lnTo>
                    <a:pt x="266" y="4"/>
                  </a:lnTo>
                  <a:lnTo>
                    <a:pt x="266" y="4"/>
                  </a:lnTo>
                  <a:lnTo>
                    <a:pt x="264" y="4"/>
                  </a:lnTo>
                  <a:lnTo>
                    <a:pt x="264" y="4"/>
                  </a:lnTo>
                  <a:lnTo>
                    <a:pt x="262" y="4"/>
                  </a:lnTo>
                  <a:lnTo>
                    <a:pt x="262" y="2"/>
                  </a:lnTo>
                  <a:lnTo>
                    <a:pt x="260" y="2"/>
                  </a:lnTo>
                  <a:lnTo>
                    <a:pt x="258" y="2"/>
                  </a:lnTo>
                  <a:lnTo>
                    <a:pt x="256" y="2"/>
                  </a:lnTo>
                  <a:lnTo>
                    <a:pt x="254" y="2"/>
                  </a:lnTo>
                  <a:lnTo>
                    <a:pt x="254" y="0"/>
                  </a:lnTo>
                  <a:lnTo>
                    <a:pt x="252" y="0"/>
                  </a:lnTo>
                  <a:lnTo>
                    <a:pt x="250" y="0"/>
                  </a:lnTo>
                  <a:lnTo>
                    <a:pt x="248" y="0"/>
                  </a:lnTo>
                  <a:lnTo>
                    <a:pt x="248" y="2"/>
                  </a:lnTo>
                  <a:lnTo>
                    <a:pt x="246" y="2"/>
                  </a:lnTo>
                  <a:lnTo>
                    <a:pt x="246" y="0"/>
                  </a:lnTo>
                  <a:lnTo>
                    <a:pt x="244" y="0"/>
                  </a:lnTo>
                  <a:lnTo>
                    <a:pt x="244" y="2"/>
                  </a:lnTo>
                  <a:lnTo>
                    <a:pt x="242" y="4"/>
                  </a:lnTo>
                  <a:lnTo>
                    <a:pt x="240" y="4"/>
                  </a:lnTo>
                  <a:lnTo>
                    <a:pt x="240" y="4"/>
                  </a:lnTo>
                  <a:lnTo>
                    <a:pt x="238" y="4"/>
                  </a:lnTo>
                  <a:lnTo>
                    <a:pt x="236" y="4"/>
                  </a:lnTo>
                  <a:lnTo>
                    <a:pt x="234" y="4"/>
                  </a:lnTo>
                  <a:lnTo>
                    <a:pt x="234" y="6"/>
                  </a:lnTo>
                  <a:lnTo>
                    <a:pt x="232" y="6"/>
                  </a:lnTo>
                  <a:lnTo>
                    <a:pt x="230" y="6"/>
                  </a:lnTo>
                  <a:lnTo>
                    <a:pt x="230" y="8"/>
                  </a:lnTo>
                  <a:lnTo>
                    <a:pt x="230" y="10"/>
                  </a:lnTo>
                  <a:lnTo>
                    <a:pt x="228" y="10"/>
                  </a:lnTo>
                  <a:lnTo>
                    <a:pt x="228" y="12"/>
                  </a:lnTo>
                  <a:lnTo>
                    <a:pt x="226" y="12"/>
                  </a:lnTo>
                  <a:lnTo>
                    <a:pt x="226" y="14"/>
                  </a:lnTo>
                  <a:lnTo>
                    <a:pt x="226" y="16"/>
                  </a:lnTo>
                  <a:lnTo>
                    <a:pt x="224" y="16"/>
                  </a:lnTo>
                  <a:lnTo>
                    <a:pt x="224" y="18"/>
                  </a:lnTo>
                  <a:lnTo>
                    <a:pt x="224" y="20"/>
                  </a:lnTo>
                  <a:lnTo>
                    <a:pt x="222" y="20"/>
                  </a:lnTo>
                  <a:lnTo>
                    <a:pt x="222" y="22"/>
                  </a:lnTo>
                  <a:lnTo>
                    <a:pt x="222" y="24"/>
                  </a:lnTo>
                  <a:lnTo>
                    <a:pt x="222" y="26"/>
                  </a:lnTo>
                  <a:lnTo>
                    <a:pt x="222" y="28"/>
                  </a:lnTo>
                  <a:lnTo>
                    <a:pt x="222" y="30"/>
                  </a:lnTo>
                  <a:lnTo>
                    <a:pt x="222" y="32"/>
                  </a:lnTo>
                  <a:lnTo>
                    <a:pt x="222" y="34"/>
                  </a:lnTo>
                  <a:lnTo>
                    <a:pt x="220" y="34"/>
                  </a:lnTo>
                  <a:lnTo>
                    <a:pt x="220" y="36"/>
                  </a:lnTo>
                  <a:lnTo>
                    <a:pt x="220" y="38"/>
                  </a:lnTo>
                  <a:lnTo>
                    <a:pt x="220" y="40"/>
                  </a:lnTo>
                  <a:lnTo>
                    <a:pt x="220" y="42"/>
                  </a:lnTo>
                  <a:lnTo>
                    <a:pt x="218" y="44"/>
                  </a:lnTo>
                  <a:lnTo>
                    <a:pt x="218" y="46"/>
                  </a:lnTo>
                  <a:lnTo>
                    <a:pt x="218" y="46"/>
                  </a:lnTo>
                  <a:lnTo>
                    <a:pt x="218" y="48"/>
                  </a:lnTo>
                  <a:lnTo>
                    <a:pt x="216" y="48"/>
                  </a:lnTo>
                  <a:lnTo>
                    <a:pt x="216" y="50"/>
                  </a:lnTo>
                  <a:lnTo>
                    <a:pt x="214" y="50"/>
                  </a:lnTo>
                  <a:lnTo>
                    <a:pt x="212" y="50"/>
                  </a:lnTo>
                  <a:lnTo>
                    <a:pt x="210" y="50"/>
                  </a:lnTo>
                  <a:lnTo>
                    <a:pt x="208" y="50"/>
                  </a:lnTo>
                  <a:lnTo>
                    <a:pt x="208" y="52"/>
                  </a:lnTo>
                  <a:lnTo>
                    <a:pt x="208" y="52"/>
                  </a:lnTo>
                  <a:lnTo>
                    <a:pt x="208" y="54"/>
                  </a:lnTo>
                  <a:lnTo>
                    <a:pt x="206" y="54"/>
                  </a:lnTo>
                  <a:lnTo>
                    <a:pt x="206" y="56"/>
                  </a:lnTo>
                  <a:lnTo>
                    <a:pt x="204" y="56"/>
                  </a:lnTo>
                  <a:lnTo>
                    <a:pt x="202" y="58"/>
                  </a:lnTo>
                  <a:lnTo>
                    <a:pt x="202" y="60"/>
                  </a:lnTo>
                  <a:lnTo>
                    <a:pt x="200" y="60"/>
                  </a:lnTo>
                  <a:lnTo>
                    <a:pt x="198" y="60"/>
                  </a:lnTo>
                  <a:lnTo>
                    <a:pt x="198" y="62"/>
                  </a:lnTo>
                  <a:lnTo>
                    <a:pt x="198" y="64"/>
                  </a:lnTo>
                  <a:lnTo>
                    <a:pt x="196" y="64"/>
                  </a:lnTo>
                  <a:lnTo>
                    <a:pt x="196" y="66"/>
                  </a:lnTo>
                  <a:lnTo>
                    <a:pt x="198" y="66"/>
                  </a:lnTo>
                  <a:lnTo>
                    <a:pt x="200" y="66"/>
                  </a:lnTo>
                  <a:lnTo>
                    <a:pt x="200" y="68"/>
                  </a:lnTo>
                  <a:lnTo>
                    <a:pt x="202" y="68"/>
                  </a:lnTo>
                  <a:lnTo>
                    <a:pt x="202" y="70"/>
                  </a:lnTo>
                  <a:lnTo>
                    <a:pt x="202" y="72"/>
                  </a:lnTo>
                  <a:lnTo>
                    <a:pt x="202" y="74"/>
                  </a:lnTo>
                  <a:lnTo>
                    <a:pt x="200" y="74"/>
                  </a:lnTo>
                  <a:lnTo>
                    <a:pt x="200" y="76"/>
                  </a:lnTo>
                  <a:lnTo>
                    <a:pt x="198" y="76"/>
                  </a:lnTo>
                  <a:lnTo>
                    <a:pt x="198" y="78"/>
                  </a:lnTo>
                  <a:lnTo>
                    <a:pt x="196" y="80"/>
                  </a:lnTo>
                  <a:lnTo>
                    <a:pt x="194" y="80"/>
                  </a:lnTo>
                  <a:lnTo>
                    <a:pt x="194" y="82"/>
                  </a:lnTo>
                  <a:lnTo>
                    <a:pt x="192" y="82"/>
                  </a:lnTo>
                  <a:lnTo>
                    <a:pt x="190" y="82"/>
                  </a:lnTo>
                  <a:lnTo>
                    <a:pt x="188" y="88"/>
                  </a:lnTo>
                  <a:lnTo>
                    <a:pt x="188" y="92"/>
                  </a:lnTo>
                  <a:lnTo>
                    <a:pt x="188" y="98"/>
                  </a:lnTo>
                  <a:lnTo>
                    <a:pt x="186" y="98"/>
                  </a:lnTo>
                  <a:lnTo>
                    <a:pt x="186" y="96"/>
                  </a:lnTo>
                  <a:lnTo>
                    <a:pt x="184" y="96"/>
                  </a:lnTo>
                  <a:lnTo>
                    <a:pt x="184" y="94"/>
                  </a:lnTo>
                  <a:lnTo>
                    <a:pt x="180" y="90"/>
                  </a:lnTo>
                  <a:lnTo>
                    <a:pt x="180" y="88"/>
                  </a:lnTo>
                  <a:lnTo>
                    <a:pt x="178" y="88"/>
                  </a:lnTo>
                  <a:lnTo>
                    <a:pt x="176" y="88"/>
                  </a:lnTo>
                  <a:lnTo>
                    <a:pt x="174" y="86"/>
                  </a:lnTo>
                  <a:lnTo>
                    <a:pt x="172" y="86"/>
                  </a:lnTo>
                  <a:lnTo>
                    <a:pt x="172" y="88"/>
                  </a:lnTo>
                  <a:lnTo>
                    <a:pt x="170" y="88"/>
                  </a:lnTo>
                  <a:lnTo>
                    <a:pt x="170" y="88"/>
                  </a:lnTo>
                  <a:lnTo>
                    <a:pt x="170" y="86"/>
                  </a:lnTo>
                  <a:lnTo>
                    <a:pt x="168" y="86"/>
                  </a:lnTo>
                  <a:lnTo>
                    <a:pt x="168" y="84"/>
                  </a:lnTo>
                  <a:lnTo>
                    <a:pt x="166" y="80"/>
                  </a:lnTo>
                  <a:lnTo>
                    <a:pt x="164" y="80"/>
                  </a:lnTo>
                  <a:lnTo>
                    <a:pt x="164" y="78"/>
                  </a:lnTo>
                  <a:lnTo>
                    <a:pt x="162" y="78"/>
                  </a:lnTo>
                  <a:lnTo>
                    <a:pt x="162" y="76"/>
                  </a:lnTo>
                  <a:lnTo>
                    <a:pt x="160" y="76"/>
                  </a:lnTo>
                  <a:lnTo>
                    <a:pt x="158" y="74"/>
                  </a:lnTo>
                  <a:lnTo>
                    <a:pt x="156" y="74"/>
                  </a:lnTo>
                  <a:lnTo>
                    <a:pt x="154" y="74"/>
                  </a:lnTo>
                  <a:lnTo>
                    <a:pt x="154" y="76"/>
                  </a:lnTo>
                  <a:lnTo>
                    <a:pt x="154" y="78"/>
                  </a:lnTo>
                  <a:lnTo>
                    <a:pt x="156" y="78"/>
                  </a:lnTo>
                  <a:lnTo>
                    <a:pt x="156" y="80"/>
                  </a:lnTo>
                  <a:lnTo>
                    <a:pt x="156" y="82"/>
                  </a:lnTo>
                  <a:lnTo>
                    <a:pt x="154" y="82"/>
                  </a:lnTo>
                  <a:lnTo>
                    <a:pt x="154" y="84"/>
                  </a:lnTo>
                  <a:lnTo>
                    <a:pt x="154" y="86"/>
                  </a:lnTo>
                  <a:lnTo>
                    <a:pt x="152" y="86"/>
                  </a:lnTo>
                  <a:lnTo>
                    <a:pt x="152" y="88"/>
                  </a:lnTo>
                  <a:lnTo>
                    <a:pt x="152" y="90"/>
                  </a:lnTo>
                  <a:lnTo>
                    <a:pt x="150" y="90"/>
                  </a:lnTo>
                  <a:lnTo>
                    <a:pt x="150" y="88"/>
                  </a:lnTo>
                  <a:lnTo>
                    <a:pt x="148" y="88"/>
                  </a:lnTo>
                  <a:lnTo>
                    <a:pt x="146" y="88"/>
                  </a:lnTo>
                  <a:lnTo>
                    <a:pt x="146" y="90"/>
                  </a:lnTo>
                  <a:lnTo>
                    <a:pt x="146" y="92"/>
                  </a:lnTo>
                  <a:lnTo>
                    <a:pt x="144" y="92"/>
                  </a:lnTo>
                  <a:lnTo>
                    <a:pt x="138" y="88"/>
                  </a:lnTo>
                  <a:lnTo>
                    <a:pt x="138" y="94"/>
                  </a:lnTo>
                  <a:lnTo>
                    <a:pt x="136" y="94"/>
                  </a:lnTo>
                  <a:lnTo>
                    <a:pt x="136" y="92"/>
                  </a:lnTo>
                  <a:lnTo>
                    <a:pt x="136" y="90"/>
                  </a:lnTo>
                  <a:lnTo>
                    <a:pt x="134" y="90"/>
                  </a:lnTo>
                  <a:lnTo>
                    <a:pt x="132" y="90"/>
                  </a:lnTo>
                  <a:lnTo>
                    <a:pt x="130" y="90"/>
                  </a:lnTo>
                  <a:lnTo>
                    <a:pt x="130" y="92"/>
                  </a:lnTo>
                  <a:lnTo>
                    <a:pt x="128" y="92"/>
                  </a:lnTo>
                  <a:lnTo>
                    <a:pt x="126" y="92"/>
                  </a:lnTo>
                  <a:lnTo>
                    <a:pt x="126" y="90"/>
                  </a:lnTo>
                  <a:lnTo>
                    <a:pt x="124" y="90"/>
                  </a:lnTo>
                  <a:lnTo>
                    <a:pt x="122" y="90"/>
                  </a:lnTo>
                  <a:lnTo>
                    <a:pt x="122" y="92"/>
                  </a:lnTo>
                  <a:lnTo>
                    <a:pt x="122" y="94"/>
                  </a:lnTo>
                  <a:lnTo>
                    <a:pt x="122" y="94"/>
                  </a:lnTo>
                  <a:lnTo>
                    <a:pt x="120" y="94"/>
                  </a:lnTo>
                  <a:lnTo>
                    <a:pt x="120" y="92"/>
                  </a:lnTo>
                  <a:lnTo>
                    <a:pt x="118" y="92"/>
                  </a:lnTo>
                  <a:lnTo>
                    <a:pt x="118" y="90"/>
                  </a:lnTo>
                  <a:lnTo>
                    <a:pt x="118" y="88"/>
                  </a:lnTo>
                  <a:lnTo>
                    <a:pt x="116" y="88"/>
                  </a:lnTo>
                  <a:lnTo>
                    <a:pt x="116" y="86"/>
                  </a:lnTo>
                  <a:lnTo>
                    <a:pt x="114" y="86"/>
                  </a:lnTo>
                  <a:lnTo>
                    <a:pt x="114" y="84"/>
                  </a:lnTo>
                  <a:lnTo>
                    <a:pt x="112" y="84"/>
                  </a:lnTo>
                  <a:lnTo>
                    <a:pt x="112" y="82"/>
                  </a:lnTo>
                  <a:lnTo>
                    <a:pt x="110" y="82"/>
                  </a:lnTo>
                  <a:lnTo>
                    <a:pt x="108" y="80"/>
                  </a:lnTo>
                  <a:lnTo>
                    <a:pt x="108" y="78"/>
                  </a:lnTo>
                  <a:lnTo>
                    <a:pt x="106" y="76"/>
                  </a:lnTo>
                  <a:lnTo>
                    <a:pt x="104" y="76"/>
                  </a:lnTo>
                  <a:lnTo>
                    <a:pt x="102" y="76"/>
                  </a:lnTo>
                  <a:lnTo>
                    <a:pt x="100" y="76"/>
                  </a:lnTo>
                  <a:lnTo>
                    <a:pt x="98" y="76"/>
                  </a:lnTo>
                  <a:lnTo>
                    <a:pt x="96" y="74"/>
                  </a:lnTo>
                  <a:lnTo>
                    <a:pt x="94" y="74"/>
                  </a:lnTo>
                  <a:lnTo>
                    <a:pt x="94" y="72"/>
                  </a:lnTo>
                  <a:lnTo>
                    <a:pt x="92" y="72"/>
                  </a:lnTo>
                  <a:lnTo>
                    <a:pt x="90" y="72"/>
                  </a:lnTo>
                  <a:lnTo>
                    <a:pt x="90" y="70"/>
                  </a:lnTo>
                  <a:lnTo>
                    <a:pt x="90" y="68"/>
                  </a:lnTo>
                  <a:lnTo>
                    <a:pt x="88" y="68"/>
                  </a:lnTo>
                  <a:lnTo>
                    <a:pt x="88" y="66"/>
                  </a:lnTo>
                  <a:lnTo>
                    <a:pt x="86" y="66"/>
                  </a:lnTo>
                  <a:lnTo>
                    <a:pt x="86" y="64"/>
                  </a:lnTo>
                  <a:lnTo>
                    <a:pt x="84" y="64"/>
                  </a:lnTo>
                  <a:lnTo>
                    <a:pt x="84" y="62"/>
                  </a:lnTo>
                  <a:lnTo>
                    <a:pt x="84" y="60"/>
                  </a:lnTo>
                  <a:lnTo>
                    <a:pt x="84" y="58"/>
                  </a:lnTo>
                  <a:lnTo>
                    <a:pt x="82" y="58"/>
                  </a:lnTo>
                  <a:lnTo>
                    <a:pt x="80" y="58"/>
                  </a:lnTo>
                  <a:lnTo>
                    <a:pt x="80" y="56"/>
                  </a:lnTo>
                  <a:lnTo>
                    <a:pt x="78" y="56"/>
                  </a:lnTo>
                  <a:lnTo>
                    <a:pt x="78" y="54"/>
                  </a:lnTo>
                  <a:lnTo>
                    <a:pt x="76" y="54"/>
                  </a:lnTo>
                  <a:lnTo>
                    <a:pt x="76" y="52"/>
                  </a:lnTo>
                  <a:lnTo>
                    <a:pt x="74" y="52"/>
                  </a:lnTo>
                  <a:lnTo>
                    <a:pt x="74" y="52"/>
                  </a:lnTo>
                  <a:lnTo>
                    <a:pt x="74" y="50"/>
                  </a:lnTo>
                  <a:lnTo>
                    <a:pt x="74" y="50"/>
                  </a:lnTo>
                  <a:lnTo>
                    <a:pt x="74" y="48"/>
                  </a:lnTo>
                  <a:lnTo>
                    <a:pt x="72" y="48"/>
                  </a:lnTo>
                  <a:lnTo>
                    <a:pt x="72" y="46"/>
                  </a:lnTo>
                  <a:lnTo>
                    <a:pt x="70" y="46"/>
                  </a:lnTo>
                  <a:lnTo>
                    <a:pt x="66" y="52"/>
                  </a:lnTo>
                  <a:lnTo>
                    <a:pt x="62" y="52"/>
                  </a:lnTo>
                  <a:lnTo>
                    <a:pt x="60" y="50"/>
                  </a:lnTo>
                  <a:lnTo>
                    <a:pt x="60" y="52"/>
                  </a:lnTo>
                  <a:lnTo>
                    <a:pt x="58" y="52"/>
                  </a:lnTo>
                  <a:lnTo>
                    <a:pt x="58" y="54"/>
                  </a:lnTo>
                  <a:lnTo>
                    <a:pt x="56" y="54"/>
                  </a:lnTo>
                  <a:lnTo>
                    <a:pt x="54" y="54"/>
                  </a:lnTo>
                  <a:lnTo>
                    <a:pt x="52" y="54"/>
                  </a:lnTo>
                  <a:lnTo>
                    <a:pt x="50" y="52"/>
                  </a:lnTo>
                  <a:lnTo>
                    <a:pt x="42" y="58"/>
                  </a:lnTo>
                  <a:lnTo>
                    <a:pt x="40" y="54"/>
                  </a:lnTo>
                  <a:lnTo>
                    <a:pt x="34" y="60"/>
                  </a:lnTo>
                  <a:lnTo>
                    <a:pt x="32" y="60"/>
                  </a:lnTo>
                  <a:lnTo>
                    <a:pt x="30" y="56"/>
                  </a:lnTo>
                  <a:lnTo>
                    <a:pt x="30" y="58"/>
                  </a:lnTo>
                  <a:lnTo>
                    <a:pt x="28" y="58"/>
                  </a:lnTo>
                  <a:lnTo>
                    <a:pt x="24" y="58"/>
                  </a:lnTo>
                  <a:lnTo>
                    <a:pt x="24" y="60"/>
                  </a:lnTo>
                  <a:lnTo>
                    <a:pt x="22" y="60"/>
                  </a:lnTo>
                  <a:lnTo>
                    <a:pt x="22" y="62"/>
                  </a:lnTo>
                  <a:lnTo>
                    <a:pt x="20" y="62"/>
                  </a:lnTo>
                  <a:lnTo>
                    <a:pt x="20" y="64"/>
                  </a:lnTo>
                  <a:lnTo>
                    <a:pt x="18" y="64"/>
                  </a:lnTo>
                  <a:lnTo>
                    <a:pt x="18" y="66"/>
                  </a:lnTo>
                  <a:lnTo>
                    <a:pt x="20" y="66"/>
                  </a:lnTo>
                  <a:lnTo>
                    <a:pt x="22" y="68"/>
                  </a:lnTo>
                  <a:lnTo>
                    <a:pt x="22" y="70"/>
                  </a:lnTo>
                  <a:lnTo>
                    <a:pt x="24" y="70"/>
                  </a:lnTo>
                  <a:lnTo>
                    <a:pt x="26" y="70"/>
                  </a:lnTo>
                  <a:lnTo>
                    <a:pt x="26" y="68"/>
                  </a:lnTo>
                  <a:lnTo>
                    <a:pt x="26" y="68"/>
                  </a:lnTo>
                  <a:lnTo>
                    <a:pt x="28" y="68"/>
                  </a:lnTo>
                  <a:lnTo>
                    <a:pt x="28" y="70"/>
                  </a:lnTo>
                  <a:lnTo>
                    <a:pt x="30" y="70"/>
                  </a:lnTo>
                  <a:lnTo>
                    <a:pt x="30" y="72"/>
                  </a:lnTo>
                  <a:lnTo>
                    <a:pt x="32" y="74"/>
                  </a:lnTo>
                  <a:lnTo>
                    <a:pt x="34" y="74"/>
                  </a:lnTo>
                  <a:lnTo>
                    <a:pt x="34" y="76"/>
                  </a:lnTo>
                  <a:lnTo>
                    <a:pt x="36" y="76"/>
                  </a:lnTo>
                  <a:lnTo>
                    <a:pt x="36" y="78"/>
                  </a:lnTo>
                  <a:lnTo>
                    <a:pt x="38" y="78"/>
                  </a:lnTo>
                  <a:lnTo>
                    <a:pt x="38" y="80"/>
                  </a:lnTo>
                  <a:lnTo>
                    <a:pt x="40" y="80"/>
                  </a:lnTo>
                  <a:lnTo>
                    <a:pt x="42" y="80"/>
                  </a:lnTo>
                  <a:lnTo>
                    <a:pt x="42" y="82"/>
                  </a:lnTo>
                  <a:lnTo>
                    <a:pt x="44" y="82"/>
                  </a:lnTo>
                  <a:lnTo>
                    <a:pt x="46" y="82"/>
                  </a:lnTo>
                  <a:lnTo>
                    <a:pt x="46" y="84"/>
                  </a:lnTo>
                  <a:lnTo>
                    <a:pt x="48" y="84"/>
                  </a:lnTo>
                  <a:lnTo>
                    <a:pt x="48" y="86"/>
                  </a:lnTo>
                  <a:lnTo>
                    <a:pt x="48" y="88"/>
                  </a:lnTo>
                  <a:lnTo>
                    <a:pt x="46" y="88"/>
                  </a:lnTo>
                  <a:lnTo>
                    <a:pt x="46" y="90"/>
                  </a:lnTo>
                  <a:lnTo>
                    <a:pt x="48" y="90"/>
                  </a:lnTo>
                  <a:lnTo>
                    <a:pt x="50" y="88"/>
                  </a:lnTo>
                  <a:lnTo>
                    <a:pt x="50" y="86"/>
                  </a:lnTo>
                  <a:lnTo>
                    <a:pt x="52" y="86"/>
                  </a:lnTo>
                  <a:lnTo>
                    <a:pt x="52" y="88"/>
                  </a:lnTo>
                  <a:lnTo>
                    <a:pt x="54" y="88"/>
                  </a:lnTo>
                  <a:lnTo>
                    <a:pt x="54" y="86"/>
                  </a:lnTo>
                  <a:lnTo>
                    <a:pt x="56" y="86"/>
                  </a:lnTo>
                  <a:lnTo>
                    <a:pt x="58" y="86"/>
                  </a:lnTo>
                  <a:lnTo>
                    <a:pt x="58" y="88"/>
                  </a:lnTo>
                  <a:lnTo>
                    <a:pt x="60" y="90"/>
                  </a:lnTo>
                  <a:lnTo>
                    <a:pt x="62" y="88"/>
                  </a:lnTo>
                  <a:lnTo>
                    <a:pt x="62" y="90"/>
                  </a:lnTo>
                  <a:lnTo>
                    <a:pt x="64" y="90"/>
                  </a:lnTo>
                  <a:lnTo>
                    <a:pt x="64" y="92"/>
                  </a:lnTo>
                  <a:lnTo>
                    <a:pt x="64" y="94"/>
                  </a:lnTo>
                  <a:lnTo>
                    <a:pt x="66" y="94"/>
                  </a:lnTo>
                  <a:lnTo>
                    <a:pt x="66" y="96"/>
                  </a:lnTo>
                  <a:lnTo>
                    <a:pt x="66" y="98"/>
                  </a:lnTo>
                  <a:lnTo>
                    <a:pt x="66" y="100"/>
                  </a:lnTo>
                  <a:lnTo>
                    <a:pt x="66" y="100"/>
                  </a:lnTo>
                  <a:lnTo>
                    <a:pt x="66" y="102"/>
                  </a:lnTo>
                  <a:lnTo>
                    <a:pt x="66" y="104"/>
                  </a:lnTo>
                  <a:lnTo>
                    <a:pt x="66" y="106"/>
                  </a:lnTo>
                  <a:lnTo>
                    <a:pt x="64" y="108"/>
                  </a:lnTo>
                  <a:lnTo>
                    <a:pt x="62" y="108"/>
                  </a:lnTo>
                  <a:lnTo>
                    <a:pt x="62" y="106"/>
                  </a:lnTo>
                  <a:lnTo>
                    <a:pt x="60" y="106"/>
                  </a:lnTo>
                  <a:lnTo>
                    <a:pt x="60" y="104"/>
                  </a:lnTo>
                  <a:lnTo>
                    <a:pt x="58" y="104"/>
                  </a:lnTo>
                  <a:lnTo>
                    <a:pt x="58" y="106"/>
                  </a:lnTo>
                  <a:lnTo>
                    <a:pt x="58" y="108"/>
                  </a:lnTo>
                  <a:lnTo>
                    <a:pt x="56" y="108"/>
                  </a:lnTo>
                  <a:lnTo>
                    <a:pt x="56" y="106"/>
                  </a:lnTo>
                  <a:lnTo>
                    <a:pt x="54" y="106"/>
                  </a:lnTo>
                  <a:lnTo>
                    <a:pt x="54" y="108"/>
                  </a:lnTo>
                  <a:lnTo>
                    <a:pt x="52" y="108"/>
                  </a:lnTo>
                  <a:lnTo>
                    <a:pt x="52" y="110"/>
                  </a:lnTo>
                  <a:lnTo>
                    <a:pt x="50" y="110"/>
                  </a:lnTo>
                  <a:lnTo>
                    <a:pt x="50" y="112"/>
                  </a:lnTo>
                  <a:lnTo>
                    <a:pt x="48" y="112"/>
                  </a:lnTo>
                  <a:lnTo>
                    <a:pt x="48" y="114"/>
                  </a:lnTo>
                  <a:lnTo>
                    <a:pt x="46" y="114"/>
                  </a:lnTo>
                  <a:lnTo>
                    <a:pt x="46" y="116"/>
                  </a:lnTo>
                  <a:lnTo>
                    <a:pt x="44" y="116"/>
                  </a:lnTo>
                  <a:lnTo>
                    <a:pt x="44" y="118"/>
                  </a:lnTo>
                  <a:lnTo>
                    <a:pt x="44" y="120"/>
                  </a:lnTo>
                  <a:lnTo>
                    <a:pt x="42" y="120"/>
                  </a:lnTo>
                  <a:lnTo>
                    <a:pt x="40" y="120"/>
                  </a:lnTo>
                  <a:lnTo>
                    <a:pt x="40" y="122"/>
                  </a:lnTo>
                  <a:lnTo>
                    <a:pt x="40" y="124"/>
                  </a:lnTo>
                  <a:lnTo>
                    <a:pt x="40" y="126"/>
                  </a:lnTo>
                  <a:lnTo>
                    <a:pt x="40" y="128"/>
                  </a:lnTo>
                  <a:lnTo>
                    <a:pt x="40" y="130"/>
                  </a:lnTo>
                  <a:lnTo>
                    <a:pt x="38" y="132"/>
                  </a:lnTo>
                  <a:lnTo>
                    <a:pt x="38" y="134"/>
                  </a:lnTo>
                  <a:lnTo>
                    <a:pt x="38" y="136"/>
                  </a:lnTo>
                  <a:lnTo>
                    <a:pt x="36" y="136"/>
                  </a:lnTo>
                  <a:lnTo>
                    <a:pt x="36" y="138"/>
                  </a:lnTo>
                  <a:lnTo>
                    <a:pt x="38" y="138"/>
                  </a:lnTo>
                  <a:lnTo>
                    <a:pt x="38" y="140"/>
                  </a:lnTo>
                  <a:lnTo>
                    <a:pt x="38" y="142"/>
                  </a:lnTo>
                  <a:lnTo>
                    <a:pt x="40" y="142"/>
                  </a:lnTo>
                  <a:lnTo>
                    <a:pt x="40" y="144"/>
                  </a:lnTo>
                  <a:lnTo>
                    <a:pt x="40" y="146"/>
                  </a:lnTo>
                  <a:lnTo>
                    <a:pt x="38" y="146"/>
                  </a:lnTo>
                  <a:lnTo>
                    <a:pt x="36" y="146"/>
                  </a:lnTo>
                  <a:lnTo>
                    <a:pt x="36" y="148"/>
                  </a:lnTo>
                  <a:lnTo>
                    <a:pt x="34" y="148"/>
                  </a:lnTo>
                  <a:lnTo>
                    <a:pt x="34" y="148"/>
                  </a:lnTo>
                  <a:lnTo>
                    <a:pt x="34" y="150"/>
                  </a:lnTo>
                  <a:lnTo>
                    <a:pt x="36" y="150"/>
                  </a:lnTo>
                  <a:lnTo>
                    <a:pt x="36" y="152"/>
                  </a:lnTo>
                  <a:lnTo>
                    <a:pt x="36" y="154"/>
                  </a:lnTo>
                  <a:lnTo>
                    <a:pt x="38" y="154"/>
                  </a:lnTo>
                  <a:lnTo>
                    <a:pt x="38" y="156"/>
                  </a:lnTo>
                  <a:lnTo>
                    <a:pt x="40" y="156"/>
                  </a:lnTo>
                  <a:lnTo>
                    <a:pt x="40" y="158"/>
                  </a:lnTo>
                  <a:lnTo>
                    <a:pt x="42" y="158"/>
                  </a:lnTo>
                  <a:lnTo>
                    <a:pt x="42" y="160"/>
                  </a:lnTo>
                  <a:lnTo>
                    <a:pt x="40" y="160"/>
                  </a:lnTo>
                  <a:lnTo>
                    <a:pt x="40" y="162"/>
                  </a:lnTo>
                  <a:lnTo>
                    <a:pt x="38" y="162"/>
                  </a:lnTo>
                  <a:lnTo>
                    <a:pt x="38" y="160"/>
                  </a:lnTo>
                  <a:lnTo>
                    <a:pt x="36" y="162"/>
                  </a:lnTo>
                  <a:lnTo>
                    <a:pt x="36" y="160"/>
                  </a:lnTo>
                  <a:lnTo>
                    <a:pt x="34" y="160"/>
                  </a:lnTo>
                  <a:lnTo>
                    <a:pt x="34" y="158"/>
                  </a:lnTo>
                  <a:lnTo>
                    <a:pt x="32" y="158"/>
                  </a:lnTo>
                  <a:lnTo>
                    <a:pt x="32" y="156"/>
                  </a:lnTo>
                  <a:lnTo>
                    <a:pt x="30" y="156"/>
                  </a:lnTo>
                  <a:lnTo>
                    <a:pt x="28" y="156"/>
                  </a:lnTo>
                  <a:lnTo>
                    <a:pt x="28" y="154"/>
                  </a:lnTo>
                  <a:lnTo>
                    <a:pt x="26" y="154"/>
                  </a:lnTo>
                  <a:lnTo>
                    <a:pt x="26" y="154"/>
                  </a:lnTo>
                  <a:lnTo>
                    <a:pt x="26" y="152"/>
                  </a:lnTo>
                  <a:lnTo>
                    <a:pt x="24" y="154"/>
                  </a:lnTo>
                  <a:lnTo>
                    <a:pt x="24" y="152"/>
                  </a:lnTo>
                  <a:lnTo>
                    <a:pt x="24" y="150"/>
                  </a:lnTo>
                  <a:lnTo>
                    <a:pt x="22" y="150"/>
                  </a:lnTo>
                  <a:lnTo>
                    <a:pt x="22" y="148"/>
                  </a:lnTo>
                  <a:lnTo>
                    <a:pt x="20" y="148"/>
                  </a:lnTo>
                  <a:lnTo>
                    <a:pt x="20" y="148"/>
                  </a:lnTo>
                  <a:lnTo>
                    <a:pt x="18" y="148"/>
                  </a:lnTo>
                  <a:lnTo>
                    <a:pt x="16" y="148"/>
                  </a:lnTo>
                  <a:lnTo>
                    <a:pt x="16" y="148"/>
                  </a:lnTo>
                  <a:lnTo>
                    <a:pt x="14" y="148"/>
                  </a:lnTo>
                  <a:lnTo>
                    <a:pt x="14" y="150"/>
                  </a:lnTo>
                  <a:lnTo>
                    <a:pt x="16" y="150"/>
                  </a:lnTo>
                  <a:lnTo>
                    <a:pt x="16" y="152"/>
                  </a:lnTo>
                  <a:lnTo>
                    <a:pt x="16" y="154"/>
                  </a:lnTo>
                  <a:lnTo>
                    <a:pt x="16" y="156"/>
                  </a:lnTo>
                  <a:lnTo>
                    <a:pt x="14" y="156"/>
                  </a:lnTo>
                  <a:lnTo>
                    <a:pt x="12" y="156"/>
                  </a:lnTo>
                  <a:lnTo>
                    <a:pt x="10" y="156"/>
                  </a:lnTo>
                  <a:lnTo>
                    <a:pt x="8" y="156"/>
                  </a:lnTo>
                  <a:lnTo>
                    <a:pt x="6" y="156"/>
                  </a:lnTo>
                  <a:lnTo>
                    <a:pt x="4" y="156"/>
                  </a:lnTo>
                  <a:lnTo>
                    <a:pt x="4" y="158"/>
                  </a:lnTo>
                  <a:lnTo>
                    <a:pt x="2" y="158"/>
                  </a:lnTo>
                  <a:lnTo>
                    <a:pt x="0" y="158"/>
                  </a:lnTo>
                  <a:lnTo>
                    <a:pt x="0" y="160"/>
                  </a:lnTo>
                  <a:lnTo>
                    <a:pt x="0" y="162"/>
                  </a:lnTo>
                  <a:lnTo>
                    <a:pt x="2" y="162"/>
                  </a:lnTo>
                  <a:lnTo>
                    <a:pt x="2" y="164"/>
                  </a:lnTo>
                  <a:lnTo>
                    <a:pt x="2" y="166"/>
                  </a:lnTo>
                  <a:lnTo>
                    <a:pt x="0" y="168"/>
                  </a:lnTo>
                  <a:lnTo>
                    <a:pt x="2" y="168"/>
                  </a:lnTo>
                  <a:lnTo>
                    <a:pt x="4" y="168"/>
                  </a:lnTo>
                  <a:lnTo>
                    <a:pt x="4" y="166"/>
                  </a:lnTo>
                  <a:lnTo>
                    <a:pt x="4" y="164"/>
                  </a:lnTo>
                  <a:lnTo>
                    <a:pt x="6" y="164"/>
                  </a:lnTo>
                  <a:lnTo>
                    <a:pt x="8" y="164"/>
                  </a:lnTo>
                  <a:lnTo>
                    <a:pt x="10" y="164"/>
                  </a:lnTo>
                  <a:lnTo>
                    <a:pt x="10" y="162"/>
                  </a:lnTo>
                  <a:lnTo>
                    <a:pt x="12" y="162"/>
                  </a:lnTo>
                  <a:lnTo>
                    <a:pt x="12" y="160"/>
                  </a:lnTo>
                  <a:lnTo>
                    <a:pt x="14" y="160"/>
                  </a:lnTo>
                  <a:lnTo>
                    <a:pt x="14" y="158"/>
                  </a:lnTo>
                  <a:lnTo>
                    <a:pt x="16" y="158"/>
                  </a:lnTo>
                  <a:lnTo>
                    <a:pt x="18" y="158"/>
                  </a:lnTo>
                  <a:lnTo>
                    <a:pt x="20" y="158"/>
                  </a:lnTo>
                  <a:lnTo>
                    <a:pt x="22" y="158"/>
                  </a:lnTo>
                  <a:lnTo>
                    <a:pt x="24" y="158"/>
                  </a:lnTo>
                  <a:lnTo>
                    <a:pt x="26" y="158"/>
                  </a:lnTo>
                  <a:lnTo>
                    <a:pt x="26" y="160"/>
                  </a:lnTo>
                  <a:lnTo>
                    <a:pt x="26" y="160"/>
                  </a:lnTo>
                  <a:lnTo>
                    <a:pt x="26" y="162"/>
                  </a:lnTo>
                  <a:lnTo>
                    <a:pt x="26" y="164"/>
                  </a:lnTo>
                  <a:lnTo>
                    <a:pt x="28" y="166"/>
                  </a:lnTo>
                  <a:lnTo>
                    <a:pt x="26" y="166"/>
                  </a:lnTo>
                  <a:lnTo>
                    <a:pt x="26" y="168"/>
                  </a:lnTo>
                  <a:lnTo>
                    <a:pt x="26" y="168"/>
                  </a:lnTo>
                  <a:lnTo>
                    <a:pt x="24" y="168"/>
                  </a:lnTo>
                  <a:lnTo>
                    <a:pt x="22" y="168"/>
                  </a:lnTo>
                  <a:lnTo>
                    <a:pt x="22" y="170"/>
                  </a:lnTo>
                  <a:lnTo>
                    <a:pt x="26" y="172"/>
                  </a:lnTo>
                  <a:lnTo>
                    <a:pt x="26" y="174"/>
                  </a:lnTo>
                  <a:lnTo>
                    <a:pt x="32" y="176"/>
                  </a:lnTo>
                  <a:lnTo>
                    <a:pt x="36" y="180"/>
                  </a:lnTo>
                  <a:lnTo>
                    <a:pt x="44" y="184"/>
                  </a:lnTo>
                  <a:lnTo>
                    <a:pt x="58" y="192"/>
                  </a:lnTo>
                  <a:lnTo>
                    <a:pt x="62" y="194"/>
                  </a:lnTo>
                  <a:lnTo>
                    <a:pt x="66" y="196"/>
                  </a:lnTo>
                  <a:lnTo>
                    <a:pt x="78" y="202"/>
                  </a:lnTo>
                  <a:lnTo>
                    <a:pt x="80" y="204"/>
                  </a:lnTo>
                  <a:lnTo>
                    <a:pt x="82" y="204"/>
                  </a:lnTo>
                  <a:lnTo>
                    <a:pt x="90" y="208"/>
                  </a:lnTo>
                  <a:lnTo>
                    <a:pt x="92" y="210"/>
                  </a:lnTo>
                  <a:lnTo>
                    <a:pt x="96" y="212"/>
                  </a:lnTo>
                  <a:lnTo>
                    <a:pt x="98" y="214"/>
                  </a:lnTo>
                  <a:lnTo>
                    <a:pt x="100" y="214"/>
                  </a:lnTo>
                  <a:lnTo>
                    <a:pt x="102" y="216"/>
                  </a:lnTo>
                  <a:lnTo>
                    <a:pt x="104" y="216"/>
                  </a:lnTo>
                  <a:lnTo>
                    <a:pt x="112" y="220"/>
                  </a:lnTo>
                  <a:lnTo>
                    <a:pt x="120" y="226"/>
                  </a:lnTo>
                  <a:lnTo>
                    <a:pt x="122" y="226"/>
                  </a:lnTo>
                  <a:lnTo>
                    <a:pt x="130" y="232"/>
                  </a:lnTo>
                  <a:lnTo>
                    <a:pt x="134" y="236"/>
                  </a:lnTo>
                  <a:lnTo>
                    <a:pt x="144" y="240"/>
                  </a:lnTo>
                  <a:lnTo>
                    <a:pt x="146" y="242"/>
                  </a:lnTo>
                  <a:lnTo>
                    <a:pt x="148" y="242"/>
                  </a:lnTo>
                  <a:lnTo>
                    <a:pt x="150" y="244"/>
                  </a:lnTo>
                  <a:lnTo>
                    <a:pt x="154" y="244"/>
                  </a:lnTo>
                  <a:lnTo>
                    <a:pt x="158" y="246"/>
                  </a:lnTo>
                  <a:lnTo>
                    <a:pt x="162" y="248"/>
                  </a:lnTo>
                  <a:lnTo>
                    <a:pt x="168" y="252"/>
                  </a:lnTo>
                  <a:lnTo>
                    <a:pt x="170" y="254"/>
                  </a:lnTo>
                  <a:lnTo>
                    <a:pt x="174" y="256"/>
                  </a:lnTo>
                  <a:lnTo>
                    <a:pt x="176" y="258"/>
                  </a:lnTo>
                  <a:lnTo>
                    <a:pt x="180" y="260"/>
                  </a:lnTo>
                  <a:lnTo>
                    <a:pt x="184" y="262"/>
                  </a:lnTo>
                  <a:lnTo>
                    <a:pt x="186" y="264"/>
                  </a:lnTo>
                  <a:lnTo>
                    <a:pt x="192" y="266"/>
                  </a:lnTo>
                  <a:lnTo>
                    <a:pt x="194" y="268"/>
                  </a:lnTo>
                  <a:lnTo>
                    <a:pt x="196" y="270"/>
                  </a:lnTo>
                  <a:lnTo>
                    <a:pt x="198" y="270"/>
                  </a:lnTo>
                  <a:lnTo>
                    <a:pt x="200" y="272"/>
                  </a:lnTo>
                  <a:lnTo>
                    <a:pt x="204" y="274"/>
                  </a:lnTo>
                  <a:lnTo>
                    <a:pt x="206" y="274"/>
                  </a:lnTo>
                  <a:lnTo>
                    <a:pt x="208" y="276"/>
                  </a:lnTo>
                  <a:lnTo>
                    <a:pt x="210" y="276"/>
                  </a:lnTo>
                  <a:lnTo>
                    <a:pt x="210" y="278"/>
                  </a:lnTo>
                  <a:lnTo>
                    <a:pt x="212" y="278"/>
                  </a:lnTo>
                  <a:lnTo>
                    <a:pt x="214" y="280"/>
                  </a:lnTo>
                  <a:lnTo>
                    <a:pt x="218" y="282"/>
                  </a:lnTo>
                  <a:lnTo>
                    <a:pt x="218" y="282"/>
                  </a:lnTo>
                  <a:lnTo>
                    <a:pt x="220" y="284"/>
                  </a:lnTo>
                  <a:lnTo>
                    <a:pt x="222" y="286"/>
                  </a:lnTo>
                  <a:lnTo>
                    <a:pt x="224" y="286"/>
                  </a:lnTo>
                  <a:lnTo>
                    <a:pt x="226" y="288"/>
                  </a:lnTo>
                  <a:lnTo>
                    <a:pt x="228" y="288"/>
                  </a:lnTo>
                  <a:lnTo>
                    <a:pt x="230" y="290"/>
                  </a:lnTo>
                  <a:lnTo>
                    <a:pt x="232" y="290"/>
                  </a:lnTo>
                  <a:lnTo>
                    <a:pt x="234" y="292"/>
                  </a:lnTo>
                  <a:lnTo>
                    <a:pt x="236" y="292"/>
                  </a:lnTo>
                  <a:lnTo>
                    <a:pt x="238" y="292"/>
                  </a:lnTo>
                  <a:lnTo>
                    <a:pt x="240" y="294"/>
                  </a:lnTo>
                  <a:lnTo>
                    <a:pt x="242" y="294"/>
                  </a:lnTo>
                  <a:lnTo>
                    <a:pt x="244" y="296"/>
                  </a:lnTo>
                  <a:lnTo>
                    <a:pt x="246" y="296"/>
                  </a:lnTo>
                  <a:lnTo>
                    <a:pt x="246" y="298"/>
                  </a:lnTo>
                  <a:lnTo>
                    <a:pt x="248" y="298"/>
                  </a:lnTo>
                  <a:lnTo>
                    <a:pt x="250" y="298"/>
                  </a:lnTo>
                  <a:lnTo>
                    <a:pt x="250" y="300"/>
                  </a:lnTo>
                  <a:lnTo>
                    <a:pt x="252" y="300"/>
                  </a:lnTo>
                  <a:lnTo>
                    <a:pt x="254" y="300"/>
                  </a:lnTo>
                  <a:lnTo>
                    <a:pt x="254" y="302"/>
                  </a:lnTo>
                  <a:lnTo>
                    <a:pt x="256" y="304"/>
                  </a:lnTo>
                  <a:lnTo>
                    <a:pt x="258" y="304"/>
                  </a:lnTo>
                  <a:lnTo>
                    <a:pt x="262" y="306"/>
                  </a:lnTo>
                  <a:lnTo>
                    <a:pt x="264" y="308"/>
                  </a:lnTo>
                  <a:lnTo>
                    <a:pt x="266" y="308"/>
                  </a:lnTo>
                  <a:lnTo>
                    <a:pt x="266" y="308"/>
                  </a:lnTo>
                  <a:lnTo>
                    <a:pt x="266" y="310"/>
                  </a:lnTo>
                  <a:lnTo>
                    <a:pt x="268" y="310"/>
                  </a:lnTo>
                  <a:lnTo>
                    <a:pt x="270" y="312"/>
                  </a:lnTo>
                  <a:lnTo>
                    <a:pt x="272" y="312"/>
                  </a:lnTo>
                  <a:lnTo>
                    <a:pt x="274" y="314"/>
                  </a:lnTo>
                  <a:lnTo>
                    <a:pt x="278" y="316"/>
                  </a:lnTo>
                  <a:lnTo>
                    <a:pt x="280" y="316"/>
                  </a:lnTo>
                  <a:lnTo>
                    <a:pt x="280" y="318"/>
                  </a:lnTo>
                  <a:lnTo>
                    <a:pt x="282" y="318"/>
                  </a:lnTo>
                  <a:lnTo>
                    <a:pt x="284" y="320"/>
                  </a:lnTo>
                  <a:lnTo>
                    <a:pt x="286" y="320"/>
                  </a:lnTo>
                  <a:lnTo>
                    <a:pt x="286" y="322"/>
                  </a:lnTo>
                  <a:lnTo>
                    <a:pt x="288" y="322"/>
                  </a:lnTo>
                  <a:lnTo>
                    <a:pt x="290" y="322"/>
                  </a:lnTo>
                  <a:lnTo>
                    <a:pt x="290" y="324"/>
                  </a:lnTo>
                  <a:lnTo>
                    <a:pt x="292" y="324"/>
                  </a:lnTo>
                  <a:lnTo>
                    <a:pt x="294" y="324"/>
                  </a:lnTo>
                  <a:lnTo>
                    <a:pt x="294" y="326"/>
                  </a:lnTo>
                  <a:lnTo>
                    <a:pt x="296" y="326"/>
                  </a:lnTo>
                  <a:lnTo>
                    <a:pt x="308" y="332"/>
                  </a:lnTo>
                  <a:lnTo>
                    <a:pt x="308" y="330"/>
                  </a:lnTo>
                  <a:lnTo>
                    <a:pt x="308" y="328"/>
                  </a:lnTo>
                  <a:lnTo>
                    <a:pt x="306" y="326"/>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51" name="Freeform 45">
              <a:extLst>
                <a:ext uri="{FF2B5EF4-FFF2-40B4-BE49-F238E27FC236}">
                  <a16:creationId xmlns:a16="http://schemas.microsoft.com/office/drawing/2014/main" id="{5726AD8D-E2F7-4B1D-BB7C-1486A6C5AF4C}"/>
                </a:ext>
              </a:extLst>
            </p:cNvPr>
            <p:cNvSpPr>
              <a:spLocks/>
            </p:cNvSpPr>
            <p:nvPr/>
          </p:nvSpPr>
          <p:spPr bwMode="auto">
            <a:xfrm>
              <a:off x="3055652" y="4501445"/>
              <a:ext cx="3813" cy="1905"/>
            </a:xfrm>
            <a:custGeom>
              <a:avLst/>
              <a:gdLst/>
              <a:ahLst/>
              <a:cxnLst>
                <a:cxn ang="0">
                  <a:pos x="2" y="0"/>
                </a:cxn>
                <a:cxn ang="0">
                  <a:pos x="0" y="0"/>
                </a:cxn>
                <a:cxn ang="0">
                  <a:pos x="0" y="2"/>
                </a:cxn>
                <a:cxn ang="0">
                  <a:pos x="2" y="2"/>
                </a:cxn>
                <a:cxn ang="0">
                  <a:pos x="4" y="2"/>
                </a:cxn>
                <a:cxn ang="0">
                  <a:pos x="4" y="0"/>
                </a:cxn>
                <a:cxn ang="0">
                  <a:pos x="2" y="0"/>
                </a:cxn>
              </a:cxnLst>
              <a:rect l="0" t="0" r="r" b="b"/>
              <a:pathLst>
                <a:path w="4" h="2">
                  <a:moveTo>
                    <a:pt x="2" y="0"/>
                  </a:moveTo>
                  <a:lnTo>
                    <a:pt x="0" y="0"/>
                  </a:lnTo>
                  <a:lnTo>
                    <a:pt x="0" y="2"/>
                  </a:lnTo>
                  <a:lnTo>
                    <a:pt x="2" y="2"/>
                  </a:lnTo>
                  <a:lnTo>
                    <a:pt x="4" y="2"/>
                  </a:lnTo>
                  <a:lnTo>
                    <a:pt x="4" y="0"/>
                  </a:lnTo>
                  <a:lnTo>
                    <a:pt x="2"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52" name="Rectangle 46">
              <a:extLst>
                <a:ext uri="{FF2B5EF4-FFF2-40B4-BE49-F238E27FC236}">
                  <a16:creationId xmlns:a16="http://schemas.microsoft.com/office/drawing/2014/main" id="{99F1CCDD-1E33-46DD-A4EE-691C1BE10250}"/>
                </a:ext>
              </a:extLst>
            </p:cNvPr>
            <p:cNvSpPr>
              <a:spLocks noChangeArrowheads="1"/>
            </p:cNvSpPr>
            <p:nvPr/>
          </p:nvSpPr>
          <p:spPr bwMode="auto">
            <a:xfrm>
              <a:off x="3072810" y="4491921"/>
              <a:ext cx="1906" cy="1905"/>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53" name="Freeform 47">
              <a:extLst>
                <a:ext uri="{FF2B5EF4-FFF2-40B4-BE49-F238E27FC236}">
                  <a16:creationId xmlns:a16="http://schemas.microsoft.com/office/drawing/2014/main" id="{134AE9C2-AF2A-4643-96FF-C5477CF11D3E}"/>
                </a:ext>
              </a:extLst>
            </p:cNvPr>
            <p:cNvSpPr>
              <a:spLocks noEditPoints="1"/>
            </p:cNvSpPr>
            <p:nvPr/>
          </p:nvSpPr>
          <p:spPr bwMode="auto">
            <a:xfrm>
              <a:off x="5436830" y="5763482"/>
              <a:ext cx="85791" cy="101916"/>
            </a:xfrm>
            <a:custGeom>
              <a:avLst/>
              <a:gdLst/>
              <a:ahLst/>
              <a:cxnLst>
                <a:cxn ang="0">
                  <a:pos x="40" y="98"/>
                </a:cxn>
                <a:cxn ang="0">
                  <a:pos x="30" y="98"/>
                </a:cxn>
                <a:cxn ang="0">
                  <a:pos x="30" y="86"/>
                </a:cxn>
                <a:cxn ang="0">
                  <a:pos x="22" y="76"/>
                </a:cxn>
                <a:cxn ang="0">
                  <a:pos x="16" y="80"/>
                </a:cxn>
                <a:cxn ang="0">
                  <a:pos x="8" y="90"/>
                </a:cxn>
                <a:cxn ang="0">
                  <a:pos x="12" y="82"/>
                </a:cxn>
                <a:cxn ang="0">
                  <a:pos x="12" y="70"/>
                </a:cxn>
                <a:cxn ang="0">
                  <a:pos x="18" y="62"/>
                </a:cxn>
                <a:cxn ang="0">
                  <a:pos x="24" y="62"/>
                </a:cxn>
                <a:cxn ang="0">
                  <a:pos x="34" y="58"/>
                </a:cxn>
                <a:cxn ang="0">
                  <a:pos x="38" y="70"/>
                </a:cxn>
                <a:cxn ang="0">
                  <a:pos x="38" y="68"/>
                </a:cxn>
                <a:cxn ang="0">
                  <a:pos x="50" y="74"/>
                </a:cxn>
                <a:cxn ang="0">
                  <a:pos x="44" y="86"/>
                </a:cxn>
                <a:cxn ang="0">
                  <a:pos x="34" y="16"/>
                </a:cxn>
                <a:cxn ang="0">
                  <a:pos x="40" y="22"/>
                </a:cxn>
                <a:cxn ang="0">
                  <a:pos x="44" y="32"/>
                </a:cxn>
                <a:cxn ang="0">
                  <a:pos x="36" y="26"/>
                </a:cxn>
                <a:cxn ang="0">
                  <a:pos x="30" y="28"/>
                </a:cxn>
                <a:cxn ang="0">
                  <a:pos x="26" y="16"/>
                </a:cxn>
                <a:cxn ang="0">
                  <a:pos x="48" y="52"/>
                </a:cxn>
                <a:cxn ang="0">
                  <a:pos x="50" y="56"/>
                </a:cxn>
                <a:cxn ang="0">
                  <a:pos x="54" y="64"/>
                </a:cxn>
                <a:cxn ang="0">
                  <a:pos x="44" y="68"/>
                </a:cxn>
                <a:cxn ang="0">
                  <a:pos x="40" y="64"/>
                </a:cxn>
                <a:cxn ang="0">
                  <a:pos x="36" y="54"/>
                </a:cxn>
                <a:cxn ang="0">
                  <a:pos x="36" y="50"/>
                </a:cxn>
                <a:cxn ang="0">
                  <a:pos x="32" y="54"/>
                </a:cxn>
                <a:cxn ang="0">
                  <a:pos x="20" y="56"/>
                </a:cxn>
                <a:cxn ang="0">
                  <a:pos x="10" y="52"/>
                </a:cxn>
                <a:cxn ang="0">
                  <a:pos x="0" y="44"/>
                </a:cxn>
                <a:cxn ang="0">
                  <a:pos x="2" y="28"/>
                </a:cxn>
                <a:cxn ang="0">
                  <a:pos x="18" y="14"/>
                </a:cxn>
                <a:cxn ang="0">
                  <a:pos x="20" y="26"/>
                </a:cxn>
                <a:cxn ang="0">
                  <a:pos x="16" y="30"/>
                </a:cxn>
                <a:cxn ang="0">
                  <a:pos x="26" y="30"/>
                </a:cxn>
                <a:cxn ang="0">
                  <a:pos x="34" y="34"/>
                </a:cxn>
                <a:cxn ang="0">
                  <a:pos x="36" y="46"/>
                </a:cxn>
                <a:cxn ang="0">
                  <a:pos x="40" y="52"/>
                </a:cxn>
                <a:cxn ang="0">
                  <a:pos x="80" y="14"/>
                </a:cxn>
                <a:cxn ang="0">
                  <a:pos x="88" y="18"/>
                </a:cxn>
                <a:cxn ang="0">
                  <a:pos x="82" y="28"/>
                </a:cxn>
                <a:cxn ang="0">
                  <a:pos x="74" y="40"/>
                </a:cxn>
                <a:cxn ang="0">
                  <a:pos x="70" y="52"/>
                </a:cxn>
                <a:cxn ang="0">
                  <a:pos x="62" y="60"/>
                </a:cxn>
                <a:cxn ang="0">
                  <a:pos x="54" y="58"/>
                </a:cxn>
                <a:cxn ang="0">
                  <a:pos x="50" y="54"/>
                </a:cxn>
                <a:cxn ang="0">
                  <a:pos x="50" y="44"/>
                </a:cxn>
                <a:cxn ang="0">
                  <a:pos x="46" y="42"/>
                </a:cxn>
                <a:cxn ang="0">
                  <a:pos x="46" y="32"/>
                </a:cxn>
                <a:cxn ang="0">
                  <a:pos x="42" y="20"/>
                </a:cxn>
                <a:cxn ang="0">
                  <a:pos x="42" y="10"/>
                </a:cxn>
                <a:cxn ang="0">
                  <a:pos x="40" y="14"/>
                </a:cxn>
                <a:cxn ang="0">
                  <a:pos x="38" y="8"/>
                </a:cxn>
                <a:cxn ang="0">
                  <a:pos x="40" y="2"/>
                </a:cxn>
                <a:cxn ang="0">
                  <a:pos x="56" y="2"/>
                </a:cxn>
                <a:cxn ang="0">
                  <a:pos x="62" y="10"/>
                </a:cxn>
                <a:cxn ang="0">
                  <a:pos x="62" y="14"/>
                </a:cxn>
                <a:cxn ang="0">
                  <a:pos x="64" y="14"/>
                </a:cxn>
                <a:cxn ang="0">
                  <a:pos x="74" y="14"/>
                </a:cxn>
              </a:cxnLst>
              <a:rect l="0" t="0" r="r" b="b"/>
              <a:pathLst>
                <a:path w="90" h="107">
                  <a:moveTo>
                    <a:pt x="44" y="86"/>
                  </a:moveTo>
                  <a:lnTo>
                    <a:pt x="44" y="88"/>
                  </a:lnTo>
                  <a:lnTo>
                    <a:pt x="44" y="90"/>
                  </a:lnTo>
                  <a:lnTo>
                    <a:pt x="42" y="90"/>
                  </a:lnTo>
                  <a:lnTo>
                    <a:pt x="42" y="92"/>
                  </a:lnTo>
                  <a:lnTo>
                    <a:pt x="40" y="92"/>
                  </a:lnTo>
                  <a:lnTo>
                    <a:pt x="40" y="94"/>
                  </a:lnTo>
                  <a:lnTo>
                    <a:pt x="40" y="96"/>
                  </a:lnTo>
                  <a:lnTo>
                    <a:pt x="40" y="98"/>
                  </a:lnTo>
                  <a:lnTo>
                    <a:pt x="38" y="98"/>
                  </a:lnTo>
                  <a:lnTo>
                    <a:pt x="38" y="100"/>
                  </a:lnTo>
                  <a:lnTo>
                    <a:pt x="38" y="103"/>
                  </a:lnTo>
                  <a:lnTo>
                    <a:pt x="36" y="103"/>
                  </a:lnTo>
                  <a:lnTo>
                    <a:pt x="36" y="105"/>
                  </a:lnTo>
                  <a:lnTo>
                    <a:pt x="36" y="107"/>
                  </a:lnTo>
                  <a:lnTo>
                    <a:pt x="36" y="107"/>
                  </a:lnTo>
                  <a:lnTo>
                    <a:pt x="28" y="100"/>
                  </a:lnTo>
                  <a:lnTo>
                    <a:pt x="30" y="98"/>
                  </a:lnTo>
                  <a:lnTo>
                    <a:pt x="32" y="98"/>
                  </a:lnTo>
                  <a:lnTo>
                    <a:pt x="32" y="96"/>
                  </a:lnTo>
                  <a:lnTo>
                    <a:pt x="32" y="94"/>
                  </a:lnTo>
                  <a:lnTo>
                    <a:pt x="32" y="92"/>
                  </a:lnTo>
                  <a:lnTo>
                    <a:pt x="34" y="90"/>
                  </a:lnTo>
                  <a:lnTo>
                    <a:pt x="32" y="90"/>
                  </a:lnTo>
                  <a:lnTo>
                    <a:pt x="32" y="88"/>
                  </a:lnTo>
                  <a:lnTo>
                    <a:pt x="30" y="88"/>
                  </a:lnTo>
                  <a:lnTo>
                    <a:pt x="30" y="86"/>
                  </a:lnTo>
                  <a:lnTo>
                    <a:pt x="30" y="84"/>
                  </a:lnTo>
                  <a:lnTo>
                    <a:pt x="28" y="84"/>
                  </a:lnTo>
                  <a:lnTo>
                    <a:pt x="28" y="82"/>
                  </a:lnTo>
                  <a:lnTo>
                    <a:pt x="26" y="82"/>
                  </a:lnTo>
                  <a:lnTo>
                    <a:pt x="26" y="80"/>
                  </a:lnTo>
                  <a:lnTo>
                    <a:pt x="24" y="80"/>
                  </a:lnTo>
                  <a:lnTo>
                    <a:pt x="24" y="78"/>
                  </a:lnTo>
                  <a:lnTo>
                    <a:pt x="22" y="78"/>
                  </a:lnTo>
                  <a:lnTo>
                    <a:pt x="22" y="76"/>
                  </a:lnTo>
                  <a:lnTo>
                    <a:pt x="22" y="78"/>
                  </a:lnTo>
                  <a:lnTo>
                    <a:pt x="22" y="76"/>
                  </a:lnTo>
                  <a:lnTo>
                    <a:pt x="20" y="76"/>
                  </a:lnTo>
                  <a:lnTo>
                    <a:pt x="20" y="74"/>
                  </a:lnTo>
                  <a:lnTo>
                    <a:pt x="20" y="76"/>
                  </a:lnTo>
                  <a:lnTo>
                    <a:pt x="20" y="78"/>
                  </a:lnTo>
                  <a:lnTo>
                    <a:pt x="18" y="78"/>
                  </a:lnTo>
                  <a:lnTo>
                    <a:pt x="18" y="80"/>
                  </a:lnTo>
                  <a:lnTo>
                    <a:pt x="16" y="80"/>
                  </a:lnTo>
                  <a:lnTo>
                    <a:pt x="16" y="82"/>
                  </a:lnTo>
                  <a:lnTo>
                    <a:pt x="16" y="84"/>
                  </a:lnTo>
                  <a:lnTo>
                    <a:pt x="16" y="86"/>
                  </a:lnTo>
                  <a:lnTo>
                    <a:pt x="14" y="88"/>
                  </a:lnTo>
                  <a:lnTo>
                    <a:pt x="12" y="88"/>
                  </a:lnTo>
                  <a:lnTo>
                    <a:pt x="10" y="88"/>
                  </a:lnTo>
                  <a:lnTo>
                    <a:pt x="10" y="90"/>
                  </a:lnTo>
                  <a:lnTo>
                    <a:pt x="8" y="88"/>
                  </a:lnTo>
                  <a:lnTo>
                    <a:pt x="8" y="90"/>
                  </a:lnTo>
                  <a:lnTo>
                    <a:pt x="6" y="90"/>
                  </a:lnTo>
                  <a:lnTo>
                    <a:pt x="8" y="88"/>
                  </a:lnTo>
                  <a:lnTo>
                    <a:pt x="10" y="88"/>
                  </a:lnTo>
                  <a:lnTo>
                    <a:pt x="10" y="86"/>
                  </a:lnTo>
                  <a:lnTo>
                    <a:pt x="12" y="86"/>
                  </a:lnTo>
                  <a:lnTo>
                    <a:pt x="12" y="84"/>
                  </a:lnTo>
                  <a:lnTo>
                    <a:pt x="14" y="84"/>
                  </a:lnTo>
                  <a:lnTo>
                    <a:pt x="14" y="82"/>
                  </a:lnTo>
                  <a:lnTo>
                    <a:pt x="12" y="82"/>
                  </a:lnTo>
                  <a:lnTo>
                    <a:pt x="12" y="80"/>
                  </a:lnTo>
                  <a:lnTo>
                    <a:pt x="10" y="80"/>
                  </a:lnTo>
                  <a:lnTo>
                    <a:pt x="12" y="78"/>
                  </a:lnTo>
                  <a:lnTo>
                    <a:pt x="10" y="78"/>
                  </a:lnTo>
                  <a:lnTo>
                    <a:pt x="10" y="76"/>
                  </a:lnTo>
                  <a:lnTo>
                    <a:pt x="10" y="74"/>
                  </a:lnTo>
                  <a:lnTo>
                    <a:pt x="10" y="72"/>
                  </a:lnTo>
                  <a:lnTo>
                    <a:pt x="10" y="70"/>
                  </a:lnTo>
                  <a:lnTo>
                    <a:pt x="12" y="70"/>
                  </a:lnTo>
                  <a:lnTo>
                    <a:pt x="12" y="68"/>
                  </a:lnTo>
                  <a:lnTo>
                    <a:pt x="12" y="66"/>
                  </a:lnTo>
                  <a:lnTo>
                    <a:pt x="14" y="66"/>
                  </a:lnTo>
                  <a:lnTo>
                    <a:pt x="14" y="64"/>
                  </a:lnTo>
                  <a:lnTo>
                    <a:pt x="12" y="64"/>
                  </a:lnTo>
                  <a:lnTo>
                    <a:pt x="14" y="64"/>
                  </a:lnTo>
                  <a:lnTo>
                    <a:pt x="16" y="64"/>
                  </a:lnTo>
                  <a:lnTo>
                    <a:pt x="18" y="64"/>
                  </a:lnTo>
                  <a:lnTo>
                    <a:pt x="18" y="62"/>
                  </a:lnTo>
                  <a:lnTo>
                    <a:pt x="18" y="64"/>
                  </a:lnTo>
                  <a:lnTo>
                    <a:pt x="20" y="64"/>
                  </a:lnTo>
                  <a:lnTo>
                    <a:pt x="20" y="62"/>
                  </a:lnTo>
                  <a:lnTo>
                    <a:pt x="22" y="62"/>
                  </a:lnTo>
                  <a:lnTo>
                    <a:pt x="22" y="64"/>
                  </a:lnTo>
                  <a:lnTo>
                    <a:pt x="24" y="64"/>
                  </a:lnTo>
                  <a:lnTo>
                    <a:pt x="26" y="64"/>
                  </a:lnTo>
                  <a:lnTo>
                    <a:pt x="26" y="62"/>
                  </a:lnTo>
                  <a:lnTo>
                    <a:pt x="24" y="62"/>
                  </a:lnTo>
                  <a:lnTo>
                    <a:pt x="26" y="62"/>
                  </a:lnTo>
                  <a:lnTo>
                    <a:pt x="28" y="62"/>
                  </a:lnTo>
                  <a:lnTo>
                    <a:pt x="30" y="62"/>
                  </a:lnTo>
                  <a:lnTo>
                    <a:pt x="32" y="62"/>
                  </a:lnTo>
                  <a:lnTo>
                    <a:pt x="34" y="62"/>
                  </a:lnTo>
                  <a:lnTo>
                    <a:pt x="34" y="60"/>
                  </a:lnTo>
                  <a:lnTo>
                    <a:pt x="34" y="58"/>
                  </a:lnTo>
                  <a:lnTo>
                    <a:pt x="34" y="58"/>
                  </a:lnTo>
                  <a:lnTo>
                    <a:pt x="34" y="58"/>
                  </a:lnTo>
                  <a:lnTo>
                    <a:pt x="34" y="60"/>
                  </a:lnTo>
                  <a:lnTo>
                    <a:pt x="36" y="60"/>
                  </a:lnTo>
                  <a:lnTo>
                    <a:pt x="36" y="62"/>
                  </a:lnTo>
                  <a:lnTo>
                    <a:pt x="36" y="64"/>
                  </a:lnTo>
                  <a:lnTo>
                    <a:pt x="36" y="66"/>
                  </a:lnTo>
                  <a:lnTo>
                    <a:pt x="36" y="66"/>
                  </a:lnTo>
                  <a:lnTo>
                    <a:pt x="36" y="68"/>
                  </a:lnTo>
                  <a:lnTo>
                    <a:pt x="38" y="68"/>
                  </a:lnTo>
                  <a:lnTo>
                    <a:pt x="38" y="70"/>
                  </a:lnTo>
                  <a:lnTo>
                    <a:pt x="36" y="70"/>
                  </a:lnTo>
                  <a:lnTo>
                    <a:pt x="36" y="72"/>
                  </a:lnTo>
                  <a:lnTo>
                    <a:pt x="36" y="74"/>
                  </a:lnTo>
                  <a:lnTo>
                    <a:pt x="36" y="74"/>
                  </a:lnTo>
                  <a:lnTo>
                    <a:pt x="36" y="74"/>
                  </a:lnTo>
                  <a:lnTo>
                    <a:pt x="36" y="72"/>
                  </a:lnTo>
                  <a:lnTo>
                    <a:pt x="38" y="72"/>
                  </a:lnTo>
                  <a:lnTo>
                    <a:pt x="38" y="70"/>
                  </a:lnTo>
                  <a:lnTo>
                    <a:pt x="38" y="68"/>
                  </a:lnTo>
                  <a:lnTo>
                    <a:pt x="40" y="68"/>
                  </a:lnTo>
                  <a:lnTo>
                    <a:pt x="40" y="70"/>
                  </a:lnTo>
                  <a:lnTo>
                    <a:pt x="42" y="70"/>
                  </a:lnTo>
                  <a:lnTo>
                    <a:pt x="42" y="72"/>
                  </a:lnTo>
                  <a:lnTo>
                    <a:pt x="44" y="72"/>
                  </a:lnTo>
                  <a:lnTo>
                    <a:pt x="46" y="72"/>
                  </a:lnTo>
                  <a:lnTo>
                    <a:pt x="48" y="72"/>
                  </a:lnTo>
                  <a:lnTo>
                    <a:pt x="50" y="72"/>
                  </a:lnTo>
                  <a:lnTo>
                    <a:pt x="50" y="74"/>
                  </a:lnTo>
                  <a:lnTo>
                    <a:pt x="50" y="76"/>
                  </a:lnTo>
                  <a:lnTo>
                    <a:pt x="50" y="78"/>
                  </a:lnTo>
                  <a:lnTo>
                    <a:pt x="48" y="78"/>
                  </a:lnTo>
                  <a:lnTo>
                    <a:pt x="48" y="80"/>
                  </a:lnTo>
                  <a:lnTo>
                    <a:pt x="48" y="82"/>
                  </a:lnTo>
                  <a:lnTo>
                    <a:pt x="46" y="82"/>
                  </a:lnTo>
                  <a:lnTo>
                    <a:pt x="46" y="84"/>
                  </a:lnTo>
                  <a:lnTo>
                    <a:pt x="46" y="86"/>
                  </a:lnTo>
                  <a:lnTo>
                    <a:pt x="44" y="86"/>
                  </a:lnTo>
                  <a:close/>
                  <a:moveTo>
                    <a:pt x="26" y="14"/>
                  </a:moveTo>
                  <a:lnTo>
                    <a:pt x="26" y="16"/>
                  </a:lnTo>
                  <a:lnTo>
                    <a:pt x="28" y="16"/>
                  </a:lnTo>
                  <a:lnTo>
                    <a:pt x="26" y="16"/>
                  </a:lnTo>
                  <a:lnTo>
                    <a:pt x="26" y="18"/>
                  </a:lnTo>
                  <a:lnTo>
                    <a:pt x="28" y="18"/>
                  </a:lnTo>
                  <a:lnTo>
                    <a:pt x="30" y="18"/>
                  </a:lnTo>
                  <a:lnTo>
                    <a:pt x="32" y="18"/>
                  </a:lnTo>
                  <a:lnTo>
                    <a:pt x="34" y="16"/>
                  </a:lnTo>
                  <a:lnTo>
                    <a:pt x="36" y="16"/>
                  </a:lnTo>
                  <a:lnTo>
                    <a:pt x="36" y="16"/>
                  </a:lnTo>
                  <a:lnTo>
                    <a:pt x="38" y="16"/>
                  </a:lnTo>
                  <a:lnTo>
                    <a:pt x="38" y="18"/>
                  </a:lnTo>
                  <a:lnTo>
                    <a:pt x="40" y="18"/>
                  </a:lnTo>
                  <a:lnTo>
                    <a:pt x="40" y="16"/>
                  </a:lnTo>
                  <a:lnTo>
                    <a:pt x="40" y="18"/>
                  </a:lnTo>
                  <a:lnTo>
                    <a:pt x="40" y="20"/>
                  </a:lnTo>
                  <a:lnTo>
                    <a:pt x="40" y="22"/>
                  </a:lnTo>
                  <a:lnTo>
                    <a:pt x="40" y="24"/>
                  </a:lnTo>
                  <a:lnTo>
                    <a:pt x="42" y="24"/>
                  </a:lnTo>
                  <a:lnTo>
                    <a:pt x="40" y="24"/>
                  </a:lnTo>
                  <a:lnTo>
                    <a:pt x="42" y="24"/>
                  </a:lnTo>
                  <a:lnTo>
                    <a:pt x="42" y="26"/>
                  </a:lnTo>
                  <a:lnTo>
                    <a:pt x="42" y="28"/>
                  </a:lnTo>
                  <a:lnTo>
                    <a:pt x="42" y="30"/>
                  </a:lnTo>
                  <a:lnTo>
                    <a:pt x="44" y="30"/>
                  </a:lnTo>
                  <a:lnTo>
                    <a:pt x="44" y="32"/>
                  </a:lnTo>
                  <a:lnTo>
                    <a:pt x="42" y="32"/>
                  </a:lnTo>
                  <a:lnTo>
                    <a:pt x="44" y="32"/>
                  </a:lnTo>
                  <a:lnTo>
                    <a:pt x="42" y="32"/>
                  </a:lnTo>
                  <a:lnTo>
                    <a:pt x="42" y="30"/>
                  </a:lnTo>
                  <a:lnTo>
                    <a:pt x="40" y="30"/>
                  </a:lnTo>
                  <a:lnTo>
                    <a:pt x="38" y="30"/>
                  </a:lnTo>
                  <a:lnTo>
                    <a:pt x="38" y="28"/>
                  </a:lnTo>
                  <a:lnTo>
                    <a:pt x="38" y="26"/>
                  </a:lnTo>
                  <a:lnTo>
                    <a:pt x="36" y="26"/>
                  </a:lnTo>
                  <a:lnTo>
                    <a:pt x="36" y="24"/>
                  </a:lnTo>
                  <a:lnTo>
                    <a:pt x="36" y="24"/>
                  </a:lnTo>
                  <a:lnTo>
                    <a:pt x="36" y="26"/>
                  </a:lnTo>
                  <a:lnTo>
                    <a:pt x="36" y="24"/>
                  </a:lnTo>
                  <a:lnTo>
                    <a:pt x="34" y="24"/>
                  </a:lnTo>
                  <a:lnTo>
                    <a:pt x="34" y="26"/>
                  </a:lnTo>
                  <a:lnTo>
                    <a:pt x="32" y="26"/>
                  </a:lnTo>
                  <a:lnTo>
                    <a:pt x="32" y="28"/>
                  </a:lnTo>
                  <a:lnTo>
                    <a:pt x="30" y="28"/>
                  </a:lnTo>
                  <a:lnTo>
                    <a:pt x="28" y="26"/>
                  </a:lnTo>
                  <a:lnTo>
                    <a:pt x="26" y="26"/>
                  </a:lnTo>
                  <a:lnTo>
                    <a:pt x="26" y="24"/>
                  </a:lnTo>
                  <a:lnTo>
                    <a:pt x="24" y="24"/>
                  </a:lnTo>
                  <a:lnTo>
                    <a:pt x="24" y="22"/>
                  </a:lnTo>
                  <a:lnTo>
                    <a:pt x="24" y="20"/>
                  </a:lnTo>
                  <a:lnTo>
                    <a:pt x="24" y="18"/>
                  </a:lnTo>
                  <a:lnTo>
                    <a:pt x="26" y="18"/>
                  </a:lnTo>
                  <a:lnTo>
                    <a:pt x="26" y="16"/>
                  </a:lnTo>
                  <a:lnTo>
                    <a:pt x="26" y="14"/>
                  </a:lnTo>
                  <a:close/>
                  <a:moveTo>
                    <a:pt x="24" y="26"/>
                  </a:moveTo>
                  <a:lnTo>
                    <a:pt x="24" y="24"/>
                  </a:lnTo>
                  <a:lnTo>
                    <a:pt x="24" y="26"/>
                  </a:lnTo>
                  <a:close/>
                  <a:moveTo>
                    <a:pt x="46" y="50"/>
                  </a:moveTo>
                  <a:lnTo>
                    <a:pt x="46" y="52"/>
                  </a:lnTo>
                  <a:lnTo>
                    <a:pt x="48" y="52"/>
                  </a:lnTo>
                  <a:lnTo>
                    <a:pt x="50" y="52"/>
                  </a:lnTo>
                  <a:lnTo>
                    <a:pt x="48" y="52"/>
                  </a:lnTo>
                  <a:lnTo>
                    <a:pt x="48" y="54"/>
                  </a:lnTo>
                  <a:lnTo>
                    <a:pt x="48" y="52"/>
                  </a:lnTo>
                  <a:lnTo>
                    <a:pt x="48" y="54"/>
                  </a:lnTo>
                  <a:lnTo>
                    <a:pt x="46" y="54"/>
                  </a:lnTo>
                  <a:lnTo>
                    <a:pt x="48" y="54"/>
                  </a:lnTo>
                  <a:lnTo>
                    <a:pt x="48" y="56"/>
                  </a:lnTo>
                  <a:lnTo>
                    <a:pt x="48" y="58"/>
                  </a:lnTo>
                  <a:lnTo>
                    <a:pt x="50" y="58"/>
                  </a:lnTo>
                  <a:lnTo>
                    <a:pt x="50" y="56"/>
                  </a:lnTo>
                  <a:lnTo>
                    <a:pt x="52" y="56"/>
                  </a:lnTo>
                  <a:lnTo>
                    <a:pt x="52" y="58"/>
                  </a:lnTo>
                  <a:lnTo>
                    <a:pt x="50" y="58"/>
                  </a:lnTo>
                  <a:lnTo>
                    <a:pt x="50" y="58"/>
                  </a:lnTo>
                  <a:lnTo>
                    <a:pt x="50" y="60"/>
                  </a:lnTo>
                  <a:lnTo>
                    <a:pt x="52" y="60"/>
                  </a:lnTo>
                  <a:lnTo>
                    <a:pt x="52" y="62"/>
                  </a:lnTo>
                  <a:lnTo>
                    <a:pt x="52" y="64"/>
                  </a:lnTo>
                  <a:lnTo>
                    <a:pt x="54" y="64"/>
                  </a:lnTo>
                  <a:lnTo>
                    <a:pt x="54" y="66"/>
                  </a:lnTo>
                  <a:lnTo>
                    <a:pt x="52" y="66"/>
                  </a:lnTo>
                  <a:lnTo>
                    <a:pt x="52" y="68"/>
                  </a:lnTo>
                  <a:lnTo>
                    <a:pt x="50" y="68"/>
                  </a:lnTo>
                  <a:lnTo>
                    <a:pt x="48" y="68"/>
                  </a:lnTo>
                  <a:lnTo>
                    <a:pt x="48" y="70"/>
                  </a:lnTo>
                  <a:lnTo>
                    <a:pt x="46" y="70"/>
                  </a:lnTo>
                  <a:lnTo>
                    <a:pt x="44" y="70"/>
                  </a:lnTo>
                  <a:lnTo>
                    <a:pt x="44" y="68"/>
                  </a:lnTo>
                  <a:lnTo>
                    <a:pt x="44" y="66"/>
                  </a:lnTo>
                  <a:lnTo>
                    <a:pt x="44" y="64"/>
                  </a:lnTo>
                  <a:lnTo>
                    <a:pt x="42" y="66"/>
                  </a:lnTo>
                  <a:lnTo>
                    <a:pt x="44" y="66"/>
                  </a:lnTo>
                  <a:lnTo>
                    <a:pt x="44" y="68"/>
                  </a:lnTo>
                  <a:lnTo>
                    <a:pt x="42" y="68"/>
                  </a:lnTo>
                  <a:lnTo>
                    <a:pt x="42" y="66"/>
                  </a:lnTo>
                  <a:lnTo>
                    <a:pt x="42" y="64"/>
                  </a:lnTo>
                  <a:lnTo>
                    <a:pt x="40" y="64"/>
                  </a:lnTo>
                  <a:lnTo>
                    <a:pt x="40" y="62"/>
                  </a:lnTo>
                  <a:lnTo>
                    <a:pt x="38" y="62"/>
                  </a:lnTo>
                  <a:lnTo>
                    <a:pt x="36" y="62"/>
                  </a:lnTo>
                  <a:lnTo>
                    <a:pt x="36" y="60"/>
                  </a:lnTo>
                  <a:lnTo>
                    <a:pt x="36" y="58"/>
                  </a:lnTo>
                  <a:lnTo>
                    <a:pt x="36" y="58"/>
                  </a:lnTo>
                  <a:lnTo>
                    <a:pt x="36" y="58"/>
                  </a:lnTo>
                  <a:lnTo>
                    <a:pt x="36" y="56"/>
                  </a:lnTo>
                  <a:lnTo>
                    <a:pt x="36" y="54"/>
                  </a:lnTo>
                  <a:lnTo>
                    <a:pt x="36" y="54"/>
                  </a:lnTo>
                  <a:lnTo>
                    <a:pt x="38" y="54"/>
                  </a:lnTo>
                  <a:lnTo>
                    <a:pt x="38" y="52"/>
                  </a:lnTo>
                  <a:lnTo>
                    <a:pt x="40" y="52"/>
                  </a:lnTo>
                  <a:lnTo>
                    <a:pt x="38" y="52"/>
                  </a:lnTo>
                  <a:lnTo>
                    <a:pt x="38" y="50"/>
                  </a:lnTo>
                  <a:lnTo>
                    <a:pt x="38" y="52"/>
                  </a:lnTo>
                  <a:lnTo>
                    <a:pt x="36" y="52"/>
                  </a:lnTo>
                  <a:lnTo>
                    <a:pt x="36" y="50"/>
                  </a:lnTo>
                  <a:lnTo>
                    <a:pt x="36" y="50"/>
                  </a:lnTo>
                  <a:lnTo>
                    <a:pt x="34" y="50"/>
                  </a:lnTo>
                  <a:lnTo>
                    <a:pt x="34" y="52"/>
                  </a:lnTo>
                  <a:lnTo>
                    <a:pt x="34" y="54"/>
                  </a:lnTo>
                  <a:lnTo>
                    <a:pt x="36" y="54"/>
                  </a:lnTo>
                  <a:lnTo>
                    <a:pt x="34" y="54"/>
                  </a:lnTo>
                  <a:lnTo>
                    <a:pt x="34" y="56"/>
                  </a:lnTo>
                  <a:lnTo>
                    <a:pt x="32" y="56"/>
                  </a:lnTo>
                  <a:lnTo>
                    <a:pt x="32" y="54"/>
                  </a:lnTo>
                  <a:lnTo>
                    <a:pt x="30" y="54"/>
                  </a:lnTo>
                  <a:lnTo>
                    <a:pt x="30" y="56"/>
                  </a:lnTo>
                  <a:lnTo>
                    <a:pt x="28" y="56"/>
                  </a:lnTo>
                  <a:lnTo>
                    <a:pt x="26" y="56"/>
                  </a:lnTo>
                  <a:lnTo>
                    <a:pt x="24" y="56"/>
                  </a:lnTo>
                  <a:lnTo>
                    <a:pt x="24" y="54"/>
                  </a:lnTo>
                  <a:lnTo>
                    <a:pt x="22" y="54"/>
                  </a:lnTo>
                  <a:lnTo>
                    <a:pt x="22" y="56"/>
                  </a:lnTo>
                  <a:lnTo>
                    <a:pt x="20" y="56"/>
                  </a:lnTo>
                  <a:lnTo>
                    <a:pt x="18" y="56"/>
                  </a:lnTo>
                  <a:lnTo>
                    <a:pt x="16" y="56"/>
                  </a:lnTo>
                  <a:lnTo>
                    <a:pt x="14" y="56"/>
                  </a:lnTo>
                  <a:lnTo>
                    <a:pt x="12" y="56"/>
                  </a:lnTo>
                  <a:lnTo>
                    <a:pt x="10" y="56"/>
                  </a:lnTo>
                  <a:lnTo>
                    <a:pt x="8" y="56"/>
                  </a:lnTo>
                  <a:lnTo>
                    <a:pt x="8" y="54"/>
                  </a:lnTo>
                  <a:lnTo>
                    <a:pt x="10" y="54"/>
                  </a:lnTo>
                  <a:lnTo>
                    <a:pt x="10" y="52"/>
                  </a:lnTo>
                  <a:lnTo>
                    <a:pt x="10" y="50"/>
                  </a:lnTo>
                  <a:lnTo>
                    <a:pt x="10" y="48"/>
                  </a:lnTo>
                  <a:lnTo>
                    <a:pt x="8" y="48"/>
                  </a:lnTo>
                  <a:lnTo>
                    <a:pt x="6" y="48"/>
                  </a:lnTo>
                  <a:lnTo>
                    <a:pt x="4" y="48"/>
                  </a:lnTo>
                  <a:lnTo>
                    <a:pt x="4" y="46"/>
                  </a:lnTo>
                  <a:lnTo>
                    <a:pt x="2" y="46"/>
                  </a:lnTo>
                  <a:lnTo>
                    <a:pt x="2" y="44"/>
                  </a:lnTo>
                  <a:lnTo>
                    <a:pt x="0" y="44"/>
                  </a:lnTo>
                  <a:lnTo>
                    <a:pt x="0" y="42"/>
                  </a:lnTo>
                  <a:lnTo>
                    <a:pt x="0" y="40"/>
                  </a:lnTo>
                  <a:lnTo>
                    <a:pt x="2" y="40"/>
                  </a:lnTo>
                  <a:lnTo>
                    <a:pt x="2" y="38"/>
                  </a:lnTo>
                  <a:lnTo>
                    <a:pt x="2" y="36"/>
                  </a:lnTo>
                  <a:lnTo>
                    <a:pt x="2" y="32"/>
                  </a:lnTo>
                  <a:lnTo>
                    <a:pt x="4" y="30"/>
                  </a:lnTo>
                  <a:lnTo>
                    <a:pt x="4" y="28"/>
                  </a:lnTo>
                  <a:lnTo>
                    <a:pt x="2" y="28"/>
                  </a:lnTo>
                  <a:lnTo>
                    <a:pt x="2" y="26"/>
                  </a:lnTo>
                  <a:lnTo>
                    <a:pt x="2" y="24"/>
                  </a:lnTo>
                  <a:lnTo>
                    <a:pt x="6" y="22"/>
                  </a:lnTo>
                  <a:lnTo>
                    <a:pt x="8" y="22"/>
                  </a:lnTo>
                  <a:lnTo>
                    <a:pt x="8" y="20"/>
                  </a:lnTo>
                  <a:lnTo>
                    <a:pt x="14" y="14"/>
                  </a:lnTo>
                  <a:lnTo>
                    <a:pt x="16" y="12"/>
                  </a:lnTo>
                  <a:lnTo>
                    <a:pt x="18" y="12"/>
                  </a:lnTo>
                  <a:lnTo>
                    <a:pt x="18" y="14"/>
                  </a:lnTo>
                  <a:lnTo>
                    <a:pt x="20" y="14"/>
                  </a:lnTo>
                  <a:lnTo>
                    <a:pt x="20" y="16"/>
                  </a:lnTo>
                  <a:lnTo>
                    <a:pt x="18" y="16"/>
                  </a:lnTo>
                  <a:lnTo>
                    <a:pt x="18" y="18"/>
                  </a:lnTo>
                  <a:lnTo>
                    <a:pt x="18" y="20"/>
                  </a:lnTo>
                  <a:lnTo>
                    <a:pt x="20" y="20"/>
                  </a:lnTo>
                  <a:lnTo>
                    <a:pt x="20" y="22"/>
                  </a:lnTo>
                  <a:lnTo>
                    <a:pt x="20" y="24"/>
                  </a:lnTo>
                  <a:lnTo>
                    <a:pt x="20" y="26"/>
                  </a:lnTo>
                  <a:lnTo>
                    <a:pt x="18" y="26"/>
                  </a:lnTo>
                  <a:lnTo>
                    <a:pt x="18" y="28"/>
                  </a:lnTo>
                  <a:lnTo>
                    <a:pt x="16" y="28"/>
                  </a:lnTo>
                  <a:lnTo>
                    <a:pt x="14" y="28"/>
                  </a:lnTo>
                  <a:lnTo>
                    <a:pt x="12" y="30"/>
                  </a:lnTo>
                  <a:lnTo>
                    <a:pt x="12" y="32"/>
                  </a:lnTo>
                  <a:lnTo>
                    <a:pt x="14" y="32"/>
                  </a:lnTo>
                  <a:lnTo>
                    <a:pt x="14" y="30"/>
                  </a:lnTo>
                  <a:lnTo>
                    <a:pt x="16" y="30"/>
                  </a:lnTo>
                  <a:lnTo>
                    <a:pt x="16" y="28"/>
                  </a:lnTo>
                  <a:lnTo>
                    <a:pt x="18" y="28"/>
                  </a:lnTo>
                  <a:lnTo>
                    <a:pt x="20" y="28"/>
                  </a:lnTo>
                  <a:lnTo>
                    <a:pt x="22" y="28"/>
                  </a:lnTo>
                  <a:lnTo>
                    <a:pt x="22" y="26"/>
                  </a:lnTo>
                  <a:lnTo>
                    <a:pt x="22" y="28"/>
                  </a:lnTo>
                  <a:lnTo>
                    <a:pt x="24" y="28"/>
                  </a:lnTo>
                  <a:lnTo>
                    <a:pt x="24" y="30"/>
                  </a:lnTo>
                  <a:lnTo>
                    <a:pt x="26" y="30"/>
                  </a:lnTo>
                  <a:lnTo>
                    <a:pt x="26" y="32"/>
                  </a:lnTo>
                  <a:lnTo>
                    <a:pt x="28" y="32"/>
                  </a:lnTo>
                  <a:lnTo>
                    <a:pt x="30" y="32"/>
                  </a:lnTo>
                  <a:lnTo>
                    <a:pt x="30" y="30"/>
                  </a:lnTo>
                  <a:lnTo>
                    <a:pt x="32" y="30"/>
                  </a:lnTo>
                  <a:lnTo>
                    <a:pt x="32" y="32"/>
                  </a:lnTo>
                  <a:lnTo>
                    <a:pt x="32" y="30"/>
                  </a:lnTo>
                  <a:lnTo>
                    <a:pt x="34" y="32"/>
                  </a:lnTo>
                  <a:lnTo>
                    <a:pt x="34" y="34"/>
                  </a:lnTo>
                  <a:lnTo>
                    <a:pt x="34" y="36"/>
                  </a:lnTo>
                  <a:lnTo>
                    <a:pt x="34" y="38"/>
                  </a:lnTo>
                  <a:lnTo>
                    <a:pt x="34" y="40"/>
                  </a:lnTo>
                  <a:lnTo>
                    <a:pt x="34" y="42"/>
                  </a:lnTo>
                  <a:lnTo>
                    <a:pt x="36" y="42"/>
                  </a:lnTo>
                  <a:lnTo>
                    <a:pt x="36" y="44"/>
                  </a:lnTo>
                  <a:lnTo>
                    <a:pt x="36" y="46"/>
                  </a:lnTo>
                  <a:lnTo>
                    <a:pt x="36" y="48"/>
                  </a:lnTo>
                  <a:lnTo>
                    <a:pt x="36" y="46"/>
                  </a:lnTo>
                  <a:lnTo>
                    <a:pt x="36" y="48"/>
                  </a:lnTo>
                  <a:lnTo>
                    <a:pt x="36" y="46"/>
                  </a:lnTo>
                  <a:lnTo>
                    <a:pt x="36" y="48"/>
                  </a:lnTo>
                  <a:lnTo>
                    <a:pt x="36" y="48"/>
                  </a:lnTo>
                  <a:lnTo>
                    <a:pt x="36" y="50"/>
                  </a:lnTo>
                  <a:lnTo>
                    <a:pt x="36" y="48"/>
                  </a:lnTo>
                  <a:lnTo>
                    <a:pt x="38" y="48"/>
                  </a:lnTo>
                  <a:lnTo>
                    <a:pt x="38" y="50"/>
                  </a:lnTo>
                  <a:lnTo>
                    <a:pt x="40" y="52"/>
                  </a:lnTo>
                  <a:lnTo>
                    <a:pt x="40" y="50"/>
                  </a:lnTo>
                  <a:lnTo>
                    <a:pt x="40" y="52"/>
                  </a:lnTo>
                  <a:lnTo>
                    <a:pt x="40" y="50"/>
                  </a:lnTo>
                  <a:lnTo>
                    <a:pt x="42" y="50"/>
                  </a:lnTo>
                  <a:lnTo>
                    <a:pt x="44" y="50"/>
                  </a:lnTo>
                  <a:lnTo>
                    <a:pt x="46" y="50"/>
                  </a:lnTo>
                  <a:close/>
                  <a:moveTo>
                    <a:pt x="78" y="12"/>
                  </a:moveTo>
                  <a:lnTo>
                    <a:pt x="80" y="12"/>
                  </a:lnTo>
                  <a:lnTo>
                    <a:pt x="80" y="14"/>
                  </a:lnTo>
                  <a:lnTo>
                    <a:pt x="82" y="14"/>
                  </a:lnTo>
                  <a:lnTo>
                    <a:pt x="82" y="16"/>
                  </a:lnTo>
                  <a:lnTo>
                    <a:pt x="84" y="16"/>
                  </a:lnTo>
                  <a:lnTo>
                    <a:pt x="84" y="16"/>
                  </a:lnTo>
                  <a:lnTo>
                    <a:pt x="86" y="16"/>
                  </a:lnTo>
                  <a:lnTo>
                    <a:pt x="88" y="16"/>
                  </a:lnTo>
                  <a:lnTo>
                    <a:pt x="88" y="18"/>
                  </a:lnTo>
                  <a:lnTo>
                    <a:pt x="90" y="18"/>
                  </a:lnTo>
                  <a:lnTo>
                    <a:pt x="88" y="18"/>
                  </a:lnTo>
                  <a:lnTo>
                    <a:pt x="86" y="18"/>
                  </a:lnTo>
                  <a:lnTo>
                    <a:pt x="86" y="20"/>
                  </a:lnTo>
                  <a:lnTo>
                    <a:pt x="84" y="20"/>
                  </a:lnTo>
                  <a:lnTo>
                    <a:pt x="84" y="22"/>
                  </a:lnTo>
                  <a:lnTo>
                    <a:pt x="84" y="24"/>
                  </a:lnTo>
                  <a:lnTo>
                    <a:pt x="84" y="24"/>
                  </a:lnTo>
                  <a:lnTo>
                    <a:pt x="84" y="26"/>
                  </a:lnTo>
                  <a:lnTo>
                    <a:pt x="82" y="26"/>
                  </a:lnTo>
                  <a:lnTo>
                    <a:pt x="82" y="28"/>
                  </a:lnTo>
                  <a:lnTo>
                    <a:pt x="80" y="28"/>
                  </a:lnTo>
                  <a:lnTo>
                    <a:pt x="80" y="30"/>
                  </a:lnTo>
                  <a:lnTo>
                    <a:pt x="78" y="30"/>
                  </a:lnTo>
                  <a:lnTo>
                    <a:pt x="78" y="32"/>
                  </a:lnTo>
                  <a:lnTo>
                    <a:pt x="76" y="34"/>
                  </a:lnTo>
                  <a:lnTo>
                    <a:pt x="76" y="36"/>
                  </a:lnTo>
                  <a:lnTo>
                    <a:pt x="74" y="36"/>
                  </a:lnTo>
                  <a:lnTo>
                    <a:pt x="74" y="38"/>
                  </a:lnTo>
                  <a:lnTo>
                    <a:pt x="74" y="40"/>
                  </a:lnTo>
                  <a:lnTo>
                    <a:pt x="74" y="42"/>
                  </a:lnTo>
                  <a:lnTo>
                    <a:pt x="76" y="42"/>
                  </a:lnTo>
                  <a:lnTo>
                    <a:pt x="76" y="44"/>
                  </a:lnTo>
                  <a:lnTo>
                    <a:pt x="76" y="46"/>
                  </a:lnTo>
                  <a:lnTo>
                    <a:pt x="74" y="46"/>
                  </a:lnTo>
                  <a:lnTo>
                    <a:pt x="72" y="48"/>
                  </a:lnTo>
                  <a:lnTo>
                    <a:pt x="72" y="50"/>
                  </a:lnTo>
                  <a:lnTo>
                    <a:pt x="70" y="50"/>
                  </a:lnTo>
                  <a:lnTo>
                    <a:pt x="70" y="52"/>
                  </a:lnTo>
                  <a:lnTo>
                    <a:pt x="68" y="52"/>
                  </a:lnTo>
                  <a:lnTo>
                    <a:pt x="68" y="54"/>
                  </a:lnTo>
                  <a:lnTo>
                    <a:pt x="68" y="56"/>
                  </a:lnTo>
                  <a:lnTo>
                    <a:pt x="66" y="56"/>
                  </a:lnTo>
                  <a:lnTo>
                    <a:pt x="66" y="58"/>
                  </a:lnTo>
                  <a:lnTo>
                    <a:pt x="64" y="58"/>
                  </a:lnTo>
                  <a:lnTo>
                    <a:pt x="64" y="58"/>
                  </a:lnTo>
                  <a:lnTo>
                    <a:pt x="64" y="60"/>
                  </a:lnTo>
                  <a:lnTo>
                    <a:pt x="62" y="60"/>
                  </a:lnTo>
                  <a:lnTo>
                    <a:pt x="62" y="62"/>
                  </a:lnTo>
                  <a:lnTo>
                    <a:pt x="60" y="62"/>
                  </a:lnTo>
                  <a:lnTo>
                    <a:pt x="58" y="62"/>
                  </a:lnTo>
                  <a:lnTo>
                    <a:pt x="56" y="62"/>
                  </a:lnTo>
                  <a:lnTo>
                    <a:pt x="54" y="62"/>
                  </a:lnTo>
                  <a:lnTo>
                    <a:pt x="54" y="60"/>
                  </a:lnTo>
                  <a:lnTo>
                    <a:pt x="52" y="60"/>
                  </a:lnTo>
                  <a:lnTo>
                    <a:pt x="52" y="58"/>
                  </a:lnTo>
                  <a:lnTo>
                    <a:pt x="54" y="58"/>
                  </a:lnTo>
                  <a:lnTo>
                    <a:pt x="52" y="58"/>
                  </a:lnTo>
                  <a:lnTo>
                    <a:pt x="52" y="58"/>
                  </a:lnTo>
                  <a:lnTo>
                    <a:pt x="52" y="56"/>
                  </a:lnTo>
                  <a:lnTo>
                    <a:pt x="52" y="54"/>
                  </a:lnTo>
                  <a:lnTo>
                    <a:pt x="50" y="54"/>
                  </a:lnTo>
                  <a:lnTo>
                    <a:pt x="50" y="56"/>
                  </a:lnTo>
                  <a:lnTo>
                    <a:pt x="50" y="54"/>
                  </a:lnTo>
                  <a:lnTo>
                    <a:pt x="50" y="56"/>
                  </a:lnTo>
                  <a:lnTo>
                    <a:pt x="50" y="54"/>
                  </a:lnTo>
                  <a:lnTo>
                    <a:pt x="48" y="54"/>
                  </a:lnTo>
                  <a:lnTo>
                    <a:pt x="50" y="54"/>
                  </a:lnTo>
                  <a:lnTo>
                    <a:pt x="50" y="52"/>
                  </a:lnTo>
                  <a:lnTo>
                    <a:pt x="50" y="50"/>
                  </a:lnTo>
                  <a:lnTo>
                    <a:pt x="48" y="50"/>
                  </a:lnTo>
                  <a:lnTo>
                    <a:pt x="48" y="48"/>
                  </a:lnTo>
                  <a:lnTo>
                    <a:pt x="48" y="46"/>
                  </a:lnTo>
                  <a:lnTo>
                    <a:pt x="50" y="46"/>
                  </a:lnTo>
                  <a:lnTo>
                    <a:pt x="50" y="44"/>
                  </a:lnTo>
                  <a:lnTo>
                    <a:pt x="50" y="46"/>
                  </a:lnTo>
                  <a:lnTo>
                    <a:pt x="48" y="46"/>
                  </a:lnTo>
                  <a:lnTo>
                    <a:pt x="46" y="46"/>
                  </a:lnTo>
                  <a:lnTo>
                    <a:pt x="44" y="46"/>
                  </a:lnTo>
                  <a:lnTo>
                    <a:pt x="44" y="44"/>
                  </a:lnTo>
                  <a:lnTo>
                    <a:pt x="42" y="44"/>
                  </a:lnTo>
                  <a:lnTo>
                    <a:pt x="42" y="42"/>
                  </a:lnTo>
                  <a:lnTo>
                    <a:pt x="44" y="42"/>
                  </a:lnTo>
                  <a:lnTo>
                    <a:pt x="46" y="42"/>
                  </a:lnTo>
                  <a:lnTo>
                    <a:pt x="46" y="40"/>
                  </a:lnTo>
                  <a:lnTo>
                    <a:pt x="48" y="40"/>
                  </a:lnTo>
                  <a:lnTo>
                    <a:pt x="48" y="38"/>
                  </a:lnTo>
                  <a:lnTo>
                    <a:pt x="48" y="36"/>
                  </a:lnTo>
                  <a:lnTo>
                    <a:pt x="46" y="36"/>
                  </a:lnTo>
                  <a:lnTo>
                    <a:pt x="46" y="34"/>
                  </a:lnTo>
                  <a:lnTo>
                    <a:pt x="44" y="34"/>
                  </a:lnTo>
                  <a:lnTo>
                    <a:pt x="44" y="32"/>
                  </a:lnTo>
                  <a:lnTo>
                    <a:pt x="46" y="32"/>
                  </a:lnTo>
                  <a:lnTo>
                    <a:pt x="48" y="30"/>
                  </a:lnTo>
                  <a:lnTo>
                    <a:pt x="46" y="30"/>
                  </a:lnTo>
                  <a:lnTo>
                    <a:pt x="46" y="28"/>
                  </a:lnTo>
                  <a:lnTo>
                    <a:pt x="46" y="26"/>
                  </a:lnTo>
                  <a:lnTo>
                    <a:pt x="44" y="26"/>
                  </a:lnTo>
                  <a:lnTo>
                    <a:pt x="44" y="24"/>
                  </a:lnTo>
                  <a:lnTo>
                    <a:pt x="42" y="24"/>
                  </a:lnTo>
                  <a:lnTo>
                    <a:pt x="42" y="22"/>
                  </a:lnTo>
                  <a:lnTo>
                    <a:pt x="42" y="20"/>
                  </a:lnTo>
                  <a:lnTo>
                    <a:pt x="44" y="20"/>
                  </a:lnTo>
                  <a:lnTo>
                    <a:pt x="44" y="18"/>
                  </a:lnTo>
                  <a:lnTo>
                    <a:pt x="42" y="18"/>
                  </a:lnTo>
                  <a:lnTo>
                    <a:pt x="42" y="16"/>
                  </a:lnTo>
                  <a:lnTo>
                    <a:pt x="42" y="14"/>
                  </a:lnTo>
                  <a:lnTo>
                    <a:pt x="44" y="14"/>
                  </a:lnTo>
                  <a:lnTo>
                    <a:pt x="44" y="12"/>
                  </a:lnTo>
                  <a:lnTo>
                    <a:pt x="44" y="10"/>
                  </a:lnTo>
                  <a:lnTo>
                    <a:pt x="42" y="10"/>
                  </a:lnTo>
                  <a:lnTo>
                    <a:pt x="40" y="10"/>
                  </a:lnTo>
                  <a:lnTo>
                    <a:pt x="42" y="10"/>
                  </a:lnTo>
                  <a:lnTo>
                    <a:pt x="42" y="12"/>
                  </a:lnTo>
                  <a:lnTo>
                    <a:pt x="42" y="14"/>
                  </a:lnTo>
                  <a:lnTo>
                    <a:pt x="40" y="14"/>
                  </a:lnTo>
                  <a:lnTo>
                    <a:pt x="40" y="16"/>
                  </a:lnTo>
                  <a:lnTo>
                    <a:pt x="40" y="14"/>
                  </a:lnTo>
                  <a:lnTo>
                    <a:pt x="40" y="16"/>
                  </a:lnTo>
                  <a:lnTo>
                    <a:pt x="40" y="14"/>
                  </a:lnTo>
                  <a:lnTo>
                    <a:pt x="38" y="14"/>
                  </a:lnTo>
                  <a:lnTo>
                    <a:pt x="36" y="14"/>
                  </a:lnTo>
                  <a:lnTo>
                    <a:pt x="36" y="12"/>
                  </a:lnTo>
                  <a:lnTo>
                    <a:pt x="38" y="12"/>
                  </a:lnTo>
                  <a:lnTo>
                    <a:pt x="38" y="10"/>
                  </a:lnTo>
                  <a:lnTo>
                    <a:pt x="40" y="10"/>
                  </a:lnTo>
                  <a:lnTo>
                    <a:pt x="38" y="10"/>
                  </a:lnTo>
                  <a:lnTo>
                    <a:pt x="38" y="10"/>
                  </a:lnTo>
                  <a:lnTo>
                    <a:pt x="38" y="8"/>
                  </a:lnTo>
                  <a:lnTo>
                    <a:pt x="36" y="6"/>
                  </a:lnTo>
                  <a:lnTo>
                    <a:pt x="36" y="8"/>
                  </a:lnTo>
                  <a:lnTo>
                    <a:pt x="36" y="6"/>
                  </a:lnTo>
                  <a:lnTo>
                    <a:pt x="36" y="6"/>
                  </a:lnTo>
                  <a:lnTo>
                    <a:pt x="36" y="4"/>
                  </a:lnTo>
                  <a:lnTo>
                    <a:pt x="36" y="2"/>
                  </a:lnTo>
                  <a:lnTo>
                    <a:pt x="36" y="2"/>
                  </a:lnTo>
                  <a:lnTo>
                    <a:pt x="38" y="2"/>
                  </a:lnTo>
                  <a:lnTo>
                    <a:pt x="40" y="2"/>
                  </a:lnTo>
                  <a:lnTo>
                    <a:pt x="42" y="2"/>
                  </a:lnTo>
                  <a:lnTo>
                    <a:pt x="42" y="0"/>
                  </a:lnTo>
                  <a:lnTo>
                    <a:pt x="44" y="0"/>
                  </a:lnTo>
                  <a:lnTo>
                    <a:pt x="46" y="0"/>
                  </a:lnTo>
                  <a:lnTo>
                    <a:pt x="48" y="0"/>
                  </a:lnTo>
                  <a:lnTo>
                    <a:pt x="50" y="2"/>
                  </a:lnTo>
                  <a:lnTo>
                    <a:pt x="52" y="2"/>
                  </a:lnTo>
                  <a:lnTo>
                    <a:pt x="54" y="2"/>
                  </a:lnTo>
                  <a:lnTo>
                    <a:pt x="56" y="2"/>
                  </a:lnTo>
                  <a:lnTo>
                    <a:pt x="58" y="2"/>
                  </a:lnTo>
                  <a:lnTo>
                    <a:pt x="60" y="2"/>
                  </a:lnTo>
                  <a:lnTo>
                    <a:pt x="60" y="4"/>
                  </a:lnTo>
                  <a:lnTo>
                    <a:pt x="60" y="6"/>
                  </a:lnTo>
                  <a:lnTo>
                    <a:pt x="58" y="6"/>
                  </a:lnTo>
                  <a:lnTo>
                    <a:pt x="60" y="6"/>
                  </a:lnTo>
                  <a:lnTo>
                    <a:pt x="60" y="8"/>
                  </a:lnTo>
                  <a:lnTo>
                    <a:pt x="60" y="10"/>
                  </a:lnTo>
                  <a:lnTo>
                    <a:pt x="62" y="10"/>
                  </a:lnTo>
                  <a:lnTo>
                    <a:pt x="60" y="10"/>
                  </a:lnTo>
                  <a:lnTo>
                    <a:pt x="60" y="10"/>
                  </a:lnTo>
                  <a:lnTo>
                    <a:pt x="62" y="10"/>
                  </a:lnTo>
                  <a:lnTo>
                    <a:pt x="64" y="10"/>
                  </a:lnTo>
                  <a:lnTo>
                    <a:pt x="64" y="12"/>
                  </a:lnTo>
                  <a:lnTo>
                    <a:pt x="66" y="12"/>
                  </a:lnTo>
                  <a:lnTo>
                    <a:pt x="64" y="12"/>
                  </a:lnTo>
                  <a:lnTo>
                    <a:pt x="62" y="12"/>
                  </a:lnTo>
                  <a:lnTo>
                    <a:pt x="62" y="14"/>
                  </a:lnTo>
                  <a:lnTo>
                    <a:pt x="60" y="14"/>
                  </a:lnTo>
                  <a:lnTo>
                    <a:pt x="60" y="12"/>
                  </a:lnTo>
                  <a:lnTo>
                    <a:pt x="58" y="12"/>
                  </a:lnTo>
                  <a:lnTo>
                    <a:pt x="56" y="12"/>
                  </a:lnTo>
                  <a:lnTo>
                    <a:pt x="58" y="12"/>
                  </a:lnTo>
                  <a:lnTo>
                    <a:pt x="58" y="14"/>
                  </a:lnTo>
                  <a:lnTo>
                    <a:pt x="60" y="14"/>
                  </a:lnTo>
                  <a:lnTo>
                    <a:pt x="62" y="14"/>
                  </a:lnTo>
                  <a:lnTo>
                    <a:pt x="64" y="14"/>
                  </a:lnTo>
                  <a:lnTo>
                    <a:pt x="64" y="12"/>
                  </a:lnTo>
                  <a:lnTo>
                    <a:pt x="64" y="14"/>
                  </a:lnTo>
                  <a:lnTo>
                    <a:pt x="66" y="14"/>
                  </a:lnTo>
                  <a:lnTo>
                    <a:pt x="66" y="12"/>
                  </a:lnTo>
                  <a:lnTo>
                    <a:pt x="66" y="14"/>
                  </a:lnTo>
                  <a:lnTo>
                    <a:pt x="68" y="14"/>
                  </a:lnTo>
                  <a:lnTo>
                    <a:pt x="70" y="14"/>
                  </a:lnTo>
                  <a:lnTo>
                    <a:pt x="72" y="14"/>
                  </a:lnTo>
                  <a:lnTo>
                    <a:pt x="74" y="14"/>
                  </a:lnTo>
                  <a:lnTo>
                    <a:pt x="76" y="14"/>
                  </a:lnTo>
                  <a:lnTo>
                    <a:pt x="78" y="14"/>
                  </a:lnTo>
                  <a:lnTo>
                    <a:pt x="78" y="1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54" name="Freeform 48">
              <a:extLst>
                <a:ext uri="{FF2B5EF4-FFF2-40B4-BE49-F238E27FC236}">
                  <a16:creationId xmlns:a16="http://schemas.microsoft.com/office/drawing/2014/main" id="{20D3B7EE-0C07-455B-B380-255159699D94}"/>
                </a:ext>
              </a:extLst>
            </p:cNvPr>
            <p:cNvSpPr>
              <a:spLocks/>
            </p:cNvSpPr>
            <p:nvPr/>
          </p:nvSpPr>
          <p:spPr bwMode="auto">
            <a:xfrm>
              <a:off x="3974569" y="2151677"/>
              <a:ext cx="1366937" cy="1375382"/>
            </a:xfrm>
            <a:custGeom>
              <a:avLst/>
              <a:gdLst/>
              <a:ahLst/>
              <a:cxnLst>
                <a:cxn ang="0">
                  <a:pos x="1414" y="458"/>
                </a:cxn>
                <a:cxn ang="0">
                  <a:pos x="1404" y="442"/>
                </a:cxn>
                <a:cxn ang="0">
                  <a:pos x="1358" y="436"/>
                </a:cxn>
                <a:cxn ang="0">
                  <a:pos x="1318" y="414"/>
                </a:cxn>
                <a:cxn ang="0">
                  <a:pos x="1284" y="426"/>
                </a:cxn>
                <a:cxn ang="0">
                  <a:pos x="1244" y="426"/>
                </a:cxn>
                <a:cxn ang="0">
                  <a:pos x="1152" y="400"/>
                </a:cxn>
                <a:cxn ang="0">
                  <a:pos x="1128" y="388"/>
                </a:cxn>
                <a:cxn ang="0">
                  <a:pos x="1080" y="380"/>
                </a:cxn>
                <a:cxn ang="0">
                  <a:pos x="1054" y="378"/>
                </a:cxn>
                <a:cxn ang="0">
                  <a:pos x="982" y="382"/>
                </a:cxn>
                <a:cxn ang="0">
                  <a:pos x="890" y="382"/>
                </a:cxn>
                <a:cxn ang="0">
                  <a:pos x="820" y="322"/>
                </a:cxn>
                <a:cxn ang="0">
                  <a:pos x="706" y="250"/>
                </a:cxn>
                <a:cxn ang="0">
                  <a:pos x="572" y="158"/>
                </a:cxn>
                <a:cxn ang="0">
                  <a:pos x="488" y="106"/>
                </a:cxn>
                <a:cxn ang="0">
                  <a:pos x="422" y="66"/>
                </a:cxn>
                <a:cxn ang="0">
                  <a:pos x="376" y="34"/>
                </a:cxn>
                <a:cxn ang="0">
                  <a:pos x="294" y="0"/>
                </a:cxn>
                <a:cxn ang="0">
                  <a:pos x="180" y="2"/>
                </a:cxn>
                <a:cxn ang="0">
                  <a:pos x="66" y="2"/>
                </a:cxn>
                <a:cxn ang="0">
                  <a:pos x="4" y="12"/>
                </a:cxn>
                <a:cxn ang="0">
                  <a:pos x="12" y="66"/>
                </a:cxn>
                <a:cxn ang="0">
                  <a:pos x="30" y="128"/>
                </a:cxn>
                <a:cxn ang="0">
                  <a:pos x="22" y="184"/>
                </a:cxn>
                <a:cxn ang="0">
                  <a:pos x="8" y="232"/>
                </a:cxn>
                <a:cxn ang="0">
                  <a:pos x="28" y="268"/>
                </a:cxn>
                <a:cxn ang="0">
                  <a:pos x="36" y="310"/>
                </a:cxn>
                <a:cxn ang="0">
                  <a:pos x="34" y="338"/>
                </a:cxn>
                <a:cxn ang="0">
                  <a:pos x="22" y="358"/>
                </a:cxn>
                <a:cxn ang="0">
                  <a:pos x="18" y="400"/>
                </a:cxn>
                <a:cxn ang="0">
                  <a:pos x="22" y="442"/>
                </a:cxn>
                <a:cxn ang="0">
                  <a:pos x="38" y="482"/>
                </a:cxn>
                <a:cxn ang="0">
                  <a:pos x="22" y="514"/>
                </a:cxn>
                <a:cxn ang="0">
                  <a:pos x="52" y="544"/>
                </a:cxn>
                <a:cxn ang="0">
                  <a:pos x="72" y="577"/>
                </a:cxn>
                <a:cxn ang="0">
                  <a:pos x="100" y="619"/>
                </a:cxn>
                <a:cxn ang="0">
                  <a:pos x="110" y="659"/>
                </a:cxn>
                <a:cxn ang="0">
                  <a:pos x="222" y="709"/>
                </a:cxn>
                <a:cxn ang="0">
                  <a:pos x="234" y="787"/>
                </a:cxn>
                <a:cxn ang="0">
                  <a:pos x="236" y="877"/>
                </a:cxn>
                <a:cxn ang="0">
                  <a:pos x="330" y="1043"/>
                </a:cxn>
                <a:cxn ang="0">
                  <a:pos x="338" y="1083"/>
                </a:cxn>
                <a:cxn ang="0">
                  <a:pos x="360" y="1107"/>
                </a:cxn>
                <a:cxn ang="0">
                  <a:pos x="410" y="1119"/>
                </a:cxn>
                <a:cxn ang="0">
                  <a:pos x="456" y="1131"/>
                </a:cxn>
                <a:cxn ang="0">
                  <a:pos x="484" y="1163"/>
                </a:cxn>
                <a:cxn ang="0">
                  <a:pos x="602" y="1337"/>
                </a:cxn>
                <a:cxn ang="0">
                  <a:pos x="648" y="1394"/>
                </a:cxn>
                <a:cxn ang="0">
                  <a:pos x="684" y="1383"/>
                </a:cxn>
                <a:cxn ang="0">
                  <a:pos x="726" y="1377"/>
                </a:cxn>
                <a:cxn ang="0">
                  <a:pos x="758" y="1361"/>
                </a:cxn>
                <a:cxn ang="0">
                  <a:pos x="1250" y="1037"/>
                </a:cxn>
                <a:cxn ang="0">
                  <a:pos x="1250" y="971"/>
                </a:cxn>
                <a:cxn ang="0">
                  <a:pos x="1246" y="923"/>
                </a:cxn>
                <a:cxn ang="0">
                  <a:pos x="1232" y="875"/>
                </a:cxn>
                <a:cxn ang="0">
                  <a:pos x="1276" y="847"/>
                </a:cxn>
                <a:cxn ang="0">
                  <a:pos x="1306" y="779"/>
                </a:cxn>
                <a:cxn ang="0">
                  <a:pos x="1336" y="687"/>
                </a:cxn>
                <a:cxn ang="0">
                  <a:pos x="1388" y="665"/>
                </a:cxn>
                <a:cxn ang="0">
                  <a:pos x="1434" y="587"/>
                </a:cxn>
              </a:cxnLst>
              <a:rect l="0" t="0" r="r" b="b"/>
              <a:pathLst>
                <a:path w="1434" h="1444">
                  <a:moveTo>
                    <a:pt x="1434" y="548"/>
                  </a:moveTo>
                  <a:lnTo>
                    <a:pt x="1432" y="542"/>
                  </a:lnTo>
                  <a:lnTo>
                    <a:pt x="1432" y="538"/>
                  </a:lnTo>
                  <a:lnTo>
                    <a:pt x="1432" y="538"/>
                  </a:lnTo>
                  <a:lnTo>
                    <a:pt x="1430" y="534"/>
                  </a:lnTo>
                  <a:lnTo>
                    <a:pt x="1428" y="530"/>
                  </a:lnTo>
                  <a:lnTo>
                    <a:pt x="1426" y="526"/>
                  </a:lnTo>
                  <a:lnTo>
                    <a:pt x="1426" y="522"/>
                  </a:lnTo>
                  <a:lnTo>
                    <a:pt x="1424" y="516"/>
                  </a:lnTo>
                  <a:lnTo>
                    <a:pt x="1424" y="512"/>
                  </a:lnTo>
                  <a:lnTo>
                    <a:pt x="1424" y="508"/>
                  </a:lnTo>
                  <a:lnTo>
                    <a:pt x="1424" y="504"/>
                  </a:lnTo>
                  <a:lnTo>
                    <a:pt x="1424" y="500"/>
                  </a:lnTo>
                  <a:lnTo>
                    <a:pt x="1424" y="498"/>
                  </a:lnTo>
                  <a:lnTo>
                    <a:pt x="1424" y="492"/>
                  </a:lnTo>
                  <a:lnTo>
                    <a:pt x="1422" y="490"/>
                  </a:lnTo>
                  <a:lnTo>
                    <a:pt x="1422" y="486"/>
                  </a:lnTo>
                  <a:lnTo>
                    <a:pt x="1422" y="482"/>
                  </a:lnTo>
                  <a:lnTo>
                    <a:pt x="1420" y="478"/>
                  </a:lnTo>
                  <a:lnTo>
                    <a:pt x="1420" y="474"/>
                  </a:lnTo>
                  <a:lnTo>
                    <a:pt x="1418" y="472"/>
                  </a:lnTo>
                  <a:lnTo>
                    <a:pt x="1416" y="468"/>
                  </a:lnTo>
                  <a:lnTo>
                    <a:pt x="1414" y="462"/>
                  </a:lnTo>
                  <a:lnTo>
                    <a:pt x="1414" y="458"/>
                  </a:lnTo>
                  <a:lnTo>
                    <a:pt x="1416" y="454"/>
                  </a:lnTo>
                  <a:lnTo>
                    <a:pt x="1418" y="450"/>
                  </a:lnTo>
                  <a:lnTo>
                    <a:pt x="1420" y="446"/>
                  </a:lnTo>
                  <a:lnTo>
                    <a:pt x="1422" y="444"/>
                  </a:lnTo>
                  <a:lnTo>
                    <a:pt x="1424" y="444"/>
                  </a:lnTo>
                  <a:lnTo>
                    <a:pt x="1424" y="442"/>
                  </a:lnTo>
                  <a:lnTo>
                    <a:pt x="1424" y="440"/>
                  </a:lnTo>
                  <a:lnTo>
                    <a:pt x="1424" y="434"/>
                  </a:lnTo>
                  <a:lnTo>
                    <a:pt x="1424" y="432"/>
                  </a:lnTo>
                  <a:lnTo>
                    <a:pt x="1424" y="434"/>
                  </a:lnTo>
                  <a:lnTo>
                    <a:pt x="1424" y="436"/>
                  </a:lnTo>
                  <a:lnTo>
                    <a:pt x="1422" y="436"/>
                  </a:lnTo>
                  <a:lnTo>
                    <a:pt x="1422" y="438"/>
                  </a:lnTo>
                  <a:lnTo>
                    <a:pt x="1420" y="438"/>
                  </a:lnTo>
                  <a:lnTo>
                    <a:pt x="1420" y="440"/>
                  </a:lnTo>
                  <a:lnTo>
                    <a:pt x="1418" y="440"/>
                  </a:lnTo>
                  <a:lnTo>
                    <a:pt x="1418" y="442"/>
                  </a:lnTo>
                  <a:lnTo>
                    <a:pt x="1418" y="442"/>
                  </a:lnTo>
                  <a:lnTo>
                    <a:pt x="1416" y="442"/>
                  </a:lnTo>
                  <a:lnTo>
                    <a:pt x="1414" y="442"/>
                  </a:lnTo>
                  <a:lnTo>
                    <a:pt x="1412" y="442"/>
                  </a:lnTo>
                  <a:lnTo>
                    <a:pt x="1408" y="442"/>
                  </a:lnTo>
                  <a:lnTo>
                    <a:pt x="1406" y="442"/>
                  </a:lnTo>
                  <a:lnTo>
                    <a:pt x="1404" y="442"/>
                  </a:lnTo>
                  <a:lnTo>
                    <a:pt x="1402" y="444"/>
                  </a:lnTo>
                  <a:lnTo>
                    <a:pt x="1400" y="444"/>
                  </a:lnTo>
                  <a:lnTo>
                    <a:pt x="1398" y="444"/>
                  </a:lnTo>
                  <a:lnTo>
                    <a:pt x="1396" y="442"/>
                  </a:lnTo>
                  <a:lnTo>
                    <a:pt x="1394" y="442"/>
                  </a:lnTo>
                  <a:lnTo>
                    <a:pt x="1390" y="442"/>
                  </a:lnTo>
                  <a:lnTo>
                    <a:pt x="1388" y="442"/>
                  </a:lnTo>
                  <a:lnTo>
                    <a:pt x="1386" y="442"/>
                  </a:lnTo>
                  <a:lnTo>
                    <a:pt x="1384" y="442"/>
                  </a:lnTo>
                  <a:lnTo>
                    <a:pt x="1382" y="442"/>
                  </a:lnTo>
                  <a:lnTo>
                    <a:pt x="1380" y="442"/>
                  </a:lnTo>
                  <a:lnTo>
                    <a:pt x="1378" y="442"/>
                  </a:lnTo>
                  <a:lnTo>
                    <a:pt x="1376" y="442"/>
                  </a:lnTo>
                  <a:lnTo>
                    <a:pt x="1376" y="442"/>
                  </a:lnTo>
                  <a:lnTo>
                    <a:pt x="1374" y="442"/>
                  </a:lnTo>
                  <a:lnTo>
                    <a:pt x="1372" y="442"/>
                  </a:lnTo>
                  <a:lnTo>
                    <a:pt x="1368" y="442"/>
                  </a:lnTo>
                  <a:lnTo>
                    <a:pt x="1366" y="442"/>
                  </a:lnTo>
                  <a:lnTo>
                    <a:pt x="1366" y="440"/>
                  </a:lnTo>
                  <a:lnTo>
                    <a:pt x="1366" y="438"/>
                  </a:lnTo>
                  <a:lnTo>
                    <a:pt x="1364" y="436"/>
                  </a:lnTo>
                  <a:lnTo>
                    <a:pt x="1362" y="438"/>
                  </a:lnTo>
                  <a:lnTo>
                    <a:pt x="1360" y="438"/>
                  </a:lnTo>
                  <a:lnTo>
                    <a:pt x="1358" y="436"/>
                  </a:lnTo>
                  <a:lnTo>
                    <a:pt x="1356" y="436"/>
                  </a:lnTo>
                  <a:lnTo>
                    <a:pt x="1354" y="434"/>
                  </a:lnTo>
                  <a:lnTo>
                    <a:pt x="1352" y="434"/>
                  </a:lnTo>
                  <a:lnTo>
                    <a:pt x="1350" y="434"/>
                  </a:lnTo>
                  <a:lnTo>
                    <a:pt x="1350" y="432"/>
                  </a:lnTo>
                  <a:lnTo>
                    <a:pt x="1346" y="432"/>
                  </a:lnTo>
                  <a:lnTo>
                    <a:pt x="1346" y="430"/>
                  </a:lnTo>
                  <a:lnTo>
                    <a:pt x="1346" y="428"/>
                  </a:lnTo>
                  <a:lnTo>
                    <a:pt x="1344" y="428"/>
                  </a:lnTo>
                  <a:lnTo>
                    <a:pt x="1342" y="428"/>
                  </a:lnTo>
                  <a:lnTo>
                    <a:pt x="1340" y="428"/>
                  </a:lnTo>
                  <a:lnTo>
                    <a:pt x="1336" y="428"/>
                  </a:lnTo>
                  <a:lnTo>
                    <a:pt x="1334" y="426"/>
                  </a:lnTo>
                  <a:lnTo>
                    <a:pt x="1334" y="424"/>
                  </a:lnTo>
                  <a:lnTo>
                    <a:pt x="1332" y="424"/>
                  </a:lnTo>
                  <a:lnTo>
                    <a:pt x="1330" y="424"/>
                  </a:lnTo>
                  <a:lnTo>
                    <a:pt x="1328" y="424"/>
                  </a:lnTo>
                  <a:lnTo>
                    <a:pt x="1328" y="422"/>
                  </a:lnTo>
                  <a:lnTo>
                    <a:pt x="1326" y="420"/>
                  </a:lnTo>
                  <a:lnTo>
                    <a:pt x="1324" y="418"/>
                  </a:lnTo>
                  <a:lnTo>
                    <a:pt x="1322" y="418"/>
                  </a:lnTo>
                  <a:lnTo>
                    <a:pt x="1322" y="416"/>
                  </a:lnTo>
                  <a:lnTo>
                    <a:pt x="1320" y="414"/>
                  </a:lnTo>
                  <a:lnTo>
                    <a:pt x="1318" y="414"/>
                  </a:lnTo>
                  <a:lnTo>
                    <a:pt x="1316" y="414"/>
                  </a:lnTo>
                  <a:lnTo>
                    <a:pt x="1314" y="416"/>
                  </a:lnTo>
                  <a:lnTo>
                    <a:pt x="1314" y="418"/>
                  </a:lnTo>
                  <a:lnTo>
                    <a:pt x="1312" y="420"/>
                  </a:lnTo>
                  <a:lnTo>
                    <a:pt x="1310" y="420"/>
                  </a:lnTo>
                  <a:lnTo>
                    <a:pt x="1308" y="420"/>
                  </a:lnTo>
                  <a:lnTo>
                    <a:pt x="1306" y="422"/>
                  </a:lnTo>
                  <a:lnTo>
                    <a:pt x="1304" y="424"/>
                  </a:lnTo>
                  <a:lnTo>
                    <a:pt x="1302" y="424"/>
                  </a:lnTo>
                  <a:lnTo>
                    <a:pt x="1300" y="422"/>
                  </a:lnTo>
                  <a:lnTo>
                    <a:pt x="1300" y="420"/>
                  </a:lnTo>
                  <a:lnTo>
                    <a:pt x="1298" y="420"/>
                  </a:lnTo>
                  <a:lnTo>
                    <a:pt x="1296" y="420"/>
                  </a:lnTo>
                  <a:lnTo>
                    <a:pt x="1294" y="420"/>
                  </a:lnTo>
                  <a:lnTo>
                    <a:pt x="1294" y="422"/>
                  </a:lnTo>
                  <a:lnTo>
                    <a:pt x="1292" y="422"/>
                  </a:lnTo>
                  <a:lnTo>
                    <a:pt x="1290" y="422"/>
                  </a:lnTo>
                  <a:lnTo>
                    <a:pt x="1288" y="422"/>
                  </a:lnTo>
                  <a:lnTo>
                    <a:pt x="1288" y="424"/>
                  </a:lnTo>
                  <a:lnTo>
                    <a:pt x="1288" y="426"/>
                  </a:lnTo>
                  <a:lnTo>
                    <a:pt x="1288" y="428"/>
                  </a:lnTo>
                  <a:lnTo>
                    <a:pt x="1286" y="428"/>
                  </a:lnTo>
                  <a:lnTo>
                    <a:pt x="1286" y="426"/>
                  </a:lnTo>
                  <a:lnTo>
                    <a:pt x="1284" y="426"/>
                  </a:lnTo>
                  <a:lnTo>
                    <a:pt x="1282" y="424"/>
                  </a:lnTo>
                  <a:lnTo>
                    <a:pt x="1282" y="422"/>
                  </a:lnTo>
                  <a:lnTo>
                    <a:pt x="1280" y="420"/>
                  </a:lnTo>
                  <a:lnTo>
                    <a:pt x="1280" y="420"/>
                  </a:lnTo>
                  <a:lnTo>
                    <a:pt x="1280" y="424"/>
                  </a:lnTo>
                  <a:lnTo>
                    <a:pt x="1278" y="422"/>
                  </a:lnTo>
                  <a:lnTo>
                    <a:pt x="1276" y="422"/>
                  </a:lnTo>
                  <a:lnTo>
                    <a:pt x="1274" y="422"/>
                  </a:lnTo>
                  <a:lnTo>
                    <a:pt x="1272" y="422"/>
                  </a:lnTo>
                  <a:lnTo>
                    <a:pt x="1270" y="422"/>
                  </a:lnTo>
                  <a:lnTo>
                    <a:pt x="1270" y="420"/>
                  </a:lnTo>
                  <a:lnTo>
                    <a:pt x="1268" y="418"/>
                  </a:lnTo>
                  <a:lnTo>
                    <a:pt x="1268" y="420"/>
                  </a:lnTo>
                  <a:lnTo>
                    <a:pt x="1266" y="420"/>
                  </a:lnTo>
                  <a:lnTo>
                    <a:pt x="1264" y="418"/>
                  </a:lnTo>
                  <a:lnTo>
                    <a:pt x="1262" y="418"/>
                  </a:lnTo>
                  <a:lnTo>
                    <a:pt x="1262" y="420"/>
                  </a:lnTo>
                  <a:lnTo>
                    <a:pt x="1260" y="420"/>
                  </a:lnTo>
                  <a:lnTo>
                    <a:pt x="1260" y="422"/>
                  </a:lnTo>
                  <a:lnTo>
                    <a:pt x="1260" y="424"/>
                  </a:lnTo>
                  <a:lnTo>
                    <a:pt x="1260" y="426"/>
                  </a:lnTo>
                  <a:lnTo>
                    <a:pt x="1254" y="426"/>
                  </a:lnTo>
                  <a:lnTo>
                    <a:pt x="1248" y="426"/>
                  </a:lnTo>
                  <a:lnTo>
                    <a:pt x="1244" y="426"/>
                  </a:lnTo>
                  <a:lnTo>
                    <a:pt x="1240" y="426"/>
                  </a:lnTo>
                  <a:lnTo>
                    <a:pt x="1238" y="426"/>
                  </a:lnTo>
                  <a:lnTo>
                    <a:pt x="1236" y="426"/>
                  </a:lnTo>
                  <a:lnTo>
                    <a:pt x="1234" y="426"/>
                  </a:lnTo>
                  <a:lnTo>
                    <a:pt x="1232" y="426"/>
                  </a:lnTo>
                  <a:lnTo>
                    <a:pt x="1230" y="424"/>
                  </a:lnTo>
                  <a:lnTo>
                    <a:pt x="1226" y="424"/>
                  </a:lnTo>
                  <a:lnTo>
                    <a:pt x="1222" y="422"/>
                  </a:lnTo>
                  <a:lnTo>
                    <a:pt x="1220" y="420"/>
                  </a:lnTo>
                  <a:lnTo>
                    <a:pt x="1216" y="420"/>
                  </a:lnTo>
                  <a:lnTo>
                    <a:pt x="1212" y="418"/>
                  </a:lnTo>
                  <a:lnTo>
                    <a:pt x="1208" y="418"/>
                  </a:lnTo>
                  <a:lnTo>
                    <a:pt x="1204" y="416"/>
                  </a:lnTo>
                  <a:lnTo>
                    <a:pt x="1200" y="414"/>
                  </a:lnTo>
                  <a:lnTo>
                    <a:pt x="1194" y="412"/>
                  </a:lnTo>
                  <a:lnTo>
                    <a:pt x="1188" y="412"/>
                  </a:lnTo>
                  <a:lnTo>
                    <a:pt x="1182" y="408"/>
                  </a:lnTo>
                  <a:lnTo>
                    <a:pt x="1176" y="408"/>
                  </a:lnTo>
                  <a:lnTo>
                    <a:pt x="1170" y="406"/>
                  </a:lnTo>
                  <a:lnTo>
                    <a:pt x="1166" y="404"/>
                  </a:lnTo>
                  <a:lnTo>
                    <a:pt x="1162" y="402"/>
                  </a:lnTo>
                  <a:lnTo>
                    <a:pt x="1156" y="402"/>
                  </a:lnTo>
                  <a:lnTo>
                    <a:pt x="1154" y="400"/>
                  </a:lnTo>
                  <a:lnTo>
                    <a:pt x="1152" y="400"/>
                  </a:lnTo>
                  <a:lnTo>
                    <a:pt x="1150" y="400"/>
                  </a:lnTo>
                  <a:lnTo>
                    <a:pt x="1150" y="398"/>
                  </a:lnTo>
                  <a:lnTo>
                    <a:pt x="1148" y="398"/>
                  </a:lnTo>
                  <a:lnTo>
                    <a:pt x="1148" y="396"/>
                  </a:lnTo>
                  <a:lnTo>
                    <a:pt x="1148" y="394"/>
                  </a:lnTo>
                  <a:lnTo>
                    <a:pt x="1146" y="394"/>
                  </a:lnTo>
                  <a:lnTo>
                    <a:pt x="1146" y="392"/>
                  </a:lnTo>
                  <a:lnTo>
                    <a:pt x="1144" y="390"/>
                  </a:lnTo>
                  <a:lnTo>
                    <a:pt x="1142" y="388"/>
                  </a:lnTo>
                  <a:lnTo>
                    <a:pt x="1140" y="384"/>
                  </a:lnTo>
                  <a:lnTo>
                    <a:pt x="1140" y="382"/>
                  </a:lnTo>
                  <a:lnTo>
                    <a:pt x="1138" y="380"/>
                  </a:lnTo>
                  <a:lnTo>
                    <a:pt x="1138" y="378"/>
                  </a:lnTo>
                  <a:lnTo>
                    <a:pt x="1136" y="376"/>
                  </a:lnTo>
                  <a:lnTo>
                    <a:pt x="1136" y="376"/>
                  </a:lnTo>
                  <a:lnTo>
                    <a:pt x="1134" y="376"/>
                  </a:lnTo>
                  <a:lnTo>
                    <a:pt x="1132" y="378"/>
                  </a:lnTo>
                  <a:lnTo>
                    <a:pt x="1132" y="380"/>
                  </a:lnTo>
                  <a:lnTo>
                    <a:pt x="1132" y="382"/>
                  </a:lnTo>
                  <a:lnTo>
                    <a:pt x="1134" y="382"/>
                  </a:lnTo>
                  <a:lnTo>
                    <a:pt x="1132" y="384"/>
                  </a:lnTo>
                  <a:lnTo>
                    <a:pt x="1130" y="386"/>
                  </a:lnTo>
                  <a:lnTo>
                    <a:pt x="1130" y="388"/>
                  </a:lnTo>
                  <a:lnTo>
                    <a:pt x="1128" y="388"/>
                  </a:lnTo>
                  <a:lnTo>
                    <a:pt x="1128" y="390"/>
                  </a:lnTo>
                  <a:lnTo>
                    <a:pt x="1126" y="390"/>
                  </a:lnTo>
                  <a:lnTo>
                    <a:pt x="1122" y="388"/>
                  </a:lnTo>
                  <a:lnTo>
                    <a:pt x="1120" y="388"/>
                  </a:lnTo>
                  <a:lnTo>
                    <a:pt x="1118" y="388"/>
                  </a:lnTo>
                  <a:lnTo>
                    <a:pt x="1116" y="386"/>
                  </a:lnTo>
                  <a:lnTo>
                    <a:pt x="1114" y="386"/>
                  </a:lnTo>
                  <a:lnTo>
                    <a:pt x="1110" y="386"/>
                  </a:lnTo>
                  <a:lnTo>
                    <a:pt x="1108" y="386"/>
                  </a:lnTo>
                  <a:lnTo>
                    <a:pt x="1106" y="386"/>
                  </a:lnTo>
                  <a:lnTo>
                    <a:pt x="1104" y="384"/>
                  </a:lnTo>
                  <a:lnTo>
                    <a:pt x="1104" y="382"/>
                  </a:lnTo>
                  <a:lnTo>
                    <a:pt x="1102" y="382"/>
                  </a:lnTo>
                  <a:lnTo>
                    <a:pt x="1100" y="384"/>
                  </a:lnTo>
                  <a:lnTo>
                    <a:pt x="1098" y="384"/>
                  </a:lnTo>
                  <a:lnTo>
                    <a:pt x="1094" y="384"/>
                  </a:lnTo>
                  <a:lnTo>
                    <a:pt x="1092" y="384"/>
                  </a:lnTo>
                  <a:lnTo>
                    <a:pt x="1088" y="384"/>
                  </a:lnTo>
                  <a:lnTo>
                    <a:pt x="1088" y="384"/>
                  </a:lnTo>
                  <a:lnTo>
                    <a:pt x="1086" y="384"/>
                  </a:lnTo>
                  <a:lnTo>
                    <a:pt x="1084" y="384"/>
                  </a:lnTo>
                  <a:lnTo>
                    <a:pt x="1084" y="382"/>
                  </a:lnTo>
                  <a:lnTo>
                    <a:pt x="1080" y="382"/>
                  </a:lnTo>
                  <a:lnTo>
                    <a:pt x="1080" y="380"/>
                  </a:lnTo>
                  <a:lnTo>
                    <a:pt x="1080" y="378"/>
                  </a:lnTo>
                  <a:lnTo>
                    <a:pt x="1078" y="374"/>
                  </a:lnTo>
                  <a:lnTo>
                    <a:pt x="1078" y="372"/>
                  </a:lnTo>
                  <a:lnTo>
                    <a:pt x="1076" y="372"/>
                  </a:lnTo>
                  <a:lnTo>
                    <a:pt x="1076" y="370"/>
                  </a:lnTo>
                  <a:lnTo>
                    <a:pt x="1076" y="368"/>
                  </a:lnTo>
                  <a:lnTo>
                    <a:pt x="1074" y="368"/>
                  </a:lnTo>
                  <a:lnTo>
                    <a:pt x="1074" y="366"/>
                  </a:lnTo>
                  <a:lnTo>
                    <a:pt x="1072" y="364"/>
                  </a:lnTo>
                  <a:lnTo>
                    <a:pt x="1070" y="362"/>
                  </a:lnTo>
                  <a:lnTo>
                    <a:pt x="1068" y="362"/>
                  </a:lnTo>
                  <a:lnTo>
                    <a:pt x="1066" y="362"/>
                  </a:lnTo>
                  <a:lnTo>
                    <a:pt x="1064" y="362"/>
                  </a:lnTo>
                  <a:lnTo>
                    <a:pt x="1062" y="362"/>
                  </a:lnTo>
                  <a:lnTo>
                    <a:pt x="1060" y="364"/>
                  </a:lnTo>
                  <a:lnTo>
                    <a:pt x="1060" y="366"/>
                  </a:lnTo>
                  <a:lnTo>
                    <a:pt x="1062" y="368"/>
                  </a:lnTo>
                  <a:lnTo>
                    <a:pt x="1062" y="370"/>
                  </a:lnTo>
                  <a:lnTo>
                    <a:pt x="1062" y="372"/>
                  </a:lnTo>
                  <a:lnTo>
                    <a:pt x="1062" y="374"/>
                  </a:lnTo>
                  <a:lnTo>
                    <a:pt x="1060" y="376"/>
                  </a:lnTo>
                  <a:lnTo>
                    <a:pt x="1058" y="376"/>
                  </a:lnTo>
                  <a:lnTo>
                    <a:pt x="1056" y="376"/>
                  </a:lnTo>
                  <a:lnTo>
                    <a:pt x="1054" y="378"/>
                  </a:lnTo>
                  <a:lnTo>
                    <a:pt x="1052" y="378"/>
                  </a:lnTo>
                  <a:lnTo>
                    <a:pt x="1048" y="378"/>
                  </a:lnTo>
                  <a:lnTo>
                    <a:pt x="1046" y="380"/>
                  </a:lnTo>
                  <a:lnTo>
                    <a:pt x="1044" y="380"/>
                  </a:lnTo>
                  <a:lnTo>
                    <a:pt x="1042" y="382"/>
                  </a:lnTo>
                  <a:lnTo>
                    <a:pt x="1040" y="382"/>
                  </a:lnTo>
                  <a:lnTo>
                    <a:pt x="1040" y="382"/>
                  </a:lnTo>
                  <a:lnTo>
                    <a:pt x="1038" y="384"/>
                  </a:lnTo>
                  <a:lnTo>
                    <a:pt x="1034" y="384"/>
                  </a:lnTo>
                  <a:lnTo>
                    <a:pt x="1032" y="386"/>
                  </a:lnTo>
                  <a:lnTo>
                    <a:pt x="1030" y="386"/>
                  </a:lnTo>
                  <a:lnTo>
                    <a:pt x="1028" y="386"/>
                  </a:lnTo>
                  <a:lnTo>
                    <a:pt x="1026" y="386"/>
                  </a:lnTo>
                  <a:lnTo>
                    <a:pt x="1022" y="386"/>
                  </a:lnTo>
                  <a:lnTo>
                    <a:pt x="1020" y="386"/>
                  </a:lnTo>
                  <a:lnTo>
                    <a:pt x="1016" y="386"/>
                  </a:lnTo>
                  <a:lnTo>
                    <a:pt x="1012" y="386"/>
                  </a:lnTo>
                  <a:lnTo>
                    <a:pt x="1006" y="384"/>
                  </a:lnTo>
                  <a:lnTo>
                    <a:pt x="1000" y="384"/>
                  </a:lnTo>
                  <a:lnTo>
                    <a:pt x="994" y="384"/>
                  </a:lnTo>
                  <a:lnTo>
                    <a:pt x="992" y="384"/>
                  </a:lnTo>
                  <a:lnTo>
                    <a:pt x="988" y="382"/>
                  </a:lnTo>
                  <a:lnTo>
                    <a:pt x="984" y="382"/>
                  </a:lnTo>
                  <a:lnTo>
                    <a:pt x="982" y="382"/>
                  </a:lnTo>
                  <a:lnTo>
                    <a:pt x="976" y="382"/>
                  </a:lnTo>
                  <a:lnTo>
                    <a:pt x="974" y="382"/>
                  </a:lnTo>
                  <a:lnTo>
                    <a:pt x="970" y="382"/>
                  </a:lnTo>
                  <a:lnTo>
                    <a:pt x="964" y="382"/>
                  </a:lnTo>
                  <a:lnTo>
                    <a:pt x="960" y="382"/>
                  </a:lnTo>
                  <a:lnTo>
                    <a:pt x="958" y="382"/>
                  </a:lnTo>
                  <a:lnTo>
                    <a:pt x="954" y="382"/>
                  </a:lnTo>
                  <a:lnTo>
                    <a:pt x="948" y="382"/>
                  </a:lnTo>
                  <a:lnTo>
                    <a:pt x="944" y="380"/>
                  </a:lnTo>
                  <a:lnTo>
                    <a:pt x="938" y="380"/>
                  </a:lnTo>
                  <a:lnTo>
                    <a:pt x="932" y="380"/>
                  </a:lnTo>
                  <a:lnTo>
                    <a:pt x="928" y="380"/>
                  </a:lnTo>
                  <a:lnTo>
                    <a:pt x="922" y="378"/>
                  </a:lnTo>
                  <a:lnTo>
                    <a:pt x="916" y="378"/>
                  </a:lnTo>
                  <a:lnTo>
                    <a:pt x="912" y="378"/>
                  </a:lnTo>
                  <a:lnTo>
                    <a:pt x="910" y="378"/>
                  </a:lnTo>
                  <a:lnTo>
                    <a:pt x="908" y="378"/>
                  </a:lnTo>
                  <a:lnTo>
                    <a:pt x="904" y="380"/>
                  </a:lnTo>
                  <a:lnTo>
                    <a:pt x="900" y="380"/>
                  </a:lnTo>
                  <a:lnTo>
                    <a:pt x="896" y="382"/>
                  </a:lnTo>
                  <a:lnTo>
                    <a:pt x="896" y="382"/>
                  </a:lnTo>
                  <a:lnTo>
                    <a:pt x="894" y="382"/>
                  </a:lnTo>
                  <a:lnTo>
                    <a:pt x="892" y="382"/>
                  </a:lnTo>
                  <a:lnTo>
                    <a:pt x="890" y="382"/>
                  </a:lnTo>
                  <a:lnTo>
                    <a:pt x="886" y="384"/>
                  </a:lnTo>
                  <a:lnTo>
                    <a:pt x="884" y="380"/>
                  </a:lnTo>
                  <a:lnTo>
                    <a:pt x="882" y="378"/>
                  </a:lnTo>
                  <a:lnTo>
                    <a:pt x="880" y="376"/>
                  </a:lnTo>
                  <a:lnTo>
                    <a:pt x="878" y="374"/>
                  </a:lnTo>
                  <a:lnTo>
                    <a:pt x="878" y="372"/>
                  </a:lnTo>
                  <a:lnTo>
                    <a:pt x="874" y="368"/>
                  </a:lnTo>
                  <a:lnTo>
                    <a:pt x="870" y="364"/>
                  </a:lnTo>
                  <a:lnTo>
                    <a:pt x="864" y="360"/>
                  </a:lnTo>
                  <a:lnTo>
                    <a:pt x="858" y="354"/>
                  </a:lnTo>
                  <a:lnTo>
                    <a:pt x="852" y="350"/>
                  </a:lnTo>
                  <a:lnTo>
                    <a:pt x="848" y="348"/>
                  </a:lnTo>
                  <a:lnTo>
                    <a:pt x="846" y="348"/>
                  </a:lnTo>
                  <a:lnTo>
                    <a:pt x="846" y="346"/>
                  </a:lnTo>
                  <a:lnTo>
                    <a:pt x="844" y="346"/>
                  </a:lnTo>
                  <a:lnTo>
                    <a:pt x="842" y="344"/>
                  </a:lnTo>
                  <a:lnTo>
                    <a:pt x="840" y="342"/>
                  </a:lnTo>
                  <a:lnTo>
                    <a:pt x="836" y="338"/>
                  </a:lnTo>
                  <a:lnTo>
                    <a:pt x="832" y="334"/>
                  </a:lnTo>
                  <a:lnTo>
                    <a:pt x="830" y="330"/>
                  </a:lnTo>
                  <a:lnTo>
                    <a:pt x="828" y="326"/>
                  </a:lnTo>
                  <a:lnTo>
                    <a:pt x="826" y="324"/>
                  </a:lnTo>
                  <a:lnTo>
                    <a:pt x="822" y="322"/>
                  </a:lnTo>
                  <a:lnTo>
                    <a:pt x="820" y="322"/>
                  </a:lnTo>
                  <a:lnTo>
                    <a:pt x="814" y="320"/>
                  </a:lnTo>
                  <a:lnTo>
                    <a:pt x="810" y="316"/>
                  </a:lnTo>
                  <a:lnTo>
                    <a:pt x="802" y="314"/>
                  </a:lnTo>
                  <a:lnTo>
                    <a:pt x="798" y="310"/>
                  </a:lnTo>
                  <a:lnTo>
                    <a:pt x="792" y="306"/>
                  </a:lnTo>
                  <a:lnTo>
                    <a:pt x="788" y="302"/>
                  </a:lnTo>
                  <a:lnTo>
                    <a:pt x="782" y="300"/>
                  </a:lnTo>
                  <a:lnTo>
                    <a:pt x="776" y="298"/>
                  </a:lnTo>
                  <a:lnTo>
                    <a:pt x="772" y="294"/>
                  </a:lnTo>
                  <a:lnTo>
                    <a:pt x="766" y="290"/>
                  </a:lnTo>
                  <a:lnTo>
                    <a:pt x="760" y="286"/>
                  </a:lnTo>
                  <a:lnTo>
                    <a:pt x="756" y="282"/>
                  </a:lnTo>
                  <a:lnTo>
                    <a:pt x="752" y="282"/>
                  </a:lnTo>
                  <a:lnTo>
                    <a:pt x="750" y="280"/>
                  </a:lnTo>
                  <a:lnTo>
                    <a:pt x="746" y="276"/>
                  </a:lnTo>
                  <a:lnTo>
                    <a:pt x="740" y="272"/>
                  </a:lnTo>
                  <a:lnTo>
                    <a:pt x="736" y="270"/>
                  </a:lnTo>
                  <a:lnTo>
                    <a:pt x="732" y="268"/>
                  </a:lnTo>
                  <a:lnTo>
                    <a:pt x="728" y="264"/>
                  </a:lnTo>
                  <a:lnTo>
                    <a:pt x="726" y="264"/>
                  </a:lnTo>
                  <a:lnTo>
                    <a:pt x="718" y="258"/>
                  </a:lnTo>
                  <a:lnTo>
                    <a:pt x="714" y="256"/>
                  </a:lnTo>
                  <a:lnTo>
                    <a:pt x="708" y="252"/>
                  </a:lnTo>
                  <a:lnTo>
                    <a:pt x="706" y="250"/>
                  </a:lnTo>
                  <a:lnTo>
                    <a:pt x="702" y="250"/>
                  </a:lnTo>
                  <a:lnTo>
                    <a:pt x="696" y="244"/>
                  </a:lnTo>
                  <a:lnTo>
                    <a:pt x="690" y="240"/>
                  </a:lnTo>
                  <a:lnTo>
                    <a:pt x="684" y="236"/>
                  </a:lnTo>
                  <a:lnTo>
                    <a:pt x="678" y="232"/>
                  </a:lnTo>
                  <a:lnTo>
                    <a:pt x="674" y="228"/>
                  </a:lnTo>
                  <a:lnTo>
                    <a:pt x="670" y="226"/>
                  </a:lnTo>
                  <a:lnTo>
                    <a:pt x="666" y="222"/>
                  </a:lnTo>
                  <a:lnTo>
                    <a:pt x="662" y="220"/>
                  </a:lnTo>
                  <a:lnTo>
                    <a:pt x="658" y="218"/>
                  </a:lnTo>
                  <a:lnTo>
                    <a:pt x="654" y="214"/>
                  </a:lnTo>
                  <a:lnTo>
                    <a:pt x="650" y="212"/>
                  </a:lnTo>
                  <a:lnTo>
                    <a:pt x="648" y="210"/>
                  </a:lnTo>
                  <a:lnTo>
                    <a:pt x="644" y="208"/>
                  </a:lnTo>
                  <a:lnTo>
                    <a:pt x="642" y="206"/>
                  </a:lnTo>
                  <a:lnTo>
                    <a:pt x="640" y="204"/>
                  </a:lnTo>
                  <a:lnTo>
                    <a:pt x="636" y="202"/>
                  </a:lnTo>
                  <a:lnTo>
                    <a:pt x="634" y="202"/>
                  </a:lnTo>
                  <a:lnTo>
                    <a:pt x="596" y="174"/>
                  </a:lnTo>
                  <a:lnTo>
                    <a:pt x="594" y="172"/>
                  </a:lnTo>
                  <a:lnTo>
                    <a:pt x="590" y="170"/>
                  </a:lnTo>
                  <a:lnTo>
                    <a:pt x="584" y="166"/>
                  </a:lnTo>
                  <a:lnTo>
                    <a:pt x="578" y="162"/>
                  </a:lnTo>
                  <a:lnTo>
                    <a:pt x="572" y="158"/>
                  </a:lnTo>
                  <a:lnTo>
                    <a:pt x="570" y="156"/>
                  </a:lnTo>
                  <a:lnTo>
                    <a:pt x="564" y="154"/>
                  </a:lnTo>
                  <a:lnTo>
                    <a:pt x="560" y="152"/>
                  </a:lnTo>
                  <a:lnTo>
                    <a:pt x="558" y="152"/>
                  </a:lnTo>
                  <a:lnTo>
                    <a:pt x="558" y="150"/>
                  </a:lnTo>
                  <a:lnTo>
                    <a:pt x="556" y="150"/>
                  </a:lnTo>
                  <a:lnTo>
                    <a:pt x="554" y="148"/>
                  </a:lnTo>
                  <a:lnTo>
                    <a:pt x="552" y="146"/>
                  </a:lnTo>
                  <a:lnTo>
                    <a:pt x="544" y="142"/>
                  </a:lnTo>
                  <a:lnTo>
                    <a:pt x="540" y="140"/>
                  </a:lnTo>
                  <a:lnTo>
                    <a:pt x="536" y="138"/>
                  </a:lnTo>
                  <a:lnTo>
                    <a:pt x="530" y="134"/>
                  </a:lnTo>
                  <a:lnTo>
                    <a:pt x="526" y="130"/>
                  </a:lnTo>
                  <a:lnTo>
                    <a:pt x="522" y="128"/>
                  </a:lnTo>
                  <a:lnTo>
                    <a:pt x="518" y="126"/>
                  </a:lnTo>
                  <a:lnTo>
                    <a:pt x="516" y="124"/>
                  </a:lnTo>
                  <a:lnTo>
                    <a:pt x="514" y="124"/>
                  </a:lnTo>
                  <a:lnTo>
                    <a:pt x="510" y="120"/>
                  </a:lnTo>
                  <a:lnTo>
                    <a:pt x="506" y="116"/>
                  </a:lnTo>
                  <a:lnTo>
                    <a:pt x="504" y="114"/>
                  </a:lnTo>
                  <a:lnTo>
                    <a:pt x="502" y="114"/>
                  </a:lnTo>
                  <a:lnTo>
                    <a:pt x="496" y="110"/>
                  </a:lnTo>
                  <a:lnTo>
                    <a:pt x="492" y="106"/>
                  </a:lnTo>
                  <a:lnTo>
                    <a:pt x="488" y="106"/>
                  </a:lnTo>
                  <a:lnTo>
                    <a:pt x="484" y="104"/>
                  </a:lnTo>
                  <a:lnTo>
                    <a:pt x="480" y="102"/>
                  </a:lnTo>
                  <a:lnTo>
                    <a:pt x="478" y="100"/>
                  </a:lnTo>
                  <a:lnTo>
                    <a:pt x="476" y="100"/>
                  </a:lnTo>
                  <a:lnTo>
                    <a:pt x="476" y="98"/>
                  </a:lnTo>
                  <a:lnTo>
                    <a:pt x="472" y="98"/>
                  </a:lnTo>
                  <a:lnTo>
                    <a:pt x="470" y="96"/>
                  </a:lnTo>
                  <a:lnTo>
                    <a:pt x="466" y="94"/>
                  </a:lnTo>
                  <a:lnTo>
                    <a:pt x="464" y="92"/>
                  </a:lnTo>
                  <a:lnTo>
                    <a:pt x="460" y="88"/>
                  </a:lnTo>
                  <a:lnTo>
                    <a:pt x="458" y="86"/>
                  </a:lnTo>
                  <a:lnTo>
                    <a:pt x="454" y="84"/>
                  </a:lnTo>
                  <a:lnTo>
                    <a:pt x="450" y="82"/>
                  </a:lnTo>
                  <a:lnTo>
                    <a:pt x="448" y="82"/>
                  </a:lnTo>
                  <a:lnTo>
                    <a:pt x="446" y="80"/>
                  </a:lnTo>
                  <a:lnTo>
                    <a:pt x="442" y="76"/>
                  </a:lnTo>
                  <a:lnTo>
                    <a:pt x="438" y="74"/>
                  </a:lnTo>
                  <a:lnTo>
                    <a:pt x="434" y="72"/>
                  </a:lnTo>
                  <a:lnTo>
                    <a:pt x="432" y="70"/>
                  </a:lnTo>
                  <a:lnTo>
                    <a:pt x="430" y="68"/>
                  </a:lnTo>
                  <a:lnTo>
                    <a:pt x="428" y="68"/>
                  </a:lnTo>
                  <a:lnTo>
                    <a:pt x="426" y="70"/>
                  </a:lnTo>
                  <a:lnTo>
                    <a:pt x="424" y="68"/>
                  </a:lnTo>
                  <a:lnTo>
                    <a:pt x="422" y="66"/>
                  </a:lnTo>
                  <a:lnTo>
                    <a:pt x="418" y="62"/>
                  </a:lnTo>
                  <a:lnTo>
                    <a:pt x="414" y="58"/>
                  </a:lnTo>
                  <a:lnTo>
                    <a:pt x="414" y="56"/>
                  </a:lnTo>
                  <a:lnTo>
                    <a:pt x="412" y="52"/>
                  </a:lnTo>
                  <a:lnTo>
                    <a:pt x="410" y="50"/>
                  </a:lnTo>
                  <a:lnTo>
                    <a:pt x="408" y="46"/>
                  </a:lnTo>
                  <a:lnTo>
                    <a:pt x="406" y="46"/>
                  </a:lnTo>
                  <a:lnTo>
                    <a:pt x="402" y="44"/>
                  </a:lnTo>
                  <a:lnTo>
                    <a:pt x="400" y="44"/>
                  </a:lnTo>
                  <a:lnTo>
                    <a:pt x="398" y="46"/>
                  </a:lnTo>
                  <a:lnTo>
                    <a:pt x="396" y="44"/>
                  </a:lnTo>
                  <a:lnTo>
                    <a:pt x="396" y="42"/>
                  </a:lnTo>
                  <a:lnTo>
                    <a:pt x="394" y="42"/>
                  </a:lnTo>
                  <a:lnTo>
                    <a:pt x="392" y="38"/>
                  </a:lnTo>
                  <a:lnTo>
                    <a:pt x="392" y="36"/>
                  </a:lnTo>
                  <a:lnTo>
                    <a:pt x="390" y="36"/>
                  </a:lnTo>
                  <a:lnTo>
                    <a:pt x="388" y="32"/>
                  </a:lnTo>
                  <a:lnTo>
                    <a:pt x="386" y="32"/>
                  </a:lnTo>
                  <a:lnTo>
                    <a:pt x="384" y="32"/>
                  </a:lnTo>
                  <a:lnTo>
                    <a:pt x="382" y="30"/>
                  </a:lnTo>
                  <a:lnTo>
                    <a:pt x="380" y="28"/>
                  </a:lnTo>
                  <a:lnTo>
                    <a:pt x="380" y="30"/>
                  </a:lnTo>
                  <a:lnTo>
                    <a:pt x="378" y="32"/>
                  </a:lnTo>
                  <a:lnTo>
                    <a:pt x="376" y="34"/>
                  </a:lnTo>
                  <a:lnTo>
                    <a:pt x="372" y="32"/>
                  </a:lnTo>
                  <a:lnTo>
                    <a:pt x="372" y="30"/>
                  </a:lnTo>
                  <a:lnTo>
                    <a:pt x="370" y="32"/>
                  </a:lnTo>
                  <a:lnTo>
                    <a:pt x="368" y="32"/>
                  </a:lnTo>
                  <a:lnTo>
                    <a:pt x="366" y="30"/>
                  </a:lnTo>
                  <a:lnTo>
                    <a:pt x="366" y="28"/>
                  </a:lnTo>
                  <a:lnTo>
                    <a:pt x="362" y="26"/>
                  </a:lnTo>
                  <a:lnTo>
                    <a:pt x="360" y="24"/>
                  </a:lnTo>
                  <a:lnTo>
                    <a:pt x="356" y="24"/>
                  </a:lnTo>
                  <a:lnTo>
                    <a:pt x="352" y="24"/>
                  </a:lnTo>
                  <a:lnTo>
                    <a:pt x="348" y="24"/>
                  </a:lnTo>
                  <a:lnTo>
                    <a:pt x="348" y="20"/>
                  </a:lnTo>
                  <a:lnTo>
                    <a:pt x="344" y="18"/>
                  </a:lnTo>
                  <a:lnTo>
                    <a:pt x="338" y="16"/>
                  </a:lnTo>
                  <a:lnTo>
                    <a:pt x="336" y="14"/>
                  </a:lnTo>
                  <a:lnTo>
                    <a:pt x="332" y="12"/>
                  </a:lnTo>
                  <a:lnTo>
                    <a:pt x="328" y="10"/>
                  </a:lnTo>
                  <a:lnTo>
                    <a:pt x="322" y="10"/>
                  </a:lnTo>
                  <a:lnTo>
                    <a:pt x="318" y="10"/>
                  </a:lnTo>
                  <a:lnTo>
                    <a:pt x="314" y="8"/>
                  </a:lnTo>
                  <a:lnTo>
                    <a:pt x="308" y="6"/>
                  </a:lnTo>
                  <a:lnTo>
                    <a:pt x="306" y="4"/>
                  </a:lnTo>
                  <a:lnTo>
                    <a:pt x="302" y="2"/>
                  </a:lnTo>
                  <a:lnTo>
                    <a:pt x="294" y="0"/>
                  </a:lnTo>
                  <a:lnTo>
                    <a:pt x="288" y="0"/>
                  </a:lnTo>
                  <a:lnTo>
                    <a:pt x="284" y="0"/>
                  </a:lnTo>
                  <a:lnTo>
                    <a:pt x="278" y="0"/>
                  </a:lnTo>
                  <a:lnTo>
                    <a:pt x="274" y="2"/>
                  </a:lnTo>
                  <a:lnTo>
                    <a:pt x="268" y="2"/>
                  </a:lnTo>
                  <a:lnTo>
                    <a:pt x="264" y="2"/>
                  </a:lnTo>
                  <a:lnTo>
                    <a:pt x="260" y="2"/>
                  </a:lnTo>
                  <a:lnTo>
                    <a:pt x="256" y="2"/>
                  </a:lnTo>
                  <a:lnTo>
                    <a:pt x="248" y="4"/>
                  </a:lnTo>
                  <a:lnTo>
                    <a:pt x="242" y="4"/>
                  </a:lnTo>
                  <a:lnTo>
                    <a:pt x="238" y="4"/>
                  </a:lnTo>
                  <a:lnTo>
                    <a:pt x="234" y="4"/>
                  </a:lnTo>
                  <a:lnTo>
                    <a:pt x="228" y="4"/>
                  </a:lnTo>
                  <a:lnTo>
                    <a:pt x="226" y="4"/>
                  </a:lnTo>
                  <a:lnTo>
                    <a:pt x="224" y="4"/>
                  </a:lnTo>
                  <a:lnTo>
                    <a:pt x="222" y="4"/>
                  </a:lnTo>
                  <a:lnTo>
                    <a:pt x="216" y="6"/>
                  </a:lnTo>
                  <a:lnTo>
                    <a:pt x="212" y="4"/>
                  </a:lnTo>
                  <a:lnTo>
                    <a:pt x="208" y="0"/>
                  </a:lnTo>
                  <a:lnTo>
                    <a:pt x="204" y="0"/>
                  </a:lnTo>
                  <a:lnTo>
                    <a:pt x="194" y="0"/>
                  </a:lnTo>
                  <a:lnTo>
                    <a:pt x="192" y="2"/>
                  </a:lnTo>
                  <a:lnTo>
                    <a:pt x="188" y="2"/>
                  </a:lnTo>
                  <a:lnTo>
                    <a:pt x="180" y="2"/>
                  </a:lnTo>
                  <a:lnTo>
                    <a:pt x="172" y="2"/>
                  </a:lnTo>
                  <a:lnTo>
                    <a:pt x="166" y="4"/>
                  </a:lnTo>
                  <a:lnTo>
                    <a:pt x="162" y="6"/>
                  </a:lnTo>
                  <a:lnTo>
                    <a:pt x="158" y="4"/>
                  </a:lnTo>
                  <a:lnTo>
                    <a:pt x="154" y="4"/>
                  </a:lnTo>
                  <a:lnTo>
                    <a:pt x="150" y="4"/>
                  </a:lnTo>
                  <a:lnTo>
                    <a:pt x="148" y="4"/>
                  </a:lnTo>
                  <a:lnTo>
                    <a:pt x="140" y="4"/>
                  </a:lnTo>
                  <a:lnTo>
                    <a:pt x="134" y="4"/>
                  </a:lnTo>
                  <a:lnTo>
                    <a:pt x="128" y="4"/>
                  </a:lnTo>
                  <a:lnTo>
                    <a:pt x="124" y="4"/>
                  </a:lnTo>
                  <a:lnTo>
                    <a:pt x="116" y="4"/>
                  </a:lnTo>
                  <a:lnTo>
                    <a:pt x="112" y="4"/>
                  </a:lnTo>
                  <a:lnTo>
                    <a:pt x="106" y="4"/>
                  </a:lnTo>
                  <a:lnTo>
                    <a:pt x="102" y="4"/>
                  </a:lnTo>
                  <a:lnTo>
                    <a:pt x="96" y="4"/>
                  </a:lnTo>
                  <a:lnTo>
                    <a:pt x="90" y="4"/>
                  </a:lnTo>
                  <a:lnTo>
                    <a:pt x="86" y="4"/>
                  </a:lnTo>
                  <a:lnTo>
                    <a:pt x="82" y="4"/>
                  </a:lnTo>
                  <a:lnTo>
                    <a:pt x="80" y="4"/>
                  </a:lnTo>
                  <a:lnTo>
                    <a:pt x="78" y="4"/>
                  </a:lnTo>
                  <a:lnTo>
                    <a:pt x="76" y="2"/>
                  </a:lnTo>
                  <a:lnTo>
                    <a:pt x="72" y="2"/>
                  </a:lnTo>
                  <a:lnTo>
                    <a:pt x="66" y="2"/>
                  </a:lnTo>
                  <a:lnTo>
                    <a:pt x="62" y="4"/>
                  </a:lnTo>
                  <a:lnTo>
                    <a:pt x="56" y="2"/>
                  </a:lnTo>
                  <a:lnTo>
                    <a:pt x="54" y="4"/>
                  </a:lnTo>
                  <a:lnTo>
                    <a:pt x="48" y="4"/>
                  </a:lnTo>
                  <a:lnTo>
                    <a:pt x="38" y="2"/>
                  </a:lnTo>
                  <a:lnTo>
                    <a:pt x="34" y="4"/>
                  </a:lnTo>
                  <a:lnTo>
                    <a:pt x="32" y="2"/>
                  </a:lnTo>
                  <a:lnTo>
                    <a:pt x="28" y="0"/>
                  </a:lnTo>
                  <a:lnTo>
                    <a:pt x="26" y="0"/>
                  </a:lnTo>
                  <a:lnTo>
                    <a:pt x="24" y="2"/>
                  </a:lnTo>
                  <a:lnTo>
                    <a:pt x="22" y="2"/>
                  </a:lnTo>
                  <a:lnTo>
                    <a:pt x="18" y="2"/>
                  </a:lnTo>
                  <a:lnTo>
                    <a:pt x="16" y="2"/>
                  </a:lnTo>
                  <a:lnTo>
                    <a:pt x="14" y="2"/>
                  </a:lnTo>
                  <a:lnTo>
                    <a:pt x="10" y="2"/>
                  </a:lnTo>
                  <a:lnTo>
                    <a:pt x="6" y="2"/>
                  </a:lnTo>
                  <a:lnTo>
                    <a:pt x="0" y="2"/>
                  </a:lnTo>
                  <a:lnTo>
                    <a:pt x="0" y="4"/>
                  </a:lnTo>
                  <a:lnTo>
                    <a:pt x="0" y="6"/>
                  </a:lnTo>
                  <a:lnTo>
                    <a:pt x="2" y="6"/>
                  </a:lnTo>
                  <a:lnTo>
                    <a:pt x="2" y="8"/>
                  </a:lnTo>
                  <a:lnTo>
                    <a:pt x="4" y="10"/>
                  </a:lnTo>
                  <a:lnTo>
                    <a:pt x="4" y="10"/>
                  </a:lnTo>
                  <a:lnTo>
                    <a:pt x="4" y="12"/>
                  </a:lnTo>
                  <a:lnTo>
                    <a:pt x="20" y="10"/>
                  </a:lnTo>
                  <a:lnTo>
                    <a:pt x="20" y="10"/>
                  </a:lnTo>
                  <a:lnTo>
                    <a:pt x="20" y="12"/>
                  </a:lnTo>
                  <a:lnTo>
                    <a:pt x="20" y="18"/>
                  </a:lnTo>
                  <a:lnTo>
                    <a:pt x="20" y="22"/>
                  </a:lnTo>
                  <a:lnTo>
                    <a:pt x="20" y="24"/>
                  </a:lnTo>
                  <a:lnTo>
                    <a:pt x="18" y="24"/>
                  </a:lnTo>
                  <a:lnTo>
                    <a:pt x="18" y="26"/>
                  </a:lnTo>
                  <a:lnTo>
                    <a:pt x="18" y="30"/>
                  </a:lnTo>
                  <a:lnTo>
                    <a:pt x="20" y="32"/>
                  </a:lnTo>
                  <a:lnTo>
                    <a:pt x="22" y="34"/>
                  </a:lnTo>
                  <a:lnTo>
                    <a:pt x="22" y="36"/>
                  </a:lnTo>
                  <a:lnTo>
                    <a:pt x="18" y="42"/>
                  </a:lnTo>
                  <a:lnTo>
                    <a:pt x="18" y="44"/>
                  </a:lnTo>
                  <a:lnTo>
                    <a:pt x="12" y="46"/>
                  </a:lnTo>
                  <a:lnTo>
                    <a:pt x="10" y="50"/>
                  </a:lnTo>
                  <a:lnTo>
                    <a:pt x="10" y="52"/>
                  </a:lnTo>
                  <a:lnTo>
                    <a:pt x="8" y="54"/>
                  </a:lnTo>
                  <a:lnTo>
                    <a:pt x="6" y="56"/>
                  </a:lnTo>
                  <a:lnTo>
                    <a:pt x="6" y="58"/>
                  </a:lnTo>
                  <a:lnTo>
                    <a:pt x="8" y="60"/>
                  </a:lnTo>
                  <a:lnTo>
                    <a:pt x="8" y="62"/>
                  </a:lnTo>
                  <a:lnTo>
                    <a:pt x="10" y="64"/>
                  </a:lnTo>
                  <a:lnTo>
                    <a:pt x="12" y="66"/>
                  </a:lnTo>
                  <a:lnTo>
                    <a:pt x="12" y="68"/>
                  </a:lnTo>
                  <a:lnTo>
                    <a:pt x="16" y="72"/>
                  </a:lnTo>
                  <a:lnTo>
                    <a:pt x="20" y="74"/>
                  </a:lnTo>
                  <a:lnTo>
                    <a:pt x="22" y="76"/>
                  </a:lnTo>
                  <a:lnTo>
                    <a:pt x="22" y="78"/>
                  </a:lnTo>
                  <a:lnTo>
                    <a:pt x="24" y="82"/>
                  </a:lnTo>
                  <a:lnTo>
                    <a:pt x="24" y="86"/>
                  </a:lnTo>
                  <a:lnTo>
                    <a:pt x="22" y="90"/>
                  </a:lnTo>
                  <a:lnTo>
                    <a:pt x="22" y="92"/>
                  </a:lnTo>
                  <a:lnTo>
                    <a:pt x="24" y="98"/>
                  </a:lnTo>
                  <a:lnTo>
                    <a:pt x="22" y="102"/>
                  </a:lnTo>
                  <a:lnTo>
                    <a:pt x="22" y="104"/>
                  </a:lnTo>
                  <a:lnTo>
                    <a:pt x="20" y="106"/>
                  </a:lnTo>
                  <a:lnTo>
                    <a:pt x="20" y="106"/>
                  </a:lnTo>
                  <a:lnTo>
                    <a:pt x="18" y="108"/>
                  </a:lnTo>
                  <a:lnTo>
                    <a:pt x="18" y="110"/>
                  </a:lnTo>
                  <a:lnTo>
                    <a:pt x="16" y="112"/>
                  </a:lnTo>
                  <a:lnTo>
                    <a:pt x="18" y="114"/>
                  </a:lnTo>
                  <a:lnTo>
                    <a:pt x="16" y="116"/>
                  </a:lnTo>
                  <a:lnTo>
                    <a:pt x="22" y="122"/>
                  </a:lnTo>
                  <a:lnTo>
                    <a:pt x="28" y="124"/>
                  </a:lnTo>
                  <a:lnTo>
                    <a:pt x="28" y="124"/>
                  </a:lnTo>
                  <a:lnTo>
                    <a:pt x="30" y="126"/>
                  </a:lnTo>
                  <a:lnTo>
                    <a:pt x="30" y="128"/>
                  </a:lnTo>
                  <a:lnTo>
                    <a:pt x="32" y="130"/>
                  </a:lnTo>
                  <a:lnTo>
                    <a:pt x="32" y="132"/>
                  </a:lnTo>
                  <a:lnTo>
                    <a:pt x="32" y="134"/>
                  </a:lnTo>
                  <a:lnTo>
                    <a:pt x="32" y="144"/>
                  </a:lnTo>
                  <a:lnTo>
                    <a:pt x="32" y="146"/>
                  </a:lnTo>
                  <a:lnTo>
                    <a:pt x="30" y="150"/>
                  </a:lnTo>
                  <a:lnTo>
                    <a:pt x="28" y="152"/>
                  </a:lnTo>
                  <a:lnTo>
                    <a:pt x="28" y="154"/>
                  </a:lnTo>
                  <a:lnTo>
                    <a:pt x="28" y="156"/>
                  </a:lnTo>
                  <a:lnTo>
                    <a:pt x="28" y="158"/>
                  </a:lnTo>
                  <a:lnTo>
                    <a:pt x="26" y="160"/>
                  </a:lnTo>
                  <a:lnTo>
                    <a:pt x="24" y="162"/>
                  </a:lnTo>
                  <a:lnTo>
                    <a:pt x="24" y="164"/>
                  </a:lnTo>
                  <a:lnTo>
                    <a:pt x="24" y="166"/>
                  </a:lnTo>
                  <a:lnTo>
                    <a:pt x="24" y="168"/>
                  </a:lnTo>
                  <a:lnTo>
                    <a:pt x="24" y="170"/>
                  </a:lnTo>
                  <a:lnTo>
                    <a:pt x="22" y="172"/>
                  </a:lnTo>
                  <a:lnTo>
                    <a:pt x="20" y="172"/>
                  </a:lnTo>
                  <a:lnTo>
                    <a:pt x="22" y="174"/>
                  </a:lnTo>
                  <a:lnTo>
                    <a:pt x="20" y="176"/>
                  </a:lnTo>
                  <a:lnTo>
                    <a:pt x="22" y="178"/>
                  </a:lnTo>
                  <a:lnTo>
                    <a:pt x="22" y="180"/>
                  </a:lnTo>
                  <a:lnTo>
                    <a:pt x="22" y="182"/>
                  </a:lnTo>
                  <a:lnTo>
                    <a:pt x="22" y="184"/>
                  </a:lnTo>
                  <a:lnTo>
                    <a:pt x="22" y="186"/>
                  </a:lnTo>
                  <a:lnTo>
                    <a:pt x="20" y="186"/>
                  </a:lnTo>
                  <a:lnTo>
                    <a:pt x="18" y="194"/>
                  </a:lnTo>
                  <a:lnTo>
                    <a:pt x="18" y="196"/>
                  </a:lnTo>
                  <a:lnTo>
                    <a:pt x="16" y="202"/>
                  </a:lnTo>
                  <a:lnTo>
                    <a:pt x="16" y="202"/>
                  </a:lnTo>
                  <a:lnTo>
                    <a:pt x="16" y="204"/>
                  </a:lnTo>
                  <a:lnTo>
                    <a:pt x="16" y="206"/>
                  </a:lnTo>
                  <a:lnTo>
                    <a:pt x="16" y="208"/>
                  </a:lnTo>
                  <a:lnTo>
                    <a:pt x="16" y="210"/>
                  </a:lnTo>
                  <a:lnTo>
                    <a:pt x="16" y="214"/>
                  </a:lnTo>
                  <a:lnTo>
                    <a:pt x="18" y="216"/>
                  </a:lnTo>
                  <a:lnTo>
                    <a:pt x="18" y="218"/>
                  </a:lnTo>
                  <a:lnTo>
                    <a:pt x="18" y="220"/>
                  </a:lnTo>
                  <a:lnTo>
                    <a:pt x="16" y="220"/>
                  </a:lnTo>
                  <a:lnTo>
                    <a:pt x="14" y="224"/>
                  </a:lnTo>
                  <a:lnTo>
                    <a:pt x="12" y="226"/>
                  </a:lnTo>
                  <a:lnTo>
                    <a:pt x="12" y="228"/>
                  </a:lnTo>
                  <a:lnTo>
                    <a:pt x="10" y="230"/>
                  </a:lnTo>
                  <a:lnTo>
                    <a:pt x="8" y="230"/>
                  </a:lnTo>
                  <a:lnTo>
                    <a:pt x="6" y="230"/>
                  </a:lnTo>
                  <a:lnTo>
                    <a:pt x="4" y="230"/>
                  </a:lnTo>
                  <a:lnTo>
                    <a:pt x="6" y="232"/>
                  </a:lnTo>
                  <a:lnTo>
                    <a:pt x="8" y="232"/>
                  </a:lnTo>
                  <a:lnTo>
                    <a:pt x="8" y="234"/>
                  </a:lnTo>
                  <a:lnTo>
                    <a:pt x="10" y="236"/>
                  </a:lnTo>
                  <a:lnTo>
                    <a:pt x="10" y="238"/>
                  </a:lnTo>
                  <a:lnTo>
                    <a:pt x="10" y="240"/>
                  </a:lnTo>
                  <a:lnTo>
                    <a:pt x="12" y="240"/>
                  </a:lnTo>
                  <a:lnTo>
                    <a:pt x="12" y="242"/>
                  </a:lnTo>
                  <a:lnTo>
                    <a:pt x="14" y="242"/>
                  </a:lnTo>
                  <a:lnTo>
                    <a:pt x="14" y="244"/>
                  </a:lnTo>
                  <a:lnTo>
                    <a:pt x="16" y="244"/>
                  </a:lnTo>
                  <a:lnTo>
                    <a:pt x="16" y="246"/>
                  </a:lnTo>
                  <a:lnTo>
                    <a:pt x="18" y="246"/>
                  </a:lnTo>
                  <a:lnTo>
                    <a:pt x="18" y="248"/>
                  </a:lnTo>
                  <a:lnTo>
                    <a:pt x="20" y="250"/>
                  </a:lnTo>
                  <a:lnTo>
                    <a:pt x="22" y="250"/>
                  </a:lnTo>
                  <a:lnTo>
                    <a:pt x="22" y="252"/>
                  </a:lnTo>
                  <a:lnTo>
                    <a:pt x="24" y="254"/>
                  </a:lnTo>
                  <a:lnTo>
                    <a:pt x="26" y="256"/>
                  </a:lnTo>
                  <a:lnTo>
                    <a:pt x="26" y="258"/>
                  </a:lnTo>
                  <a:lnTo>
                    <a:pt x="26" y="260"/>
                  </a:lnTo>
                  <a:lnTo>
                    <a:pt x="26" y="262"/>
                  </a:lnTo>
                  <a:lnTo>
                    <a:pt x="26" y="264"/>
                  </a:lnTo>
                  <a:lnTo>
                    <a:pt x="28" y="264"/>
                  </a:lnTo>
                  <a:lnTo>
                    <a:pt x="28" y="266"/>
                  </a:lnTo>
                  <a:lnTo>
                    <a:pt x="28" y="268"/>
                  </a:lnTo>
                  <a:lnTo>
                    <a:pt x="30" y="270"/>
                  </a:lnTo>
                  <a:lnTo>
                    <a:pt x="30" y="272"/>
                  </a:lnTo>
                  <a:lnTo>
                    <a:pt x="30" y="274"/>
                  </a:lnTo>
                  <a:lnTo>
                    <a:pt x="28" y="276"/>
                  </a:lnTo>
                  <a:lnTo>
                    <a:pt x="28" y="278"/>
                  </a:lnTo>
                  <a:lnTo>
                    <a:pt x="28" y="280"/>
                  </a:lnTo>
                  <a:lnTo>
                    <a:pt x="30" y="282"/>
                  </a:lnTo>
                  <a:lnTo>
                    <a:pt x="30" y="284"/>
                  </a:lnTo>
                  <a:lnTo>
                    <a:pt x="30" y="286"/>
                  </a:lnTo>
                  <a:lnTo>
                    <a:pt x="32" y="288"/>
                  </a:lnTo>
                  <a:lnTo>
                    <a:pt x="32" y="290"/>
                  </a:lnTo>
                  <a:lnTo>
                    <a:pt x="32" y="292"/>
                  </a:lnTo>
                  <a:lnTo>
                    <a:pt x="32" y="294"/>
                  </a:lnTo>
                  <a:lnTo>
                    <a:pt x="32" y="296"/>
                  </a:lnTo>
                  <a:lnTo>
                    <a:pt x="32" y="298"/>
                  </a:lnTo>
                  <a:lnTo>
                    <a:pt x="34" y="298"/>
                  </a:lnTo>
                  <a:lnTo>
                    <a:pt x="34" y="298"/>
                  </a:lnTo>
                  <a:lnTo>
                    <a:pt x="34" y="300"/>
                  </a:lnTo>
                  <a:lnTo>
                    <a:pt x="36" y="302"/>
                  </a:lnTo>
                  <a:lnTo>
                    <a:pt x="38" y="302"/>
                  </a:lnTo>
                  <a:lnTo>
                    <a:pt x="38" y="304"/>
                  </a:lnTo>
                  <a:lnTo>
                    <a:pt x="38" y="306"/>
                  </a:lnTo>
                  <a:lnTo>
                    <a:pt x="36" y="308"/>
                  </a:lnTo>
                  <a:lnTo>
                    <a:pt x="36" y="310"/>
                  </a:lnTo>
                  <a:lnTo>
                    <a:pt x="38" y="310"/>
                  </a:lnTo>
                  <a:lnTo>
                    <a:pt x="38" y="308"/>
                  </a:lnTo>
                  <a:lnTo>
                    <a:pt x="40" y="308"/>
                  </a:lnTo>
                  <a:lnTo>
                    <a:pt x="42" y="308"/>
                  </a:lnTo>
                  <a:lnTo>
                    <a:pt x="44" y="310"/>
                  </a:lnTo>
                  <a:lnTo>
                    <a:pt x="46" y="312"/>
                  </a:lnTo>
                  <a:lnTo>
                    <a:pt x="46" y="314"/>
                  </a:lnTo>
                  <a:lnTo>
                    <a:pt x="46" y="316"/>
                  </a:lnTo>
                  <a:lnTo>
                    <a:pt x="46" y="318"/>
                  </a:lnTo>
                  <a:lnTo>
                    <a:pt x="48" y="320"/>
                  </a:lnTo>
                  <a:lnTo>
                    <a:pt x="48" y="322"/>
                  </a:lnTo>
                  <a:lnTo>
                    <a:pt x="48" y="324"/>
                  </a:lnTo>
                  <a:lnTo>
                    <a:pt x="46" y="324"/>
                  </a:lnTo>
                  <a:lnTo>
                    <a:pt x="46" y="326"/>
                  </a:lnTo>
                  <a:lnTo>
                    <a:pt x="46" y="328"/>
                  </a:lnTo>
                  <a:lnTo>
                    <a:pt x="46" y="330"/>
                  </a:lnTo>
                  <a:lnTo>
                    <a:pt x="44" y="332"/>
                  </a:lnTo>
                  <a:lnTo>
                    <a:pt x="42" y="334"/>
                  </a:lnTo>
                  <a:lnTo>
                    <a:pt x="40" y="334"/>
                  </a:lnTo>
                  <a:lnTo>
                    <a:pt x="38" y="334"/>
                  </a:lnTo>
                  <a:lnTo>
                    <a:pt x="38" y="336"/>
                  </a:lnTo>
                  <a:lnTo>
                    <a:pt x="36" y="336"/>
                  </a:lnTo>
                  <a:lnTo>
                    <a:pt x="36" y="338"/>
                  </a:lnTo>
                  <a:lnTo>
                    <a:pt x="34" y="338"/>
                  </a:lnTo>
                  <a:lnTo>
                    <a:pt x="34" y="340"/>
                  </a:lnTo>
                  <a:lnTo>
                    <a:pt x="36" y="340"/>
                  </a:lnTo>
                  <a:lnTo>
                    <a:pt x="36" y="342"/>
                  </a:lnTo>
                  <a:lnTo>
                    <a:pt x="36" y="344"/>
                  </a:lnTo>
                  <a:lnTo>
                    <a:pt x="36" y="346"/>
                  </a:lnTo>
                  <a:lnTo>
                    <a:pt x="38" y="346"/>
                  </a:lnTo>
                  <a:lnTo>
                    <a:pt x="38" y="346"/>
                  </a:lnTo>
                  <a:lnTo>
                    <a:pt x="38" y="348"/>
                  </a:lnTo>
                  <a:lnTo>
                    <a:pt x="36" y="348"/>
                  </a:lnTo>
                  <a:lnTo>
                    <a:pt x="34" y="350"/>
                  </a:lnTo>
                  <a:lnTo>
                    <a:pt x="34" y="348"/>
                  </a:lnTo>
                  <a:lnTo>
                    <a:pt x="32" y="348"/>
                  </a:lnTo>
                  <a:lnTo>
                    <a:pt x="32" y="350"/>
                  </a:lnTo>
                  <a:lnTo>
                    <a:pt x="32" y="352"/>
                  </a:lnTo>
                  <a:lnTo>
                    <a:pt x="32" y="354"/>
                  </a:lnTo>
                  <a:lnTo>
                    <a:pt x="30" y="354"/>
                  </a:lnTo>
                  <a:lnTo>
                    <a:pt x="28" y="354"/>
                  </a:lnTo>
                  <a:lnTo>
                    <a:pt x="28" y="354"/>
                  </a:lnTo>
                  <a:lnTo>
                    <a:pt x="26" y="356"/>
                  </a:lnTo>
                  <a:lnTo>
                    <a:pt x="26" y="354"/>
                  </a:lnTo>
                  <a:lnTo>
                    <a:pt x="24" y="354"/>
                  </a:lnTo>
                  <a:lnTo>
                    <a:pt x="22" y="356"/>
                  </a:lnTo>
                  <a:lnTo>
                    <a:pt x="20" y="356"/>
                  </a:lnTo>
                  <a:lnTo>
                    <a:pt x="22" y="358"/>
                  </a:lnTo>
                  <a:lnTo>
                    <a:pt x="22" y="360"/>
                  </a:lnTo>
                  <a:lnTo>
                    <a:pt x="20" y="362"/>
                  </a:lnTo>
                  <a:lnTo>
                    <a:pt x="20" y="364"/>
                  </a:lnTo>
                  <a:lnTo>
                    <a:pt x="22" y="366"/>
                  </a:lnTo>
                  <a:lnTo>
                    <a:pt x="22" y="368"/>
                  </a:lnTo>
                  <a:lnTo>
                    <a:pt x="22" y="370"/>
                  </a:lnTo>
                  <a:lnTo>
                    <a:pt x="22" y="372"/>
                  </a:lnTo>
                  <a:lnTo>
                    <a:pt x="22" y="374"/>
                  </a:lnTo>
                  <a:lnTo>
                    <a:pt x="22" y="376"/>
                  </a:lnTo>
                  <a:lnTo>
                    <a:pt x="22" y="378"/>
                  </a:lnTo>
                  <a:lnTo>
                    <a:pt x="20" y="382"/>
                  </a:lnTo>
                  <a:lnTo>
                    <a:pt x="18" y="384"/>
                  </a:lnTo>
                  <a:lnTo>
                    <a:pt x="18" y="386"/>
                  </a:lnTo>
                  <a:lnTo>
                    <a:pt x="20" y="386"/>
                  </a:lnTo>
                  <a:lnTo>
                    <a:pt x="18" y="388"/>
                  </a:lnTo>
                  <a:lnTo>
                    <a:pt x="18" y="390"/>
                  </a:lnTo>
                  <a:lnTo>
                    <a:pt x="18" y="392"/>
                  </a:lnTo>
                  <a:lnTo>
                    <a:pt x="18" y="394"/>
                  </a:lnTo>
                  <a:lnTo>
                    <a:pt x="16" y="394"/>
                  </a:lnTo>
                  <a:lnTo>
                    <a:pt x="18" y="394"/>
                  </a:lnTo>
                  <a:lnTo>
                    <a:pt x="18" y="396"/>
                  </a:lnTo>
                  <a:lnTo>
                    <a:pt x="16" y="398"/>
                  </a:lnTo>
                  <a:lnTo>
                    <a:pt x="18" y="398"/>
                  </a:lnTo>
                  <a:lnTo>
                    <a:pt x="18" y="400"/>
                  </a:lnTo>
                  <a:lnTo>
                    <a:pt x="18" y="402"/>
                  </a:lnTo>
                  <a:lnTo>
                    <a:pt x="18" y="404"/>
                  </a:lnTo>
                  <a:lnTo>
                    <a:pt x="16" y="406"/>
                  </a:lnTo>
                  <a:lnTo>
                    <a:pt x="16" y="408"/>
                  </a:lnTo>
                  <a:lnTo>
                    <a:pt x="16" y="412"/>
                  </a:lnTo>
                  <a:lnTo>
                    <a:pt x="16" y="414"/>
                  </a:lnTo>
                  <a:lnTo>
                    <a:pt x="16" y="416"/>
                  </a:lnTo>
                  <a:lnTo>
                    <a:pt x="16" y="418"/>
                  </a:lnTo>
                  <a:lnTo>
                    <a:pt x="14" y="418"/>
                  </a:lnTo>
                  <a:lnTo>
                    <a:pt x="16" y="420"/>
                  </a:lnTo>
                  <a:lnTo>
                    <a:pt x="18" y="420"/>
                  </a:lnTo>
                  <a:lnTo>
                    <a:pt x="18" y="422"/>
                  </a:lnTo>
                  <a:lnTo>
                    <a:pt x="18" y="424"/>
                  </a:lnTo>
                  <a:lnTo>
                    <a:pt x="20" y="426"/>
                  </a:lnTo>
                  <a:lnTo>
                    <a:pt x="22" y="428"/>
                  </a:lnTo>
                  <a:lnTo>
                    <a:pt x="22" y="430"/>
                  </a:lnTo>
                  <a:lnTo>
                    <a:pt x="22" y="432"/>
                  </a:lnTo>
                  <a:lnTo>
                    <a:pt x="22" y="434"/>
                  </a:lnTo>
                  <a:lnTo>
                    <a:pt x="22" y="436"/>
                  </a:lnTo>
                  <a:lnTo>
                    <a:pt x="22" y="438"/>
                  </a:lnTo>
                  <a:lnTo>
                    <a:pt x="20" y="440"/>
                  </a:lnTo>
                  <a:lnTo>
                    <a:pt x="22" y="440"/>
                  </a:lnTo>
                  <a:lnTo>
                    <a:pt x="22" y="442"/>
                  </a:lnTo>
                  <a:lnTo>
                    <a:pt x="22" y="442"/>
                  </a:lnTo>
                  <a:lnTo>
                    <a:pt x="22" y="444"/>
                  </a:lnTo>
                  <a:lnTo>
                    <a:pt x="22" y="446"/>
                  </a:lnTo>
                  <a:lnTo>
                    <a:pt x="22" y="448"/>
                  </a:lnTo>
                  <a:lnTo>
                    <a:pt x="24" y="448"/>
                  </a:lnTo>
                  <a:lnTo>
                    <a:pt x="26" y="450"/>
                  </a:lnTo>
                  <a:lnTo>
                    <a:pt x="26" y="452"/>
                  </a:lnTo>
                  <a:lnTo>
                    <a:pt x="28" y="454"/>
                  </a:lnTo>
                  <a:lnTo>
                    <a:pt x="26" y="456"/>
                  </a:lnTo>
                  <a:lnTo>
                    <a:pt x="26" y="458"/>
                  </a:lnTo>
                  <a:lnTo>
                    <a:pt x="28" y="458"/>
                  </a:lnTo>
                  <a:lnTo>
                    <a:pt x="28" y="460"/>
                  </a:lnTo>
                  <a:lnTo>
                    <a:pt x="28" y="462"/>
                  </a:lnTo>
                  <a:lnTo>
                    <a:pt x="28" y="464"/>
                  </a:lnTo>
                  <a:lnTo>
                    <a:pt x="28" y="466"/>
                  </a:lnTo>
                  <a:lnTo>
                    <a:pt x="28" y="468"/>
                  </a:lnTo>
                  <a:lnTo>
                    <a:pt x="28" y="470"/>
                  </a:lnTo>
                  <a:lnTo>
                    <a:pt x="28" y="472"/>
                  </a:lnTo>
                  <a:lnTo>
                    <a:pt x="28" y="474"/>
                  </a:lnTo>
                  <a:lnTo>
                    <a:pt x="30" y="474"/>
                  </a:lnTo>
                  <a:lnTo>
                    <a:pt x="32" y="474"/>
                  </a:lnTo>
                  <a:lnTo>
                    <a:pt x="34" y="476"/>
                  </a:lnTo>
                  <a:lnTo>
                    <a:pt x="36" y="478"/>
                  </a:lnTo>
                  <a:lnTo>
                    <a:pt x="36" y="480"/>
                  </a:lnTo>
                  <a:lnTo>
                    <a:pt x="38" y="482"/>
                  </a:lnTo>
                  <a:lnTo>
                    <a:pt x="38" y="484"/>
                  </a:lnTo>
                  <a:lnTo>
                    <a:pt x="38" y="486"/>
                  </a:lnTo>
                  <a:lnTo>
                    <a:pt x="38" y="488"/>
                  </a:lnTo>
                  <a:lnTo>
                    <a:pt x="38" y="490"/>
                  </a:lnTo>
                  <a:lnTo>
                    <a:pt x="38" y="490"/>
                  </a:lnTo>
                  <a:lnTo>
                    <a:pt x="36" y="492"/>
                  </a:lnTo>
                  <a:lnTo>
                    <a:pt x="36" y="494"/>
                  </a:lnTo>
                  <a:lnTo>
                    <a:pt x="36" y="496"/>
                  </a:lnTo>
                  <a:lnTo>
                    <a:pt x="36" y="498"/>
                  </a:lnTo>
                  <a:lnTo>
                    <a:pt x="36" y="500"/>
                  </a:lnTo>
                  <a:lnTo>
                    <a:pt x="38" y="502"/>
                  </a:lnTo>
                  <a:lnTo>
                    <a:pt x="36" y="504"/>
                  </a:lnTo>
                  <a:lnTo>
                    <a:pt x="36" y="506"/>
                  </a:lnTo>
                  <a:lnTo>
                    <a:pt x="34" y="506"/>
                  </a:lnTo>
                  <a:lnTo>
                    <a:pt x="32" y="506"/>
                  </a:lnTo>
                  <a:lnTo>
                    <a:pt x="30" y="506"/>
                  </a:lnTo>
                  <a:lnTo>
                    <a:pt x="28" y="506"/>
                  </a:lnTo>
                  <a:lnTo>
                    <a:pt x="28" y="506"/>
                  </a:lnTo>
                  <a:lnTo>
                    <a:pt x="26" y="508"/>
                  </a:lnTo>
                  <a:lnTo>
                    <a:pt x="24" y="510"/>
                  </a:lnTo>
                  <a:lnTo>
                    <a:pt x="22" y="510"/>
                  </a:lnTo>
                  <a:lnTo>
                    <a:pt x="20" y="510"/>
                  </a:lnTo>
                  <a:lnTo>
                    <a:pt x="20" y="512"/>
                  </a:lnTo>
                  <a:lnTo>
                    <a:pt x="22" y="514"/>
                  </a:lnTo>
                  <a:lnTo>
                    <a:pt x="22" y="516"/>
                  </a:lnTo>
                  <a:lnTo>
                    <a:pt x="24" y="516"/>
                  </a:lnTo>
                  <a:lnTo>
                    <a:pt x="26" y="518"/>
                  </a:lnTo>
                  <a:lnTo>
                    <a:pt x="28" y="518"/>
                  </a:lnTo>
                  <a:lnTo>
                    <a:pt x="28" y="520"/>
                  </a:lnTo>
                  <a:lnTo>
                    <a:pt x="28" y="522"/>
                  </a:lnTo>
                  <a:lnTo>
                    <a:pt x="30" y="522"/>
                  </a:lnTo>
                  <a:lnTo>
                    <a:pt x="32" y="522"/>
                  </a:lnTo>
                  <a:lnTo>
                    <a:pt x="32" y="524"/>
                  </a:lnTo>
                  <a:lnTo>
                    <a:pt x="34" y="526"/>
                  </a:lnTo>
                  <a:lnTo>
                    <a:pt x="36" y="528"/>
                  </a:lnTo>
                  <a:lnTo>
                    <a:pt x="36" y="530"/>
                  </a:lnTo>
                  <a:lnTo>
                    <a:pt x="38" y="530"/>
                  </a:lnTo>
                  <a:lnTo>
                    <a:pt x="40" y="532"/>
                  </a:lnTo>
                  <a:lnTo>
                    <a:pt x="42" y="534"/>
                  </a:lnTo>
                  <a:lnTo>
                    <a:pt x="44" y="534"/>
                  </a:lnTo>
                  <a:lnTo>
                    <a:pt x="44" y="536"/>
                  </a:lnTo>
                  <a:lnTo>
                    <a:pt x="44" y="538"/>
                  </a:lnTo>
                  <a:lnTo>
                    <a:pt x="46" y="538"/>
                  </a:lnTo>
                  <a:lnTo>
                    <a:pt x="48" y="538"/>
                  </a:lnTo>
                  <a:lnTo>
                    <a:pt x="50" y="538"/>
                  </a:lnTo>
                  <a:lnTo>
                    <a:pt x="50" y="540"/>
                  </a:lnTo>
                  <a:lnTo>
                    <a:pt x="52" y="542"/>
                  </a:lnTo>
                  <a:lnTo>
                    <a:pt x="52" y="544"/>
                  </a:lnTo>
                  <a:lnTo>
                    <a:pt x="52" y="546"/>
                  </a:lnTo>
                  <a:lnTo>
                    <a:pt x="54" y="546"/>
                  </a:lnTo>
                  <a:lnTo>
                    <a:pt x="54" y="548"/>
                  </a:lnTo>
                  <a:lnTo>
                    <a:pt x="54" y="550"/>
                  </a:lnTo>
                  <a:lnTo>
                    <a:pt x="56" y="550"/>
                  </a:lnTo>
                  <a:lnTo>
                    <a:pt x="56" y="553"/>
                  </a:lnTo>
                  <a:lnTo>
                    <a:pt x="58" y="555"/>
                  </a:lnTo>
                  <a:lnTo>
                    <a:pt x="58" y="557"/>
                  </a:lnTo>
                  <a:lnTo>
                    <a:pt x="56" y="559"/>
                  </a:lnTo>
                  <a:lnTo>
                    <a:pt x="56" y="561"/>
                  </a:lnTo>
                  <a:lnTo>
                    <a:pt x="56" y="563"/>
                  </a:lnTo>
                  <a:lnTo>
                    <a:pt x="58" y="567"/>
                  </a:lnTo>
                  <a:lnTo>
                    <a:pt x="58" y="569"/>
                  </a:lnTo>
                  <a:lnTo>
                    <a:pt x="58" y="571"/>
                  </a:lnTo>
                  <a:lnTo>
                    <a:pt x="58" y="573"/>
                  </a:lnTo>
                  <a:lnTo>
                    <a:pt x="58" y="575"/>
                  </a:lnTo>
                  <a:lnTo>
                    <a:pt x="60" y="577"/>
                  </a:lnTo>
                  <a:lnTo>
                    <a:pt x="62" y="577"/>
                  </a:lnTo>
                  <a:lnTo>
                    <a:pt x="64" y="577"/>
                  </a:lnTo>
                  <a:lnTo>
                    <a:pt x="66" y="575"/>
                  </a:lnTo>
                  <a:lnTo>
                    <a:pt x="68" y="575"/>
                  </a:lnTo>
                  <a:lnTo>
                    <a:pt x="70" y="575"/>
                  </a:lnTo>
                  <a:lnTo>
                    <a:pt x="72" y="575"/>
                  </a:lnTo>
                  <a:lnTo>
                    <a:pt x="72" y="577"/>
                  </a:lnTo>
                  <a:lnTo>
                    <a:pt x="74" y="577"/>
                  </a:lnTo>
                  <a:lnTo>
                    <a:pt x="76" y="579"/>
                  </a:lnTo>
                  <a:lnTo>
                    <a:pt x="76" y="581"/>
                  </a:lnTo>
                  <a:lnTo>
                    <a:pt x="76" y="583"/>
                  </a:lnTo>
                  <a:lnTo>
                    <a:pt x="78" y="585"/>
                  </a:lnTo>
                  <a:lnTo>
                    <a:pt x="80" y="587"/>
                  </a:lnTo>
                  <a:lnTo>
                    <a:pt x="80" y="587"/>
                  </a:lnTo>
                  <a:lnTo>
                    <a:pt x="82" y="589"/>
                  </a:lnTo>
                  <a:lnTo>
                    <a:pt x="82" y="591"/>
                  </a:lnTo>
                  <a:lnTo>
                    <a:pt x="84" y="593"/>
                  </a:lnTo>
                  <a:lnTo>
                    <a:pt x="86" y="593"/>
                  </a:lnTo>
                  <a:lnTo>
                    <a:pt x="86" y="595"/>
                  </a:lnTo>
                  <a:lnTo>
                    <a:pt x="88" y="597"/>
                  </a:lnTo>
                  <a:lnTo>
                    <a:pt x="88" y="599"/>
                  </a:lnTo>
                  <a:lnTo>
                    <a:pt x="90" y="599"/>
                  </a:lnTo>
                  <a:lnTo>
                    <a:pt x="92" y="601"/>
                  </a:lnTo>
                  <a:lnTo>
                    <a:pt x="92" y="603"/>
                  </a:lnTo>
                  <a:lnTo>
                    <a:pt x="94" y="603"/>
                  </a:lnTo>
                  <a:lnTo>
                    <a:pt x="94" y="605"/>
                  </a:lnTo>
                  <a:lnTo>
                    <a:pt x="94" y="607"/>
                  </a:lnTo>
                  <a:lnTo>
                    <a:pt x="96" y="609"/>
                  </a:lnTo>
                  <a:lnTo>
                    <a:pt x="96" y="611"/>
                  </a:lnTo>
                  <a:lnTo>
                    <a:pt x="98" y="613"/>
                  </a:lnTo>
                  <a:lnTo>
                    <a:pt x="100" y="619"/>
                  </a:lnTo>
                  <a:lnTo>
                    <a:pt x="100" y="621"/>
                  </a:lnTo>
                  <a:lnTo>
                    <a:pt x="98" y="621"/>
                  </a:lnTo>
                  <a:lnTo>
                    <a:pt x="98" y="623"/>
                  </a:lnTo>
                  <a:lnTo>
                    <a:pt x="100" y="625"/>
                  </a:lnTo>
                  <a:lnTo>
                    <a:pt x="100" y="627"/>
                  </a:lnTo>
                  <a:lnTo>
                    <a:pt x="102" y="629"/>
                  </a:lnTo>
                  <a:lnTo>
                    <a:pt x="102" y="631"/>
                  </a:lnTo>
                  <a:lnTo>
                    <a:pt x="102" y="633"/>
                  </a:lnTo>
                  <a:lnTo>
                    <a:pt x="102" y="635"/>
                  </a:lnTo>
                  <a:lnTo>
                    <a:pt x="102" y="635"/>
                  </a:lnTo>
                  <a:lnTo>
                    <a:pt x="102" y="637"/>
                  </a:lnTo>
                  <a:lnTo>
                    <a:pt x="102" y="639"/>
                  </a:lnTo>
                  <a:lnTo>
                    <a:pt x="104" y="639"/>
                  </a:lnTo>
                  <a:lnTo>
                    <a:pt x="106" y="641"/>
                  </a:lnTo>
                  <a:lnTo>
                    <a:pt x="106" y="643"/>
                  </a:lnTo>
                  <a:lnTo>
                    <a:pt x="104" y="645"/>
                  </a:lnTo>
                  <a:lnTo>
                    <a:pt x="102" y="645"/>
                  </a:lnTo>
                  <a:lnTo>
                    <a:pt x="102" y="647"/>
                  </a:lnTo>
                  <a:lnTo>
                    <a:pt x="102" y="649"/>
                  </a:lnTo>
                  <a:lnTo>
                    <a:pt x="104" y="651"/>
                  </a:lnTo>
                  <a:lnTo>
                    <a:pt x="106" y="651"/>
                  </a:lnTo>
                  <a:lnTo>
                    <a:pt x="106" y="653"/>
                  </a:lnTo>
                  <a:lnTo>
                    <a:pt x="108" y="655"/>
                  </a:lnTo>
                  <a:lnTo>
                    <a:pt x="110" y="659"/>
                  </a:lnTo>
                  <a:lnTo>
                    <a:pt x="112" y="659"/>
                  </a:lnTo>
                  <a:lnTo>
                    <a:pt x="118" y="667"/>
                  </a:lnTo>
                  <a:lnTo>
                    <a:pt x="118" y="669"/>
                  </a:lnTo>
                  <a:lnTo>
                    <a:pt x="122" y="669"/>
                  </a:lnTo>
                  <a:lnTo>
                    <a:pt x="124" y="675"/>
                  </a:lnTo>
                  <a:lnTo>
                    <a:pt x="124" y="677"/>
                  </a:lnTo>
                  <a:lnTo>
                    <a:pt x="124" y="679"/>
                  </a:lnTo>
                  <a:lnTo>
                    <a:pt x="126" y="679"/>
                  </a:lnTo>
                  <a:lnTo>
                    <a:pt x="128" y="679"/>
                  </a:lnTo>
                  <a:lnTo>
                    <a:pt x="130" y="681"/>
                  </a:lnTo>
                  <a:lnTo>
                    <a:pt x="130" y="683"/>
                  </a:lnTo>
                  <a:lnTo>
                    <a:pt x="132" y="683"/>
                  </a:lnTo>
                  <a:lnTo>
                    <a:pt x="134" y="683"/>
                  </a:lnTo>
                  <a:lnTo>
                    <a:pt x="136" y="685"/>
                  </a:lnTo>
                  <a:lnTo>
                    <a:pt x="138" y="685"/>
                  </a:lnTo>
                  <a:lnTo>
                    <a:pt x="140" y="687"/>
                  </a:lnTo>
                  <a:lnTo>
                    <a:pt x="146" y="691"/>
                  </a:lnTo>
                  <a:lnTo>
                    <a:pt x="156" y="699"/>
                  </a:lnTo>
                  <a:lnTo>
                    <a:pt x="160" y="709"/>
                  </a:lnTo>
                  <a:lnTo>
                    <a:pt x="178" y="705"/>
                  </a:lnTo>
                  <a:lnTo>
                    <a:pt x="182" y="707"/>
                  </a:lnTo>
                  <a:lnTo>
                    <a:pt x="202" y="711"/>
                  </a:lnTo>
                  <a:lnTo>
                    <a:pt x="220" y="707"/>
                  </a:lnTo>
                  <a:lnTo>
                    <a:pt x="222" y="709"/>
                  </a:lnTo>
                  <a:lnTo>
                    <a:pt x="228" y="711"/>
                  </a:lnTo>
                  <a:lnTo>
                    <a:pt x="232" y="717"/>
                  </a:lnTo>
                  <a:lnTo>
                    <a:pt x="236" y="721"/>
                  </a:lnTo>
                  <a:lnTo>
                    <a:pt x="238" y="723"/>
                  </a:lnTo>
                  <a:lnTo>
                    <a:pt x="240" y="725"/>
                  </a:lnTo>
                  <a:lnTo>
                    <a:pt x="242" y="731"/>
                  </a:lnTo>
                  <a:lnTo>
                    <a:pt x="240" y="737"/>
                  </a:lnTo>
                  <a:lnTo>
                    <a:pt x="238" y="737"/>
                  </a:lnTo>
                  <a:lnTo>
                    <a:pt x="236" y="737"/>
                  </a:lnTo>
                  <a:lnTo>
                    <a:pt x="236" y="739"/>
                  </a:lnTo>
                  <a:lnTo>
                    <a:pt x="238" y="743"/>
                  </a:lnTo>
                  <a:lnTo>
                    <a:pt x="238" y="745"/>
                  </a:lnTo>
                  <a:lnTo>
                    <a:pt x="240" y="751"/>
                  </a:lnTo>
                  <a:lnTo>
                    <a:pt x="238" y="757"/>
                  </a:lnTo>
                  <a:lnTo>
                    <a:pt x="240" y="759"/>
                  </a:lnTo>
                  <a:lnTo>
                    <a:pt x="242" y="765"/>
                  </a:lnTo>
                  <a:lnTo>
                    <a:pt x="240" y="771"/>
                  </a:lnTo>
                  <a:lnTo>
                    <a:pt x="240" y="775"/>
                  </a:lnTo>
                  <a:lnTo>
                    <a:pt x="240" y="779"/>
                  </a:lnTo>
                  <a:lnTo>
                    <a:pt x="242" y="781"/>
                  </a:lnTo>
                  <a:lnTo>
                    <a:pt x="240" y="785"/>
                  </a:lnTo>
                  <a:lnTo>
                    <a:pt x="238" y="787"/>
                  </a:lnTo>
                  <a:lnTo>
                    <a:pt x="236" y="787"/>
                  </a:lnTo>
                  <a:lnTo>
                    <a:pt x="234" y="787"/>
                  </a:lnTo>
                  <a:lnTo>
                    <a:pt x="232" y="789"/>
                  </a:lnTo>
                  <a:lnTo>
                    <a:pt x="234" y="793"/>
                  </a:lnTo>
                  <a:lnTo>
                    <a:pt x="236" y="795"/>
                  </a:lnTo>
                  <a:lnTo>
                    <a:pt x="232" y="799"/>
                  </a:lnTo>
                  <a:lnTo>
                    <a:pt x="234" y="801"/>
                  </a:lnTo>
                  <a:lnTo>
                    <a:pt x="236" y="803"/>
                  </a:lnTo>
                  <a:lnTo>
                    <a:pt x="236" y="807"/>
                  </a:lnTo>
                  <a:lnTo>
                    <a:pt x="236" y="809"/>
                  </a:lnTo>
                  <a:lnTo>
                    <a:pt x="236" y="813"/>
                  </a:lnTo>
                  <a:lnTo>
                    <a:pt x="234" y="815"/>
                  </a:lnTo>
                  <a:lnTo>
                    <a:pt x="234" y="817"/>
                  </a:lnTo>
                  <a:lnTo>
                    <a:pt x="236" y="821"/>
                  </a:lnTo>
                  <a:lnTo>
                    <a:pt x="238" y="825"/>
                  </a:lnTo>
                  <a:lnTo>
                    <a:pt x="238" y="827"/>
                  </a:lnTo>
                  <a:lnTo>
                    <a:pt x="238" y="829"/>
                  </a:lnTo>
                  <a:lnTo>
                    <a:pt x="238" y="831"/>
                  </a:lnTo>
                  <a:lnTo>
                    <a:pt x="238" y="835"/>
                  </a:lnTo>
                  <a:lnTo>
                    <a:pt x="238" y="839"/>
                  </a:lnTo>
                  <a:lnTo>
                    <a:pt x="238" y="841"/>
                  </a:lnTo>
                  <a:lnTo>
                    <a:pt x="240" y="849"/>
                  </a:lnTo>
                  <a:lnTo>
                    <a:pt x="236" y="859"/>
                  </a:lnTo>
                  <a:lnTo>
                    <a:pt x="236" y="867"/>
                  </a:lnTo>
                  <a:lnTo>
                    <a:pt x="236" y="869"/>
                  </a:lnTo>
                  <a:lnTo>
                    <a:pt x="236" y="877"/>
                  </a:lnTo>
                  <a:lnTo>
                    <a:pt x="238" y="877"/>
                  </a:lnTo>
                  <a:lnTo>
                    <a:pt x="240" y="879"/>
                  </a:lnTo>
                  <a:lnTo>
                    <a:pt x="242" y="879"/>
                  </a:lnTo>
                  <a:lnTo>
                    <a:pt x="244" y="879"/>
                  </a:lnTo>
                  <a:lnTo>
                    <a:pt x="246" y="879"/>
                  </a:lnTo>
                  <a:lnTo>
                    <a:pt x="248" y="879"/>
                  </a:lnTo>
                  <a:lnTo>
                    <a:pt x="250" y="877"/>
                  </a:lnTo>
                  <a:lnTo>
                    <a:pt x="252" y="877"/>
                  </a:lnTo>
                  <a:lnTo>
                    <a:pt x="254" y="877"/>
                  </a:lnTo>
                  <a:lnTo>
                    <a:pt x="256" y="877"/>
                  </a:lnTo>
                  <a:lnTo>
                    <a:pt x="258" y="877"/>
                  </a:lnTo>
                  <a:lnTo>
                    <a:pt x="260" y="877"/>
                  </a:lnTo>
                  <a:lnTo>
                    <a:pt x="262" y="875"/>
                  </a:lnTo>
                  <a:lnTo>
                    <a:pt x="264" y="875"/>
                  </a:lnTo>
                  <a:lnTo>
                    <a:pt x="264" y="879"/>
                  </a:lnTo>
                  <a:lnTo>
                    <a:pt x="280" y="925"/>
                  </a:lnTo>
                  <a:lnTo>
                    <a:pt x="302" y="985"/>
                  </a:lnTo>
                  <a:lnTo>
                    <a:pt x="312" y="995"/>
                  </a:lnTo>
                  <a:lnTo>
                    <a:pt x="326" y="1023"/>
                  </a:lnTo>
                  <a:lnTo>
                    <a:pt x="328" y="1035"/>
                  </a:lnTo>
                  <a:lnTo>
                    <a:pt x="328" y="1037"/>
                  </a:lnTo>
                  <a:lnTo>
                    <a:pt x="328" y="1039"/>
                  </a:lnTo>
                  <a:lnTo>
                    <a:pt x="328" y="1041"/>
                  </a:lnTo>
                  <a:lnTo>
                    <a:pt x="330" y="1043"/>
                  </a:lnTo>
                  <a:lnTo>
                    <a:pt x="330" y="1045"/>
                  </a:lnTo>
                  <a:lnTo>
                    <a:pt x="332" y="1047"/>
                  </a:lnTo>
                  <a:lnTo>
                    <a:pt x="332" y="1049"/>
                  </a:lnTo>
                  <a:lnTo>
                    <a:pt x="334" y="1051"/>
                  </a:lnTo>
                  <a:lnTo>
                    <a:pt x="334" y="1053"/>
                  </a:lnTo>
                  <a:lnTo>
                    <a:pt x="334" y="1055"/>
                  </a:lnTo>
                  <a:lnTo>
                    <a:pt x="334" y="1057"/>
                  </a:lnTo>
                  <a:lnTo>
                    <a:pt x="334" y="1059"/>
                  </a:lnTo>
                  <a:lnTo>
                    <a:pt x="334" y="1061"/>
                  </a:lnTo>
                  <a:lnTo>
                    <a:pt x="334" y="1063"/>
                  </a:lnTo>
                  <a:lnTo>
                    <a:pt x="332" y="1065"/>
                  </a:lnTo>
                  <a:lnTo>
                    <a:pt x="334" y="1065"/>
                  </a:lnTo>
                  <a:lnTo>
                    <a:pt x="336" y="1065"/>
                  </a:lnTo>
                  <a:lnTo>
                    <a:pt x="336" y="1065"/>
                  </a:lnTo>
                  <a:lnTo>
                    <a:pt x="336" y="1067"/>
                  </a:lnTo>
                  <a:lnTo>
                    <a:pt x="336" y="1069"/>
                  </a:lnTo>
                  <a:lnTo>
                    <a:pt x="336" y="1071"/>
                  </a:lnTo>
                  <a:lnTo>
                    <a:pt x="336" y="1073"/>
                  </a:lnTo>
                  <a:lnTo>
                    <a:pt x="336" y="1075"/>
                  </a:lnTo>
                  <a:lnTo>
                    <a:pt x="336" y="1077"/>
                  </a:lnTo>
                  <a:lnTo>
                    <a:pt x="336" y="1079"/>
                  </a:lnTo>
                  <a:lnTo>
                    <a:pt x="338" y="1079"/>
                  </a:lnTo>
                  <a:lnTo>
                    <a:pt x="338" y="1081"/>
                  </a:lnTo>
                  <a:lnTo>
                    <a:pt x="338" y="1083"/>
                  </a:lnTo>
                  <a:lnTo>
                    <a:pt x="338" y="1085"/>
                  </a:lnTo>
                  <a:lnTo>
                    <a:pt x="336" y="1087"/>
                  </a:lnTo>
                  <a:lnTo>
                    <a:pt x="336" y="1089"/>
                  </a:lnTo>
                  <a:lnTo>
                    <a:pt x="336" y="1091"/>
                  </a:lnTo>
                  <a:lnTo>
                    <a:pt x="336" y="1093"/>
                  </a:lnTo>
                  <a:lnTo>
                    <a:pt x="336" y="1095"/>
                  </a:lnTo>
                  <a:lnTo>
                    <a:pt x="334" y="1097"/>
                  </a:lnTo>
                  <a:lnTo>
                    <a:pt x="334" y="1099"/>
                  </a:lnTo>
                  <a:lnTo>
                    <a:pt x="334" y="1101"/>
                  </a:lnTo>
                  <a:lnTo>
                    <a:pt x="334" y="1103"/>
                  </a:lnTo>
                  <a:lnTo>
                    <a:pt x="336" y="1103"/>
                  </a:lnTo>
                  <a:lnTo>
                    <a:pt x="338" y="1103"/>
                  </a:lnTo>
                  <a:lnTo>
                    <a:pt x="340" y="1103"/>
                  </a:lnTo>
                  <a:lnTo>
                    <a:pt x="342" y="1101"/>
                  </a:lnTo>
                  <a:lnTo>
                    <a:pt x="344" y="1101"/>
                  </a:lnTo>
                  <a:lnTo>
                    <a:pt x="346" y="1101"/>
                  </a:lnTo>
                  <a:lnTo>
                    <a:pt x="348" y="1099"/>
                  </a:lnTo>
                  <a:lnTo>
                    <a:pt x="350" y="1099"/>
                  </a:lnTo>
                  <a:lnTo>
                    <a:pt x="352" y="1101"/>
                  </a:lnTo>
                  <a:lnTo>
                    <a:pt x="354" y="1103"/>
                  </a:lnTo>
                  <a:lnTo>
                    <a:pt x="356" y="1103"/>
                  </a:lnTo>
                  <a:lnTo>
                    <a:pt x="356" y="1105"/>
                  </a:lnTo>
                  <a:lnTo>
                    <a:pt x="358" y="1105"/>
                  </a:lnTo>
                  <a:lnTo>
                    <a:pt x="360" y="1107"/>
                  </a:lnTo>
                  <a:lnTo>
                    <a:pt x="362" y="1107"/>
                  </a:lnTo>
                  <a:lnTo>
                    <a:pt x="362" y="1109"/>
                  </a:lnTo>
                  <a:lnTo>
                    <a:pt x="364" y="1109"/>
                  </a:lnTo>
                  <a:lnTo>
                    <a:pt x="366" y="1111"/>
                  </a:lnTo>
                  <a:lnTo>
                    <a:pt x="366" y="1111"/>
                  </a:lnTo>
                  <a:lnTo>
                    <a:pt x="366" y="1113"/>
                  </a:lnTo>
                  <a:lnTo>
                    <a:pt x="370" y="1117"/>
                  </a:lnTo>
                  <a:lnTo>
                    <a:pt x="376" y="1117"/>
                  </a:lnTo>
                  <a:lnTo>
                    <a:pt x="378" y="1119"/>
                  </a:lnTo>
                  <a:lnTo>
                    <a:pt x="380" y="1119"/>
                  </a:lnTo>
                  <a:lnTo>
                    <a:pt x="382" y="1119"/>
                  </a:lnTo>
                  <a:lnTo>
                    <a:pt x="384" y="1119"/>
                  </a:lnTo>
                  <a:lnTo>
                    <a:pt x="386" y="1119"/>
                  </a:lnTo>
                  <a:lnTo>
                    <a:pt x="388" y="1119"/>
                  </a:lnTo>
                  <a:lnTo>
                    <a:pt x="390" y="1119"/>
                  </a:lnTo>
                  <a:lnTo>
                    <a:pt x="392" y="1119"/>
                  </a:lnTo>
                  <a:lnTo>
                    <a:pt x="394" y="1119"/>
                  </a:lnTo>
                  <a:lnTo>
                    <a:pt x="396" y="1119"/>
                  </a:lnTo>
                  <a:lnTo>
                    <a:pt x="398" y="1119"/>
                  </a:lnTo>
                  <a:lnTo>
                    <a:pt x="400" y="1119"/>
                  </a:lnTo>
                  <a:lnTo>
                    <a:pt x="402" y="1119"/>
                  </a:lnTo>
                  <a:lnTo>
                    <a:pt x="404" y="1119"/>
                  </a:lnTo>
                  <a:lnTo>
                    <a:pt x="408" y="1119"/>
                  </a:lnTo>
                  <a:lnTo>
                    <a:pt x="410" y="1119"/>
                  </a:lnTo>
                  <a:lnTo>
                    <a:pt x="412" y="1119"/>
                  </a:lnTo>
                  <a:lnTo>
                    <a:pt x="414" y="1119"/>
                  </a:lnTo>
                  <a:lnTo>
                    <a:pt x="414" y="1119"/>
                  </a:lnTo>
                  <a:lnTo>
                    <a:pt x="416" y="1119"/>
                  </a:lnTo>
                  <a:lnTo>
                    <a:pt x="418" y="1119"/>
                  </a:lnTo>
                  <a:lnTo>
                    <a:pt x="420" y="1119"/>
                  </a:lnTo>
                  <a:lnTo>
                    <a:pt x="422" y="1121"/>
                  </a:lnTo>
                  <a:lnTo>
                    <a:pt x="424" y="1121"/>
                  </a:lnTo>
                  <a:lnTo>
                    <a:pt x="426" y="1121"/>
                  </a:lnTo>
                  <a:lnTo>
                    <a:pt x="428" y="1121"/>
                  </a:lnTo>
                  <a:lnTo>
                    <a:pt x="430" y="1123"/>
                  </a:lnTo>
                  <a:lnTo>
                    <a:pt x="432" y="1123"/>
                  </a:lnTo>
                  <a:lnTo>
                    <a:pt x="434" y="1125"/>
                  </a:lnTo>
                  <a:lnTo>
                    <a:pt x="436" y="1125"/>
                  </a:lnTo>
                  <a:lnTo>
                    <a:pt x="438" y="1125"/>
                  </a:lnTo>
                  <a:lnTo>
                    <a:pt x="440" y="1125"/>
                  </a:lnTo>
                  <a:lnTo>
                    <a:pt x="442" y="1125"/>
                  </a:lnTo>
                  <a:lnTo>
                    <a:pt x="444" y="1127"/>
                  </a:lnTo>
                  <a:lnTo>
                    <a:pt x="446" y="1127"/>
                  </a:lnTo>
                  <a:lnTo>
                    <a:pt x="448" y="1129"/>
                  </a:lnTo>
                  <a:lnTo>
                    <a:pt x="450" y="1129"/>
                  </a:lnTo>
                  <a:lnTo>
                    <a:pt x="452" y="1129"/>
                  </a:lnTo>
                  <a:lnTo>
                    <a:pt x="454" y="1131"/>
                  </a:lnTo>
                  <a:lnTo>
                    <a:pt x="456" y="1131"/>
                  </a:lnTo>
                  <a:lnTo>
                    <a:pt x="456" y="1133"/>
                  </a:lnTo>
                  <a:lnTo>
                    <a:pt x="458" y="1135"/>
                  </a:lnTo>
                  <a:lnTo>
                    <a:pt x="458" y="1137"/>
                  </a:lnTo>
                  <a:lnTo>
                    <a:pt x="458" y="1139"/>
                  </a:lnTo>
                  <a:lnTo>
                    <a:pt x="460" y="1139"/>
                  </a:lnTo>
                  <a:lnTo>
                    <a:pt x="460" y="1141"/>
                  </a:lnTo>
                  <a:lnTo>
                    <a:pt x="462" y="1143"/>
                  </a:lnTo>
                  <a:lnTo>
                    <a:pt x="462" y="1145"/>
                  </a:lnTo>
                  <a:lnTo>
                    <a:pt x="462" y="1145"/>
                  </a:lnTo>
                  <a:lnTo>
                    <a:pt x="464" y="1147"/>
                  </a:lnTo>
                  <a:lnTo>
                    <a:pt x="466" y="1149"/>
                  </a:lnTo>
                  <a:lnTo>
                    <a:pt x="468" y="1149"/>
                  </a:lnTo>
                  <a:lnTo>
                    <a:pt x="468" y="1151"/>
                  </a:lnTo>
                  <a:lnTo>
                    <a:pt x="470" y="1151"/>
                  </a:lnTo>
                  <a:lnTo>
                    <a:pt x="472" y="1153"/>
                  </a:lnTo>
                  <a:lnTo>
                    <a:pt x="474" y="1155"/>
                  </a:lnTo>
                  <a:lnTo>
                    <a:pt x="476" y="1155"/>
                  </a:lnTo>
                  <a:lnTo>
                    <a:pt x="476" y="1157"/>
                  </a:lnTo>
                  <a:lnTo>
                    <a:pt x="478" y="1157"/>
                  </a:lnTo>
                  <a:lnTo>
                    <a:pt x="480" y="1157"/>
                  </a:lnTo>
                  <a:lnTo>
                    <a:pt x="480" y="1159"/>
                  </a:lnTo>
                  <a:lnTo>
                    <a:pt x="482" y="1161"/>
                  </a:lnTo>
                  <a:lnTo>
                    <a:pt x="484" y="1161"/>
                  </a:lnTo>
                  <a:lnTo>
                    <a:pt x="484" y="1163"/>
                  </a:lnTo>
                  <a:lnTo>
                    <a:pt x="486" y="1165"/>
                  </a:lnTo>
                  <a:lnTo>
                    <a:pt x="488" y="1165"/>
                  </a:lnTo>
                  <a:lnTo>
                    <a:pt x="490" y="1165"/>
                  </a:lnTo>
                  <a:lnTo>
                    <a:pt x="492" y="1165"/>
                  </a:lnTo>
                  <a:lnTo>
                    <a:pt x="494" y="1165"/>
                  </a:lnTo>
                  <a:lnTo>
                    <a:pt x="496" y="1165"/>
                  </a:lnTo>
                  <a:lnTo>
                    <a:pt x="510" y="1205"/>
                  </a:lnTo>
                  <a:lnTo>
                    <a:pt x="512" y="1217"/>
                  </a:lnTo>
                  <a:lnTo>
                    <a:pt x="532" y="1227"/>
                  </a:lnTo>
                  <a:lnTo>
                    <a:pt x="556" y="1265"/>
                  </a:lnTo>
                  <a:lnTo>
                    <a:pt x="572" y="1295"/>
                  </a:lnTo>
                  <a:lnTo>
                    <a:pt x="574" y="1297"/>
                  </a:lnTo>
                  <a:lnTo>
                    <a:pt x="574" y="1299"/>
                  </a:lnTo>
                  <a:lnTo>
                    <a:pt x="576" y="1299"/>
                  </a:lnTo>
                  <a:lnTo>
                    <a:pt x="576" y="1301"/>
                  </a:lnTo>
                  <a:lnTo>
                    <a:pt x="578" y="1303"/>
                  </a:lnTo>
                  <a:lnTo>
                    <a:pt x="580" y="1303"/>
                  </a:lnTo>
                  <a:lnTo>
                    <a:pt x="582" y="1305"/>
                  </a:lnTo>
                  <a:lnTo>
                    <a:pt x="582" y="1307"/>
                  </a:lnTo>
                  <a:lnTo>
                    <a:pt x="584" y="1307"/>
                  </a:lnTo>
                  <a:lnTo>
                    <a:pt x="584" y="1309"/>
                  </a:lnTo>
                  <a:lnTo>
                    <a:pt x="586" y="1311"/>
                  </a:lnTo>
                  <a:lnTo>
                    <a:pt x="588" y="1313"/>
                  </a:lnTo>
                  <a:lnTo>
                    <a:pt x="602" y="1337"/>
                  </a:lnTo>
                  <a:lnTo>
                    <a:pt x="618" y="1369"/>
                  </a:lnTo>
                  <a:lnTo>
                    <a:pt x="626" y="1383"/>
                  </a:lnTo>
                  <a:lnTo>
                    <a:pt x="628" y="1385"/>
                  </a:lnTo>
                  <a:lnTo>
                    <a:pt x="628" y="1387"/>
                  </a:lnTo>
                  <a:lnTo>
                    <a:pt x="630" y="1387"/>
                  </a:lnTo>
                  <a:lnTo>
                    <a:pt x="632" y="1390"/>
                  </a:lnTo>
                  <a:lnTo>
                    <a:pt x="632" y="1392"/>
                  </a:lnTo>
                  <a:lnTo>
                    <a:pt x="634" y="1392"/>
                  </a:lnTo>
                  <a:lnTo>
                    <a:pt x="634" y="1394"/>
                  </a:lnTo>
                  <a:lnTo>
                    <a:pt x="636" y="1394"/>
                  </a:lnTo>
                  <a:lnTo>
                    <a:pt x="638" y="1396"/>
                  </a:lnTo>
                  <a:lnTo>
                    <a:pt x="638" y="1398"/>
                  </a:lnTo>
                  <a:lnTo>
                    <a:pt x="636" y="1400"/>
                  </a:lnTo>
                  <a:lnTo>
                    <a:pt x="638" y="1400"/>
                  </a:lnTo>
                  <a:lnTo>
                    <a:pt x="640" y="1400"/>
                  </a:lnTo>
                  <a:lnTo>
                    <a:pt x="640" y="1398"/>
                  </a:lnTo>
                  <a:lnTo>
                    <a:pt x="640" y="1396"/>
                  </a:lnTo>
                  <a:lnTo>
                    <a:pt x="642" y="1394"/>
                  </a:lnTo>
                  <a:lnTo>
                    <a:pt x="644" y="1392"/>
                  </a:lnTo>
                  <a:lnTo>
                    <a:pt x="644" y="1390"/>
                  </a:lnTo>
                  <a:lnTo>
                    <a:pt x="646" y="1387"/>
                  </a:lnTo>
                  <a:lnTo>
                    <a:pt x="646" y="1390"/>
                  </a:lnTo>
                  <a:lnTo>
                    <a:pt x="648" y="1392"/>
                  </a:lnTo>
                  <a:lnTo>
                    <a:pt x="648" y="1394"/>
                  </a:lnTo>
                  <a:lnTo>
                    <a:pt x="650" y="1396"/>
                  </a:lnTo>
                  <a:lnTo>
                    <a:pt x="652" y="1396"/>
                  </a:lnTo>
                  <a:lnTo>
                    <a:pt x="654" y="1394"/>
                  </a:lnTo>
                  <a:lnTo>
                    <a:pt x="654" y="1396"/>
                  </a:lnTo>
                  <a:lnTo>
                    <a:pt x="654" y="1394"/>
                  </a:lnTo>
                  <a:lnTo>
                    <a:pt x="654" y="1392"/>
                  </a:lnTo>
                  <a:lnTo>
                    <a:pt x="658" y="1392"/>
                  </a:lnTo>
                  <a:lnTo>
                    <a:pt x="660" y="1390"/>
                  </a:lnTo>
                  <a:lnTo>
                    <a:pt x="662" y="1390"/>
                  </a:lnTo>
                  <a:lnTo>
                    <a:pt x="662" y="1387"/>
                  </a:lnTo>
                  <a:lnTo>
                    <a:pt x="664" y="1387"/>
                  </a:lnTo>
                  <a:lnTo>
                    <a:pt x="664" y="1385"/>
                  </a:lnTo>
                  <a:lnTo>
                    <a:pt x="666" y="1385"/>
                  </a:lnTo>
                  <a:lnTo>
                    <a:pt x="668" y="1383"/>
                  </a:lnTo>
                  <a:lnTo>
                    <a:pt x="670" y="1383"/>
                  </a:lnTo>
                  <a:lnTo>
                    <a:pt x="672" y="1385"/>
                  </a:lnTo>
                  <a:lnTo>
                    <a:pt x="674" y="1385"/>
                  </a:lnTo>
                  <a:lnTo>
                    <a:pt x="676" y="1385"/>
                  </a:lnTo>
                  <a:lnTo>
                    <a:pt x="676" y="1383"/>
                  </a:lnTo>
                  <a:lnTo>
                    <a:pt x="678" y="1383"/>
                  </a:lnTo>
                  <a:lnTo>
                    <a:pt x="678" y="1381"/>
                  </a:lnTo>
                  <a:lnTo>
                    <a:pt x="680" y="1381"/>
                  </a:lnTo>
                  <a:lnTo>
                    <a:pt x="682" y="1383"/>
                  </a:lnTo>
                  <a:lnTo>
                    <a:pt x="684" y="1383"/>
                  </a:lnTo>
                  <a:lnTo>
                    <a:pt x="686" y="1383"/>
                  </a:lnTo>
                  <a:lnTo>
                    <a:pt x="688" y="1383"/>
                  </a:lnTo>
                  <a:lnTo>
                    <a:pt x="688" y="1381"/>
                  </a:lnTo>
                  <a:lnTo>
                    <a:pt x="690" y="1381"/>
                  </a:lnTo>
                  <a:lnTo>
                    <a:pt x="692" y="1381"/>
                  </a:lnTo>
                  <a:lnTo>
                    <a:pt x="694" y="1381"/>
                  </a:lnTo>
                  <a:lnTo>
                    <a:pt x="696" y="1379"/>
                  </a:lnTo>
                  <a:lnTo>
                    <a:pt x="698" y="1379"/>
                  </a:lnTo>
                  <a:lnTo>
                    <a:pt x="700" y="1379"/>
                  </a:lnTo>
                  <a:lnTo>
                    <a:pt x="702" y="1381"/>
                  </a:lnTo>
                  <a:lnTo>
                    <a:pt x="702" y="1381"/>
                  </a:lnTo>
                  <a:lnTo>
                    <a:pt x="704" y="1379"/>
                  </a:lnTo>
                  <a:lnTo>
                    <a:pt x="706" y="1379"/>
                  </a:lnTo>
                  <a:lnTo>
                    <a:pt x="708" y="1379"/>
                  </a:lnTo>
                  <a:lnTo>
                    <a:pt x="710" y="1379"/>
                  </a:lnTo>
                  <a:lnTo>
                    <a:pt x="710" y="1377"/>
                  </a:lnTo>
                  <a:lnTo>
                    <a:pt x="712" y="1377"/>
                  </a:lnTo>
                  <a:lnTo>
                    <a:pt x="714" y="1377"/>
                  </a:lnTo>
                  <a:lnTo>
                    <a:pt x="716" y="1377"/>
                  </a:lnTo>
                  <a:lnTo>
                    <a:pt x="718" y="1377"/>
                  </a:lnTo>
                  <a:lnTo>
                    <a:pt x="720" y="1377"/>
                  </a:lnTo>
                  <a:lnTo>
                    <a:pt x="722" y="1377"/>
                  </a:lnTo>
                  <a:lnTo>
                    <a:pt x="724" y="1377"/>
                  </a:lnTo>
                  <a:lnTo>
                    <a:pt x="726" y="1377"/>
                  </a:lnTo>
                  <a:lnTo>
                    <a:pt x="728" y="1375"/>
                  </a:lnTo>
                  <a:lnTo>
                    <a:pt x="730" y="1375"/>
                  </a:lnTo>
                  <a:lnTo>
                    <a:pt x="732" y="1377"/>
                  </a:lnTo>
                  <a:lnTo>
                    <a:pt x="734" y="1377"/>
                  </a:lnTo>
                  <a:lnTo>
                    <a:pt x="736" y="1375"/>
                  </a:lnTo>
                  <a:lnTo>
                    <a:pt x="738" y="1375"/>
                  </a:lnTo>
                  <a:lnTo>
                    <a:pt x="740" y="1375"/>
                  </a:lnTo>
                  <a:lnTo>
                    <a:pt x="742" y="1375"/>
                  </a:lnTo>
                  <a:lnTo>
                    <a:pt x="744" y="1373"/>
                  </a:lnTo>
                  <a:lnTo>
                    <a:pt x="746" y="1373"/>
                  </a:lnTo>
                  <a:lnTo>
                    <a:pt x="748" y="1373"/>
                  </a:lnTo>
                  <a:lnTo>
                    <a:pt x="750" y="1373"/>
                  </a:lnTo>
                  <a:lnTo>
                    <a:pt x="750" y="1371"/>
                  </a:lnTo>
                  <a:lnTo>
                    <a:pt x="750" y="1371"/>
                  </a:lnTo>
                  <a:lnTo>
                    <a:pt x="752" y="1371"/>
                  </a:lnTo>
                  <a:lnTo>
                    <a:pt x="754" y="1371"/>
                  </a:lnTo>
                  <a:lnTo>
                    <a:pt x="756" y="1371"/>
                  </a:lnTo>
                  <a:lnTo>
                    <a:pt x="754" y="1369"/>
                  </a:lnTo>
                  <a:lnTo>
                    <a:pt x="756" y="1369"/>
                  </a:lnTo>
                  <a:lnTo>
                    <a:pt x="756" y="1367"/>
                  </a:lnTo>
                  <a:lnTo>
                    <a:pt x="756" y="1365"/>
                  </a:lnTo>
                  <a:lnTo>
                    <a:pt x="756" y="1363"/>
                  </a:lnTo>
                  <a:lnTo>
                    <a:pt x="758" y="1363"/>
                  </a:lnTo>
                  <a:lnTo>
                    <a:pt x="758" y="1361"/>
                  </a:lnTo>
                  <a:lnTo>
                    <a:pt x="758" y="1359"/>
                  </a:lnTo>
                  <a:lnTo>
                    <a:pt x="758" y="1357"/>
                  </a:lnTo>
                  <a:lnTo>
                    <a:pt x="760" y="1355"/>
                  </a:lnTo>
                  <a:lnTo>
                    <a:pt x="762" y="1357"/>
                  </a:lnTo>
                  <a:lnTo>
                    <a:pt x="804" y="1390"/>
                  </a:lnTo>
                  <a:lnTo>
                    <a:pt x="802" y="1444"/>
                  </a:lnTo>
                  <a:lnTo>
                    <a:pt x="928" y="1347"/>
                  </a:lnTo>
                  <a:lnTo>
                    <a:pt x="982" y="1303"/>
                  </a:lnTo>
                  <a:lnTo>
                    <a:pt x="996" y="1237"/>
                  </a:lnTo>
                  <a:lnTo>
                    <a:pt x="1000" y="1219"/>
                  </a:lnTo>
                  <a:lnTo>
                    <a:pt x="1148" y="1133"/>
                  </a:lnTo>
                  <a:lnTo>
                    <a:pt x="1184" y="1113"/>
                  </a:lnTo>
                  <a:lnTo>
                    <a:pt x="1262" y="1067"/>
                  </a:lnTo>
                  <a:lnTo>
                    <a:pt x="1262" y="1065"/>
                  </a:lnTo>
                  <a:lnTo>
                    <a:pt x="1260" y="1065"/>
                  </a:lnTo>
                  <a:lnTo>
                    <a:pt x="1260" y="1065"/>
                  </a:lnTo>
                  <a:lnTo>
                    <a:pt x="1258" y="1063"/>
                  </a:lnTo>
                  <a:lnTo>
                    <a:pt x="1258" y="1061"/>
                  </a:lnTo>
                  <a:lnTo>
                    <a:pt x="1256" y="1057"/>
                  </a:lnTo>
                  <a:lnTo>
                    <a:pt x="1256" y="1055"/>
                  </a:lnTo>
                  <a:lnTo>
                    <a:pt x="1252" y="1047"/>
                  </a:lnTo>
                  <a:lnTo>
                    <a:pt x="1252" y="1043"/>
                  </a:lnTo>
                  <a:lnTo>
                    <a:pt x="1250" y="1041"/>
                  </a:lnTo>
                  <a:lnTo>
                    <a:pt x="1250" y="1037"/>
                  </a:lnTo>
                  <a:lnTo>
                    <a:pt x="1250" y="1035"/>
                  </a:lnTo>
                  <a:lnTo>
                    <a:pt x="1252" y="1029"/>
                  </a:lnTo>
                  <a:lnTo>
                    <a:pt x="1252" y="1021"/>
                  </a:lnTo>
                  <a:lnTo>
                    <a:pt x="1252" y="1017"/>
                  </a:lnTo>
                  <a:lnTo>
                    <a:pt x="1250" y="1013"/>
                  </a:lnTo>
                  <a:lnTo>
                    <a:pt x="1250" y="1009"/>
                  </a:lnTo>
                  <a:lnTo>
                    <a:pt x="1250" y="1007"/>
                  </a:lnTo>
                  <a:lnTo>
                    <a:pt x="1250" y="1001"/>
                  </a:lnTo>
                  <a:lnTo>
                    <a:pt x="1248" y="999"/>
                  </a:lnTo>
                  <a:lnTo>
                    <a:pt x="1248" y="997"/>
                  </a:lnTo>
                  <a:lnTo>
                    <a:pt x="1248" y="995"/>
                  </a:lnTo>
                  <a:lnTo>
                    <a:pt x="1248" y="993"/>
                  </a:lnTo>
                  <a:lnTo>
                    <a:pt x="1248" y="991"/>
                  </a:lnTo>
                  <a:lnTo>
                    <a:pt x="1246" y="989"/>
                  </a:lnTo>
                  <a:lnTo>
                    <a:pt x="1246" y="987"/>
                  </a:lnTo>
                  <a:lnTo>
                    <a:pt x="1246" y="985"/>
                  </a:lnTo>
                  <a:lnTo>
                    <a:pt x="1246" y="983"/>
                  </a:lnTo>
                  <a:lnTo>
                    <a:pt x="1246" y="981"/>
                  </a:lnTo>
                  <a:lnTo>
                    <a:pt x="1246" y="979"/>
                  </a:lnTo>
                  <a:lnTo>
                    <a:pt x="1248" y="977"/>
                  </a:lnTo>
                  <a:lnTo>
                    <a:pt x="1248" y="975"/>
                  </a:lnTo>
                  <a:lnTo>
                    <a:pt x="1250" y="973"/>
                  </a:lnTo>
                  <a:lnTo>
                    <a:pt x="1250" y="971"/>
                  </a:lnTo>
                  <a:lnTo>
                    <a:pt x="1250" y="971"/>
                  </a:lnTo>
                  <a:lnTo>
                    <a:pt x="1250" y="969"/>
                  </a:lnTo>
                  <a:lnTo>
                    <a:pt x="1250" y="967"/>
                  </a:lnTo>
                  <a:lnTo>
                    <a:pt x="1250" y="965"/>
                  </a:lnTo>
                  <a:lnTo>
                    <a:pt x="1248" y="965"/>
                  </a:lnTo>
                  <a:lnTo>
                    <a:pt x="1248" y="961"/>
                  </a:lnTo>
                  <a:lnTo>
                    <a:pt x="1248" y="959"/>
                  </a:lnTo>
                  <a:lnTo>
                    <a:pt x="1248" y="957"/>
                  </a:lnTo>
                  <a:lnTo>
                    <a:pt x="1248" y="953"/>
                  </a:lnTo>
                  <a:lnTo>
                    <a:pt x="1250" y="949"/>
                  </a:lnTo>
                  <a:lnTo>
                    <a:pt x="1250" y="947"/>
                  </a:lnTo>
                  <a:lnTo>
                    <a:pt x="1250" y="945"/>
                  </a:lnTo>
                  <a:lnTo>
                    <a:pt x="1250" y="943"/>
                  </a:lnTo>
                  <a:lnTo>
                    <a:pt x="1250" y="941"/>
                  </a:lnTo>
                  <a:lnTo>
                    <a:pt x="1250" y="939"/>
                  </a:lnTo>
                  <a:lnTo>
                    <a:pt x="1250" y="937"/>
                  </a:lnTo>
                  <a:lnTo>
                    <a:pt x="1248" y="935"/>
                  </a:lnTo>
                  <a:lnTo>
                    <a:pt x="1248" y="931"/>
                  </a:lnTo>
                  <a:lnTo>
                    <a:pt x="1250" y="931"/>
                  </a:lnTo>
                  <a:lnTo>
                    <a:pt x="1250" y="929"/>
                  </a:lnTo>
                  <a:lnTo>
                    <a:pt x="1248" y="929"/>
                  </a:lnTo>
                  <a:lnTo>
                    <a:pt x="1248" y="927"/>
                  </a:lnTo>
                  <a:lnTo>
                    <a:pt x="1248" y="925"/>
                  </a:lnTo>
                  <a:lnTo>
                    <a:pt x="1246" y="923"/>
                  </a:lnTo>
                  <a:lnTo>
                    <a:pt x="1246" y="923"/>
                  </a:lnTo>
                  <a:lnTo>
                    <a:pt x="1244" y="921"/>
                  </a:lnTo>
                  <a:lnTo>
                    <a:pt x="1242" y="917"/>
                  </a:lnTo>
                  <a:lnTo>
                    <a:pt x="1242" y="915"/>
                  </a:lnTo>
                  <a:lnTo>
                    <a:pt x="1242" y="913"/>
                  </a:lnTo>
                  <a:lnTo>
                    <a:pt x="1240" y="913"/>
                  </a:lnTo>
                  <a:lnTo>
                    <a:pt x="1240" y="911"/>
                  </a:lnTo>
                  <a:lnTo>
                    <a:pt x="1240" y="909"/>
                  </a:lnTo>
                  <a:lnTo>
                    <a:pt x="1238" y="907"/>
                  </a:lnTo>
                  <a:lnTo>
                    <a:pt x="1238" y="905"/>
                  </a:lnTo>
                  <a:lnTo>
                    <a:pt x="1238" y="903"/>
                  </a:lnTo>
                  <a:lnTo>
                    <a:pt x="1238" y="901"/>
                  </a:lnTo>
                  <a:lnTo>
                    <a:pt x="1236" y="901"/>
                  </a:lnTo>
                  <a:lnTo>
                    <a:pt x="1236" y="899"/>
                  </a:lnTo>
                  <a:lnTo>
                    <a:pt x="1236" y="897"/>
                  </a:lnTo>
                  <a:lnTo>
                    <a:pt x="1236" y="895"/>
                  </a:lnTo>
                  <a:lnTo>
                    <a:pt x="1234" y="895"/>
                  </a:lnTo>
                  <a:lnTo>
                    <a:pt x="1234" y="891"/>
                  </a:lnTo>
                  <a:lnTo>
                    <a:pt x="1234" y="889"/>
                  </a:lnTo>
                  <a:lnTo>
                    <a:pt x="1232" y="887"/>
                  </a:lnTo>
                  <a:lnTo>
                    <a:pt x="1232" y="885"/>
                  </a:lnTo>
                  <a:lnTo>
                    <a:pt x="1232" y="883"/>
                  </a:lnTo>
                  <a:lnTo>
                    <a:pt x="1232" y="881"/>
                  </a:lnTo>
                  <a:lnTo>
                    <a:pt x="1232" y="879"/>
                  </a:lnTo>
                  <a:lnTo>
                    <a:pt x="1232" y="875"/>
                  </a:lnTo>
                  <a:lnTo>
                    <a:pt x="1232" y="875"/>
                  </a:lnTo>
                  <a:lnTo>
                    <a:pt x="1232" y="873"/>
                  </a:lnTo>
                  <a:lnTo>
                    <a:pt x="1232" y="871"/>
                  </a:lnTo>
                  <a:lnTo>
                    <a:pt x="1230" y="869"/>
                  </a:lnTo>
                  <a:lnTo>
                    <a:pt x="1230" y="867"/>
                  </a:lnTo>
                  <a:lnTo>
                    <a:pt x="1232" y="867"/>
                  </a:lnTo>
                  <a:lnTo>
                    <a:pt x="1232" y="865"/>
                  </a:lnTo>
                  <a:lnTo>
                    <a:pt x="1238" y="865"/>
                  </a:lnTo>
                  <a:lnTo>
                    <a:pt x="1242" y="863"/>
                  </a:lnTo>
                  <a:lnTo>
                    <a:pt x="1246" y="863"/>
                  </a:lnTo>
                  <a:lnTo>
                    <a:pt x="1250" y="861"/>
                  </a:lnTo>
                  <a:lnTo>
                    <a:pt x="1252" y="861"/>
                  </a:lnTo>
                  <a:lnTo>
                    <a:pt x="1254" y="861"/>
                  </a:lnTo>
                  <a:lnTo>
                    <a:pt x="1256" y="859"/>
                  </a:lnTo>
                  <a:lnTo>
                    <a:pt x="1258" y="859"/>
                  </a:lnTo>
                  <a:lnTo>
                    <a:pt x="1264" y="857"/>
                  </a:lnTo>
                  <a:lnTo>
                    <a:pt x="1266" y="857"/>
                  </a:lnTo>
                  <a:lnTo>
                    <a:pt x="1268" y="855"/>
                  </a:lnTo>
                  <a:lnTo>
                    <a:pt x="1270" y="855"/>
                  </a:lnTo>
                  <a:lnTo>
                    <a:pt x="1272" y="853"/>
                  </a:lnTo>
                  <a:lnTo>
                    <a:pt x="1272" y="851"/>
                  </a:lnTo>
                  <a:lnTo>
                    <a:pt x="1274" y="851"/>
                  </a:lnTo>
                  <a:lnTo>
                    <a:pt x="1274" y="849"/>
                  </a:lnTo>
                  <a:lnTo>
                    <a:pt x="1276" y="847"/>
                  </a:lnTo>
                  <a:lnTo>
                    <a:pt x="1278" y="845"/>
                  </a:lnTo>
                  <a:lnTo>
                    <a:pt x="1278" y="843"/>
                  </a:lnTo>
                  <a:lnTo>
                    <a:pt x="1280" y="835"/>
                  </a:lnTo>
                  <a:lnTo>
                    <a:pt x="1280" y="833"/>
                  </a:lnTo>
                  <a:lnTo>
                    <a:pt x="1282" y="829"/>
                  </a:lnTo>
                  <a:lnTo>
                    <a:pt x="1284" y="827"/>
                  </a:lnTo>
                  <a:lnTo>
                    <a:pt x="1284" y="825"/>
                  </a:lnTo>
                  <a:lnTo>
                    <a:pt x="1286" y="823"/>
                  </a:lnTo>
                  <a:lnTo>
                    <a:pt x="1286" y="819"/>
                  </a:lnTo>
                  <a:lnTo>
                    <a:pt x="1290" y="815"/>
                  </a:lnTo>
                  <a:lnTo>
                    <a:pt x="1290" y="811"/>
                  </a:lnTo>
                  <a:lnTo>
                    <a:pt x="1292" y="807"/>
                  </a:lnTo>
                  <a:lnTo>
                    <a:pt x="1292" y="805"/>
                  </a:lnTo>
                  <a:lnTo>
                    <a:pt x="1294" y="803"/>
                  </a:lnTo>
                  <a:lnTo>
                    <a:pt x="1294" y="799"/>
                  </a:lnTo>
                  <a:lnTo>
                    <a:pt x="1296" y="797"/>
                  </a:lnTo>
                  <a:lnTo>
                    <a:pt x="1298" y="797"/>
                  </a:lnTo>
                  <a:lnTo>
                    <a:pt x="1300" y="793"/>
                  </a:lnTo>
                  <a:lnTo>
                    <a:pt x="1300" y="791"/>
                  </a:lnTo>
                  <a:lnTo>
                    <a:pt x="1300" y="789"/>
                  </a:lnTo>
                  <a:lnTo>
                    <a:pt x="1300" y="787"/>
                  </a:lnTo>
                  <a:lnTo>
                    <a:pt x="1302" y="783"/>
                  </a:lnTo>
                  <a:lnTo>
                    <a:pt x="1302" y="781"/>
                  </a:lnTo>
                  <a:lnTo>
                    <a:pt x="1306" y="779"/>
                  </a:lnTo>
                  <a:lnTo>
                    <a:pt x="1306" y="779"/>
                  </a:lnTo>
                  <a:lnTo>
                    <a:pt x="1308" y="777"/>
                  </a:lnTo>
                  <a:lnTo>
                    <a:pt x="1308" y="773"/>
                  </a:lnTo>
                  <a:lnTo>
                    <a:pt x="1308" y="769"/>
                  </a:lnTo>
                  <a:lnTo>
                    <a:pt x="1308" y="763"/>
                  </a:lnTo>
                  <a:lnTo>
                    <a:pt x="1308" y="761"/>
                  </a:lnTo>
                  <a:lnTo>
                    <a:pt x="1308" y="759"/>
                  </a:lnTo>
                  <a:lnTo>
                    <a:pt x="1310" y="753"/>
                  </a:lnTo>
                  <a:lnTo>
                    <a:pt x="1310" y="751"/>
                  </a:lnTo>
                  <a:lnTo>
                    <a:pt x="1310" y="747"/>
                  </a:lnTo>
                  <a:lnTo>
                    <a:pt x="1310" y="745"/>
                  </a:lnTo>
                  <a:lnTo>
                    <a:pt x="1310" y="711"/>
                  </a:lnTo>
                  <a:lnTo>
                    <a:pt x="1328" y="711"/>
                  </a:lnTo>
                  <a:lnTo>
                    <a:pt x="1328" y="709"/>
                  </a:lnTo>
                  <a:lnTo>
                    <a:pt x="1330" y="707"/>
                  </a:lnTo>
                  <a:lnTo>
                    <a:pt x="1330" y="703"/>
                  </a:lnTo>
                  <a:lnTo>
                    <a:pt x="1330" y="701"/>
                  </a:lnTo>
                  <a:lnTo>
                    <a:pt x="1330" y="697"/>
                  </a:lnTo>
                  <a:lnTo>
                    <a:pt x="1332" y="697"/>
                  </a:lnTo>
                  <a:lnTo>
                    <a:pt x="1332" y="695"/>
                  </a:lnTo>
                  <a:lnTo>
                    <a:pt x="1332" y="693"/>
                  </a:lnTo>
                  <a:lnTo>
                    <a:pt x="1334" y="691"/>
                  </a:lnTo>
                  <a:lnTo>
                    <a:pt x="1334" y="689"/>
                  </a:lnTo>
                  <a:lnTo>
                    <a:pt x="1336" y="687"/>
                  </a:lnTo>
                  <a:lnTo>
                    <a:pt x="1338" y="685"/>
                  </a:lnTo>
                  <a:lnTo>
                    <a:pt x="1340" y="685"/>
                  </a:lnTo>
                  <a:lnTo>
                    <a:pt x="1342" y="685"/>
                  </a:lnTo>
                  <a:lnTo>
                    <a:pt x="1342" y="683"/>
                  </a:lnTo>
                  <a:lnTo>
                    <a:pt x="1344" y="683"/>
                  </a:lnTo>
                  <a:lnTo>
                    <a:pt x="1344" y="681"/>
                  </a:lnTo>
                  <a:lnTo>
                    <a:pt x="1346" y="679"/>
                  </a:lnTo>
                  <a:lnTo>
                    <a:pt x="1348" y="679"/>
                  </a:lnTo>
                  <a:lnTo>
                    <a:pt x="1352" y="679"/>
                  </a:lnTo>
                  <a:lnTo>
                    <a:pt x="1356" y="679"/>
                  </a:lnTo>
                  <a:lnTo>
                    <a:pt x="1358" y="679"/>
                  </a:lnTo>
                  <a:lnTo>
                    <a:pt x="1360" y="679"/>
                  </a:lnTo>
                  <a:lnTo>
                    <a:pt x="1364" y="679"/>
                  </a:lnTo>
                  <a:lnTo>
                    <a:pt x="1368" y="677"/>
                  </a:lnTo>
                  <a:lnTo>
                    <a:pt x="1370" y="675"/>
                  </a:lnTo>
                  <a:lnTo>
                    <a:pt x="1370" y="673"/>
                  </a:lnTo>
                  <a:lnTo>
                    <a:pt x="1374" y="671"/>
                  </a:lnTo>
                  <a:lnTo>
                    <a:pt x="1376" y="669"/>
                  </a:lnTo>
                  <a:lnTo>
                    <a:pt x="1376" y="669"/>
                  </a:lnTo>
                  <a:lnTo>
                    <a:pt x="1378" y="667"/>
                  </a:lnTo>
                  <a:lnTo>
                    <a:pt x="1380" y="667"/>
                  </a:lnTo>
                  <a:lnTo>
                    <a:pt x="1384" y="665"/>
                  </a:lnTo>
                  <a:lnTo>
                    <a:pt x="1386" y="665"/>
                  </a:lnTo>
                  <a:lnTo>
                    <a:pt x="1388" y="665"/>
                  </a:lnTo>
                  <a:lnTo>
                    <a:pt x="1390" y="663"/>
                  </a:lnTo>
                  <a:lnTo>
                    <a:pt x="1392" y="661"/>
                  </a:lnTo>
                  <a:lnTo>
                    <a:pt x="1394" y="661"/>
                  </a:lnTo>
                  <a:lnTo>
                    <a:pt x="1396" y="657"/>
                  </a:lnTo>
                  <a:lnTo>
                    <a:pt x="1398" y="655"/>
                  </a:lnTo>
                  <a:lnTo>
                    <a:pt x="1402" y="651"/>
                  </a:lnTo>
                  <a:lnTo>
                    <a:pt x="1404" y="649"/>
                  </a:lnTo>
                  <a:lnTo>
                    <a:pt x="1408" y="645"/>
                  </a:lnTo>
                  <a:lnTo>
                    <a:pt x="1410" y="643"/>
                  </a:lnTo>
                  <a:lnTo>
                    <a:pt x="1412" y="643"/>
                  </a:lnTo>
                  <a:lnTo>
                    <a:pt x="1414" y="641"/>
                  </a:lnTo>
                  <a:lnTo>
                    <a:pt x="1418" y="639"/>
                  </a:lnTo>
                  <a:lnTo>
                    <a:pt x="1422" y="635"/>
                  </a:lnTo>
                  <a:lnTo>
                    <a:pt x="1428" y="633"/>
                  </a:lnTo>
                  <a:lnTo>
                    <a:pt x="1430" y="633"/>
                  </a:lnTo>
                  <a:lnTo>
                    <a:pt x="1434" y="631"/>
                  </a:lnTo>
                  <a:lnTo>
                    <a:pt x="1434" y="629"/>
                  </a:lnTo>
                  <a:lnTo>
                    <a:pt x="1434" y="625"/>
                  </a:lnTo>
                  <a:lnTo>
                    <a:pt x="1434" y="621"/>
                  </a:lnTo>
                  <a:lnTo>
                    <a:pt x="1434" y="611"/>
                  </a:lnTo>
                  <a:lnTo>
                    <a:pt x="1434" y="605"/>
                  </a:lnTo>
                  <a:lnTo>
                    <a:pt x="1434" y="595"/>
                  </a:lnTo>
                  <a:lnTo>
                    <a:pt x="1434" y="589"/>
                  </a:lnTo>
                  <a:lnTo>
                    <a:pt x="1434" y="587"/>
                  </a:lnTo>
                  <a:lnTo>
                    <a:pt x="1434" y="585"/>
                  </a:lnTo>
                  <a:lnTo>
                    <a:pt x="1434" y="583"/>
                  </a:lnTo>
                  <a:lnTo>
                    <a:pt x="1434" y="579"/>
                  </a:lnTo>
                  <a:lnTo>
                    <a:pt x="1434" y="575"/>
                  </a:lnTo>
                  <a:lnTo>
                    <a:pt x="1434" y="573"/>
                  </a:lnTo>
                  <a:lnTo>
                    <a:pt x="1434" y="565"/>
                  </a:lnTo>
                  <a:lnTo>
                    <a:pt x="1434" y="561"/>
                  </a:lnTo>
                  <a:lnTo>
                    <a:pt x="1434" y="557"/>
                  </a:lnTo>
                  <a:lnTo>
                    <a:pt x="1432" y="553"/>
                  </a:lnTo>
                  <a:lnTo>
                    <a:pt x="1434" y="54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55" name="Freeform 50">
              <a:extLst>
                <a:ext uri="{FF2B5EF4-FFF2-40B4-BE49-F238E27FC236}">
                  <a16:creationId xmlns:a16="http://schemas.microsoft.com/office/drawing/2014/main" id="{D169245B-0DDD-449B-93F2-D2FBC2281E5B}"/>
                </a:ext>
              </a:extLst>
            </p:cNvPr>
            <p:cNvSpPr>
              <a:spLocks/>
            </p:cNvSpPr>
            <p:nvPr/>
          </p:nvSpPr>
          <p:spPr bwMode="auto">
            <a:xfrm>
              <a:off x="4447373" y="4398577"/>
              <a:ext cx="1906" cy="1905"/>
            </a:xfrm>
            <a:custGeom>
              <a:avLst/>
              <a:gdLst/>
              <a:ahLst/>
              <a:cxnLst>
                <a:cxn ang="0">
                  <a:pos x="2" y="0"/>
                </a:cxn>
                <a:cxn ang="0">
                  <a:pos x="0" y="0"/>
                </a:cxn>
                <a:cxn ang="0">
                  <a:pos x="0" y="2"/>
                </a:cxn>
                <a:cxn ang="0">
                  <a:pos x="2" y="0"/>
                </a:cxn>
              </a:cxnLst>
              <a:rect l="0" t="0" r="r" b="b"/>
              <a:pathLst>
                <a:path w="2" h="2">
                  <a:moveTo>
                    <a:pt x="2" y="0"/>
                  </a:moveTo>
                  <a:lnTo>
                    <a:pt x="0" y="0"/>
                  </a:lnTo>
                  <a:lnTo>
                    <a:pt x="0" y="2"/>
                  </a:lnTo>
                  <a:lnTo>
                    <a:pt x="2"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56" name="Freeform 51">
              <a:extLst>
                <a:ext uri="{FF2B5EF4-FFF2-40B4-BE49-F238E27FC236}">
                  <a16:creationId xmlns:a16="http://schemas.microsoft.com/office/drawing/2014/main" id="{2F20EBFF-F4AC-4282-AEE7-A0F946257247}"/>
                </a:ext>
              </a:extLst>
            </p:cNvPr>
            <p:cNvSpPr>
              <a:spLocks/>
            </p:cNvSpPr>
            <p:nvPr/>
          </p:nvSpPr>
          <p:spPr bwMode="auto">
            <a:xfrm>
              <a:off x="4205252" y="4316664"/>
              <a:ext cx="242121" cy="177161"/>
            </a:xfrm>
            <a:custGeom>
              <a:avLst/>
              <a:gdLst/>
              <a:ahLst/>
              <a:cxnLst>
                <a:cxn ang="0">
                  <a:pos x="250" y="76"/>
                </a:cxn>
                <a:cxn ang="0">
                  <a:pos x="246" y="64"/>
                </a:cxn>
                <a:cxn ang="0">
                  <a:pos x="240" y="54"/>
                </a:cxn>
                <a:cxn ang="0">
                  <a:pos x="234" y="48"/>
                </a:cxn>
                <a:cxn ang="0">
                  <a:pos x="228" y="54"/>
                </a:cxn>
                <a:cxn ang="0">
                  <a:pos x="220" y="44"/>
                </a:cxn>
                <a:cxn ang="0">
                  <a:pos x="214" y="42"/>
                </a:cxn>
                <a:cxn ang="0">
                  <a:pos x="206" y="34"/>
                </a:cxn>
                <a:cxn ang="0">
                  <a:pos x="192" y="36"/>
                </a:cxn>
                <a:cxn ang="0">
                  <a:pos x="178" y="34"/>
                </a:cxn>
                <a:cxn ang="0">
                  <a:pos x="172" y="26"/>
                </a:cxn>
                <a:cxn ang="0">
                  <a:pos x="160" y="20"/>
                </a:cxn>
                <a:cxn ang="0">
                  <a:pos x="146" y="12"/>
                </a:cxn>
                <a:cxn ang="0">
                  <a:pos x="132" y="10"/>
                </a:cxn>
                <a:cxn ang="0">
                  <a:pos x="124" y="6"/>
                </a:cxn>
                <a:cxn ang="0">
                  <a:pos x="114" y="10"/>
                </a:cxn>
                <a:cxn ang="0">
                  <a:pos x="102" y="16"/>
                </a:cxn>
                <a:cxn ang="0">
                  <a:pos x="90" y="20"/>
                </a:cxn>
                <a:cxn ang="0">
                  <a:pos x="76" y="18"/>
                </a:cxn>
                <a:cxn ang="0">
                  <a:pos x="44" y="2"/>
                </a:cxn>
                <a:cxn ang="0">
                  <a:pos x="26" y="2"/>
                </a:cxn>
                <a:cxn ang="0">
                  <a:pos x="12" y="0"/>
                </a:cxn>
                <a:cxn ang="0">
                  <a:pos x="0" y="8"/>
                </a:cxn>
                <a:cxn ang="0">
                  <a:pos x="2" y="18"/>
                </a:cxn>
                <a:cxn ang="0">
                  <a:pos x="0" y="34"/>
                </a:cxn>
                <a:cxn ang="0">
                  <a:pos x="0" y="48"/>
                </a:cxn>
                <a:cxn ang="0">
                  <a:pos x="4" y="62"/>
                </a:cxn>
                <a:cxn ang="0">
                  <a:pos x="14" y="66"/>
                </a:cxn>
                <a:cxn ang="0">
                  <a:pos x="18" y="78"/>
                </a:cxn>
                <a:cxn ang="0">
                  <a:pos x="24" y="88"/>
                </a:cxn>
                <a:cxn ang="0">
                  <a:pos x="30" y="94"/>
                </a:cxn>
                <a:cxn ang="0">
                  <a:pos x="40" y="102"/>
                </a:cxn>
                <a:cxn ang="0">
                  <a:pos x="48" y="110"/>
                </a:cxn>
                <a:cxn ang="0">
                  <a:pos x="60" y="114"/>
                </a:cxn>
                <a:cxn ang="0">
                  <a:pos x="74" y="118"/>
                </a:cxn>
                <a:cxn ang="0">
                  <a:pos x="80" y="122"/>
                </a:cxn>
                <a:cxn ang="0">
                  <a:pos x="92" y="126"/>
                </a:cxn>
                <a:cxn ang="0">
                  <a:pos x="98" y="134"/>
                </a:cxn>
                <a:cxn ang="0">
                  <a:pos x="104" y="142"/>
                </a:cxn>
                <a:cxn ang="0">
                  <a:pos x="114" y="148"/>
                </a:cxn>
                <a:cxn ang="0">
                  <a:pos x="124" y="152"/>
                </a:cxn>
                <a:cxn ang="0">
                  <a:pos x="130" y="160"/>
                </a:cxn>
                <a:cxn ang="0">
                  <a:pos x="136" y="170"/>
                </a:cxn>
                <a:cxn ang="0">
                  <a:pos x="144" y="178"/>
                </a:cxn>
                <a:cxn ang="0">
                  <a:pos x="154" y="178"/>
                </a:cxn>
                <a:cxn ang="0">
                  <a:pos x="166" y="176"/>
                </a:cxn>
                <a:cxn ang="0">
                  <a:pos x="174" y="184"/>
                </a:cxn>
                <a:cxn ang="0">
                  <a:pos x="182" y="174"/>
                </a:cxn>
                <a:cxn ang="0">
                  <a:pos x="190" y="180"/>
                </a:cxn>
                <a:cxn ang="0">
                  <a:pos x="206" y="172"/>
                </a:cxn>
                <a:cxn ang="0">
                  <a:pos x="230" y="182"/>
                </a:cxn>
                <a:cxn ang="0">
                  <a:pos x="228" y="170"/>
                </a:cxn>
                <a:cxn ang="0">
                  <a:pos x="230" y="158"/>
                </a:cxn>
                <a:cxn ang="0">
                  <a:pos x="238" y="150"/>
                </a:cxn>
                <a:cxn ang="0">
                  <a:pos x="248" y="144"/>
                </a:cxn>
                <a:cxn ang="0">
                  <a:pos x="242" y="134"/>
                </a:cxn>
                <a:cxn ang="0">
                  <a:pos x="252" y="104"/>
                </a:cxn>
                <a:cxn ang="0">
                  <a:pos x="250" y="92"/>
                </a:cxn>
                <a:cxn ang="0">
                  <a:pos x="254" y="84"/>
                </a:cxn>
              </a:cxnLst>
              <a:rect l="0" t="0" r="r" b="b"/>
              <a:pathLst>
                <a:path w="254" h="186">
                  <a:moveTo>
                    <a:pt x="252" y="84"/>
                  </a:moveTo>
                  <a:lnTo>
                    <a:pt x="252" y="82"/>
                  </a:lnTo>
                  <a:lnTo>
                    <a:pt x="254" y="82"/>
                  </a:lnTo>
                  <a:lnTo>
                    <a:pt x="254" y="80"/>
                  </a:lnTo>
                  <a:lnTo>
                    <a:pt x="252" y="80"/>
                  </a:lnTo>
                  <a:lnTo>
                    <a:pt x="250" y="80"/>
                  </a:lnTo>
                  <a:lnTo>
                    <a:pt x="250" y="78"/>
                  </a:lnTo>
                  <a:lnTo>
                    <a:pt x="250" y="76"/>
                  </a:lnTo>
                  <a:lnTo>
                    <a:pt x="248" y="76"/>
                  </a:lnTo>
                  <a:lnTo>
                    <a:pt x="248" y="74"/>
                  </a:lnTo>
                  <a:lnTo>
                    <a:pt x="246" y="74"/>
                  </a:lnTo>
                  <a:lnTo>
                    <a:pt x="246" y="72"/>
                  </a:lnTo>
                  <a:lnTo>
                    <a:pt x="246" y="70"/>
                  </a:lnTo>
                  <a:lnTo>
                    <a:pt x="246" y="68"/>
                  </a:lnTo>
                  <a:lnTo>
                    <a:pt x="246" y="66"/>
                  </a:lnTo>
                  <a:lnTo>
                    <a:pt x="246" y="64"/>
                  </a:lnTo>
                  <a:lnTo>
                    <a:pt x="244" y="64"/>
                  </a:lnTo>
                  <a:lnTo>
                    <a:pt x="242" y="64"/>
                  </a:lnTo>
                  <a:lnTo>
                    <a:pt x="242" y="62"/>
                  </a:lnTo>
                  <a:lnTo>
                    <a:pt x="242" y="60"/>
                  </a:lnTo>
                  <a:lnTo>
                    <a:pt x="242" y="58"/>
                  </a:lnTo>
                  <a:lnTo>
                    <a:pt x="242" y="56"/>
                  </a:lnTo>
                  <a:lnTo>
                    <a:pt x="242" y="54"/>
                  </a:lnTo>
                  <a:lnTo>
                    <a:pt x="240" y="54"/>
                  </a:lnTo>
                  <a:lnTo>
                    <a:pt x="240" y="52"/>
                  </a:lnTo>
                  <a:lnTo>
                    <a:pt x="240" y="50"/>
                  </a:lnTo>
                  <a:lnTo>
                    <a:pt x="240" y="48"/>
                  </a:lnTo>
                  <a:lnTo>
                    <a:pt x="240" y="46"/>
                  </a:lnTo>
                  <a:lnTo>
                    <a:pt x="238" y="46"/>
                  </a:lnTo>
                  <a:lnTo>
                    <a:pt x="236" y="46"/>
                  </a:lnTo>
                  <a:lnTo>
                    <a:pt x="236" y="48"/>
                  </a:lnTo>
                  <a:lnTo>
                    <a:pt x="234" y="48"/>
                  </a:lnTo>
                  <a:lnTo>
                    <a:pt x="234" y="50"/>
                  </a:lnTo>
                  <a:lnTo>
                    <a:pt x="232" y="50"/>
                  </a:lnTo>
                  <a:lnTo>
                    <a:pt x="232" y="52"/>
                  </a:lnTo>
                  <a:lnTo>
                    <a:pt x="230" y="52"/>
                  </a:lnTo>
                  <a:lnTo>
                    <a:pt x="230" y="54"/>
                  </a:lnTo>
                  <a:lnTo>
                    <a:pt x="230" y="56"/>
                  </a:lnTo>
                  <a:lnTo>
                    <a:pt x="228" y="56"/>
                  </a:lnTo>
                  <a:lnTo>
                    <a:pt x="228" y="54"/>
                  </a:lnTo>
                  <a:lnTo>
                    <a:pt x="228" y="52"/>
                  </a:lnTo>
                  <a:lnTo>
                    <a:pt x="226" y="52"/>
                  </a:lnTo>
                  <a:lnTo>
                    <a:pt x="226" y="50"/>
                  </a:lnTo>
                  <a:lnTo>
                    <a:pt x="224" y="50"/>
                  </a:lnTo>
                  <a:lnTo>
                    <a:pt x="224" y="48"/>
                  </a:lnTo>
                  <a:lnTo>
                    <a:pt x="224" y="46"/>
                  </a:lnTo>
                  <a:lnTo>
                    <a:pt x="222" y="44"/>
                  </a:lnTo>
                  <a:lnTo>
                    <a:pt x="220" y="44"/>
                  </a:lnTo>
                  <a:lnTo>
                    <a:pt x="220" y="44"/>
                  </a:lnTo>
                  <a:lnTo>
                    <a:pt x="220" y="46"/>
                  </a:lnTo>
                  <a:lnTo>
                    <a:pt x="218" y="44"/>
                  </a:lnTo>
                  <a:lnTo>
                    <a:pt x="218" y="46"/>
                  </a:lnTo>
                  <a:lnTo>
                    <a:pt x="216" y="44"/>
                  </a:lnTo>
                  <a:lnTo>
                    <a:pt x="214" y="46"/>
                  </a:lnTo>
                  <a:lnTo>
                    <a:pt x="214" y="44"/>
                  </a:lnTo>
                  <a:lnTo>
                    <a:pt x="214" y="42"/>
                  </a:lnTo>
                  <a:lnTo>
                    <a:pt x="214" y="42"/>
                  </a:lnTo>
                  <a:lnTo>
                    <a:pt x="212" y="40"/>
                  </a:lnTo>
                  <a:lnTo>
                    <a:pt x="210" y="40"/>
                  </a:lnTo>
                  <a:lnTo>
                    <a:pt x="210" y="38"/>
                  </a:lnTo>
                  <a:lnTo>
                    <a:pt x="210" y="36"/>
                  </a:lnTo>
                  <a:lnTo>
                    <a:pt x="210" y="34"/>
                  </a:lnTo>
                  <a:lnTo>
                    <a:pt x="208" y="34"/>
                  </a:lnTo>
                  <a:lnTo>
                    <a:pt x="206" y="34"/>
                  </a:lnTo>
                  <a:lnTo>
                    <a:pt x="204" y="34"/>
                  </a:lnTo>
                  <a:lnTo>
                    <a:pt x="202" y="34"/>
                  </a:lnTo>
                  <a:lnTo>
                    <a:pt x="200" y="34"/>
                  </a:lnTo>
                  <a:lnTo>
                    <a:pt x="198" y="34"/>
                  </a:lnTo>
                  <a:lnTo>
                    <a:pt x="196" y="34"/>
                  </a:lnTo>
                  <a:lnTo>
                    <a:pt x="194" y="34"/>
                  </a:lnTo>
                  <a:lnTo>
                    <a:pt x="192" y="34"/>
                  </a:lnTo>
                  <a:lnTo>
                    <a:pt x="192" y="36"/>
                  </a:lnTo>
                  <a:lnTo>
                    <a:pt x="190" y="36"/>
                  </a:lnTo>
                  <a:lnTo>
                    <a:pt x="190" y="38"/>
                  </a:lnTo>
                  <a:lnTo>
                    <a:pt x="188" y="38"/>
                  </a:lnTo>
                  <a:lnTo>
                    <a:pt x="186" y="38"/>
                  </a:lnTo>
                  <a:lnTo>
                    <a:pt x="184" y="36"/>
                  </a:lnTo>
                  <a:lnTo>
                    <a:pt x="182" y="34"/>
                  </a:lnTo>
                  <a:lnTo>
                    <a:pt x="180" y="34"/>
                  </a:lnTo>
                  <a:lnTo>
                    <a:pt x="178" y="34"/>
                  </a:lnTo>
                  <a:lnTo>
                    <a:pt x="178" y="32"/>
                  </a:lnTo>
                  <a:lnTo>
                    <a:pt x="178" y="30"/>
                  </a:lnTo>
                  <a:lnTo>
                    <a:pt x="176" y="28"/>
                  </a:lnTo>
                  <a:lnTo>
                    <a:pt x="174" y="28"/>
                  </a:lnTo>
                  <a:lnTo>
                    <a:pt x="172" y="28"/>
                  </a:lnTo>
                  <a:lnTo>
                    <a:pt x="172" y="26"/>
                  </a:lnTo>
                  <a:lnTo>
                    <a:pt x="172" y="28"/>
                  </a:lnTo>
                  <a:lnTo>
                    <a:pt x="172" y="26"/>
                  </a:lnTo>
                  <a:lnTo>
                    <a:pt x="170" y="26"/>
                  </a:lnTo>
                  <a:lnTo>
                    <a:pt x="170" y="24"/>
                  </a:lnTo>
                  <a:lnTo>
                    <a:pt x="168" y="24"/>
                  </a:lnTo>
                  <a:lnTo>
                    <a:pt x="166" y="22"/>
                  </a:lnTo>
                  <a:lnTo>
                    <a:pt x="164" y="22"/>
                  </a:lnTo>
                  <a:lnTo>
                    <a:pt x="162" y="22"/>
                  </a:lnTo>
                  <a:lnTo>
                    <a:pt x="160" y="22"/>
                  </a:lnTo>
                  <a:lnTo>
                    <a:pt x="160" y="20"/>
                  </a:lnTo>
                  <a:lnTo>
                    <a:pt x="158" y="18"/>
                  </a:lnTo>
                  <a:lnTo>
                    <a:pt x="158" y="16"/>
                  </a:lnTo>
                  <a:lnTo>
                    <a:pt x="156" y="14"/>
                  </a:lnTo>
                  <a:lnTo>
                    <a:pt x="154" y="14"/>
                  </a:lnTo>
                  <a:lnTo>
                    <a:pt x="152" y="14"/>
                  </a:lnTo>
                  <a:lnTo>
                    <a:pt x="150" y="12"/>
                  </a:lnTo>
                  <a:lnTo>
                    <a:pt x="148" y="12"/>
                  </a:lnTo>
                  <a:lnTo>
                    <a:pt x="146" y="12"/>
                  </a:lnTo>
                  <a:lnTo>
                    <a:pt x="144" y="12"/>
                  </a:lnTo>
                  <a:lnTo>
                    <a:pt x="142" y="10"/>
                  </a:lnTo>
                  <a:lnTo>
                    <a:pt x="140" y="10"/>
                  </a:lnTo>
                  <a:lnTo>
                    <a:pt x="140" y="8"/>
                  </a:lnTo>
                  <a:lnTo>
                    <a:pt x="138" y="8"/>
                  </a:lnTo>
                  <a:lnTo>
                    <a:pt x="138" y="10"/>
                  </a:lnTo>
                  <a:lnTo>
                    <a:pt x="136" y="8"/>
                  </a:lnTo>
                  <a:lnTo>
                    <a:pt x="132" y="10"/>
                  </a:lnTo>
                  <a:lnTo>
                    <a:pt x="130" y="10"/>
                  </a:lnTo>
                  <a:lnTo>
                    <a:pt x="130" y="8"/>
                  </a:lnTo>
                  <a:lnTo>
                    <a:pt x="130" y="6"/>
                  </a:lnTo>
                  <a:lnTo>
                    <a:pt x="130" y="4"/>
                  </a:lnTo>
                  <a:lnTo>
                    <a:pt x="128" y="4"/>
                  </a:lnTo>
                  <a:lnTo>
                    <a:pt x="126" y="4"/>
                  </a:lnTo>
                  <a:lnTo>
                    <a:pt x="124" y="4"/>
                  </a:lnTo>
                  <a:lnTo>
                    <a:pt x="124" y="6"/>
                  </a:lnTo>
                  <a:lnTo>
                    <a:pt x="124" y="6"/>
                  </a:lnTo>
                  <a:lnTo>
                    <a:pt x="122" y="6"/>
                  </a:lnTo>
                  <a:lnTo>
                    <a:pt x="122" y="8"/>
                  </a:lnTo>
                  <a:lnTo>
                    <a:pt x="120" y="8"/>
                  </a:lnTo>
                  <a:lnTo>
                    <a:pt x="120" y="10"/>
                  </a:lnTo>
                  <a:lnTo>
                    <a:pt x="118" y="10"/>
                  </a:lnTo>
                  <a:lnTo>
                    <a:pt x="116" y="10"/>
                  </a:lnTo>
                  <a:lnTo>
                    <a:pt x="114" y="10"/>
                  </a:lnTo>
                  <a:lnTo>
                    <a:pt x="112" y="10"/>
                  </a:lnTo>
                  <a:lnTo>
                    <a:pt x="112" y="12"/>
                  </a:lnTo>
                  <a:lnTo>
                    <a:pt x="110" y="12"/>
                  </a:lnTo>
                  <a:lnTo>
                    <a:pt x="110" y="14"/>
                  </a:lnTo>
                  <a:lnTo>
                    <a:pt x="108" y="14"/>
                  </a:lnTo>
                  <a:lnTo>
                    <a:pt x="106" y="14"/>
                  </a:lnTo>
                  <a:lnTo>
                    <a:pt x="104" y="14"/>
                  </a:lnTo>
                  <a:lnTo>
                    <a:pt x="102" y="16"/>
                  </a:lnTo>
                  <a:lnTo>
                    <a:pt x="100" y="16"/>
                  </a:lnTo>
                  <a:lnTo>
                    <a:pt x="100" y="18"/>
                  </a:lnTo>
                  <a:lnTo>
                    <a:pt x="98" y="18"/>
                  </a:lnTo>
                  <a:lnTo>
                    <a:pt x="96" y="18"/>
                  </a:lnTo>
                  <a:lnTo>
                    <a:pt x="94" y="18"/>
                  </a:lnTo>
                  <a:lnTo>
                    <a:pt x="94" y="20"/>
                  </a:lnTo>
                  <a:lnTo>
                    <a:pt x="92" y="20"/>
                  </a:lnTo>
                  <a:lnTo>
                    <a:pt x="90" y="20"/>
                  </a:lnTo>
                  <a:lnTo>
                    <a:pt x="88" y="20"/>
                  </a:lnTo>
                  <a:lnTo>
                    <a:pt x="86" y="20"/>
                  </a:lnTo>
                  <a:lnTo>
                    <a:pt x="84" y="20"/>
                  </a:lnTo>
                  <a:lnTo>
                    <a:pt x="82" y="20"/>
                  </a:lnTo>
                  <a:lnTo>
                    <a:pt x="80" y="20"/>
                  </a:lnTo>
                  <a:lnTo>
                    <a:pt x="78" y="20"/>
                  </a:lnTo>
                  <a:lnTo>
                    <a:pt x="76" y="18"/>
                  </a:lnTo>
                  <a:lnTo>
                    <a:pt x="76" y="18"/>
                  </a:lnTo>
                  <a:lnTo>
                    <a:pt x="74" y="18"/>
                  </a:lnTo>
                  <a:lnTo>
                    <a:pt x="72" y="18"/>
                  </a:lnTo>
                  <a:lnTo>
                    <a:pt x="70" y="18"/>
                  </a:lnTo>
                  <a:lnTo>
                    <a:pt x="54" y="10"/>
                  </a:lnTo>
                  <a:lnTo>
                    <a:pt x="52" y="8"/>
                  </a:lnTo>
                  <a:lnTo>
                    <a:pt x="46" y="6"/>
                  </a:lnTo>
                  <a:lnTo>
                    <a:pt x="46" y="2"/>
                  </a:lnTo>
                  <a:lnTo>
                    <a:pt x="44" y="2"/>
                  </a:lnTo>
                  <a:lnTo>
                    <a:pt x="44" y="0"/>
                  </a:lnTo>
                  <a:lnTo>
                    <a:pt x="42" y="0"/>
                  </a:lnTo>
                  <a:lnTo>
                    <a:pt x="40" y="2"/>
                  </a:lnTo>
                  <a:lnTo>
                    <a:pt x="38" y="2"/>
                  </a:lnTo>
                  <a:lnTo>
                    <a:pt x="34" y="0"/>
                  </a:lnTo>
                  <a:lnTo>
                    <a:pt x="30" y="0"/>
                  </a:lnTo>
                  <a:lnTo>
                    <a:pt x="28" y="0"/>
                  </a:lnTo>
                  <a:lnTo>
                    <a:pt x="26" y="2"/>
                  </a:lnTo>
                  <a:lnTo>
                    <a:pt x="24" y="0"/>
                  </a:lnTo>
                  <a:lnTo>
                    <a:pt x="22" y="2"/>
                  </a:lnTo>
                  <a:lnTo>
                    <a:pt x="20" y="2"/>
                  </a:lnTo>
                  <a:lnTo>
                    <a:pt x="18" y="2"/>
                  </a:lnTo>
                  <a:lnTo>
                    <a:pt x="18" y="0"/>
                  </a:lnTo>
                  <a:lnTo>
                    <a:pt x="16" y="0"/>
                  </a:lnTo>
                  <a:lnTo>
                    <a:pt x="14" y="0"/>
                  </a:lnTo>
                  <a:lnTo>
                    <a:pt x="12" y="0"/>
                  </a:lnTo>
                  <a:lnTo>
                    <a:pt x="10" y="0"/>
                  </a:lnTo>
                  <a:lnTo>
                    <a:pt x="8" y="2"/>
                  </a:lnTo>
                  <a:lnTo>
                    <a:pt x="8" y="4"/>
                  </a:lnTo>
                  <a:lnTo>
                    <a:pt x="6" y="4"/>
                  </a:lnTo>
                  <a:lnTo>
                    <a:pt x="4" y="4"/>
                  </a:lnTo>
                  <a:lnTo>
                    <a:pt x="4" y="6"/>
                  </a:lnTo>
                  <a:lnTo>
                    <a:pt x="2" y="8"/>
                  </a:lnTo>
                  <a:lnTo>
                    <a:pt x="0" y="8"/>
                  </a:lnTo>
                  <a:lnTo>
                    <a:pt x="0" y="10"/>
                  </a:lnTo>
                  <a:lnTo>
                    <a:pt x="0" y="12"/>
                  </a:lnTo>
                  <a:lnTo>
                    <a:pt x="2" y="12"/>
                  </a:lnTo>
                  <a:lnTo>
                    <a:pt x="2" y="14"/>
                  </a:lnTo>
                  <a:lnTo>
                    <a:pt x="0" y="14"/>
                  </a:lnTo>
                  <a:lnTo>
                    <a:pt x="0" y="16"/>
                  </a:lnTo>
                  <a:lnTo>
                    <a:pt x="2" y="16"/>
                  </a:lnTo>
                  <a:lnTo>
                    <a:pt x="2" y="18"/>
                  </a:lnTo>
                  <a:lnTo>
                    <a:pt x="2" y="20"/>
                  </a:lnTo>
                  <a:lnTo>
                    <a:pt x="0" y="22"/>
                  </a:lnTo>
                  <a:lnTo>
                    <a:pt x="2" y="24"/>
                  </a:lnTo>
                  <a:lnTo>
                    <a:pt x="2" y="26"/>
                  </a:lnTo>
                  <a:lnTo>
                    <a:pt x="0" y="28"/>
                  </a:lnTo>
                  <a:lnTo>
                    <a:pt x="0" y="30"/>
                  </a:lnTo>
                  <a:lnTo>
                    <a:pt x="0" y="32"/>
                  </a:lnTo>
                  <a:lnTo>
                    <a:pt x="0" y="34"/>
                  </a:lnTo>
                  <a:lnTo>
                    <a:pt x="0" y="36"/>
                  </a:lnTo>
                  <a:lnTo>
                    <a:pt x="0" y="38"/>
                  </a:lnTo>
                  <a:lnTo>
                    <a:pt x="0" y="40"/>
                  </a:lnTo>
                  <a:lnTo>
                    <a:pt x="0" y="42"/>
                  </a:lnTo>
                  <a:lnTo>
                    <a:pt x="2" y="42"/>
                  </a:lnTo>
                  <a:lnTo>
                    <a:pt x="2" y="44"/>
                  </a:lnTo>
                  <a:lnTo>
                    <a:pt x="0" y="46"/>
                  </a:lnTo>
                  <a:lnTo>
                    <a:pt x="0" y="48"/>
                  </a:lnTo>
                  <a:lnTo>
                    <a:pt x="0" y="50"/>
                  </a:lnTo>
                  <a:lnTo>
                    <a:pt x="0" y="52"/>
                  </a:lnTo>
                  <a:lnTo>
                    <a:pt x="0" y="54"/>
                  </a:lnTo>
                  <a:lnTo>
                    <a:pt x="0" y="56"/>
                  </a:lnTo>
                  <a:lnTo>
                    <a:pt x="0" y="58"/>
                  </a:lnTo>
                  <a:lnTo>
                    <a:pt x="0" y="60"/>
                  </a:lnTo>
                  <a:lnTo>
                    <a:pt x="2" y="60"/>
                  </a:lnTo>
                  <a:lnTo>
                    <a:pt x="4" y="62"/>
                  </a:lnTo>
                  <a:lnTo>
                    <a:pt x="6" y="62"/>
                  </a:lnTo>
                  <a:lnTo>
                    <a:pt x="8" y="62"/>
                  </a:lnTo>
                  <a:lnTo>
                    <a:pt x="10" y="62"/>
                  </a:lnTo>
                  <a:lnTo>
                    <a:pt x="10" y="64"/>
                  </a:lnTo>
                  <a:lnTo>
                    <a:pt x="12" y="64"/>
                  </a:lnTo>
                  <a:lnTo>
                    <a:pt x="12" y="66"/>
                  </a:lnTo>
                  <a:lnTo>
                    <a:pt x="14" y="64"/>
                  </a:lnTo>
                  <a:lnTo>
                    <a:pt x="14" y="66"/>
                  </a:lnTo>
                  <a:lnTo>
                    <a:pt x="14" y="68"/>
                  </a:lnTo>
                  <a:lnTo>
                    <a:pt x="16" y="68"/>
                  </a:lnTo>
                  <a:lnTo>
                    <a:pt x="16" y="70"/>
                  </a:lnTo>
                  <a:lnTo>
                    <a:pt x="16" y="72"/>
                  </a:lnTo>
                  <a:lnTo>
                    <a:pt x="16" y="74"/>
                  </a:lnTo>
                  <a:lnTo>
                    <a:pt x="18" y="74"/>
                  </a:lnTo>
                  <a:lnTo>
                    <a:pt x="18" y="76"/>
                  </a:lnTo>
                  <a:lnTo>
                    <a:pt x="18" y="78"/>
                  </a:lnTo>
                  <a:lnTo>
                    <a:pt x="18" y="80"/>
                  </a:lnTo>
                  <a:lnTo>
                    <a:pt x="20" y="80"/>
                  </a:lnTo>
                  <a:lnTo>
                    <a:pt x="20" y="82"/>
                  </a:lnTo>
                  <a:lnTo>
                    <a:pt x="20" y="84"/>
                  </a:lnTo>
                  <a:lnTo>
                    <a:pt x="22" y="84"/>
                  </a:lnTo>
                  <a:lnTo>
                    <a:pt x="22" y="86"/>
                  </a:lnTo>
                  <a:lnTo>
                    <a:pt x="24" y="86"/>
                  </a:lnTo>
                  <a:lnTo>
                    <a:pt x="24" y="88"/>
                  </a:lnTo>
                  <a:lnTo>
                    <a:pt x="26" y="88"/>
                  </a:lnTo>
                  <a:lnTo>
                    <a:pt x="26" y="90"/>
                  </a:lnTo>
                  <a:lnTo>
                    <a:pt x="28" y="90"/>
                  </a:lnTo>
                  <a:lnTo>
                    <a:pt x="28" y="90"/>
                  </a:lnTo>
                  <a:lnTo>
                    <a:pt x="28" y="90"/>
                  </a:lnTo>
                  <a:lnTo>
                    <a:pt x="28" y="92"/>
                  </a:lnTo>
                  <a:lnTo>
                    <a:pt x="30" y="92"/>
                  </a:lnTo>
                  <a:lnTo>
                    <a:pt x="30" y="94"/>
                  </a:lnTo>
                  <a:lnTo>
                    <a:pt x="32" y="94"/>
                  </a:lnTo>
                  <a:lnTo>
                    <a:pt x="34" y="94"/>
                  </a:lnTo>
                  <a:lnTo>
                    <a:pt x="34" y="96"/>
                  </a:lnTo>
                  <a:lnTo>
                    <a:pt x="36" y="96"/>
                  </a:lnTo>
                  <a:lnTo>
                    <a:pt x="38" y="96"/>
                  </a:lnTo>
                  <a:lnTo>
                    <a:pt x="38" y="98"/>
                  </a:lnTo>
                  <a:lnTo>
                    <a:pt x="40" y="100"/>
                  </a:lnTo>
                  <a:lnTo>
                    <a:pt x="40" y="102"/>
                  </a:lnTo>
                  <a:lnTo>
                    <a:pt x="42" y="102"/>
                  </a:lnTo>
                  <a:lnTo>
                    <a:pt x="42" y="104"/>
                  </a:lnTo>
                  <a:lnTo>
                    <a:pt x="44" y="104"/>
                  </a:lnTo>
                  <a:lnTo>
                    <a:pt x="44" y="106"/>
                  </a:lnTo>
                  <a:lnTo>
                    <a:pt x="46" y="106"/>
                  </a:lnTo>
                  <a:lnTo>
                    <a:pt x="46" y="108"/>
                  </a:lnTo>
                  <a:lnTo>
                    <a:pt x="46" y="110"/>
                  </a:lnTo>
                  <a:lnTo>
                    <a:pt x="48" y="110"/>
                  </a:lnTo>
                  <a:lnTo>
                    <a:pt x="50" y="110"/>
                  </a:lnTo>
                  <a:lnTo>
                    <a:pt x="50" y="112"/>
                  </a:lnTo>
                  <a:lnTo>
                    <a:pt x="52" y="112"/>
                  </a:lnTo>
                  <a:lnTo>
                    <a:pt x="54" y="112"/>
                  </a:lnTo>
                  <a:lnTo>
                    <a:pt x="56" y="112"/>
                  </a:lnTo>
                  <a:lnTo>
                    <a:pt x="56" y="114"/>
                  </a:lnTo>
                  <a:lnTo>
                    <a:pt x="58" y="114"/>
                  </a:lnTo>
                  <a:lnTo>
                    <a:pt x="60" y="114"/>
                  </a:lnTo>
                  <a:lnTo>
                    <a:pt x="60" y="116"/>
                  </a:lnTo>
                  <a:lnTo>
                    <a:pt x="62" y="116"/>
                  </a:lnTo>
                  <a:lnTo>
                    <a:pt x="64" y="116"/>
                  </a:lnTo>
                  <a:lnTo>
                    <a:pt x="66" y="116"/>
                  </a:lnTo>
                  <a:lnTo>
                    <a:pt x="68" y="116"/>
                  </a:lnTo>
                  <a:lnTo>
                    <a:pt x="70" y="116"/>
                  </a:lnTo>
                  <a:lnTo>
                    <a:pt x="72" y="116"/>
                  </a:lnTo>
                  <a:lnTo>
                    <a:pt x="74" y="118"/>
                  </a:lnTo>
                  <a:lnTo>
                    <a:pt x="76" y="118"/>
                  </a:lnTo>
                  <a:lnTo>
                    <a:pt x="76" y="118"/>
                  </a:lnTo>
                  <a:lnTo>
                    <a:pt x="76" y="116"/>
                  </a:lnTo>
                  <a:lnTo>
                    <a:pt x="78" y="116"/>
                  </a:lnTo>
                  <a:lnTo>
                    <a:pt x="78" y="118"/>
                  </a:lnTo>
                  <a:lnTo>
                    <a:pt x="80" y="118"/>
                  </a:lnTo>
                  <a:lnTo>
                    <a:pt x="80" y="120"/>
                  </a:lnTo>
                  <a:lnTo>
                    <a:pt x="80" y="122"/>
                  </a:lnTo>
                  <a:lnTo>
                    <a:pt x="82" y="122"/>
                  </a:lnTo>
                  <a:lnTo>
                    <a:pt x="82" y="124"/>
                  </a:lnTo>
                  <a:lnTo>
                    <a:pt x="84" y="124"/>
                  </a:lnTo>
                  <a:lnTo>
                    <a:pt x="86" y="124"/>
                  </a:lnTo>
                  <a:lnTo>
                    <a:pt x="88" y="124"/>
                  </a:lnTo>
                  <a:lnTo>
                    <a:pt x="90" y="124"/>
                  </a:lnTo>
                  <a:lnTo>
                    <a:pt x="90" y="126"/>
                  </a:lnTo>
                  <a:lnTo>
                    <a:pt x="92" y="126"/>
                  </a:lnTo>
                  <a:lnTo>
                    <a:pt x="94" y="126"/>
                  </a:lnTo>
                  <a:lnTo>
                    <a:pt x="94" y="128"/>
                  </a:lnTo>
                  <a:lnTo>
                    <a:pt x="94" y="130"/>
                  </a:lnTo>
                  <a:lnTo>
                    <a:pt x="96" y="130"/>
                  </a:lnTo>
                  <a:lnTo>
                    <a:pt x="96" y="132"/>
                  </a:lnTo>
                  <a:lnTo>
                    <a:pt x="98" y="132"/>
                  </a:lnTo>
                  <a:lnTo>
                    <a:pt x="96" y="134"/>
                  </a:lnTo>
                  <a:lnTo>
                    <a:pt x="98" y="134"/>
                  </a:lnTo>
                  <a:lnTo>
                    <a:pt x="98" y="136"/>
                  </a:lnTo>
                  <a:lnTo>
                    <a:pt x="100" y="136"/>
                  </a:lnTo>
                  <a:lnTo>
                    <a:pt x="100" y="138"/>
                  </a:lnTo>
                  <a:lnTo>
                    <a:pt x="100" y="138"/>
                  </a:lnTo>
                  <a:lnTo>
                    <a:pt x="102" y="138"/>
                  </a:lnTo>
                  <a:lnTo>
                    <a:pt x="102" y="140"/>
                  </a:lnTo>
                  <a:lnTo>
                    <a:pt x="102" y="142"/>
                  </a:lnTo>
                  <a:lnTo>
                    <a:pt x="104" y="142"/>
                  </a:lnTo>
                  <a:lnTo>
                    <a:pt x="106" y="142"/>
                  </a:lnTo>
                  <a:lnTo>
                    <a:pt x="106" y="144"/>
                  </a:lnTo>
                  <a:lnTo>
                    <a:pt x="108" y="144"/>
                  </a:lnTo>
                  <a:lnTo>
                    <a:pt x="110" y="144"/>
                  </a:lnTo>
                  <a:lnTo>
                    <a:pt x="110" y="146"/>
                  </a:lnTo>
                  <a:lnTo>
                    <a:pt x="112" y="146"/>
                  </a:lnTo>
                  <a:lnTo>
                    <a:pt x="114" y="146"/>
                  </a:lnTo>
                  <a:lnTo>
                    <a:pt x="114" y="148"/>
                  </a:lnTo>
                  <a:lnTo>
                    <a:pt x="116" y="148"/>
                  </a:lnTo>
                  <a:lnTo>
                    <a:pt x="116" y="150"/>
                  </a:lnTo>
                  <a:lnTo>
                    <a:pt x="118" y="150"/>
                  </a:lnTo>
                  <a:lnTo>
                    <a:pt x="118" y="152"/>
                  </a:lnTo>
                  <a:lnTo>
                    <a:pt x="120" y="152"/>
                  </a:lnTo>
                  <a:lnTo>
                    <a:pt x="122" y="152"/>
                  </a:lnTo>
                  <a:lnTo>
                    <a:pt x="124" y="152"/>
                  </a:lnTo>
                  <a:lnTo>
                    <a:pt x="124" y="152"/>
                  </a:lnTo>
                  <a:lnTo>
                    <a:pt x="124" y="154"/>
                  </a:lnTo>
                  <a:lnTo>
                    <a:pt x="126" y="152"/>
                  </a:lnTo>
                  <a:lnTo>
                    <a:pt x="126" y="154"/>
                  </a:lnTo>
                  <a:lnTo>
                    <a:pt x="126" y="156"/>
                  </a:lnTo>
                  <a:lnTo>
                    <a:pt x="128" y="156"/>
                  </a:lnTo>
                  <a:lnTo>
                    <a:pt x="128" y="158"/>
                  </a:lnTo>
                  <a:lnTo>
                    <a:pt x="130" y="158"/>
                  </a:lnTo>
                  <a:lnTo>
                    <a:pt x="130" y="160"/>
                  </a:lnTo>
                  <a:lnTo>
                    <a:pt x="130" y="162"/>
                  </a:lnTo>
                  <a:lnTo>
                    <a:pt x="132" y="162"/>
                  </a:lnTo>
                  <a:lnTo>
                    <a:pt x="132" y="164"/>
                  </a:lnTo>
                  <a:lnTo>
                    <a:pt x="134" y="164"/>
                  </a:lnTo>
                  <a:lnTo>
                    <a:pt x="134" y="166"/>
                  </a:lnTo>
                  <a:lnTo>
                    <a:pt x="134" y="168"/>
                  </a:lnTo>
                  <a:lnTo>
                    <a:pt x="136" y="168"/>
                  </a:lnTo>
                  <a:lnTo>
                    <a:pt x="136" y="170"/>
                  </a:lnTo>
                  <a:lnTo>
                    <a:pt x="138" y="170"/>
                  </a:lnTo>
                  <a:lnTo>
                    <a:pt x="138" y="172"/>
                  </a:lnTo>
                  <a:lnTo>
                    <a:pt x="140" y="172"/>
                  </a:lnTo>
                  <a:lnTo>
                    <a:pt x="140" y="174"/>
                  </a:lnTo>
                  <a:lnTo>
                    <a:pt x="142" y="174"/>
                  </a:lnTo>
                  <a:lnTo>
                    <a:pt x="142" y="176"/>
                  </a:lnTo>
                  <a:lnTo>
                    <a:pt x="144" y="176"/>
                  </a:lnTo>
                  <a:lnTo>
                    <a:pt x="144" y="178"/>
                  </a:lnTo>
                  <a:lnTo>
                    <a:pt x="144" y="180"/>
                  </a:lnTo>
                  <a:lnTo>
                    <a:pt x="146" y="180"/>
                  </a:lnTo>
                  <a:lnTo>
                    <a:pt x="148" y="180"/>
                  </a:lnTo>
                  <a:lnTo>
                    <a:pt x="148" y="182"/>
                  </a:lnTo>
                  <a:lnTo>
                    <a:pt x="150" y="182"/>
                  </a:lnTo>
                  <a:lnTo>
                    <a:pt x="150" y="180"/>
                  </a:lnTo>
                  <a:lnTo>
                    <a:pt x="152" y="180"/>
                  </a:lnTo>
                  <a:lnTo>
                    <a:pt x="154" y="178"/>
                  </a:lnTo>
                  <a:lnTo>
                    <a:pt x="156" y="178"/>
                  </a:lnTo>
                  <a:lnTo>
                    <a:pt x="156" y="176"/>
                  </a:lnTo>
                  <a:lnTo>
                    <a:pt x="158" y="176"/>
                  </a:lnTo>
                  <a:lnTo>
                    <a:pt x="160" y="176"/>
                  </a:lnTo>
                  <a:lnTo>
                    <a:pt x="160" y="174"/>
                  </a:lnTo>
                  <a:lnTo>
                    <a:pt x="162" y="174"/>
                  </a:lnTo>
                  <a:lnTo>
                    <a:pt x="164" y="176"/>
                  </a:lnTo>
                  <a:lnTo>
                    <a:pt x="166" y="176"/>
                  </a:lnTo>
                  <a:lnTo>
                    <a:pt x="166" y="178"/>
                  </a:lnTo>
                  <a:lnTo>
                    <a:pt x="168" y="178"/>
                  </a:lnTo>
                  <a:lnTo>
                    <a:pt x="170" y="178"/>
                  </a:lnTo>
                  <a:lnTo>
                    <a:pt x="170" y="180"/>
                  </a:lnTo>
                  <a:lnTo>
                    <a:pt x="172" y="180"/>
                  </a:lnTo>
                  <a:lnTo>
                    <a:pt x="172" y="182"/>
                  </a:lnTo>
                  <a:lnTo>
                    <a:pt x="172" y="182"/>
                  </a:lnTo>
                  <a:lnTo>
                    <a:pt x="174" y="184"/>
                  </a:lnTo>
                  <a:lnTo>
                    <a:pt x="176" y="182"/>
                  </a:lnTo>
                  <a:lnTo>
                    <a:pt x="176" y="180"/>
                  </a:lnTo>
                  <a:lnTo>
                    <a:pt x="178" y="180"/>
                  </a:lnTo>
                  <a:lnTo>
                    <a:pt x="178" y="178"/>
                  </a:lnTo>
                  <a:lnTo>
                    <a:pt x="180" y="178"/>
                  </a:lnTo>
                  <a:lnTo>
                    <a:pt x="180" y="176"/>
                  </a:lnTo>
                  <a:lnTo>
                    <a:pt x="182" y="176"/>
                  </a:lnTo>
                  <a:lnTo>
                    <a:pt x="182" y="174"/>
                  </a:lnTo>
                  <a:lnTo>
                    <a:pt x="184" y="174"/>
                  </a:lnTo>
                  <a:lnTo>
                    <a:pt x="184" y="172"/>
                  </a:lnTo>
                  <a:lnTo>
                    <a:pt x="186" y="172"/>
                  </a:lnTo>
                  <a:lnTo>
                    <a:pt x="188" y="174"/>
                  </a:lnTo>
                  <a:lnTo>
                    <a:pt x="188" y="176"/>
                  </a:lnTo>
                  <a:lnTo>
                    <a:pt x="190" y="176"/>
                  </a:lnTo>
                  <a:lnTo>
                    <a:pt x="190" y="178"/>
                  </a:lnTo>
                  <a:lnTo>
                    <a:pt x="190" y="180"/>
                  </a:lnTo>
                  <a:lnTo>
                    <a:pt x="192" y="180"/>
                  </a:lnTo>
                  <a:lnTo>
                    <a:pt x="192" y="182"/>
                  </a:lnTo>
                  <a:lnTo>
                    <a:pt x="194" y="182"/>
                  </a:lnTo>
                  <a:lnTo>
                    <a:pt x="194" y="184"/>
                  </a:lnTo>
                  <a:lnTo>
                    <a:pt x="196" y="184"/>
                  </a:lnTo>
                  <a:lnTo>
                    <a:pt x="198" y="184"/>
                  </a:lnTo>
                  <a:lnTo>
                    <a:pt x="200" y="186"/>
                  </a:lnTo>
                  <a:lnTo>
                    <a:pt x="206" y="172"/>
                  </a:lnTo>
                  <a:lnTo>
                    <a:pt x="208" y="172"/>
                  </a:lnTo>
                  <a:lnTo>
                    <a:pt x="212" y="174"/>
                  </a:lnTo>
                  <a:lnTo>
                    <a:pt x="220" y="180"/>
                  </a:lnTo>
                  <a:lnTo>
                    <a:pt x="230" y="184"/>
                  </a:lnTo>
                  <a:lnTo>
                    <a:pt x="232" y="182"/>
                  </a:lnTo>
                  <a:lnTo>
                    <a:pt x="232" y="184"/>
                  </a:lnTo>
                  <a:lnTo>
                    <a:pt x="232" y="182"/>
                  </a:lnTo>
                  <a:lnTo>
                    <a:pt x="230" y="182"/>
                  </a:lnTo>
                  <a:lnTo>
                    <a:pt x="230" y="180"/>
                  </a:lnTo>
                  <a:lnTo>
                    <a:pt x="228" y="180"/>
                  </a:lnTo>
                  <a:lnTo>
                    <a:pt x="228" y="178"/>
                  </a:lnTo>
                  <a:lnTo>
                    <a:pt x="226" y="178"/>
                  </a:lnTo>
                  <a:lnTo>
                    <a:pt x="226" y="176"/>
                  </a:lnTo>
                  <a:lnTo>
                    <a:pt x="226" y="174"/>
                  </a:lnTo>
                  <a:lnTo>
                    <a:pt x="228" y="172"/>
                  </a:lnTo>
                  <a:lnTo>
                    <a:pt x="228" y="170"/>
                  </a:lnTo>
                  <a:lnTo>
                    <a:pt x="228" y="168"/>
                  </a:lnTo>
                  <a:lnTo>
                    <a:pt x="228" y="166"/>
                  </a:lnTo>
                  <a:lnTo>
                    <a:pt x="226" y="164"/>
                  </a:lnTo>
                  <a:lnTo>
                    <a:pt x="226" y="162"/>
                  </a:lnTo>
                  <a:lnTo>
                    <a:pt x="228" y="162"/>
                  </a:lnTo>
                  <a:lnTo>
                    <a:pt x="228" y="160"/>
                  </a:lnTo>
                  <a:lnTo>
                    <a:pt x="230" y="160"/>
                  </a:lnTo>
                  <a:lnTo>
                    <a:pt x="230" y="158"/>
                  </a:lnTo>
                  <a:lnTo>
                    <a:pt x="232" y="158"/>
                  </a:lnTo>
                  <a:lnTo>
                    <a:pt x="234" y="158"/>
                  </a:lnTo>
                  <a:lnTo>
                    <a:pt x="234" y="156"/>
                  </a:lnTo>
                  <a:lnTo>
                    <a:pt x="236" y="156"/>
                  </a:lnTo>
                  <a:lnTo>
                    <a:pt x="236" y="154"/>
                  </a:lnTo>
                  <a:lnTo>
                    <a:pt x="236" y="152"/>
                  </a:lnTo>
                  <a:lnTo>
                    <a:pt x="236" y="150"/>
                  </a:lnTo>
                  <a:lnTo>
                    <a:pt x="238" y="150"/>
                  </a:lnTo>
                  <a:lnTo>
                    <a:pt x="240" y="150"/>
                  </a:lnTo>
                  <a:lnTo>
                    <a:pt x="240" y="148"/>
                  </a:lnTo>
                  <a:lnTo>
                    <a:pt x="242" y="148"/>
                  </a:lnTo>
                  <a:lnTo>
                    <a:pt x="244" y="148"/>
                  </a:lnTo>
                  <a:lnTo>
                    <a:pt x="244" y="146"/>
                  </a:lnTo>
                  <a:lnTo>
                    <a:pt x="246" y="146"/>
                  </a:lnTo>
                  <a:lnTo>
                    <a:pt x="246" y="144"/>
                  </a:lnTo>
                  <a:lnTo>
                    <a:pt x="248" y="144"/>
                  </a:lnTo>
                  <a:lnTo>
                    <a:pt x="248" y="142"/>
                  </a:lnTo>
                  <a:lnTo>
                    <a:pt x="250" y="142"/>
                  </a:lnTo>
                  <a:lnTo>
                    <a:pt x="250" y="140"/>
                  </a:lnTo>
                  <a:lnTo>
                    <a:pt x="252" y="140"/>
                  </a:lnTo>
                  <a:lnTo>
                    <a:pt x="248" y="138"/>
                  </a:lnTo>
                  <a:lnTo>
                    <a:pt x="246" y="136"/>
                  </a:lnTo>
                  <a:lnTo>
                    <a:pt x="242" y="136"/>
                  </a:lnTo>
                  <a:lnTo>
                    <a:pt x="242" y="134"/>
                  </a:lnTo>
                  <a:lnTo>
                    <a:pt x="240" y="134"/>
                  </a:lnTo>
                  <a:lnTo>
                    <a:pt x="234" y="130"/>
                  </a:lnTo>
                  <a:lnTo>
                    <a:pt x="238" y="124"/>
                  </a:lnTo>
                  <a:lnTo>
                    <a:pt x="246" y="124"/>
                  </a:lnTo>
                  <a:lnTo>
                    <a:pt x="250" y="124"/>
                  </a:lnTo>
                  <a:lnTo>
                    <a:pt x="252" y="110"/>
                  </a:lnTo>
                  <a:lnTo>
                    <a:pt x="252" y="106"/>
                  </a:lnTo>
                  <a:lnTo>
                    <a:pt x="252" y="104"/>
                  </a:lnTo>
                  <a:lnTo>
                    <a:pt x="252" y="102"/>
                  </a:lnTo>
                  <a:lnTo>
                    <a:pt x="252" y="100"/>
                  </a:lnTo>
                  <a:lnTo>
                    <a:pt x="254" y="100"/>
                  </a:lnTo>
                  <a:lnTo>
                    <a:pt x="252" y="98"/>
                  </a:lnTo>
                  <a:lnTo>
                    <a:pt x="252" y="96"/>
                  </a:lnTo>
                  <a:lnTo>
                    <a:pt x="252" y="94"/>
                  </a:lnTo>
                  <a:lnTo>
                    <a:pt x="252" y="92"/>
                  </a:lnTo>
                  <a:lnTo>
                    <a:pt x="250" y="92"/>
                  </a:lnTo>
                  <a:lnTo>
                    <a:pt x="250" y="90"/>
                  </a:lnTo>
                  <a:lnTo>
                    <a:pt x="250" y="90"/>
                  </a:lnTo>
                  <a:lnTo>
                    <a:pt x="248" y="88"/>
                  </a:lnTo>
                  <a:lnTo>
                    <a:pt x="248" y="86"/>
                  </a:lnTo>
                  <a:lnTo>
                    <a:pt x="250" y="86"/>
                  </a:lnTo>
                  <a:lnTo>
                    <a:pt x="252" y="86"/>
                  </a:lnTo>
                  <a:lnTo>
                    <a:pt x="254" y="86"/>
                  </a:lnTo>
                  <a:lnTo>
                    <a:pt x="254" y="84"/>
                  </a:lnTo>
                  <a:lnTo>
                    <a:pt x="252" y="8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57" name="Freeform 52">
              <a:extLst>
                <a:ext uri="{FF2B5EF4-FFF2-40B4-BE49-F238E27FC236}">
                  <a16:creationId xmlns:a16="http://schemas.microsoft.com/office/drawing/2014/main" id="{0C8D887D-D020-4F4C-9B44-A77E3B5BD760}"/>
                </a:ext>
              </a:extLst>
            </p:cNvPr>
            <p:cNvSpPr>
              <a:spLocks/>
            </p:cNvSpPr>
            <p:nvPr/>
          </p:nvSpPr>
          <p:spPr bwMode="auto">
            <a:xfrm>
              <a:off x="4588452" y="4094737"/>
              <a:ext cx="632947" cy="1302993"/>
            </a:xfrm>
            <a:custGeom>
              <a:avLst/>
              <a:gdLst/>
              <a:ahLst/>
              <a:cxnLst>
                <a:cxn ang="0">
                  <a:pos x="498" y="1074"/>
                </a:cxn>
                <a:cxn ang="0">
                  <a:pos x="532" y="1048"/>
                </a:cxn>
                <a:cxn ang="0">
                  <a:pos x="632" y="703"/>
                </a:cxn>
                <a:cxn ang="0">
                  <a:pos x="624" y="499"/>
                </a:cxn>
                <a:cxn ang="0">
                  <a:pos x="484" y="195"/>
                </a:cxn>
                <a:cxn ang="0">
                  <a:pos x="348" y="14"/>
                </a:cxn>
                <a:cxn ang="0">
                  <a:pos x="320" y="4"/>
                </a:cxn>
                <a:cxn ang="0">
                  <a:pos x="292" y="18"/>
                </a:cxn>
                <a:cxn ang="0">
                  <a:pos x="270" y="46"/>
                </a:cxn>
                <a:cxn ang="0">
                  <a:pos x="256" y="82"/>
                </a:cxn>
                <a:cxn ang="0">
                  <a:pos x="228" y="102"/>
                </a:cxn>
                <a:cxn ang="0">
                  <a:pos x="182" y="96"/>
                </a:cxn>
                <a:cxn ang="0">
                  <a:pos x="170" y="130"/>
                </a:cxn>
                <a:cxn ang="0">
                  <a:pos x="166" y="162"/>
                </a:cxn>
                <a:cxn ang="0">
                  <a:pos x="146" y="185"/>
                </a:cxn>
                <a:cxn ang="0">
                  <a:pos x="130" y="223"/>
                </a:cxn>
                <a:cxn ang="0">
                  <a:pos x="142" y="255"/>
                </a:cxn>
                <a:cxn ang="0">
                  <a:pos x="136" y="281"/>
                </a:cxn>
                <a:cxn ang="0">
                  <a:pos x="144" y="313"/>
                </a:cxn>
                <a:cxn ang="0">
                  <a:pos x="128" y="343"/>
                </a:cxn>
                <a:cxn ang="0">
                  <a:pos x="108" y="365"/>
                </a:cxn>
                <a:cxn ang="0">
                  <a:pos x="110" y="391"/>
                </a:cxn>
                <a:cxn ang="0">
                  <a:pos x="124" y="419"/>
                </a:cxn>
                <a:cxn ang="0">
                  <a:pos x="114" y="449"/>
                </a:cxn>
                <a:cxn ang="0">
                  <a:pos x="92" y="483"/>
                </a:cxn>
                <a:cxn ang="0">
                  <a:pos x="32" y="467"/>
                </a:cxn>
                <a:cxn ang="0">
                  <a:pos x="2" y="485"/>
                </a:cxn>
                <a:cxn ang="0">
                  <a:pos x="20" y="513"/>
                </a:cxn>
                <a:cxn ang="0">
                  <a:pos x="42" y="539"/>
                </a:cxn>
                <a:cxn ang="0">
                  <a:pos x="58" y="573"/>
                </a:cxn>
                <a:cxn ang="0">
                  <a:pos x="84" y="597"/>
                </a:cxn>
                <a:cxn ang="0">
                  <a:pos x="98" y="627"/>
                </a:cxn>
                <a:cxn ang="0">
                  <a:pos x="78" y="651"/>
                </a:cxn>
                <a:cxn ang="0">
                  <a:pos x="48" y="659"/>
                </a:cxn>
                <a:cxn ang="0">
                  <a:pos x="70" y="687"/>
                </a:cxn>
                <a:cxn ang="0">
                  <a:pos x="92" y="715"/>
                </a:cxn>
                <a:cxn ang="0">
                  <a:pos x="108" y="743"/>
                </a:cxn>
                <a:cxn ang="0">
                  <a:pos x="110" y="777"/>
                </a:cxn>
                <a:cxn ang="0">
                  <a:pos x="130" y="807"/>
                </a:cxn>
                <a:cxn ang="0">
                  <a:pos x="140" y="837"/>
                </a:cxn>
                <a:cxn ang="0">
                  <a:pos x="146" y="865"/>
                </a:cxn>
                <a:cxn ang="0">
                  <a:pos x="154" y="897"/>
                </a:cxn>
                <a:cxn ang="0">
                  <a:pos x="162" y="935"/>
                </a:cxn>
                <a:cxn ang="0">
                  <a:pos x="184" y="951"/>
                </a:cxn>
                <a:cxn ang="0">
                  <a:pos x="208" y="973"/>
                </a:cxn>
                <a:cxn ang="0">
                  <a:pos x="222" y="1001"/>
                </a:cxn>
                <a:cxn ang="0">
                  <a:pos x="240" y="1030"/>
                </a:cxn>
                <a:cxn ang="0">
                  <a:pos x="274" y="1044"/>
                </a:cxn>
                <a:cxn ang="0">
                  <a:pos x="300" y="1074"/>
                </a:cxn>
                <a:cxn ang="0">
                  <a:pos x="318" y="1106"/>
                </a:cxn>
                <a:cxn ang="0">
                  <a:pos x="334" y="1138"/>
                </a:cxn>
                <a:cxn ang="0">
                  <a:pos x="348" y="1174"/>
                </a:cxn>
                <a:cxn ang="0">
                  <a:pos x="366" y="1212"/>
                </a:cxn>
                <a:cxn ang="0">
                  <a:pos x="372" y="1250"/>
                </a:cxn>
                <a:cxn ang="0">
                  <a:pos x="388" y="1284"/>
                </a:cxn>
                <a:cxn ang="0">
                  <a:pos x="404" y="1314"/>
                </a:cxn>
                <a:cxn ang="0">
                  <a:pos x="438" y="1330"/>
                </a:cxn>
                <a:cxn ang="0">
                  <a:pos x="472" y="1342"/>
                </a:cxn>
                <a:cxn ang="0">
                  <a:pos x="510" y="1354"/>
                </a:cxn>
                <a:cxn ang="0">
                  <a:pos x="544" y="1364"/>
                </a:cxn>
                <a:cxn ang="0">
                  <a:pos x="578" y="1360"/>
                </a:cxn>
                <a:cxn ang="0">
                  <a:pos x="618" y="1354"/>
                </a:cxn>
                <a:cxn ang="0">
                  <a:pos x="654" y="1348"/>
                </a:cxn>
              </a:cxnLst>
              <a:rect l="0" t="0" r="r" b="b"/>
              <a:pathLst>
                <a:path w="664" h="1368">
                  <a:moveTo>
                    <a:pt x="660" y="1342"/>
                  </a:moveTo>
                  <a:lnTo>
                    <a:pt x="636" y="1308"/>
                  </a:lnTo>
                  <a:lnTo>
                    <a:pt x="578" y="1230"/>
                  </a:lnTo>
                  <a:lnTo>
                    <a:pt x="522" y="1154"/>
                  </a:lnTo>
                  <a:lnTo>
                    <a:pt x="494" y="1116"/>
                  </a:lnTo>
                  <a:lnTo>
                    <a:pt x="464" y="1076"/>
                  </a:lnTo>
                  <a:lnTo>
                    <a:pt x="466" y="1076"/>
                  </a:lnTo>
                  <a:lnTo>
                    <a:pt x="468" y="1076"/>
                  </a:lnTo>
                  <a:lnTo>
                    <a:pt x="470" y="1076"/>
                  </a:lnTo>
                  <a:lnTo>
                    <a:pt x="470" y="1078"/>
                  </a:lnTo>
                  <a:lnTo>
                    <a:pt x="472" y="1078"/>
                  </a:lnTo>
                  <a:lnTo>
                    <a:pt x="474" y="1078"/>
                  </a:lnTo>
                  <a:lnTo>
                    <a:pt x="476" y="1078"/>
                  </a:lnTo>
                  <a:lnTo>
                    <a:pt x="478" y="1078"/>
                  </a:lnTo>
                  <a:lnTo>
                    <a:pt x="480" y="1078"/>
                  </a:lnTo>
                  <a:lnTo>
                    <a:pt x="482" y="1078"/>
                  </a:lnTo>
                  <a:lnTo>
                    <a:pt x="484" y="1078"/>
                  </a:lnTo>
                  <a:lnTo>
                    <a:pt x="486" y="1078"/>
                  </a:lnTo>
                  <a:lnTo>
                    <a:pt x="488" y="1078"/>
                  </a:lnTo>
                  <a:lnTo>
                    <a:pt x="490" y="1076"/>
                  </a:lnTo>
                  <a:lnTo>
                    <a:pt x="492" y="1076"/>
                  </a:lnTo>
                  <a:lnTo>
                    <a:pt x="492" y="1076"/>
                  </a:lnTo>
                  <a:lnTo>
                    <a:pt x="494" y="1074"/>
                  </a:lnTo>
                  <a:lnTo>
                    <a:pt x="496" y="1074"/>
                  </a:lnTo>
                  <a:lnTo>
                    <a:pt x="498" y="1074"/>
                  </a:lnTo>
                  <a:lnTo>
                    <a:pt x="500" y="1072"/>
                  </a:lnTo>
                  <a:lnTo>
                    <a:pt x="502" y="1072"/>
                  </a:lnTo>
                  <a:lnTo>
                    <a:pt x="502" y="1070"/>
                  </a:lnTo>
                  <a:lnTo>
                    <a:pt x="504" y="1068"/>
                  </a:lnTo>
                  <a:lnTo>
                    <a:pt x="506" y="1068"/>
                  </a:lnTo>
                  <a:lnTo>
                    <a:pt x="506" y="1066"/>
                  </a:lnTo>
                  <a:lnTo>
                    <a:pt x="508" y="1066"/>
                  </a:lnTo>
                  <a:lnTo>
                    <a:pt x="508" y="1064"/>
                  </a:lnTo>
                  <a:lnTo>
                    <a:pt x="510" y="1064"/>
                  </a:lnTo>
                  <a:lnTo>
                    <a:pt x="510" y="1062"/>
                  </a:lnTo>
                  <a:lnTo>
                    <a:pt x="512" y="1062"/>
                  </a:lnTo>
                  <a:lnTo>
                    <a:pt x="514" y="1060"/>
                  </a:lnTo>
                  <a:lnTo>
                    <a:pt x="516" y="1060"/>
                  </a:lnTo>
                  <a:lnTo>
                    <a:pt x="516" y="1058"/>
                  </a:lnTo>
                  <a:lnTo>
                    <a:pt x="516" y="1056"/>
                  </a:lnTo>
                  <a:lnTo>
                    <a:pt x="516" y="1054"/>
                  </a:lnTo>
                  <a:lnTo>
                    <a:pt x="518" y="1054"/>
                  </a:lnTo>
                  <a:lnTo>
                    <a:pt x="518" y="1052"/>
                  </a:lnTo>
                  <a:lnTo>
                    <a:pt x="520" y="1052"/>
                  </a:lnTo>
                  <a:lnTo>
                    <a:pt x="522" y="1052"/>
                  </a:lnTo>
                  <a:lnTo>
                    <a:pt x="526" y="1052"/>
                  </a:lnTo>
                  <a:lnTo>
                    <a:pt x="528" y="1050"/>
                  </a:lnTo>
                  <a:lnTo>
                    <a:pt x="530" y="1050"/>
                  </a:lnTo>
                  <a:lnTo>
                    <a:pt x="530" y="1048"/>
                  </a:lnTo>
                  <a:lnTo>
                    <a:pt x="532" y="1048"/>
                  </a:lnTo>
                  <a:lnTo>
                    <a:pt x="534" y="1048"/>
                  </a:lnTo>
                  <a:lnTo>
                    <a:pt x="536" y="1048"/>
                  </a:lnTo>
                  <a:lnTo>
                    <a:pt x="538" y="1048"/>
                  </a:lnTo>
                  <a:lnTo>
                    <a:pt x="540" y="1048"/>
                  </a:lnTo>
                  <a:lnTo>
                    <a:pt x="540" y="1046"/>
                  </a:lnTo>
                  <a:lnTo>
                    <a:pt x="540" y="1046"/>
                  </a:lnTo>
                  <a:lnTo>
                    <a:pt x="540" y="1044"/>
                  </a:lnTo>
                  <a:lnTo>
                    <a:pt x="540" y="1044"/>
                  </a:lnTo>
                  <a:lnTo>
                    <a:pt x="542" y="1044"/>
                  </a:lnTo>
                  <a:lnTo>
                    <a:pt x="544" y="1044"/>
                  </a:lnTo>
                  <a:lnTo>
                    <a:pt x="544" y="1042"/>
                  </a:lnTo>
                  <a:lnTo>
                    <a:pt x="566" y="1001"/>
                  </a:lnTo>
                  <a:lnTo>
                    <a:pt x="604" y="925"/>
                  </a:lnTo>
                  <a:lnTo>
                    <a:pt x="622" y="883"/>
                  </a:lnTo>
                  <a:lnTo>
                    <a:pt x="628" y="871"/>
                  </a:lnTo>
                  <a:lnTo>
                    <a:pt x="636" y="857"/>
                  </a:lnTo>
                  <a:lnTo>
                    <a:pt x="636" y="853"/>
                  </a:lnTo>
                  <a:lnTo>
                    <a:pt x="634" y="813"/>
                  </a:lnTo>
                  <a:lnTo>
                    <a:pt x="622" y="765"/>
                  </a:lnTo>
                  <a:lnTo>
                    <a:pt x="616" y="749"/>
                  </a:lnTo>
                  <a:lnTo>
                    <a:pt x="618" y="743"/>
                  </a:lnTo>
                  <a:lnTo>
                    <a:pt x="626" y="743"/>
                  </a:lnTo>
                  <a:lnTo>
                    <a:pt x="632" y="739"/>
                  </a:lnTo>
                  <a:lnTo>
                    <a:pt x="636" y="735"/>
                  </a:lnTo>
                  <a:lnTo>
                    <a:pt x="632" y="703"/>
                  </a:lnTo>
                  <a:lnTo>
                    <a:pt x="632" y="701"/>
                  </a:lnTo>
                  <a:lnTo>
                    <a:pt x="630" y="667"/>
                  </a:lnTo>
                  <a:lnTo>
                    <a:pt x="630" y="595"/>
                  </a:lnTo>
                  <a:lnTo>
                    <a:pt x="626" y="551"/>
                  </a:lnTo>
                  <a:lnTo>
                    <a:pt x="626" y="547"/>
                  </a:lnTo>
                  <a:lnTo>
                    <a:pt x="626" y="545"/>
                  </a:lnTo>
                  <a:lnTo>
                    <a:pt x="626" y="543"/>
                  </a:lnTo>
                  <a:lnTo>
                    <a:pt x="626" y="541"/>
                  </a:lnTo>
                  <a:lnTo>
                    <a:pt x="626" y="539"/>
                  </a:lnTo>
                  <a:lnTo>
                    <a:pt x="626" y="535"/>
                  </a:lnTo>
                  <a:lnTo>
                    <a:pt x="626" y="533"/>
                  </a:lnTo>
                  <a:lnTo>
                    <a:pt x="626" y="529"/>
                  </a:lnTo>
                  <a:lnTo>
                    <a:pt x="626" y="527"/>
                  </a:lnTo>
                  <a:lnTo>
                    <a:pt x="626" y="523"/>
                  </a:lnTo>
                  <a:lnTo>
                    <a:pt x="626" y="521"/>
                  </a:lnTo>
                  <a:lnTo>
                    <a:pt x="626" y="519"/>
                  </a:lnTo>
                  <a:lnTo>
                    <a:pt x="624" y="517"/>
                  </a:lnTo>
                  <a:lnTo>
                    <a:pt x="624" y="515"/>
                  </a:lnTo>
                  <a:lnTo>
                    <a:pt x="624" y="513"/>
                  </a:lnTo>
                  <a:lnTo>
                    <a:pt x="624" y="511"/>
                  </a:lnTo>
                  <a:lnTo>
                    <a:pt x="624" y="509"/>
                  </a:lnTo>
                  <a:lnTo>
                    <a:pt x="624" y="507"/>
                  </a:lnTo>
                  <a:lnTo>
                    <a:pt x="624" y="505"/>
                  </a:lnTo>
                  <a:lnTo>
                    <a:pt x="624" y="503"/>
                  </a:lnTo>
                  <a:lnTo>
                    <a:pt x="624" y="499"/>
                  </a:lnTo>
                  <a:lnTo>
                    <a:pt x="624" y="497"/>
                  </a:lnTo>
                  <a:lnTo>
                    <a:pt x="624" y="495"/>
                  </a:lnTo>
                  <a:lnTo>
                    <a:pt x="624" y="491"/>
                  </a:lnTo>
                  <a:lnTo>
                    <a:pt x="624" y="489"/>
                  </a:lnTo>
                  <a:lnTo>
                    <a:pt x="622" y="487"/>
                  </a:lnTo>
                  <a:lnTo>
                    <a:pt x="622" y="485"/>
                  </a:lnTo>
                  <a:lnTo>
                    <a:pt x="622" y="481"/>
                  </a:lnTo>
                  <a:lnTo>
                    <a:pt x="622" y="479"/>
                  </a:lnTo>
                  <a:lnTo>
                    <a:pt x="622" y="477"/>
                  </a:lnTo>
                  <a:lnTo>
                    <a:pt x="622" y="475"/>
                  </a:lnTo>
                  <a:lnTo>
                    <a:pt x="622" y="473"/>
                  </a:lnTo>
                  <a:lnTo>
                    <a:pt x="622" y="471"/>
                  </a:lnTo>
                  <a:lnTo>
                    <a:pt x="622" y="469"/>
                  </a:lnTo>
                  <a:lnTo>
                    <a:pt x="622" y="467"/>
                  </a:lnTo>
                  <a:lnTo>
                    <a:pt x="622" y="465"/>
                  </a:lnTo>
                  <a:lnTo>
                    <a:pt x="622" y="457"/>
                  </a:lnTo>
                  <a:lnTo>
                    <a:pt x="620" y="455"/>
                  </a:lnTo>
                  <a:lnTo>
                    <a:pt x="610" y="433"/>
                  </a:lnTo>
                  <a:lnTo>
                    <a:pt x="604" y="423"/>
                  </a:lnTo>
                  <a:lnTo>
                    <a:pt x="572" y="355"/>
                  </a:lnTo>
                  <a:lnTo>
                    <a:pt x="556" y="319"/>
                  </a:lnTo>
                  <a:lnTo>
                    <a:pt x="540" y="291"/>
                  </a:lnTo>
                  <a:lnTo>
                    <a:pt x="526" y="265"/>
                  </a:lnTo>
                  <a:lnTo>
                    <a:pt x="490" y="205"/>
                  </a:lnTo>
                  <a:lnTo>
                    <a:pt x="484" y="195"/>
                  </a:lnTo>
                  <a:lnTo>
                    <a:pt x="458" y="150"/>
                  </a:lnTo>
                  <a:lnTo>
                    <a:pt x="444" y="126"/>
                  </a:lnTo>
                  <a:lnTo>
                    <a:pt x="424" y="90"/>
                  </a:lnTo>
                  <a:lnTo>
                    <a:pt x="410" y="72"/>
                  </a:lnTo>
                  <a:lnTo>
                    <a:pt x="388" y="32"/>
                  </a:lnTo>
                  <a:lnTo>
                    <a:pt x="374" y="10"/>
                  </a:lnTo>
                  <a:lnTo>
                    <a:pt x="372" y="8"/>
                  </a:lnTo>
                  <a:lnTo>
                    <a:pt x="372" y="10"/>
                  </a:lnTo>
                  <a:lnTo>
                    <a:pt x="370" y="10"/>
                  </a:lnTo>
                  <a:lnTo>
                    <a:pt x="368" y="10"/>
                  </a:lnTo>
                  <a:lnTo>
                    <a:pt x="368" y="12"/>
                  </a:lnTo>
                  <a:lnTo>
                    <a:pt x="366" y="12"/>
                  </a:lnTo>
                  <a:lnTo>
                    <a:pt x="364" y="12"/>
                  </a:lnTo>
                  <a:lnTo>
                    <a:pt x="362" y="10"/>
                  </a:lnTo>
                  <a:lnTo>
                    <a:pt x="360" y="10"/>
                  </a:lnTo>
                  <a:lnTo>
                    <a:pt x="360" y="12"/>
                  </a:lnTo>
                  <a:lnTo>
                    <a:pt x="360" y="14"/>
                  </a:lnTo>
                  <a:lnTo>
                    <a:pt x="358" y="14"/>
                  </a:lnTo>
                  <a:lnTo>
                    <a:pt x="358" y="16"/>
                  </a:lnTo>
                  <a:lnTo>
                    <a:pt x="356" y="16"/>
                  </a:lnTo>
                  <a:lnTo>
                    <a:pt x="354" y="16"/>
                  </a:lnTo>
                  <a:lnTo>
                    <a:pt x="354" y="14"/>
                  </a:lnTo>
                  <a:lnTo>
                    <a:pt x="352" y="14"/>
                  </a:lnTo>
                  <a:lnTo>
                    <a:pt x="350" y="14"/>
                  </a:lnTo>
                  <a:lnTo>
                    <a:pt x="348" y="14"/>
                  </a:lnTo>
                  <a:lnTo>
                    <a:pt x="348" y="12"/>
                  </a:lnTo>
                  <a:lnTo>
                    <a:pt x="348" y="12"/>
                  </a:lnTo>
                  <a:lnTo>
                    <a:pt x="348" y="10"/>
                  </a:lnTo>
                  <a:lnTo>
                    <a:pt x="346" y="10"/>
                  </a:lnTo>
                  <a:lnTo>
                    <a:pt x="344" y="8"/>
                  </a:lnTo>
                  <a:lnTo>
                    <a:pt x="342" y="8"/>
                  </a:lnTo>
                  <a:lnTo>
                    <a:pt x="342" y="6"/>
                  </a:lnTo>
                  <a:lnTo>
                    <a:pt x="340" y="6"/>
                  </a:lnTo>
                  <a:lnTo>
                    <a:pt x="338" y="6"/>
                  </a:lnTo>
                  <a:lnTo>
                    <a:pt x="338" y="4"/>
                  </a:lnTo>
                  <a:lnTo>
                    <a:pt x="336" y="6"/>
                  </a:lnTo>
                  <a:lnTo>
                    <a:pt x="334" y="6"/>
                  </a:lnTo>
                  <a:lnTo>
                    <a:pt x="334" y="8"/>
                  </a:lnTo>
                  <a:lnTo>
                    <a:pt x="332" y="8"/>
                  </a:lnTo>
                  <a:lnTo>
                    <a:pt x="330" y="8"/>
                  </a:lnTo>
                  <a:lnTo>
                    <a:pt x="328" y="8"/>
                  </a:lnTo>
                  <a:lnTo>
                    <a:pt x="330" y="6"/>
                  </a:lnTo>
                  <a:lnTo>
                    <a:pt x="328" y="6"/>
                  </a:lnTo>
                  <a:lnTo>
                    <a:pt x="328" y="4"/>
                  </a:lnTo>
                  <a:lnTo>
                    <a:pt x="326" y="2"/>
                  </a:lnTo>
                  <a:lnTo>
                    <a:pt x="324" y="2"/>
                  </a:lnTo>
                  <a:lnTo>
                    <a:pt x="324" y="0"/>
                  </a:lnTo>
                  <a:lnTo>
                    <a:pt x="322" y="2"/>
                  </a:lnTo>
                  <a:lnTo>
                    <a:pt x="320" y="2"/>
                  </a:lnTo>
                  <a:lnTo>
                    <a:pt x="320" y="4"/>
                  </a:lnTo>
                  <a:lnTo>
                    <a:pt x="320" y="6"/>
                  </a:lnTo>
                  <a:lnTo>
                    <a:pt x="318" y="6"/>
                  </a:lnTo>
                  <a:lnTo>
                    <a:pt x="318" y="8"/>
                  </a:lnTo>
                  <a:lnTo>
                    <a:pt x="318" y="10"/>
                  </a:lnTo>
                  <a:lnTo>
                    <a:pt x="316" y="10"/>
                  </a:lnTo>
                  <a:lnTo>
                    <a:pt x="314" y="12"/>
                  </a:lnTo>
                  <a:lnTo>
                    <a:pt x="312" y="12"/>
                  </a:lnTo>
                  <a:lnTo>
                    <a:pt x="312" y="14"/>
                  </a:lnTo>
                  <a:lnTo>
                    <a:pt x="312" y="16"/>
                  </a:lnTo>
                  <a:lnTo>
                    <a:pt x="310" y="16"/>
                  </a:lnTo>
                  <a:lnTo>
                    <a:pt x="308" y="16"/>
                  </a:lnTo>
                  <a:lnTo>
                    <a:pt x="306" y="16"/>
                  </a:lnTo>
                  <a:lnTo>
                    <a:pt x="306" y="18"/>
                  </a:lnTo>
                  <a:lnTo>
                    <a:pt x="306" y="20"/>
                  </a:lnTo>
                  <a:lnTo>
                    <a:pt x="304" y="20"/>
                  </a:lnTo>
                  <a:lnTo>
                    <a:pt x="302" y="20"/>
                  </a:lnTo>
                  <a:lnTo>
                    <a:pt x="300" y="20"/>
                  </a:lnTo>
                  <a:lnTo>
                    <a:pt x="300" y="18"/>
                  </a:lnTo>
                  <a:lnTo>
                    <a:pt x="300" y="18"/>
                  </a:lnTo>
                  <a:lnTo>
                    <a:pt x="300" y="16"/>
                  </a:lnTo>
                  <a:lnTo>
                    <a:pt x="298" y="16"/>
                  </a:lnTo>
                  <a:lnTo>
                    <a:pt x="296" y="16"/>
                  </a:lnTo>
                  <a:lnTo>
                    <a:pt x="296" y="18"/>
                  </a:lnTo>
                  <a:lnTo>
                    <a:pt x="294" y="18"/>
                  </a:lnTo>
                  <a:lnTo>
                    <a:pt x="292" y="18"/>
                  </a:lnTo>
                  <a:lnTo>
                    <a:pt x="292" y="20"/>
                  </a:lnTo>
                  <a:lnTo>
                    <a:pt x="290" y="20"/>
                  </a:lnTo>
                  <a:lnTo>
                    <a:pt x="288" y="20"/>
                  </a:lnTo>
                  <a:lnTo>
                    <a:pt x="288" y="22"/>
                  </a:lnTo>
                  <a:lnTo>
                    <a:pt x="286" y="22"/>
                  </a:lnTo>
                  <a:lnTo>
                    <a:pt x="286" y="24"/>
                  </a:lnTo>
                  <a:lnTo>
                    <a:pt x="284" y="24"/>
                  </a:lnTo>
                  <a:lnTo>
                    <a:pt x="284" y="26"/>
                  </a:lnTo>
                  <a:lnTo>
                    <a:pt x="282" y="26"/>
                  </a:lnTo>
                  <a:lnTo>
                    <a:pt x="282" y="28"/>
                  </a:lnTo>
                  <a:lnTo>
                    <a:pt x="280" y="28"/>
                  </a:lnTo>
                  <a:lnTo>
                    <a:pt x="280" y="30"/>
                  </a:lnTo>
                  <a:lnTo>
                    <a:pt x="280" y="32"/>
                  </a:lnTo>
                  <a:lnTo>
                    <a:pt x="280" y="34"/>
                  </a:lnTo>
                  <a:lnTo>
                    <a:pt x="278" y="34"/>
                  </a:lnTo>
                  <a:lnTo>
                    <a:pt x="278" y="34"/>
                  </a:lnTo>
                  <a:lnTo>
                    <a:pt x="276" y="34"/>
                  </a:lnTo>
                  <a:lnTo>
                    <a:pt x="276" y="36"/>
                  </a:lnTo>
                  <a:lnTo>
                    <a:pt x="276" y="38"/>
                  </a:lnTo>
                  <a:lnTo>
                    <a:pt x="276" y="40"/>
                  </a:lnTo>
                  <a:lnTo>
                    <a:pt x="276" y="42"/>
                  </a:lnTo>
                  <a:lnTo>
                    <a:pt x="274" y="42"/>
                  </a:lnTo>
                  <a:lnTo>
                    <a:pt x="272" y="42"/>
                  </a:lnTo>
                  <a:lnTo>
                    <a:pt x="270" y="44"/>
                  </a:lnTo>
                  <a:lnTo>
                    <a:pt x="270" y="46"/>
                  </a:lnTo>
                  <a:lnTo>
                    <a:pt x="268" y="46"/>
                  </a:lnTo>
                  <a:lnTo>
                    <a:pt x="266" y="46"/>
                  </a:lnTo>
                  <a:lnTo>
                    <a:pt x="266" y="48"/>
                  </a:lnTo>
                  <a:lnTo>
                    <a:pt x="266" y="50"/>
                  </a:lnTo>
                  <a:lnTo>
                    <a:pt x="266" y="52"/>
                  </a:lnTo>
                  <a:lnTo>
                    <a:pt x="266" y="54"/>
                  </a:lnTo>
                  <a:lnTo>
                    <a:pt x="266" y="56"/>
                  </a:lnTo>
                  <a:lnTo>
                    <a:pt x="266" y="58"/>
                  </a:lnTo>
                  <a:lnTo>
                    <a:pt x="266" y="60"/>
                  </a:lnTo>
                  <a:lnTo>
                    <a:pt x="266" y="62"/>
                  </a:lnTo>
                  <a:lnTo>
                    <a:pt x="264" y="62"/>
                  </a:lnTo>
                  <a:lnTo>
                    <a:pt x="264" y="64"/>
                  </a:lnTo>
                  <a:lnTo>
                    <a:pt x="264" y="66"/>
                  </a:lnTo>
                  <a:lnTo>
                    <a:pt x="262" y="66"/>
                  </a:lnTo>
                  <a:lnTo>
                    <a:pt x="262" y="68"/>
                  </a:lnTo>
                  <a:lnTo>
                    <a:pt x="262" y="70"/>
                  </a:lnTo>
                  <a:lnTo>
                    <a:pt x="260" y="70"/>
                  </a:lnTo>
                  <a:lnTo>
                    <a:pt x="260" y="72"/>
                  </a:lnTo>
                  <a:lnTo>
                    <a:pt x="260" y="74"/>
                  </a:lnTo>
                  <a:lnTo>
                    <a:pt x="258" y="74"/>
                  </a:lnTo>
                  <a:lnTo>
                    <a:pt x="258" y="76"/>
                  </a:lnTo>
                  <a:lnTo>
                    <a:pt x="256" y="78"/>
                  </a:lnTo>
                  <a:lnTo>
                    <a:pt x="256" y="80"/>
                  </a:lnTo>
                  <a:lnTo>
                    <a:pt x="256" y="82"/>
                  </a:lnTo>
                  <a:lnTo>
                    <a:pt x="256" y="82"/>
                  </a:lnTo>
                  <a:lnTo>
                    <a:pt x="254" y="84"/>
                  </a:lnTo>
                  <a:lnTo>
                    <a:pt x="252" y="84"/>
                  </a:lnTo>
                  <a:lnTo>
                    <a:pt x="252" y="84"/>
                  </a:lnTo>
                  <a:lnTo>
                    <a:pt x="250" y="84"/>
                  </a:lnTo>
                  <a:lnTo>
                    <a:pt x="248" y="84"/>
                  </a:lnTo>
                  <a:lnTo>
                    <a:pt x="248" y="86"/>
                  </a:lnTo>
                  <a:lnTo>
                    <a:pt x="246" y="86"/>
                  </a:lnTo>
                  <a:lnTo>
                    <a:pt x="246" y="88"/>
                  </a:lnTo>
                  <a:lnTo>
                    <a:pt x="246" y="90"/>
                  </a:lnTo>
                  <a:lnTo>
                    <a:pt x="246" y="92"/>
                  </a:lnTo>
                  <a:lnTo>
                    <a:pt x="244" y="94"/>
                  </a:lnTo>
                  <a:lnTo>
                    <a:pt x="242" y="94"/>
                  </a:lnTo>
                  <a:lnTo>
                    <a:pt x="242" y="96"/>
                  </a:lnTo>
                  <a:lnTo>
                    <a:pt x="240" y="96"/>
                  </a:lnTo>
                  <a:lnTo>
                    <a:pt x="240" y="98"/>
                  </a:lnTo>
                  <a:lnTo>
                    <a:pt x="238" y="98"/>
                  </a:lnTo>
                  <a:lnTo>
                    <a:pt x="238" y="100"/>
                  </a:lnTo>
                  <a:lnTo>
                    <a:pt x="236" y="100"/>
                  </a:lnTo>
                  <a:lnTo>
                    <a:pt x="236" y="102"/>
                  </a:lnTo>
                  <a:lnTo>
                    <a:pt x="234" y="102"/>
                  </a:lnTo>
                  <a:lnTo>
                    <a:pt x="232" y="102"/>
                  </a:lnTo>
                  <a:lnTo>
                    <a:pt x="230" y="102"/>
                  </a:lnTo>
                  <a:lnTo>
                    <a:pt x="230" y="104"/>
                  </a:lnTo>
                  <a:lnTo>
                    <a:pt x="228" y="104"/>
                  </a:lnTo>
                  <a:lnTo>
                    <a:pt x="228" y="102"/>
                  </a:lnTo>
                  <a:lnTo>
                    <a:pt x="226" y="102"/>
                  </a:lnTo>
                  <a:lnTo>
                    <a:pt x="224" y="102"/>
                  </a:lnTo>
                  <a:lnTo>
                    <a:pt x="222" y="102"/>
                  </a:lnTo>
                  <a:lnTo>
                    <a:pt x="220" y="102"/>
                  </a:lnTo>
                  <a:lnTo>
                    <a:pt x="218" y="102"/>
                  </a:lnTo>
                  <a:lnTo>
                    <a:pt x="216" y="100"/>
                  </a:lnTo>
                  <a:lnTo>
                    <a:pt x="214" y="102"/>
                  </a:lnTo>
                  <a:lnTo>
                    <a:pt x="212" y="102"/>
                  </a:lnTo>
                  <a:lnTo>
                    <a:pt x="210" y="102"/>
                  </a:lnTo>
                  <a:lnTo>
                    <a:pt x="208" y="102"/>
                  </a:lnTo>
                  <a:lnTo>
                    <a:pt x="206" y="102"/>
                  </a:lnTo>
                  <a:lnTo>
                    <a:pt x="204" y="102"/>
                  </a:lnTo>
                  <a:lnTo>
                    <a:pt x="202" y="102"/>
                  </a:lnTo>
                  <a:lnTo>
                    <a:pt x="202" y="102"/>
                  </a:lnTo>
                  <a:lnTo>
                    <a:pt x="200" y="100"/>
                  </a:lnTo>
                  <a:lnTo>
                    <a:pt x="198" y="100"/>
                  </a:lnTo>
                  <a:lnTo>
                    <a:pt x="196" y="100"/>
                  </a:lnTo>
                  <a:lnTo>
                    <a:pt x="196" y="98"/>
                  </a:lnTo>
                  <a:lnTo>
                    <a:pt x="194" y="98"/>
                  </a:lnTo>
                  <a:lnTo>
                    <a:pt x="190" y="98"/>
                  </a:lnTo>
                  <a:lnTo>
                    <a:pt x="188" y="98"/>
                  </a:lnTo>
                  <a:lnTo>
                    <a:pt x="186" y="98"/>
                  </a:lnTo>
                  <a:lnTo>
                    <a:pt x="186" y="96"/>
                  </a:lnTo>
                  <a:lnTo>
                    <a:pt x="184" y="96"/>
                  </a:lnTo>
                  <a:lnTo>
                    <a:pt x="182" y="96"/>
                  </a:lnTo>
                  <a:lnTo>
                    <a:pt x="182" y="98"/>
                  </a:lnTo>
                  <a:lnTo>
                    <a:pt x="182" y="100"/>
                  </a:lnTo>
                  <a:lnTo>
                    <a:pt x="180" y="100"/>
                  </a:lnTo>
                  <a:lnTo>
                    <a:pt x="180" y="102"/>
                  </a:lnTo>
                  <a:lnTo>
                    <a:pt x="180" y="104"/>
                  </a:lnTo>
                  <a:lnTo>
                    <a:pt x="180" y="106"/>
                  </a:lnTo>
                  <a:lnTo>
                    <a:pt x="180" y="108"/>
                  </a:lnTo>
                  <a:lnTo>
                    <a:pt x="178" y="108"/>
                  </a:lnTo>
                  <a:lnTo>
                    <a:pt x="178" y="110"/>
                  </a:lnTo>
                  <a:lnTo>
                    <a:pt x="176" y="110"/>
                  </a:lnTo>
                  <a:lnTo>
                    <a:pt x="176" y="112"/>
                  </a:lnTo>
                  <a:lnTo>
                    <a:pt x="176" y="114"/>
                  </a:lnTo>
                  <a:lnTo>
                    <a:pt x="174" y="116"/>
                  </a:lnTo>
                  <a:lnTo>
                    <a:pt x="174" y="118"/>
                  </a:lnTo>
                  <a:lnTo>
                    <a:pt x="174" y="120"/>
                  </a:lnTo>
                  <a:lnTo>
                    <a:pt x="176" y="120"/>
                  </a:lnTo>
                  <a:lnTo>
                    <a:pt x="176" y="122"/>
                  </a:lnTo>
                  <a:lnTo>
                    <a:pt x="176" y="124"/>
                  </a:lnTo>
                  <a:lnTo>
                    <a:pt x="176" y="126"/>
                  </a:lnTo>
                  <a:lnTo>
                    <a:pt x="174" y="126"/>
                  </a:lnTo>
                  <a:lnTo>
                    <a:pt x="174" y="128"/>
                  </a:lnTo>
                  <a:lnTo>
                    <a:pt x="172" y="128"/>
                  </a:lnTo>
                  <a:lnTo>
                    <a:pt x="172" y="130"/>
                  </a:lnTo>
                  <a:lnTo>
                    <a:pt x="172" y="130"/>
                  </a:lnTo>
                  <a:lnTo>
                    <a:pt x="170" y="130"/>
                  </a:lnTo>
                  <a:lnTo>
                    <a:pt x="170" y="132"/>
                  </a:lnTo>
                  <a:lnTo>
                    <a:pt x="170" y="134"/>
                  </a:lnTo>
                  <a:lnTo>
                    <a:pt x="172" y="134"/>
                  </a:lnTo>
                  <a:lnTo>
                    <a:pt x="172" y="136"/>
                  </a:lnTo>
                  <a:lnTo>
                    <a:pt x="172" y="138"/>
                  </a:lnTo>
                  <a:lnTo>
                    <a:pt x="170" y="138"/>
                  </a:lnTo>
                  <a:lnTo>
                    <a:pt x="170" y="140"/>
                  </a:lnTo>
                  <a:lnTo>
                    <a:pt x="168" y="140"/>
                  </a:lnTo>
                  <a:lnTo>
                    <a:pt x="168" y="142"/>
                  </a:lnTo>
                  <a:lnTo>
                    <a:pt x="170" y="142"/>
                  </a:lnTo>
                  <a:lnTo>
                    <a:pt x="170" y="144"/>
                  </a:lnTo>
                  <a:lnTo>
                    <a:pt x="172" y="144"/>
                  </a:lnTo>
                  <a:lnTo>
                    <a:pt x="170" y="146"/>
                  </a:lnTo>
                  <a:lnTo>
                    <a:pt x="172" y="146"/>
                  </a:lnTo>
                  <a:lnTo>
                    <a:pt x="172" y="148"/>
                  </a:lnTo>
                  <a:lnTo>
                    <a:pt x="170" y="148"/>
                  </a:lnTo>
                  <a:lnTo>
                    <a:pt x="170" y="150"/>
                  </a:lnTo>
                  <a:lnTo>
                    <a:pt x="168" y="150"/>
                  </a:lnTo>
                  <a:lnTo>
                    <a:pt x="168" y="152"/>
                  </a:lnTo>
                  <a:lnTo>
                    <a:pt x="168" y="154"/>
                  </a:lnTo>
                  <a:lnTo>
                    <a:pt x="168" y="156"/>
                  </a:lnTo>
                  <a:lnTo>
                    <a:pt x="168" y="158"/>
                  </a:lnTo>
                  <a:lnTo>
                    <a:pt x="166" y="158"/>
                  </a:lnTo>
                  <a:lnTo>
                    <a:pt x="166" y="160"/>
                  </a:lnTo>
                  <a:lnTo>
                    <a:pt x="166" y="162"/>
                  </a:lnTo>
                  <a:lnTo>
                    <a:pt x="166" y="164"/>
                  </a:lnTo>
                  <a:lnTo>
                    <a:pt x="164" y="164"/>
                  </a:lnTo>
                  <a:lnTo>
                    <a:pt x="164" y="166"/>
                  </a:lnTo>
                  <a:lnTo>
                    <a:pt x="164" y="168"/>
                  </a:lnTo>
                  <a:lnTo>
                    <a:pt x="162" y="168"/>
                  </a:lnTo>
                  <a:lnTo>
                    <a:pt x="162" y="170"/>
                  </a:lnTo>
                  <a:lnTo>
                    <a:pt x="160" y="170"/>
                  </a:lnTo>
                  <a:lnTo>
                    <a:pt x="158" y="170"/>
                  </a:lnTo>
                  <a:lnTo>
                    <a:pt x="158" y="172"/>
                  </a:lnTo>
                  <a:lnTo>
                    <a:pt x="156" y="172"/>
                  </a:lnTo>
                  <a:lnTo>
                    <a:pt x="156" y="170"/>
                  </a:lnTo>
                  <a:lnTo>
                    <a:pt x="154" y="170"/>
                  </a:lnTo>
                  <a:lnTo>
                    <a:pt x="154" y="172"/>
                  </a:lnTo>
                  <a:lnTo>
                    <a:pt x="154" y="172"/>
                  </a:lnTo>
                  <a:lnTo>
                    <a:pt x="154" y="174"/>
                  </a:lnTo>
                  <a:lnTo>
                    <a:pt x="154" y="176"/>
                  </a:lnTo>
                  <a:lnTo>
                    <a:pt x="154" y="178"/>
                  </a:lnTo>
                  <a:lnTo>
                    <a:pt x="152" y="178"/>
                  </a:lnTo>
                  <a:lnTo>
                    <a:pt x="152" y="178"/>
                  </a:lnTo>
                  <a:lnTo>
                    <a:pt x="152" y="180"/>
                  </a:lnTo>
                  <a:lnTo>
                    <a:pt x="150" y="180"/>
                  </a:lnTo>
                  <a:lnTo>
                    <a:pt x="150" y="182"/>
                  </a:lnTo>
                  <a:lnTo>
                    <a:pt x="148" y="182"/>
                  </a:lnTo>
                  <a:lnTo>
                    <a:pt x="148" y="185"/>
                  </a:lnTo>
                  <a:lnTo>
                    <a:pt x="146" y="185"/>
                  </a:lnTo>
                  <a:lnTo>
                    <a:pt x="146" y="187"/>
                  </a:lnTo>
                  <a:lnTo>
                    <a:pt x="144" y="187"/>
                  </a:lnTo>
                  <a:lnTo>
                    <a:pt x="144" y="189"/>
                  </a:lnTo>
                  <a:lnTo>
                    <a:pt x="144" y="191"/>
                  </a:lnTo>
                  <a:lnTo>
                    <a:pt x="142" y="193"/>
                  </a:lnTo>
                  <a:lnTo>
                    <a:pt x="142" y="195"/>
                  </a:lnTo>
                  <a:lnTo>
                    <a:pt x="140" y="197"/>
                  </a:lnTo>
                  <a:lnTo>
                    <a:pt x="140" y="199"/>
                  </a:lnTo>
                  <a:lnTo>
                    <a:pt x="140" y="201"/>
                  </a:lnTo>
                  <a:lnTo>
                    <a:pt x="138" y="201"/>
                  </a:lnTo>
                  <a:lnTo>
                    <a:pt x="138" y="203"/>
                  </a:lnTo>
                  <a:lnTo>
                    <a:pt x="138" y="205"/>
                  </a:lnTo>
                  <a:lnTo>
                    <a:pt x="136" y="205"/>
                  </a:lnTo>
                  <a:lnTo>
                    <a:pt x="136" y="207"/>
                  </a:lnTo>
                  <a:lnTo>
                    <a:pt x="136" y="209"/>
                  </a:lnTo>
                  <a:lnTo>
                    <a:pt x="134" y="209"/>
                  </a:lnTo>
                  <a:lnTo>
                    <a:pt x="134" y="211"/>
                  </a:lnTo>
                  <a:lnTo>
                    <a:pt x="134" y="213"/>
                  </a:lnTo>
                  <a:lnTo>
                    <a:pt x="132" y="213"/>
                  </a:lnTo>
                  <a:lnTo>
                    <a:pt x="132" y="215"/>
                  </a:lnTo>
                  <a:lnTo>
                    <a:pt x="132" y="217"/>
                  </a:lnTo>
                  <a:lnTo>
                    <a:pt x="130" y="217"/>
                  </a:lnTo>
                  <a:lnTo>
                    <a:pt x="130" y="219"/>
                  </a:lnTo>
                  <a:lnTo>
                    <a:pt x="130" y="221"/>
                  </a:lnTo>
                  <a:lnTo>
                    <a:pt x="130" y="223"/>
                  </a:lnTo>
                  <a:lnTo>
                    <a:pt x="130" y="225"/>
                  </a:lnTo>
                  <a:lnTo>
                    <a:pt x="130" y="227"/>
                  </a:lnTo>
                  <a:lnTo>
                    <a:pt x="132" y="227"/>
                  </a:lnTo>
                  <a:lnTo>
                    <a:pt x="132" y="227"/>
                  </a:lnTo>
                  <a:lnTo>
                    <a:pt x="132" y="229"/>
                  </a:lnTo>
                  <a:lnTo>
                    <a:pt x="132" y="231"/>
                  </a:lnTo>
                  <a:lnTo>
                    <a:pt x="132" y="233"/>
                  </a:lnTo>
                  <a:lnTo>
                    <a:pt x="132" y="235"/>
                  </a:lnTo>
                  <a:lnTo>
                    <a:pt x="130" y="235"/>
                  </a:lnTo>
                  <a:lnTo>
                    <a:pt x="130" y="237"/>
                  </a:lnTo>
                  <a:lnTo>
                    <a:pt x="130" y="239"/>
                  </a:lnTo>
                  <a:lnTo>
                    <a:pt x="130" y="241"/>
                  </a:lnTo>
                  <a:lnTo>
                    <a:pt x="130" y="243"/>
                  </a:lnTo>
                  <a:lnTo>
                    <a:pt x="132" y="243"/>
                  </a:lnTo>
                  <a:lnTo>
                    <a:pt x="134" y="243"/>
                  </a:lnTo>
                  <a:lnTo>
                    <a:pt x="134" y="245"/>
                  </a:lnTo>
                  <a:lnTo>
                    <a:pt x="136" y="245"/>
                  </a:lnTo>
                  <a:lnTo>
                    <a:pt x="136" y="247"/>
                  </a:lnTo>
                  <a:lnTo>
                    <a:pt x="138" y="247"/>
                  </a:lnTo>
                  <a:lnTo>
                    <a:pt x="138" y="249"/>
                  </a:lnTo>
                  <a:lnTo>
                    <a:pt x="138" y="251"/>
                  </a:lnTo>
                  <a:lnTo>
                    <a:pt x="140" y="251"/>
                  </a:lnTo>
                  <a:lnTo>
                    <a:pt x="140" y="253"/>
                  </a:lnTo>
                  <a:lnTo>
                    <a:pt x="142" y="253"/>
                  </a:lnTo>
                  <a:lnTo>
                    <a:pt x="142" y="255"/>
                  </a:lnTo>
                  <a:lnTo>
                    <a:pt x="144" y="255"/>
                  </a:lnTo>
                  <a:lnTo>
                    <a:pt x="144" y="257"/>
                  </a:lnTo>
                  <a:lnTo>
                    <a:pt x="146" y="257"/>
                  </a:lnTo>
                  <a:lnTo>
                    <a:pt x="146" y="259"/>
                  </a:lnTo>
                  <a:lnTo>
                    <a:pt x="148" y="259"/>
                  </a:lnTo>
                  <a:lnTo>
                    <a:pt x="148" y="261"/>
                  </a:lnTo>
                  <a:lnTo>
                    <a:pt x="148" y="263"/>
                  </a:lnTo>
                  <a:lnTo>
                    <a:pt x="146" y="263"/>
                  </a:lnTo>
                  <a:lnTo>
                    <a:pt x="146" y="265"/>
                  </a:lnTo>
                  <a:lnTo>
                    <a:pt x="144" y="265"/>
                  </a:lnTo>
                  <a:lnTo>
                    <a:pt x="142" y="265"/>
                  </a:lnTo>
                  <a:lnTo>
                    <a:pt x="142" y="267"/>
                  </a:lnTo>
                  <a:lnTo>
                    <a:pt x="140" y="267"/>
                  </a:lnTo>
                  <a:lnTo>
                    <a:pt x="140" y="269"/>
                  </a:lnTo>
                  <a:lnTo>
                    <a:pt x="138" y="269"/>
                  </a:lnTo>
                  <a:lnTo>
                    <a:pt x="136" y="269"/>
                  </a:lnTo>
                  <a:lnTo>
                    <a:pt x="136" y="271"/>
                  </a:lnTo>
                  <a:lnTo>
                    <a:pt x="134" y="271"/>
                  </a:lnTo>
                  <a:lnTo>
                    <a:pt x="134" y="273"/>
                  </a:lnTo>
                  <a:lnTo>
                    <a:pt x="134" y="275"/>
                  </a:lnTo>
                  <a:lnTo>
                    <a:pt x="134" y="275"/>
                  </a:lnTo>
                  <a:lnTo>
                    <a:pt x="134" y="277"/>
                  </a:lnTo>
                  <a:lnTo>
                    <a:pt x="136" y="277"/>
                  </a:lnTo>
                  <a:lnTo>
                    <a:pt x="136" y="279"/>
                  </a:lnTo>
                  <a:lnTo>
                    <a:pt x="136" y="281"/>
                  </a:lnTo>
                  <a:lnTo>
                    <a:pt x="136" y="283"/>
                  </a:lnTo>
                  <a:lnTo>
                    <a:pt x="136" y="285"/>
                  </a:lnTo>
                  <a:lnTo>
                    <a:pt x="136" y="287"/>
                  </a:lnTo>
                  <a:lnTo>
                    <a:pt x="138" y="287"/>
                  </a:lnTo>
                  <a:lnTo>
                    <a:pt x="140" y="287"/>
                  </a:lnTo>
                  <a:lnTo>
                    <a:pt x="140" y="289"/>
                  </a:lnTo>
                  <a:lnTo>
                    <a:pt x="138" y="289"/>
                  </a:lnTo>
                  <a:lnTo>
                    <a:pt x="138" y="291"/>
                  </a:lnTo>
                  <a:lnTo>
                    <a:pt x="138" y="293"/>
                  </a:lnTo>
                  <a:lnTo>
                    <a:pt x="138" y="295"/>
                  </a:lnTo>
                  <a:lnTo>
                    <a:pt x="138" y="297"/>
                  </a:lnTo>
                  <a:lnTo>
                    <a:pt x="138" y="299"/>
                  </a:lnTo>
                  <a:lnTo>
                    <a:pt x="140" y="299"/>
                  </a:lnTo>
                  <a:lnTo>
                    <a:pt x="142" y="299"/>
                  </a:lnTo>
                  <a:lnTo>
                    <a:pt x="142" y="297"/>
                  </a:lnTo>
                  <a:lnTo>
                    <a:pt x="144" y="299"/>
                  </a:lnTo>
                  <a:lnTo>
                    <a:pt x="144" y="301"/>
                  </a:lnTo>
                  <a:lnTo>
                    <a:pt x="144" y="303"/>
                  </a:lnTo>
                  <a:lnTo>
                    <a:pt x="144" y="305"/>
                  </a:lnTo>
                  <a:lnTo>
                    <a:pt x="144" y="307"/>
                  </a:lnTo>
                  <a:lnTo>
                    <a:pt x="146" y="307"/>
                  </a:lnTo>
                  <a:lnTo>
                    <a:pt x="146" y="309"/>
                  </a:lnTo>
                  <a:lnTo>
                    <a:pt x="144" y="309"/>
                  </a:lnTo>
                  <a:lnTo>
                    <a:pt x="144" y="311"/>
                  </a:lnTo>
                  <a:lnTo>
                    <a:pt x="144" y="313"/>
                  </a:lnTo>
                  <a:lnTo>
                    <a:pt x="144" y="315"/>
                  </a:lnTo>
                  <a:lnTo>
                    <a:pt x="142" y="315"/>
                  </a:lnTo>
                  <a:lnTo>
                    <a:pt x="142" y="317"/>
                  </a:lnTo>
                  <a:lnTo>
                    <a:pt x="142" y="319"/>
                  </a:lnTo>
                  <a:lnTo>
                    <a:pt x="140" y="319"/>
                  </a:lnTo>
                  <a:lnTo>
                    <a:pt x="140" y="321"/>
                  </a:lnTo>
                  <a:lnTo>
                    <a:pt x="140" y="323"/>
                  </a:lnTo>
                  <a:lnTo>
                    <a:pt x="138" y="323"/>
                  </a:lnTo>
                  <a:lnTo>
                    <a:pt x="136" y="323"/>
                  </a:lnTo>
                  <a:lnTo>
                    <a:pt x="134" y="323"/>
                  </a:lnTo>
                  <a:lnTo>
                    <a:pt x="134" y="325"/>
                  </a:lnTo>
                  <a:lnTo>
                    <a:pt x="134" y="327"/>
                  </a:lnTo>
                  <a:lnTo>
                    <a:pt x="134" y="329"/>
                  </a:lnTo>
                  <a:lnTo>
                    <a:pt x="134" y="331"/>
                  </a:lnTo>
                  <a:lnTo>
                    <a:pt x="132" y="331"/>
                  </a:lnTo>
                  <a:lnTo>
                    <a:pt x="130" y="331"/>
                  </a:lnTo>
                  <a:lnTo>
                    <a:pt x="130" y="333"/>
                  </a:lnTo>
                  <a:lnTo>
                    <a:pt x="130" y="335"/>
                  </a:lnTo>
                  <a:lnTo>
                    <a:pt x="128" y="335"/>
                  </a:lnTo>
                  <a:lnTo>
                    <a:pt x="128" y="337"/>
                  </a:lnTo>
                  <a:lnTo>
                    <a:pt x="128" y="339"/>
                  </a:lnTo>
                  <a:lnTo>
                    <a:pt x="130" y="339"/>
                  </a:lnTo>
                  <a:lnTo>
                    <a:pt x="130" y="341"/>
                  </a:lnTo>
                  <a:lnTo>
                    <a:pt x="130" y="343"/>
                  </a:lnTo>
                  <a:lnTo>
                    <a:pt x="128" y="343"/>
                  </a:lnTo>
                  <a:lnTo>
                    <a:pt x="126" y="343"/>
                  </a:lnTo>
                  <a:lnTo>
                    <a:pt x="126" y="345"/>
                  </a:lnTo>
                  <a:lnTo>
                    <a:pt x="124" y="345"/>
                  </a:lnTo>
                  <a:lnTo>
                    <a:pt x="122" y="345"/>
                  </a:lnTo>
                  <a:lnTo>
                    <a:pt x="120" y="345"/>
                  </a:lnTo>
                  <a:lnTo>
                    <a:pt x="118" y="345"/>
                  </a:lnTo>
                  <a:lnTo>
                    <a:pt x="116" y="345"/>
                  </a:lnTo>
                  <a:lnTo>
                    <a:pt x="114" y="345"/>
                  </a:lnTo>
                  <a:lnTo>
                    <a:pt x="112" y="345"/>
                  </a:lnTo>
                  <a:lnTo>
                    <a:pt x="112" y="347"/>
                  </a:lnTo>
                  <a:lnTo>
                    <a:pt x="112" y="349"/>
                  </a:lnTo>
                  <a:lnTo>
                    <a:pt x="114" y="349"/>
                  </a:lnTo>
                  <a:lnTo>
                    <a:pt x="114" y="351"/>
                  </a:lnTo>
                  <a:lnTo>
                    <a:pt x="112" y="353"/>
                  </a:lnTo>
                  <a:lnTo>
                    <a:pt x="114" y="353"/>
                  </a:lnTo>
                  <a:lnTo>
                    <a:pt x="114" y="355"/>
                  </a:lnTo>
                  <a:lnTo>
                    <a:pt x="112" y="355"/>
                  </a:lnTo>
                  <a:lnTo>
                    <a:pt x="110" y="355"/>
                  </a:lnTo>
                  <a:lnTo>
                    <a:pt x="110" y="357"/>
                  </a:lnTo>
                  <a:lnTo>
                    <a:pt x="112" y="359"/>
                  </a:lnTo>
                  <a:lnTo>
                    <a:pt x="112" y="361"/>
                  </a:lnTo>
                  <a:lnTo>
                    <a:pt x="110" y="361"/>
                  </a:lnTo>
                  <a:lnTo>
                    <a:pt x="108" y="361"/>
                  </a:lnTo>
                  <a:lnTo>
                    <a:pt x="108" y="363"/>
                  </a:lnTo>
                  <a:lnTo>
                    <a:pt x="108" y="365"/>
                  </a:lnTo>
                  <a:lnTo>
                    <a:pt x="106" y="365"/>
                  </a:lnTo>
                  <a:lnTo>
                    <a:pt x="106" y="367"/>
                  </a:lnTo>
                  <a:lnTo>
                    <a:pt x="106" y="367"/>
                  </a:lnTo>
                  <a:lnTo>
                    <a:pt x="106" y="369"/>
                  </a:lnTo>
                  <a:lnTo>
                    <a:pt x="106" y="369"/>
                  </a:lnTo>
                  <a:lnTo>
                    <a:pt x="106" y="371"/>
                  </a:lnTo>
                  <a:lnTo>
                    <a:pt x="106" y="371"/>
                  </a:lnTo>
                  <a:lnTo>
                    <a:pt x="106" y="371"/>
                  </a:lnTo>
                  <a:lnTo>
                    <a:pt x="104" y="371"/>
                  </a:lnTo>
                  <a:lnTo>
                    <a:pt x="104" y="373"/>
                  </a:lnTo>
                  <a:lnTo>
                    <a:pt x="104" y="375"/>
                  </a:lnTo>
                  <a:lnTo>
                    <a:pt x="104" y="377"/>
                  </a:lnTo>
                  <a:lnTo>
                    <a:pt x="104" y="379"/>
                  </a:lnTo>
                  <a:lnTo>
                    <a:pt x="104" y="381"/>
                  </a:lnTo>
                  <a:lnTo>
                    <a:pt x="104" y="383"/>
                  </a:lnTo>
                  <a:lnTo>
                    <a:pt x="102" y="383"/>
                  </a:lnTo>
                  <a:lnTo>
                    <a:pt x="102" y="385"/>
                  </a:lnTo>
                  <a:lnTo>
                    <a:pt x="104" y="385"/>
                  </a:lnTo>
                  <a:lnTo>
                    <a:pt x="106" y="385"/>
                  </a:lnTo>
                  <a:lnTo>
                    <a:pt x="106" y="385"/>
                  </a:lnTo>
                  <a:lnTo>
                    <a:pt x="106" y="387"/>
                  </a:lnTo>
                  <a:lnTo>
                    <a:pt x="108" y="387"/>
                  </a:lnTo>
                  <a:lnTo>
                    <a:pt x="108" y="389"/>
                  </a:lnTo>
                  <a:lnTo>
                    <a:pt x="110" y="389"/>
                  </a:lnTo>
                  <a:lnTo>
                    <a:pt x="110" y="391"/>
                  </a:lnTo>
                  <a:lnTo>
                    <a:pt x="110" y="393"/>
                  </a:lnTo>
                  <a:lnTo>
                    <a:pt x="112" y="395"/>
                  </a:lnTo>
                  <a:lnTo>
                    <a:pt x="112" y="397"/>
                  </a:lnTo>
                  <a:lnTo>
                    <a:pt x="114" y="399"/>
                  </a:lnTo>
                  <a:lnTo>
                    <a:pt x="116" y="401"/>
                  </a:lnTo>
                  <a:lnTo>
                    <a:pt x="116" y="403"/>
                  </a:lnTo>
                  <a:lnTo>
                    <a:pt x="116" y="405"/>
                  </a:lnTo>
                  <a:lnTo>
                    <a:pt x="114" y="405"/>
                  </a:lnTo>
                  <a:lnTo>
                    <a:pt x="114" y="407"/>
                  </a:lnTo>
                  <a:lnTo>
                    <a:pt x="116" y="407"/>
                  </a:lnTo>
                  <a:lnTo>
                    <a:pt x="116" y="409"/>
                  </a:lnTo>
                  <a:lnTo>
                    <a:pt x="114" y="409"/>
                  </a:lnTo>
                  <a:lnTo>
                    <a:pt x="114" y="411"/>
                  </a:lnTo>
                  <a:lnTo>
                    <a:pt x="116" y="411"/>
                  </a:lnTo>
                  <a:lnTo>
                    <a:pt x="116" y="413"/>
                  </a:lnTo>
                  <a:lnTo>
                    <a:pt x="114" y="413"/>
                  </a:lnTo>
                  <a:lnTo>
                    <a:pt x="114" y="415"/>
                  </a:lnTo>
                  <a:lnTo>
                    <a:pt x="116" y="415"/>
                  </a:lnTo>
                  <a:lnTo>
                    <a:pt x="118" y="415"/>
                  </a:lnTo>
                  <a:lnTo>
                    <a:pt x="118" y="417"/>
                  </a:lnTo>
                  <a:lnTo>
                    <a:pt x="120" y="417"/>
                  </a:lnTo>
                  <a:lnTo>
                    <a:pt x="122" y="417"/>
                  </a:lnTo>
                  <a:lnTo>
                    <a:pt x="120" y="419"/>
                  </a:lnTo>
                  <a:lnTo>
                    <a:pt x="122" y="419"/>
                  </a:lnTo>
                  <a:lnTo>
                    <a:pt x="124" y="419"/>
                  </a:lnTo>
                  <a:lnTo>
                    <a:pt x="124" y="419"/>
                  </a:lnTo>
                  <a:lnTo>
                    <a:pt x="122" y="419"/>
                  </a:lnTo>
                  <a:lnTo>
                    <a:pt x="120" y="419"/>
                  </a:lnTo>
                  <a:lnTo>
                    <a:pt x="120" y="421"/>
                  </a:lnTo>
                  <a:lnTo>
                    <a:pt x="120" y="423"/>
                  </a:lnTo>
                  <a:lnTo>
                    <a:pt x="118" y="423"/>
                  </a:lnTo>
                  <a:lnTo>
                    <a:pt x="116" y="423"/>
                  </a:lnTo>
                  <a:lnTo>
                    <a:pt x="116" y="425"/>
                  </a:lnTo>
                  <a:lnTo>
                    <a:pt x="114" y="425"/>
                  </a:lnTo>
                  <a:lnTo>
                    <a:pt x="114" y="427"/>
                  </a:lnTo>
                  <a:lnTo>
                    <a:pt x="112" y="427"/>
                  </a:lnTo>
                  <a:lnTo>
                    <a:pt x="112" y="429"/>
                  </a:lnTo>
                  <a:lnTo>
                    <a:pt x="114" y="429"/>
                  </a:lnTo>
                  <a:lnTo>
                    <a:pt x="114" y="431"/>
                  </a:lnTo>
                  <a:lnTo>
                    <a:pt x="114" y="433"/>
                  </a:lnTo>
                  <a:lnTo>
                    <a:pt x="114" y="435"/>
                  </a:lnTo>
                  <a:lnTo>
                    <a:pt x="114" y="437"/>
                  </a:lnTo>
                  <a:lnTo>
                    <a:pt x="114" y="439"/>
                  </a:lnTo>
                  <a:lnTo>
                    <a:pt x="114" y="441"/>
                  </a:lnTo>
                  <a:lnTo>
                    <a:pt x="114" y="443"/>
                  </a:lnTo>
                  <a:lnTo>
                    <a:pt x="112" y="443"/>
                  </a:lnTo>
                  <a:lnTo>
                    <a:pt x="112" y="445"/>
                  </a:lnTo>
                  <a:lnTo>
                    <a:pt x="112" y="447"/>
                  </a:lnTo>
                  <a:lnTo>
                    <a:pt x="114" y="447"/>
                  </a:lnTo>
                  <a:lnTo>
                    <a:pt x="114" y="449"/>
                  </a:lnTo>
                  <a:lnTo>
                    <a:pt x="112" y="451"/>
                  </a:lnTo>
                  <a:lnTo>
                    <a:pt x="112" y="453"/>
                  </a:lnTo>
                  <a:lnTo>
                    <a:pt x="110" y="453"/>
                  </a:lnTo>
                  <a:lnTo>
                    <a:pt x="110" y="455"/>
                  </a:lnTo>
                  <a:lnTo>
                    <a:pt x="108" y="457"/>
                  </a:lnTo>
                  <a:lnTo>
                    <a:pt x="108" y="459"/>
                  </a:lnTo>
                  <a:lnTo>
                    <a:pt x="106" y="459"/>
                  </a:lnTo>
                  <a:lnTo>
                    <a:pt x="106" y="461"/>
                  </a:lnTo>
                  <a:lnTo>
                    <a:pt x="106" y="463"/>
                  </a:lnTo>
                  <a:lnTo>
                    <a:pt x="104" y="463"/>
                  </a:lnTo>
                  <a:lnTo>
                    <a:pt x="102" y="463"/>
                  </a:lnTo>
                  <a:lnTo>
                    <a:pt x="102" y="465"/>
                  </a:lnTo>
                  <a:lnTo>
                    <a:pt x="102" y="467"/>
                  </a:lnTo>
                  <a:lnTo>
                    <a:pt x="100" y="467"/>
                  </a:lnTo>
                  <a:lnTo>
                    <a:pt x="100" y="469"/>
                  </a:lnTo>
                  <a:lnTo>
                    <a:pt x="98" y="469"/>
                  </a:lnTo>
                  <a:lnTo>
                    <a:pt x="98" y="471"/>
                  </a:lnTo>
                  <a:lnTo>
                    <a:pt x="96" y="471"/>
                  </a:lnTo>
                  <a:lnTo>
                    <a:pt x="96" y="473"/>
                  </a:lnTo>
                  <a:lnTo>
                    <a:pt x="96" y="475"/>
                  </a:lnTo>
                  <a:lnTo>
                    <a:pt x="96" y="477"/>
                  </a:lnTo>
                  <a:lnTo>
                    <a:pt x="94" y="479"/>
                  </a:lnTo>
                  <a:lnTo>
                    <a:pt x="94" y="481"/>
                  </a:lnTo>
                  <a:lnTo>
                    <a:pt x="94" y="483"/>
                  </a:lnTo>
                  <a:lnTo>
                    <a:pt x="92" y="483"/>
                  </a:lnTo>
                  <a:lnTo>
                    <a:pt x="92" y="485"/>
                  </a:lnTo>
                  <a:lnTo>
                    <a:pt x="90" y="485"/>
                  </a:lnTo>
                  <a:lnTo>
                    <a:pt x="90" y="487"/>
                  </a:lnTo>
                  <a:lnTo>
                    <a:pt x="82" y="481"/>
                  </a:lnTo>
                  <a:lnTo>
                    <a:pt x="76" y="477"/>
                  </a:lnTo>
                  <a:lnTo>
                    <a:pt x="74" y="475"/>
                  </a:lnTo>
                  <a:lnTo>
                    <a:pt x="68" y="471"/>
                  </a:lnTo>
                  <a:lnTo>
                    <a:pt x="66" y="469"/>
                  </a:lnTo>
                  <a:lnTo>
                    <a:pt x="64" y="469"/>
                  </a:lnTo>
                  <a:lnTo>
                    <a:pt x="64" y="467"/>
                  </a:lnTo>
                  <a:lnTo>
                    <a:pt x="62" y="467"/>
                  </a:lnTo>
                  <a:lnTo>
                    <a:pt x="62" y="467"/>
                  </a:lnTo>
                  <a:lnTo>
                    <a:pt x="60" y="467"/>
                  </a:lnTo>
                  <a:lnTo>
                    <a:pt x="58" y="467"/>
                  </a:lnTo>
                  <a:lnTo>
                    <a:pt x="56" y="467"/>
                  </a:lnTo>
                  <a:lnTo>
                    <a:pt x="54" y="467"/>
                  </a:lnTo>
                  <a:lnTo>
                    <a:pt x="52" y="467"/>
                  </a:lnTo>
                  <a:lnTo>
                    <a:pt x="48" y="467"/>
                  </a:lnTo>
                  <a:lnTo>
                    <a:pt x="46" y="467"/>
                  </a:lnTo>
                  <a:lnTo>
                    <a:pt x="44" y="467"/>
                  </a:lnTo>
                  <a:lnTo>
                    <a:pt x="42" y="467"/>
                  </a:lnTo>
                  <a:lnTo>
                    <a:pt x="40" y="467"/>
                  </a:lnTo>
                  <a:lnTo>
                    <a:pt x="36" y="467"/>
                  </a:lnTo>
                  <a:lnTo>
                    <a:pt x="34" y="467"/>
                  </a:lnTo>
                  <a:lnTo>
                    <a:pt x="32" y="467"/>
                  </a:lnTo>
                  <a:lnTo>
                    <a:pt x="28" y="467"/>
                  </a:lnTo>
                  <a:lnTo>
                    <a:pt x="26" y="467"/>
                  </a:lnTo>
                  <a:lnTo>
                    <a:pt x="20" y="467"/>
                  </a:lnTo>
                  <a:lnTo>
                    <a:pt x="18" y="467"/>
                  </a:lnTo>
                  <a:lnTo>
                    <a:pt x="16" y="467"/>
                  </a:lnTo>
                  <a:lnTo>
                    <a:pt x="12" y="467"/>
                  </a:lnTo>
                  <a:lnTo>
                    <a:pt x="12" y="469"/>
                  </a:lnTo>
                  <a:lnTo>
                    <a:pt x="10" y="469"/>
                  </a:lnTo>
                  <a:lnTo>
                    <a:pt x="10" y="469"/>
                  </a:lnTo>
                  <a:lnTo>
                    <a:pt x="8" y="469"/>
                  </a:lnTo>
                  <a:lnTo>
                    <a:pt x="6" y="469"/>
                  </a:lnTo>
                  <a:lnTo>
                    <a:pt x="4" y="469"/>
                  </a:lnTo>
                  <a:lnTo>
                    <a:pt x="2" y="469"/>
                  </a:lnTo>
                  <a:lnTo>
                    <a:pt x="0" y="469"/>
                  </a:lnTo>
                  <a:lnTo>
                    <a:pt x="0" y="471"/>
                  </a:lnTo>
                  <a:lnTo>
                    <a:pt x="0" y="473"/>
                  </a:lnTo>
                  <a:lnTo>
                    <a:pt x="2" y="473"/>
                  </a:lnTo>
                  <a:lnTo>
                    <a:pt x="2" y="475"/>
                  </a:lnTo>
                  <a:lnTo>
                    <a:pt x="0" y="475"/>
                  </a:lnTo>
                  <a:lnTo>
                    <a:pt x="0" y="477"/>
                  </a:lnTo>
                  <a:lnTo>
                    <a:pt x="2" y="477"/>
                  </a:lnTo>
                  <a:lnTo>
                    <a:pt x="2" y="479"/>
                  </a:lnTo>
                  <a:lnTo>
                    <a:pt x="2" y="481"/>
                  </a:lnTo>
                  <a:lnTo>
                    <a:pt x="2" y="483"/>
                  </a:lnTo>
                  <a:lnTo>
                    <a:pt x="2" y="485"/>
                  </a:lnTo>
                  <a:lnTo>
                    <a:pt x="2" y="487"/>
                  </a:lnTo>
                  <a:lnTo>
                    <a:pt x="2" y="489"/>
                  </a:lnTo>
                  <a:lnTo>
                    <a:pt x="4" y="489"/>
                  </a:lnTo>
                  <a:lnTo>
                    <a:pt x="4" y="491"/>
                  </a:lnTo>
                  <a:lnTo>
                    <a:pt x="4" y="493"/>
                  </a:lnTo>
                  <a:lnTo>
                    <a:pt x="4" y="495"/>
                  </a:lnTo>
                  <a:lnTo>
                    <a:pt x="6" y="495"/>
                  </a:lnTo>
                  <a:lnTo>
                    <a:pt x="6" y="493"/>
                  </a:lnTo>
                  <a:lnTo>
                    <a:pt x="8" y="493"/>
                  </a:lnTo>
                  <a:lnTo>
                    <a:pt x="8" y="495"/>
                  </a:lnTo>
                  <a:lnTo>
                    <a:pt x="10" y="495"/>
                  </a:lnTo>
                  <a:lnTo>
                    <a:pt x="10" y="495"/>
                  </a:lnTo>
                  <a:lnTo>
                    <a:pt x="10" y="497"/>
                  </a:lnTo>
                  <a:lnTo>
                    <a:pt x="12" y="497"/>
                  </a:lnTo>
                  <a:lnTo>
                    <a:pt x="12" y="499"/>
                  </a:lnTo>
                  <a:lnTo>
                    <a:pt x="14" y="499"/>
                  </a:lnTo>
                  <a:lnTo>
                    <a:pt x="14" y="501"/>
                  </a:lnTo>
                  <a:lnTo>
                    <a:pt x="16" y="503"/>
                  </a:lnTo>
                  <a:lnTo>
                    <a:pt x="16" y="505"/>
                  </a:lnTo>
                  <a:lnTo>
                    <a:pt x="18" y="505"/>
                  </a:lnTo>
                  <a:lnTo>
                    <a:pt x="18" y="507"/>
                  </a:lnTo>
                  <a:lnTo>
                    <a:pt x="20" y="507"/>
                  </a:lnTo>
                  <a:lnTo>
                    <a:pt x="20" y="509"/>
                  </a:lnTo>
                  <a:lnTo>
                    <a:pt x="20" y="511"/>
                  </a:lnTo>
                  <a:lnTo>
                    <a:pt x="20" y="513"/>
                  </a:lnTo>
                  <a:lnTo>
                    <a:pt x="22" y="513"/>
                  </a:lnTo>
                  <a:lnTo>
                    <a:pt x="22" y="515"/>
                  </a:lnTo>
                  <a:lnTo>
                    <a:pt x="22" y="515"/>
                  </a:lnTo>
                  <a:lnTo>
                    <a:pt x="24" y="515"/>
                  </a:lnTo>
                  <a:lnTo>
                    <a:pt x="24" y="517"/>
                  </a:lnTo>
                  <a:lnTo>
                    <a:pt x="24" y="519"/>
                  </a:lnTo>
                  <a:lnTo>
                    <a:pt x="26" y="519"/>
                  </a:lnTo>
                  <a:lnTo>
                    <a:pt x="26" y="521"/>
                  </a:lnTo>
                  <a:lnTo>
                    <a:pt x="26" y="523"/>
                  </a:lnTo>
                  <a:lnTo>
                    <a:pt x="28" y="523"/>
                  </a:lnTo>
                  <a:lnTo>
                    <a:pt x="28" y="525"/>
                  </a:lnTo>
                  <a:lnTo>
                    <a:pt x="30" y="525"/>
                  </a:lnTo>
                  <a:lnTo>
                    <a:pt x="30" y="527"/>
                  </a:lnTo>
                  <a:lnTo>
                    <a:pt x="32" y="527"/>
                  </a:lnTo>
                  <a:lnTo>
                    <a:pt x="32" y="529"/>
                  </a:lnTo>
                  <a:lnTo>
                    <a:pt x="32" y="531"/>
                  </a:lnTo>
                  <a:lnTo>
                    <a:pt x="34" y="531"/>
                  </a:lnTo>
                  <a:lnTo>
                    <a:pt x="34" y="533"/>
                  </a:lnTo>
                  <a:lnTo>
                    <a:pt x="36" y="533"/>
                  </a:lnTo>
                  <a:lnTo>
                    <a:pt x="36" y="535"/>
                  </a:lnTo>
                  <a:lnTo>
                    <a:pt x="38" y="535"/>
                  </a:lnTo>
                  <a:lnTo>
                    <a:pt x="40" y="535"/>
                  </a:lnTo>
                  <a:lnTo>
                    <a:pt x="40" y="537"/>
                  </a:lnTo>
                  <a:lnTo>
                    <a:pt x="42" y="537"/>
                  </a:lnTo>
                  <a:lnTo>
                    <a:pt x="42" y="539"/>
                  </a:lnTo>
                  <a:lnTo>
                    <a:pt x="42" y="541"/>
                  </a:lnTo>
                  <a:lnTo>
                    <a:pt x="42" y="543"/>
                  </a:lnTo>
                  <a:lnTo>
                    <a:pt x="44" y="543"/>
                  </a:lnTo>
                  <a:lnTo>
                    <a:pt x="44" y="545"/>
                  </a:lnTo>
                  <a:lnTo>
                    <a:pt x="44" y="547"/>
                  </a:lnTo>
                  <a:lnTo>
                    <a:pt x="46" y="547"/>
                  </a:lnTo>
                  <a:lnTo>
                    <a:pt x="46" y="549"/>
                  </a:lnTo>
                  <a:lnTo>
                    <a:pt x="46" y="551"/>
                  </a:lnTo>
                  <a:lnTo>
                    <a:pt x="46" y="553"/>
                  </a:lnTo>
                  <a:lnTo>
                    <a:pt x="48" y="553"/>
                  </a:lnTo>
                  <a:lnTo>
                    <a:pt x="48" y="555"/>
                  </a:lnTo>
                  <a:lnTo>
                    <a:pt x="50" y="555"/>
                  </a:lnTo>
                  <a:lnTo>
                    <a:pt x="50" y="557"/>
                  </a:lnTo>
                  <a:lnTo>
                    <a:pt x="52" y="559"/>
                  </a:lnTo>
                  <a:lnTo>
                    <a:pt x="52" y="561"/>
                  </a:lnTo>
                  <a:lnTo>
                    <a:pt x="54" y="563"/>
                  </a:lnTo>
                  <a:lnTo>
                    <a:pt x="54" y="563"/>
                  </a:lnTo>
                  <a:lnTo>
                    <a:pt x="54" y="565"/>
                  </a:lnTo>
                  <a:lnTo>
                    <a:pt x="56" y="565"/>
                  </a:lnTo>
                  <a:lnTo>
                    <a:pt x="56" y="567"/>
                  </a:lnTo>
                  <a:lnTo>
                    <a:pt x="56" y="569"/>
                  </a:lnTo>
                  <a:lnTo>
                    <a:pt x="58" y="569"/>
                  </a:lnTo>
                  <a:lnTo>
                    <a:pt x="58" y="571"/>
                  </a:lnTo>
                  <a:lnTo>
                    <a:pt x="58" y="571"/>
                  </a:lnTo>
                  <a:lnTo>
                    <a:pt x="58" y="573"/>
                  </a:lnTo>
                  <a:lnTo>
                    <a:pt x="58" y="575"/>
                  </a:lnTo>
                  <a:lnTo>
                    <a:pt x="58" y="577"/>
                  </a:lnTo>
                  <a:lnTo>
                    <a:pt x="58" y="579"/>
                  </a:lnTo>
                  <a:lnTo>
                    <a:pt x="60" y="579"/>
                  </a:lnTo>
                  <a:lnTo>
                    <a:pt x="60" y="581"/>
                  </a:lnTo>
                  <a:lnTo>
                    <a:pt x="60" y="583"/>
                  </a:lnTo>
                  <a:lnTo>
                    <a:pt x="60" y="585"/>
                  </a:lnTo>
                  <a:lnTo>
                    <a:pt x="62" y="585"/>
                  </a:lnTo>
                  <a:lnTo>
                    <a:pt x="64" y="585"/>
                  </a:lnTo>
                  <a:lnTo>
                    <a:pt x="64" y="587"/>
                  </a:lnTo>
                  <a:lnTo>
                    <a:pt x="66" y="589"/>
                  </a:lnTo>
                  <a:lnTo>
                    <a:pt x="68" y="589"/>
                  </a:lnTo>
                  <a:lnTo>
                    <a:pt x="68" y="591"/>
                  </a:lnTo>
                  <a:lnTo>
                    <a:pt x="68" y="593"/>
                  </a:lnTo>
                  <a:lnTo>
                    <a:pt x="70" y="591"/>
                  </a:lnTo>
                  <a:lnTo>
                    <a:pt x="72" y="591"/>
                  </a:lnTo>
                  <a:lnTo>
                    <a:pt x="74" y="591"/>
                  </a:lnTo>
                  <a:lnTo>
                    <a:pt x="76" y="591"/>
                  </a:lnTo>
                  <a:lnTo>
                    <a:pt x="78" y="591"/>
                  </a:lnTo>
                  <a:lnTo>
                    <a:pt x="78" y="593"/>
                  </a:lnTo>
                  <a:lnTo>
                    <a:pt x="80" y="593"/>
                  </a:lnTo>
                  <a:lnTo>
                    <a:pt x="82" y="593"/>
                  </a:lnTo>
                  <a:lnTo>
                    <a:pt x="82" y="595"/>
                  </a:lnTo>
                  <a:lnTo>
                    <a:pt x="82" y="597"/>
                  </a:lnTo>
                  <a:lnTo>
                    <a:pt x="84" y="597"/>
                  </a:lnTo>
                  <a:lnTo>
                    <a:pt x="84" y="599"/>
                  </a:lnTo>
                  <a:lnTo>
                    <a:pt x="86" y="599"/>
                  </a:lnTo>
                  <a:lnTo>
                    <a:pt x="86" y="601"/>
                  </a:lnTo>
                  <a:lnTo>
                    <a:pt x="88" y="601"/>
                  </a:lnTo>
                  <a:lnTo>
                    <a:pt x="88" y="603"/>
                  </a:lnTo>
                  <a:lnTo>
                    <a:pt x="90" y="603"/>
                  </a:lnTo>
                  <a:lnTo>
                    <a:pt x="90" y="605"/>
                  </a:lnTo>
                  <a:lnTo>
                    <a:pt x="92" y="607"/>
                  </a:lnTo>
                  <a:lnTo>
                    <a:pt x="92" y="609"/>
                  </a:lnTo>
                  <a:lnTo>
                    <a:pt x="92" y="611"/>
                  </a:lnTo>
                  <a:lnTo>
                    <a:pt x="94" y="609"/>
                  </a:lnTo>
                  <a:lnTo>
                    <a:pt x="94" y="611"/>
                  </a:lnTo>
                  <a:lnTo>
                    <a:pt x="96" y="611"/>
                  </a:lnTo>
                  <a:lnTo>
                    <a:pt x="96" y="611"/>
                  </a:lnTo>
                  <a:lnTo>
                    <a:pt x="96" y="613"/>
                  </a:lnTo>
                  <a:lnTo>
                    <a:pt x="96" y="615"/>
                  </a:lnTo>
                  <a:lnTo>
                    <a:pt x="96" y="617"/>
                  </a:lnTo>
                  <a:lnTo>
                    <a:pt x="96" y="619"/>
                  </a:lnTo>
                  <a:lnTo>
                    <a:pt x="98" y="619"/>
                  </a:lnTo>
                  <a:lnTo>
                    <a:pt x="98" y="621"/>
                  </a:lnTo>
                  <a:lnTo>
                    <a:pt x="98" y="623"/>
                  </a:lnTo>
                  <a:lnTo>
                    <a:pt x="98" y="625"/>
                  </a:lnTo>
                  <a:lnTo>
                    <a:pt x="100" y="625"/>
                  </a:lnTo>
                  <a:lnTo>
                    <a:pt x="100" y="627"/>
                  </a:lnTo>
                  <a:lnTo>
                    <a:pt x="98" y="627"/>
                  </a:lnTo>
                  <a:lnTo>
                    <a:pt x="98" y="629"/>
                  </a:lnTo>
                  <a:lnTo>
                    <a:pt x="100" y="629"/>
                  </a:lnTo>
                  <a:lnTo>
                    <a:pt x="102" y="629"/>
                  </a:lnTo>
                  <a:lnTo>
                    <a:pt x="102" y="631"/>
                  </a:lnTo>
                  <a:lnTo>
                    <a:pt x="102" y="633"/>
                  </a:lnTo>
                  <a:lnTo>
                    <a:pt x="100" y="633"/>
                  </a:lnTo>
                  <a:lnTo>
                    <a:pt x="98" y="633"/>
                  </a:lnTo>
                  <a:lnTo>
                    <a:pt x="96" y="633"/>
                  </a:lnTo>
                  <a:lnTo>
                    <a:pt x="94" y="633"/>
                  </a:lnTo>
                  <a:lnTo>
                    <a:pt x="94" y="635"/>
                  </a:lnTo>
                  <a:lnTo>
                    <a:pt x="92" y="635"/>
                  </a:lnTo>
                  <a:lnTo>
                    <a:pt x="92" y="637"/>
                  </a:lnTo>
                  <a:lnTo>
                    <a:pt x="90" y="637"/>
                  </a:lnTo>
                  <a:lnTo>
                    <a:pt x="90" y="639"/>
                  </a:lnTo>
                  <a:lnTo>
                    <a:pt x="88" y="639"/>
                  </a:lnTo>
                  <a:lnTo>
                    <a:pt x="88" y="641"/>
                  </a:lnTo>
                  <a:lnTo>
                    <a:pt x="86" y="641"/>
                  </a:lnTo>
                  <a:lnTo>
                    <a:pt x="86" y="643"/>
                  </a:lnTo>
                  <a:lnTo>
                    <a:pt x="84" y="643"/>
                  </a:lnTo>
                  <a:lnTo>
                    <a:pt x="84" y="645"/>
                  </a:lnTo>
                  <a:lnTo>
                    <a:pt x="84" y="647"/>
                  </a:lnTo>
                  <a:lnTo>
                    <a:pt x="82" y="647"/>
                  </a:lnTo>
                  <a:lnTo>
                    <a:pt x="82" y="649"/>
                  </a:lnTo>
                  <a:lnTo>
                    <a:pt x="80" y="651"/>
                  </a:lnTo>
                  <a:lnTo>
                    <a:pt x="78" y="651"/>
                  </a:lnTo>
                  <a:lnTo>
                    <a:pt x="76" y="651"/>
                  </a:lnTo>
                  <a:lnTo>
                    <a:pt x="74" y="651"/>
                  </a:lnTo>
                  <a:lnTo>
                    <a:pt x="74" y="653"/>
                  </a:lnTo>
                  <a:lnTo>
                    <a:pt x="72" y="653"/>
                  </a:lnTo>
                  <a:lnTo>
                    <a:pt x="70" y="653"/>
                  </a:lnTo>
                  <a:lnTo>
                    <a:pt x="68" y="653"/>
                  </a:lnTo>
                  <a:lnTo>
                    <a:pt x="66" y="655"/>
                  </a:lnTo>
                  <a:lnTo>
                    <a:pt x="64" y="655"/>
                  </a:lnTo>
                  <a:lnTo>
                    <a:pt x="62" y="655"/>
                  </a:lnTo>
                  <a:lnTo>
                    <a:pt x="60" y="655"/>
                  </a:lnTo>
                  <a:lnTo>
                    <a:pt x="58" y="655"/>
                  </a:lnTo>
                  <a:lnTo>
                    <a:pt x="58" y="655"/>
                  </a:lnTo>
                  <a:lnTo>
                    <a:pt x="58" y="653"/>
                  </a:lnTo>
                  <a:lnTo>
                    <a:pt x="56" y="655"/>
                  </a:lnTo>
                  <a:lnTo>
                    <a:pt x="56" y="653"/>
                  </a:lnTo>
                  <a:lnTo>
                    <a:pt x="54" y="653"/>
                  </a:lnTo>
                  <a:lnTo>
                    <a:pt x="54" y="651"/>
                  </a:lnTo>
                  <a:lnTo>
                    <a:pt x="52" y="653"/>
                  </a:lnTo>
                  <a:lnTo>
                    <a:pt x="50" y="653"/>
                  </a:lnTo>
                  <a:lnTo>
                    <a:pt x="48" y="653"/>
                  </a:lnTo>
                  <a:lnTo>
                    <a:pt x="48" y="655"/>
                  </a:lnTo>
                  <a:lnTo>
                    <a:pt x="46" y="655"/>
                  </a:lnTo>
                  <a:lnTo>
                    <a:pt x="46" y="657"/>
                  </a:lnTo>
                  <a:lnTo>
                    <a:pt x="46" y="659"/>
                  </a:lnTo>
                  <a:lnTo>
                    <a:pt x="48" y="659"/>
                  </a:lnTo>
                  <a:lnTo>
                    <a:pt x="48" y="659"/>
                  </a:lnTo>
                  <a:lnTo>
                    <a:pt x="50" y="659"/>
                  </a:lnTo>
                  <a:lnTo>
                    <a:pt x="52" y="659"/>
                  </a:lnTo>
                  <a:lnTo>
                    <a:pt x="54" y="659"/>
                  </a:lnTo>
                  <a:lnTo>
                    <a:pt x="54" y="661"/>
                  </a:lnTo>
                  <a:lnTo>
                    <a:pt x="56" y="663"/>
                  </a:lnTo>
                  <a:lnTo>
                    <a:pt x="56" y="665"/>
                  </a:lnTo>
                  <a:lnTo>
                    <a:pt x="58" y="667"/>
                  </a:lnTo>
                  <a:lnTo>
                    <a:pt x="58" y="667"/>
                  </a:lnTo>
                  <a:lnTo>
                    <a:pt x="58" y="669"/>
                  </a:lnTo>
                  <a:lnTo>
                    <a:pt x="58" y="671"/>
                  </a:lnTo>
                  <a:lnTo>
                    <a:pt x="60" y="671"/>
                  </a:lnTo>
                  <a:lnTo>
                    <a:pt x="60" y="673"/>
                  </a:lnTo>
                  <a:lnTo>
                    <a:pt x="60" y="675"/>
                  </a:lnTo>
                  <a:lnTo>
                    <a:pt x="62" y="675"/>
                  </a:lnTo>
                  <a:lnTo>
                    <a:pt x="62" y="677"/>
                  </a:lnTo>
                  <a:lnTo>
                    <a:pt x="64" y="677"/>
                  </a:lnTo>
                  <a:lnTo>
                    <a:pt x="64" y="679"/>
                  </a:lnTo>
                  <a:lnTo>
                    <a:pt x="66" y="679"/>
                  </a:lnTo>
                  <a:lnTo>
                    <a:pt x="66" y="681"/>
                  </a:lnTo>
                  <a:lnTo>
                    <a:pt x="68" y="681"/>
                  </a:lnTo>
                  <a:lnTo>
                    <a:pt x="70" y="681"/>
                  </a:lnTo>
                  <a:lnTo>
                    <a:pt x="70" y="683"/>
                  </a:lnTo>
                  <a:lnTo>
                    <a:pt x="70" y="685"/>
                  </a:lnTo>
                  <a:lnTo>
                    <a:pt x="70" y="687"/>
                  </a:lnTo>
                  <a:lnTo>
                    <a:pt x="72" y="687"/>
                  </a:lnTo>
                  <a:lnTo>
                    <a:pt x="72" y="689"/>
                  </a:lnTo>
                  <a:lnTo>
                    <a:pt x="74" y="689"/>
                  </a:lnTo>
                  <a:lnTo>
                    <a:pt x="74" y="691"/>
                  </a:lnTo>
                  <a:lnTo>
                    <a:pt x="74" y="693"/>
                  </a:lnTo>
                  <a:lnTo>
                    <a:pt x="76" y="693"/>
                  </a:lnTo>
                  <a:lnTo>
                    <a:pt x="78" y="695"/>
                  </a:lnTo>
                  <a:lnTo>
                    <a:pt x="80" y="695"/>
                  </a:lnTo>
                  <a:lnTo>
                    <a:pt x="80" y="697"/>
                  </a:lnTo>
                  <a:lnTo>
                    <a:pt x="82" y="697"/>
                  </a:lnTo>
                  <a:lnTo>
                    <a:pt x="82" y="699"/>
                  </a:lnTo>
                  <a:lnTo>
                    <a:pt x="82" y="701"/>
                  </a:lnTo>
                  <a:lnTo>
                    <a:pt x="82" y="703"/>
                  </a:lnTo>
                  <a:lnTo>
                    <a:pt x="84" y="703"/>
                  </a:lnTo>
                  <a:lnTo>
                    <a:pt x="84" y="705"/>
                  </a:lnTo>
                  <a:lnTo>
                    <a:pt x="84" y="707"/>
                  </a:lnTo>
                  <a:lnTo>
                    <a:pt x="86" y="707"/>
                  </a:lnTo>
                  <a:lnTo>
                    <a:pt x="86" y="707"/>
                  </a:lnTo>
                  <a:lnTo>
                    <a:pt x="88" y="707"/>
                  </a:lnTo>
                  <a:lnTo>
                    <a:pt x="88" y="709"/>
                  </a:lnTo>
                  <a:lnTo>
                    <a:pt x="88" y="711"/>
                  </a:lnTo>
                  <a:lnTo>
                    <a:pt x="90" y="711"/>
                  </a:lnTo>
                  <a:lnTo>
                    <a:pt x="90" y="713"/>
                  </a:lnTo>
                  <a:lnTo>
                    <a:pt x="92" y="713"/>
                  </a:lnTo>
                  <a:lnTo>
                    <a:pt x="92" y="715"/>
                  </a:lnTo>
                  <a:lnTo>
                    <a:pt x="92" y="717"/>
                  </a:lnTo>
                  <a:lnTo>
                    <a:pt x="94" y="717"/>
                  </a:lnTo>
                  <a:lnTo>
                    <a:pt x="94" y="719"/>
                  </a:lnTo>
                  <a:lnTo>
                    <a:pt x="94" y="721"/>
                  </a:lnTo>
                  <a:lnTo>
                    <a:pt x="94" y="723"/>
                  </a:lnTo>
                  <a:lnTo>
                    <a:pt x="96" y="723"/>
                  </a:lnTo>
                  <a:lnTo>
                    <a:pt x="96" y="725"/>
                  </a:lnTo>
                  <a:lnTo>
                    <a:pt x="96" y="727"/>
                  </a:lnTo>
                  <a:lnTo>
                    <a:pt x="98" y="727"/>
                  </a:lnTo>
                  <a:lnTo>
                    <a:pt x="98" y="729"/>
                  </a:lnTo>
                  <a:lnTo>
                    <a:pt x="100" y="729"/>
                  </a:lnTo>
                  <a:lnTo>
                    <a:pt x="100" y="731"/>
                  </a:lnTo>
                  <a:lnTo>
                    <a:pt x="102" y="731"/>
                  </a:lnTo>
                  <a:lnTo>
                    <a:pt x="102" y="733"/>
                  </a:lnTo>
                  <a:lnTo>
                    <a:pt x="104" y="733"/>
                  </a:lnTo>
                  <a:lnTo>
                    <a:pt x="104" y="735"/>
                  </a:lnTo>
                  <a:lnTo>
                    <a:pt x="102" y="735"/>
                  </a:lnTo>
                  <a:lnTo>
                    <a:pt x="102" y="737"/>
                  </a:lnTo>
                  <a:lnTo>
                    <a:pt x="102" y="739"/>
                  </a:lnTo>
                  <a:lnTo>
                    <a:pt x="104" y="739"/>
                  </a:lnTo>
                  <a:lnTo>
                    <a:pt x="106" y="739"/>
                  </a:lnTo>
                  <a:lnTo>
                    <a:pt x="106" y="739"/>
                  </a:lnTo>
                  <a:lnTo>
                    <a:pt x="106" y="741"/>
                  </a:lnTo>
                  <a:lnTo>
                    <a:pt x="106" y="743"/>
                  </a:lnTo>
                  <a:lnTo>
                    <a:pt x="108" y="743"/>
                  </a:lnTo>
                  <a:lnTo>
                    <a:pt x="108" y="745"/>
                  </a:lnTo>
                  <a:lnTo>
                    <a:pt x="108" y="747"/>
                  </a:lnTo>
                  <a:lnTo>
                    <a:pt x="108" y="749"/>
                  </a:lnTo>
                  <a:lnTo>
                    <a:pt x="108" y="751"/>
                  </a:lnTo>
                  <a:lnTo>
                    <a:pt x="108" y="753"/>
                  </a:lnTo>
                  <a:lnTo>
                    <a:pt x="110" y="753"/>
                  </a:lnTo>
                  <a:lnTo>
                    <a:pt x="112" y="753"/>
                  </a:lnTo>
                  <a:lnTo>
                    <a:pt x="112" y="755"/>
                  </a:lnTo>
                  <a:lnTo>
                    <a:pt x="112" y="755"/>
                  </a:lnTo>
                  <a:lnTo>
                    <a:pt x="112" y="757"/>
                  </a:lnTo>
                  <a:lnTo>
                    <a:pt x="114" y="757"/>
                  </a:lnTo>
                  <a:lnTo>
                    <a:pt x="114" y="759"/>
                  </a:lnTo>
                  <a:lnTo>
                    <a:pt x="114" y="761"/>
                  </a:lnTo>
                  <a:lnTo>
                    <a:pt x="114" y="763"/>
                  </a:lnTo>
                  <a:lnTo>
                    <a:pt x="116" y="763"/>
                  </a:lnTo>
                  <a:lnTo>
                    <a:pt x="116" y="765"/>
                  </a:lnTo>
                  <a:lnTo>
                    <a:pt x="116" y="767"/>
                  </a:lnTo>
                  <a:lnTo>
                    <a:pt x="116" y="769"/>
                  </a:lnTo>
                  <a:lnTo>
                    <a:pt x="116" y="771"/>
                  </a:lnTo>
                  <a:lnTo>
                    <a:pt x="116" y="773"/>
                  </a:lnTo>
                  <a:lnTo>
                    <a:pt x="116" y="775"/>
                  </a:lnTo>
                  <a:lnTo>
                    <a:pt x="116" y="777"/>
                  </a:lnTo>
                  <a:lnTo>
                    <a:pt x="114" y="777"/>
                  </a:lnTo>
                  <a:lnTo>
                    <a:pt x="112" y="777"/>
                  </a:lnTo>
                  <a:lnTo>
                    <a:pt x="110" y="777"/>
                  </a:lnTo>
                  <a:lnTo>
                    <a:pt x="110" y="779"/>
                  </a:lnTo>
                  <a:lnTo>
                    <a:pt x="110" y="781"/>
                  </a:lnTo>
                  <a:lnTo>
                    <a:pt x="108" y="783"/>
                  </a:lnTo>
                  <a:lnTo>
                    <a:pt x="110" y="783"/>
                  </a:lnTo>
                  <a:lnTo>
                    <a:pt x="110" y="785"/>
                  </a:lnTo>
                  <a:lnTo>
                    <a:pt x="112" y="787"/>
                  </a:lnTo>
                  <a:lnTo>
                    <a:pt x="112" y="789"/>
                  </a:lnTo>
                  <a:lnTo>
                    <a:pt x="112" y="791"/>
                  </a:lnTo>
                  <a:lnTo>
                    <a:pt x="114" y="791"/>
                  </a:lnTo>
                  <a:lnTo>
                    <a:pt x="114" y="793"/>
                  </a:lnTo>
                  <a:lnTo>
                    <a:pt x="116" y="793"/>
                  </a:lnTo>
                  <a:lnTo>
                    <a:pt x="116" y="795"/>
                  </a:lnTo>
                  <a:lnTo>
                    <a:pt x="118" y="795"/>
                  </a:lnTo>
                  <a:lnTo>
                    <a:pt x="118" y="797"/>
                  </a:lnTo>
                  <a:lnTo>
                    <a:pt x="120" y="797"/>
                  </a:lnTo>
                  <a:lnTo>
                    <a:pt x="120" y="799"/>
                  </a:lnTo>
                  <a:lnTo>
                    <a:pt x="122" y="799"/>
                  </a:lnTo>
                  <a:lnTo>
                    <a:pt x="122" y="801"/>
                  </a:lnTo>
                  <a:lnTo>
                    <a:pt x="124" y="801"/>
                  </a:lnTo>
                  <a:lnTo>
                    <a:pt x="124" y="803"/>
                  </a:lnTo>
                  <a:lnTo>
                    <a:pt x="126" y="803"/>
                  </a:lnTo>
                  <a:lnTo>
                    <a:pt x="126" y="803"/>
                  </a:lnTo>
                  <a:lnTo>
                    <a:pt x="128" y="805"/>
                  </a:lnTo>
                  <a:lnTo>
                    <a:pt x="130" y="805"/>
                  </a:lnTo>
                  <a:lnTo>
                    <a:pt x="130" y="807"/>
                  </a:lnTo>
                  <a:lnTo>
                    <a:pt x="132" y="807"/>
                  </a:lnTo>
                  <a:lnTo>
                    <a:pt x="134" y="807"/>
                  </a:lnTo>
                  <a:lnTo>
                    <a:pt x="134" y="809"/>
                  </a:lnTo>
                  <a:lnTo>
                    <a:pt x="134" y="811"/>
                  </a:lnTo>
                  <a:lnTo>
                    <a:pt x="132" y="811"/>
                  </a:lnTo>
                  <a:lnTo>
                    <a:pt x="132" y="813"/>
                  </a:lnTo>
                  <a:lnTo>
                    <a:pt x="130" y="813"/>
                  </a:lnTo>
                  <a:lnTo>
                    <a:pt x="130" y="815"/>
                  </a:lnTo>
                  <a:lnTo>
                    <a:pt x="132" y="815"/>
                  </a:lnTo>
                  <a:lnTo>
                    <a:pt x="132" y="817"/>
                  </a:lnTo>
                  <a:lnTo>
                    <a:pt x="132" y="819"/>
                  </a:lnTo>
                  <a:lnTo>
                    <a:pt x="134" y="819"/>
                  </a:lnTo>
                  <a:lnTo>
                    <a:pt x="136" y="819"/>
                  </a:lnTo>
                  <a:lnTo>
                    <a:pt x="138" y="819"/>
                  </a:lnTo>
                  <a:lnTo>
                    <a:pt x="138" y="821"/>
                  </a:lnTo>
                  <a:lnTo>
                    <a:pt x="138" y="823"/>
                  </a:lnTo>
                  <a:lnTo>
                    <a:pt x="138" y="825"/>
                  </a:lnTo>
                  <a:lnTo>
                    <a:pt x="138" y="827"/>
                  </a:lnTo>
                  <a:lnTo>
                    <a:pt x="138" y="829"/>
                  </a:lnTo>
                  <a:lnTo>
                    <a:pt x="140" y="829"/>
                  </a:lnTo>
                  <a:lnTo>
                    <a:pt x="140" y="831"/>
                  </a:lnTo>
                  <a:lnTo>
                    <a:pt x="140" y="833"/>
                  </a:lnTo>
                  <a:lnTo>
                    <a:pt x="142" y="835"/>
                  </a:lnTo>
                  <a:lnTo>
                    <a:pt x="140" y="835"/>
                  </a:lnTo>
                  <a:lnTo>
                    <a:pt x="140" y="837"/>
                  </a:lnTo>
                  <a:lnTo>
                    <a:pt x="140" y="839"/>
                  </a:lnTo>
                  <a:lnTo>
                    <a:pt x="142" y="839"/>
                  </a:lnTo>
                  <a:lnTo>
                    <a:pt x="144" y="839"/>
                  </a:lnTo>
                  <a:lnTo>
                    <a:pt x="146" y="839"/>
                  </a:lnTo>
                  <a:lnTo>
                    <a:pt x="146" y="841"/>
                  </a:lnTo>
                  <a:lnTo>
                    <a:pt x="146" y="843"/>
                  </a:lnTo>
                  <a:lnTo>
                    <a:pt x="144" y="843"/>
                  </a:lnTo>
                  <a:lnTo>
                    <a:pt x="144" y="845"/>
                  </a:lnTo>
                  <a:lnTo>
                    <a:pt x="144" y="847"/>
                  </a:lnTo>
                  <a:lnTo>
                    <a:pt x="142" y="847"/>
                  </a:lnTo>
                  <a:lnTo>
                    <a:pt x="142" y="849"/>
                  </a:lnTo>
                  <a:lnTo>
                    <a:pt x="144" y="849"/>
                  </a:lnTo>
                  <a:lnTo>
                    <a:pt x="144" y="851"/>
                  </a:lnTo>
                  <a:lnTo>
                    <a:pt x="142" y="851"/>
                  </a:lnTo>
                  <a:lnTo>
                    <a:pt x="142" y="851"/>
                  </a:lnTo>
                  <a:lnTo>
                    <a:pt x="142" y="853"/>
                  </a:lnTo>
                  <a:lnTo>
                    <a:pt x="144" y="853"/>
                  </a:lnTo>
                  <a:lnTo>
                    <a:pt x="144" y="855"/>
                  </a:lnTo>
                  <a:lnTo>
                    <a:pt x="146" y="857"/>
                  </a:lnTo>
                  <a:lnTo>
                    <a:pt x="146" y="859"/>
                  </a:lnTo>
                  <a:lnTo>
                    <a:pt x="144" y="859"/>
                  </a:lnTo>
                  <a:lnTo>
                    <a:pt x="144" y="861"/>
                  </a:lnTo>
                  <a:lnTo>
                    <a:pt x="144" y="863"/>
                  </a:lnTo>
                  <a:lnTo>
                    <a:pt x="146" y="863"/>
                  </a:lnTo>
                  <a:lnTo>
                    <a:pt x="146" y="865"/>
                  </a:lnTo>
                  <a:lnTo>
                    <a:pt x="146" y="867"/>
                  </a:lnTo>
                  <a:lnTo>
                    <a:pt x="148" y="869"/>
                  </a:lnTo>
                  <a:lnTo>
                    <a:pt x="148" y="871"/>
                  </a:lnTo>
                  <a:lnTo>
                    <a:pt x="148" y="873"/>
                  </a:lnTo>
                  <a:lnTo>
                    <a:pt x="148" y="875"/>
                  </a:lnTo>
                  <a:lnTo>
                    <a:pt x="150" y="875"/>
                  </a:lnTo>
                  <a:lnTo>
                    <a:pt x="150" y="877"/>
                  </a:lnTo>
                  <a:lnTo>
                    <a:pt x="152" y="877"/>
                  </a:lnTo>
                  <a:lnTo>
                    <a:pt x="152" y="879"/>
                  </a:lnTo>
                  <a:lnTo>
                    <a:pt x="152" y="881"/>
                  </a:lnTo>
                  <a:lnTo>
                    <a:pt x="154" y="883"/>
                  </a:lnTo>
                  <a:lnTo>
                    <a:pt x="154" y="883"/>
                  </a:lnTo>
                  <a:lnTo>
                    <a:pt x="154" y="885"/>
                  </a:lnTo>
                  <a:lnTo>
                    <a:pt x="154" y="885"/>
                  </a:lnTo>
                  <a:lnTo>
                    <a:pt x="154" y="887"/>
                  </a:lnTo>
                  <a:lnTo>
                    <a:pt x="154" y="887"/>
                  </a:lnTo>
                  <a:lnTo>
                    <a:pt x="156" y="887"/>
                  </a:lnTo>
                  <a:lnTo>
                    <a:pt x="156" y="889"/>
                  </a:lnTo>
                  <a:lnTo>
                    <a:pt x="154" y="889"/>
                  </a:lnTo>
                  <a:lnTo>
                    <a:pt x="154" y="891"/>
                  </a:lnTo>
                  <a:lnTo>
                    <a:pt x="154" y="893"/>
                  </a:lnTo>
                  <a:lnTo>
                    <a:pt x="156" y="893"/>
                  </a:lnTo>
                  <a:lnTo>
                    <a:pt x="156" y="895"/>
                  </a:lnTo>
                  <a:lnTo>
                    <a:pt x="156" y="897"/>
                  </a:lnTo>
                  <a:lnTo>
                    <a:pt x="154" y="897"/>
                  </a:lnTo>
                  <a:lnTo>
                    <a:pt x="154" y="899"/>
                  </a:lnTo>
                  <a:lnTo>
                    <a:pt x="156" y="899"/>
                  </a:lnTo>
                  <a:lnTo>
                    <a:pt x="156" y="899"/>
                  </a:lnTo>
                  <a:lnTo>
                    <a:pt x="158" y="899"/>
                  </a:lnTo>
                  <a:lnTo>
                    <a:pt x="158" y="899"/>
                  </a:lnTo>
                  <a:lnTo>
                    <a:pt x="160" y="899"/>
                  </a:lnTo>
                  <a:lnTo>
                    <a:pt x="160" y="901"/>
                  </a:lnTo>
                  <a:lnTo>
                    <a:pt x="160" y="903"/>
                  </a:lnTo>
                  <a:lnTo>
                    <a:pt x="162" y="903"/>
                  </a:lnTo>
                  <a:lnTo>
                    <a:pt x="162" y="905"/>
                  </a:lnTo>
                  <a:lnTo>
                    <a:pt x="162" y="907"/>
                  </a:lnTo>
                  <a:lnTo>
                    <a:pt x="162" y="909"/>
                  </a:lnTo>
                  <a:lnTo>
                    <a:pt x="164" y="911"/>
                  </a:lnTo>
                  <a:lnTo>
                    <a:pt x="164" y="913"/>
                  </a:lnTo>
                  <a:lnTo>
                    <a:pt x="164" y="915"/>
                  </a:lnTo>
                  <a:lnTo>
                    <a:pt x="164" y="917"/>
                  </a:lnTo>
                  <a:lnTo>
                    <a:pt x="164" y="919"/>
                  </a:lnTo>
                  <a:lnTo>
                    <a:pt x="164" y="921"/>
                  </a:lnTo>
                  <a:lnTo>
                    <a:pt x="164" y="923"/>
                  </a:lnTo>
                  <a:lnTo>
                    <a:pt x="164" y="925"/>
                  </a:lnTo>
                  <a:lnTo>
                    <a:pt x="164" y="927"/>
                  </a:lnTo>
                  <a:lnTo>
                    <a:pt x="164" y="929"/>
                  </a:lnTo>
                  <a:lnTo>
                    <a:pt x="162" y="931"/>
                  </a:lnTo>
                  <a:lnTo>
                    <a:pt x="162" y="933"/>
                  </a:lnTo>
                  <a:lnTo>
                    <a:pt x="162" y="935"/>
                  </a:lnTo>
                  <a:lnTo>
                    <a:pt x="162" y="937"/>
                  </a:lnTo>
                  <a:lnTo>
                    <a:pt x="162" y="939"/>
                  </a:lnTo>
                  <a:lnTo>
                    <a:pt x="162" y="941"/>
                  </a:lnTo>
                  <a:lnTo>
                    <a:pt x="162" y="943"/>
                  </a:lnTo>
                  <a:lnTo>
                    <a:pt x="162" y="945"/>
                  </a:lnTo>
                  <a:lnTo>
                    <a:pt x="164" y="945"/>
                  </a:lnTo>
                  <a:lnTo>
                    <a:pt x="164" y="947"/>
                  </a:lnTo>
                  <a:lnTo>
                    <a:pt x="166" y="947"/>
                  </a:lnTo>
                  <a:lnTo>
                    <a:pt x="166" y="947"/>
                  </a:lnTo>
                  <a:lnTo>
                    <a:pt x="166" y="949"/>
                  </a:lnTo>
                  <a:lnTo>
                    <a:pt x="166" y="951"/>
                  </a:lnTo>
                  <a:lnTo>
                    <a:pt x="166" y="953"/>
                  </a:lnTo>
                  <a:lnTo>
                    <a:pt x="166" y="955"/>
                  </a:lnTo>
                  <a:lnTo>
                    <a:pt x="166" y="957"/>
                  </a:lnTo>
                  <a:lnTo>
                    <a:pt x="168" y="957"/>
                  </a:lnTo>
                  <a:lnTo>
                    <a:pt x="170" y="957"/>
                  </a:lnTo>
                  <a:lnTo>
                    <a:pt x="170" y="955"/>
                  </a:lnTo>
                  <a:lnTo>
                    <a:pt x="172" y="955"/>
                  </a:lnTo>
                  <a:lnTo>
                    <a:pt x="174" y="955"/>
                  </a:lnTo>
                  <a:lnTo>
                    <a:pt x="176" y="955"/>
                  </a:lnTo>
                  <a:lnTo>
                    <a:pt x="176" y="953"/>
                  </a:lnTo>
                  <a:lnTo>
                    <a:pt x="178" y="953"/>
                  </a:lnTo>
                  <a:lnTo>
                    <a:pt x="180" y="953"/>
                  </a:lnTo>
                  <a:lnTo>
                    <a:pt x="182" y="951"/>
                  </a:lnTo>
                  <a:lnTo>
                    <a:pt x="184" y="951"/>
                  </a:lnTo>
                  <a:lnTo>
                    <a:pt x="186" y="951"/>
                  </a:lnTo>
                  <a:lnTo>
                    <a:pt x="188" y="951"/>
                  </a:lnTo>
                  <a:lnTo>
                    <a:pt x="188" y="949"/>
                  </a:lnTo>
                  <a:lnTo>
                    <a:pt x="190" y="949"/>
                  </a:lnTo>
                  <a:lnTo>
                    <a:pt x="192" y="949"/>
                  </a:lnTo>
                  <a:lnTo>
                    <a:pt x="192" y="947"/>
                  </a:lnTo>
                  <a:lnTo>
                    <a:pt x="194" y="949"/>
                  </a:lnTo>
                  <a:lnTo>
                    <a:pt x="194" y="951"/>
                  </a:lnTo>
                  <a:lnTo>
                    <a:pt x="194" y="953"/>
                  </a:lnTo>
                  <a:lnTo>
                    <a:pt x="196" y="955"/>
                  </a:lnTo>
                  <a:lnTo>
                    <a:pt x="198" y="955"/>
                  </a:lnTo>
                  <a:lnTo>
                    <a:pt x="198" y="957"/>
                  </a:lnTo>
                  <a:lnTo>
                    <a:pt x="200" y="957"/>
                  </a:lnTo>
                  <a:lnTo>
                    <a:pt x="202" y="957"/>
                  </a:lnTo>
                  <a:lnTo>
                    <a:pt x="202" y="957"/>
                  </a:lnTo>
                  <a:lnTo>
                    <a:pt x="204" y="957"/>
                  </a:lnTo>
                  <a:lnTo>
                    <a:pt x="204" y="959"/>
                  </a:lnTo>
                  <a:lnTo>
                    <a:pt x="204" y="961"/>
                  </a:lnTo>
                  <a:lnTo>
                    <a:pt x="204" y="963"/>
                  </a:lnTo>
                  <a:lnTo>
                    <a:pt x="204" y="965"/>
                  </a:lnTo>
                  <a:lnTo>
                    <a:pt x="206" y="965"/>
                  </a:lnTo>
                  <a:lnTo>
                    <a:pt x="206" y="967"/>
                  </a:lnTo>
                  <a:lnTo>
                    <a:pt x="206" y="969"/>
                  </a:lnTo>
                  <a:lnTo>
                    <a:pt x="208" y="971"/>
                  </a:lnTo>
                  <a:lnTo>
                    <a:pt x="208" y="973"/>
                  </a:lnTo>
                  <a:lnTo>
                    <a:pt x="208" y="975"/>
                  </a:lnTo>
                  <a:lnTo>
                    <a:pt x="210" y="977"/>
                  </a:lnTo>
                  <a:lnTo>
                    <a:pt x="210" y="979"/>
                  </a:lnTo>
                  <a:lnTo>
                    <a:pt x="212" y="979"/>
                  </a:lnTo>
                  <a:lnTo>
                    <a:pt x="214" y="979"/>
                  </a:lnTo>
                  <a:lnTo>
                    <a:pt x="214" y="981"/>
                  </a:lnTo>
                  <a:lnTo>
                    <a:pt x="212" y="981"/>
                  </a:lnTo>
                  <a:lnTo>
                    <a:pt x="210" y="981"/>
                  </a:lnTo>
                  <a:lnTo>
                    <a:pt x="210" y="983"/>
                  </a:lnTo>
                  <a:lnTo>
                    <a:pt x="212" y="983"/>
                  </a:lnTo>
                  <a:lnTo>
                    <a:pt x="212" y="985"/>
                  </a:lnTo>
                  <a:lnTo>
                    <a:pt x="214" y="985"/>
                  </a:lnTo>
                  <a:lnTo>
                    <a:pt x="214" y="987"/>
                  </a:lnTo>
                  <a:lnTo>
                    <a:pt x="214" y="989"/>
                  </a:lnTo>
                  <a:lnTo>
                    <a:pt x="214" y="991"/>
                  </a:lnTo>
                  <a:lnTo>
                    <a:pt x="214" y="993"/>
                  </a:lnTo>
                  <a:lnTo>
                    <a:pt x="214" y="995"/>
                  </a:lnTo>
                  <a:lnTo>
                    <a:pt x="214" y="995"/>
                  </a:lnTo>
                  <a:lnTo>
                    <a:pt x="216" y="995"/>
                  </a:lnTo>
                  <a:lnTo>
                    <a:pt x="216" y="997"/>
                  </a:lnTo>
                  <a:lnTo>
                    <a:pt x="216" y="999"/>
                  </a:lnTo>
                  <a:lnTo>
                    <a:pt x="218" y="999"/>
                  </a:lnTo>
                  <a:lnTo>
                    <a:pt x="220" y="999"/>
                  </a:lnTo>
                  <a:lnTo>
                    <a:pt x="220" y="1001"/>
                  </a:lnTo>
                  <a:lnTo>
                    <a:pt x="222" y="1001"/>
                  </a:lnTo>
                  <a:lnTo>
                    <a:pt x="222" y="1003"/>
                  </a:lnTo>
                  <a:lnTo>
                    <a:pt x="222" y="1005"/>
                  </a:lnTo>
                  <a:lnTo>
                    <a:pt x="224" y="1005"/>
                  </a:lnTo>
                  <a:lnTo>
                    <a:pt x="226" y="1005"/>
                  </a:lnTo>
                  <a:lnTo>
                    <a:pt x="228" y="1005"/>
                  </a:lnTo>
                  <a:lnTo>
                    <a:pt x="228" y="1007"/>
                  </a:lnTo>
                  <a:lnTo>
                    <a:pt x="228" y="1009"/>
                  </a:lnTo>
                  <a:lnTo>
                    <a:pt x="230" y="1009"/>
                  </a:lnTo>
                  <a:lnTo>
                    <a:pt x="230" y="1011"/>
                  </a:lnTo>
                  <a:lnTo>
                    <a:pt x="232" y="1011"/>
                  </a:lnTo>
                  <a:lnTo>
                    <a:pt x="234" y="1011"/>
                  </a:lnTo>
                  <a:lnTo>
                    <a:pt x="234" y="1013"/>
                  </a:lnTo>
                  <a:lnTo>
                    <a:pt x="234" y="1015"/>
                  </a:lnTo>
                  <a:lnTo>
                    <a:pt x="234" y="1017"/>
                  </a:lnTo>
                  <a:lnTo>
                    <a:pt x="232" y="1017"/>
                  </a:lnTo>
                  <a:lnTo>
                    <a:pt x="232" y="1020"/>
                  </a:lnTo>
                  <a:lnTo>
                    <a:pt x="234" y="1020"/>
                  </a:lnTo>
                  <a:lnTo>
                    <a:pt x="236" y="1020"/>
                  </a:lnTo>
                  <a:lnTo>
                    <a:pt x="236" y="1022"/>
                  </a:lnTo>
                  <a:lnTo>
                    <a:pt x="236" y="1024"/>
                  </a:lnTo>
                  <a:lnTo>
                    <a:pt x="236" y="1026"/>
                  </a:lnTo>
                  <a:lnTo>
                    <a:pt x="238" y="1026"/>
                  </a:lnTo>
                  <a:lnTo>
                    <a:pt x="238" y="1028"/>
                  </a:lnTo>
                  <a:lnTo>
                    <a:pt x="240" y="1028"/>
                  </a:lnTo>
                  <a:lnTo>
                    <a:pt x="240" y="1030"/>
                  </a:lnTo>
                  <a:lnTo>
                    <a:pt x="242" y="1030"/>
                  </a:lnTo>
                  <a:lnTo>
                    <a:pt x="244" y="1030"/>
                  </a:lnTo>
                  <a:lnTo>
                    <a:pt x="246" y="1030"/>
                  </a:lnTo>
                  <a:lnTo>
                    <a:pt x="248" y="1030"/>
                  </a:lnTo>
                  <a:lnTo>
                    <a:pt x="250" y="1030"/>
                  </a:lnTo>
                  <a:lnTo>
                    <a:pt x="252" y="1030"/>
                  </a:lnTo>
                  <a:lnTo>
                    <a:pt x="252" y="1032"/>
                  </a:lnTo>
                  <a:lnTo>
                    <a:pt x="252" y="1032"/>
                  </a:lnTo>
                  <a:lnTo>
                    <a:pt x="252" y="1034"/>
                  </a:lnTo>
                  <a:lnTo>
                    <a:pt x="254" y="1034"/>
                  </a:lnTo>
                  <a:lnTo>
                    <a:pt x="256" y="1034"/>
                  </a:lnTo>
                  <a:lnTo>
                    <a:pt x="256" y="1036"/>
                  </a:lnTo>
                  <a:lnTo>
                    <a:pt x="258" y="1036"/>
                  </a:lnTo>
                  <a:lnTo>
                    <a:pt x="260" y="1036"/>
                  </a:lnTo>
                  <a:lnTo>
                    <a:pt x="260" y="1038"/>
                  </a:lnTo>
                  <a:lnTo>
                    <a:pt x="262" y="1038"/>
                  </a:lnTo>
                  <a:lnTo>
                    <a:pt x="264" y="1038"/>
                  </a:lnTo>
                  <a:lnTo>
                    <a:pt x="266" y="1038"/>
                  </a:lnTo>
                  <a:lnTo>
                    <a:pt x="268" y="1038"/>
                  </a:lnTo>
                  <a:lnTo>
                    <a:pt x="268" y="1040"/>
                  </a:lnTo>
                  <a:lnTo>
                    <a:pt x="270" y="1040"/>
                  </a:lnTo>
                  <a:lnTo>
                    <a:pt x="270" y="1042"/>
                  </a:lnTo>
                  <a:lnTo>
                    <a:pt x="272" y="1042"/>
                  </a:lnTo>
                  <a:lnTo>
                    <a:pt x="272" y="1044"/>
                  </a:lnTo>
                  <a:lnTo>
                    <a:pt x="274" y="1044"/>
                  </a:lnTo>
                  <a:lnTo>
                    <a:pt x="276" y="1044"/>
                  </a:lnTo>
                  <a:lnTo>
                    <a:pt x="278" y="1044"/>
                  </a:lnTo>
                  <a:lnTo>
                    <a:pt x="278" y="1046"/>
                  </a:lnTo>
                  <a:lnTo>
                    <a:pt x="280" y="1046"/>
                  </a:lnTo>
                  <a:lnTo>
                    <a:pt x="280" y="1048"/>
                  </a:lnTo>
                  <a:lnTo>
                    <a:pt x="280" y="1050"/>
                  </a:lnTo>
                  <a:lnTo>
                    <a:pt x="280" y="1052"/>
                  </a:lnTo>
                  <a:lnTo>
                    <a:pt x="282" y="1054"/>
                  </a:lnTo>
                  <a:lnTo>
                    <a:pt x="282" y="1056"/>
                  </a:lnTo>
                  <a:lnTo>
                    <a:pt x="282" y="1058"/>
                  </a:lnTo>
                  <a:lnTo>
                    <a:pt x="282" y="1060"/>
                  </a:lnTo>
                  <a:lnTo>
                    <a:pt x="284" y="1062"/>
                  </a:lnTo>
                  <a:lnTo>
                    <a:pt x="284" y="1064"/>
                  </a:lnTo>
                  <a:lnTo>
                    <a:pt x="286" y="1064"/>
                  </a:lnTo>
                  <a:lnTo>
                    <a:pt x="288" y="1064"/>
                  </a:lnTo>
                  <a:lnTo>
                    <a:pt x="288" y="1066"/>
                  </a:lnTo>
                  <a:lnTo>
                    <a:pt x="290" y="1066"/>
                  </a:lnTo>
                  <a:lnTo>
                    <a:pt x="290" y="1068"/>
                  </a:lnTo>
                  <a:lnTo>
                    <a:pt x="292" y="1070"/>
                  </a:lnTo>
                  <a:lnTo>
                    <a:pt x="294" y="1070"/>
                  </a:lnTo>
                  <a:lnTo>
                    <a:pt x="296" y="1072"/>
                  </a:lnTo>
                  <a:lnTo>
                    <a:pt x="296" y="1074"/>
                  </a:lnTo>
                  <a:lnTo>
                    <a:pt x="298" y="1074"/>
                  </a:lnTo>
                  <a:lnTo>
                    <a:pt x="300" y="1074"/>
                  </a:lnTo>
                  <a:lnTo>
                    <a:pt x="300" y="1074"/>
                  </a:lnTo>
                  <a:lnTo>
                    <a:pt x="302" y="1074"/>
                  </a:lnTo>
                  <a:lnTo>
                    <a:pt x="304" y="1074"/>
                  </a:lnTo>
                  <a:lnTo>
                    <a:pt x="306" y="1076"/>
                  </a:lnTo>
                  <a:lnTo>
                    <a:pt x="306" y="1078"/>
                  </a:lnTo>
                  <a:lnTo>
                    <a:pt x="308" y="1078"/>
                  </a:lnTo>
                  <a:lnTo>
                    <a:pt x="308" y="1080"/>
                  </a:lnTo>
                  <a:lnTo>
                    <a:pt x="308" y="1082"/>
                  </a:lnTo>
                  <a:lnTo>
                    <a:pt x="308" y="1084"/>
                  </a:lnTo>
                  <a:lnTo>
                    <a:pt x="308" y="1086"/>
                  </a:lnTo>
                  <a:lnTo>
                    <a:pt x="310" y="1086"/>
                  </a:lnTo>
                  <a:lnTo>
                    <a:pt x="310" y="1088"/>
                  </a:lnTo>
                  <a:lnTo>
                    <a:pt x="310" y="1090"/>
                  </a:lnTo>
                  <a:lnTo>
                    <a:pt x="310" y="1092"/>
                  </a:lnTo>
                  <a:lnTo>
                    <a:pt x="310" y="1092"/>
                  </a:lnTo>
                  <a:lnTo>
                    <a:pt x="312" y="1092"/>
                  </a:lnTo>
                  <a:lnTo>
                    <a:pt x="312" y="1094"/>
                  </a:lnTo>
                  <a:lnTo>
                    <a:pt x="312" y="1096"/>
                  </a:lnTo>
                  <a:lnTo>
                    <a:pt x="312" y="1098"/>
                  </a:lnTo>
                  <a:lnTo>
                    <a:pt x="312" y="1100"/>
                  </a:lnTo>
                  <a:lnTo>
                    <a:pt x="312" y="1102"/>
                  </a:lnTo>
                  <a:lnTo>
                    <a:pt x="314" y="1102"/>
                  </a:lnTo>
                  <a:lnTo>
                    <a:pt x="316" y="1102"/>
                  </a:lnTo>
                  <a:lnTo>
                    <a:pt x="316" y="1104"/>
                  </a:lnTo>
                  <a:lnTo>
                    <a:pt x="318" y="1104"/>
                  </a:lnTo>
                  <a:lnTo>
                    <a:pt x="318" y="1106"/>
                  </a:lnTo>
                  <a:lnTo>
                    <a:pt x="318" y="1108"/>
                  </a:lnTo>
                  <a:lnTo>
                    <a:pt x="320" y="1108"/>
                  </a:lnTo>
                  <a:lnTo>
                    <a:pt x="322" y="1110"/>
                  </a:lnTo>
                  <a:lnTo>
                    <a:pt x="324" y="1110"/>
                  </a:lnTo>
                  <a:lnTo>
                    <a:pt x="324" y="1112"/>
                  </a:lnTo>
                  <a:lnTo>
                    <a:pt x="324" y="1114"/>
                  </a:lnTo>
                  <a:lnTo>
                    <a:pt x="324" y="1116"/>
                  </a:lnTo>
                  <a:lnTo>
                    <a:pt x="326" y="1116"/>
                  </a:lnTo>
                  <a:lnTo>
                    <a:pt x="326" y="1118"/>
                  </a:lnTo>
                  <a:lnTo>
                    <a:pt x="326" y="1120"/>
                  </a:lnTo>
                  <a:lnTo>
                    <a:pt x="328" y="1122"/>
                  </a:lnTo>
                  <a:lnTo>
                    <a:pt x="328" y="1124"/>
                  </a:lnTo>
                  <a:lnTo>
                    <a:pt x="328" y="1126"/>
                  </a:lnTo>
                  <a:lnTo>
                    <a:pt x="328" y="1128"/>
                  </a:lnTo>
                  <a:lnTo>
                    <a:pt x="330" y="1128"/>
                  </a:lnTo>
                  <a:lnTo>
                    <a:pt x="330" y="1130"/>
                  </a:lnTo>
                  <a:lnTo>
                    <a:pt x="328" y="1130"/>
                  </a:lnTo>
                  <a:lnTo>
                    <a:pt x="328" y="1132"/>
                  </a:lnTo>
                  <a:lnTo>
                    <a:pt x="330" y="1132"/>
                  </a:lnTo>
                  <a:lnTo>
                    <a:pt x="332" y="1132"/>
                  </a:lnTo>
                  <a:lnTo>
                    <a:pt x="334" y="1134"/>
                  </a:lnTo>
                  <a:lnTo>
                    <a:pt x="336" y="1134"/>
                  </a:lnTo>
                  <a:lnTo>
                    <a:pt x="336" y="1136"/>
                  </a:lnTo>
                  <a:lnTo>
                    <a:pt x="336" y="1138"/>
                  </a:lnTo>
                  <a:lnTo>
                    <a:pt x="334" y="1138"/>
                  </a:lnTo>
                  <a:lnTo>
                    <a:pt x="332" y="1138"/>
                  </a:lnTo>
                  <a:lnTo>
                    <a:pt x="334" y="1140"/>
                  </a:lnTo>
                  <a:lnTo>
                    <a:pt x="334" y="1140"/>
                  </a:lnTo>
                  <a:lnTo>
                    <a:pt x="334" y="1142"/>
                  </a:lnTo>
                  <a:lnTo>
                    <a:pt x="336" y="1142"/>
                  </a:lnTo>
                  <a:lnTo>
                    <a:pt x="336" y="1144"/>
                  </a:lnTo>
                  <a:lnTo>
                    <a:pt x="336" y="1146"/>
                  </a:lnTo>
                  <a:lnTo>
                    <a:pt x="336" y="1148"/>
                  </a:lnTo>
                  <a:lnTo>
                    <a:pt x="338" y="1148"/>
                  </a:lnTo>
                  <a:lnTo>
                    <a:pt x="340" y="1148"/>
                  </a:lnTo>
                  <a:lnTo>
                    <a:pt x="340" y="1150"/>
                  </a:lnTo>
                  <a:lnTo>
                    <a:pt x="340" y="1152"/>
                  </a:lnTo>
                  <a:lnTo>
                    <a:pt x="342" y="1152"/>
                  </a:lnTo>
                  <a:lnTo>
                    <a:pt x="342" y="1154"/>
                  </a:lnTo>
                  <a:lnTo>
                    <a:pt x="342" y="1156"/>
                  </a:lnTo>
                  <a:lnTo>
                    <a:pt x="344" y="1158"/>
                  </a:lnTo>
                  <a:lnTo>
                    <a:pt x="344" y="1160"/>
                  </a:lnTo>
                  <a:lnTo>
                    <a:pt x="344" y="1162"/>
                  </a:lnTo>
                  <a:lnTo>
                    <a:pt x="346" y="1164"/>
                  </a:lnTo>
                  <a:lnTo>
                    <a:pt x="346" y="1166"/>
                  </a:lnTo>
                  <a:lnTo>
                    <a:pt x="346" y="1168"/>
                  </a:lnTo>
                  <a:lnTo>
                    <a:pt x="348" y="1168"/>
                  </a:lnTo>
                  <a:lnTo>
                    <a:pt x="348" y="1170"/>
                  </a:lnTo>
                  <a:lnTo>
                    <a:pt x="348" y="1172"/>
                  </a:lnTo>
                  <a:lnTo>
                    <a:pt x="348" y="1174"/>
                  </a:lnTo>
                  <a:lnTo>
                    <a:pt x="348" y="1174"/>
                  </a:lnTo>
                  <a:lnTo>
                    <a:pt x="348" y="1176"/>
                  </a:lnTo>
                  <a:lnTo>
                    <a:pt x="348" y="1178"/>
                  </a:lnTo>
                  <a:lnTo>
                    <a:pt x="350" y="1180"/>
                  </a:lnTo>
                  <a:lnTo>
                    <a:pt x="352" y="1182"/>
                  </a:lnTo>
                  <a:lnTo>
                    <a:pt x="354" y="1182"/>
                  </a:lnTo>
                  <a:lnTo>
                    <a:pt x="354" y="1184"/>
                  </a:lnTo>
                  <a:lnTo>
                    <a:pt x="354" y="1186"/>
                  </a:lnTo>
                  <a:lnTo>
                    <a:pt x="354" y="1188"/>
                  </a:lnTo>
                  <a:lnTo>
                    <a:pt x="356" y="1188"/>
                  </a:lnTo>
                  <a:lnTo>
                    <a:pt x="356" y="1188"/>
                  </a:lnTo>
                  <a:lnTo>
                    <a:pt x="356" y="1190"/>
                  </a:lnTo>
                  <a:lnTo>
                    <a:pt x="358" y="1190"/>
                  </a:lnTo>
                  <a:lnTo>
                    <a:pt x="358" y="1192"/>
                  </a:lnTo>
                  <a:lnTo>
                    <a:pt x="358" y="1194"/>
                  </a:lnTo>
                  <a:lnTo>
                    <a:pt x="358" y="1196"/>
                  </a:lnTo>
                  <a:lnTo>
                    <a:pt x="360" y="1198"/>
                  </a:lnTo>
                  <a:lnTo>
                    <a:pt x="360" y="1200"/>
                  </a:lnTo>
                  <a:lnTo>
                    <a:pt x="362" y="1202"/>
                  </a:lnTo>
                  <a:lnTo>
                    <a:pt x="362" y="1204"/>
                  </a:lnTo>
                  <a:lnTo>
                    <a:pt x="362" y="1206"/>
                  </a:lnTo>
                  <a:lnTo>
                    <a:pt x="364" y="1206"/>
                  </a:lnTo>
                  <a:lnTo>
                    <a:pt x="364" y="1208"/>
                  </a:lnTo>
                  <a:lnTo>
                    <a:pt x="364" y="1210"/>
                  </a:lnTo>
                  <a:lnTo>
                    <a:pt x="366" y="1212"/>
                  </a:lnTo>
                  <a:lnTo>
                    <a:pt x="366" y="1214"/>
                  </a:lnTo>
                  <a:lnTo>
                    <a:pt x="366" y="1216"/>
                  </a:lnTo>
                  <a:lnTo>
                    <a:pt x="368" y="1216"/>
                  </a:lnTo>
                  <a:lnTo>
                    <a:pt x="368" y="1218"/>
                  </a:lnTo>
                  <a:lnTo>
                    <a:pt x="370" y="1220"/>
                  </a:lnTo>
                  <a:lnTo>
                    <a:pt x="370" y="1222"/>
                  </a:lnTo>
                  <a:lnTo>
                    <a:pt x="370" y="1224"/>
                  </a:lnTo>
                  <a:lnTo>
                    <a:pt x="372" y="1226"/>
                  </a:lnTo>
                  <a:lnTo>
                    <a:pt x="372" y="1228"/>
                  </a:lnTo>
                  <a:lnTo>
                    <a:pt x="374" y="1228"/>
                  </a:lnTo>
                  <a:lnTo>
                    <a:pt x="374" y="1230"/>
                  </a:lnTo>
                  <a:lnTo>
                    <a:pt x="374" y="1232"/>
                  </a:lnTo>
                  <a:lnTo>
                    <a:pt x="376" y="1234"/>
                  </a:lnTo>
                  <a:lnTo>
                    <a:pt x="376" y="1234"/>
                  </a:lnTo>
                  <a:lnTo>
                    <a:pt x="376" y="1236"/>
                  </a:lnTo>
                  <a:lnTo>
                    <a:pt x="378" y="1236"/>
                  </a:lnTo>
                  <a:lnTo>
                    <a:pt x="378" y="1238"/>
                  </a:lnTo>
                  <a:lnTo>
                    <a:pt x="378" y="1240"/>
                  </a:lnTo>
                  <a:lnTo>
                    <a:pt x="376" y="1242"/>
                  </a:lnTo>
                  <a:lnTo>
                    <a:pt x="374" y="1242"/>
                  </a:lnTo>
                  <a:lnTo>
                    <a:pt x="374" y="1244"/>
                  </a:lnTo>
                  <a:lnTo>
                    <a:pt x="374" y="1246"/>
                  </a:lnTo>
                  <a:lnTo>
                    <a:pt x="374" y="1248"/>
                  </a:lnTo>
                  <a:lnTo>
                    <a:pt x="372" y="1248"/>
                  </a:lnTo>
                  <a:lnTo>
                    <a:pt x="372" y="1250"/>
                  </a:lnTo>
                  <a:lnTo>
                    <a:pt x="372" y="1252"/>
                  </a:lnTo>
                  <a:lnTo>
                    <a:pt x="374" y="1252"/>
                  </a:lnTo>
                  <a:lnTo>
                    <a:pt x="376" y="1254"/>
                  </a:lnTo>
                  <a:lnTo>
                    <a:pt x="376" y="1256"/>
                  </a:lnTo>
                  <a:lnTo>
                    <a:pt x="376" y="1258"/>
                  </a:lnTo>
                  <a:lnTo>
                    <a:pt x="376" y="1260"/>
                  </a:lnTo>
                  <a:lnTo>
                    <a:pt x="378" y="1260"/>
                  </a:lnTo>
                  <a:lnTo>
                    <a:pt x="378" y="1262"/>
                  </a:lnTo>
                  <a:lnTo>
                    <a:pt x="378" y="1264"/>
                  </a:lnTo>
                  <a:lnTo>
                    <a:pt x="378" y="1266"/>
                  </a:lnTo>
                  <a:lnTo>
                    <a:pt x="376" y="1266"/>
                  </a:lnTo>
                  <a:lnTo>
                    <a:pt x="376" y="1268"/>
                  </a:lnTo>
                  <a:lnTo>
                    <a:pt x="378" y="1270"/>
                  </a:lnTo>
                  <a:lnTo>
                    <a:pt x="380" y="1270"/>
                  </a:lnTo>
                  <a:lnTo>
                    <a:pt x="382" y="1272"/>
                  </a:lnTo>
                  <a:lnTo>
                    <a:pt x="382" y="1274"/>
                  </a:lnTo>
                  <a:lnTo>
                    <a:pt x="382" y="1276"/>
                  </a:lnTo>
                  <a:lnTo>
                    <a:pt x="384" y="1276"/>
                  </a:lnTo>
                  <a:lnTo>
                    <a:pt x="384" y="1278"/>
                  </a:lnTo>
                  <a:lnTo>
                    <a:pt x="384" y="1280"/>
                  </a:lnTo>
                  <a:lnTo>
                    <a:pt x="384" y="1282"/>
                  </a:lnTo>
                  <a:lnTo>
                    <a:pt x="386" y="1282"/>
                  </a:lnTo>
                  <a:lnTo>
                    <a:pt x="388" y="1282"/>
                  </a:lnTo>
                  <a:lnTo>
                    <a:pt x="390" y="1282"/>
                  </a:lnTo>
                  <a:lnTo>
                    <a:pt x="388" y="1284"/>
                  </a:lnTo>
                  <a:lnTo>
                    <a:pt x="386" y="1286"/>
                  </a:lnTo>
                  <a:lnTo>
                    <a:pt x="388" y="1286"/>
                  </a:lnTo>
                  <a:lnTo>
                    <a:pt x="388" y="1288"/>
                  </a:lnTo>
                  <a:lnTo>
                    <a:pt x="390" y="1288"/>
                  </a:lnTo>
                  <a:lnTo>
                    <a:pt x="392" y="1288"/>
                  </a:lnTo>
                  <a:lnTo>
                    <a:pt x="392" y="1290"/>
                  </a:lnTo>
                  <a:lnTo>
                    <a:pt x="392" y="1292"/>
                  </a:lnTo>
                  <a:lnTo>
                    <a:pt x="394" y="1294"/>
                  </a:lnTo>
                  <a:lnTo>
                    <a:pt x="394" y="1296"/>
                  </a:lnTo>
                  <a:lnTo>
                    <a:pt x="396" y="1296"/>
                  </a:lnTo>
                  <a:lnTo>
                    <a:pt x="396" y="1298"/>
                  </a:lnTo>
                  <a:lnTo>
                    <a:pt x="396" y="1300"/>
                  </a:lnTo>
                  <a:lnTo>
                    <a:pt x="396" y="1300"/>
                  </a:lnTo>
                  <a:lnTo>
                    <a:pt x="396" y="1302"/>
                  </a:lnTo>
                  <a:lnTo>
                    <a:pt x="396" y="1304"/>
                  </a:lnTo>
                  <a:lnTo>
                    <a:pt x="396" y="1306"/>
                  </a:lnTo>
                  <a:lnTo>
                    <a:pt x="398" y="1306"/>
                  </a:lnTo>
                  <a:lnTo>
                    <a:pt x="398" y="1308"/>
                  </a:lnTo>
                  <a:lnTo>
                    <a:pt x="400" y="1308"/>
                  </a:lnTo>
                  <a:lnTo>
                    <a:pt x="400" y="1306"/>
                  </a:lnTo>
                  <a:lnTo>
                    <a:pt x="402" y="1306"/>
                  </a:lnTo>
                  <a:lnTo>
                    <a:pt x="402" y="1308"/>
                  </a:lnTo>
                  <a:lnTo>
                    <a:pt x="402" y="1310"/>
                  </a:lnTo>
                  <a:lnTo>
                    <a:pt x="404" y="1312"/>
                  </a:lnTo>
                  <a:lnTo>
                    <a:pt x="404" y="1314"/>
                  </a:lnTo>
                  <a:lnTo>
                    <a:pt x="406" y="1314"/>
                  </a:lnTo>
                  <a:lnTo>
                    <a:pt x="404" y="1316"/>
                  </a:lnTo>
                  <a:lnTo>
                    <a:pt x="406" y="1316"/>
                  </a:lnTo>
                  <a:lnTo>
                    <a:pt x="408" y="1316"/>
                  </a:lnTo>
                  <a:lnTo>
                    <a:pt x="408" y="1318"/>
                  </a:lnTo>
                  <a:lnTo>
                    <a:pt x="408" y="1320"/>
                  </a:lnTo>
                  <a:lnTo>
                    <a:pt x="408" y="1330"/>
                  </a:lnTo>
                  <a:lnTo>
                    <a:pt x="410" y="1330"/>
                  </a:lnTo>
                  <a:lnTo>
                    <a:pt x="412" y="1330"/>
                  </a:lnTo>
                  <a:lnTo>
                    <a:pt x="414" y="1330"/>
                  </a:lnTo>
                  <a:lnTo>
                    <a:pt x="414" y="1328"/>
                  </a:lnTo>
                  <a:lnTo>
                    <a:pt x="416" y="1328"/>
                  </a:lnTo>
                  <a:lnTo>
                    <a:pt x="416" y="1326"/>
                  </a:lnTo>
                  <a:lnTo>
                    <a:pt x="418" y="1326"/>
                  </a:lnTo>
                  <a:lnTo>
                    <a:pt x="420" y="1326"/>
                  </a:lnTo>
                  <a:lnTo>
                    <a:pt x="422" y="1328"/>
                  </a:lnTo>
                  <a:lnTo>
                    <a:pt x="422" y="1326"/>
                  </a:lnTo>
                  <a:lnTo>
                    <a:pt x="424" y="1326"/>
                  </a:lnTo>
                  <a:lnTo>
                    <a:pt x="426" y="1326"/>
                  </a:lnTo>
                  <a:lnTo>
                    <a:pt x="428" y="1328"/>
                  </a:lnTo>
                  <a:lnTo>
                    <a:pt x="430" y="1328"/>
                  </a:lnTo>
                  <a:lnTo>
                    <a:pt x="432" y="1330"/>
                  </a:lnTo>
                  <a:lnTo>
                    <a:pt x="434" y="1330"/>
                  </a:lnTo>
                  <a:lnTo>
                    <a:pt x="436" y="1330"/>
                  </a:lnTo>
                  <a:lnTo>
                    <a:pt x="438" y="1330"/>
                  </a:lnTo>
                  <a:lnTo>
                    <a:pt x="440" y="1330"/>
                  </a:lnTo>
                  <a:lnTo>
                    <a:pt x="442" y="1330"/>
                  </a:lnTo>
                  <a:lnTo>
                    <a:pt x="444" y="1330"/>
                  </a:lnTo>
                  <a:lnTo>
                    <a:pt x="444" y="1330"/>
                  </a:lnTo>
                  <a:lnTo>
                    <a:pt x="446" y="1332"/>
                  </a:lnTo>
                  <a:lnTo>
                    <a:pt x="448" y="1332"/>
                  </a:lnTo>
                  <a:lnTo>
                    <a:pt x="448" y="1334"/>
                  </a:lnTo>
                  <a:lnTo>
                    <a:pt x="450" y="1334"/>
                  </a:lnTo>
                  <a:lnTo>
                    <a:pt x="450" y="1336"/>
                  </a:lnTo>
                  <a:lnTo>
                    <a:pt x="452" y="1336"/>
                  </a:lnTo>
                  <a:lnTo>
                    <a:pt x="454" y="1336"/>
                  </a:lnTo>
                  <a:lnTo>
                    <a:pt x="456" y="1334"/>
                  </a:lnTo>
                  <a:lnTo>
                    <a:pt x="458" y="1334"/>
                  </a:lnTo>
                  <a:lnTo>
                    <a:pt x="458" y="1336"/>
                  </a:lnTo>
                  <a:lnTo>
                    <a:pt x="456" y="1336"/>
                  </a:lnTo>
                  <a:lnTo>
                    <a:pt x="456" y="1338"/>
                  </a:lnTo>
                  <a:lnTo>
                    <a:pt x="458" y="1338"/>
                  </a:lnTo>
                  <a:lnTo>
                    <a:pt x="458" y="1340"/>
                  </a:lnTo>
                  <a:lnTo>
                    <a:pt x="460" y="1340"/>
                  </a:lnTo>
                  <a:lnTo>
                    <a:pt x="462" y="1340"/>
                  </a:lnTo>
                  <a:lnTo>
                    <a:pt x="464" y="1340"/>
                  </a:lnTo>
                  <a:lnTo>
                    <a:pt x="466" y="1342"/>
                  </a:lnTo>
                  <a:lnTo>
                    <a:pt x="468" y="1342"/>
                  </a:lnTo>
                  <a:lnTo>
                    <a:pt x="470" y="1342"/>
                  </a:lnTo>
                  <a:lnTo>
                    <a:pt x="472" y="1342"/>
                  </a:lnTo>
                  <a:lnTo>
                    <a:pt x="474" y="1342"/>
                  </a:lnTo>
                  <a:lnTo>
                    <a:pt x="474" y="1344"/>
                  </a:lnTo>
                  <a:lnTo>
                    <a:pt x="476" y="1344"/>
                  </a:lnTo>
                  <a:lnTo>
                    <a:pt x="476" y="1346"/>
                  </a:lnTo>
                  <a:lnTo>
                    <a:pt x="478" y="1346"/>
                  </a:lnTo>
                  <a:lnTo>
                    <a:pt x="478" y="1348"/>
                  </a:lnTo>
                  <a:lnTo>
                    <a:pt x="480" y="1348"/>
                  </a:lnTo>
                  <a:lnTo>
                    <a:pt x="482" y="1350"/>
                  </a:lnTo>
                  <a:lnTo>
                    <a:pt x="482" y="1352"/>
                  </a:lnTo>
                  <a:lnTo>
                    <a:pt x="482" y="1354"/>
                  </a:lnTo>
                  <a:lnTo>
                    <a:pt x="484" y="1354"/>
                  </a:lnTo>
                  <a:lnTo>
                    <a:pt x="486" y="1354"/>
                  </a:lnTo>
                  <a:lnTo>
                    <a:pt x="490" y="1354"/>
                  </a:lnTo>
                  <a:lnTo>
                    <a:pt x="492" y="1354"/>
                  </a:lnTo>
                  <a:lnTo>
                    <a:pt x="492" y="1352"/>
                  </a:lnTo>
                  <a:lnTo>
                    <a:pt x="494" y="1352"/>
                  </a:lnTo>
                  <a:lnTo>
                    <a:pt x="496" y="1352"/>
                  </a:lnTo>
                  <a:lnTo>
                    <a:pt x="498" y="1352"/>
                  </a:lnTo>
                  <a:lnTo>
                    <a:pt x="500" y="1352"/>
                  </a:lnTo>
                  <a:lnTo>
                    <a:pt x="502" y="1352"/>
                  </a:lnTo>
                  <a:lnTo>
                    <a:pt x="504" y="1352"/>
                  </a:lnTo>
                  <a:lnTo>
                    <a:pt x="506" y="1352"/>
                  </a:lnTo>
                  <a:lnTo>
                    <a:pt x="508" y="1352"/>
                  </a:lnTo>
                  <a:lnTo>
                    <a:pt x="508" y="1354"/>
                  </a:lnTo>
                  <a:lnTo>
                    <a:pt x="510" y="1354"/>
                  </a:lnTo>
                  <a:lnTo>
                    <a:pt x="512" y="1354"/>
                  </a:lnTo>
                  <a:lnTo>
                    <a:pt x="512" y="1356"/>
                  </a:lnTo>
                  <a:lnTo>
                    <a:pt x="514" y="1356"/>
                  </a:lnTo>
                  <a:lnTo>
                    <a:pt x="516" y="1356"/>
                  </a:lnTo>
                  <a:lnTo>
                    <a:pt x="518" y="1356"/>
                  </a:lnTo>
                  <a:lnTo>
                    <a:pt x="518" y="1358"/>
                  </a:lnTo>
                  <a:lnTo>
                    <a:pt x="520" y="1358"/>
                  </a:lnTo>
                  <a:lnTo>
                    <a:pt x="522" y="1358"/>
                  </a:lnTo>
                  <a:lnTo>
                    <a:pt x="524" y="1358"/>
                  </a:lnTo>
                  <a:lnTo>
                    <a:pt x="526" y="1358"/>
                  </a:lnTo>
                  <a:lnTo>
                    <a:pt x="528" y="1358"/>
                  </a:lnTo>
                  <a:lnTo>
                    <a:pt x="530" y="1358"/>
                  </a:lnTo>
                  <a:lnTo>
                    <a:pt x="534" y="1358"/>
                  </a:lnTo>
                  <a:lnTo>
                    <a:pt x="536" y="1358"/>
                  </a:lnTo>
                  <a:lnTo>
                    <a:pt x="538" y="1360"/>
                  </a:lnTo>
                  <a:lnTo>
                    <a:pt x="540" y="1360"/>
                  </a:lnTo>
                  <a:lnTo>
                    <a:pt x="540" y="1360"/>
                  </a:lnTo>
                  <a:lnTo>
                    <a:pt x="542" y="1360"/>
                  </a:lnTo>
                  <a:lnTo>
                    <a:pt x="544" y="1360"/>
                  </a:lnTo>
                  <a:lnTo>
                    <a:pt x="546" y="1360"/>
                  </a:lnTo>
                  <a:lnTo>
                    <a:pt x="548" y="1360"/>
                  </a:lnTo>
                  <a:lnTo>
                    <a:pt x="548" y="1362"/>
                  </a:lnTo>
                  <a:lnTo>
                    <a:pt x="548" y="1364"/>
                  </a:lnTo>
                  <a:lnTo>
                    <a:pt x="546" y="1364"/>
                  </a:lnTo>
                  <a:lnTo>
                    <a:pt x="544" y="1364"/>
                  </a:lnTo>
                  <a:lnTo>
                    <a:pt x="542" y="1364"/>
                  </a:lnTo>
                  <a:lnTo>
                    <a:pt x="542" y="1366"/>
                  </a:lnTo>
                  <a:lnTo>
                    <a:pt x="544" y="1366"/>
                  </a:lnTo>
                  <a:lnTo>
                    <a:pt x="544" y="1368"/>
                  </a:lnTo>
                  <a:lnTo>
                    <a:pt x="546" y="1368"/>
                  </a:lnTo>
                  <a:lnTo>
                    <a:pt x="548" y="1368"/>
                  </a:lnTo>
                  <a:lnTo>
                    <a:pt x="550" y="1368"/>
                  </a:lnTo>
                  <a:lnTo>
                    <a:pt x="552" y="1368"/>
                  </a:lnTo>
                  <a:lnTo>
                    <a:pt x="554" y="1366"/>
                  </a:lnTo>
                  <a:lnTo>
                    <a:pt x="556" y="1366"/>
                  </a:lnTo>
                  <a:lnTo>
                    <a:pt x="556" y="1364"/>
                  </a:lnTo>
                  <a:lnTo>
                    <a:pt x="558" y="1364"/>
                  </a:lnTo>
                  <a:lnTo>
                    <a:pt x="560" y="1364"/>
                  </a:lnTo>
                  <a:lnTo>
                    <a:pt x="562" y="1364"/>
                  </a:lnTo>
                  <a:lnTo>
                    <a:pt x="562" y="1362"/>
                  </a:lnTo>
                  <a:lnTo>
                    <a:pt x="564" y="1362"/>
                  </a:lnTo>
                  <a:lnTo>
                    <a:pt x="566" y="1362"/>
                  </a:lnTo>
                  <a:lnTo>
                    <a:pt x="566" y="1364"/>
                  </a:lnTo>
                  <a:lnTo>
                    <a:pt x="568" y="1364"/>
                  </a:lnTo>
                  <a:lnTo>
                    <a:pt x="570" y="1364"/>
                  </a:lnTo>
                  <a:lnTo>
                    <a:pt x="572" y="1364"/>
                  </a:lnTo>
                  <a:lnTo>
                    <a:pt x="574" y="1362"/>
                  </a:lnTo>
                  <a:lnTo>
                    <a:pt x="576" y="1362"/>
                  </a:lnTo>
                  <a:lnTo>
                    <a:pt x="576" y="1360"/>
                  </a:lnTo>
                  <a:lnTo>
                    <a:pt x="578" y="1360"/>
                  </a:lnTo>
                  <a:lnTo>
                    <a:pt x="580" y="1358"/>
                  </a:lnTo>
                  <a:lnTo>
                    <a:pt x="582" y="1358"/>
                  </a:lnTo>
                  <a:lnTo>
                    <a:pt x="584" y="1356"/>
                  </a:lnTo>
                  <a:lnTo>
                    <a:pt x="586" y="1356"/>
                  </a:lnTo>
                  <a:lnTo>
                    <a:pt x="586" y="1354"/>
                  </a:lnTo>
                  <a:lnTo>
                    <a:pt x="588" y="1354"/>
                  </a:lnTo>
                  <a:lnTo>
                    <a:pt x="588" y="1354"/>
                  </a:lnTo>
                  <a:lnTo>
                    <a:pt x="590" y="1354"/>
                  </a:lnTo>
                  <a:lnTo>
                    <a:pt x="590" y="1356"/>
                  </a:lnTo>
                  <a:lnTo>
                    <a:pt x="592" y="1356"/>
                  </a:lnTo>
                  <a:lnTo>
                    <a:pt x="594" y="1356"/>
                  </a:lnTo>
                  <a:lnTo>
                    <a:pt x="596" y="1356"/>
                  </a:lnTo>
                  <a:lnTo>
                    <a:pt x="598" y="1356"/>
                  </a:lnTo>
                  <a:lnTo>
                    <a:pt x="600" y="1356"/>
                  </a:lnTo>
                  <a:lnTo>
                    <a:pt x="602" y="1356"/>
                  </a:lnTo>
                  <a:lnTo>
                    <a:pt x="604" y="1356"/>
                  </a:lnTo>
                  <a:lnTo>
                    <a:pt x="604" y="1354"/>
                  </a:lnTo>
                  <a:lnTo>
                    <a:pt x="606" y="1354"/>
                  </a:lnTo>
                  <a:lnTo>
                    <a:pt x="606" y="1352"/>
                  </a:lnTo>
                  <a:lnTo>
                    <a:pt x="608" y="1354"/>
                  </a:lnTo>
                  <a:lnTo>
                    <a:pt x="610" y="1354"/>
                  </a:lnTo>
                  <a:lnTo>
                    <a:pt x="612" y="1354"/>
                  </a:lnTo>
                  <a:lnTo>
                    <a:pt x="614" y="1354"/>
                  </a:lnTo>
                  <a:lnTo>
                    <a:pt x="616" y="1354"/>
                  </a:lnTo>
                  <a:lnTo>
                    <a:pt x="618" y="1354"/>
                  </a:lnTo>
                  <a:lnTo>
                    <a:pt x="618" y="1356"/>
                  </a:lnTo>
                  <a:lnTo>
                    <a:pt x="620" y="1356"/>
                  </a:lnTo>
                  <a:lnTo>
                    <a:pt x="622" y="1356"/>
                  </a:lnTo>
                  <a:lnTo>
                    <a:pt x="624" y="1356"/>
                  </a:lnTo>
                  <a:lnTo>
                    <a:pt x="626" y="1356"/>
                  </a:lnTo>
                  <a:lnTo>
                    <a:pt x="626" y="1354"/>
                  </a:lnTo>
                  <a:lnTo>
                    <a:pt x="628" y="1354"/>
                  </a:lnTo>
                  <a:lnTo>
                    <a:pt x="628" y="1352"/>
                  </a:lnTo>
                  <a:lnTo>
                    <a:pt x="630" y="1352"/>
                  </a:lnTo>
                  <a:lnTo>
                    <a:pt x="630" y="1350"/>
                  </a:lnTo>
                  <a:lnTo>
                    <a:pt x="632" y="1348"/>
                  </a:lnTo>
                  <a:lnTo>
                    <a:pt x="634" y="1348"/>
                  </a:lnTo>
                  <a:lnTo>
                    <a:pt x="636" y="1348"/>
                  </a:lnTo>
                  <a:lnTo>
                    <a:pt x="636" y="1348"/>
                  </a:lnTo>
                  <a:lnTo>
                    <a:pt x="638" y="1348"/>
                  </a:lnTo>
                  <a:lnTo>
                    <a:pt x="640" y="1348"/>
                  </a:lnTo>
                  <a:lnTo>
                    <a:pt x="642" y="1348"/>
                  </a:lnTo>
                  <a:lnTo>
                    <a:pt x="642" y="1346"/>
                  </a:lnTo>
                  <a:lnTo>
                    <a:pt x="644" y="1346"/>
                  </a:lnTo>
                  <a:lnTo>
                    <a:pt x="646" y="1346"/>
                  </a:lnTo>
                  <a:lnTo>
                    <a:pt x="648" y="1346"/>
                  </a:lnTo>
                  <a:lnTo>
                    <a:pt x="650" y="1346"/>
                  </a:lnTo>
                  <a:lnTo>
                    <a:pt x="652" y="1346"/>
                  </a:lnTo>
                  <a:lnTo>
                    <a:pt x="654" y="1346"/>
                  </a:lnTo>
                  <a:lnTo>
                    <a:pt x="654" y="1348"/>
                  </a:lnTo>
                  <a:lnTo>
                    <a:pt x="654" y="1350"/>
                  </a:lnTo>
                  <a:lnTo>
                    <a:pt x="656" y="1350"/>
                  </a:lnTo>
                  <a:lnTo>
                    <a:pt x="658" y="1350"/>
                  </a:lnTo>
                  <a:lnTo>
                    <a:pt x="658" y="1352"/>
                  </a:lnTo>
                  <a:lnTo>
                    <a:pt x="660" y="1352"/>
                  </a:lnTo>
                  <a:lnTo>
                    <a:pt x="660" y="1354"/>
                  </a:lnTo>
                  <a:lnTo>
                    <a:pt x="662" y="1354"/>
                  </a:lnTo>
                  <a:lnTo>
                    <a:pt x="664" y="1356"/>
                  </a:lnTo>
                  <a:lnTo>
                    <a:pt x="664" y="1354"/>
                  </a:lnTo>
                  <a:lnTo>
                    <a:pt x="660" y="134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58" name="Freeform 53">
              <a:extLst>
                <a:ext uri="{FF2B5EF4-FFF2-40B4-BE49-F238E27FC236}">
                  <a16:creationId xmlns:a16="http://schemas.microsoft.com/office/drawing/2014/main" id="{D32AE622-F37B-4328-99DC-07E4907E14E3}"/>
                </a:ext>
              </a:extLst>
            </p:cNvPr>
            <p:cNvSpPr>
              <a:spLocks/>
            </p:cNvSpPr>
            <p:nvPr/>
          </p:nvSpPr>
          <p:spPr bwMode="auto">
            <a:xfrm>
              <a:off x="4695214" y="4478586"/>
              <a:ext cx="1906" cy="1905"/>
            </a:xfrm>
            <a:custGeom>
              <a:avLst/>
              <a:gdLst/>
              <a:ahLst/>
              <a:cxnLst>
                <a:cxn ang="0">
                  <a:pos x="0" y="2"/>
                </a:cxn>
                <a:cxn ang="0">
                  <a:pos x="2" y="2"/>
                </a:cxn>
                <a:cxn ang="0">
                  <a:pos x="2" y="0"/>
                </a:cxn>
                <a:cxn ang="0">
                  <a:pos x="0" y="2"/>
                </a:cxn>
              </a:cxnLst>
              <a:rect l="0" t="0" r="r" b="b"/>
              <a:pathLst>
                <a:path w="2" h="2">
                  <a:moveTo>
                    <a:pt x="0" y="2"/>
                  </a:moveTo>
                  <a:lnTo>
                    <a:pt x="2" y="2"/>
                  </a:lnTo>
                  <a:lnTo>
                    <a:pt x="2" y="0"/>
                  </a:lnTo>
                  <a:lnTo>
                    <a:pt x="0" y="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59" name="Freeform 54">
              <a:extLst>
                <a:ext uri="{FF2B5EF4-FFF2-40B4-BE49-F238E27FC236}">
                  <a16:creationId xmlns:a16="http://schemas.microsoft.com/office/drawing/2014/main" id="{4F26AEC3-CEF0-454C-B606-DCE98892885A}"/>
                </a:ext>
              </a:extLst>
            </p:cNvPr>
            <p:cNvSpPr>
              <a:spLocks/>
            </p:cNvSpPr>
            <p:nvPr/>
          </p:nvSpPr>
          <p:spPr bwMode="auto">
            <a:xfrm>
              <a:off x="4186187" y="4573834"/>
              <a:ext cx="188740" cy="121917"/>
            </a:xfrm>
            <a:custGeom>
              <a:avLst/>
              <a:gdLst/>
              <a:ahLst/>
              <a:cxnLst>
                <a:cxn ang="0">
                  <a:pos x="12" y="54"/>
                </a:cxn>
                <a:cxn ang="0">
                  <a:pos x="14" y="50"/>
                </a:cxn>
                <a:cxn ang="0">
                  <a:pos x="18" y="44"/>
                </a:cxn>
                <a:cxn ang="0">
                  <a:pos x="28" y="40"/>
                </a:cxn>
                <a:cxn ang="0">
                  <a:pos x="34" y="34"/>
                </a:cxn>
                <a:cxn ang="0">
                  <a:pos x="44" y="24"/>
                </a:cxn>
                <a:cxn ang="0">
                  <a:pos x="54" y="22"/>
                </a:cxn>
                <a:cxn ang="0">
                  <a:pos x="60" y="14"/>
                </a:cxn>
                <a:cxn ang="0">
                  <a:pos x="78" y="20"/>
                </a:cxn>
                <a:cxn ang="0">
                  <a:pos x="90" y="18"/>
                </a:cxn>
                <a:cxn ang="0">
                  <a:pos x="96" y="14"/>
                </a:cxn>
                <a:cxn ang="0">
                  <a:pos x="104" y="14"/>
                </a:cxn>
                <a:cxn ang="0">
                  <a:pos x="102" y="6"/>
                </a:cxn>
                <a:cxn ang="0">
                  <a:pos x="110" y="0"/>
                </a:cxn>
                <a:cxn ang="0">
                  <a:pos x="120" y="4"/>
                </a:cxn>
                <a:cxn ang="0">
                  <a:pos x="124" y="8"/>
                </a:cxn>
                <a:cxn ang="0">
                  <a:pos x="116" y="14"/>
                </a:cxn>
                <a:cxn ang="0">
                  <a:pos x="114" y="22"/>
                </a:cxn>
                <a:cxn ang="0">
                  <a:pos x="122" y="26"/>
                </a:cxn>
                <a:cxn ang="0">
                  <a:pos x="132" y="28"/>
                </a:cxn>
                <a:cxn ang="0">
                  <a:pos x="140" y="30"/>
                </a:cxn>
                <a:cxn ang="0">
                  <a:pos x="144" y="28"/>
                </a:cxn>
                <a:cxn ang="0">
                  <a:pos x="152" y="32"/>
                </a:cxn>
                <a:cxn ang="0">
                  <a:pos x="158" y="30"/>
                </a:cxn>
                <a:cxn ang="0">
                  <a:pos x="166" y="26"/>
                </a:cxn>
                <a:cxn ang="0">
                  <a:pos x="172" y="20"/>
                </a:cxn>
                <a:cxn ang="0">
                  <a:pos x="182" y="18"/>
                </a:cxn>
                <a:cxn ang="0">
                  <a:pos x="198" y="48"/>
                </a:cxn>
                <a:cxn ang="0">
                  <a:pos x="194" y="52"/>
                </a:cxn>
                <a:cxn ang="0">
                  <a:pos x="188" y="56"/>
                </a:cxn>
                <a:cxn ang="0">
                  <a:pos x="188" y="60"/>
                </a:cxn>
                <a:cxn ang="0">
                  <a:pos x="150" y="54"/>
                </a:cxn>
                <a:cxn ang="0">
                  <a:pos x="126" y="74"/>
                </a:cxn>
                <a:cxn ang="0">
                  <a:pos x="116" y="100"/>
                </a:cxn>
                <a:cxn ang="0">
                  <a:pos x="122" y="108"/>
                </a:cxn>
                <a:cxn ang="0">
                  <a:pos x="128" y="112"/>
                </a:cxn>
                <a:cxn ang="0">
                  <a:pos x="134" y="120"/>
                </a:cxn>
                <a:cxn ang="0">
                  <a:pos x="134" y="124"/>
                </a:cxn>
                <a:cxn ang="0">
                  <a:pos x="124" y="122"/>
                </a:cxn>
                <a:cxn ang="0">
                  <a:pos x="102" y="110"/>
                </a:cxn>
                <a:cxn ang="0">
                  <a:pos x="96" y="108"/>
                </a:cxn>
                <a:cxn ang="0">
                  <a:pos x="90" y="108"/>
                </a:cxn>
                <a:cxn ang="0">
                  <a:pos x="84" y="104"/>
                </a:cxn>
                <a:cxn ang="0">
                  <a:pos x="74" y="102"/>
                </a:cxn>
                <a:cxn ang="0">
                  <a:pos x="66" y="102"/>
                </a:cxn>
                <a:cxn ang="0">
                  <a:pos x="58" y="102"/>
                </a:cxn>
                <a:cxn ang="0">
                  <a:pos x="48" y="102"/>
                </a:cxn>
                <a:cxn ang="0">
                  <a:pos x="42" y="100"/>
                </a:cxn>
                <a:cxn ang="0">
                  <a:pos x="32" y="98"/>
                </a:cxn>
                <a:cxn ang="0">
                  <a:pos x="26" y="92"/>
                </a:cxn>
                <a:cxn ang="0">
                  <a:pos x="18" y="88"/>
                </a:cxn>
                <a:cxn ang="0">
                  <a:pos x="10" y="78"/>
                </a:cxn>
                <a:cxn ang="0">
                  <a:pos x="0" y="70"/>
                </a:cxn>
              </a:cxnLst>
              <a:rect l="0" t="0" r="r" b="b"/>
              <a:pathLst>
                <a:path w="198" h="128">
                  <a:moveTo>
                    <a:pt x="8" y="60"/>
                  </a:moveTo>
                  <a:lnTo>
                    <a:pt x="8" y="60"/>
                  </a:lnTo>
                  <a:lnTo>
                    <a:pt x="8" y="58"/>
                  </a:lnTo>
                  <a:lnTo>
                    <a:pt x="10" y="58"/>
                  </a:lnTo>
                  <a:lnTo>
                    <a:pt x="10" y="56"/>
                  </a:lnTo>
                  <a:lnTo>
                    <a:pt x="12" y="54"/>
                  </a:lnTo>
                  <a:lnTo>
                    <a:pt x="10" y="52"/>
                  </a:lnTo>
                  <a:lnTo>
                    <a:pt x="12" y="52"/>
                  </a:lnTo>
                  <a:lnTo>
                    <a:pt x="10" y="52"/>
                  </a:lnTo>
                  <a:lnTo>
                    <a:pt x="12" y="52"/>
                  </a:lnTo>
                  <a:lnTo>
                    <a:pt x="12" y="50"/>
                  </a:lnTo>
                  <a:lnTo>
                    <a:pt x="14" y="50"/>
                  </a:lnTo>
                  <a:lnTo>
                    <a:pt x="14" y="48"/>
                  </a:lnTo>
                  <a:lnTo>
                    <a:pt x="14" y="46"/>
                  </a:lnTo>
                  <a:lnTo>
                    <a:pt x="14" y="44"/>
                  </a:lnTo>
                  <a:lnTo>
                    <a:pt x="16" y="44"/>
                  </a:lnTo>
                  <a:lnTo>
                    <a:pt x="16" y="46"/>
                  </a:lnTo>
                  <a:lnTo>
                    <a:pt x="18" y="44"/>
                  </a:lnTo>
                  <a:lnTo>
                    <a:pt x="20" y="44"/>
                  </a:lnTo>
                  <a:lnTo>
                    <a:pt x="24" y="44"/>
                  </a:lnTo>
                  <a:lnTo>
                    <a:pt x="26" y="46"/>
                  </a:lnTo>
                  <a:lnTo>
                    <a:pt x="26" y="42"/>
                  </a:lnTo>
                  <a:lnTo>
                    <a:pt x="28" y="42"/>
                  </a:lnTo>
                  <a:lnTo>
                    <a:pt x="28" y="40"/>
                  </a:lnTo>
                  <a:lnTo>
                    <a:pt x="28" y="38"/>
                  </a:lnTo>
                  <a:lnTo>
                    <a:pt x="30" y="38"/>
                  </a:lnTo>
                  <a:lnTo>
                    <a:pt x="30" y="32"/>
                  </a:lnTo>
                  <a:lnTo>
                    <a:pt x="32" y="32"/>
                  </a:lnTo>
                  <a:lnTo>
                    <a:pt x="34" y="32"/>
                  </a:lnTo>
                  <a:lnTo>
                    <a:pt x="34" y="34"/>
                  </a:lnTo>
                  <a:lnTo>
                    <a:pt x="36" y="34"/>
                  </a:lnTo>
                  <a:lnTo>
                    <a:pt x="38" y="34"/>
                  </a:lnTo>
                  <a:lnTo>
                    <a:pt x="40" y="30"/>
                  </a:lnTo>
                  <a:lnTo>
                    <a:pt x="42" y="28"/>
                  </a:lnTo>
                  <a:lnTo>
                    <a:pt x="42" y="26"/>
                  </a:lnTo>
                  <a:lnTo>
                    <a:pt x="44" y="24"/>
                  </a:lnTo>
                  <a:lnTo>
                    <a:pt x="46" y="26"/>
                  </a:lnTo>
                  <a:lnTo>
                    <a:pt x="48" y="28"/>
                  </a:lnTo>
                  <a:lnTo>
                    <a:pt x="48" y="26"/>
                  </a:lnTo>
                  <a:lnTo>
                    <a:pt x="52" y="28"/>
                  </a:lnTo>
                  <a:lnTo>
                    <a:pt x="54" y="24"/>
                  </a:lnTo>
                  <a:lnTo>
                    <a:pt x="54" y="22"/>
                  </a:lnTo>
                  <a:lnTo>
                    <a:pt x="56" y="20"/>
                  </a:lnTo>
                  <a:lnTo>
                    <a:pt x="56" y="18"/>
                  </a:lnTo>
                  <a:lnTo>
                    <a:pt x="54" y="18"/>
                  </a:lnTo>
                  <a:lnTo>
                    <a:pt x="56" y="14"/>
                  </a:lnTo>
                  <a:lnTo>
                    <a:pt x="58" y="12"/>
                  </a:lnTo>
                  <a:lnTo>
                    <a:pt x="60" y="14"/>
                  </a:lnTo>
                  <a:lnTo>
                    <a:pt x="78" y="22"/>
                  </a:lnTo>
                  <a:lnTo>
                    <a:pt x="76" y="22"/>
                  </a:lnTo>
                  <a:lnTo>
                    <a:pt x="76" y="20"/>
                  </a:lnTo>
                  <a:lnTo>
                    <a:pt x="76" y="18"/>
                  </a:lnTo>
                  <a:lnTo>
                    <a:pt x="76" y="20"/>
                  </a:lnTo>
                  <a:lnTo>
                    <a:pt x="78" y="20"/>
                  </a:lnTo>
                  <a:lnTo>
                    <a:pt x="80" y="20"/>
                  </a:lnTo>
                  <a:lnTo>
                    <a:pt x="84" y="22"/>
                  </a:lnTo>
                  <a:lnTo>
                    <a:pt x="86" y="18"/>
                  </a:lnTo>
                  <a:lnTo>
                    <a:pt x="88" y="16"/>
                  </a:lnTo>
                  <a:lnTo>
                    <a:pt x="88" y="18"/>
                  </a:lnTo>
                  <a:lnTo>
                    <a:pt x="90" y="18"/>
                  </a:lnTo>
                  <a:lnTo>
                    <a:pt x="90" y="12"/>
                  </a:lnTo>
                  <a:lnTo>
                    <a:pt x="92" y="12"/>
                  </a:lnTo>
                  <a:lnTo>
                    <a:pt x="94" y="12"/>
                  </a:lnTo>
                  <a:lnTo>
                    <a:pt x="94" y="14"/>
                  </a:lnTo>
                  <a:lnTo>
                    <a:pt x="96" y="14"/>
                  </a:lnTo>
                  <a:lnTo>
                    <a:pt x="96" y="14"/>
                  </a:lnTo>
                  <a:lnTo>
                    <a:pt x="98" y="14"/>
                  </a:lnTo>
                  <a:lnTo>
                    <a:pt x="100" y="14"/>
                  </a:lnTo>
                  <a:lnTo>
                    <a:pt x="102" y="14"/>
                  </a:lnTo>
                  <a:lnTo>
                    <a:pt x="102" y="12"/>
                  </a:lnTo>
                  <a:lnTo>
                    <a:pt x="102" y="14"/>
                  </a:lnTo>
                  <a:lnTo>
                    <a:pt x="104" y="14"/>
                  </a:lnTo>
                  <a:lnTo>
                    <a:pt x="104" y="12"/>
                  </a:lnTo>
                  <a:lnTo>
                    <a:pt x="106" y="12"/>
                  </a:lnTo>
                  <a:lnTo>
                    <a:pt x="104" y="12"/>
                  </a:lnTo>
                  <a:lnTo>
                    <a:pt x="104" y="12"/>
                  </a:lnTo>
                  <a:lnTo>
                    <a:pt x="104" y="10"/>
                  </a:lnTo>
                  <a:lnTo>
                    <a:pt x="102" y="6"/>
                  </a:lnTo>
                  <a:lnTo>
                    <a:pt x="102" y="4"/>
                  </a:lnTo>
                  <a:lnTo>
                    <a:pt x="104" y="4"/>
                  </a:lnTo>
                  <a:lnTo>
                    <a:pt x="104" y="2"/>
                  </a:lnTo>
                  <a:lnTo>
                    <a:pt x="106" y="0"/>
                  </a:lnTo>
                  <a:lnTo>
                    <a:pt x="108" y="0"/>
                  </a:lnTo>
                  <a:lnTo>
                    <a:pt x="110" y="0"/>
                  </a:lnTo>
                  <a:lnTo>
                    <a:pt x="112" y="0"/>
                  </a:lnTo>
                  <a:lnTo>
                    <a:pt x="114" y="0"/>
                  </a:lnTo>
                  <a:lnTo>
                    <a:pt x="116" y="0"/>
                  </a:lnTo>
                  <a:lnTo>
                    <a:pt x="116" y="2"/>
                  </a:lnTo>
                  <a:lnTo>
                    <a:pt x="118" y="2"/>
                  </a:lnTo>
                  <a:lnTo>
                    <a:pt x="120" y="4"/>
                  </a:lnTo>
                  <a:lnTo>
                    <a:pt x="122" y="4"/>
                  </a:lnTo>
                  <a:lnTo>
                    <a:pt x="124" y="4"/>
                  </a:lnTo>
                  <a:lnTo>
                    <a:pt x="126" y="4"/>
                  </a:lnTo>
                  <a:lnTo>
                    <a:pt x="126" y="6"/>
                  </a:lnTo>
                  <a:lnTo>
                    <a:pt x="126" y="8"/>
                  </a:lnTo>
                  <a:lnTo>
                    <a:pt x="124" y="8"/>
                  </a:lnTo>
                  <a:lnTo>
                    <a:pt x="124" y="10"/>
                  </a:lnTo>
                  <a:lnTo>
                    <a:pt x="122" y="10"/>
                  </a:lnTo>
                  <a:lnTo>
                    <a:pt x="122" y="12"/>
                  </a:lnTo>
                  <a:lnTo>
                    <a:pt x="118" y="12"/>
                  </a:lnTo>
                  <a:lnTo>
                    <a:pt x="118" y="14"/>
                  </a:lnTo>
                  <a:lnTo>
                    <a:pt x="116" y="14"/>
                  </a:lnTo>
                  <a:lnTo>
                    <a:pt x="116" y="16"/>
                  </a:lnTo>
                  <a:lnTo>
                    <a:pt x="114" y="16"/>
                  </a:lnTo>
                  <a:lnTo>
                    <a:pt x="114" y="18"/>
                  </a:lnTo>
                  <a:lnTo>
                    <a:pt x="112" y="20"/>
                  </a:lnTo>
                  <a:lnTo>
                    <a:pt x="114" y="20"/>
                  </a:lnTo>
                  <a:lnTo>
                    <a:pt x="114" y="22"/>
                  </a:lnTo>
                  <a:lnTo>
                    <a:pt x="116" y="22"/>
                  </a:lnTo>
                  <a:lnTo>
                    <a:pt x="116" y="24"/>
                  </a:lnTo>
                  <a:lnTo>
                    <a:pt x="118" y="24"/>
                  </a:lnTo>
                  <a:lnTo>
                    <a:pt x="120" y="24"/>
                  </a:lnTo>
                  <a:lnTo>
                    <a:pt x="120" y="26"/>
                  </a:lnTo>
                  <a:lnTo>
                    <a:pt x="122" y="26"/>
                  </a:lnTo>
                  <a:lnTo>
                    <a:pt x="124" y="26"/>
                  </a:lnTo>
                  <a:lnTo>
                    <a:pt x="126" y="26"/>
                  </a:lnTo>
                  <a:lnTo>
                    <a:pt x="126" y="28"/>
                  </a:lnTo>
                  <a:lnTo>
                    <a:pt x="128" y="28"/>
                  </a:lnTo>
                  <a:lnTo>
                    <a:pt x="130" y="28"/>
                  </a:lnTo>
                  <a:lnTo>
                    <a:pt x="132" y="28"/>
                  </a:lnTo>
                  <a:lnTo>
                    <a:pt x="132" y="30"/>
                  </a:lnTo>
                  <a:lnTo>
                    <a:pt x="134" y="30"/>
                  </a:lnTo>
                  <a:lnTo>
                    <a:pt x="136" y="28"/>
                  </a:lnTo>
                  <a:lnTo>
                    <a:pt x="136" y="30"/>
                  </a:lnTo>
                  <a:lnTo>
                    <a:pt x="138" y="30"/>
                  </a:lnTo>
                  <a:lnTo>
                    <a:pt x="140" y="30"/>
                  </a:lnTo>
                  <a:lnTo>
                    <a:pt x="140" y="28"/>
                  </a:lnTo>
                  <a:lnTo>
                    <a:pt x="142" y="28"/>
                  </a:lnTo>
                  <a:lnTo>
                    <a:pt x="144" y="28"/>
                  </a:lnTo>
                  <a:lnTo>
                    <a:pt x="144" y="28"/>
                  </a:lnTo>
                  <a:lnTo>
                    <a:pt x="144" y="26"/>
                  </a:lnTo>
                  <a:lnTo>
                    <a:pt x="144" y="28"/>
                  </a:lnTo>
                  <a:lnTo>
                    <a:pt x="146" y="28"/>
                  </a:lnTo>
                  <a:lnTo>
                    <a:pt x="146" y="26"/>
                  </a:lnTo>
                  <a:lnTo>
                    <a:pt x="146" y="28"/>
                  </a:lnTo>
                  <a:lnTo>
                    <a:pt x="148" y="28"/>
                  </a:lnTo>
                  <a:lnTo>
                    <a:pt x="150" y="32"/>
                  </a:lnTo>
                  <a:lnTo>
                    <a:pt x="152" y="32"/>
                  </a:lnTo>
                  <a:lnTo>
                    <a:pt x="154" y="32"/>
                  </a:lnTo>
                  <a:lnTo>
                    <a:pt x="154" y="34"/>
                  </a:lnTo>
                  <a:lnTo>
                    <a:pt x="156" y="32"/>
                  </a:lnTo>
                  <a:lnTo>
                    <a:pt x="156" y="34"/>
                  </a:lnTo>
                  <a:lnTo>
                    <a:pt x="158" y="32"/>
                  </a:lnTo>
                  <a:lnTo>
                    <a:pt x="158" y="30"/>
                  </a:lnTo>
                  <a:lnTo>
                    <a:pt x="160" y="30"/>
                  </a:lnTo>
                  <a:lnTo>
                    <a:pt x="160" y="28"/>
                  </a:lnTo>
                  <a:lnTo>
                    <a:pt x="162" y="28"/>
                  </a:lnTo>
                  <a:lnTo>
                    <a:pt x="164" y="28"/>
                  </a:lnTo>
                  <a:lnTo>
                    <a:pt x="166" y="28"/>
                  </a:lnTo>
                  <a:lnTo>
                    <a:pt x="166" y="26"/>
                  </a:lnTo>
                  <a:lnTo>
                    <a:pt x="168" y="26"/>
                  </a:lnTo>
                  <a:lnTo>
                    <a:pt x="168" y="24"/>
                  </a:lnTo>
                  <a:lnTo>
                    <a:pt x="168" y="22"/>
                  </a:lnTo>
                  <a:lnTo>
                    <a:pt x="170" y="22"/>
                  </a:lnTo>
                  <a:lnTo>
                    <a:pt x="172" y="22"/>
                  </a:lnTo>
                  <a:lnTo>
                    <a:pt x="172" y="20"/>
                  </a:lnTo>
                  <a:lnTo>
                    <a:pt x="174" y="20"/>
                  </a:lnTo>
                  <a:lnTo>
                    <a:pt x="176" y="20"/>
                  </a:lnTo>
                  <a:lnTo>
                    <a:pt x="178" y="20"/>
                  </a:lnTo>
                  <a:lnTo>
                    <a:pt x="180" y="20"/>
                  </a:lnTo>
                  <a:lnTo>
                    <a:pt x="180" y="18"/>
                  </a:lnTo>
                  <a:lnTo>
                    <a:pt x="182" y="18"/>
                  </a:lnTo>
                  <a:lnTo>
                    <a:pt x="190" y="34"/>
                  </a:lnTo>
                  <a:lnTo>
                    <a:pt x="192" y="32"/>
                  </a:lnTo>
                  <a:lnTo>
                    <a:pt x="196" y="38"/>
                  </a:lnTo>
                  <a:lnTo>
                    <a:pt x="192" y="40"/>
                  </a:lnTo>
                  <a:lnTo>
                    <a:pt x="198" y="46"/>
                  </a:lnTo>
                  <a:lnTo>
                    <a:pt x="198" y="48"/>
                  </a:lnTo>
                  <a:lnTo>
                    <a:pt x="198" y="50"/>
                  </a:lnTo>
                  <a:lnTo>
                    <a:pt x="198" y="52"/>
                  </a:lnTo>
                  <a:lnTo>
                    <a:pt x="196" y="52"/>
                  </a:lnTo>
                  <a:lnTo>
                    <a:pt x="196" y="50"/>
                  </a:lnTo>
                  <a:lnTo>
                    <a:pt x="194" y="50"/>
                  </a:lnTo>
                  <a:lnTo>
                    <a:pt x="194" y="52"/>
                  </a:lnTo>
                  <a:lnTo>
                    <a:pt x="192" y="52"/>
                  </a:lnTo>
                  <a:lnTo>
                    <a:pt x="192" y="52"/>
                  </a:lnTo>
                  <a:lnTo>
                    <a:pt x="192" y="54"/>
                  </a:lnTo>
                  <a:lnTo>
                    <a:pt x="192" y="56"/>
                  </a:lnTo>
                  <a:lnTo>
                    <a:pt x="190" y="56"/>
                  </a:lnTo>
                  <a:lnTo>
                    <a:pt x="188" y="56"/>
                  </a:lnTo>
                  <a:lnTo>
                    <a:pt x="188" y="58"/>
                  </a:lnTo>
                  <a:lnTo>
                    <a:pt x="188" y="60"/>
                  </a:lnTo>
                  <a:lnTo>
                    <a:pt x="186" y="60"/>
                  </a:lnTo>
                  <a:lnTo>
                    <a:pt x="186" y="60"/>
                  </a:lnTo>
                  <a:lnTo>
                    <a:pt x="186" y="62"/>
                  </a:lnTo>
                  <a:lnTo>
                    <a:pt x="188" y="60"/>
                  </a:lnTo>
                  <a:lnTo>
                    <a:pt x="188" y="62"/>
                  </a:lnTo>
                  <a:lnTo>
                    <a:pt x="164" y="60"/>
                  </a:lnTo>
                  <a:lnTo>
                    <a:pt x="164" y="58"/>
                  </a:lnTo>
                  <a:lnTo>
                    <a:pt x="152" y="62"/>
                  </a:lnTo>
                  <a:lnTo>
                    <a:pt x="152" y="60"/>
                  </a:lnTo>
                  <a:lnTo>
                    <a:pt x="150" y="54"/>
                  </a:lnTo>
                  <a:lnTo>
                    <a:pt x="148" y="54"/>
                  </a:lnTo>
                  <a:lnTo>
                    <a:pt x="142" y="58"/>
                  </a:lnTo>
                  <a:lnTo>
                    <a:pt x="144" y="68"/>
                  </a:lnTo>
                  <a:lnTo>
                    <a:pt x="136" y="72"/>
                  </a:lnTo>
                  <a:lnTo>
                    <a:pt x="128" y="74"/>
                  </a:lnTo>
                  <a:lnTo>
                    <a:pt x="126" y="74"/>
                  </a:lnTo>
                  <a:lnTo>
                    <a:pt x="128" y="74"/>
                  </a:lnTo>
                  <a:lnTo>
                    <a:pt x="116" y="86"/>
                  </a:lnTo>
                  <a:lnTo>
                    <a:pt x="112" y="88"/>
                  </a:lnTo>
                  <a:lnTo>
                    <a:pt x="110" y="92"/>
                  </a:lnTo>
                  <a:lnTo>
                    <a:pt x="112" y="96"/>
                  </a:lnTo>
                  <a:lnTo>
                    <a:pt x="116" y="100"/>
                  </a:lnTo>
                  <a:lnTo>
                    <a:pt x="116" y="102"/>
                  </a:lnTo>
                  <a:lnTo>
                    <a:pt x="116" y="104"/>
                  </a:lnTo>
                  <a:lnTo>
                    <a:pt x="118" y="104"/>
                  </a:lnTo>
                  <a:lnTo>
                    <a:pt x="118" y="106"/>
                  </a:lnTo>
                  <a:lnTo>
                    <a:pt x="120" y="106"/>
                  </a:lnTo>
                  <a:lnTo>
                    <a:pt x="122" y="108"/>
                  </a:lnTo>
                  <a:lnTo>
                    <a:pt x="124" y="108"/>
                  </a:lnTo>
                  <a:lnTo>
                    <a:pt x="124" y="108"/>
                  </a:lnTo>
                  <a:lnTo>
                    <a:pt x="126" y="108"/>
                  </a:lnTo>
                  <a:lnTo>
                    <a:pt x="126" y="110"/>
                  </a:lnTo>
                  <a:lnTo>
                    <a:pt x="128" y="110"/>
                  </a:lnTo>
                  <a:lnTo>
                    <a:pt x="128" y="112"/>
                  </a:lnTo>
                  <a:lnTo>
                    <a:pt x="128" y="114"/>
                  </a:lnTo>
                  <a:lnTo>
                    <a:pt x="128" y="116"/>
                  </a:lnTo>
                  <a:lnTo>
                    <a:pt x="130" y="118"/>
                  </a:lnTo>
                  <a:lnTo>
                    <a:pt x="132" y="118"/>
                  </a:lnTo>
                  <a:lnTo>
                    <a:pt x="132" y="120"/>
                  </a:lnTo>
                  <a:lnTo>
                    <a:pt x="134" y="120"/>
                  </a:lnTo>
                  <a:lnTo>
                    <a:pt x="134" y="122"/>
                  </a:lnTo>
                  <a:lnTo>
                    <a:pt x="134" y="124"/>
                  </a:lnTo>
                  <a:lnTo>
                    <a:pt x="136" y="124"/>
                  </a:lnTo>
                  <a:lnTo>
                    <a:pt x="136" y="128"/>
                  </a:lnTo>
                  <a:lnTo>
                    <a:pt x="134" y="126"/>
                  </a:lnTo>
                  <a:lnTo>
                    <a:pt x="134" y="124"/>
                  </a:lnTo>
                  <a:lnTo>
                    <a:pt x="132" y="124"/>
                  </a:lnTo>
                  <a:lnTo>
                    <a:pt x="130" y="124"/>
                  </a:lnTo>
                  <a:lnTo>
                    <a:pt x="130" y="122"/>
                  </a:lnTo>
                  <a:lnTo>
                    <a:pt x="128" y="122"/>
                  </a:lnTo>
                  <a:lnTo>
                    <a:pt x="126" y="122"/>
                  </a:lnTo>
                  <a:lnTo>
                    <a:pt x="124" y="122"/>
                  </a:lnTo>
                  <a:lnTo>
                    <a:pt x="122" y="122"/>
                  </a:lnTo>
                  <a:lnTo>
                    <a:pt x="102" y="114"/>
                  </a:lnTo>
                  <a:lnTo>
                    <a:pt x="102" y="112"/>
                  </a:lnTo>
                  <a:lnTo>
                    <a:pt x="104" y="112"/>
                  </a:lnTo>
                  <a:lnTo>
                    <a:pt x="104" y="110"/>
                  </a:lnTo>
                  <a:lnTo>
                    <a:pt x="102" y="110"/>
                  </a:lnTo>
                  <a:lnTo>
                    <a:pt x="100" y="110"/>
                  </a:lnTo>
                  <a:lnTo>
                    <a:pt x="98" y="110"/>
                  </a:lnTo>
                  <a:lnTo>
                    <a:pt x="98" y="108"/>
                  </a:lnTo>
                  <a:lnTo>
                    <a:pt x="96" y="108"/>
                  </a:lnTo>
                  <a:lnTo>
                    <a:pt x="96" y="110"/>
                  </a:lnTo>
                  <a:lnTo>
                    <a:pt x="96" y="108"/>
                  </a:lnTo>
                  <a:lnTo>
                    <a:pt x="96" y="108"/>
                  </a:lnTo>
                  <a:lnTo>
                    <a:pt x="96" y="110"/>
                  </a:lnTo>
                  <a:lnTo>
                    <a:pt x="94" y="110"/>
                  </a:lnTo>
                  <a:lnTo>
                    <a:pt x="94" y="108"/>
                  </a:lnTo>
                  <a:lnTo>
                    <a:pt x="92" y="108"/>
                  </a:lnTo>
                  <a:lnTo>
                    <a:pt x="90" y="108"/>
                  </a:lnTo>
                  <a:lnTo>
                    <a:pt x="90" y="108"/>
                  </a:lnTo>
                  <a:lnTo>
                    <a:pt x="88" y="108"/>
                  </a:lnTo>
                  <a:lnTo>
                    <a:pt x="86" y="108"/>
                  </a:lnTo>
                  <a:lnTo>
                    <a:pt x="86" y="106"/>
                  </a:lnTo>
                  <a:lnTo>
                    <a:pt x="84" y="106"/>
                  </a:lnTo>
                  <a:lnTo>
                    <a:pt x="84" y="104"/>
                  </a:lnTo>
                  <a:lnTo>
                    <a:pt x="82" y="104"/>
                  </a:lnTo>
                  <a:lnTo>
                    <a:pt x="82" y="102"/>
                  </a:lnTo>
                  <a:lnTo>
                    <a:pt x="80" y="102"/>
                  </a:lnTo>
                  <a:lnTo>
                    <a:pt x="78" y="102"/>
                  </a:lnTo>
                  <a:lnTo>
                    <a:pt x="76" y="102"/>
                  </a:lnTo>
                  <a:lnTo>
                    <a:pt x="74" y="102"/>
                  </a:lnTo>
                  <a:lnTo>
                    <a:pt x="72" y="102"/>
                  </a:lnTo>
                  <a:lnTo>
                    <a:pt x="72" y="100"/>
                  </a:lnTo>
                  <a:lnTo>
                    <a:pt x="70" y="100"/>
                  </a:lnTo>
                  <a:lnTo>
                    <a:pt x="68" y="100"/>
                  </a:lnTo>
                  <a:lnTo>
                    <a:pt x="68" y="102"/>
                  </a:lnTo>
                  <a:lnTo>
                    <a:pt x="66" y="102"/>
                  </a:lnTo>
                  <a:lnTo>
                    <a:pt x="64" y="102"/>
                  </a:lnTo>
                  <a:lnTo>
                    <a:pt x="64" y="104"/>
                  </a:lnTo>
                  <a:lnTo>
                    <a:pt x="64" y="102"/>
                  </a:lnTo>
                  <a:lnTo>
                    <a:pt x="62" y="102"/>
                  </a:lnTo>
                  <a:lnTo>
                    <a:pt x="60" y="102"/>
                  </a:lnTo>
                  <a:lnTo>
                    <a:pt x="58" y="102"/>
                  </a:lnTo>
                  <a:lnTo>
                    <a:pt x="56" y="102"/>
                  </a:lnTo>
                  <a:lnTo>
                    <a:pt x="54" y="102"/>
                  </a:lnTo>
                  <a:lnTo>
                    <a:pt x="52" y="102"/>
                  </a:lnTo>
                  <a:lnTo>
                    <a:pt x="50" y="102"/>
                  </a:lnTo>
                  <a:lnTo>
                    <a:pt x="48" y="102"/>
                  </a:lnTo>
                  <a:lnTo>
                    <a:pt x="48" y="102"/>
                  </a:lnTo>
                  <a:lnTo>
                    <a:pt x="46" y="102"/>
                  </a:lnTo>
                  <a:lnTo>
                    <a:pt x="46" y="100"/>
                  </a:lnTo>
                  <a:lnTo>
                    <a:pt x="44" y="100"/>
                  </a:lnTo>
                  <a:lnTo>
                    <a:pt x="44" y="102"/>
                  </a:lnTo>
                  <a:lnTo>
                    <a:pt x="42" y="102"/>
                  </a:lnTo>
                  <a:lnTo>
                    <a:pt x="42" y="100"/>
                  </a:lnTo>
                  <a:lnTo>
                    <a:pt x="40" y="100"/>
                  </a:lnTo>
                  <a:lnTo>
                    <a:pt x="38" y="100"/>
                  </a:lnTo>
                  <a:lnTo>
                    <a:pt x="36" y="100"/>
                  </a:lnTo>
                  <a:lnTo>
                    <a:pt x="36" y="98"/>
                  </a:lnTo>
                  <a:lnTo>
                    <a:pt x="34" y="98"/>
                  </a:lnTo>
                  <a:lnTo>
                    <a:pt x="32" y="98"/>
                  </a:lnTo>
                  <a:lnTo>
                    <a:pt x="32" y="96"/>
                  </a:lnTo>
                  <a:lnTo>
                    <a:pt x="30" y="96"/>
                  </a:lnTo>
                  <a:lnTo>
                    <a:pt x="28" y="96"/>
                  </a:lnTo>
                  <a:lnTo>
                    <a:pt x="28" y="94"/>
                  </a:lnTo>
                  <a:lnTo>
                    <a:pt x="26" y="94"/>
                  </a:lnTo>
                  <a:lnTo>
                    <a:pt x="26" y="92"/>
                  </a:lnTo>
                  <a:lnTo>
                    <a:pt x="24" y="92"/>
                  </a:lnTo>
                  <a:lnTo>
                    <a:pt x="24" y="90"/>
                  </a:lnTo>
                  <a:lnTo>
                    <a:pt x="22" y="90"/>
                  </a:lnTo>
                  <a:lnTo>
                    <a:pt x="22" y="88"/>
                  </a:lnTo>
                  <a:lnTo>
                    <a:pt x="20" y="88"/>
                  </a:lnTo>
                  <a:lnTo>
                    <a:pt x="18" y="88"/>
                  </a:lnTo>
                  <a:lnTo>
                    <a:pt x="18" y="86"/>
                  </a:lnTo>
                  <a:lnTo>
                    <a:pt x="14" y="86"/>
                  </a:lnTo>
                  <a:lnTo>
                    <a:pt x="12" y="84"/>
                  </a:lnTo>
                  <a:lnTo>
                    <a:pt x="10" y="82"/>
                  </a:lnTo>
                  <a:lnTo>
                    <a:pt x="10" y="80"/>
                  </a:lnTo>
                  <a:lnTo>
                    <a:pt x="10" y="78"/>
                  </a:lnTo>
                  <a:lnTo>
                    <a:pt x="8" y="78"/>
                  </a:lnTo>
                  <a:lnTo>
                    <a:pt x="6" y="74"/>
                  </a:lnTo>
                  <a:lnTo>
                    <a:pt x="4" y="76"/>
                  </a:lnTo>
                  <a:lnTo>
                    <a:pt x="2" y="74"/>
                  </a:lnTo>
                  <a:lnTo>
                    <a:pt x="4" y="72"/>
                  </a:lnTo>
                  <a:lnTo>
                    <a:pt x="0" y="70"/>
                  </a:lnTo>
                  <a:lnTo>
                    <a:pt x="2" y="64"/>
                  </a:lnTo>
                  <a:lnTo>
                    <a:pt x="4" y="64"/>
                  </a:lnTo>
                  <a:lnTo>
                    <a:pt x="6" y="62"/>
                  </a:lnTo>
                  <a:lnTo>
                    <a:pt x="6" y="60"/>
                  </a:lnTo>
                  <a:lnTo>
                    <a:pt x="8" y="6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60" name="Freeform 55">
              <a:extLst>
                <a:ext uri="{FF2B5EF4-FFF2-40B4-BE49-F238E27FC236}">
                  <a16:creationId xmlns:a16="http://schemas.microsoft.com/office/drawing/2014/main" id="{38CAA95F-B4D6-4662-A137-BE661E998F13}"/>
                </a:ext>
              </a:extLst>
            </p:cNvPr>
            <p:cNvSpPr>
              <a:spLocks/>
            </p:cNvSpPr>
            <p:nvPr/>
          </p:nvSpPr>
          <p:spPr bwMode="auto">
            <a:xfrm>
              <a:off x="3646657" y="3970914"/>
              <a:ext cx="512840" cy="599110"/>
            </a:xfrm>
            <a:custGeom>
              <a:avLst/>
              <a:gdLst/>
              <a:ahLst/>
              <a:cxnLst>
                <a:cxn ang="0">
                  <a:pos x="504" y="401"/>
                </a:cxn>
                <a:cxn ang="0">
                  <a:pos x="510" y="449"/>
                </a:cxn>
                <a:cxn ang="0">
                  <a:pos x="514" y="515"/>
                </a:cxn>
                <a:cxn ang="0">
                  <a:pos x="526" y="531"/>
                </a:cxn>
                <a:cxn ang="0">
                  <a:pos x="536" y="557"/>
                </a:cxn>
                <a:cxn ang="0">
                  <a:pos x="522" y="605"/>
                </a:cxn>
                <a:cxn ang="0">
                  <a:pos x="406" y="557"/>
                </a:cxn>
                <a:cxn ang="0">
                  <a:pos x="350" y="521"/>
                </a:cxn>
                <a:cxn ang="0">
                  <a:pos x="340" y="495"/>
                </a:cxn>
                <a:cxn ang="0">
                  <a:pos x="350" y="471"/>
                </a:cxn>
                <a:cxn ang="0">
                  <a:pos x="344" y="447"/>
                </a:cxn>
                <a:cxn ang="0">
                  <a:pos x="314" y="415"/>
                </a:cxn>
                <a:cxn ang="0">
                  <a:pos x="276" y="411"/>
                </a:cxn>
                <a:cxn ang="0">
                  <a:pos x="248" y="423"/>
                </a:cxn>
                <a:cxn ang="0">
                  <a:pos x="236" y="403"/>
                </a:cxn>
                <a:cxn ang="0">
                  <a:pos x="218" y="347"/>
                </a:cxn>
                <a:cxn ang="0">
                  <a:pos x="190" y="317"/>
                </a:cxn>
                <a:cxn ang="0">
                  <a:pos x="174" y="317"/>
                </a:cxn>
                <a:cxn ang="0">
                  <a:pos x="164" y="351"/>
                </a:cxn>
                <a:cxn ang="0">
                  <a:pos x="134" y="359"/>
                </a:cxn>
                <a:cxn ang="0">
                  <a:pos x="128" y="377"/>
                </a:cxn>
                <a:cxn ang="0">
                  <a:pos x="120" y="403"/>
                </a:cxn>
                <a:cxn ang="0">
                  <a:pos x="104" y="423"/>
                </a:cxn>
                <a:cxn ang="0">
                  <a:pos x="60" y="341"/>
                </a:cxn>
                <a:cxn ang="0">
                  <a:pos x="24" y="284"/>
                </a:cxn>
                <a:cxn ang="0">
                  <a:pos x="6" y="242"/>
                </a:cxn>
                <a:cxn ang="0">
                  <a:pos x="38" y="228"/>
                </a:cxn>
                <a:cxn ang="0">
                  <a:pos x="72" y="232"/>
                </a:cxn>
                <a:cxn ang="0">
                  <a:pos x="82" y="236"/>
                </a:cxn>
                <a:cxn ang="0">
                  <a:pos x="94" y="240"/>
                </a:cxn>
                <a:cxn ang="0">
                  <a:pos x="110" y="212"/>
                </a:cxn>
                <a:cxn ang="0">
                  <a:pos x="116" y="182"/>
                </a:cxn>
                <a:cxn ang="0">
                  <a:pos x="98" y="174"/>
                </a:cxn>
                <a:cxn ang="0">
                  <a:pos x="84" y="164"/>
                </a:cxn>
                <a:cxn ang="0">
                  <a:pos x="98" y="140"/>
                </a:cxn>
                <a:cxn ang="0">
                  <a:pos x="126" y="150"/>
                </a:cxn>
                <a:cxn ang="0">
                  <a:pos x="142" y="200"/>
                </a:cxn>
                <a:cxn ang="0">
                  <a:pos x="170" y="184"/>
                </a:cxn>
                <a:cxn ang="0">
                  <a:pos x="182" y="158"/>
                </a:cxn>
                <a:cxn ang="0">
                  <a:pos x="224" y="138"/>
                </a:cxn>
                <a:cxn ang="0">
                  <a:pos x="238" y="136"/>
                </a:cxn>
                <a:cxn ang="0">
                  <a:pos x="250" y="116"/>
                </a:cxn>
                <a:cxn ang="0">
                  <a:pos x="236" y="68"/>
                </a:cxn>
                <a:cxn ang="0">
                  <a:pos x="268" y="80"/>
                </a:cxn>
                <a:cxn ang="0">
                  <a:pos x="286" y="100"/>
                </a:cxn>
                <a:cxn ang="0">
                  <a:pos x="318" y="104"/>
                </a:cxn>
                <a:cxn ang="0">
                  <a:pos x="326" y="62"/>
                </a:cxn>
                <a:cxn ang="0">
                  <a:pos x="332" y="28"/>
                </a:cxn>
                <a:cxn ang="0">
                  <a:pos x="348" y="4"/>
                </a:cxn>
                <a:cxn ang="0">
                  <a:pos x="374" y="16"/>
                </a:cxn>
                <a:cxn ang="0">
                  <a:pos x="396" y="50"/>
                </a:cxn>
                <a:cxn ang="0">
                  <a:pos x="382" y="82"/>
                </a:cxn>
                <a:cxn ang="0">
                  <a:pos x="382" y="116"/>
                </a:cxn>
                <a:cxn ang="0">
                  <a:pos x="380" y="146"/>
                </a:cxn>
                <a:cxn ang="0">
                  <a:pos x="360" y="164"/>
                </a:cxn>
                <a:cxn ang="0">
                  <a:pos x="376" y="220"/>
                </a:cxn>
                <a:cxn ang="0">
                  <a:pos x="372" y="260"/>
                </a:cxn>
                <a:cxn ang="0">
                  <a:pos x="396" y="278"/>
                </a:cxn>
                <a:cxn ang="0">
                  <a:pos x="434" y="288"/>
                </a:cxn>
                <a:cxn ang="0">
                  <a:pos x="442" y="308"/>
                </a:cxn>
                <a:cxn ang="0">
                  <a:pos x="446" y="327"/>
                </a:cxn>
                <a:cxn ang="0">
                  <a:pos x="448" y="353"/>
                </a:cxn>
                <a:cxn ang="0">
                  <a:pos x="468" y="365"/>
                </a:cxn>
              </a:cxnLst>
              <a:rect l="0" t="0" r="r" b="b"/>
              <a:pathLst>
                <a:path w="538" h="629">
                  <a:moveTo>
                    <a:pt x="498" y="383"/>
                  </a:moveTo>
                  <a:lnTo>
                    <a:pt x="498" y="385"/>
                  </a:lnTo>
                  <a:lnTo>
                    <a:pt x="498" y="387"/>
                  </a:lnTo>
                  <a:lnTo>
                    <a:pt x="498" y="389"/>
                  </a:lnTo>
                  <a:lnTo>
                    <a:pt x="500" y="389"/>
                  </a:lnTo>
                  <a:lnTo>
                    <a:pt x="500" y="391"/>
                  </a:lnTo>
                  <a:lnTo>
                    <a:pt x="500" y="389"/>
                  </a:lnTo>
                  <a:lnTo>
                    <a:pt x="500" y="391"/>
                  </a:lnTo>
                  <a:lnTo>
                    <a:pt x="502" y="391"/>
                  </a:lnTo>
                  <a:lnTo>
                    <a:pt x="500" y="391"/>
                  </a:lnTo>
                  <a:lnTo>
                    <a:pt x="500" y="393"/>
                  </a:lnTo>
                  <a:lnTo>
                    <a:pt x="500" y="395"/>
                  </a:lnTo>
                  <a:lnTo>
                    <a:pt x="502" y="395"/>
                  </a:lnTo>
                  <a:lnTo>
                    <a:pt x="504" y="395"/>
                  </a:lnTo>
                  <a:lnTo>
                    <a:pt x="504" y="397"/>
                  </a:lnTo>
                  <a:lnTo>
                    <a:pt x="504" y="399"/>
                  </a:lnTo>
                  <a:lnTo>
                    <a:pt x="504" y="401"/>
                  </a:lnTo>
                  <a:lnTo>
                    <a:pt x="504" y="403"/>
                  </a:lnTo>
                  <a:lnTo>
                    <a:pt x="502" y="403"/>
                  </a:lnTo>
                  <a:lnTo>
                    <a:pt x="514" y="421"/>
                  </a:lnTo>
                  <a:lnTo>
                    <a:pt x="514" y="423"/>
                  </a:lnTo>
                  <a:lnTo>
                    <a:pt x="502" y="427"/>
                  </a:lnTo>
                  <a:lnTo>
                    <a:pt x="502" y="429"/>
                  </a:lnTo>
                  <a:lnTo>
                    <a:pt x="504" y="431"/>
                  </a:lnTo>
                  <a:lnTo>
                    <a:pt x="504" y="433"/>
                  </a:lnTo>
                  <a:lnTo>
                    <a:pt x="506" y="435"/>
                  </a:lnTo>
                  <a:lnTo>
                    <a:pt x="506" y="437"/>
                  </a:lnTo>
                  <a:lnTo>
                    <a:pt x="506" y="439"/>
                  </a:lnTo>
                  <a:lnTo>
                    <a:pt x="508" y="439"/>
                  </a:lnTo>
                  <a:lnTo>
                    <a:pt x="508" y="441"/>
                  </a:lnTo>
                  <a:lnTo>
                    <a:pt x="508" y="443"/>
                  </a:lnTo>
                  <a:lnTo>
                    <a:pt x="508" y="445"/>
                  </a:lnTo>
                  <a:lnTo>
                    <a:pt x="510" y="447"/>
                  </a:lnTo>
                  <a:lnTo>
                    <a:pt x="510" y="449"/>
                  </a:lnTo>
                  <a:lnTo>
                    <a:pt x="510" y="451"/>
                  </a:lnTo>
                  <a:lnTo>
                    <a:pt x="510" y="453"/>
                  </a:lnTo>
                  <a:lnTo>
                    <a:pt x="512" y="453"/>
                  </a:lnTo>
                  <a:lnTo>
                    <a:pt x="512" y="457"/>
                  </a:lnTo>
                  <a:lnTo>
                    <a:pt x="516" y="469"/>
                  </a:lnTo>
                  <a:lnTo>
                    <a:pt x="516" y="477"/>
                  </a:lnTo>
                  <a:lnTo>
                    <a:pt x="516" y="479"/>
                  </a:lnTo>
                  <a:lnTo>
                    <a:pt x="518" y="487"/>
                  </a:lnTo>
                  <a:lnTo>
                    <a:pt x="520" y="489"/>
                  </a:lnTo>
                  <a:lnTo>
                    <a:pt x="518" y="489"/>
                  </a:lnTo>
                  <a:lnTo>
                    <a:pt x="518" y="491"/>
                  </a:lnTo>
                  <a:lnTo>
                    <a:pt x="516" y="495"/>
                  </a:lnTo>
                  <a:lnTo>
                    <a:pt x="516" y="501"/>
                  </a:lnTo>
                  <a:lnTo>
                    <a:pt x="516" y="503"/>
                  </a:lnTo>
                  <a:lnTo>
                    <a:pt x="516" y="507"/>
                  </a:lnTo>
                  <a:lnTo>
                    <a:pt x="516" y="509"/>
                  </a:lnTo>
                  <a:lnTo>
                    <a:pt x="514" y="515"/>
                  </a:lnTo>
                  <a:lnTo>
                    <a:pt x="514" y="517"/>
                  </a:lnTo>
                  <a:lnTo>
                    <a:pt x="514" y="519"/>
                  </a:lnTo>
                  <a:lnTo>
                    <a:pt x="516" y="519"/>
                  </a:lnTo>
                  <a:lnTo>
                    <a:pt x="516" y="521"/>
                  </a:lnTo>
                  <a:lnTo>
                    <a:pt x="516" y="523"/>
                  </a:lnTo>
                  <a:lnTo>
                    <a:pt x="516" y="525"/>
                  </a:lnTo>
                  <a:lnTo>
                    <a:pt x="516" y="527"/>
                  </a:lnTo>
                  <a:lnTo>
                    <a:pt x="518" y="527"/>
                  </a:lnTo>
                  <a:lnTo>
                    <a:pt x="520" y="527"/>
                  </a:lnTo>
                  <a:lnTo>
                    <a:pt x="522" y="527"/>
                  </a:lnTo>
                  <a:lnTo>
                    <a:pt x="524" y="527"/>
                  </a:lnTo>
                  <a:lnTo>
                    <a:pt x="526" y="525"/>
                  </a:lnTo>
                  <a:lnTo>
                    <a:pt x="526" y="527"/>
                  </a:lnTo>
                  <a:lnTo>
                    <a:pt x="528" y="527"/>
                  </a:lnTo>
                  <a:lnTo>
                    <a:pt x="528" y="529"/>
                  </a:lnTo>
                  <a:lnTo>
                    <a:pt x="528" y="531"/>
                  </a:lnTo>
                  <a:lnTo>
                    <a:pt x="526" y="531"/>
                  </a:lnTo>
                  <a:lnTo>
                    <a:pt x="526" y="533"/>
                  </a:lnTo>
                  <a:lnTo>
                    <a:pt x="526" y="535"/>
                  </a:lnTo>
                  <a:lnTo>
                    <a:pt x="528" y="535"/>
                  </a:lnTo>
                  <a:lnTo>
                    <a:pt x="528" y="537"/>
                  </a:lnTo>
                  <a:lnTo>
                    <a:pt x="530" y="539"/>
                  </a:lnTo>
                  <a:lnTo>
                    <a:pt x="530" y="541"/>
                  </a:lnTo>
                  <a:lnTo>
                    <a:pt x="530" y="543"/>
                  </a:lnTo>
                  <a:lnTo>
                    <a:pt x="532" y="545"/>
                  </a:lnTo>
                  <a:lnTo>
                    <a:pt x="532" y="549"/>
                  </a:lnTo>
                  <a:lnTo>
                    <a:pt x="532" y="549"/>
                  </a:lnTo>
                  <a:lnTo>
                    <a:pt x="532" y="551"/>
                  </a:lnTo>
                  <a:lnTo>
                    <a:pt x="534" y="551"/>
                  </a:lnTo>
                  <a:lnTo>
                    <a:pt x="536" y="551"/>
                  </a:lnTo>
                  <a:lnTo>
                    <a:pt x="536" y="553"/>
                  </a:lnTo>
                  <a:lnTo>
                    <a:pt x="536" y="555"/>
                  </a:lnTo>
                  <a:lnTo>
                    <a:pt x="538" y="555"/>
                  </a:lnTo>
                  <a:lnTo>
                    <a:pt x="536" y="557"/>
                  </a:lnTo>
                  <a:lnTo>
                    <a:pt x="536" y="559"/>
                  </a:lnTo>
                  <a:lnTo>
                    <a:pt x="536" y="563"/>
                  </a:lnTo>
                  <a:lnTo>
                    <a:pt x="536" y="565"/>
                  </a:lnTo>
                  <a:lnTo>
                    <a:pt x="534" y="565"/>
                  </a:lnTo>
                  <a:lnTo>
                    <a:pt x="534" y="567"/>
                  </a:lnTo>
                  <a:lnTo>
                    <a:pt x="534" y="571"/>
                  </a:lnTo>
                  <a:lnTo>
                    <a:pt x="532" y="573"/>
                  </a:lnTo>
                  <a:lnTo>
                    <a:pt x="532" y="575"/>
                  </a:lnTo>
                  <a:lnTo>
                    <a:pt x="532" y="577"/>
                  </a:lnTo>
                  <a:lnTo>
                    <a:pt x="532" y="579"/>
                  </a:lnTo>
                  <a:lnTo>
                    <a:pt x="532" y="581"/>
                  </a:lnTo>
                  <a:lnTo>
                    <a:pt x="534" y="583"/>
                  </a:lnTo>
                  <a:lnTo>
                    <a:pt x="534" y="585"/>
                  </a:lnTo>
                  <a:lnTo>
                    <a:pt x="534" y="587"/>
                  </a:lnTo>
                  <a:lnTo>
                    <a:pt x="534" y="589"/>
                  </a:lnTo>
                  <a:lnTo>
                    <a:pt x="524" y="605"/>
                  </a:lnTo>
                  <a:lnTo>
                    <a:pt x="522" y="605"/>
                  </a:lnTo>
                  <a:lnTo>
                    <a:pt x="520" y="607"/>
                  </a:lnTo>
                  <a:lnTo>
                    <a:pt x="518" y="609"/>
                  </a:lnTo>
                  <a:lnTo>
                    <a:pt x="518" y="611"/>
                  </a:lnTo>
                  <a:lnTo>
                    <a:pt x="516" y="613"/>
                  </a:lnTo>
                  <a:lnTo>
                    <a:pt x="514" y="615"/>
                  </a:lnTo>
                  <a:lnTo>
                    <a:pt x="514" y="617"/>
                  </a:lnTo>
                  <a:lnTo>
                    <a:pt x="512" y="619"/>
                  </a:lnTo>
                  <a:lnTo>
                    <a:pt x="512" y="623"/>
                  </a:lnTo>
                  <a:lnTo>
                    <a:pt x="510" y="625"/>
                  </a:lnTo>
                  <a:lnTo>
                    <a:pt x="510" y="629"/>
                  </a:lnTo>
                  <a:lnTo>
                    <a:pt x="492" y="617"/>
                  </a:lnTo>
                  <a:lnTo>
                    <a:pt x="490" y="615"/>
                  </a:lnTo>
                  <a:lnTo>
                    <a:pt x="474" y="607"/>
                  </a:lnTo>
                  <a:lnTo>
                    <a:pt x="460" y="599"/>
                  </a:lnTo>
                  <a:lnTo>
                    <a:pt x="418" y="581"/>
                  </a:lnTo>
                  <a:lnTo>
                    <a:pt x="408" y="559"/>
                  </a:lnTo>
                  <a:lnTo>
                    <a:pt x="406" y="557"/>
                  </a:lnTo>
                  <a:lnTo>
                    <a:pt x="404" y="553"/>
                  </a:lnTo>
                  <a:lnTo>
                    <a:pt x="398" y="545"/>
                  </a:lnTo>
                  <a:lnTo>
                    <a:pt x="396" y="539"/>
                  </a:lnTo>
                  <a:lnTo>
                    <a:pt x="390" y="529"/>
                  </a:lnTo>
                  <a:lnTo>
                    <a:pt x="388" y="529"/>
                  </a:lnTo>
                  <a:lnTo>
                    <a:pt x="388" y="527"/>
                  </a:lnTo>
                  <a:lnTo>
                    <a:pt x="388" y="525"/>
                  </a:lnTo>
                  <a:lnTo>
                    <a:pt x="386" y="523"/>
                  </a:lnTo>
                  <a:lnTo>
                    <a:pt x="386" y="521"/>
                  </a:lnTo>
                  <a:lnTo>
                    <a:pt x="378" y="523"/>
                  </a:lnTo>
                  <a:lnTo>
                    <a:pt x="372" y="525"/>
                  </a:lnTo>
                  <a:lnTo>
                    <a:pt x="360" y="529"/>
                  </a:lnTo>
                  <a:lnTo>
                    <a:pt x="356" y="523"/>
                  </a:lnTo>
                  <a:lnTo>
                    <a:pt x="356" y="521"/>
                  </a:lnTo>
                  <a:lnTo>
                    <a:pt x="354" y="521"/>
                  </a:lnTo>
                  <a:lnTo>
                    <a:pt x="352" y="521"/>
                  </a:lnTo>
                  <a:lnTo>
                    <a:pt x="350" y="521"/>
                  </a:lnTo>
                  <a:lnTo>
                    <a:pt x="350" y="519"/>
                  </a:lnTo>
                  <a:lnTo>
                    <a:pt x="352" y="519"/>
                  </a:lnTo>
                  <a:lnTo>
                    <a:pt x="352" y="517"/>
                  </a:lnTo>
                  <a:lnTo>
                    <a:pt x="352" y="515"/>
                  </a:lnTo>
                  <a:lnTo>
                    <a:pt x="350" y="515"/>
                  </a:lnTo>
                  <a:lnTo>
                    <a:pt x="350" y="513"/>
                  </a:lnTo>
                  <a:lnTo>
                    <a:pt x="350" y="511"/>
                  </a:lnTo>
                  <a:lnTo>
                    <a:pt x="348" y="511"/>
                  </a:lnTo>
                  <a:lnTo>
                    <a:pt x="348" y="509"/>
                  </a:lnTo>
                  <a:lnTo>
                    <a:pt x="346" y="507"/>
                  </a:lnTo>
                  <a:lnTo>
                    <a:pt x="346" y="505"/>
                  </a:lnTo>
                  <a:lnTo>
                    <a:pt x="344" y="503"/>
                  </a:lnTo>
                  <a:lnTo>
                    <a:pt x="344" y="501"/>
                  </a:lnTo>
                  <a:lnTo>
                    <a:pt x="342" y="501"/>
                  </a:lnTo>
                  <a:lnTo>
                    <a:pt x="342" y="499"/>
                  </a:lnTo>
                  <a:lnTo>
                    <a:pt x="342" y="497"/>
                  </a:lnTo>
                  <a:lnTo>
                    <a:pt x="340" y="495"/>
                  </a:lnTo>
                  <a:lnTo>
                    <a:pt x="340" y="493"/>
                  </a:lnTo>
                  <a:lnTo>
                    <a:pt x="340" y="491"/>
                  </a:lnTo>
                  <a:lnTo>
                    <a:pt x="338" y="491"/>
                  </a:lnTo>
                  <a:lnTo>
                    <a:pt x="338" y="489"/>
                  </a:lnTo>
                  <a:lnTo>
                    <a:pt x="338" y="487"/>
                  </a:lnTo>
                  <a:lnTo>
                    <a:pt x="338" y="485"/>
                  </a:lnTo>
                  <a:lnTo>
                    <a:pt x="338" y="483"/>
                  </a:lnTo>
                  <a:lnTo>
                    <a:pt x="340" y="483"/>
                  </a:lnTo>
                  <a:lnTo>
                    <a:pt x="342" y="483"/>
                  </a:lnTo>
                  <a:lnTo>
                    <a:pt x="342" y="481"/>
                  </a:lnTo>
                  <a:lnTo>
                    <a:pt x="344" y="479"/>
                  </a:lnTo>
                  <a:lnTo>
                    <a:pt x="344" y="477"/>
                  </a:lnTo>
                  <a:lnTo>
                    <a:pt x="346" y="477"/>
                  </a:lnTo>
                  <a:lnTo>
                    <a:pt x="346" y="475"/>
                  </a:lnTo>
                  <a:lnTo>
                    <a:pt x="348" y="475"/>
                  </a:lnTo>
                  <a:lnTo>
                    <a:pt x="350" y="473"/>
                  </a:lnTo>
                  <a:lnTo>
                    <a:pt x="350" y="471"/>
                  </a:lnTo>
                  <a:lnTo>
                    <a:pt x="352" y="471"/>
                  </a:lnTo>
                  <a:lnTo>
                    <a:pt x="352" y="469"/>
                  </a:lnTo>
                  <a:lnTo>
                    <a:pt x="352" y="467"/>
                  </a:lnTo>
                  <a:lnTo>
                    <a:pt x="352" y="465"/>
                  </a:lnTo>
                  <a:lnTo>
                    <a:pt x="352" y="463"/>
                  </a:lnTo>
                  <a:lnTo>
                    <a:pt x="352" y="461"/>
                  </a:lnTo>
                  <a:lnTo>
                    <a:pt x="350" y="459"/>
                  </a:lnTo>
                  <a:lnTo>
                    <a:pt x="354" y="453"/>
                  </a:lnTo>
                  <a:lnTo>
                    <a:pt x="352" y="453"/>
                  </a:lnTo>
                  <a:lnTo>
                    <a:pt x="350" y="453"/>
                  </a:lnTo>
                  <a:lnTo>
                    <a:pt x="350" y="453"/>
                  </a:lnTo>
                  <a:lnTo>
                    <a:pt x="350" y="451"/>
                  </a:lnTo>
                  <a:lnTo>
                    <a:pt x="348" y="451"/>
                  </a:lnTo>
                  <a:lnTo>
                    <a:pt x="346" y="451"/>
                  </a:lnTo>
                  <a:lnTo>
                    <a:pt x="346" y="449"/>
                  </a:lnTo>
                  <a:lnTo>
                    <a:pt x="344" y="449"/>
                  </a:lnTo>
                  <a:lnTo>
                    <a:pt x="344" y="447"/>
                  </a:lnTo>
                  <a:lnTo>
                    <a:pt x="342" y="447"/>
                  </a:lnTo>
                  <a:lnTo>
                    <a:pt x="342" y="445"/>
                  </a:lnTo>
                  <a:lnTo>
                    <a:pt x="340" y="445"/>
                  </a:lnTo>
                  <a:lnTo>
                    <a:pt x="338" y="445"/>
                  </a:lnTo>
                  <a:lnTo>
                    <a:pt x="338" y="443"/>
                  </a:lnTo>
                  <a:lnTo>
                    <a:pt x="338" y="441"/>
                  </a:lnTo>
                  <a:lnTo>
                    <a:pt x="338" y="439"/>
                  </a:lnTo>
                  <a:lnTo>
                    <a:pt x="336" y="437"/>
                  </a:lnTo>
                  <a:lnTo>
                    <a:pt x="336" y="435"/>
                  </a:lnTo>
                  <a:lnTo>
                    <a:pt x="336" y="433"/>
                  </a:lnTo>
                  <a:lnTo>
                    <a:pt x="334" y="431"/>
                  </a:lnTo>
                  <a:lnTo>
                    <a:pt x="336" y="431"/>
                  </a:lnTo>
                  <a:lnTo>
                    <a:pt x="334" y="431"/>
                  </a:lnTo>
                  <a:lnTo>
                    <a:pt x="332" y="429"/>
                  </a:lnTo>
                  <a:lnTo>
                    <a:pt x="330" y="429"/>
                  </a:lnTo>
                  <a:lnTo>
                    <a:pt x="330" y="431"/>
                  </a:lnTo>
                  <a:lnTo>
                    <a:pt x="314" y="415"/>
                  </a:lnTo>
                  <a:lnTo>
                    <a:pt x="312" y="413"/>
                  </a:lnTo>
                  <a:lnTo>
                    <a:pt x="310" y="397"/>
                  </a:lnTo>
                  <a:lnTo>
                    <a:pt x="308" y="397"/>
                  </a:lnTo>
                  <a:lnTo>
                    <a:pt x="308" y="399"/>
                  </a:lnTo>
                  <a:lnTo>
                    <a:pt x="306" y="399"/>
                  </a:lnTo>
                  <a:lnTo>
                    <a:pt x="304" y="399"/>
                  </a:lnTo>
                  <a:lnTo>
                    <a:pt x="304" y="401"/>
                  </a:lnTo>
                  <a:lnTo>
                    <a:pt x="302" y="401"/>
                  </a:lnTo>
                  <a:lnTo>
                    <a:pt x="300" y="401"/>
                  </a:lnTo>
                  <a:lnTo>
                    <a:pt x="300" y="403"/>
                  </a:lnTo>
                  <a:lnTo>
                    <a:pt x="292" y="405"/>
                  </a:lnTo>
                  <a:lnTo>
                    <a:pt x="286" y="407"/>
                  </a:lnTo>
                  <a:lnTo>
                    <a:pt x="284" y="411"/>
                  </a:lnTo>
                  <a:lnTo>
                    <a:pt x="278" y="413"/>
                  </a:lnTo>
                  <a:lnTo>
                    <a:pt x="276" y="413"/>
                  </a:lnTo>
                  <a:lnTo>
                    <a:pt x="276" y="411"/>
                  </a:lnTo>
                  <a:lnTo>
                    <a:pt x="276" y="411"/>
                  </a:lnTo>
                  <a:lnTo>
                    <a:pt x="276" y="409"/>
                  </a:lnTo>
                  <a:lnTo>
                    <a:pt x="274" y="409"/>
                  </a:lnTo>
                  <a:lnTo>
                    <a:pt x="274" y="407"/>
                  </a:lnTo>
                  <a:lnTo>
                    <a:pt x="272" y="407"/>
                  </a:lnTo>
                  <a:lnTo>
                    <a:pt x="270" y="407"/>
                  </a:lnTo>
                  <a:lnTo>
                    <a:pt x="270" y="409"/>
                  </a:lnTo>
                  <a:lnTo>
                    <a:pt x="268" y="409"/>
                  </a:lnTo>
                  <a:lnTo>
                    <a:pt x="268" y="411"/>
                  </a:lnTo>
                  <a:lnTo>
                    <a:pt x="266" y="411"/>
                  </a:lnTo>
                  <a:lnTo>
                    <a:pt x="262" y="413"/>
                  </a:lnTo>
                  <a:lnTo>
                    <a:pt x="258" y="417"/>
                  </a:lnTo>
                  <a:lnTo>
                    <a:pt x="256" y="417"/>
                  </a:lnTo>
                  <a:lnTo>
                    <a:pt x="254" y="419"/>
                  </a:lnTo>
                  <a:lnTo>
                    <a:pt x="254" y="421"/>
                  </a:lnTo>
                  <a:lnTo>
                    <a:pt x="252" y="421"/>
                  </a:lnTo>
                  <a:lnTo>
                    <a:pt x="250" y="423"/>
                  </a:lnTo>
                  <a:lnTo>
                    <a:pt x="248" y="423"/>
                  </a:lnTo>
                  <a:lnTo>
                    <a:pt x="248" y="425"/>
                  </a:lnTo>
                  <a:lnTo>
                    <a:pt x="246" y="425"/>
                  </a:lnTo>
                  <a:lnTo>
                    <a:pt x="246" y="427"/>
                  </a:lnTo>
                  <a:lnTo>
                    <a:pt x="244" y="427"/>
                  </a:lnTo>
                  <a:lnTo>
                    <a:pt x="242" y="429"/>
                  </a:lnTo>
                  <a:lnTo>
                    <a:pt x="240" y="429"/>
                  </a:lnTo>
                  <a:lnTo>
                    <a:pt x="234" y="425"/>
                  </a:lnTo>
                  <a:lnTo>
                    <a:pt x="234" y="423"/>
                  </a:lnTo>
                  <a:lnTo>
                    <a:pt x="234" y="421"/>
                  </a:lnTo>
                  <a:lnTo>
                    <a:pt x="232" y="419"/>
                  </a:lnTo>
                  <a:lnTo>
                    <a:pt x="218" y="401"/>
                  </a:lnTo>
                  <a:lnTo>
                    <a:pt x="216" y="401"/>
                  </a:lnTo>
                  <a:lnTo>
                    <a:pt x="212" y="401"/>
                  </a:lnTo>
                  <a:lnTo>
                    <a:pt x="210" y="397"/>
                  </a:lnTo>
                  <a:lnTo>
                    <a:pt x="214" y="397"/>
                  </a:lnTo>
                  <a:lnTo>
                    <a:pt x="228" y="395"/>
                  </a:lnTo>
                  <a:lnTo>
                    <a:pt x="236" y="403"/>
                  </a:lnTo>
                  <a:lnTo>
                    <a:pt x="244" y="407"/>
                  </a:lnTo>
                  <a:lnTo>
                    <a:pt x="258" y="393"/>
                  </a:lnTo>
                  <a:lnTo>
                    <a:pt x="246" y="367"/>
                  </a:lnTo>
                  <a:lnTo>
                    <a:pt x="244" y="363"/>
                  </a:lnTo>
                  <a:lnTo>
                    <a:pt x="242" y="363"/>
                  </a:lnTo>
                  <a:lnTo>
                    <a:pt x="242" y="361"/>
                  </a:lnTo>
                  <a:lnTo>
                    <a:pt x="242" y="359"/>
                  </a:lnTo>
                  <a:lnTo>
                    <a:pt x="242" y="357"/>
                  </a:lnTo>
                  <a:lnTo>
                    <a:pt x="240" y="357"/>
                  </a:lnTo>
                  <a:lnTo>
                    <a:pt x="238" y="357"/>
                  </a:lnTo>
                  <a:lnTo>
                    <a:pt x="236" y="357"/>
                  </a:lnTo>
                  <a:lnTo>
                    <a:pt x="236" y="357"/>
                  </a:lnTo>
                  <a:lnTo>
                    <a:pt x="228" y="357"/>
                  </a:lnTo>
                  <a:lnTo>
                    <a:pt x="228" y="357"/>
                  </a:lnTo>
                  <a:lnTo>
                    <a:pt x="226" y="355"/>
                  </a:lnTo>
                  <a:lnTo>
                    <a:pt x="224" y="355"/>
                  </a:lnTo>
                  <a:lnTo>
                    <a:pt x="218" y="347"/>
                  </a:lnTo>
                  <a:lnTo>
                    <a:pt x="216" y="345"/>
                  </a:lnTo>
                  <a:lnTo>
                    <a:pt x="214" y="343"/>
                  </a:lnTo>
                  <a:lnTo>
                    <a:pt x="200" y="337"/>
                  </a:lnTo>
                  <a:lnTo>
                    <a:pt x="200" y="335"/>
                  </a:lnTo>
                  <a:lnTo>
                    <a:pt x="198" y="335"/>
                  </a:lnTo>
                  <a:lnTo>
                    <a:pt x="194" y="331"/>
                  </a:lnTo>
                  <a:lnTo>
                    <a:pt x="192" y="333"/>
                  </a:lnTo>
                  <a:lnTo>
                    <a:pt x="192" y="331"/>
                  </a:lnTo>
                  <a:lnTo>
                    <a:pt x="190" y="331"/>
                  </a:lnTo>
                  <a:lnTo>
                    <a:pt x="190" y="329"/>
                  </a:lnTo>
                  <a:lnTo>
                    <a:pt x="190" y="327"/>
                  </a:lnTo>
                  <a:lnTo>
                    <a:pt x="192" y="325"/>
                  </a:lnTo>
                  <a:lnTo>
                    <a:pt x="192" y="323"/>
                  </a:lnTo>
                  <a:lnTo>
                    <a:pt x="192" y="321"/>
                  </a:lnTo>
                  <a:lnTo>
                    <a:pt x="192" y="319"/>
                  </a:lnTo>
                  <a:lnTo>
                    <a:pt x="192" y="317"/>
                  </a:lnTo>
                  <a:lnTo>
                    <a:pt x="190" y="317"/>
                  </a:lnTo>
                  <a:lnTo>
                    <a:pt x="188" y="317"/>
                  </a:lnTo>
                  <a:lnTo>
                    <a:pt x="188" y="319"/>
                  </a:lnTo>
                  <a:lnTo>
                    <a:pt x="188" y="321"/>
                  </a:lnTo>
                  <a:lnTo>
                    <a:pt x="186" y="321"/>
                  </a:lnTo>
                  <a:lnTo>
                    <a:pt x="184" y="321"/>
                  </a:lnTo>
                  <a:lnTo>
                    <a:pt x="182" y="321"/>
                  </a:lnTo>
                  <a:lnTo>
                    <a:pt x="182" y="319"/>
                  </a:lnTo>
                  <a:lnTo>
                    <a:pt x="182" y="317"/>
                  </a:lnTo>
                  <a:lnTo>
                    <a:pt x="182" y="315"/>
                  </a:lnTo>
                  <a:lnTo>
                    <a:pt x="180" y="315"/>
                  </a:lnTo>
                  <a:lnTo>
                    <a:pt x="180" y="312"/>
                  </a:lnTo>
                  <a:lnTo>
                    <a:pt x="180" y="312"/>
                  </a:lnTo>
                  <a:lnTo>
                    <a:pt x="178" y="312"/>
                  </a:lnTo>
                  <a:lnTo>
                    <a:pt x="176" y="312"/>
                  </a:lnTo>
                  <a:lnTo>
                    <a:pt x="174" y="312"/>
                  </a:lnTo>
                  <a:lnTo>
                    <a:pt x="174" y="315"/>
                  </a:lnTo>
                  <a:lnTo>
                    <a:pt x="174" y="317"/>
                  </a:lnTo>
                  <a:lnTo>
                    <a:pt x="174" y="319"/>
                  </a:lnTo>
                  <a:lnTo>
                    <a:pt x="174" y="321"/>
                  </a:lnTo>
                  <a:lnTo>
                    <a:pt x="174" y="323"/>
                  </a:lnTo>
                  <a:lnTo>
                    <a:pt x="172" y="325"/>
                  </a:lnTo>
                  <a:lnTo>
                    <a:pt x="172" y="327"/>
                  </a:lnTo>
                  <a:lnTo>
                    <a:pt x="172" y="329"/>
                  </a:lnTo>
                  <a:lnTo>
                    <a:pt x="170" y="329"/>
                  </a:lnTo>
                  <a:lnTo>
                    <a:pt x="170" y="331"/>
                  </a:lnTo>
                  <a:lnTo>
                    <a:pt x="170" y="333"/>
                  </a:lnTo>
                  <a:lnTo>
                    <a:pt x="168" y="333"/>
                  </a:lnTo>
                  <a:lnTo>
                    <a:pt x="168" y="335"/>
                  </a:lnTo>
                  <a:lnTo>
                    <a:pt x="168" y="337"/>
                  </a:lnTo>
                  <a:lnTo>
                    <a:pt x="166" y="339"/>
                  </a:lnTo>
                  <a:lnTo>
                    <a:pt x="166" y="341"/>
                  </a:lnTo>
                  <a:lnTo>
                    <a:pt x="166" y="343"/>
                  </a:lnTo>
                  <a:lnTo>
                    <a:pt x="166" y="345"/>
                  </a:lnTo>
                  <a:lnTo>
                    <a:pt x="164" y="351"/>
                  </a:lnTo>
                  <a:lnTo>
                    <a:pt x="160" y="349"/>
                  </a:lnTo>
                  <a:lnTo>
                    <a:pt x="156" y="349"/>
                  </a:lnTo>
                  <a:lnTo>
                    <a:pt x="152" y="349"/>
                  </a:lnTo>
                  <a:lnTo>
                    <a:pt x="150" y="347"/>
                  </a:lnTo>
                  <a:lnTo>
                    <a:pt x="148" y="347"/>
                  </a:lnTo>
                  <a:lnTo>
                    <a:pt x="148" y="349"/>
                  </a:lnTo>
                  <a:lnTo>
                    <a:pt x="146" y="349"/>
                  </a:lnTo>
                  <a:lnTo>
                    <a:pt x="144" y="351"/>
                  </a:lnTo>
                  <a:lnTo>
                    <a:pt x="144" y="353"/>
                  </a:lnTo>
                  <a:lnTo>
                    <a:pt x="142" y="353"/>
                  </a:lnTo>
                  <a:lnTo>
                    <a:pt x="142" y="355"/>
                  </a:lnTo>
                  <a:lnTo>
                    <a:pt x="140" y="355"/>
                  </a:lnTo>
                  <a:lnTo>
                    <a:pt x="140" y="357"/>
                  </a:lnTo>
                  <a:lnTo>
                    <a:pt x="138" y="357"/>
                  </a:lnTo>
                  <a:lnTo>
                    <a:pt x="136" y="357"/>
                  </a:lnTo>
                  <a:lnTo>
                    <a:pt x="134" y="357"/>
                  </a:lnTo>
                  <a:lnTo>
                    <a:pt x="134" y="359"/>
                  </a:lnTo>
                  <a:lnTo>
                    <a:pt x="136" y="359"/>
                  </a:lnTo>
                  <a:lnTo>
                    <a:pt x="136" y="361"/>
                  </a:lnTo>
                  <a:lnTo>
                    <a:pt x="134" y="361"/>
                  </a:lnTo>
                  <a:lnTo>
                    <a:pt x="136" y="361"/>
                  </a:lnTo>
                  <a:lnTo>
                    <a:pt x="136" y="363"/>
                  </a:lnTo>
                  <a:lnTo>
                    <a:pt x="136" y="365"/>
                  </a:lnTo>
                  <a:lnTo>
                    <a:pt x="136" y="367"/>
                  </a:lnTo>
                  <a:lnTo>
                    <a:pt x="134" y="367"/>
                  </a:lnTo>
                  <a:lnTo>
                    <a:pt x="134" y="369"/>
                  </a:lnTo>
                  <a:lnTo>
                    <a:pt x="134" y="371"/>
                  </a:lnTo>
                  <a:lnTo>
                    <a:pt x="132" y="371"/>
                  </a:lnTo>
                  <a:lnTo>
                    <a:pt x="132" y="373"/>
                  </a:lnTo>
                  <a:lnTo>
                    <a:pt x="132" y="375"/>
                  </a:lnTo>
                  <a:lnTo>
                    <a:pt x="132" y="375"/>
                  </a:lnTo>
                  <a:lnTo>
                    <a:pt x="130" y="375"/>
                  </a:lnTo>
                  <a:lnTo>
                    <a:pt x="130" y="377"/>
                  </a:lnTo>
                  <a:lnTo>
                    <a:pt x="128" y="377"/>
                  </a:lnTo>
                  <a:lnTo>
                    <a:pt x="128" y="379"/>
                  </a:lnTo>
                  <a:lnTo>
                    <a:pt x="128" y="381"/>
                  </a:lnTo>
                  <a:lnTo>
                    <a:pt x="128" y="383"/>
                  </a:lnTo>
                  <a:lnTo>
                    <a:pt x="126" y="383"/>
                  </a:lnTo>
                  <a:lnTo>
                    <a:pt x="126" y="385"/>
                  </a:lnTo>
                  <a:lnTo>
                    <a:pt x="126" y="387"/>
                  </a:lnTo>
                  <a:lnTo>
                    <a:pt x="124" y="389"/>
                  </a:lnTo>
                  <a:lnTo>
                    <a:pt x="124" y="391"/>
                  </a:lnTo>
                  <a:lnTo>
                    <a:pt x="126" y="391"/>
                  </a:lnTo>
                  <a:lnTo>
                    <a:pt x="124" y="391"/>
                  </a:lnTo>
                  <a:lnTo>
                    <a:pt x="124" y="393"/>
                  </a:lnTo>
                  <a:lnTo>
                    <a:pt x="124" y="395"/>
                  </a:lnTo>
                  <a:lnTo>
                    <a:pt x="124" y="397"/>
                  </a:lnTo>
                  <a:lnTo>
                    <a:pt x="122" y="399"/>
                  </a:lnTo>
                  <a:lnTo>
                    <a:pt x="122" y="401"/>
                  </a:lnTo>
                  <a:lnTo>
                    <a:pt x="122" y="403"/>
                  </a:lnTo>
                  <a:lnTo>
                    <a:pt x="120" y="403"/>
                  </a:lnTo>
                  <a:lnTo>
                    <a:pt x="120" y="405"/>
                  </a:lnTo>
                  <a:lnTo>
                    <a:pt x="118" y="405"/>
                  </a:lnTo>
                  <a:lnTo>
                    <a:pt x="118" y="405"/>
                  </a:lnTo>
                  <a:lnTo>
                    <a:pt x="116" y="405"/>
                  </a:lnTo>
                  <a:lnTo>
                    <a:pt x="116" y="407"/>
                  </a:lnTo>
                  <a:lnTo>
                    <a:pt x="114" y="407"/>
                  </a:lnTo>
                  <a:lnTo>
                    <a:pt x="116" y="409"/>
                  </a:lnTo>
                  <a:lnTo>
                    <a:pt x="114" y="411"/>
                  </a:lnTo>
                  <a:lnTo>
                    <a:pt x="114" y="413"/>
                  </a:lnTo>
                  <a:lnTo>
                    <a:pt x="112" y="415"/>
                  </a:lnTo>
                  <a:lnTo>
                    <a:pt x="110" y="415"/>
                  </a:lnTo>
                  <a:lnTo>
                    <a:pt x="110" y="417"/>
                  </a:lnTo>
                  <a:lnTo>
                    <a:pt x="108" y="417"/>
                  </a:lnTo>
                  <a:lnTo>
                    <a:pt x="108" y="421"/>
                  </a:lnTo>
                  <a:lnTo>
                    <a:pt x="106" y="421"/>
                  </a:lnTo>
                  <a:lnTo>
                    <a:pt x="106" y="423"/>
                  </a:lnTo>
                  <a:lnTo>
                    <a:pt x="104" y="423"/>
                  </a:lnTo>
                  <a:lnTo>
                    <a:pt x="102" y="423"/>
                  </a:lnTo>
                  <a:lnTo>
                    <a:pt x="102" y="421"/>
                  </a:lnTo>
                  <a:lnTo>
                    <a:pt x="102" y="419"/>
                  </a:lnTo>
                  <a:lnTo>
                    <a:pt x="100" y="417"/>
                  </a:lnTo>
                  <a:lnTo>
                    <a:pt x="98" y="415"/>
                  </a:lnTo>
                  <a:lnTo>
                    <a:pt x="90" y="411"/>
                  </a:lnTo>
                  <a:lnTo>
                    <a:pt x="88" y="409"/>
                  </a:lnTo>
                  <a:lnTo>
                    <a:pt x="84" y="405"/>
                  </a:lnTo>
                  <a:lnTo>
                    <a:pt x="82" y="387"/>
                  </a:lnTo>
                  <a:lnTo>
                    <a:pt x="80" y="373"/>
                  </a:lnTo>
                  <a:lnTo>
                    <a:pt x="74" y="361"/>
                  </a:lnTo>
                  <a:lnTo>
                    <a:pt x="72" y="359"/>
                  </a:lnTo>
                  <a:lnTo>
                    <a:pt x="68" y="355"/>
                  </a:lnTo>
                  <a:lnTo>
                    <a:pt x="66" y="351"/>
                  </a:lnTo>
                  <a:lnTo>
                    <a:pt x="62" y="347"/>
                  </a:lnTo>
                  <a:lnTo>
                    <a:pt x="62" y="343"/>
                  </a:lnTo>
                  <a:lnTo>
                    <a:pt x="60" y="341"/>
                  </a:lnTo>
                  <a:lnTo>
                    <a:pt x="58" y="337"/>
                  </a:lnTo>
                  <a:lnTo>
                    <a:pt x="56" y="335"/>
                  </a:lnTo>
                  <a:lnTo>
                    <a:pt x="42" y="312"/>
                  </a:lnTo>
                  <a:lnTo>
                    <a:pt x="40" y="308"/>
                  </a:lnTo>
                  <a:lnTo>
                    <a:pt x="38" y="306"/>
                  </a:lnTo>
                  <a:lnTo>
                    <a:pt x="36" y="304"/>
                  </a:lnTo>
                  <a:lnTo>
                    <a:pt x="36" y="302"/>
                  </a:lnTo>
                  <a:lnTo>
                    <a:pt x="36" y="302"/>
                  </a:lnTo>
                  <a:lnTo>
                    <a:pt x="36" y="300"/>
                  </a:lnTo>
                  <a:lnTo>
                    <a:pt x="34" y="298"/>
                  </a:lnTo>
                  <a:lnTo>
                    <a:pt x="32" y="296"/>
                  </a:lnTo>
                  <a:lnTo>
                    <a:pt x="32" y="294"/>
                  </a:lnTo>
                  <a:lnTo>
                    <a:pt x="30" y="292"/>
                  </a:lnTo>
                  <a:lnTo>
                    <a:pt x="28" y="290"/>
                  </a:lnTo>
                  <a:lnTo>
                    <a:pt x="28" y="288"/>
                  </a:lnTo>
                  <a:lnTo>
                    <a:pt x="26" y="286"/>
                  </a:lnTo>
                  <a:lnTo>
                    <a:pt x="24" y="284"/>
                  </a:lnTo>
                  <a:lnTo>
                    <a:pt x="24" y="282"/>
                  </a:lnTo>
                  <a:lnTo>
                    <a:pt x="22" y="280"/>
                  </a:lnTo>
                  <a:lnTo>
                    <a:pt x="22" y="278"/>
                  </a:lnTo>
                  <a:lnTo>
                    <a:pt x="20" y="276"/>
                  </a:lnTo>
                  <a:lnTo>
                    <a:pt x="18" y="274"/>
                  </a:lnTo>
                  <a:lnTo>
                    <a:pt x="18" y="272"/>
                  </a:lnTo>
                  <a:lnTo>
                    <a:pt x="16" y="270"/>
                  </a:lnTo>
                  <a:lnTo>
                    <a:pt x="16" y="268"/>
                  </a:lnTo>
                  <a:lnTo>
                    <a:pt x="14" y="268"/>
                  </a:lnTo>
                  <a:lnTo>
                    <a:pt x="14" y="266"/>
                  </a:lnTo>
                  <a:lnTo>
                    <a:pt x="14" y="264"/>
                  </a:lnTo>
                  <a:lnTo>
                    <a:pt x="12" y="262"/>
                  </a:lnTo>
                  <a:lnTo>
                    <a:pt x="2" y="246"/>
                  </a:lnTo>
                  <a:lnTo>
                    <a:pt x="0" y="244"/>
                  </a:lnTo>
                  <a:lnTo>
                    <a:pt x="2" y="244"/>
                  </a:lnTo>
                  <a:lnTo>
                    <a:pt x="4" y="242"/>
                  </a:lnTo>
                  <a:lnTo>
                    <a:pt x="6" y="242"/>
                  </a:lnTo>
                  <a:lnTo>
                    <a:pt x="8" y="240"/>
                  </a:lnTo>
                  <a:lnTo>
                    <a:pt x="12" y="240"/>
                  </a:lnTo>
                  <a:lnTo>
                    <a:pt x="16" y="238"/>
                  </a:lnTo>
                  <a:lnTo>
                    <a:pt x="18" y="238"/>
                  </a:lnTo>
                  <a:lnTo>
                    <a:pt x="18" y="236"/>
                  </a:lnTo>
                  <a:lnTo>
                    <a:pt x="20" y="236"/>
                  </a:lnTo>
                  <a:lnTo>
                    <a:pt x="22" y="236"/>
                  </a:lnTo>
                  <a:lnTo>
                    <a:pt x="22" y="234"/>
                  </a:lnTo>
                  <a:lnTo>
                    <a:pt x="24" y="234"/>
                  </a:lnTo>
                  <a:lnTo>
                    <a:pt x="26" y="232"/>
                  </a:lnTo>
                  <a:lnTo>
                    <a:pt x="28" y="232"/>
                  </a:lnTo>
                  <a:lnTo>
                    <a:pt x="30" y="232"/>
                  </a:lnTo>
                  <a:lnTo>
                    <a:pt x="34" y="230"/>
                  </a:lnTo>
                  <a:lnTo>
                    <a:pt x="36" y="230"/>
                  </a:lnTo>
                  <a:lnTo>
                    <a:pt x="36" y="230"/>
                  </a:lnTo>
                  <a:lnTo>
                    <a:pt x="38" y="230"/>
                  </a:lnTo>
                  <a:lnTo>
                    <a:pt x="38" y="228"/>
                  </a:lnTo>
                  <a:lnTo>
                    <a:pt x="40" y="228"/>
                  </a:lnTo>
                  <a:lnTo>
                    <a:pt x="42" y="228"/>
                  </a:lnTo>
                  <a:lnTo>
                    <a:pt x="44" y="228"/>
                  </a:lnTo>
                  <a:lnTo>
                    <a:pt x="46" y="228"/>
                  </a:lnTo>
                  <a:lnTo>
                    <a:pt x="48" y="228"/>
                  </a:lnTo>
                  <a:lnTo>
                    <a:pt x="50" y="228"/>
                  </a:lnTo>
                  <a:lnTo>
                    <a:pt x="52" y="228"/>
                  </a:lnTo>
                  <a:lnTo>
                    <a:pt x="52" y="226"/>
                  </a:lnTo>
                  <a:lnTo>
                    <a:pt x="52" y="224"/>
                  </a:lnTo>
                  <a:lnTo>
                    <a:pt x="54" y="224"/>
                  </a:lnTo>
                  <a:lnTo>
                    <a:pt x="56" y="224"/>
                  </a:lnTo>
                  <a:lnTo>
                    <a:pt x="60" y="226"/>
                  </a:lnTo>
                  <a:lnTo>
                    <a:pt x="64" y="228"/>
                  </a:lnTo>
                  <a:lnTo>
                    <a:pt x="66" y="228"/>
                  </a:lnTo>
                  <a:lnTo>
                    <a:pt x="68" y="230"/>
                  </a:lnTo>
                  <a:lnTo>
                    <a:pt x="70" y="232"/>
                  </a:lnTo>
                  <a:lnTo>
                    <a:pt x="72" y="232"/>
                  </a:lnTo>
                  <a:lnTo>
                    <a:pt x="72" y="234"/>
                  </a:lnTo>
                  <a:lnTo>
                    <a:pt x="74" y="234"/>
                  </a:lnTo>
                  <a:lnTo>
                    <a:pt x="74" y="236"/>
                  </a:lnTo>
                  <a:lnTo>
                    <a:pt x="72" y="236"/>
                  </a:lnTo>
                  <a:lnTo>
                    <a:pt x="72" y="238"/>
                  </a:lnTo>
                  <a:lnTo>
                    <a:pt x="72" y="240"/>
                  </a:lnTo>
                  <a:lnTo>
                    <a:pt x="72" y="242"/>
                  </a:lnTo>
                  <a:lnTo>
                    <a:pt x="72" y="244"/>
                  </a:lnTo>
                  <a:lnTo>
                    <a:pt x="74" y="244"/>
                  </a:lnTo>
                  <a:lnTo>
                    <a:pt x="76" y="246"/>
                  </a:lnTo>
                  <a:lnTo>
                    <a:pt x="78" y="246"/>
                  </a:lnTo>
                  <a:lnTo>
                    <a:pt x="78" y="244"/>
                  </a:lnTo>
                  <a:lnTo>
                    <a:pt x="78" y="242"/>
                  </a:lnTo>
                  <a:lnTo>
                    <a:pt x="78" y="240"/>
                  </a:lnTo>
                  <a:lnTo>
                    <a:pt x="80" y="238"/>
                  </a:lnTo>
                  <a:lnTo>
                    <a:pt x="80" y="236"/>
                  </a:lnTo>
                  <a:lnTo>
                    <a:pt x="82" y="236"/>
                  </a:lnTo>
                  <a:lnTo>
                    <a:pt x="82" y="234"/>
                  </a:lnTo>
                  <a:lnTo>
                    <a:pt x="82" y="232"/>
                  </a:lnTo>
                  <a:lnTo>
                    <a:pt x="84" y="232"/>
                  </a:lnTo>
                  <a:lnTo>
                    <a:pt x="84" y="232"/>
                  </a:lnTo>
                  <a:lnTo>
                    <a:pt x="84" y="234"/>
                  </a:lnTo>
                  <a:lnTo>
                    <a:pt x="86" y="234"/>
                  </a:lnTo>
                  <a:lnTo>
                    <a:pt x="86" y="236"/>
                  </a:lnTo>
                  <a:lnTo>
                    <a:pt x="86" y="238"/>
                  </a:lnTo>
                  <a:lnTo>
                    <a:pt x="86" y="240"/>
                  </a:lnTo>
                  <a:lnTo>
                    <a:pt x="86" y="238"/>
                  </a:lnTo>
                  <a:lnTo>
                    <a:pt x="88" y="238"/>
                  </a:lnTo>
                  <a:lnTo>
                    <a:pt x="90" y="238"/>
                  </a:lnTo>
                  <a:lnTo>
                    <a:pt x="90" y="236"/>
                  </a:lnTo>
                  <a:lnTo>
                    <a:pt x="90" y="238"/>
                  </a:lnTo>
                  <a:lnTo>
                    <a:pt x="92" y="238"/>
                  </a:lnTo>
                  <a:lnTo>
                    <a:pt x="94" y="238"/>
                  </a:lnTo>
                  <a:lnTo>
                    <a:pt x="94" y="240"/>
                  </a:lnTo>
                  <a:lnTo>
                    <a:pt x="96" y="238"/>
                  </a:lnTo>
                  <a:lnTo>
                    <a:pt x="98" y="238"/>
                  </a:lnTo>
                  <a:lnTo>
                    <a:pt x="100" y="236"/>
                  </a:lnTo>
                  <a:lnTo>
                    <a:pt x="100" y="234"/>
                  </a:lnTo>
                  <a:lnTo>
                    <a:pt x="98" y="234"/>
                  </a:lnTo>
                  <a:lnTo>
                    <a:pt x="100" y="232"/>
                  </a:lnTo>
                  <a:lnTo>
                    <a:pt x="100" y="230"/>
                  </a:lnTo>
                  <a:lnTo>
                    <a:pt x="102" y="230"/>
                  </a:lnTo>
                  <a:lnTo>
                    <a:pt x="104" y="228"/>
                  </a:lnTo>
                  <a:lnTo>
                    <a:pt x="106" y="228"/>
                  </a:lnTo>
                  <a:lnTo>
                    <a:pt x="108" y="226"/>
                  </a:lnTo>
                  <a:lnTo>
                    <a:pt x="108" y="224"/>
                  </a:lnTo>
                  <a:lnTo>
                    <a:pt x="110" y="222"/>
                  </a:lnTo>
                  <a:lnTo>
                    <a:pt x="110" y="220"/>
                  </a:lnTo>
                  <a:lnTo>
                    <a:pt x="112" y="212"/>
                  </a:lnTo>
                  <a:lnTo>
                    <a:pt x="110" y="212"/>
                  </a:lnTo>
                  <a:lnTo>
                    <a:pt x="110" y="212"/>
                  </a:lnTo>
                  <a:lnTo>
                    <a:pt x="110" y="210"/>
                  </a:lnTo>
                  <a:lnTo>
                    <a:pt x="110" y="208"/>
                  </a:lnTo>
                  <a:lnTo>
                    <a:pt x="110" y="206"/>
                  </a:lnTo>
                  <a:lnTo>
                    <a:pt x="112" y="206"/>
                  </a:lnTo>
                  <a:lnTo>
                    <a:pt x="110" y="204"/>
                  </a:lnTo>
                  <a:lnTo>
                    <a:pt x="110" y="202"/>
                  </a:lnTo>
                  <a:lnTo>
                    <a:pt x="110" y="200"/>
                  </a:lnTo>
                  <a:lnTo>
                    <a:pt x="112" y="200"/>
                  </a:lnTo>
                  <a:lnTo>
                    <a:pt x="114" y="200"/>
                  </a:lnTo>
                  <a:lnTo>
                    <a:pt x="114" y="198"/>
                  </a:lnTo>
                  <a:lnTo>
                    <a:pt x="114" y="196"/>
                  </a:lnTo>
                  <a:lnTo>
                    <a:pt x="114" y="194"/>
                  </a:lnTo>
                  <a:lnTo>
                    <a:pt x="118" y="192"/>
                  </a:lnTo>
                  <a:lnTo>
                    <a:pt x="116" y="190"/>
                  </a:lnTo>
                  <a:lnTo>
                    <a:pt x="116" y="188"/>
                  </a:lnTo>
                  <a:lnTo>
                    <a:pt x="116" y="184"/>
                  </a:lnTo>
                  <a:lnTo>
                    <a:pt x="116" y="182"/>
                  </a:lnTo>
                  <a:lnTo>
                    <a:pt x="118" y="182"/>
                  </a:lnTo>
                  <a:lnTo>
                    <a:pt x="118" y="180"/>
                  </a:lnTo>
                  <a:lnTo>
                    <a:pt x="116" y="180"/>
                  </a:lnTo>
                  <a:lnTo>
                    <a:pt x="114" y="180"/>
                  </a:lnTo>
                  <a:lnTo>
                    <a:pt x="112" y="180"/>
                  </a:lnTo>
                  <a:lnTo>
                    <a:pt x="110" y="180"/>
                  </a:lnTo>
                  <a:lnTo>
                    <a:pt x="108" y="180"/>
                  </a:lnTo>
                  <a:lnTo>
                    <a:pt x="108" y="178"/>
                  </a:lnTo>
                  <a:lnTo>
                    <a:pt x="108" y="176"/>
                  </a:lnTo>
                  <a:lnTo>
                    <a:pt x="106" y="176"/>
                  </a:lnTo>
                  <a:lnTo>
                    <a:pt x="106" y="174"/>
                  </a:lnTo>
                  <a:lnTo>
                    <a:pt x="104" y="174"/>
                  </a:lnTo>
                  <a:lnTo>
                    <a:pt x="102" y="174"/>
                  </a:lnTo>
                  <a:lnTo>
                    <a:pt x="100" y="174"/>
                  </a:lnTo>
                  <a:lnTo>
                    <a:pt x="100" y="176"/>
                  </a:lnTo>
                  <a:lnTo>
                    <a:pt x="98" y="176"/>
                  </a:lnTo>
                  <a:lnTo>
                    <a:pt x="98" y="174"/>
                  </a:lnTo>
                  <a:lnTo>
                    <a:pt x="96" y="174"/>
                  </a:lnTo>
                  <a:lnTo>
                    <a:pt x="94" y="176"/>
                  </a:lnTo>
                  <a:lnTo>
                    <a:pt x="92" y="176"/>
                  </a:lnTo>
                  <a:lnTo>
                    <a:pt x="92" y="178"/>
                  </a:lnTo>
                  <a:lnTo>
                    <a:pt x="90" y="178"/>
                  </a:lnTo>
                  <a:lnTo>
                    <a:pt x="88" y="178"/>
                  </a:lnTo>
                  <a:lnTo>
                    <a:pt x="88" y="176"/>
                  </a:lnTo>
                  <a:lnTo>
                    <a:pt x="86" y="176"/>
                  </a:lnTo>
                  <a:lnTo>
                    <a:pt x="86" y="174"/>
                  </a:lnTo>
                  <a:lnTo>
                    <a:pt x="86" y="172"/>
                  </a:lnTo>
                  <a:lnTo>
                    <a:pt x="84" y="172"/>
                  </a:lnTo>
                  <a:lnTo>
                    <a:pt x="84" y="170"/>
                  </a:lnTo>
                  <a:lnTo>
                    <a:pt x="86" y="170"/>
                  </a:lnTo>
                  <a:lnTo>
                    <a:pt x="86" y="168"/>
                  </a:lnTo>
                  <a:lnTo>
                    <a:pt x="86" y="166"/>
                  </a:lnTo>
                  <a:lnTo>
                    <a:pt x="84" y="166"/>
                  </a:lnTo>
                  <a:lnTo>
                    <a:pt x="84" y="164"/>
                  </a:lnTo>
                  <a:lnTo>
                    <a:pt x="84" y="164"/>
                  </a:lnTo>
                  <a:lnTo>
                    <a:pt x="84" y="162"/>
                  </a:lnTo>
                  <a:lnTo>
                    <a:pt x="86" y="164"/>
                  </a:lnTo>
                  <a:lnTo>
                    <a:pt x="86" y="162"/>
                  </a:lnTo>
                  <a:lnTo>
                    <a:pt x="90" y="158"/>
                  </a:lnTo>
                  <a:lnTo>
                    <a:pt x="92" y="156"/>
                  </a:lnTo>
                  <a:lnTo>
                    <a:pt x="96" y="154"/>
                  </a:lnTo>
                  <a:lnTo>
                    <a:pt x="96" y="152"/>
                  </a:lnTo>
                  <a:lnTo>
                    <a:pt x="94" y="150"/>
                  </a:lnTo>
                  <a:lnTo>
                    <a:pt x="92" y="148"/>
                  </a:lnTo>
                  <a:lnTo>
                    <a:pt x="92" y="146"/>
                  </a:lnTo>
                  <a:lnTo>
                    <a:pt x="92" y="144"/>
                  </a:lnTo>
                  <a:lnTo>
                    <a:pt x="94" y="144"/>
                  </a:lnTo>
                  <a:lnTo>
                    <a:pt x="96" y="144"/>
                  </a:lnTo>
                  <a:lnTo>
                    <a:pt x="96" y="142"/>
                  </a:lnTo>
                  <a:lnTo>
                    <a:pt x="98" y="142"/>
                  </a:lnTo>
                  <a:lnTo>
                    <a:pt x="98" y="140"/>
                  </a:lnTo>
                  <a:lnTo>
                    <a:pt x="100" y="138"/>
                  </a:lnTo>
                  <a:lnTo>
                    <a:pt x="102" y="136"/>
                  </a:lnTo>
                  <a:lnTo>
                    <a:pt x="102" y="134"/>
                  </a:lnTo>
                  <a:lnTo>
                    <a:pt x="104" y="134"/>
                  </a:lnTo>
                  <a:lnTo>
                    <a:pt x="104" y="136"/>
                  </a:lnTo>
                  <a:lnTo>
                    <a:pt x="106" y="136"/>
                  </a:lnTo>
                  <a:lnTo>
                    <a:pt x="106" y="138"/>
                  </a:lnTo>
                  <a:lnTo>
                    <a:pt x="106" y="140"/>
                  </a:lnTo>
                  <a:lnTo>
                    <a:pt x="106" y="142"/>
                  </a:lnTo>
                  <a:lnTo>
                    <a:pt x="108" y="142"/>
                  </a:lnTo>
                  <a:lnTo>
                    <a:pt x="110" y="142"/>
                  </a:lnTo>
                  <a:lnTo>
                    <a:pt x="112" y="142"/>
                  </a:lnTo>
                  <a:lnTo>
                    <a:pt x="114" y="140"/>
                  </a:lnTo>
                  <a:lnTo>
                    <a:pt x="116" y="140"/>
                  </a:lnTo>
                  <a:lnTo>
                    <a:pt x="126" y="140"/>
                  </a:lnTo>
                  <a:lnTo>
                    <a:pt x="128" y="144"/>
                  </a:lnTo>
                  <a:lnTo>
                    <a:pt x="126" y="150"/>
                  </a:lnTo>
                  <a:lnTo>
                    <a:pt x="128" y="156"/>
                  </a:lnTo>
                  <a:lnTo>
                    <a:pt x="130" y="158"/>
                  </a:lnTo>
                  <a:lnTo>
                    <a:pt x="132" y="162"/>
                  </a:lnTo>
                  <a:lnTo>
                    <a:pt x="132" y="164"/>
                  </a:lnTo>
                  <a:lnTo>
                    <a:pt x="134" y="164"/>
                  </a:lnTo>
                  <a:lnTo>
                    <a:pt x="136" y="166"/>
                  </a:lnTo>
                  <a:lnTo>
                    <a:pt x="144" y="178"/>
                  </a:lnTo>
                  <a:lnTo>
                    <a:pt x="140" y="184"/>
                  </a:lnTo>
                  <a:lnTo>
                    <a:pt x="140" y="186"/>
                  </a:lnTo>
                  <a:lnTo>
                    <a:pt x="140" y="188"/>
                  </a:lnTo>
                  <a:lnTo>
                    <a:pt x="140" y="190"/>
                  </a:lnTo>
                  <a:lnTo>
                    <a:pt x="140" y="192"/>
                  </a:lnTo>
                  <a:lnTo>
                    <a:pt x="140" y="194"/>
                  </a:lnTo>
                  <a:lnTo>
                    <a:pt x="140" y="196"/>
                  </a:lnTo>
                  <a:lnTo>
                    <a:pt x="140" y="198"/>
                  </a:lnTo>
                  <a:lnTo>
                    <a:pt x="142" y="198"/>
                  </a:lnTo>
                  <a:lnTo>
                    <a:pt x="142" y="200"/>
                  </a:lnTo>
                  <a:lnTo>
                    <a:pt x="140" y="200"/>
                  </a:lnTo>
                  <a:lnTo>
                    <a:pt x="142" y="202"/>
                  </a:lnTo>
                  <a:lnTo>
                    <a:pt x="142" y="204"/>
                  </a:lnTo>
                  <a:lnTo>
                    <a:pt x="144" y="204"/>
                  </a:lnTo>
                  <a:lnTo>
                    <a:pt x="146" y="206"/>
                  </a:lnTo>
                  <a:lnTo>
                    <a:pt x="148" y="206"/>
                  </a:lnTo>
                  <a:lnTo>
                    <a:pt x="150" y="206"/>
                  </a:lnTo>
                  <a:lnTo>
                    <a:pt x="152" y="206"/>
                  </a:lnTo>
                  <a:lnTo>
                    <a:pt x="152" y="208"/>
                  </a:lnTo>
                  <a:lnTo>
                    <a:pt x="154" y="208"/>
                  </a:lnTo>
                  <a:lnTo>
                    <a:pt x="156" y="210"/>
                  </a:lnTo>
                  <a:lnTo>
                    <a:pt x="158" y="208"/>
                  </a:lnTo>
                  <a:lnTo>
                    <a:pt x="160" y="208"/>
                  </a:lnTo>
                  <a:lnTo>
                    <a:pt x="164" y="200"/>
                  </a:lnTo>
                  <a:lnTo>
                    <a:pt x="166" y="196"/>
                  </a:lnTo>
                  <a:lnTo>
                    <a:pt x="164" y="194"/>
                  </a:lnTo>
                  <a:lnTo>
                    <a:pt x="170" y="184"/>
                  </a:lnTo>
                  <a:lnTo>
                    <a:pt x="172" y="180"/>
                  </a:lnTo>
                  <a:lnTo>
                    <a:pt x="172" y="176"/>
                  </a:lnTo>
                  <a:lnTo>
                    <a:pt x="172" y="170"/>
                  </a:lnTo>
                  <a:lnTo>
                    <a:pt x="172" y="164"/>
                  </a:lnTo>
                  <a:lnTo>
                    <a:pt x="172" y="158"/>
                  </a:lnTo>
                  <a:lnTo>
                    <a:pt x="174" y="158"/>
                  </a:lnTo>
                  <a:lnTo>
                    <a:pt x="174" y="156"/>
                  </a:lnTo>
                  <a:lnTo>
                    <a:pt x="176" y="156"/>
                  </a:lnTo>
                  <a:lnTo>
                    <a:pt x="176" y="154"/>
                  </a:lnTo>
                  <a:lnTo>
                    <a:pt x="178" y="154"/>
                  </a:lnTo>
                  <a:lnTo>
                    <a:pt x="178" y="152"/>
                  </a:lnTo>
                  <a:lnTo>
                    <a:pt x="180" y="152"/>
                  </a:lnTo>
                  <a:lnTo>
                    <a:pt x="180" y="154"/>
                  </a:lnTo>
                  <a:lnTo>
                    <a:pt x="180" y="154"/>
                  </a:lnTo>
                  <a:lnTo>
                    <a:pt x="180" y="156"/>
                  </a:lnTo>
                  <a:lnTo>
                    <a:pt x="182" y="156"/>
                  </a:lnTo>
                  <a:lnTo>
                    <a:pt x="182" y="158"/>
                  </a:lnTo>
                  <a:lnTo>
                    <a:pt x="184" y="158"/>
                  </a:lnTo>
                  <a:lnTo>
                    <a:pt x="184" y="160"/>
                  </a:lnTo>
                  <a:lnTo>
                    <a:pt x="196" y="144"/>
                  </a:lnTo>
                  <a:lnTo>
                    <a:pt x="210" y="122"/>
                  </a:lnTo>
                  <a:lnTo>
                    <a:pt x="212" y="122"/>
                  </a:lnTo>
                  <a:lnTo>
                    <a:pt x="212" y="124"/>
                  </a:lnTo>
                  <a:lnTo>
                    <a:pt x="214" y="124"/>
                  </a:lnTo>
                  <a:lnTo>
                    <a:pt x="214" y="126"/>
                  </a:lnTo>
                  <a:lnTo>
                    <a:pt x="216" y="126"/>
                  </a:lnTo>
                  <a:lnTo>
                    <a:pt x="218" y="128"/>
                  </a:lnTo>
                  <a:lnTo>
                    <a:pt x="220" y="128"/>
                  </a:lnTo>
                  <a:lnTo>
                    <a:pt x="220" y="130"/>
                  </a:lnTo>
                  <a:lnTo>
                    <a:pt x="222" y="132"/>
                  </a:lnTo>
                  <a:lnTo>
                    <a:pt x="222" y="134"/>
                  </a:lnTo>
                  <a:lnTo>
                    <a:pt x="224" y="134"/>
                  </a:lnTo>
                  <a:lnTo>
                    <a:pt x="224" y="136"/>
                  </a:lnTo>
                  <a:lnTo>
                    <a:pt x="224" y="138"/>
                  </a:lnTo>
                  <a:lnTo>
                    <a:pt x="224" y="140"/>
                  </a:lnTo>
                  <a:lnTo>
                    <a:pt x="226" y="140"/>
                  </a:lnTo>
                  <a:lnTo>
                    <a:pt x="226" y="142"/>
                  </a:lnTo>
                  <a:lnTo>
                    <a:pt x="226" y="144"/>
                  </a:lnTo>
                  <a:lnTo>
                    <a:pt x="228" y="144"/>
                  </a:lnTo>
                  <a:lnTo>
                    <a:pt x="228" y="144"/>
                  </a:lnTo>
                  <a:lnTo>
                    <a:pt x="230" y="144"/>
                  </a:lnTo>
                  <a:lnTo>
                    <a:pt x="230" y="142"/>
                  </a:lnTo>
                  <a:lnTo>
                    <a:pt x="232" y="142"/>
                  </a:lnTo>
                  <a:lnTo>
                    <a:pt x="234" y="142"/>
                  </a:lnTo>
                  <a:lnTo>
                    <a:pt x="234" y="140"/>
                  </a:lnTo>
                  <a:lnTo>
                    <a:pt x="232" y="140"/>
                  </a:lnTo>
                  <a:lnTo>
                    <a:pt x="232" y="138"/>
                  </a:lnTo>
                  <a:lnTo>
                    <a:pt x="234" y="138"/>
                  </a:lnTo>
                  <a:lnTo>
                    <a:pt x="234" y="136"/>
                  </a:lnTo>
                  <a:lnTo>
                    <a:pt x="236" y="136"/>
                  </a:lnTo>
                  <a:lnTo>
                    <a:pt x="238" y="136"/>
                  </a:lnTo>
                  <a:lnTo>
                    <a:pt x="238" y="134"/>
                  </a:lnTo>
                  <a:lnTo>
                    <a:pt x="238" y="132"/>
                  </a:lnTo>
                  <a:lnTo>
                    <a:pt x="240" y="132"/>
                  </a:lnTo>
                  <a:lnTo>
                    <a:pt x="240" y="130"/>
                  </a:lnTo>
                  <a:lnTo>
                    <a:pt x="242" y="130"/>
                  </a:lnTo>
                  <a:lnTo>
                    <a:pt x="244" y="130"/>
                  </a:lnTo>
                  <a:lnTo>
                    <a:pt x="244" y="128"/>
                  </a:lnTo>
                  <a:lnTo>
                    <a:pt x="244" y="126"/>
                  </a:lnTo>
                  <a:lnTo>
                    <a:pt x="244" y="124"/>
                  </a:lnTo>
                  <a:lnTo>
                    <a:pt x="246" y="124"/>
                  </a:lnTo>
                  <a:lnTo>
                    <a:pt x="246" y="122"/>
                  </a:lnTo>
                  <a:lnTo>
                    <a:pt x="246" y="120"/>
                  </a:lnTo>
                  <a:lnTo>
                    <a:pt x="248" y="120"/>
                  </a:lnTo>
                  <a:lnTo>
                    <a:pt x="248" y="118"/>
                  </a:lnTo>
                  <a:lnTo>
                    <a:pt x="248" y="116"/>
                  </a:lnTo>
                  <a:lnTo>
                    <a:pt x="250" y="116"/>
                  </a:lnTo>
                  <a:lnTo>
                    <a:pt x="250" y="116"/>
                  </a:lnTo>
                  <a:lnTo>
                    <a:pt x="252" y="116"/>
                  </a:lnTo>
                  <a:lnTo>
                    <a:pt x="252" y="114"/>
                  </a:lnTo>
                  <a:lnTo>
                    <a:pt x="254" y="114"/>
                  </a:lnTo>
                  <a:lnTo>
                    <a:pt x="254" y="112"/>
                  </a:lnTo>
                  <a:lnTo>
                    <a:pt x="254" y="110"/>
                  </a:lnTo>
                  <a:lnTo>
                    <a:pt x="254" y="108"/>
                  </a:lnTo>
                  <a:lnTo>
                    <a:pt x="254" y="106"/>
                  </a:lnTo>
                  <a:lnTo>
                    <a:pt x="256" y="106"/>
                  </a:lnTo>
                  <a:lnTo>
                    <a:pt x="256" y="104"/>
                  </a:lnTo>
                  <a:lnTo>
                    <a:pt x="256" y="102"/>
                  </a:lnTo>
                  <a:lnTo>
                    <a:pt x="256" y="100"/>
                  </a:lnTo>
                  <a:lnTo>
                    <a:pt x="256" y="98"/>
                  </a:lnTo>
                  <a:lnTo>
                    <a:pt x="254" y="96"/>
                  </a:lnTo>
                  <a:lnTo>
                    <a:pt x="252" y="96"/>
                  </a:lnTo>
                  <a:lnTo>
                    <a:pt x="236" y="78"/>
                  </a:lnTo>
                  <a:lnTo>
                    <a:pt x="234" y="74"/>
                  </a:lnTo>
                  <a:lnTo>
                    <a:pt x="236" y="68"/>
                  </a:lnTo>
                  <a:lnTo>
                    <a:pt x="238" y="64"/>
                  </a:lnTo>
                  <a:lnTo>
                    <a:pt x="244" y="66"/>
                  </a:lnTo>
                  <a:lnTo>
                    <a:pt x="246" y="66"/>
                  </a:lnTo>
                  <a:lnTo>
                    <a:pt x="246" y="68"/>
                  </a:lnTo>
                  <a:lnTo>
                    <a:pt x="248" y="68"/>
                  </a:lnTo>
                  <a:lnTo>
                    <a:pt x="248" y="68"/>
                  </a:lnTo>
                  <a:lnTo>
                    <a:pt x="250" y="68"/>
                  </a:lnTo>
                  <a:lnTo>
                    <a:pt x="250" y="70"/>
                  </a:lnTo>
                  <a:lnTo>
                    <a:pt x="250" y="72"/>
                  </a:lnTo>
                  <a:lnTo>
                    <a:pt x="250" y="74"/>
                  </a:lnTo>
                  <a:lnTo>
                    <a:pt x="250" y="76"/>
                  </a:lnTo>
                  <a:lnTo>
                    <a:pt x="250" y="78"/>
                  </a:lnTo>
                  <a:lnTo>
                    <a:pt x="250" y="80"/>
                  </a:lnTo>
                  <a:lnTo>
                    <a:pt x="258" y="80"/>
                  </a:lnTo>
                  <a:lnTo>
                    <a:pt x="264" y="78"/>
                  </a:lnTo>
                  <a:lnTo>
                    <a:pt x="266" y="78"/>
                  </a:lnTo>
                  <a:lnTo>
                    <a:pt x="268" y="80"/>
                  </a:lnTo>
                  <a:lnTo>
                    <a:pt x="268" y="82"/>
                  </a:lnTo>
                  <a:lnTo>
                    <a:pt x="268" y="84"/>
                  </a:lnTo>
                  <a:lnTo>
                    <a:pt x="268" y="86"/>
                  </a:lnTo>
                  <a:lnTo>
                    <a:pt x="268" y="88"/>
                  </a:lnTo>
                  <a:lnTo>
                    <a:pt x="270" y="88"/>
                  </a:lnTo>
                  <a:lnTo>
                    <a:pt x="270" y="90"/>
                  </a:lnTo>
                  <a:lnTo>
                    <a:pt x="270" y="92"/>
                  </a:lnTo>
                  <a:lnTo>
                    <a:pt x="272" y="94"/>
                  </a:lnTo>
                  <a:lnTo>
                    <a:pt x="274" y="94"/>
                  </a:lnTo>
                  <a:lnTo>
                    <a:pt x="276" y="96"/>
                  </a:lnTo>
                  <a:lnTo>
                    <a:pt x="276" y="96"/>
                  </a:lnTo>
                  <a:lnTo>
                    <a:pt x="278" y="96"/>
                  </a:lnTo>
                  <a:lnTo>
                    <a:pt x="280" y="96"/>
                  </a:lnTo>
                  <a:lnTo>
                    <a:pt x="282" y="98"/>
                  </a:lnTo>
                  <a:lnTo>
                    <a:pt x="284" y="98"/>
                  </a:lnTo>
                  <a:lnTo>
                    <a:pt x="286" y="98"/>
                  </a:lnTo>
                  <a:lnTo>
                    <a:pt x="286" y="100"/>
                  </a:lnTo>
                  <a:lnTo>
                    <a:pt x="288" y="102"/>
                  </a:lnTo>
                  <a:lnTo>
                    <a:pt x="288" y="104"/>
                  </a:lnTo>
                  <a:lnTo>
                    <a:pt x="290" y="104"/>
                  </a:lnTo>
                  <a:lnTo>
                    <a:pt x="290" y="106"/>
                  </a:lnTo>
                  <a:lnTo>
                    <a:pt x="292" y="106"/>
                  </a:lnTo>
                  <a:lnTo>
                    <a:pt x="294" y="106"/>
                  </a:lnTo>
                  <a:lnTo>
                    <a:pt x="296" y="108"/>
                  </a:lnTo>
                  <a:lnTo>
                    <a:pt x="302" y="110"/>
                  </a:lnTo>
                  <a:lnTo>
                    <a:pt x="304" y="110"/>
                  </a:lnTo>
                  <a:lnTo>
                    <a:pt x="308" y="112"/>
                  </a:lnTo>
                  <a:lnTo>
                    <a:pt x="310" y="112"/>
                  </a:lnTo>
                  <a:lnTo>
                    <a:pt x="312" y="110"/>
                  </a:lnTo>
                  <a:lnTo>
                    <a:pt x="314" y="110"/>
                  </a:lnTo>
                  <a:lnTo>
                    <a:pt x="314" y="108"/>
                  </a:lnTo>
                  <a:lnTo>
                    <a:pt x="316" y="108"/>
                  </a:lnTo>
                  <a:lnTo>
                    <a:pt x="318" y="106"/>
                  </a:lnTo>
                  <a:lnTo>
                    <a:pt x="318" y="104"/>
                  </a:lnTo>
                  <a:lnTo>
                    <a:pt x="318" y="102"/>
                  </a:lnTo>
                  <a:lnTo>
                    <a:pt x="318" y="100"/>
                  </a:lnTo>
                  <a:lnTo>
                    <a:pt x="318" y="96"/>
                  </a:lnTo>
                  <a:lnTo>
                    <a:pt x="316" y="94"/>
                  </a:lnTo>
                  <a:lnTo>
                    <a:pt x="316" y="90"/>
                  </a:lnTo>
                  <a:lnTo>
                    <a:pt x="316" y="86"/>
                  </a:lnTo>
                  <a:lnTo>
                    <a:pt x="314" y="78"/>
                  </a:lnTo>
                  <a:lnTo>
                    <a:pt x="318" y="78"/>
                  </a:lnTo>
                  <a:lnTo>
                    <a:pt x="322" y="80"/>
                  </a:lnTo>
                  <a:lnTo>
                    <a:pt x="324" y="80"/>
                  </a:lnTo>
                  <a:lnTo>
                    <a:pt x="324" y="74"/>
                  </a:lnTo>
                  <a:lnTo>
                    <a:pt x="324" y="72"/>
                  </a:lnTo>
                  <a:lnTo>
                    <a:pt x="324" y="70"/>
                  </a:lnTo>
                  <a:lnTo>
                    <a:pt x="324" y="68"/>
                  </a:lnTo>
                  <a:lnTo>
                    <a:pt x="324" y="68"/>
                  </a:lnTo>
                  <a:lnTo>
                    <a:pt x="326" y="64"/>
                  </a:lnTo>
                  <a:lnTo>
                    <a:pt x="326" y="62"/>
                  </a:lnTo>
                  <a:lnTo>
                    <a:pt x="326" y="60"/>
                  </a:lnTo>
                  <a:lnTo>
                    <a:pt x="326" y="58"/>
                  </a:lnTo>
                  <a:lnTo>
                    <a:pt x="328" y="56"/>
                  </a:lnTo>
                  <a:lnTo>
                    <a:pt x="328" y="54"/>
                  </a:lnTo>
                  <a:lnTo>
                    <a:pt x="328" y="52"/>
                  </a:lnTo>
                  <a:lnTo>
                    <a:pt x="328" y="50"/>
                  </a:lnTo>
                  <a:lnTo>
                    <a:pt x="328" y="48"/>
                  </a:lnTo>
                  <a:lnTo>
                    <a:pt x="330" y="48"/>
                  </a:lnTo>
                  <a:lnTo>
                    <a:pt x="330" y="46"/>
                  </a:lnTo>
                  <a:lnTo>
                    <a:pt x="330" y="44"/>
                  </a:lnTo>
                  <a:lnTo>
                    <a:pt x="330" y="42"/>
                  </a:lnTo>
                  <a:lnTo>
                    <a:pt x="330" y="40"/>
                  </a:lnTo>
                  <a:lnTo>
                    <a:pt x="330" y="38"/>
                  </a:lnTo>
                  <a:lnTo>
                    <a:pt x="330" y="36"/>
                  </a:lnTo>
                  <a:lnTo>
                    <a:pt x="332" y="34"/>
                  </a:lnTo>
                  <a:lnTo>
                    <a:pt x="332" y="30"/>
                  </a:lnTo>
                  <a:lnTo>
                    <a:pt x="332" y="28"/>
                  </a:lnTo>
                  <a:lnTo>
                    <a:pt x="332" y="24"/>
                  </a:lnTo>
                  <a:lnTo>
                    <a:pt x="332" y="22"/>
                  </a:lnTo>
                  <a:lnTo>
                    <a:pt x="348" y="20"/>
                  </a:lnTo>
                  <a:lnTo>
                    <a:pt x="356" y="18"/>
                  </a:lnTo>
                  <a:lnTo>
                    <a:pt x="356" y="16"/>
                  </a:lnTo>
                  <a:lnTo>
                    <a:pt x="358" y="16"/>
                  </a:lnTo>
                  <a:lnTo>
                    <a:pt x="356" y="16"/>
                  </a:lnTo>
                  <a:lnTo>
                    <a:pt x="356" y="14"/>
                  </a:lnTo>
                  <a:lnTo>
                    <a:pt x="356" y="12"/>
                  </a:lnTo>
                  <a:lnTo>
                    <a:pt x="356" y="10"/>
                  </a:lnTo>
                  <a:lnTo>
                    <a:pt x="356" y="8"/>
                  </a:lnTo>
                  <a:lnTo>
                    <a:pt x="354" y="8"/>
                  </a:lnTo>
                  <a:lnTo>
                    <a:pt x="352" y="8"/>
                  </a:lnTo>
                  <a:lnTo>
                    <a:pt x="352" y="6"/>
                  </a:lnTo>
                  <a:lnTo>
                    <a:pt x="350" y="6"/>
                  </a:lnTo>
                  <a:lnTo>
                    <a:pt x="348" y="6"/>
                  </a:lnTo>
                  <a:lnTo>
                    <a:pt x="348" y="4"/>
                  </a:lnTo>
                  <a:lnTo>
                    <a:pt x="348" y="6"/>
                  </a:lnTo>
                  <a:lnTo>
                    <a:pt x="348" y="4"/>
                  </a:lnTo>
                  <a:lnTo>
                    <a:pt x="348" y="2"/>
                  </a:lnTo>
                  <a:lnTo>
                    <a:pt x="352" y="2"/>
                  </a:lnTo>
                  <a:lnTo>
                    <a:pt x="356" y="0"/>
                  </a:lnTo>
                  <a:lnTo>
                    <a:pt x="358" y="0"/>
                  </a:lnTo>
                  <a:lnTo>
                    <a:pt x="360" y="2"/>
                  </a:lnTo>
                  <a:lnTo>
                    <a:pt x="362" y="2"/>
                  </a:lnTo>
                  <a:lnTo>
                    <a:pt x="364" y="4"/>
                  </a:lnTo>
                  <a:lnTo>
                    <a:pt x="366" y="6"/>
                  </a:lnTo>
                  <a:lnTo>
                    <a:pt x="368" y="8"/>
                  </a:lnTo>
                  <a:lnTo>
                    <a:pt x="370" y="10"/>
                  </a:lnTo>
                  <a:lnTo>
                    <a:pt x="372" y="10"/>
                  </a:lnTo>
                  <a:lnTo>
                    <a:pt x="372" y="12"/>
                  </a:lnTo>
                  <a:lnTo>
                    <a:pt x="372" y="12"/>
                  </a:lnTo>
                  <a:lnTo>
                    <a:pt x="372" y="14"/>
                  </a:lnTo>
                  <a:lnTo>
                    <a:pt x="374" y="16"/>
                  </a:lnTo>
                  <a:lnTo>
                    <a:pt x="376" y="18"/>
                  </a:lnTo>
                  <a:lnTo>
                    <a:pt x="376" y="20"/>
                  </a:lnTo>
                  <a:lnTo>
                    <a:pt x="378" y="20"/>
                  </a:lnTo>
                  <a:lnTo>
                    <a:pt x="380" y="22"/>
                  </a:lnTo>
                  <a:lnTo>
                    <a:pt x="380" y="24"/>
                  </a:lnTo>
                  <a:lnTo>
                    <a:pt x="382" y="24"/>
                  </a:lnTo>
                  <a:lnTo>
                    <a:pt x="382" y="26"/>
                  </a:lnTo>
                  <a:lnTo>
                    <a:pt x="384" y="26"/>
                  </a:lnTo>
                  <a:lnTo>
                    <a:pt x="386" y="30"/>
                  </a:lnTo>
                  <a:lnTo>
                    <a:pt x="388" y="34"/>
                  </a:lnTo>
                  <a:lnTo>
                    <a:pt x="390" y="36"/>
                  </a:lnTo>
                  <a:lnTo>
                    <a:pt x="392" y="38"/>
                  </a:lnTo>
                  <a:lnTo>
                    <a:pt x="392" y="40"/>
                  </a:lnTo>
                  <a:lnTo>
                    <a:pt x="394" y="42"/>
                  </a:lnTo>
                  <a:lnTo>
                    <a:pt x="394" y="46"/>
                  </a:lnTo>
                  <a:lnTo>
                    <a:pt x="396" y="48"/>
                  </a:lnTo>
                  <a:lnTo>
                    <a:pt x="396" y="50"/>
                  </a:lnTo>
                  <a:lnTo>
                    <a:pt x="396" y="52"/>
                  </a:lnTo>
                  <a:lnTo>
                    <a:pt x="396" y="54"/>
                  </a:lnTo>
                  <a:lnTo>
                    <a:pt x="396" y="56"/>
                  </a:lnTo>
                  <a:lnTo>
                    <a:pt x="396" y="58"/>
                  </a:lnTo>
                  <a:lnTo>
                    <a:pt x="394" y="60"/>
                  </a:lnTo>
                  <a:lnTo>
                    <a:pt x="394" y="62"/>
                  </a:lnTo>
                  <a:lnTo>
                    <a:pt x="392" y="62"/>
                  </a:lnTo>
                  <a:lnTo>
                    <a:pt x="392" y="64"/>
                  </a:lnTo>
                  <a:lnTo>
                    <a:pt x="390" y="64"/>
                  </a:lnTo>
                  <a:lnTo>
                    <a:pt x="390" y="66"/>
                  </a:lnTo>
                  <a:lnTo>
                    <a:pt x="388" y="68"/>
                  </a:lnTo>
                  <a:lnTo>
                    <a:pt x="388" y="68"/>
                  </a:lnTo>
                  <a:lnTo>
                    <a:pt x="386" y="70"/>
                  </a:lnTo>
                  <a:lnTo>
                    <a:pt x="384" y="74"/>
                  </a:lnTo>
                  <a:lnTo>
                    <a:pt x="384" y="78"/>
                  </a:lnTo>
                  <a:lnTo>
                    <a:pt x="382" y="80"/>
                  </a:lnTo>
                  <a:lnTo>
                    <a:pt x="382" y="82"/>
                  </a:lnTo>
                  <a:lnTo>
                    <a:pt x="382" y="84"/>
                  </a:lnTo>
                  <a:lnTo>
                    <a:pt x="384" y="86"/>
                  </a:lnTo>
                  <a:lnTo>
                    <a:pt x="384" y="88"/>
                  </a:lnTo>
                  <a:lnTo>
                    <a:pt x="384" y="90"/>
                  </a:lnTo>
                  <a:lnTo>
                    <a:pt x="386" y="92"/>
                  </a:lnTo>
                  <a:lnTo>
                    <a:pt x="386" y="94"/>
                  </a:lnTo>
                  <a:lnTo>
                    <a:pt x="388" y="96"/>
                  </a:lnTo>
                  <a:lnTo>
                    <a:pt x="388" y="98"/>
                  </a:lnTo>
                  <a:lnTo>
                    <a:pt x="386" y="98"/>
                  </a:lnTo>
                  <a:lnTo>
                    <a:pt x="386" y="100"/>
                  </a:lnTo>
                  <a:lnTo>
                    <a:pt x="386" y="102"/>
                  </a:lnTo>
                  <a:lnTo>
                    <a:pt x="386" y="104"/>
                  </a:lnTo>
                  <a:lnTo>
                    <a:pt x="384" y="104"/>
                  </a:lnTo>
                  <a:lnTo>
                    <a:pt x="384" y="106"/>
                  </a:lnTo>
                  <a:lnTo>
                    <a:pt x="384" y="108"/>
                  </a:lnTo>
                  <a:lnTo>
                    <a:pt x="382" y="116"/>
                  </a:lnTo>
                  <a:lnTo>
                    <a:pt x="382" y="116"/>
                  </a:lnTo>
                  <a:lnTo>
                    <a:pt x="380" y="120"/>
                  </a:lnTo>
                  <a:lnTo>
                    <a:pt x="380" y="122"/>
                  </a:lnTo>
                  <a:lnTo>
                    <a:pt x="380" y="126"/>
                  </a:lnTo>
                  <a:lnTo>
                    <a:pt x="380" y="128"/>
                  </a:lnTo>
                  <a:lnTo>
                    <a:pt x="378" y="128"/>
                  </a:lnTo>
                  <a:lnTo>
                    <a:pt x="378" y="130"/>
                  </a:lnTo>
                  <a:lnTo>
                    <a:pt x="378" y="132"/>
                  </a:lnTo>
                  <a:lnTo>
                    <a:pt x="376" y="132"/>
                  </a:lnTo>
                  <a:lnTo>
                    <a:pt x="378" y="132"/>
                  </a:lnTo>
                  <a:lnTo>
                    <a:pt x="380" y="132"/>
                  </a:lnTo>
                  <a:lnTo>
                    <a:pt x="380" y="134"/>
                  </a:lnTo>
                  <a:lnTo>
                    <a:pt x="380" y="136"/>
                  </a:lnTo>
                  <a:lnTo>
                    <a:pt x="380" y="138"/>
                  </a:lnTo>
                  <a:lnTo>
                    <a:pt x="380" y="140"/>
                  </a:lnTo>
                  <a:lnTo>
                    <a:pt x="380" y="142"/>
                  </a:lnTo>
                  <a:lnTo>
                    <a:pt x="380" y="144"/>
                  </a:lnTo>
                  <a:lnTo>
                    <a:pt x="380" y="146"/>
                  </a:lnTo>
                  <a:lnTo>
                    <a:pt x="378" y="146"/>
                  </a:lnTo>
                  <a:lnTo>
                    <a:pt x="378" y="148"/>
                  </a:lnTo>
                  <a:lnTo>
                    <a:pt x="378" y="150"/>
                  </a:lnTo>
                  <a:lnTo>
                    <a:pt x="378" y="152"/>
                  </a:lnTo>
                  <a:lnTo>
                    <a:pt x="378" y="154"/>
                  </a:lnTo>
                  <a:lnTo>
                    <a:pt x="378" y="160"/>
                  </a:lnTo>
                  <a:lnTo>
                    <a:pt x="370" y="158"/>
                  </a:lnTo>
                  <a:lnTo>
                    <a:pt x="370" y="156"/>
                  </a:lnTo>
                  <a:lnTo>
                    <a:pt x="366" y="154"/>
                  </a:lnTo>
                  <a:lnTo>
                    <a:pt x="366" y="156"/>
                  </a:lnTo>
                  <a:lnTo>
                    <a:pt x="366" y="158"/>
                  </a:lnTo>
                  <a:lnTo>
                    <a:pt x="366" y="160"/>
                  </a:lnTo>
                  <a:lnTo>
                    <a:pt x="364" y="160"/>
                  </a:lnTo>
                  <a:lnTo>
                    <a:pt x="364" y="162"/>
                  </a:lnTo>
                  <a:lnTo>
                    <a:pt x="362" y="162"/>
                  </a:lnTo>
                  <a:lnTo>
                    <a:pt x="362" y="164"/>
                  </a:lnTo>
                  <a:lnTo>
                    <a:pt x="360" y="164"/>
                  </a:lnTo>
                  <a:lnTo>
                    <a:pt x="360" y="164"/>
                  </a:lnTo>
                  <a:lnTo>
                    <a:pt x="358" y="168"/>
                  </a:lnTo>
                  <a:lnTo>
                    <a:pt x="362" y="186"/>
                  </a:lnTo>
                  <a:lnTo>
                    <a:pt x="362" y="188"/>
                  </a:lnTo>
                  <a:lnTo>
                    <a:pt x="362" y="190"/>
                  </a:lnTo>
                  <a:lnTo>
                    <a:pt x="362" y="192"/>
                  </a:lnTo>
                  <a:lnTo>
                    <a:pt x="362" y="194"/>
                  </a:lnTo>
                  <a:lnTo>
                    <a:pt x="362" y="196"/>
                  </a:lnTo>
                  <a:lnTo>
                    <a:pt x="362" y="198"/>
                  </a:lnTo>
                  <a:lnTo>
                    <a:pt x="362" y="200"/>
                  </a:lnTo>
                  <a:lnTo>
                    <a:pt x="364" y="200"/>
                  </a:lnTo>
                  <a:lnTo>
                    <a:pt x="366" y="202"/>
                  </a:lnTo>
                  <a:lnTo>
                    <a:pt x="368" y="202"/>
                  </a:lnTo>
                  <a:lnTo>
                    <a:pt x="372" y="212"/>
                  </a:lnTo>
                  <a:lnTo>
                    <a:pt x="374" y="212"/>
                  </a:lnTo>
                  <a:lnTo>
                    <a:pt x="376" y="216"/>
                  </a:lnTo>
                  <a:lnTo>
                    <a:pt x="376" y="220"/>
                  </a:lnTo>
                  <a:lnTo>
                    <a:pt x="372" y="224"/>
                  </a:lnTo>
                  <a:lnTo>
                    <a:pt x="364" y="228"/>
                  </a:lnTo>
                  <a:lnTo>
                    <a:pt x="362" y="228"/>
                  </a:lnTo>
                  <a:lnTo>
                    <a:pt x="364" y="232"/>
                  </a:lnTo>
                  <a:lnTo>
                    <a:pt x="364" y="234"/>
                  </a:lnTo>
                  <a:lnTo>
                    <a:pt x="364" y="236"/>
                  </a:lnTo>
                  <a:lnTo>
                    <a:pt x="364" y="240"/>
                  </a:lnTo>
                  <a:lnTo>
                    <a:pt x="364" y="244"/>
                  </a:lnTo>
                  <a:lnTo>
                    <a:pt x="368" y="256"/>
                  </a:lnTo>
                  <a:lnTo>
                    <a:pt x="370" y="262"/>
                  </a:lnTo>
                  <a:lnTo>
                    <a:pt x="370" y="264"/>
                  </a:lnTo>
                  <a:lnTo>
                    <a:pt x="370" y="266"/>
                  </a:lnTo>
                  <a:lnTo>
                    <a:pt x="370" y="264"/>
                  </a:lnTo>
                  <a:lnTo>
                    <a:pt x="372" y="264"/>
                  </a:lnTo>
                  <a:lnTo>
                    <a:pt x="372" y="262"/>
                  </a:lnTo>
                  <a:lnTo>
                    <a:pt x="372" y="260"/>
                  </a:lnTo>
                  <a:lnTo>
                    <a:pt x="372" y="260"/>
                  </a:lnTo>
                  <a:lnTo>
                    <a:pt x="374" y="260"/>
                  </a:lnTo>
                  <a:lnTo>
                    <a:pt x="374" y="262"/>
                  </a:lnTo>
                  <a:lnTo>
                    <a:pt x="376" y="262"/>
                  </a:lnTo>
                  <a:lnTo>
                    <a:pt x="378" y="262"/>
                  </a:lnTo>
                  <a:lnTo>
                    <a:pt x="380" y="260"/>
                  </a:lnTo>
                  <a:lnTo>
                    <a:pt x="384" y="260"/>
                  </a:lnTo>
                  <a:lnTo>
                    <a:pt x="386" y="262"/>
                  </a:lnTo>
                  <a:lnTo>
                    <a:pt x="386" y="266"/>
                  </a:lnTo>
                  <a:lnTo>
                    <a:pt x="386" y="268"/>
                  </a:lnTo>
                  <a:lnTo>
                    <a:pt x="388" y="270"/>
                  </a:lnTo>
                  <a:lnTo>
                    <a:pt x="388" y="274"/>
                  </a:lnTo>
                  <a:lnTo>
                    <a:pt x="388" y="276"/>
                  </a:lnTo>
                  <a:lnTo>
                    <a:pt x="390" y="278"/>
                  </a:lnTo>
                  <a:lnTo>
                    <a:pt x="390" y="280"/>
                  </a:lnTo>
                  <a:lnTo>
                    <a:pt x="390" y="284"/>
                  </a:lnTo>
                  <a:lnTo>
                    <a:pt x="394" y="280"/>
                  </a:lnTo>
                  <a:lnTo>
                    <a:pt x="396" y="278"/>
                  </a:lnTo>
                  <a:lnTo>
                    <a:pt x="398" y="276"/>
                  </a:lnTo>
                  <a:lnTo>
                    <a:pt x="398" y="274"/>
                  </a:lnTo>
                  <a:lnTo>
                    <a:pt x="400" y="274"/>
                  </a:lnTo>
                  <a:lnTo>
                    <a:pt x="408" y="272"/>
                  </a:lnTo>
                  <a:lnTo>
                    <a:pt x="408" y="274"/>
                  </a:lnTo>
                  <a:lnTo>
                    <a:pt x="408" y="278"/>
                  </a:lnTo>
                  <a:lnTo>
                    <a:pt x="408" y="280"/>
                  </a:lnTo>
                  <a:lnTo>
                    <a:pt x="418" y="282"/>
                  </a:lnTo>
                  <a:lnTo>
                    <a:pt x="428" y="276"/>
                  </a:lnTo>
                  <a:lnTo>
                    <a:pt x="428" y="278"/>
                  </a:lnTo>
                  <a:lnTo>
                    <a:pt x="430" y="280"/>
                  </a:lnTo>
                  <a:lnTo>
                    <a:pt x="430" y="282"/>
                  </a:lnTo>
                  <a:lnTo>
                    <a:pt x="430" y="284"/>
                  </a:lnTo>
                  <a:lnTo>
                    <a:pt x="430" y="286"/>
                  </a:lnTo>
                  <a:lnTo>
                    <a:pt x="432" y="286"/>
                  </a:lnTo>
                  <a:lnTo>
                    <a:pt x="434" y="286"/>
                  </a:lnTo>
                  <a:lnTo>
                    <a:pt x="434" y="288"/>
                  </a:lnTo>
                  <a:lnTo>
                    <a:pt x="436" y="288"/>
                  </a:lnTo>
                  <a:lnTo>
                    <a:pt x="436" y="290"/>
                  </a:lnTo>
                  <a:lnTo>
                    <a:pt x="438" y="290"/>
                  </a:lnTo>
                  <a:lnTo>
                    <a:pt x="438" y="292"/>
                  </a:lnTo>
                  <a:lnTo>
                    <a:pt x="438" y="294"/>
                  </a:lnTo>
                  <a:lnTo>
                    <a:pt x="438" y="296"/>
                  </a:lnTo>
                  <a:lnTo>
                    <a:pt x="438" y="298"/>
                  </a:lnTo>
                  <a:lnTo>
                    <a:pt x="438" y="300"/>
                  </a:lnTo>
                  <a:lnTo>
                    <a:pt x="440" y="300"/>
                  </a:lnTo>
                  <a:lnTo>
                    <a:pt x="440" y="302"/>
                  </a:lnTo>
                  <a:lnTo>
                    <a:pt x="442" y="302"/>
                  </a:lnTo>
                  <a:lnTo>
                    <a:pt x="440" y="302"/>
                  </a:lnTo>
                  <a:lnTo>
                    <a:pt x="440" y="304"/>
                  </a:lnTo>
                  <a:lnTo>
                    <a:pt x="442" y="304"/>
                  </a:lnTo>
                  <a:lnTo>
                    <a:pt x="442" y="306"/>
                  </a:lnTo>
                  <a:lnTo>
                    <a:pt x="442" y="308"/>
                  </a:lnTo>
                  <a:lnTo>
                    <a:pt x="442" y="308"/>
                  </a:lnTo>
                  <a:lnTo>
                    <a:pt x="442" y="310"/>
                  </a:lnTo>
                  <a:lnTo>
                    <a:pt x="440" y="310"/>
                  </a:lnTo>
                  <a:lnTo>
                    <a:pt x="440" y="312"/>
                  </a:lnTo>
                  <a:lnTo>
                    <a:pt x="442" y="312"/>
                  </a:lnTo>
                  <a:lnTo>
                    <a:pt x="440" y="312"/>
                  </a:lnTo>
                  <a:lnTo>
                    <a:pt x="440" y="315"/>
                  </a:lnTo>
                  <a:lnTo>
                    <a:pt x="442" y="315"/>
                  </a:lnTo>
                  <a:lnTo>
                    <a:pt x="442" y="317"/>
                  </a:lnTo>
                  <a:lnTo>
                    <a:pt x="444" y="317"/>
                  </a:lnTo>
                  <a:lnTo>
                    <a:pt x="444" y="319"/>
                  </a:lnTo>
                  <a:lnTo>
                    <a:pt x="444" y="321"/>
                  </a:lnTo>
                  <a:lnTo>
                    <a:pt x="446" y="321"/>
                  </a:lnTo>
                  <a:lnTo>
                    <a:pt x="444" y="321"/>
                  </a:lnTo>
                  <a:lnTo>
                    <a:pt x="444" y="323"/>
                  </a:lnTo>
                  <a:lnTo>
                    <a:pt x="444" y="325"/>
                  </a:lnTo>
                  <a:lnTo>
                    <a:pt x="446" y="325"/>
                  </a:lnTo>
                  <a:lnTo>
                    <a:pt x="446" y="327"/>
                  </a:lnTo>
                  <a:lnTo>
                    <a:pt x="446" y="329"/>
                  </a:lnTo>
                  <a:lnTo>
                    <a:pt x="446" y="331"/>
                  </a:lnTo>
                  <a:lnTo>
                    <a:pt x="446" y="333"/>
                  </a:lnTo>
                  <a:lnTo>
                    <a:pt x="446" y="335"/>
                  </a:lnTo>
                  <a:lnTo>
                    <a:pt x="448" y="335"/>
                  </a:lnTo>
                  <a:lnTo>
                    <a:pt x="448" y="337"/>
                  </a:lnTo>
                  <a:lnTo>
                    <a:pt x="448" y="339"/>
                  </a:lnTo>
                  <a:lnTo>
                    <a:pt x="448" y="341"/>
                  </a:lnTo>
                  <a:lnTo>
                    <a:pt x="448" y="343"/>
                  </a:lnTo>
                  <a:lnTo>
                    <a:pt x="450" y="345"/>
                  </a:lnTo>
                  <a:lnTo>
                    <a:pt x="448" y="345"/>
                  </a:lnTo>
                  <a:lnTo>
                    <a:pt x="448" y="347"/>
                  </a:lnTo>
                  <a:lnTo>
                    <a:pt x="448" y="349"/>
                  </a:lnTo>
                  <a:lnTo>
                    <a:pt x="448" y="351"/>
                  </a:lnTo>
                  <a:lnTo>
                    <a:pt x="450" y="351"/>
                  </a:lnTo>
                  <a:lnTo>
                    <a:pt x="450" y="353"/>
                  </a:lnTo>
                  <a:lnTo>
                    <a:pt x="448" y="353"/>
                  </a:lnTo>
                  <a:lnTo>
                    <a:pt x="450" y="353"/>
                  </a:lnTo>
                  <a:lnTo>
                    <a:pt x="448" y="355"/>
                  </a:lnTo>
                  <a:lnTo>
                    <a:pt x="448" y="357"/>
                  </a:lnTo>
                  <a:lnTo>
                    <a:pt x="450" y="357"/>
                  </a:lnTo>
                  <a:lnTo>
                    <a:pt x="450" y="357"/>
                  </a:lnTo>
                  <a:lnTo>
                    <a:pt x="450" y="359"/>
                  </a:lnTo>
                  <a:lnTo>
                    <a:pt x="448" y="359"/>
                  </a:lnTo>
                  <a:lnTo>
                    <a:pt x="448" y="361"/>
                  </a:lnTo>
                  <a:lnTo>
                    <a:pt x="450" y="361"/>
                  </a:lnTo>
                  <a:lnTo>
                    <a:pt x="450" y="363"/>
                  </a:lnTo>
                  <a:lnTo>
                    <a:pt x="448" y="363"/>
                  </a:lnTo>
                  <a:lnTo>
                    <a:pt x="450" y="363"/>
                  </a:lnTo>
                  <a:lnTo>
                    <a:pt x="450" y="365"/>
                  </a:lnTo>
                  <a:lnTo>
                    <a:pt x="448" y="365"/>
                  </a:lnTo>
                  <a:lnTo>
                    <a:pt x="450" y="365"/>
                  </a:lnTo>
                  <a:lnTo>
                    <a:pt x="450" y="367"/>
                  </a:lnTo>
                  <a:lnTo>
                    <a:pt x="468" y="365"/>
                  </a:lnTo>
                  <a:lnTo>
                    <a:pt x="470" y="363"/>
                  </a:lnTo>
                  <a:lnTo>
                    <a:pt x="472" y="385"/>
                  </a:lnTo>
                  <a:lnTo>
                    <a:pt x="478" y="391"/>
                  </a:lnTo>
                  <a:lnTo>
                    <a:pt x="488" y="389"/>
                  </a:lnTo>
                  <a:lnTo>
                    <a:pt x="492" y="389"/>
                  </a:lnTo>
                  <a:lnTo>
                    <a:pt x="496" y="389"/>
                  </a:lnTo>
                  <a:lnTo>
                    <a:pt x="498" y="38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61" name="Freeform 56">
              <a:extLst>
                <a:ext uri="{FF2B5EF4-FFF2-40B4-BE49-F238E27FC236}">
                  <a16:creationId xmlns:a16="http://schemas.microsoft.com/office/drawing/2014/main" id="{F0ECC792-FE76-4DA0-BA5D-BCEECBDCF98F}"/>
                </a:ext>
              </a:extLst>
            </p:cNvPr>
            <p:cNvSpPr>
              <a:spLocks/>
            </p:cNvSpPr>
            <p:nvPr/>
          </p:nvSpPr>
          <p:spPr bwMode="auto">
            <a:xfrm>
              <a:off x="3358780" y="3831852"/>
              <a:ext cx="299315" cy="287649"/>
            </a:xfrm>
            <a:custGeom>
              <a:avLst/>
              <a:gdLst/>
              <a:ahLst/>
              <a:cxnLst>
                <a:cxn ang="0">
                  <a:pos x="242" y="142"/>
                </a:cxn>
                <a:cxn ang="0">
                  <a:pos x="256" y="152"/>
                </a:cxn>
                <a:cxn ang="0">
                  <a:pos x="266" y="158"/>
                </a:cxn>
                <a:cxn ang="0">
                  <a:pos x="280" y="166"/>
                </a:cxn>
                <a:cxn ang="0">
                  <a:pos x="270" y="176"/>
                </a:cxn>
                <a:cxn ang="0">
                  <a:pos x="282" y="196"/>
                </a:cxn>
                <a:cxn ang="0">
                  <a:pos x="296" y="204"/>
                </a:cxn>
                <a:cxn ang="0">
                  <a:pos x="304" y="222"/>
                </a:cxn>
                <a:cxn ang="0">
                  <a:pos x="308" y="248"/>
                </a:cxn>
                <a:cxn ang="0">
                  <a:pos x="294" y="294"/>
                </a:cxn>
                <a:cxn ang="0">
                  <a:pos x="268" y="300"/>
                </a:cxn>
                <a:cxn ang="0">
                  <a:pos x="242" y="298"/>
                </a:cxn>
                <a:cxn ang="0">
                  <a:pos x="216" y="268"/>
                </a:cxn>
                <a:cxn ang="0">
                  <a:pos x="202" y="264"/>
                </a:cxn>
                <a:cxn ang="0">
                  <a:pos x="188" y="266"/>
                </a:cxn>
                <a:cxn ang="0">
                  <a:pos x="162" y="260"/>
                </a:cxn>
                <a:cxn ang="0">
                  <a:pos x="156" y="274"/>
                </a:cxn>
                <a:cxn ang="0">
                  <a:pos x="144" y="276"/>
                </a:cxn>
                <a:cxn ang="0">
                  <a:pos x="114" y="262"/>
                </a:cxn>
                <a:cxn ang="0">
                  <a:pos x="98" y="266"/>
                </a:cxn>
                <a:cxn ang="0">
                  <a:pos x="82" y="268"/>
                </a:cxn>
                <a:cxn ang="0">
                  <a:pos x="70" y="264"/>
                </a:cxn>
                <a:cxn ang="0">
                  <a:pos x="52" y="264"/>
                </a:cxn>
                <a:cxn ang="0">
                  <a:pos x="32" y="262"/>
                </a:cxn>
                <a:cxn ang="0">
                  <a:pos x="34" y="250"/>
                </a:cxn>
                <a:cxn ang="0">
                  <a:pos x="32" y="246"/>
                </a:cxn>
                <a:cxn ang="0">
                  <a:pos x="18" y="258"/>
                </a:cxn>
                <a:cxn ang="0">
                  <a:pos x="12" y="262"/>
                </a:cxn>
                <a:cxn ang="0">
                  <a:pos x="2" y="262"/>
                </a:cxn>
                <a:cxn ang="0">
                  <a:pos x="0" y="252"/>
                </a:cxn>
                <a:cxn ang="0">
                  <a:pos x="12" y="254"/>
                </a:cxn>
                <a:cxn ang="0">
                  <a:pos x="22" y="244"/>
                </a:cxn>
                <a:cxn ang="0">
                  <a:pos x="36" y="238"/>
                </a:cxn>
                <a:cxn ang="0">
                  <a:pos x="46" y="230"/>
                </a:cxn>
                <a:cxn ang="0">
                  <a:pos x="52" y="216"/>
                </a:cxn>
                <a:cxn ang="0">
                  <a:pos x="52" y="198"/>
                </a:cxn>
                <a:cxn ang="0">
                  <a:pos x="64" y="186"/>
                </a:cxn>
                <a:cxn ang="0">
                  <a:pos x="80" y="174"/>
                </a:cxn>
                <a:cxn ang="0">
                  <a:pos x="86" y="160"/>
                </a:cxn>
                <a:cxn ang="0">
                  <a:pos x="102" y="134"/>
                </a:cxn>
                <a:cxn ang="0">
                  <a:pos x="90" y="106"/>
                </a:cxn>
                <a:cxn ang="0">
                  <a:pos x="96" y="64"/>
                </a:cxn>
                <a:cxn ang="0">
                  <a:pos x="78" y="34"/>
                </a:cxn>
                <a:cxn ang="0">
                  <a:pos x="62" y="16"/>
                </a:cxn>
                <a:cxn ang="0">
                  <a:pos x="56" y="6"/>
                </a:cxn>
                <a:cxn ang="0">
                  <a:pos x="78" y="4"/>
                </a:cxn>
                <a:cxn ang="0">
                  <a:pos x="96" y="2"/>
                </a:cxn>
                <a:cxn ang="0">
                  <a:pos x="116" y="0"/>
                </a:cxn>
                <a:cxn ang="0">
                  <a:pos x="138" y="0"/>
                </a:cxn>
                <a:cxn ang="0">
                  <a:pos x="154" y="8"/>
                </a:cxn>
                <a:cxn ang="0">
                  <a:pos x="164" y="4"/>
                </a:cxn>
                <a:cxn ang="0">
                  <a:pos x="180" y="10"/>
                </a:cxn>
                <a:cxn ang="0">
                  <a:pos x="190" y="6"/>
                </a:cxn>
                <a:cxn ang="0">
                  <a:pos x="190" y="24"/>
                </a:cxn>
                <a:cxn ang="0">
                  <a:pos x="182" y="42"/>
                </a:cxn>
                <a:cxn ang="0">
                  <a:pos x="192" y="60"/>
                </a:cxn>
                <a:cxn ang="0">
                  <a:pos x="200" y="76"/>
                </a:cxn>
                <a:cxn ang="0">
                  <a:pos x="212" y="94"/>
                </a:cxn>
                <a:cxn ang="0">
                  <a:pos x="230" y="122"/>
                </a:cxn>
              </a:cxnLst>
              <a:rect l="0" t="0" r="r" b="b"/>
              <a:pathLst>
                <a:path w="314" h="302">
                  <a:moveTo>
                    <a:pt x="234" y="128"/>
                  </a:moveTo>
                  <a:lnTo>
                    <a:pt x="236" y="130"/>
                  </a:lnTo>
                  <a:lnTo>
                    <a:pt x="236" y="132"/>
                  </a:lnTo>
                  <a:lnTo>
                    <a:pt x="238" y="132"/>
                  </a:lnTo>
                  <a:lnTo>
                    <a:pt x="238" y="134"/>
                  </a:lnTo>
                  <a:lnTo>
                    <a:pt x="240" y="134"/>
                  </a:lnTo>
                  <a:lnTo>
                    <a:pt x="240" y="136"/>
                  </a:lnTo>
                  <a:lnTo>
                    <a:pt x="242" y="138"/>
                  </a:lnTo>
                  <a:lnTo>
                    <a:pt x="242" y="140"/>
                  </a:lnTo>
                  <a:lnTo>
                    <a:pt x="242" y="140"/>
                  </a:lnTo>
                  <a:lnTo>
                    <a:pt x="242" y="142"/>
                  </a:lnTo>
                  <a:lnTo>
                    <a:pt x="244" y="144"/>
                  </a:lnTo>
                  <a:lnTo>
                    <a:pt x="244" y="146"/>
                  </a:lnTo>
                  <a:lnTo>
                    <a:pt x="246" y="146"/>
                  </a:lnTo>
                  <a:lnTo>
                    <a:pt x="246" y="148"/>
                  </a:lnTo>
                  <a:lnTo>
                    <a:pt x="248" y="148"/>
                  </a:lnTo>
                  <a:lnTo>
                    <a:pt x="248" y="150"/>
                  </a:lnTo>
                  <a:lnTo>
                    <a:pt x="250" y="150"/>
                  </a:lnTo>
                  <a:lnTo>
                    <a:pt x="250" y="152"/>
                  </a:lnTo>
                  <a:lnTo>
                    <a:pt x="252" y="152"/>
                  </a:lnTo>
                  <a:lnTo>
                    <a:pt x="254" y="152"/>
                  </a:lnTo>
                  <a:lnTo>
                    <a:pt x="256" y="152"/>
                  </a:lnTo>
                  <a:lnTo>
                    <a:pt x="256" y="154"/>
                  </a:lnTo>
                  <a:lnTo>
                    <a:pt x="256" y="156"/>
                  </a:lnTo>
                  <a:lnTo>
                    <a:pt x="258" y="156"/>
                  </a:lnTo>
                  <a:lnTo>
                    <a:pt x="258" y="158"/>
                  </a:lnTo>
                  <a:lnTo>
                    <a:pt x="258" y="160"/>
                  </a:lnTo>
                  <a:lnTo>
                    <a:pt x="256" y="160"/>
                  </a:lnTo>
                  <a:lnTo>
                    <a:pt x="258" y="160"/>
                  </a:lnTo>
                  <a:lnTo>
                    <a:pt x="260" y="160"/>
                  </a:lnTo>
                  <a:lnTo>
                    <a:pt x="262" y="160"/>
                  </a:lnTo>
                  <a:lnTo>
                    <a:pt x="264" y="158"/>
                  </a:lnTo>
                  <a:lnTo>
                    <a:pt x="266" y="158"/>
                  </a:lnTo>
                  <a:lnTo>
                    <a:pt x="268" y="156"/>
                  </a:lnTo>
                  <a:lnTo>
                    <a:pt x="268" y="158"/>
                  </a:lnTo>
                  <a:lnTo>
                    <a:pt x="270" y="160"/>
                  </a:lnTo>
                  <a:lnTo>
                    <a:pt x="272" y="160"/>
                  </a:lnTo>
                  <a:lnTo>
                    <a:pt x="274" y="160"/>
                  </a:lnTo>
                  <a:lnTo>
                    <a:pt x="276" y="160"/>
                  </a:lnTo>
                  <a:lnTo>
                    <a:pt x="278" y="160"/>
                  </a:lnTo>
                  <a:lnTo>
                    <a:pt x="278" y="162"/>
                  </a:lnTo>
                  <a:lnTo>
                    <a:pt x="278" y="164"/>
                  </a:lnTo>
                  <a:lnTo>
                    <a:pt x="280" y="164"/>
                  </a:lnTo>
                  <a:lnTo>
                    <a:pt x="280" y="166"/>
                  </a:lnTo>
                  <a:lnTo>
                    <a:pt x="282" y="166"/>
                  </a:lnTo>
                  <a:lnTo>
                    <a:pt x="282" y="168"/>
                  </a:lnTo>
                  <a:lnTo>
                    <a:pt x="280" y="168"/>
                  </a:lnTo>
                  <a:lnTo>
                    <a:pt x="278" y="168"/>
                  </a:lnTo>
                  <a:lnTo>
                    <a:pt x="276" y="168"/>
                  </a:lnTo>
                  <a:lnTo>
                    <a:pt x="274" y="168"/>
                  </a:lnTo>
                  <a:lnTo>
                    <a:pt x="272" y="168"/>
                  </a:lnTo>
                  <a:lnTo>
                    <a:pt x="270" y="168"/>
                  </a:lnTo>
                  <a:lnTo>
                    <a:pt x="270" y="172"/>
                  </a:lnTo>
                  <a:lnTo>
                    <a:pt x="270" y="174"/>
                  </a:lnTo>
                  <a:lnTo>
                    <a:pt x="270" y="176"/>
                  </a:lnTo>
                  <a:lnTo>
                    <a:pt x="270" y="178"/>
                  </a:lnTo>
                  <a:lnTo>
                    <a:pt x="268" y="180"/>
                  </a:lnTo>
                  <a:lnTo>
                    <a:pt x="268" y="182"/>
                  </a:lnTo>
                  <a:lnTo>
                    <a:pt x="268" y="184"/>
                  </a:lnTo>
                  <a:lnTo>
                    <a:pt x="268" y="188"/>
                  </a:lnTo>
                  <a:lnTo>
                    <a:pt x="270" y="188"/>
                  </a:lnTo>
                  <a:lnTo>
                    <a:pt x="272" y="188"/>
                  </a:lnTo>
                  <a:lnTo>
                    <a:pt x="274" y="192"/>
                  </a:lnTo>
                  <a:lnTo>
                    <a:pt x="278" y="194"/>
                  </a:lnTo>
                  <a:lnTo>
                    <a:pt x="280" y="194"/>
                  </a:lnTo>
                  <a:lnTo>
                    <a:pt x="282" y="196"/>
                  </a:lnTo>
                  <a:lnTo>
                    <a:pt x="286" y="198"/>
                  </a:lnTo>
                  <a:lnTo>
                    <a:pt x="286" y="200"/>
                  </a:lnTo>
                  <a:lnTo>
                    <a:pt x="288" y="200"/>
                  </a:lnTo>
                  <a:lnTo>
                    <a:pt x="288" y="202"/>
                  </a:lnTo>
                  <a:lnTo>
                    <a:pt x="290" y="206"/>
                  </a:lnTo>
                  <a:lnTo>
                    <a:pt x="290" y="208"/>
                  </a:lnTo>
                  <a:lnTo>
                    <a:pt x="292" y="208"/>
                  </a:lnTo>
                  <a:lnTo>
                    <a:pt x="292" y="206"/>
                  </a:lnTo>
                  <a:lnTo>
                    <a:pt x="294" y="206"/>
                  </a:lnTo>
                  <a:lnTo>
                    <a:pt x="294" y="204"/>
                  </a:lnTo>
                  <a:lnTo>
                    <a:pt x="296" y="204"/>
                  </a:lnTo>
                  <a:lnTo>
                    <a:pt x="296" y="206"/>
                  </a:lnTo>
                  <a:lnTo>
                    <a:pt x="296" y="208"/>
                  </a:lnTo>
                  <a:lnTo>
                    <a:pt x="298" y="210"/>
                  </a:lnTo>
                  <a:lnTo>
                    <a:pt x="298" y="212"/>
                  </a:lnTo>
                  <a:lnTo>
                    <a:pt x="300" y="214"/>
                  </a:lnTo>
                  <a:lnTo>
                    <a:pt x="300" y="214"/>
                  </a:lnTo>
                  <a:lnTo>
                    <a:pt x="300" y="216"/>
                  </a:lnTo>
                  <a:lnTo>
                    <a:pt x="302" y="216"/>
                  </a:lnTo>
                  <a:lnTo>
                    <a:pt x="302" y="220"/>
                  </a:lnTo>
                  <a:lnTo>
                    <a:pt x="304" y="220"/>
                  </a:lnTo>
                  <a:lnTo>
                    <a:pt x="304" y="222"/>
                  </a:lnTo>
                  <a:lnTo>
                    <a:pt x="306" y="228"/>
                  </a:lnTo>
                  <a:lnTo>
                    <a:pt x="308" y="230"/>
                  </a:lnTo>
                  <a:lnTo>
                    <a:pt x="310" y="234"/>
                  </a:lnTo>
                  <a:lnTo>
                    <a:pt x="312" y="240"/>
                  </a:lnTo>
                  <a:lnTo>
                    <a:pt x="314" y="242"/>
                  </a:lnTo>
                  <a:lnTo>
                    <a:pt x="314" y="244"/>
                  </a:lnTo>
                  <a:lnTo>
                    <a:pt x="314" y="246"/>
                  </a:lnTo>
                  <a:lnTo>
                    <a:pt x="312" y="246"/>
                  </a:lnTo>
                  <a:lnTo>
                    <a:pt x="310" y="246"/>
                  </a:lnTo>
                  <a:lnTo>
                    <a:pt x="310" y="248"/>
                  </a:lnTo>
                  <a:lnTo>
                    <a:pt x="308" y="248"/>
                  </a:lnTo>
                  <a:lnTo>
                    <a:pt x="306" y="250"/>
                  </a:lnTo>
                  <a:lnTo>
                    <a:pt x="304" y="250"/>
                  </a:lnTo>
                  <a:lnTo>
                    <a:pt x="302" y="252"/>
                  </a:lnTo>
                  <a:lnTo>
                    <a:pt x="302" y="254"/>
                  </a:lnTo>
                  <a:lnTo>
                    <a:pt x="300" y="260"/>
                  </a:lnTo>
                  <a:lnTo>
                    <a:pt x="298" y="262"/>
                  </a:lnTo>
                  <a:lnTo>
                    <a:pt x="308" y="288"/>
                  </a:lnTo>
                  <a:lnTo>
                    <a:pt x="304" y="288"/>
                  </a:lnTo>
                  <a:lnTo>
                    <a:pt x="298" y="292"/>
                  </a:lnTo>
                  <a:lnTo>
                    <a:pt x="296" y="292"/>
                  </a:lnTo>
                  <a:lnTo>
                    <a:pt x="294" y="294"/>
                  </a:lnTo>
                  <a:lnTo>
                    <a:pt x="290" y="298"/>
                  </a:lnTo>
                  <a:lnTo>
                    <a:pt x="290" y="298"/>
                  </a:lnTo>
                  <a:lnTo>
                    <a:pt x="288" y="300"/>
                  </a:lnTo>
                  <a:lnTo>
                    <a:pt x="286" y="302"/>
                  </a:lnTo>
                  <a:lnTo>
                    <a:pt x="284" y="302"/>
                  </a:lnTo>
                  <a:lnTo>
                    <a:pt x="282" y="302"/>
                  </a:lnTo>
                  <a:lnTo>
                    <a:pt x="280" y="302"/>
                  </a:lnTo>
                  <a:lnTo>
                    <a:pt x="276" y="302"/>
                  </a:lnTo>
                  <a:lnTo>
                    <a:pt x="274" y="302"/>
                  </a:lnTo>
                  <a:lnTo>
                    <a:pt x="270" y="302"/>
                  </a:lnTo>
                  <a:lnTo>
                    <a:pt x="268" y="300"/>
                  </a:lnTo>
                  <a:lnTo>
                    <a:pt x="266" y="300"/>
                  </a:lnTo>
                  <a:lnTo>
                    <a:pt x="264" y="298"/>
                  </a:lnTo>
                  <a:lnTo>
                    <a:pt x="262" y="296"/>
                  </a:lnTo>
                  <a:lnTo>
                    <a:pt x="258" y="294"/>
                  </a:lnTo>
                  <a:lnTo>
                    <a:pt x="256" y="292"/>
                  </a:lnTo>
                  <a:lnTo>
                    <a:pt x="254" y="292"/>
                  </a:lnTo>
                  <a:lnTo>
                    <a:pt x="250" y="294"/>
                  </a:lnTo>
                  <a:lnTo>
                    <a:pt x="246" y="294"/>
                  </a:lnTo>
                  <a:lnTo>
                    <a:pt x="246" y="296"/>
                  </a:lnTo>
                  <a:lnTo>
                    <a:pt x="244" y="296"/>
                  </a:lnTo>
                  <a:lnTo>
                    <a:pt x="242" y="298"/>
                  </a:lnTo>
                  <a:lnTo>
                    <a:pt x="240" y="298"/>
                  </a:lnTo>
                  <a:lnTo>
                    <a:pt x="238" y="298"/>
                  </a:lnTo>
                  <a:lnTo>
                    <a:pt x="232" y="298"/>
                  </a:lnTo>
                  <a:lnTo>
                    <a:pt x="230" y="300"/>
                  </a:lnTo>
                  <a:lnTo>
                    <a:pt x="218" y="300"/>
                  </a:lnTo>
                  <a:lnTo>
                    <a:pt x="218" y="294"/>
                  </a:lnTo>
                  <a:lnTo>
                    <a:pt x="218" y="292"/>
                  </a:lnTo>
                  <a:lnTo>
                    <a:pt x="218" y="284"/>
                  </a:lnTo>
                  <a:lnTo>
                    <a:pt x="218" y="282"/>
                  </a:lnTo>
                  <a:lnTo>
                    <a:pt x="218" y="276"/>
                  </a:lnTo>
                  <a:lnTo>
                    <a:pt x="216" y="268"/>
                  </a:lnTo>
                  <a:lnTo>
                    <a:pt x="214" y="268"/>
                  </a:lnTo>
                  <a:lnTo>
                    <a:pt x="214" y="266"/>
                  </a:lnTo>
                  <a:lnTo>
                    <a:pt x="212" y="266"/>
                  </a:lnTo>
                  <a:lnTo>
                    <a:pt x="210" y="266"/>
                  </a:lnTo>
                  <a:lnTo>
                    <a:pt x="210" y="264"/>
                  </a:lnTo>
                  <a:lnTo>
                    <a:pt x="208" y="264"/>
                  </a:lnTo>
                  <a:lnTo>
                    <a:pt x="206" y="264"/>
                  </a:lnTo>
                  <a:lnTo>
                    <a:pt x="204" y="264"/>
                  </a:lnTo>
                  <a:lnTo>
                    <a:pt x="204" y="262"/>
                  </a:lnTo>
                  <a:lnTo>
                    <a:pt x="202" y="262"/>
                  </a:lnTo>
                  <a:lnTo>
                    <a:pt x="202" y="264"/>
                  </a:lnTo>
                  <a:lnTo>
                    <a:pt x="200" y="264"/>
                  </a:lnTo>
                  <a:lnTo>
                    <a:pt x="198" y="264"/>
                  </a:lnTo>
                  <a:lnTo>
                    <a:pt x="196" y="264"/>
                  </a:lnTo>
                  <a:lnTo>
                    <a:pt x="194" y="264"/>
                  </a:lnTo>
                  <a:lnTo>
                    <a:pt x="192" y="264"/>
                  </a:lnTo>
                  <a:lnTo>
                    <a:pt x="192" y="266"/>
                  </a:lnTo>
                  <a:lnTo>
                    <a:pt x="192" y="266"/>
                  </a:lnTo>
                  <a:lnTo>
                    <a:pt x="190" y="266"/>
                  </a:lnTo>
                  <a:lnTo>
                    <a:pt x="190" y="264"/>
                  </a:lnTo>
                  <a:lnTo>
                    <a:pt x="190" y="266"/>
                  </a:lnTo>
                  <a:lnTo>
                    <a:pt x="188" y="266"/>
                  </a:lnTo>
                  <a:lnTo>
                    <a:pt x="188" y="268"/>
                  </a:lnTo>
                  <a:lnTo>
                    <a:pt x="186" y="268"/>
                  </a:lnTo>
                  <a:lnTo>
                    <a:pt x="184" y="268"/>
                  </a:lnTo>
                  <a:lnTo>
                    <a:pt x="186" y="268"/>
                  </a:lnTo>
                  <a:lnTo>
                    <a:pt x="184" y="268"/>
                  </a:lnTo>
                  <a:lnTo>
                    <a:pt x="184" y="266"/>
                  </a:lnTo>
                  <a:lnTo>
                    <a:pt x="182" y="266"/>
                  </a:lnTo>
                  <a:lnTo>
                    <a:pt x="174" y="262"/>
                  </a:lnTo>
                  <a:lnTo>
                    <a:pt x="162" y="256"/>
                  </a:lnTo>
                  <a:lnTo>
                    <a:pt x="162" y="258"/>
                  </a:lnTo>
                  <a:lnTo>
                    <a:pt x="162" y="260"/>
                  </a:lnTo>
                  <a:lnTo>
                    <a:pt x="162" y="262"/>
                  </a:lnTo>
                  <a:lnTo>
                    <a:pt x="162" y="262"/>
                  </a:lnTo>
                  <a:lnTo>
                    <a:pt x="162" y="264"/>
                  </a:lnTo>
                  <a:lnTo>
                    <a:pt x="160" y="264"/>
                  </a:lnTo>
                  <a:lnTo>
                    <a:pt x="160" y="266"/>
                  </a:lnTo>
                  <a:lnTo>
                    <a:pt x="158" y="266"/>
                  </a:lnTo>
                  <a:lnTo>
                    <a:pt x="158" y="268"/>
                  </a:lnTo>
                  <a:lnTo>
                    <a:pt x="158" y="270"/>
                  </a:lnTo>
                  <a:lnTo>
                    <a:pt x="158" y="272"/>
                  </a:lnTo>
                  <a:lnTo>
                    <a:pt x="156" y="272"/>
                  </a:lnTo>
                  <a:lnTo>
                    <a:pt x="156" y="274"/>
                  </a:lnTo>
                  <a:lnTo>
                    <a:pt x="154" y="274"/>
                  </a:lnTo>
                  <a:lnTo>
                    <a:pt x="152" y="276"/>
                  </a:lnTo>
                  <a:lnTo>
                    <a:pt x="150" y="276"/>
                  </a:lnTo>
                  <a:lnTo>
                    <a:pt x="148" y="276"/>
                  </a:lnTo>
                  <a:lnTo>
                    <a:pt x="148" y="278"/>
                  </a:lnTo>
                  <a:lnTo>
                    <a:pt x="146" y="280"/>
                  </a:lnTo>
                  <a:lnTo>
                    <a:pt x="146" y="282"/>
                  </a:lnTo>
                  <a:lnTo>
                    <a:pt x="144" y="282"/>
                  </a:lnTo>
                  <a:lnTo>
                    <a:pt x="144" y="278"/>
                  </a:lnTo>
                  <a:lnTo>
                    <a:pt x="144" y="278"/>
                  </a:lnTo>
                  <a:lnTo>
                    <a:pt x="144" y="276"/>
                  </a:lnTo>
                  <a:lnTo>
                    <a:pt x="120" y="276"/>
                  </a:lnTo>
                  <a:lnTo>
                    <a:pt x="120" y="274"/>
                  </a:lnTo>
                  <a:lnTo>
                    <a:pt x="120" y="272"/>
                  </a:lnTo>
                  <a:lnTo>
                    <a:pt x="120" y="270"/>
                  </a:lnTo>
                  <a:lnTo>
                    <a:pt x="120" y="268"/>
                  </a:lnTo>
                  <a:lnTo>
                    <a:pt x="120" y="266"/>
                  </a:lnTo>
                  <a:lnTo>
                    <a:pt x="120" y="264"/>
                  </a:lnTo>
                  <a:lnTo>
                    <a:pt x="118" y="264"/>
                  </a:lnTo>
                  <a:lnTo>
                    <a:pt x="116" y="262"/>
                  </a:lnTo>
                  <a:lnTo>
                    <a:pt x="114" y="262"/>
                  </a:lnTo>
                  <a:lnTo>
                    <a:pt x="114" y="262"/>
                  </a:lnTo>
                  <a:lnTo>
                    <a:pt x="112" y="262"/>
                  </a:lnTo>
                  <a:lnTo>
                    <a:pt x="110" y="262"/>
                  </a:lnTo>
                  <a:lnTo>
                    <a:pt x="110" y="262"/>
                  </a:lnTo>
                  <a:lnTo>
                    <a:pt x="108" y="262"/>
                  </a:lnTo>
                  <a:lnTo>
                    <a:pt x="106" y="262"/>
                  </a:lnTo>
                  <a:lnTo>
                    <a:pt x="104" y="262"/>
                  </a:lnTo>
                  <a:lnTo>
                    <a:pt x="104" y="264"/>
                  </a:lnTo>
                  <a:lnTo>
                    <a:pt x="102" y="264"/>
                  </a:lnTo>
                  <a:lnTo>
                    <a:pt x="102" y="266"/>
                  </a:lnTo>
                  <a:lnTo>
                    <a:pt x="100" y="266"/>
                  </a:lnTo>
                  <a:lnTo>
                    <a:pt x="98" y="266"/>
                  </a:lnTo>
                  <a:lnTo>
                    <a:pt x="98" y="264"/>
                  </a:lnTo>
                  <a:lnTo>
                    <a:pt x="96" y="264"/>
                  </a:lnTo>
                  <a:lnTo>
                    <a:pt x="96" y="264"/>
                  </a:lnTo>
                  <a:lnTo>
                    <a:pt x="96" y="266"/>
                  </a:lnTo>
                  <a:lnTo>
                    <a:pt x="94" y="266"/>
                  </a:lnTo>
                  <a:lnTo>
                    <a:pt x="92" y="266"/>
                  </a:lnTo>
                  <a:lnTo>
                    <a:pt x="90" y="266"/>
                  </a:lnTo>
                  <a:lnTo>
                    <a:pt x="88" y="268"/>
                  </a:lnTo>
                  <a:lnTo>
                    <a:pt x="86" y="268"/>
                  </a:lnTo>
                  <a:lnTo>
                    <a:pt x="84" y="268"/>
                  </a:lnTo>
                  <a:lnTo>
                    <a:pt x="82" y="268"/>
                  </a:lnTo>
                  <a:lnTo>
                    <a:pt x="82" y="266"/>
                  </a:lnTo>
                  <a:lnTo>
                    <a:pt x="80" y="266"/>
                  </a:lnTo>
                  <a:lnTo>
                    <a:pt x="80" y="264"/>
                  </a:lnTo>
                  <a:lnTo>
                    <a:pt x="82" y="264"/>
                  </a:lnTo>
                  <a:lnTo>
                    <a:pt x="80" y="262"/>
                  </a:lnTo>
                  <a:lnTo>
                    <a:pt x="80" y="264"/>
                  </a:lnTo>
                  <a:lnTo>
                    <a:pt x="78" y="264"/>
                  </a:lnTo>
                  <a:lnTo>
                    <a:pt x="76" y="264"/>
                  </a:lnTo>
                  <a:lnTo>
                    <a:pt x="74" y="264"/>
                  </a:lnTo>
                  <a:lnTo>
                    <a:pt x="72" y="264"/>
                  </a:lnTo>
                  <a:lnTo>
                    <a:pt x="70" y="264"/>
                  </a:lnTo>
                  <a:lnTo>
                    <a:pt x="70" y="262"/>
                  </a:lnTo>
                  <a:lnTo>
                    <a:pt x="68" y="262"/>
                  </a:lnTo>
                  <a:lnTo>
                    <a:pt x="66" y="262"/>
                  </a:lnTo>
                  <a:lnTo>
                    <a:pt x="64" y="262"/>
                  </a:lnTo>
                  <a:lnTo>
                    <a:pt x="64" y="264"/>
                  </a:lnTo>
                  <a:lnTo>
                    <a:pt x="62" y="264"/>
                  </a:lnTo>
                  <a:lnTo>
                    <a:pt x="60" y="264"/>
                  </a:lnTo>
                  <a:lnTo>
                    <a:pt x="58" y="264"/>
                  </a:lnTo>
                  <a:lnTo>
                    <a:pt x="56" y="264"/>
                  </a:lnTo>
                  <a:lnTo>
                    <a:pt x="54" y="264"/>
                  </a:lnTo>
                  <a:lnTo>
                    <a:pt x="52" y="264"/>
                  </a:lnTo>
                  <a:lnTo>
                    <a:pt x="50" y="264"/>
                  </a:lnTo>
                  <a:lnTo>
                    <a:pt x="48" y="264"/>
                  </a:lnTo>
                  <a:lnTo>
                    <a:pt x="48" y="264"/>
                  </a:lnTo>
                  <a:lnTo>
                    <a:pt x="46" y="264"/>
                  </a:lnTo>
                  <a:lnTo>
                    <a:pt x="44" y="264"/>
                  </a:lnTo>
                  <a:lnTo>
                    <a:pt x="42" y="264"/>
                  </a:lnTo>
                  <a:lnTo>
                    <a:pt x="40" y="264"/>
                  </a:lnTo>
                  <a:lnTo>
                    <a:pt x="38" y="264"/>
                  </a:lnTo>
                  <a:lnTo>
                    <a:pt x="36" y="262"/>
                  </a:lnTo>
                  <a:lnTo>
                    <a:pt x="34" y="262"/>
                  </a:lnTo>
                  <a:lnTo>
                    <a:pt x="32" y="262"/>
                  </a:lnTo>
                  <a:lnTo>
                    <a:pt x="30" y="262"/>
                  </a:lnTo>
                  <a:lnTo>
                    <a:pt x="30" y="262"/>
                  </a:lnTo>
                  <a:lnTo>
                    <a:pt x="28" y="260"/>
                  </a:lnTo>
                  <a:lnTo>
                    <a:pt x="30" y="260"/>
                  </a:lnTo>
                  <a:lnTo>
                    <a:pt x="30" y="258"/>
                  </a:lnTo>
                  <a:lnTo>
                    <a:pt x="30" y="256"/>
                  </a:lnTo>
                  <a:lnTo>
                    <a:pt x="32" y="256"/>
                  </a:lnTo>
                  <a:lnTo>
                    <a:pt x="32" y="254"/>
                  </a:lnTo>
                  <a:lnTo>
                    <a:pt x="32" y="252"/>
                  </a:lnTo>
                  <a:lnTo>
                    <a:pt x="34" y="252"/>
                  </a:lnTo>
                  <a:lnTo>
                    <a:pt x="34" y="250"/>
                  </a:lnTo>
                  <a:lnTo>
                    <a:pt x="36" y="250"/>
                  </a:lnTo>
                  <a:lnTo>
                    <a:pt x="36" y="248"/>
                  </a:lnTo>
                  <a:lnTo>
                    <a:pt x="38" y="246"/>
                  </a:lnTo>
                  <a:lnTo>
                    <a:pt x="38" y="244"/>
                  </a:lnTo>
                  <a:lnTo>
                    <a:pt x="40" y="244"/>
                  </a:lnTo>
                  <a:lnTo>
                    <a:pt x="40" y="242"/>
                  </a:lnTo>
                  <a:lnTo>
                    <a:pt x="38" y="242"/>
                  </a:lnTo>
                  <a:lnTo>
                    <a:pt x="36" y="242"/>
                  </a:lnTo>
                  <a:lnTo>
                    <a:pt x="34" y="244"/>
                  </a:lnTo>
                  <a:lnTo>
                    <a:pt x="34" y="246"/>
                  </a:lnTo>
                  <a:lnTo>
                    <a:pt x="32" y="246"/>
                  </a:lnTo>
                  <a:lnTo>
                    <a:pt x="32" y="248"/>
                  </a:lnTo>
                  <a:lnTo>
                    <a:pt x="30" y="248"/>
                  </a:lnTo>
                  <a:lnTo>
                    <a:pt x="28" y="248"/>
                  </a:lnTo>
                  <a:lnTo>
                    <a:pt x="28" y="250"/>
                  </a:lnTo>
                  <a:lnTo>
                    <a:pt x="26" y="250"/>
                  </a:lnTo>
                  <a:lnTo>
                    <a:pt x="24" y="252"/>
                  </a:lnTo>
                  <a:lnTo>
                    <a:pt x="24" y="254"/>
                  </a:lnTo>
                  <a:lnTo>
                    <a:pt x="22" y="254"/>
                  </a:lnTo>
                  <a:lnTo>
                    <a:pt x="22" y="256"/>
                  </a:lnTo>
                  <a:lnTo>
                    <a:pt x="20" y="256"/>
                  </a:lnTo>
                  <a:lnTo>
                    <a:pt x="18" y="258"/>
                  </a:lnTo>
                  <a:lnTo>
                    <a:pt x="18" y="260"/>
                  </a:lnTo>
                  <a:lnTo>
                    <a:pt x="18" y="262"/>
                  </a:lnTo>
                  <a:lnTo>
                    <a:pt x="16" y="262"/>
                  </a:lnTo>
                  <a:lnTo>
                    <a:pt x="16" y="260"/>
                  </a:lnTo>
                  <a:lnTo>
                    <a:pt x="16" y="262"/>
                  </a:lnTo>
                  <a:lnTo>
                    <a:pt x="16" y="260"/>
                  </a:lnTo>
                  <a:lnTo>
                    <a:pt x="14" y="260"/>
                  </a:lnTo>
                  <a:lnTo>
                    <a:pt x="12" y="260"/>
                  </a:lnTo>
                  <a:lnTo>
                    <a:pt x="12" y="262"/>
                  </a:lnTo>
                  <a:lnTo>
                    <a:pt x="12" y="260"/>
                  </a:lnTo>
                  <a:lnTo>
                    <a:pt x="12" y="262"/>
                  </a:lnTo>
                  <a:lnTo>
                    <a:pt x="10" y="262"/>
                  </a:lnTo>
                  <a:lnTo>
                    <a:pt x="10" y="260"/>
                  </a:lnTo>
                  <a:lnTo>
                    <a:pt x="8" y="260"/>
                  </a:lnTo>
                  <a:lnTo>
                    <a:pt x="8" y="262"/>
                  </a:lnTo>
                  <a:lnTo>
                    <a:pt x="8" y="262"/>
                  </a:lnTo>
                  <a:lnTo>
                    <a:pt x="6" y="262"/>
                  </a:lnTo>
                  <a:lnTo>
                    <a:pt x="6" y="264"/>
                  </a:lnTo>
                  <a:lnTo>
                    <a:pt x="4" y="266"/>
                  </a:lnTo>
                  <a:lnTo>
                    <a:pt x="2" y="266"/>
                  </a:lnTo>
                  <a:lnTo>
                    <a:pt x="2" y="264"/>
                  </a:lnTo>
                  <a:lnTo>
                    <a:pt x="2" y="262"/>
                  </a:lnTo>
                  <a:lnTo>
                    <a:pt x="2" y="262"/>
                  </a:lnTo>
                  <a:lnTo>
                    <a:pt x="0" y="262"/>
                  </a:lnTo>
                  <a:lnTo>
                    <a:pt x="0" y="260"/>
                  </a:lnTo>
                  <a:lnTo>
                    <a:pt x="0" y="258"/>
                  </a:lnTo>
                  <a:lnTo>
                    <a:pt x="0" y="256"/>
                  </a:lnTo>
                  <a:lnTo>
                    <a:pt x="0" y="256"/>
                  </a:lnTo>
                  <a:lnTo>
                    <a:pt x="0" y="254"/>
                  </a:lnTo>
                  <a:lnTo>
                    <a:pt x="0" y="252"/>
                  </a:lnTo>
                  <a:lnTo>
                    <a:pt x="0" y="250"/>
                  </a:lnTo>
                  <a:lnTo>
                    <a:pt x="0" y="250"/>
                  </a:lnTo>
                  <a:lnTo>
                    <a:pt x="0" y="252"/>
                  </a:lnTo>
                  <a:lnTo>
                    <a:pt x="2" y="252"/>
                  </a:lnTo>
                  <a:lnTo>
                    <a:pt x="2" y="250"/>
                  </a:lnTo>
                  <a:lnTo>
                    <a:pt x="4" y="250"/>
                  </a:lnTo>
                  <a:lnTo>
                    <a:pt x="4" y="248"/>
                  </a:lnTo>
                  <a:lnTo>
                    <a:pt x="6" y="248"/>
                  </a:lnTo>
                  <a:lnTo>
                    <a:pt x="8" y="248"/>
                  </a:lnTo>
                  <a:lnTo>
                    <a:pt x="8" y="250"/>
                  </a:lnTo>
                  <a:lnTo>
                    <a:pt x="8" y="252"/>
                  </a:lnTo>
                  <a:lnTo>
                    <a:pt x="8" y="254"/>
                  </a:lnTo>
                  <a:lnTo>
                    <a:pt x="10" y="254"/>
                  </a:lnTo>
                  <a:lnTo>
                    <a:pt x="12" y="254"/>
                  </a:lnTo>
                  <a:lnTo>
                    <a:pt x="12" y="252"/>
                  </a:lnTo>
                  <a:lnTo>
                    <a:pt x="14" y="252"/>
                  </a:lnTo>
                  <a:lnTo>
                    <a:pt x="14" y="250"/>
                  </a:lnTo>
                  <a:lnTo>
                    <a:pt x="16" y="250"/>
                  </a:lnTo>
                  <a:lnTo>
                    <a:pt x="16" y="248"/>
                  </a:lnTo>
                  <a:lnTo>
                    <a:pt x="18" y="248"/>
                  </a:lnTo>
                  <a:lnTo>
                    <a:pt x="18" y="246"/>
                  </a:lnTo>
                  <a:lnTo>
                    <a:pt x="20" y="248"/>
                  </a:lnTo>
                  <a:lnTo>
                    <a:pt x="20" y="246"/>
                  </a:lnTo>
                  <a:lnTo>
                    <a:pt x="22" y="246"/>
                  </a:lnTo>
                  <a:lnTo>
                    <a:pt x="22" y="244"/>
                  </a:lnTo>
                  <a:lnTo>
                    <a:pt x="24" y="242"/>
                  </a:lnTo>
                  <a:lnTo>
                    <a:pt x="26" y="242"/>
                  </a:lnTo>
                  <a:lnTo>
                    <a:pt x="28" y="242"/>
                  </a:lnTo>
                  <a:lnTo>
                    <a:pt x="28" y="244"/>
                  </a:lnTo>
                  <a:lnTo>
                    <a:pt x="28" y="242"/>
                  </a:lnTo>
                  <a:lnTo>
                    <a:pt x="30" y="242"/>
                  </a:lnTo>
                  <a:lnTo>
                    <a:pt x="30" y="240"/>
                  </a:lnTo>
                  <a:lnTo>
                    <a:pt x="32" y="240"/>
                  </a:lnTo>
                  <a:lnTo>
                    <a:pt x="32" y="238"/>
                  </a:lnTo>
                  <a:lnTo>
                    <a:pt x="34" y="238"/>
                  </a:lnTo>
                  <a:lnTo>
                    <a:pt x="36" y="238"/>
                  </a:lnTo>
                  <a:lnTo>
                    <a:pt x="38" y="238"/>
                  </a:lnTo>
                  <a:lnTo>
                    <a:pt x="38" y="240"/>
                  </a:lnTo>
                  <a:lnTo>
                    <a:pt x="40" y="240"/>
                  </a:lnTo>
                  <a:lnTo>
                    <a:pt x="40" y="238"/>
                  </a:lnTo>
                  <a:lnTo>
                    <a:pt x="42" y="238"/>
                  </a:lnTo>
                  <a:lnTo>
                    <a:pt x="44" y="238"/>
                  </a:lnTo>
                  <a:lnTo>
                    <a:pt x="44" y="236"/>
                  </a:lnTo>
                  <a:lnTo>
                    <a:pt x="44" y="234"/>
                  </a:lnTo>
                  <a:lnTo>
                    <a:pt x="44" y="232"/>
                  </a:lnTo>
                  <a:lnTo>
                    <a:pt x="44" y="230"/>
                  </a:lnTo>
                  <a:lnTo>
                    <a:pt x="46" y="230"/>
                  </a:lnTo>
                  <a:lnTo>
                    <a:pt x="48" y="228"/>
                  </a:lnTo>
                  <a:lnTo>
                    <a:pt x="48" y="226"/>
                  </a:lnTo>
                  <a:lnTo>
                    <a:pt x="48" y="226"/>
                  </a:lnTo>
                  <a:lnTo>
                    <a:pt x="48" y="224"/>
                  </a:lnTo>
                  <a:lnTo>
                    <a:pt x="48" y="224"/>
                  </a:lnTo>
                  <a:lnTo>
                    <a:pt x="48" y="222"/>
                  </a:lnTo>
                  <a:lnTo>
                    <a:pt x="48" y="220"/>
                  </a:lnTo>
                  <a:lnTo>
                    <a:pt x="48" y="220"/>
                  </a:lnTo>
                  <a:lnTo>
                    <a:pt x="50" y="218"/>
                  </a:lnTo>
                  <a:lnTo>
                    <a:pt x="50" y="216"/>
                  </a:lnTo>
                  <a:lnTo>
                    <a:pt x="52" y="216"/>
                  </a:lnTo>
                  <a:lnTo>
                    <a:pt x="52" y="214"/>
                  </a:lnTo>
                  <a:lnTo>
                    <a:pt x="52" y="214"/>
                  </a:lnTo>
                  <a:lnTo>
                    <a:pt x="52" y="212"/>
                  </a:lnTo>
                  <a:lnTo>
                    <a:pt x="52" y="210"/>
                  </a:lnTo>
                  <a:lnTo>
                    <a:pt x="52" y="208"/>
                  </a:lnTo>
                  <a:lnTo>
                    <a:pt x="52" y="206"/>
                  </a:lnTo>
                  <a:lnTo>
                    <a:pt x="50" y="204"/>
                  </a:lnTo>
                  <a:lnTo>
                    <a:pt x="50" y="202"/>
                  </a:lnTo>
                  <a:lnTo>
                    <a:pt x="52" y="202"/>
                  </a:lnTo>
                  <a:lnTo>
                    <a:pt x="52" y="200"/>
                  </a:lnTo>
                  <a:lnTo>
                    <a:pt x="52" y="198"/>
                  </a:lnTo>
                  <a:lnTo>
                    <a:pt x="54" y="198"/>
                  </a:lnTo>
                  <a:lnTo>
                    <a:pt x="54" y="196"/>
                  </a:lnTo>
                  <a:lnTo>
                    <a:pt x="56" y="196"/>
                  </a:lnTo>
                  <a:lnTo>
                    <a:pt x="56" y="194"/>
                  </a:lnTo>
                  <a:lnTo>
                    <a:pt x="58" y="194"/>
                  </a:lnTo>
                  <a:lnTo>
                    <a:pt x="58" y="192"/>
                  </a:lnTo>
                  <a:lnTo>
                    <a:pt x="60" y="192"/>
                  </a:lnTo>
                  <a:lnTo>
                    <a:pt x="62" y="192"/>
                  </a:lnTo>
                  <a:lnTo>
                    <a:pt x="62" y="190"/>
                  </a:lnTo>
                  <a:lnTo>
                    <a:pt x="64" y="188"/>
                  </a:lnTo>
                  <a:lnTo>
                    <a:pt x="64" y="186"/>
                  </a:lnTo>
                  <a:lnTo>
                    <a:pt x="66" y="186"/>
                  </a:lnTo>
                  <a:lnTo>
                    <a:pt x="68" y="186"/>
                  </a:lnTo>
                  <a:lnTo>
                    <a:pt x="70" y="186"/>
                  </a:lnTo>
                  <a:lnTo>
                    <a:pt x="72" y="184"/>
                  </a:lnTo>
                  <a:lnTo>
                    <a:pt x="74" y="184"/>
                  </a:lnTo>
                  <a:lnTo>
                    <a:pt x="76" y="182"/>
                  </a:lnTo>
                  <a:lnTo>
                    <a:pt x="78" y="182"/>
                  </a:lnTo>
                  <a:lnTo>
                    <a:pt x="80" y="180"/>
                  </a:lnTo>
                  <a:lnTo>
                    <a:pt x="80" y="178"/>
                  </a:lnTo>
                  <a:lnTo>
                    <a:pt x="80" y="176"/>
                  </a:lnTo>
                  <a:lnTo>
                    <a:pt x="80" y="174"/>
                  </a:lnTo>
                  <a:lnTo>
                    <a:pt x="78" y="174"/>
                  </a:lnTo>
                  <a:lnTo>
                    <a:pt x="80" y="174"/>
                  </a:lnTo>
                  <a:lnTo>
                    <a:pt x="80" y="172"/>
                  </a:lnTo>
                  <a:lnTo>
                    <a:pt x="80" y="170"/>
                  </a:lnTo>
                  <a:lnTo>
                    <a:pt x="82" y="170"/>
                  </a:lnTo>
                  <a:lnTo>
                    <a:pt x="82" y="168"/>
                  </a:lnTo>
                  <a:lnTo>
                    <a:pt x="82" y="166"/>
                  </a:lnTo>
                  <a:lnTo>
                    <a:pt x="82" y="166"/>
                  </a:lnTo>
                  <a:lnTo>
                    <a:pt x="84" y="164"/>
                  </a:lnTo>
                  <a:lnTo>
                    <a:pt x="84" y="160"/>
                  </a:lnTo>
                  <a:lnTo>
                    <a:pt x="86" y="160"/>
                  </a:lnTo>
                  <a:lnTo>
                    <a:pt x="92" y="160"/>
                  </a:lnTo>
                  <a:lnTo>
                    <a:pt x="92" y="158"/>
                  </a:lnTo>
                  <a:lnTo>
                    <a:pt x="94" y="152"/>
                  </a:lnTo>
                  <a:lnTo>
                    <a:pt x="96" y="144"/>
                  </a:lnTo>
                  <a:lnTo>
                    <a:pt x="98" y="144"/>
                  </a:lnTo>
                  <a:lnTo>
                    <a:pt x="102" y="144"/>
                  </a:lnTo>
                  <a:lnTo>
                    <a:pt x="106" y="144"/>
                  </a:lnTo>
                  <a:lnTo>
                    <a:pt x="106" y="140"/>
                  </a:lnTo>
                  <a:lnTo>
                    <a:pt x="104" y="138"/>
                  </a:lnTo>
                  <a:lnTo>
                    <a:pt x="102" y="136"/>
                  </a:lnTo>
                  <a:lnTo>
                    <a:pt x="102" y="134"/>
                  </a:lnTo>
                  <a:lnTo>
                    <a:pt x="102" y="132"/>
                  </a:lnTo>
                  <a:lnTo>
                    <a:pt x="100" y="132"/>
                  </a:lnTo>
                  <a:lnTo>
                    <a:pt x="100" y="130"/>
                  </a:lnTo>
                  <a:lnTo>
                    <a:pt x="100" y="128"/>
                  </a:lnTo>
                  <a:lnTo>
                    <a:pt x="98" y="126"/>
                  </a:lnTo>
                  <a:lnTo>
                    <a:pt x="96" y="122"/>
                  </a:lnTo>
                  <a:lnTo>
                    <a:pt x="96" y="118"/>
                  </a:lnTo>
                  <a:lnTo>
                    <a:pt x="92" y="110"/>
                  </a:lnTo>
                  <a:lnTo>
                    <a:pt x="92" y="108"/>
                  </a:lnTo>
                  <a:lnTo>
                    <a:pt x="90" y="108"/>
                  </a:lnTo>
                  <a:lnTo>
                    <a:pt x="90" y="106"/>
                  </a:lnTo>
                  <a:lnTo>
                    <a:pt x="90" y="98"/>
                  </a:lnTo>
                  <a:lnTo>
                    <a:pt x="88" y="90"/>
                  </a:lnTo>
                  <a:lnTo>
                    <a:pt x="94" y="94"/>
                  </a:lnTo>
                  <a:lnTo>
                    <a:pt x="96" y="84"/>
                  </a:lnTo>
                  <a:lnTo>
                    <a:pt x="96" y="82"/>
                  </a:lnTo>
                  <a:lnTo>
                    <a:pt x="96" y="80"/>
                  </a:lnTo>
                  <a:lnTo>
                    <a:pt x="96" y="76"/>
                  </a:lnTo>
                  <a:lnTo>
                    <a:pt x="96" y="70"/>
                  </a:lnTo>
                  <a:lnTo>
                    <a:pt x="96" y="68"/>
                  </a:lnTo>
                  <a:lnTo>
                    <a:pt x="96" y="66"/>
                  </a:lnTo>
                  <a:lnTo>
                    <a:pt x="96" y="64"/>
                  </a:lnTo>
                  <a:lnTo>
                    <a:pt x="96" y="62"/>
                  </a:lnTo>
                  <a:lnTo>
                    <a:pt x="94" y="58"/>
                  </a:lnTo>
                  <a:lnTo>
                    <a:pt x="92" y="54"/>
                  </a:lnTo>
                  <a:lnTo>
                    <a:pt x="90" y="50"/>
                  </a:lnTo>
                  <a:lnTo>
                    <a:pt x="88" y="48"/>
                  </a:lnTo>
                  <a:lnTo>
                    <a:pt x="86" y="44"/>
                  </a:lnTo>
                  <a:lnTo>
                    <a:pt x="86" y="42"/>
                  </a:lnTo>
                  <a:lnTo>
                    <a:pt x="84" y="42"/>
                  </a:lnTo>
                  <a:lnTo>
                    <a:pt x="82" y="38"/>
                  </a:lnTo>
                  <a:lnTo>
                    <a:pt x="80" y="36"/>
                  </a:lnTo>
                  <a:lnTo>
                    <a:pt x="78" y="34"/>
                  </a:lnTo>
                  <a:lnTo>
                    <a:pt x="76" y="30"/>
                  </a:lnTo>
                  <a:lnTo>
                    <a:pt x="74" y="30"/>
                  </a:lnTo>
                  <a:lnTo>
                    <a:pt x="74" y="26"/>
                  </a:lnTo>
                  <a:lnTo>
                    <a:pt x="74" y="24"/>
                  </a:lnTo>
                  <a:lnTo>
                    <a:pt x="72" y="22"/>
                  </a:lnTo>
                  <a:lnTo>
                    <a:pt x="70" y="22"/>
                  </a:lnTo>
                  <a:lnTo>
                    <a:pt x="66" y="20"/>
                  </a:lnTo>
                  <a:lnTo>
                    <a:pt x="66" y="18"/>
                  </a:lnTo>
                  <a:lnTo>
                    <a:pt x="64" y="18"/>
                  </a:lnTo>
                  <a:lnTo>
                    <a:pt x="62" y="18"/>
                  </a:lnTo>
                  <a:lnTo>
                    <a:pt x="62" y="16"/>
                  </a:lnTo>
                  <a:lnTo>
                    <a:pt x="60" y="16"/>
                  </a:lnTo>
                  <a:lnTo>
                    <a:pt x="58" y="14"/>
                  </a:lnTo>
                  <a:lnTo>
                    <a:pt x="58" y="12"/>
                  </a:lnTo>
                  <a:lnTo>
                    <a:pt x="56" y="12"/>
                  </a:lnTo>
                  <a:lnTo>
                    <a:pt x="54" y="10"/>
                  </a:lnTo>
                  <a:lnTo>
                    <a:pt x="52" y="8"/>
                  </a:lnTo>
                  <a:lnTo>
                    <a:pt x="48" y="6"/>
                  </a:lnTo>
                  <a:lnTo>
                    <a:pt x="50" y="6"/>
                  </a:lnTo>
                  <a:lnTo>
                    <a:pt x="52" y="6"/>
                  </a:lnTo>
                  <a:lnTo>
                    <a:pt x="54" y="6"/>
                  </a:lnTo>
                  <a:lnTo>
                    <a:pt x="56" y="6"/>
                  </a:lnTo>
                  <a:lnTo>
                    <a:pt x="58" y="6"/>
                  </a:lnTo>
                  <a:lnTo>
                    <a:pt x="60" y="6"/>
                  </a:lnTo>
                  <a:lnTo>
                    <a:pt x="62" y="6"/>
                  </a:lnTo>
                  <a:lnTo>
                    <a:pt x="64" y="6"/>
                  </a:lnTo>
                  <a:lnTo>
                    <a:pt x="66" y="6"/>
                  </a:lnTo>
                  <a:lnTo>
                    <a:pt x="68" y="4"/>
                  </a:lnTo>
                  <a:lnTo>
                    <a:pt x="70" y="4"/>
                  </a:lnTo>
                  <a:lnTo>
                    <a:pt x="72" y="4"/>
                  </a:lnTo>
                  <a:lnTo>
                    <a:pt x="74" y="4"/>
                  </a:lnTo>
                  <a:lnTo>
                    <a:pt x="76" y="4"/>
                  </a:lnTo>
                  <a:lnTo>
                    <a:pt x="78" y="4"/>
                  </a:lnTo>
                  <a:lnTo>
                    <a:pt x="80" y="4"/>
                  </a:lnTo>
                  <a:lnTo>
                    <a:pt x="82" y="4"/>
                  </a:lnTo>
                  <a:lnTo>
                    <a:pt x="84" y="4"/>
                  </a:lnTo>
                  <a:lnTo>
                    <a:pt x="86" y="4"/>
                  </a:lnTo>
                  <a:lnTo>
                    <a:pt x="88" y="4"/>
                  </a:lnTo>
                  <a:lnTo>
                    <a:pt x="90" y="4"/>
                  </a:lnTo>
                  <a:lnTo>
                    <a:pt x="92" y="4"/>
                  </a:lnTo>
                  <a:lnTo>
                    <a:pt x="92" y="2"/>
                  </a:lnTo>
                  <a:lnTo>
                    <a:pt x="94" y="2"/>
                  </a:lnTo>
                  <a:lnTo>
                    <a:pt x="96" y="2"/>
                  </a:lnTo>
                  <a:lnTo>
                    <a:pt x="96" y="2"/>
                  </a:lnTo>
                  <a:lnTo>
                    <a:pt x="98" y="2"/>
                  </a:lnTo>
                  <a:lnTo>
                    <a:pt x="100" y="2"/>
                  </a:lnTo>
                  <a:lnTo>
                    <a:pt x="102" y="2"/>
                  </a:lnTo>
                  <a:lnTo>
                    <a:pt x="104" y="2"/>
                  </a:lnTo>
                  <a:lnTo>
                    <a:pt x="106" y="2"/>
                  </a:lnTo>
                  <a:lnTo>
                    <a:pt x="108" y="2"/>
                  </a:lnTo>
                  <a:lnTo>
                    <a:pt x="110" y="2"/>
                  </a:lnTo>
                  <a:lnTo>
                    <a:pt x="112" y="2"/>
                  </a:lnTo>
                  <a:lnTo>
                    <a:pt x="112" y="0"/>
                  </a:lnTo>
                  <a:lnTo>
                    <a:pt x="114" y="0"/>
                  </a:lnTo>
                  <a:lnTo>
                    <a:pt x="116" y="0"/>
                  </a:lnTo>
                  <a:lnTo>
                    <a:pt x="118" y="0"/>
                  </a:lnTo>
                  <a:lnTo>
                    <a:pt x="120" y="0"/>
                  </a:lnTo>
                  <a:lnTo>
                    <a:pt x="122" y="0"/>
                  </a:lnTo>
                  <a:lnTo>
                    <a:pt x="124" y="0"/>
                  </a:lnTo>
                  <a:lnTo>
                    <a:pt x="126" y="0"/>
                  </a:lnTo>
                  <a:lnTo>
                    <a:pt x="128" y="0"/>
                  </a:lnTo>
                  <a:lnTo>
                    <a:pt x="130" y="0"/>
                  </a:lnTo>
                  <a:lnTo>
                    <a:pt x="132" y="0"/>
                  </a:lnTo>
                  <a:lnTo>
                    <a:pt x="134" y="0"/>
                  </a:lnTo>
                  <a:lnTo>
                    <a:pt x="136" y="0"/>
                  </a:lnTo>
                  <a:lnTo>
                    <a:pt x="138" y="0"/>
                  </a:lnTo>
                  <a:lnTo>
                    <a:pt x="140" y="0"/>
                  </a:lnTo>
                  <a:lnTo>
                    <a:pt x="142" y="0"/>
                  </a:lnTo>
                  <a:lnTo>
                    <a:pt x="142" y="2"/>
                  </a:lnTo>
                  <a:lnTo>
                    <a:pt x="144" y="2"/>
                  </a:lnTo>
                  <a:lnTo>
                    <a:pt x="144" y="2"/>
                  </a:lnTo>
                  <a:lnTo>
                    <a:pt x="146" y="4"/>
                  </a:lnTo>
                  <a:lnTo>
                    <a:pt x="148" y="4"/>
                  </a:lnTo>
                  <a:lnTo>
                    <a:pt x="150" y="6"/>
                  </a:lnTo>
                  <a:lnTo>
                    <a:pt x="152" y="6"/>
                  </a:lnTo>
                  <a:lnTo>
                    <a:pt x="154" y="6"/>
                  </a:lnTo>
                  <a:lnTo>
                    <a:pt x="154" y="8"/>
                  </a:lnTo>
                  <a:lnTo>
                    <a:pt x="156" y="8"/>
                  </a:lnTo>
                  <a:lnTo>
                    <a:pt x="158" y="8"/>
                  </a:lnTo>
                  <a:lnTo>
                    <a:pt x="160" y="8"/>
                  </a:lnTo>
                  <a:lnTo>
                    <a:pt x="160" y="10"/>
                  </a:lnTo>
                  <a:lnTo>
                    <a:pt x="160" y="8"/>
                  </a:lnTo>
                  <a:lnTo>
                    <a:pt x="162" y="8"/>
                  </a:lnTo>
                  <a:lnTo>
                    <a:pt x="162" y="6"/>
                  </a:lnTo>
                  <a:lnTo>
                    <a:pt x="162" y="4"/>
                  </a:lnTo>
                  <a:lnTo>
                    <a:pt x="162" y="2"/>
                  </a:lnTo>
                  <a:lnTo>
                    <a:pt x="164" y="2"/>
                  </a:lnTo>
                  <a:lnTo>
                    <a:pt x="164" y="4"/>
                  </a:lnTo>
                  <a:lnTo>
                    <a:pt x="166" y="4"/>
                  </a:lnTo>
                  <a:lnTo>
                    <a:pt x="166" y="6"/>
                  </a:lnTo>
                  <a:lnTo>
                    <a:pt x="168" y="6"/>
                  </a:lnTo>
                  <a:lnTo>
                    <a:pt x="168" y="8"/>
                  </a:lnTo>
                  <a:lnTo>
                    <a:pt x="170" y="8"/>
                  </a:lnTo>
                  <a:lnTo>
                    <a:pt x="172" y="8"/>
                  </a:lnTo>
                  <a:lnTo>
                    <a:pt x="174" y="8"/>
                  </a:lnTo>
                  <a:lnTo>
                    <a:pt x="176" y="8"/>
                  </a:lnTo>
                  <a:lnTo>
                    <a:pt x="178" y="8"/>
                  </a:lnTo>
                  <a:lnTo>
                    <a:pt x="178" y="10"/>
                  </a:lnTo>
                  <a:lnTo>
                    <a:pt x="180" y="10"/>
                  </a:lnTo>
                  <a:lnTo>
                    <a:pt x="180" y="12"/>
                  </a:lnTo>
                  <a:lnTo>
                    <a:pt x="180" y="10"/>
                  </a:lnTo>
                  <a:lnTo>
                    <a:pt x="182" y="10"/>
                  </a:lnTo>
                  <a:lnTo>
                    <a:pt x="182" y="12"/>
                  </a:lnTo>
                  <a:lnTo>
                    <a:pt x="182" y="10"/>
                  </a:lnTo>
                  <a:lnTo>
                    <a:pt x="184" y="10"/>
                  </a:lnTo>
                  <a:lnTo>
                    <a:pt x="186" y="10"/>
                  </a:lnTo>
                  <a:lnTo>
                    <a:pt x="188" y="10"/>
                  </a:lnTo>
                  <a:lnTo>
                    <a:pt x="188" y="8"/>
                  </a:lnTo>
                  <a:lnTo>
                    <a:pt x="190" y="8"/>
                  </a:lnTo>
                  <a:lnTo>
                    <a:pt x="190" y="6"/>
                  </a:lnTo>
                  <a:lnTo>
                    <a:pt x="192" y="6"/>
                  </a:lnTo>
                  <a:lnTo>
                    <a:pt x="192" y="8"/>
                  </a:lnTo>
                  <a:lnTo>
                    <a:pt x="192" y="10"/>
                  </a:lnTo>
                  <a:lnTo>
                    <a:pt x="192" y="12"/>
                  </a:lnTo>
                  <a:lnTo>
                    <a:pt x="190" y="14"/>
                  </a:lnTo>
                  <a:lnTo>
                    <a:pt x="190" y="16"/>
                  </a:lnTo>
                  <a:lnTo>
                    <a:pt x="190" y="18"/>
                  </a:lnTo>
                  <a:lnTo>
                    <a:pt x="190" y="20"/>
                  </a:lnTo>
                  <a:lnTo>
                    <a:pt x="190" y="22"/>
                  </a:lnTo>
                  <a:lnTo>
                    <a:pt x="190" y="22"/>
                  </a:lnTo>
                  <a:lnTo>
                    <a:pt x="190" y="24"/>
                  </a:lnTo>
                  <a:lnTo>
                    <a:pt x="188" y="24"/>
                  </a:lnTo>
                  <a:lnTo>
                    <a:pt x="188" y="26"/>
                  </a:lnTo>
                  <a:lnTo>
                    <a:pt x="188" y="28"/>
                  </a:lnTo>
                  <a:lnTo>
                    <a:pt x="186" y="32"/>
                  </a:lnTo>
                  <a:lnTo>
                    <a:pt x="184" y="36"/>
                  </a:lnTo>
                  <a:lnTo>
                    <a:pt x="182" y="36"/>
                  </a:lnTo>
                  <a:lnTo>
                    <a:pt x="182" y="38"/>
                  </a:lnTo>
                  <a:lnTo>
                    <a:pt x="180" y="38"/>
                  </a:lnTo>
                  <a:lnTo>
                    <a:pt x="180" y="40"/>
                  </a:lnTo>
                  <a:lnTo>
                    <a:pt x="182" y="40"/>
                  </a:lnTo>
                  <a:lnTo>
                    <a:pt x="182" y="42"/>
                  </a:lnTo>
                  <a:lnTo>
                    <a:pt x="182" y="44"/>
                  </a:lnTo>
                  <a:lnTo>
                    <a:pt x="184" y="44"/>
                  </a:lnTo>
                  <a:lnTo>
                    <a:pt x="184" y="46"/>
                  </a:lnTo>
                  <a:lnTo>
                    <a:pt x="186" y="48"/>
                  </a:lnTo>
                  <a:lnTo>
                    <a:pt x="186" y="50"/>
                  </a:lnTo>
                  <a:lnTo>
                    <a:pt x="188" y="52"/>
                  </a:lnTo>
                  <a:lnTo>
                    <a:pt x="188" y="54"/>
                  </a:lnTo>
                  <a:lnTo>
                    <a:pt x="190" y="54"/>
                  </a:lnTo>
                  <a:lnTo>
                    <a:pt x="190" y="56"/>
                  </a:lnTo>
                  <a:lnTo>
                    <a:pt x="192" y="58"/>
                  </a:lnTo>
                  <a:lnTo>
                    <a:pt x="192" y="60"/>
                  </a:lnTo>
                  <a:lnTo>
                    <a:pt x="192" y="62"/>
                  </a:lnTo>
                  <a:lnTo>
                    <a:pt x="194" y="62"/>
                  </a:lnTo>
                  <a:lnTo>
                    <a:pt x="194" y="64"/>
                  </a:lnTo>
                  <a:lnTo>
                    <a:pt x="196" y="64"/>
                  </a:lnTo>
                  <a:lnTo>
                    <a:pt x="196" y="66"/>
                  </a:lnTo>
                  <a:lnTo>
                    <a:pt x="198" y="68"/>
                  </a:lnTo>
                  <a:lnTo>
                    <a:pt x="198" y="70"/>
                  </a:lnTo>
                  <a:lnTo>
                    <a:pt x="198" y="70"/>
                  </a:lnTo>
                  <a:lnTo>
                    <a:pt x="200" y="72"/>
                  </a:lnTo>
                  <a:lnTo>
                    <a:pt x="200" y="74"/>
                  </a:lnTo>
                  <a:lnTo>
                    <a:pt x="200" y="76"/>
                  </a:lnTo>
                  <a:lnTo>
                    <a:pt x="202" y="76"/>
                  </a:lnTo>
                  <a:lnTo>
                    <a:pt x="202" y="78"/>
                  </a:lnTo>
                  <a:lnTo>
                    <a:pt x="204" y="80"/>
                  </a:lnTo>
                  <a:lnTo>
                    <a:pt x="204" y="82"/>
                  </a:lnTo>
                  <a:lnTo>
                    <a:pt x="206" y="84"/>
                  </a:lnTo>
                  <a:lnTo>
                    <a:pt x="206" y="86"/>
                  </a:lnTo>
                  <a:lnTo>
                    <a:pt x="208" y="86"/>
                  </a:lnTo>
                  <a:lnTo>
                    <a:pt x="208" y="88"/>
                  </a:lnTo>
                  <a:lnTo>
                    <a:pt x="210" y="90"/>
                  </a:lnTo>
                  <a:lnTo>
                    <a:pt x="210" y="92"/>
                  </a:lnTo>
                  <a:lnTo>
                    <a:pt x="212" y="94"/>
                  </a:lnTo>
                  <a:lnTo>
                    <a:pt x="212" y="96"/>
                  </a:lnTo>
                  <a:lnTo>
                    <a:pt x="214" y="98"/>
                  </a:lnTo>
                  <a:lnTo>
                    <a:pt x="214" y="100"/>
                  </a:lnTo>
                  <a:lnTo>
                    <a:pt x="216" y="100"/>
                  </a:lnTo>
                  <a:lnTo>
                    <a:pt x="216" y="102"/>
                  </a:lnTo>
                  <a:lnTo>
                    <a:pt x="216" y="104"/>
                  </a:lnTo>
                  <a:lnTo>
                    <a:pt x="218" y="106"/>
                  </a:lnTo>
                  <a:lnTo>
                    <a:pt x="220" y="108"/>
                  </a:lnTo>
                  <a:lnTo>
                    <a:pt x="228" y="118"/>
                  </a:lnTo>
                  <a:lnTo>
                    <a:pt x="230" y="120"/>
                  </a:lnTo>
                  <a:lnTo>
                    <a:pt x="230" y="122"/>
                  </a:lnTo>
                  <a:lnTo>
                    <a:pt x="232" y="124"/>
                  </a:lnTo>
                  <a:lnTo>
                    <a:pt x="232" y="126"/>
                  </a:lnTo>
                  <a:lnTo>
                    <a:pt x="234" y="126"/>
                  </a:lnTo>
                  <a:lnTo>
                    <a:pt x="234" y="12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62" name="Freeform 57">
              <a:extLst>
                <a:ext uri="{FF2B5EF4-FFF2-40B4-BE49-F238E27FC236}">
                  <a16:creationId xmlns:a16="http://schemas.microsoft.com/office/drawing/2014/main" id="{3DCD5C83-1BBF-4648-A43A-1D9BA9F5FDD2}"/>
                </a:ext>
              </a:extLst>
            </p:cNvPr>
            <p:cNvSpPr>
              <a:spLocks/>
            </p:cNvSpPr>
            <p:nvPr/>
          </p:nvSpPr>
          <p:spPr bwMode="auto">
            <a:xfrm>
              <a:off x="3377845" y="4249038"/>
              <a:ext cx="129640" cy="206689"/>
            </a:xfrm>
            <a:custGeom>
              <a:avLst/>
              <a:gdLst/>
              <a:ahLst/>
              <a:cxnLst>
                <a:cxn ang="0">
                  <a:pos x="2" y="125"/>
                </a:cxn>
                <a:cxn ang="0">
                  <a:pos x="2" y="119"/>
                </a:cxn>
                <a:cxn ang="0">
                  <a:pos x="8" y="115"/>
                </a:cxn>
                <a:cxn ang="0">
                  <a:pos x="10" y="113"/>
                </a:cxn>
                <a:cxn ang="0">
                  <a:pos x="12" y="107"/>
                </a:cxn>
                <a:cxn ang="0">
                  <a:pos x="14" y="99"/>
                </a:cxn>
                <a:cxn ang="0">
                  <a:pos x="22" y="89"/>
                </a:cxn>
                <a:cxn ang="0">
                  <a:pos x="28" y="85"/>
                </a:cxn>
                <a:cxn ang="0">
                  <a:pos x="36" y="89"/>
                </a:cxn>
                <a:cxn ang="0">
                  <a:pos x="44" y="93"/>
                </a:cxn>
                <a:cxn ang="0">
                  <a:pos x="44" y="83"/>
                </a:cxn>
                <a:cxn ang="0">
                  <a:pos x="42" y="79"/>
                </a:cxn>
                <a:cxn ang="0">
                  <a:pos x="40" y="69"/>
                </a:cxn>
                <a:cxn ang="0">
                  <a:pos x="40" y="65"/>
                </a:cxn>
                <a:cxn ang="0">
                  <a:pos x="36" y="49"/>
                </a:cxn>
                <a:cxn ang="0">
                  <a:pos x="32" y="43"/>
                </a:cxn>
                <a:cxn ang="0">
                  <a:pos x="54" y="33"/>
                </a:cxn>
                <a:cxn ang="0">
                  <a:pos x="76" y="18"/>
                </a:cxn>
                <a:cxn ang="0">
                  <a:pos x="106" y="2"/>
                </a:cxn>
                <a:cxn ang="0">
                  <a:pos x="112" y="6"/>
                </a:cxn>
                <a:cxn ang="0">
                  <a:pos x="114" y="14"/>
                </a:cxn>
                <a:cxn ang="0">
                  <a:pos x="116" y="16"/>
                </a:cxn>
                <a:cxn ang="0">
                  <a:pos x="116" y="23"/>
                </a:cxn>
                <a:cxn ang="0">
                  <a:pos x="114" y="31"/>
                </a:cxn>
                <a:cxn ang="0">
                  <a:pos x="112" y="39"/>
                </a:cxn>
                <a:cxn ang="0">
                  <a:pos x="120" y="41"/>
                </a:cxn>
                <a:cxn ang="0">
                  <a:pos x="120" y="47"/>
                </a:cxn>
                <a:cxn ang="0">
                  <a:pos x="120" y="55"/>
                </a:cxn>
                <a:cxn ang="0">
                  <a:pos x="120" y="65"/>
                </a:cxn>
                <a:cxn ang="0">
                  <a:pos x="118" y="71"/>
                </a:cxn>
                <a:cxn ang="0">
                  <a:pos x="120" y="79"/>
                </a:cxn>
                <a:cxn ang="0">
                  <a:pos x="124" y="85"/>
                </a:cxn>
                <a:cxn ang="0">
                  <a:pos x="124" y="91"/>
                </a:cxn>
                <a:cxn ang="0">
                  <a:pos x="124" y="95"/>
                </a:cxn>
                <a:cxn ang="0">
                  <a:pos x="124" y="103"/>
                </a:cxn>
                <a:cxn ang="0">
                  <a:pos x="122" y="109"/>
                </a:cxn>
                <a:cxn ang="0">
                  <a:pos x="124" y="115"/>
                </a:cxn>
                <a:cxn ang="0">
                  <a:pos x="126" y="123"/>
                </a:cxn>
                <a:cxn ang="0">
                  <a:pos x="126" y="129"/>
                </a:cxn>
                <a:cxn ang="0">
                  <a:pos x="120" y="133"/>
                </a:cxn>
                <a:cxn ang="0">
                  <a:pos x="124" y="153"/>
                </a:cxn>
                <a:cxn ang="0">
                  <a:pos x="130" y="161"/>
                </a:cxn>
                <a:cxn ang="0">
                  <a:pos x="132" y="169"/>
                </a:cxn>
                <a:cxn ang="0">
                  <a:pos x="136" y="175"/>
                </a:cxn>
                <a:cxn ang="0">
                  <a:pos x="132" y="181"/>
                </a:cxn>
                <a:cxn ang="0">
                  <a:pos x="128" y="187"/>
                </a:cxn>
                <a:cxn ang="0">
                  <a:pos x="122" y="195"/>
                </a:cxn>
                <a:cxn ang="0">
                  <a:pos x="114" y="201"/>
                </a:cxn>
                <a:cxn ang="0">
                  <a:pos x="108" y="199"/>
                </a:cxn>
                <a:cxn ang="0">
                  <a:pos x="108" y="205"/>
                </a:cxn>
                <a:cxn ang="0">
                  <a:pos x="106" y="209"/>
                </a:cxn>
                <a:cxn ang="0">
                  <a:pos x="102" y="215"/>
                </a:cxn>
                <a:cxn ang="0">
                  <a:pos x="76" y="173"/>
                </a:cxn>
                <a:cxn ang="0">
                  <a:pos x="68" y="163"/>
                </a:cxn>
                <a:cxn ang="0">
                  <a:pos x="62" y="161"/>
                </a:cxn>
                <a:cxn ang="0">
                  <a:pos x="54" y="157"/>
                </a:cxn>
                <a:cxn ang="0">
                  <a:pos x="48" y="151"/>
                </a:cxn>
                <a:cxn ang="0">
                  <a:pos x="40" y="149"/>
                </a:cxn>
                <a:cxn ang="0">
                  <a:pos x="32" y="145"/>
                </a:cxn>
                <a:cxn ang="0">
                  <a:pos x="28" y="141"/>
                </a:cxn>
                <a:cxn ang="0">
                  <a:pos x="22" y="135"/>
                </a:cxn>
                <a:cxn ang="0">
                  <a:pos x="18" y="133"/>
                </a:cxn>
                <a:cxn ang="0">
                  <a:pos x="14" y="127"/>
                </a:cxn>
              </a:cxnLst>
              <a:rect l="0" t="0" r="r" b="b"/>
              <a:pathLst>
                <a:path w="136" h="217">
                  <a:moveTo>
                    <a:pt x="10" y="125"/>
                  </a:moveTo>
                  <a:lnTo>
                    <a:pt x="8" y="125"/>
                  </a:lnTo>
                  <a:lnTo>
                    <a:pt x="6" y="127"/>
                  </a:lnTo>
                  <a:lnTo>
                    <a:pt x="4" y="127"/>
                  </a:lnTo>
                  <a:lnTo>
                    <a:pt x="2" y="125"/>
                  </a:lnTo>
                  <a:lnTo>
                    <a:pt x="2" y="123"/>
                  </a:lnTo>
                  <a:lnTo>
                    <a:pt x="2" y="121"/>
                  </a:lnTo>
                  <a:lnTo>
                    <a:pt x="0" y="121"/>
                  </a:lnTo>
                  <a:lnTo>
                    <a:pt x="0" y="119"/>
                  </a:lnTo>
                  <a:lnTo>
                    <a:pt x="2" y="119"/>
                  </a:lnTo>
                  <a:lnTo>
                    <a:pt x="2" y="117"/>
                  </a:lnTo>
                  <a:lnTo>
                    <a:pt x="2" y="115"/>
                  </a:lnTo>
                  <a:lnTo>
                    <a:pt x="4" y="115"/>
                  </a:lnTo>
                  <a:lnTo>
                    <a:pt x="6" y="115"/>
                  </a:lnTo>
                  <a:lnTo>
                    <a:pt x="8" y="115"/>
                  </a:lnTo>
                  <a:lnTo>
                    <a:pt x="10" y="115"/>
                  </a:lnTo>
                  <a:lnTo>
                    <a:pt x="10" y="117"/>
                  </a:lnTo>
                  <a:lnTo>
                    <a:pt x="12" y="117"/>
                  </a:lnTo>
                  <a:lnTo>
                    <a:pt x="12" y="115"/>
                  </a:lnTo>
                  <a:lnTo>
                    <a:pt x="10" y="113"/>
                  </a:lnTo>
                  <a:lnTo>
                    <a:pt x="10" y="113"/>
                  </a:lnTo>
                  <a:lnTo>
                    <a:pt x="10" y="111"/>
                  </a:lnTo>
                  <a:lnTo>
                    <a:pt x="10" y="109"/>
                  </a:lnTo>
                  <a:lnTo>
                    <a:pt x="10" y="107"/>
                  </a:lnTo>
                  <a:lnTo>
                    <a:pt x="12" y="107"/>
                  </a:lnTo>
                  <a:lnTo>
                    <a:pt x="12" y="105"/>
                  </a:lnTo>
                  <a:lnTo>
                    <a:pt x="12" y="103"/>
                  </a:lnTo>
                  <a:lnTo>
                    <a:pt x="14" y="103"/>
                  </a:lnTo>
                  <a:lnTo>
                    <a:pt x="14" y="101"/>
                  </a:lnTo>
                  <a:lnTo>
                    <a:pt x="14" y="99"/>
                  </a:lnTo>
                  <a:lnTo>
                    <a:pt x="16" y="97"/>
                  </a:lnTo>
                  <a:lnTo>
                    <a:pt x="18" y="95"/>
                  </a:lnTo>
                  <a:lnTo>
                    <a:pt x="20" y="93"/>
                  </a:lnTo>
                  <a:lnTo>
                    <a:pt x="22" y="91"/>
                  </a:lnTo>
                  <a:lnTo>
                    <a:pt x="22" y="89"/>
                  </a:lnTo>
                  <a:lnTo>
                    <a:pt x="24" y="87"/>
                  </a:lnTo>
                  <a:lnTo>
                    <a:pt x="26" y="87"/>
                  </a:lnTo>
                  <a:lnTo>
                    <a:pt x="26" y="85"/>
                  </a:lnTo>
                  <a:lnTo>
                    <a:pt x="28" y="85"/>
                  </a:lnTo>
                  <a:lnTo>
                    <a:pt x="28" y="85"/>
                  </a:lnTo>
                  <a:lnTo>
                    <a:pt x="30" y="85"/>
                  </a:lnTo>
                  <a:lnTo>
                    <a:pt x="32" y="87"/>
                  </a:lnTo>
                  <a:lnTo>
                    <a:pt x="32" y="89"/>
                  </a:lnTo>
                  <a:lnTo>
                    <a:pt x="34" y="89"/>
                  </a:lnTo>
                  <a:lnTo>
                    <a:pt x="36" y="89"/>
                  </a:lnTo>
                  <a:lnTo>
                    <a:pt x="38" y="89"/>
                  </a:lnTo>
                  <a:lnTo>
                    <a:pt x="40" y="91"/>
                  </a:lnTo>
                  <a:lnTo>
                    <a:pt x="42" y="91"/>
                  </a:lnTo>
                  <a:lnTo>
                    <a:pt x="44" y="91"/>
                  </a:lnTo>
                  <a:lnTo>
                    <a:pt x="44" y="93"/>
                  </a:lnTo>
                  <a:lnTo>
                    <a:pt x="44" y="91"/>
                  </a:lnTo>
                  <a:lnTo>
                    <a:pt x="46" y="91"/>
                  </a:lnTo>
                  <a:lnTo>
                    <a:pt x="46" y="89"/>
                  </a:lnTo>
                  <a:lnTo>
                    <a:pt x="46" y="87"/>
                  </a:lnTo>
                  <a:lnTo>
                    <a:pt x="44" y="83"/>
                  </a:lnTo>
                  <a:lnTo>
                    <a:pt x="42" y="83"/>
                  </a:lnTo>
                  <a:lnTo>
                    <a:pt x="40" y="83"/>
                  </a:lnTo>
                  <a:lnTo>
                    <a:pt x="42" y="83"/>
                  </a:lnTo>
                  <a:lnTo>
                    <a:pt x="42" y="81"/>
                  </a:lnTo>
                  <a:lnTo>
                    <a:pt x="42" y="79"/>
                  </a:lnTo>
                  <a:lnTo>
                    <a:pt x="38" y="75"/>
                  </a:lnTo>
                  <a:lnTo>
                    <a:pt x="38" y="73"/>
                  </a:lnTo>
                  <a:lnTo>
                    <a:pt x="38" y="71"/>
                  </a:lnTo>
                  <a:lnTo>
                    <a:pt x="40" y="71"/>
                  </a:lnTo>
                  <a:lnTo>
                    <a:pt x="40" y="69"/>
                  </a:lnTo>
                  <a:lnTo>
                    <a:pt x="40" y="67"/>
                  </a:lnTo>
                  <a:lnTo>
                    <a:pt x="42" y="67"/>
                  </a:lnTo>
                  <a:lnTo>
                    <a:pt x="40" y="67"/>
                  </a:lnTo>
                  <a:lnTo>
                    <a:pt x="40" y="65"/>
                  </a:lnTo>
                  <a:lnTo>
                    <a:pt x="40" y="65"/>
                  </a:lnTo>
                  <a:lnTo>
                    <a:pt x="40" y="63"/>
                  </a:lnTo>
                  <a:lnTo>
                    <a:pt x="38" y="61"/>
                  </a:lnTo>
                  <a:lnTo>
                    <a:pt x="38" y="59"/>
                  </a:lnTo>
                  <a:lnTo>
                    <a:pt x="38" y="55"/>
                  </a:lnTo>
                  <a:lnTo>
                    <a:pt x="36" y="49"/>
                  </a:lnTo>
                  <a:lnTo>
                    <a:pt x="36" y="47"/>
                  </a:lnTo>
                  <a:lnTo>
                    <a:pt x="36" y="45"/>
                  </a:lnTo>
                  <a:lnTo>
                    <a:pt x="36" y="43"/>
                  </a:lnTo>
                  <a:lnTo>
                    <a:pt x="34" y="43"/>
                  </a:lnTo>
                  <a:lnTo>
                    <a:pt x="32" y="43"/>
                  </a:lnTo>
                  <a:lnTo>
                    <a:pt x="32" y="41"/>
                  </a:lnTo>
                  <a:lnTo>
                    <a:pt x="40" y="37"/>
                  </a:lnTo>
                  <a:lnTo>
                    <a:pt x="42" y="35"/>
                  </a:lnTo>
                  <a:lnTo>
                    <a:pt x="48" y="35"/>
                  </a:lnTo>
                  <a:lnTo>
                    <a:pt x="54" y="33"/>
                  </a:lnTo>
                  <a:lnTo>
                    <a:pt x="54" y="31"/>
                  </a:lnTo>
                  <a:lnTo>
                    <a:pt x="60" y="29"/>
                  </a:lnTo>
                  <a:lnTo>
                    <a:pt x="66" y="27"/>
                  </a:lnTo>
                  <a:lnTo>
                    <a:pt x="72" y="23"/>
                  </a:lnTo>
                  <a:lnTo>
                    <a:pt x="76" y="18"/>
                  </a:lnTo>
                  <a:lnTo>
                    <a:pt x="80" y="16"/>
                  </a:lnTo>
                  <a:lnTo>
                    <a:pt x="90" y="12"/>
                  </a:lnTo>
                  <a:lnTo>
                    <a:pt x="96" y="8"/>
                  </a:lnTo>
                  <a:lnTo>
                    <a:pt x="106" y="0"/>
                  </a:lnTo>
                  <a:lnTo>
                    <a:pt x="106" y="2"/>
                  </a:lnTo>
                  <a:lnTo>
                    <a:pt x="108" y="2"/>
                  </a:lnTo>
                  <a:lnTo>
                    <a:pt x="110" y="2"/>
                  </a:lnTo>
                  <a:lnTo>
                    <a:pt x="110" y="4"/>
                  </a:lnTo>
                  <a:lnTo>
                    <a:pt x="112" y="4"/>
                  </a:lnTo>
                  <a:lnTo>
                    <a:pt x="112" y="6"/>
                  </a:lnTo>
                  <a:lnTo>
                    <a:pt x="112" y="8"/>
                  </a:lnTo>
                  <a:lnTo>
                    <a:pt x="114" y="8"/>
                  </a:lnTo>
                  <a:lnTo>
                    <a:pt x="114" y="10"/>
                  </a:lnTo>
                  <a:lnTo>
                    <a:pt x="114" y="12"/>
                  </a:lnTo>
                  <a:lnTo>
                    <a:pt x="114" y="14"/>
                  </a:lnTo>
                  <a:lnTo>
                    <a:pt x="116" y="14"/>
                  </a:lnTo>
                  <a:lnTo>
                    <a:pt x="116" y="16"/>
                  </a:lnTo>
                  <a:lnTo>
                    <a:pt x="118" y="16"/>
                  </a:lnTo>
                  <a:lnTo>
                    <a:pt x="118" y="16"/>
                  </a:lnTo>
                  <a:lnTo>
                    <a:pt x="116" y="16"/>
                  </a:lnTo>
                  <a:lnTo>
                    <a:pt x="116" y="18"/>
                  </a:lnTo>
                  <a:lnTo>
                    <a:pt x="118" y="18"/>
                  </a:lnTo>
                  <a:lnTo>
                    <a:pt x="118" y="20"/>
                  </a:lnTo>
                  <a:lnTo>
                    <a:pt x="116" y="20"/>
                  </a:lnTo>
                  <a:lnTo>
                    <a:pt x="116" y="23"/>
                  </a:lnTo>
                  <a:lnTo>
                    <a:pt x="116" y="25"/>
                  </a:lnTo>
                  <a:lnTo>
                    <a:pt x="116" y="27"/>
                  </a:lnTo>
                  <a:lnTo>
                    <a:pt x="116" y="29"/>
                  </a:lnTo>
                  <a:lnTo>
                    <a:pt x="116" y="31"/>
                  </a:lnTo>
                  <a:lnTo>
                    <a:pt x="114" y="31"/>
                  </a:lnTo>
                  <a:lnTo>
                    <a:pt x="114" y="33"/>
                  </a:lnTo>
                  <a:lnTo>
                    <a:pt x="112" y="33"/>
                  </a:lnTo>
                  <a:lnTo>
                    <a:pt x="112" y="35"/>
                  </a:lnTo>
                  <a:lnTo>
                    <a:pt x="112" y="37"/>
                  </a:lnTo>
                  <a:lnTo>
                    <a:pt x="112" y="39"/>
                  </a:lnTo>
                  <a:lnTo>
                    <a:pt x="112" y="41"/>
                  </a:lnTo>
                  <a:lnTo>
                    <a:pt x="114" y="41"/>
                  </a:lnTo>
                  <a:lnTo>
                    <a:pt x="116" y="41"/>
                  </a:lnTo>
                  <a:lnTo>
                    <a:pt x="118" y="41"/>
                  </a:lnTo>
                  <a:lnTo>
                    <a:pt x="120" y="41"/>
                  </a:lnTo>
                  <a:lnTo>
                    <a:pt x="122" y="41"/>
                  </a:lnTo>
                  <a:lnTo>
                    <a:pt x="122" y="43"/>
                  </a:lnTo>
                  <a:lnTo>
                    <a:pt x="122" y="45"/>
                  </a:lnTo>
                  <a:lnTo>
                    <a:pt x="122" y="47"/>
                  </a:lnTo>
                  <a:lnTo>
                    <a:pt x="120" y="47"/>
                  </a:lnTo>
                  <a:lnTo>
                    <a:pt x="120" y="51"/>
                  </a:lnTo>
                  <a:lnTo>
                    <a:pt x="118" y="51"/>
                  </a:lnTo>
                  <a:lnTo>
                    <a:pt x="118" y="53"/>
                  </a:lnTo>
                  <a:lnTo>
                    <a:pt x="120" y="53"/>
                  </a:lnTo>
                  <a:lnTo>
                    <a:pt x="120" y="55"/>
                  </a:lnTo>
                  <a:lnTo>
                    <a:pt x="120" y="57"/>
                  </a:lnTo>
                  <a:lnTo>
                    <a:pt x="120" y="59"/>
                  </a:lnTo>
                  <a:lnTo>
                    <a:pt x="120" y="61"/>
                  </a:lnTo>
                  <a:lnTo>
                    <a:pt x="120" y="63"/>
                  </a:lnTo>
                  <a:lnTo>
                    <a:pt x="120" y="65"/>
                  </a:lnTo>
                  <a:lnTo>
                    <a:pt x="120" y="65"/>
                  </a:lnTo>
                  <a:lnTo>
                    <a:pt x="120" y="67"/>
                  </a:lnTo>
                  <a:lnTo>
                    <a:pt x="120" y="69"/>
                  </a:lnTo>
                  <a:lnTo>
                    <a:pt x="120" y="71"/>
                  </a:lnTo>
                  <a:lnTo>
                    <a:pt x="118" y="71"/>
                  </a:lnTo>
                  <a:lnTo>
                    <a:pt x="118" y="73"/>
                  </a:lnTo>
                  <a:lnTo>
                    <a:pt x="120" y="73"/>
                  </a:lnTo>
                  <a:lnTo>
                    <a:pt x="120" y="75"/>
                  </a:lnTo>
                  <a:lnTo>
                    <a:pt x="120" y="77"/>
                  </a:lnTo>
                  <a:lnTo>
                    <a:pt x="120" y="79"/>
                  </a:lnTo>
                  <a:lnTo>
                    <a:pt x="120" y="81"/>
                  </a:lnTo>
                  <a:lnTo>
                    <a:pt x="122" y="81"/>
                  </a:lnTo>
                  <a:lnTo>
                    <a:pt x="122" y="83"/>
                  </a:lnTo>
                  <a:lnTo>
                    <a:pt x="122" y="85"/>
                  </a:lnTo>
                  <a:lnTo>
                    <a:pt x="124" y="85"/>
                  </a:lnTo>
                  <a:lnTo>
                    <a:pt x="124" y="87"/>
                  </a:lnTo>
                  <a:lnTo>
                    <a:pt x="124" y="87"/>
                  </a:lnTo>
                  <a:lnTo>
                    <a:pt x="124" y="89"/>
                  </a:lnTo>
                  <a:lnTo>
                    <a:pt x="124" y="91"/>
                  </a:lnTo>
                  <a:lnTo>
                    <a:pt x="124" y="91"/>
                  </a:lnTo>
                  <a:lnTo>
                    <a:pt x="124" y="93"/>
                  </a:lnTo>
                  <a:lnTo>
                    <a:pt x="122" y="93"/>
                  </a:lnTo>
                  <a:lnTo>
                    <a:pt x="124" y="93"/>
                  </a:lnTo>
                  <a:lnTo>
                    <a:pt x="122" y="95"/>
                  </a:lnTo>
                  <a:lnTo>
                    <a:pt x="124" y="95"/>
                  </a:lnTo>
                  <a:lnTo>
                    <a:pt x="124" y="97"/>
                  </a:lnTo>
                  <a:lnTo>
                    <a:pt x="124" y="97"/>
                  </a:lnTo>
                  <a:lnTo>
                    <a:pt x="124" y="99"/>
                  </a:lnTo>
                  <a:lnTo>
                    <a:pt x="124" y="101"/>
                  </a:lnTo>
                  <a:lnTo>
                    <a:pt x="124" y="103"/>
                  </a:lnTo>
                  <a:lnTo>
                    <a:pt x="124" y="103"/>
                  </a:lnTo>
                  <a:lnTo>
                    <a:pt x="124" y="105"/>
                  </a:lnTo>
                  <a:lnTo>
                    <a:pt x="122" y="105"/>
                  </a:lnTo>
                  <a:lnTo>
                    <a:pt x="122" y="107"/>
                  </a:lnTo>
                  <a:lnTo>
                    <a:pt x="122" y="109"/>
                  </a:lnTo>
                  <a:lnTo>
                    <a:pt x="122" y="111"/>
                  </a:lnTo>
                  <a:lnTo>
                    <a:pt x="122" y="113"/>
                  </a:lnTo>
                  <a:lnTo>
                    <a:pt x="122" y="113"/>
                  </a:lnTo>
                  <a:lnTo>
                    <a:pt x="122" y="115"/>
                  </a:lnTo>
                  <a:lnTo>
                    <a:pt x="124" y="115"/>
                  </a:lnTo>
                  <a:lnTo>
                    <a:pt x="124" y="117"/>
                  </a:lnTo>
                  <a:lnTo>
                    <a:pt x="124" y="117"/>
                  </a:lnTo>
                  <a:lnTo>
                    <a:pt x="124" y="119"/>
                  </a:lnTo>
                  <a:lnTo>
                    <a:pt x="124" y="121"/>
                  </a:lnTo>
                  <a:lnTo>
                    <a:pt x="126" y="123"/>
                  </a:lnTo>
                  <a:lnTo>
                    <a:pt x="126" y="125"/>
                  </a:lnTo>
                  <a:lnTo>
                    <a:pt x="128" y="125"/>
                  </a:lnTo>
                  <a:lnTo>
                    <a:pt x="128" y="127"/>
                  </a:lnTo>
                  <a:lnTo>
                    <a:pt x="128" y="129"/>
                  </a:lnTo>
                  <a:lnTo>
                    <a:pt x="126" y="129"/>
                  </a:lnTo>
                  <a:lnTo>
                    <a:pt x="124" y="129"/>
                  </a:lnTo>
                  <a:lnTo>
                    <a:pt x="124" y="129"/>
                  </a:lnTo>
                  <a:lnTo>
                    <a:pt x="122" y="131"/>
                  </a:lnTo>
                  <a:lnTo>
                    <a:pt x="120" y="131"/>
                  </a:lnTo>
                  <a:lnTo>
                    <a:pt x="120" y="133"/>
                  </a:lnTo>
                  <a:lnTo>
                    <a:pt x="118" y="133"/>
                  </a:lnTo>
                  <a:lnTo>
                    <a:pt x="118" y="135"/>
                  </a:lnTo>
                  <a:lnTo>
                    <a:pt x="120" y="139"/>
                  </a:lnTo>
                  <a:lnTo>
                    <a:pt x="124" y="147"/>
                  </a:lnTo>
                  <a:lnTo>
                    <a:pt x="124" y="153"/>
                  </a:lnTo>
                  <a:lnTo>
                    <a:pt x="126" y="155"/>
                  </a:lnTo>
                  <a:lnTo>
                    <a:pt x="126" y="157"/>
                  </a:lnTo>
                  <a:lnTo>
                    <a:pt x="128" y="159"/>
                  </a:lnTo>
                  <a:lnTo>
                    <a:pt x="128" y="161"/>
                  </a:lnTo>
                  <a:lnTo>
                    <a:pt x="130" y="161"/>
                  </a:lnTo>
                  <a:lnTo>
                    <a:pt x="130" y="163"/>
                  </a:lnTo>
                  <a:lnTo>
                    <a:pt x="130" y="165"/>
                  </a:lnTo>
                  <a:lnTo>
                    <a:pt x="132" y="165"/>
                  </a:lnTo>
                  <a:lnTo>
                    <a:pt x="132" y="167"/>
                  </a:lnTo>
                  <a:lnTo>
                    <a:pt x="132" y="169"/>
                  </a:lnTo>
                  <a:lnTo>
                    <a:pt x="134" y="169"/>
                  </a:lnTo>
                  <a:lnTo>
                    <a:pt x="134" y="171"/>
                  </a:lnTo>
                  <a:lnTo>
                    <a:pt x="134" y="173"/>
                  </a:lnTo>
                  <a:lnTo>
                    <a:pt x="136" y="173"/>
                  </a:lnTo>
                  <a:lnTo>
                    <a:pt x="136" y="175"/>
                  </a:lnTo>
                  <a:lnTo>
                    <a:pt x="136" y="177"/>
                  </a:lnTo>
                  <a:lnTo>
                    <a:pt x="136" y="179"/>
                  </a:lnTo>
                  <a:lnTo>
                    <a:pt x="134" y="179"/>
                  </a:lnTo>
                  <a:lnTo>
                    <a:pt x="134" y="181"/>
                  </a:lnTo>
                  <a:lnTo>
                    <a:pt x="132" y="181"/>
                  </a:lnTo>
                  <a:lnTo>
                    <a:pt x="132" y="183"/>
                  </a:lnTo>
                  <a:lnTo>
                    <a:pt x="130" y="183"/>
                  </a:lnTo>
                  <a:lnTo>
                    <a:pt x="130" y="185"/>
                  </a:lnTo>
                  <a:lnTo>
                    <a:pt x="128" y="185"/>
                  </a:lnTo>
                  <a:lnTo>
                    <a:pt x="128" y="187"/>
                  </a:lnTo>
                  <a:lnTo>
                    <a:pt x="126" y="189"/>
                  </a:lnTo>
                  <a:lnTo>
                    <a:pt x="124" y="191"/>
                  </a:lnTo>
                  <a:lnTo>
                    <a:pt x="124" y="193"/>
                  </a:lnTo>
                  <a:lnTo>
                    <a:pt x="124" y="193"/>
                  </a:lnTo>
                  <a:lnTo>
                    <a:pt x="122" y="195"/>
                  </a:lnTo>
                  <a:lnTo>
                    <a:pt x="120" y="197"/>
                  </a:lnTo>
                  <a:lnTo>
                    <a:pt x="120" y="199"/>
                  </a:lnTo>
                  <a:lnTo>
                    <a:pt x="118" y="201"/>
                  </a:lnTo>
                  <a:lnTo>
                    <a:pt x="116" y="201"/>
                  </a:lnTo>
                  <a:lnTo>
                    <a:pt x="114" y="201"/>
                  </a:lnTo>
                  <a:lnTo>
                    <a:pt x="114" y="199"/>
                  </a:lnTo>
                  <a:lnTo>
                    <a:pt x="112" y="199"/>
                  </a:lnTo>
                  <a:lnTo>
                    <a:pt x="110" y="197"/>
                  </a:lnTo>
                  <a:lnTo>
                    <a:pt x="110" y="199"/>
                  </a:lnTo>
                  <a:lnTo>
                    <a:pt x="108" y="199"/>
                  </a:lnTo>
                  <a:lnTo>
                    <a:pt x="106" y="199"/>
                  </a:lnTo>
                  <a:lnTo>
                    <a:pt x="106" y="201"/>
                  </a:lnTo>
                  <a:lnTo>
                    <a:pt x="106" y="203"/>
                  </a:lnTo>
                  <a:lnTo>
                    <a:pt x="108" y="203"/>
                  </a:lnTo>
                  <a:lnTo>
                    <a:pt x="108" y="205"/>
                  </a:lnTo>
                  <a:lnTo>
                    <a:pt x="108" y="207"/>
                  </a:lnTo>
                  <a:lnTo>
                    <a:pt x="108" y="209"/>
                  </a:lnTo>
                  <a:lnTo>
                    <a:pt x="108" y="209"/>
                  </a:lnTo>
                  <a:lnTo>
                    <a:pt x="106" y="209"/>
                  </a:lnTo>
                  <a:lnTo>
                    <a:pt x="106" y="209"/>
                  </a:lnTo>
                  <a:lnTo>
                    <a:pt x="104" y="209"/>
                  </a:lnTo>
                  <a:lnTo>
                    <a:pt x="104" y="209"/>
                  </a:lnTo>
                  <a:lnTo>
                    <a:pt x="102" y="211"/>
                  </a:lnTo>
                  <a:lnTo>
                    <a:pt x="102" y="213"/>
                  </a:lnTo>
                  <a:lnTo>
                    <a:pt x="102" y="215"/>
                  </a:lnTo>
                  <a:lnTo>
                    <a:pt x="102" y="217"/>
                  </a:lnTo>
                  <a:lnTo>
                    <a:pt x="96" y="209"/>
                  </a:lnTo>
                  <a:lnTo>
                    <a:pt x="86" y="193"/>
                  </a:lnTo>
                  <a:lnTo>
                    <a:pt x="82" y="183"/>
                  </a:lnTo>
                  <a:lnTo>
                    <a:pt x="76" y="173"/>
                  </a:lnTo>
                  <a:lnTo>
                    <a:pt x="74" y="169"/>
                  </a:lnTo>
                  <a:lnTo>
                    <a:pt x="72" y="165"/>
                  </a:lnTo>
                  <a:lnTo>
                    <a:pt x="72" y="163"/>
                  </a:lnTo>
                  <a:lnTo>
                    <a:pt x="70" y="163"/>
                  </a:lnTo>
                  <a:lnTo>
                    <a:pt x="68" y="163"/>
                  </a:lnTo>
                  <a:lnTo>
                    <a:pt x="68" y="161"/>
                  </a:lnTo>
                  <a:lnTo>
                    <a:pt x="66" y="161"/>
                  </a:lnTo>
                  <a:lnTo>
                    <a:pt x="64" y="161"/>
                  </a:lnTo>
                  <a:lnTo>
                    <a:pt x="64" y="161"/>
                  </a:lnTo>
                  <a:lnTo>
                    <a:pt x="62" y="161"/>
                  </a:lnTo>
                  <a:lnTo>
                    <a:pt x="62" y="159"/>
                  </a:lnTo>
                  <a:lnTo>
                    <a:pt x="60" y="159"/>
                  </a:lnTo>
                  <a:lnTo>
                    <a:pt x="58" y="159"/>
                  </a:lnTo>
                  <a:lnTo>
                    <a:pt x="56" y="159"/>
                  </a:lnTo>
                  <a:lnTo>
                    <a:pt x="54" y="157"/>
                  </a:lnTo>
                  <a:lnTo>
                    <a:pt x="52" y="157"/>
                  </a:lnTo>
                  <a:lnTo>
                    <a:pt x="52" y="155"/>
                  </a:lnTo>
                  <a:lnTo>
                    <a:pt x="50" y="155"/>
                  </a:lnTo>
                  <a:lnTo>
                    <a:pt x="50" y="153"/>
                  </a:lnTo>
                  <a:lnTo>
                    <a:pt x="48" y="151"/>
                  </a:lnTo>
                  <a:lnTo>
                    <a:pt x="46" y="151"/>
                  </a:lnTo>
                  <a:lnTo>
                    <a:pt x="44" y="151"/>
                  </a:lnTo>
                  <a:lnTo>
                    <a:pt x="44" y="149"/>
                  </a:lnTo>
                  <a:lnTo>
                    <a:pt x="42" y="149"/>
                  </a:lnTo>
                  <a:lnTo>
                    <a:pt x="40" y="149"/>
                  </a:lnTo>
                  <a:lnTo>
                    <a:pt x="38" y="149"/>
                  </a:lnTo>
                  <a:lnTo>
                    <a:pt x="36" y="147"/>
                  </a:lnTo>
                  <a:lnTo>
                    <a:pt x="34" y="147"/>
                  </a:lnTo>
                  <a:lnTo>
                    <a:pt x="34" y="145"/>
                  </a:lnTo>
                  <a:lnTo>
                    <a:pt x="32" y="145"/>
                  </a:lnTo>
                  <a:lnTo>
                    <a:pt x="32" y="143"/>
                  </a:lnTo>
                  <a:lnTo>
                    <a:pt x="30" y="143"/>
                  </a:lnTo>
                  <a:lnTo>
                    <a:pt x="28" y="143"/>
                  </a:lnTo>
                  <a:lnTo>
                    <a:pt x="28" y="141"/>
                  </a:lnTo>
                  <a:lnTo>
                    <a:pt x="28" y="141"/>
                  </a:lnTo>
                  <a:lnTo>
                    <a:pt x="28" y="139"/>
                  </a:lnTo>
                  <a:lnTo>
                    <a:pt x="26" y="139"/>
                  </a:lnTo>
                  <a:lnTo>
                    <a:pt x="24" y="137"/>
                  </a:lnTo>
                  <a:lnTo>
                    <a:pt x="24" y="135"/>
                  </a:lnTo>
                  <a:lnTo>
                    <a:pt x="22" y="135"/>
                  </a:lnTo>
                  <a:lnTo>
                    <a:pt x="20" y="135"/>
                  </a:lnTo>
                  <a:lnTo>
                    <a:pt x="20" y="133"/>
                  </a:lnTo>
                  <a:lnTo>
                    <a:pt x="18" y="133"/>
                  </a:lnTo>
                  <a:lnTo>
                    <a:pt x="20" y="133"/>
                  </a:lnTo>
                  <a:lnTo>
                    <a:pt x="18" y="133"/>
                  </a:lnTo>
                  <a:lnTo>
                    <a:pt x="16" y="133"/>
                  </a:lnTo>
                  <a:lnTo>
                    <a:pt x="16" y="131"/>
                  </a:lnTo>
                  <a:lnTo>
                    <a:pt x="16" y="129"/>
                  </a:lnTo>
                  <a:lnTo>
                    <a:pt x="16" y="127"/>
                  </a:lnTo>
                  <a:lnTo>
                    <a:pt x="14" y="127"/>
                  </a:lnTo>
                  <a:lnTo>
                    <a:pt x="12" y="127"/>
                  </a:lnTo>
                  <a:lnTo>
                    <a:pt x="12" y="125"/>
                  </a:lnTo>
                  <a:lnTo>
                    <a:pt x="10" y="12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63" name="Freeform 58">
              <a:extLst>
                <a:ext uri="{FF2B5EF4-FFF2-40B4-BE49-F238E27FC236}">
                  <a16:creationId xmlns:a16="http://schemas.microsoft.com/office/drawing/2014/main" id="{A8D8ED64-F381-44B3-B5EF-B399647D9041}"/>
                </a:ext>
              </a:extLst>
            </p:cNvPr>
            <p:cNvSpPr>
              <a:spLocks/>
            </p:cNvSpPr>
            <p:nvPr/>
          </p:nvSpPr>
          <p:spPr bwMode="auto">
            <a:xfrm>
              <a:off x="3987914" y="4012823"/>
              <a:ext cx="230683" cy="456238"/>
            </a:xfrm>
            <a:custGeom>
              <a:avLst/>
              <a:gdLst/>
              <a:ahLst/>
              <a:cxnLst>
                <a:cxn ang="0">
                  <a:pos x="210" y="160"/>
                </a:cxn>
                <a:cxn ang="0">
                  <a:pos x="186" y="206"/>
                </a:cxn>
                <a:cxn ang="0">
                  <a:pos x="186" y="224"/>
                </a:cxn>
                <a:cxn ang="0">
                  <a:pos x="188" y="234"/>
                </a:cxn>
                <a:cxn ang="0">
                  <a:pos x="196" y="248"/>
                </a:cxn>
                <a:cxn ang="0">
                  <a:pos x="206" y="271"/>
                </a:cxn>
                <a:cxn ang="0">
                  <a:pos x="208" y="287"/>
                </a:cxn>
                <a:cxn ang="0">
                  <a:pos x="216" y="327"/>
                </a:cxn>
                <a:cxn ang="0">
                  <a:pos x="228" y="351"/>
                </a:cxn>
                <a:cxn ang="0">
                  <a:pos x="228" y="367"/>
                </a:cxn>
                <a:cxn ang="0">
                  <a:pos x="230" y="383"/>
                </a:cxn>
                <a:cxn ang="0">
                  <a:pos x="232" y="401"/>
                </a:cxn>
                <a:cxn ang="0">
                  <a:pos x="238" y="413"/>
                </a:cxn>
                <a:cxn ang="0">
                  <a:pos x="234" y="415"/>
                </a:cxn>
                <a:cxn ang="0">
                  <a:pos x="234" y="425"/>
                </a:cxn>
                <a:cxn ang="0">
                  <a:pos x="226" y="415"/>
                </a:cxn>
                <a:cxn ang="0">
                  <a:pos x="214" y="409"/>
                </a:cxn>
                <a:cxn ang="0">
                  <a:pos x="206" y="411"/>
                </a:cxn>
                <a:cxn ang="0">
                  <a:pos x="208" y="421"/>
                </a:cxn>
                <a:cxn ang="0">
                  <a:pos x="176" y="449"/>
                </a:cxn>
                <a:cxn ang="0">
                  <a:pos x="168" y="469"/>
                </a:cxn>
                <a:cxn ang="0">
                  <a:pos x="158" y="475"/>
                </a:cxn>
                <a:cxn ang="0">
                  <a:pos x="160" y="447"/>
                </a:cxn>
                <a:cxn ang="0">
                  <a:pos x="152" y="409"/>
                </a:cxn>
                <a:cxn ang="0">
                  <a:pos x="148" y="393"/>
                </a:cxn>
                <a:cxn ang="0">
                  <a:pos x="146" y="359"/>
                </a:cxn>
                <a:cxn ang="0">
                  <a:pos x="144" y="347"/>
                </a:cxn>
                <a:cxn ang="0">
                  <a:pos x="138" y="345"/>
                </a:cxn>
                <a:cxn ang="0">
                  <a:pos x="90" y="321"/>
                </a:cxn>
                <a:cxn ang="0">
                  <a:pos x="92" y="313"/>
                </a:cxn>
                <a:cxn ang="0">
                  <a:pos x="90" y="305"/>
                </a:cxn>
                <a:cxn ang="0">
                  <a:pos x="88" y="291"/>
                </a:cxn>
                <a:cxn ang="0">
                  <a:pos x="88" y="277"/>
                </a:cxn>
                <a:cxn ang="0">
                  <a:pos x="82" y="268"/>
                </a:cxn>
                <a:cxn ang="0">
                  <a:pos x="84" y="258"/>
                </a:cxn>
                <a:cxn ang="0">
                  <a:pos x="78" y="246"/>
                </a:cxn>
                <a:cxn ang="0">
                  <a:pos x="70" y="234"/>
                </a:cxn>
                <a:cxn ang="0">
                  <a:pos x="40" y="232"/>
                </a:cxn>
                <a:cxn ang="0">
                  <a:pos x="28" y="224"/>
                </a:cxn>
                <a:cxn ang="0">
                  <a:pos x="14" y="216"/>
                </a:cxn>
                <a:cxn ang="0">
                  <a:pos x="6" y="200"/>
                </a:cxn>
                <a:cxn ang="0">
                  <a:pos x="18" y="172"/>
                </a:cxn>
                <a:cxn ang="0">
                  <a:pos x="4" y="150"/>
                </a:cxn>
                <a:cxn ang="0">
                  <a:pos x="4" y="118"/>
                </a:cxn>
                <a:cxn ang="0">
                  <a:pos x="20" y="116"/>
                </a:cxn>
                <a:cxn ang="0">
                  <a:pos x="22" y="96"/>
                </a:cxn>
                <a:cxn ang="0">
                  <a:pos x="20" y="84"/>
                </a:cxn>
                <a:cxn ang="0">
                  <a:pos x="32" y="62"/>
                </a:cxn>
                <a:cxn ang="0">
                  <a:pos x="58" y="50"/>
                </a:cxn>
                <a:cxn ang="0">
                  <a:pos x="88" y="50"/>
                </a:cxn>
                <a:cxn ang="0">
                  <a:pos x="102" y="44"/>
                </a:cxn>
                <a:cxn ang="0">
                  <a:pos x="104" y="24"/>
                </a:cxn>
                <a:cxn ang="0">
                  <a:pos x="134" y="18"/>
                </a:cxn>
                <a:cxn ang="0">
                  <a:pos x="168" y="32"/>
                </a:cxn>
                <a:cxn ang="0">
                  <a:pos x="204" y="70"/>
                </a:cxn>
                <a:cxn ang="0">
                  <a:pos x="166" y="78"/>
                </a:cxn>
                <a:cxn ang="0">
                  <a:pos x="158" y="88"/>
                </a:cxn>
                <a:cxn ang="0">
                  <a:pos x="164" y="108"/>
                </a:cxn>
              </a:cxnLst>
              <a:rect l="0" t="0" r="r" b="b"/>
              <a:pathLst>
                <a:path w="242" h="479">
                  <a:moveTo>
                    <a:pt x="196" y="112"/>
                  </a:moveTo>
                  <a:lnTo>
                    <a:pt x="206" y="130"/>
                  </a:lnTo>
                  <a:lnTo>
                    <a:pt x="208" y="130"/>
                  </a:lnTo>
                  <a:lnTo>
                    <a:pt x="216" y="138"/>
                  </a:lnTo>
                  <a:lnTo>
                    <a:pt x="216" y="140"/>
                  </a:lnTo>
                  <a:lnTo>
                    <a:pt x="218" y="146"/>
                  </a:lnTo>
                  <a:lnTo>
                    <a:pt x="216" y="148"/>
                  </a:lnTo>
                  <a:lnTo>
                    <a:pt x="212" y="156"/>
                  </a:lnTo>
                  <a:lnTo>
                    <a:pt x="210" y="160"/>
                  </a:lnTo>
                  <a:lnTo>
                    <a:pt x="208" y="162"/>
                  </a:lnTo>
                  <a:lnTo>
                    <a:pt x="204" y="172"/>
                  </a:lnTo>
                  <a:lnTo>
                    <a:pt x="202" y="176"/>
                  </a:lnTo>
                  <a:lnTo>
                    <a:pt x="194" y="188"/>
                  </a:lnTo>
                  <a:lnTo>
                    <a:pt x="188" y="200"/>
                  </a:lnTo>
                  <a:lnTo>
                    <a:pt x="188" y="202"/>
                  </a:lnTo>
                  <a:lnTo>
                    <a:pt x="186" y="202"/>
                  </a:lnTo>
                  <a:lnTo>
                    <a:pt x="186" y="204"/>
                  </a:lnTo>
                  <a:lnTo>
                    <a:pt x="186" y="206"/>
                  </a:lnTo>
                  <a:lnTo>
                    <a:pt x="186" y="208"/>
                  </a:lnTo>
                  <a:lnTo>
                    <a:pt x="184" y="210"/>
                  </a:lnTo>
                  <a:lnTo>
                    <a:pt x="184" y="212"/>
                  </a:lnTo>
                  <a:lnTo>
                    <a:pt x="184" y="214"/>
                  </a:lnTo>
                  <a:lnTo>
                    <a:pt x="184" y="216"/>
                  </a:lnTo>
                  <a:lnTo>
                    <a:pt x="184" y="216"/>
                  </a:lnTo>
                  <a:lnTo>
                    <a:pt x="184" y="218"/>
                  </a:lnTo>
                  <a:lnTo>
                    <a:pt x="188" y="222"/>
                  </a:lnTo>
                  <a:lnTo>
                    <a:pt x="186" y="224"/>
                  </a:lnTo>
                  <a:lnTo>
                    <a:pt x="184" y="224"/>
                  </a:lnTo>
                  <a:lnTo>
                    <a:pt x="184" y="226"/>
                  </a:lnTo>
                  <a:lnTo>
                    <a:pt x="182" y="226"/>
                  </a:lnTo>
                  <a:lnTo>
                    <a:pt x="182" y="228"/>
                  </a:lnTo>
                  <a:lnTo>
                    <a:pt x="182" y="230"/>
                  </a:lnTo>
                  <a:lnTo>
                    <a:pt x="182" y="232"/>
                  </a:lnTo>
                  <a:lnTo>
                    <a:pt x="184" y="232"/>
                  </a:lnTo>
                  <a:lnTo>
                    <a:pt x="186" y="232"/>
                  </a:lnTo>
                  <a:lnTo>
                    <a:pt x="188" y="234"/>
                  </a:lnTo>
                  <a:lnTo>
                    <a:pt x="190" y="234"/>
                  </a:lnTo>
                  <a:lnTo>
                    <a:pt x="190" y="236"/>
                  </a:lnTo>
                  <a:lnTo>
                    <a:pt x="192" y="236"/>
                  </a:lnTo>
                  <a:lnTo>
                    <a:pt x="194" y="238"/>
                  </a:lnTo>
                  <a:lnTo>
                    <a:pt x="194" y="240"/>
                  </a:lnTo>
                  <a:lnTo>
                    <a:pt x="192" y="242"/>
                  </a:lnTo>
                  <a:lnTo>
                    <a:pt x="190" y="244"/>
                  </a:lnTo>
                  <a:lnTo>
                    <a:pt x="192" y="246"/>
                  </a:lnTo>
                  <a:lnTo>
                    <a:pt x="196" y="248"/>
                  </a:lnTo>
                  <a:lnTo>
                    <a:pt x="196" y="250"/>
                  </a:lnTo>
                  <a:lnTo>
                    <a:pt x="198" y="252"/>
                  </a:lnTo>
                  <a:lnTo>
                    <a:pt x="200" y="254"/>
                  </a:lnTo>
                  <a:lnTo>
                    <a:pt x="200" y="256"/>
                  </a:lnTo>
                  <a:lnTo>
                    <a:pt x="204" y="260"/>
                  </a:lnTo>
                  <a:lnTo>
                    <a:pt x="204" y="264"/>
                  </a:lnTo>
                  <a:lnTo>
                    <a:pt x="204" y="268"/>
                  </a:lnTo>
                  <a:lnTo>
                    <a:pt x="204" y="271"/>
                  </a:lnTo>
                  <a:lnTo>
                    <a:pt x="206" y="271"/>
                  </a:lnTo>
                  <a:lnTo>
                    <a:pt x="208" y="271"/>
                  </a:lnTo>
                  <a:lnTo>
                    <a:pt x="208" y="273"/>
                  </a:lnTo>
                  <a:lnTo>
                    <a:pt x="208" y="275"/>
                  </a:lnTo>
                  <a:lnTo>
                    <a:pt x="210" y="277"/>
                  </a:lnTo>
                  <a:lnTo>
                    <a:pt x="210" y="279"/>
                  </a:lnTo>
                  <a:lnTo>
                    <a:pt x="210" y="281"/>
                  </a:lnTo>
                  <a:lnTo>
                    <a:pt x="208" y="283"/>
                  </a:lnTo>
                  <a:lnTo>
                    <a:pt x="208" y="285"/>
                  </a:lnTo>
                  <a:lnTo>
                    <a:pt x="208" y="287"/>
                  </a:lnTo>
                  <a:lnTo>
                    <a:pt x="208" y="289"/>
                  </a:lnTo>
                  <a:lnTo>
                    <a:pt x="208" y="291"/>
                  </a:lnTo>
                  <a:lnTo>
                    <a:pt x="208" y="293"/>
                  </a:lnTo>
                  <a:lnTo>
                    <a:pt x="208" y="295"/>
                  </a:lnTo>
                  <a:lnTo>
                    <a:pt x="208" y="297"/>
                  </a:lnTo>
                  <a:lnTo>
                    <a:pt x="210" y="305"/>
                  </a:lnTo>
                  <a:lnTo>
                    <a:pt x="214" y="319"/>
                  </a:lnTo>
                  <a:lnTo>
                    <a:pt x="216" y="325"/>
                  </a:lnTo>
                  <a:lnTo>
                    <a:pt x="216" y="327"/>
                  </a:lnTo>
                  <a:lnTo>
                    <a:pt x="216" y="329"/>
                  </a:lnTo>
                  <a:lnTo>
                    <a:pt x="218" y="335"/>
                  </a:lnTo>
                  <a:lnTo>
                    <a:pt x="220" y="339"/>
                  </a:lnTo>
                  <a:lnTo>
                    <a:pt x="222" y="341"/>
                  </a:lnTo>
                  <a:lnTo>
                    <a:pt x="226" y="345"/>
                  </a:lnTo>
                  <a:lnTo>
                    <a:pt x="226" y="347"/>
                  </a:lnTo>
                  <a:lnTo>
                    <a:pt x="228" y="347"/>
                  </a:lnTo>
                  <a:lnTo>
                    <a:pt x="228" y="349"/>
                  </a:lnTo>
                  <a:lnTo>
                    <a:pt x="228" y="351"/>
                  </a:lnTo>
                  <a:lnTo>
                    <a:pt x="228" y="353"/>
                  </a:lnTo>
                  <a:lnTo>
                    <a:pt x="228" y="355"/>
                  </a:lnTo>
                  <a:lnTo>
                    <a:pt x="228" y="357"/>
                  </a:lnTo>
                  <a:lnTo>
                    <a:pt x="228" y="359"/>
                  </a:lnTo>
                  <a:lnTo>
                    <a:pt x="228" y="361"/>
                  </a:lnTo>
                  <a:lnTo>
                    <a:pt x="230" y="361"/>
                  </a:lnTo>
                  <a:lnTo>
                    <a:pt x="230" y="363"/>
                  </a:lnTo>
                  <a:lnTo>
                    <a:pt x="228" y="365"/>
                  </a:lnTo>
                  <a:lnTo>
                    <a:pt x="228" y="367"/>
                  </a:lnTo>
                  <a:lnTo>
                    <a:pt x="228" y="369"/>
                  </a:lnTo>
                  <a:lnTo>
                    <a:pt x="228" y="371"/>
                  </a:lnTo>
                  <a:lnTo>
                    <a:pt x="228" y="373"/>
                  </a:lnTo>
                  <a:lnTo>
                    <a:pt x="228" y="375"/>
                  </a:lnTo>
                  <a:lnTo>
                    <a:pt x="228" y="377"/>
                  </a:lnTo>
                  <a:lnTo>
                    <a:pt x="228" y="379"/>
                  </a:lnTo>
                  <a:lnTo>
                    <a:pt x="228" y="381"/>
                  </a:lnTo>
                  <a:lnTo>
                    <a:pt x="230" y="381"/>
                  </a:lnTo>
                  <a:lnTo>
                    <a:pt x="230" y="383"/>
                  </a:lnTo>
                  <a:lnTo>
                    <a:pt x="230" y="385"/>
                  </a:lnTo>
                  <a:lnTo>
                    <a:pt x="232" y="387"/>
                  </a:lnTo>
                  <a:lnTo>
                    <a:pt x="232" y="389"/>
                  </a:lnTo>
                  <a:lnTo>
                    <a:pt x="230" y="391"/>
                  </a:lnTo>
                  <a:lnTo>
                    <a:pt x="232" y="393"/>
                  </a:lnTo>
                  <a:lnTo>
                    <a:pt x="232" y="395"/>
                  </a:lnTo>
                  <a:lnTo>
                    <a:pt x="232" y="397"/>
                  </a:lnTo>
                  <a:lnTo>
                    <a:pt x="232" y="399"/>
                  </a:lnTo>
                  <a:lnTo>
                    <a:pt x="232" y="401"/>
                  </a:lnTo>
                  <a:lnTo>
                    <a:pt x="232" y="403"/>
                  </a:lnTo>
                  <a:lnTo>
                    <a:pt x="234" y="403"/>
                  </a:lnTo>
                  <a:lnTo>
                    <a:pt x="232" y="405"/>
                  </a:lnTo>
                  <a:lnTo>
                    <a:pt x="234" y="405"/>
                  </a:lnTo>
                  <a:lnTo>
                    <a:pt x="234" y="407"/>
                  </a:lnTo>
                  <a:lnTo>
                    <a:pt x="234" y="409"/>
                  </a:lnTo>
                  <a:lnTo>
                    <a:pt x="236" y="409"/>
                  </a:lnTo>
                  <a:lnTo>
                    <a:pt x="238" y="411"/>
                  </a:lnTo>
                  <a:lnTo>
                    <a:pt x="238" y="413"/>
                  </a:lnTo>
                  <a:lnTo>
                    <a:pt x="240" y="413"/>
                  </a:lnTo>
                  <a:lnTo>
                    <a:pt x="240" y="415"/>
                  </a:lnTo>
                  <a:lnTo>
                    <a:pt x="242" y="415"/>
                  </a:lnTo>
                  <a:lnTo>
                    <a:pt x="240" y="415"/>
                  </a:lnTo>
                  <a:lnTo>
                    <a:pt x="238" y="415"/>
                  </a:lnTo>
                  <a:lnTo>
                    <a:pt x="238" y="417"/>
                  </a:lnTo>
                  <a:lnTo>
                    <a:pt x="236" y="417"/>
                  </a:lnTo>
                  <a:lnTo>
                    <a:pt x="234" y="417"/>
                  </a:lnTo>
                  <a:lnTo>
                    <a:pt x="234" y="415"/>
                  </a:lnTo>
                  <a:lnTo>
                    <a:pt x="234" y="417"/>
                  </a:lnTo>
                  <a:lnTo>
                    <a:pt x="234" y="419"/>
                  </a:lnTo>
                  <a:lnTo>
                    <a:pt x="236" y="419"/>
                  </a:lnTo>
                  <a:lnTo>
                    <a:pt x="236" y="421"/>
                  </a:lnTo>
                  <a:lnTo>
                    <a:pt x="236" y="423"/>
                  </a:lnTo>
                  <a:lnTo>
                    <a:pt x="236" y="425"/>
                  </a:lnTo>
                  <a:lnTo>
                    <a:pt x="234" y="425"/>
                  </a:lnTo>
                  <a:lnTo>
                    <a:pt x="234" y="427"/>
                  </a:lnTo>
                  <a:lnTo>
                    <a:pt x="234" y="425"/>
                  </a:lnTo>
                  <a:lnTo>
                    <a:pt x="232" y="425"/>
                  </a:lnTo>
                  <a:lnTo>
                    <a:pt x="232" y="423"/>
                  </a:lnTo>
                  <a:lnTo>
                    <a:pt x="232" y="421"/>
                  </a:lnTo>
                  <a:lnTo>
                    <a:pt x="230" y="421"/>
                  </a:lnTo>
                  <a:lnTo>
                    <a:pt x="230" y="419"/>
                  </a:lnTo>
                  <a:lnTo>
                    <a:pt x="228" y="419"/>
                  </a:lnTo>
                  <a:lnTo>
                    <a:pt x="228" y="417"/>
                  </a:lnTo>
                  <a:lnTo>
                    <a:pt x="226" y="417"/>
                  </a:lnTo>
                  <a:lnTo>
                    <a:pt x="226" y="415"/>
                  </a:lnTo>
                  <a:lnTo>
                    <a:pt x="224" y="415"/>
                  </a:lnTo>
                  <a:lnTo>
                    <a:pt x="224" y="413"/>
                  </a:lnTo>
                  <a:lnTo>
                    <a:pt x="222" y="413"/>
                  </a:lnTo>
                  <a:lnTo>
                    <a:pt x="222" y="411"/>
                  </a:lnTo>
                  <a:lnTo>
                    <a:pt x="220" y="409"/>
                  </a:lnTo>
                  <a:lnTo>
                    <a:pt x="218" y="409"/>
                  </a:lnTo>
                  <a:lnTo>
                    <a:pt x="218" y="409"/>
                  </a:lnTo>
                  <a:lnTo>
                    <a:pt x="216" y="409"/>
                  </a:lnTo>
                  <a:lnTo>
                    <a:pt x="214" y="409"/>
                  </a:lnTo>
                  <a:lnTo>
                    <a:pt x="212" y="407"/>
                  </a:lnTo>
                  <a:lnTo>
                    <a:pt x="208" y="409"/>
                  </a:lnTo>
                  <a:lnTo>
                    <a:pt x="208" y="409"/>
                  </a:lnTo>
                  <a:lnTo>
                    <a:pt x="206" y="409"/>
                  </a:lnTo>
                  <a:lnTo>
                    <a:pt x="204" y="409"/>
                  </a:lnTo>
                  <a:lnTo>
                    <a:pt x="202" y="411"/>
                  </a:lnTo>
                  <a:lnTo>
                    <a:pt x="202" y="413"/>
                  </a:lnTo>
                  <a:lnTo>
                    <a:pt x="204" y="413"/>
                  </a:lnTo>
                  <a:lnTo>
                    <a:pt x="206" y="411"/>
                  </a:lnTo>
                  <a:lnTo>
                    <a:pt x="208" y="411"/>
                  </a:lnTo>
                  <a:lnTo>
                    <a:pt x="208" y="413"/>
                  </a:lnTo>
                  <a:lnTo>
                    <a:pt x="208" y="413"/>
                  </a:lnTo>
                  <a:lnTo>
                    <a:pt x="210" y="413"/>
                  </a:lnTo>
                  <a:lnTo>
                    <a:pt x="212" y="413"/>
                  </a:lnTo>
                  <a:lnTo>
                    <a:pt x="212" y="415"/>
                  </a:lnTo>
                  <a:lnTo>
                    <a:pt x="212" y="417"/>
                  </a:lnTo>
                  <a:lnTo>
                    <a:pt x="208" y="417"/>
                  </a:lnTo>
                  <a:lnTo>
                    <a:pt x="208" y="421"/>
                  </a:lnTo>
                  <a:lnTo>
                    <a:pt x="204" y="425"/>
                  </a:lnTo>
                  <a:lnTo>
                    <a:pt x="196" y="431"/>
                  </a:lnTo>
                  <a:lnTo>
                    <a:pt x="190" y="437"/>
                  </a:lnTo>
                  <a:lnTo>
                    <a:pt x="190" y="439"/>
                  </a:lnTo>
                  <a:lnTo>
                    <a:pt x="182" y="439"/>
                  </a:lnTo>
                  <a:lnTo>
                    <a:pt x="174" y="437"/>
                  </a:lnTo>
                  <a:lnTo>
                    <a:pt x="174" y="443"/>
                  </a:lnTo>
                  <a:lnTo>
                    <a:pt x="176" y="447"/>
                  </a:lnTo>
                  <a:lnTo>
                    <a:pt x="176" y="449"/>
                  </a:lnTo>
                  <a:lnTo>
                    <a:pt x="180" y="453"/>
                  </a:lnTo>
                  <a:lnTo>
                    <a:pt x="180" y="455"/>
                  </a:lnTo>
                  <a:lnTo>
                    <a:pt x="178" y="457"/>
                  </a:lnTo>
                  <a:lnTo>
                    <a:pt x="178" y="457"/>
                  </a:lnTo>
                  <a:lnTo>
                    <a:pt x="176" y="461"/>
                  </a:lnTo>
                  <a:lnTo>
                    <a:pt x="176" y="463"/>
                  </a:lnTo>
                  <a:lnTo>
                    <a:pt x="174" y="465"/>
                  </a:lnTo>
                  <a:lnTo>
                    <a:pt x="170" y="467"/>
                  </a:lnTo>
                  <a:lnTo>
                    <a:pt x="168" y="469"/>
                  </a:lnTo>
                  <a:lnTo>
                    <a:pt x="164" y="471"/>
                  </a:lnTo>
                  <a:lnTo>
                    <a:pt x="162" y="471"/>
                  </a:lnTo>
                  <a:lnTo>
                    <a:pt x="162" y="473"/>
                  </a:lnTo>
                  <a:lnTo>
                    <a:pt x="164" y="473"/>
                  </a:lnTo>
                  <a:lnTo>
                    <a:pt x="166" y="473"/>
                  </a:lnTo>
                  <a:lnTo>
                    <a:pt x="166" y="475"/>
                  </a:lnTo>
                  <a:lnTo>
                    <a:pt x="158" y="479"/>
                  </a:lnTo>
                  <a:lnTo>
                    <a:pt x="158" y="477"/>
                  </a:lnTo>
                  <a:lnTo>
                    <a:pt x="158" y="475"/>
                  </a:lnTo>
                  <a:lnTo>
                    <a:pt x="156" y="475"/>
                  </a:lnTo>
                  <a:lnTo>
                    <a:pt x="156" y="473"/>
                  </a:lnTo>
                  <a:lnTo>
                    <a:pt x="156" y="471"/>
                  </a:lnTo>
                  <a:lnTo>
                    <a:pt x="158" y="465"/>
                  </a:lnTo>
                  <a:lnTo>
                    <a:pt x="158" y="463"/>
                  </a:lnTo>
                  <a:lnTo>
                    <a:pt x="158" y="459"/>
                  </a:lnTo>
                  <a:lnTo>
                    <a:pt x="158" y="457"/>
                  </a:lnTo>
                  <a:lnTo>
                    <a:pt x="158" y="451"/>
                  </a:lnTo>
                  <a:lnTo>
                    <a:pt x="160" y="447"/>
                  </a:lnTo>
                  <a:lnTo>
                    <a:pt x="160" y="445"/>
                  </a:lnTo>
                  <a:lnTo>
                    <a:pt x="162" y="445"/>
                  </a:lnTo>
                  <a:lnTo>
                    <a:pt x="160" y="443"/>
                  </a:lnTo>
                  <a:lnTo>
                    <a:pt x="158" y="435"/>
                  </a:lnTo>
                  <a:lnTo>
                    <a:pt x="158" y="433"/>
                  </a:lnTo>
                  <a:lnTo>
                    <a:pt x="158" y="425"/>
                  </a:lnTo>
                  <a:lnTo>
                    <a:pt x="154" y="413"/>
                  </a:lnTo>
                  <a:lnTo>
                    <a:pt x="154" y="409"/>
                  </a:lnTo>
                  <a:lnTo>
                    <a:pt x="152" y="409"/>
                  </a:lnTo>
                  <a:lnTo>
                    <a:pt x="152" y="407"/>
                  </a:lnTo>
                  <a:lnTo>
                    <a:pt x="152" y="405"/>
                  </a:lnTo>
                  <a:lnTo>
                    <a:pt x="152" y="403"/>
                  </a:lnTo>
                  <a:lnTo>
                    <a:pt x="150" y="401"/>
                  </a:lnTo>
                  <a:lnTo>
                    <a:pt x="150" y="399"/>
                  </a:lnTo>
                  <a:lnTo>
                    <a:pt x="150" y="397"/>
                  </a:lnTo>
                  <a:lnTo>
                    <a:pt x="150" y="395"/>
                  </a:lnTo>
                  <a:lnTo>
                    <a:pt x="148" y="395"/>
                  </a:lnTo>
                  <a:lnTo>
                    <a:pt x="148" y="393"/>
                  </a:lnTo>
                  <a:lnTo>
                    <a:pt x="148" y="391"/>
                  </a:lnTo>
                  <a:lnTo>
                    <a:pt x="146" y="389"/>
                  </a:lnTo>
                  <a:lnTo>
                    <a:pt x="146" y="387"/>
                  </a:lnTo>
                  <a:lnTo>
                    <a:pt x="144" y="385"/>
                  </a:lnTo>
                  <a:lnTo>
                    <a:pt x="144" y="383"/>
                  </a:lnTo>
                  <a:lnTo>
                    <a:pt x="156" y="379"/>
                  </a:lnTo>
                  <a:lnTo>
                    <a:pt x="156" y="377"/>
                  </a:lnTo>
                  <a:lnTo>
                    <a:pt x="144" y="359"/>
                  </a:lnTo>
                  <a:lnTo>
                    <a:pt x="146" y="359"/>
                  </a:lnTo>
                  <a:lnTo>
                    <a:pt x="146" y="357"/>
                  </a:lnTo>
                  <a:lnTo>
                    <a:pt x="146" y="355"/>
                  </a:lnTo>
                  <a:lnTo>
                    <a:pt x="146" y="353"/>
                  </a:lnTo>
                  <a:lnTo>
                    <a:pt x="146" y="351"/>
                  </a:lnTo>
                  <a:lnTo>
                    <a:pt x="144" y="351"/>
                  </a:lnTo>
                  <a:lnTo>
                    <a:pt x="142" y="351"/>
                  </a:lnTo>
                  <a:lnTo>
                    <a:pt x="142" y="349"/>
                  </a:lnTo>
                  <a:lnTo>
                    <a:pt x="142" y="347"/>
                  </a:lnTo>
                  <a:lnTo>
                    <a:pt x="144" y="347"/>
                  </a:lnTo>
                  <a:lnTo>
                    <a:pt x="142" y="347"/>
                  </a:lnTo>
                  <a:lnTo>
                    <a:pt x="142" y="345"/>
                  </a:lnTo>
                  <a:lnTo>
                    <a:pt x="142" y="347"/>
                  </a:lnTo>
                  <a:lnTo>
                    <a:pt x="142" y="345"/>
                  </a:lnTo>
                  <a:lnTo>
                    <a:pt x="140" y="345"/>
                  </a:lnTo>
                  <a:lnTo>
                    <a:pt x="140" y="343"/>
                  </a:lnTo>
                  <a:lnTo>
                    <a:pt x="140" y="341"/>
                  </a:lnTo>
                  <a:lnTo>
                    <a:pt x="140" y="339"/>
                  </a:lnTo>
                  <a:lnTo>
                    <a:pt x="138" y="345"/>
                  </a:lnTo>
                  <a:lnTo>
                    <a:pt x="134" y="345"/>
                  </a:lnTo>
                  <a:lnTo>
                    <a:pt x="130" y="345"/>
                  </a:lnTo>
                  <a:lnTo>
                    <a:pt x="120" y="347"/>
                  </a:lnTo>
                  <a:lnTo>
                    <a:pt x="114" y="341"/>
                  </a:lnTo>
                  <a:lnTo>
                    <a:pt x="112" y="319"/>
                  </a:lnTo>
                  <a:lnTo>
                    <a:pt x="110" y="321"/>
                  </a:lnTo>
                  <a:lnTo>
                    <a:pt x="92" y="323"/>
                  </a:lnTo>
                  <a:lnTo>
                    <a:pt x="92" y="321"/>
                  </a:lnTo>
                  <a:lnTo>
                    <a:pt x="90" y="321"/>
                  </a:lnTo>
                  <a:lnTo>
                    <a:pt x="92" y="321"/>
                  </a:lnTo>
                  <a:lnTo>
                    <a:pt x="92" y="319"/>
                  </a:lnTo>
                  <a:lnTo>
                    <a:pt x="90" y="319"/>
                  </a:lnTo>
                  <a:lnTo>
                    <a:pt x="92" y="319"/>
                  </a:lnTo>
                  <a:lnTo>
                    <a:pt x="92" y="317"/>
                  </a:lnTo>
                  <a:lnTo>
                    <a:pt x="90" y="317"/>
                  </a:lnTo>
                  <a:lnTo>
                    <a:pt x="90" y="315"/>
                  </a:lnTo>
                  <a:lnTo>
                    <a:pt x="92" y="315"/>
                  </a:lnTo>
                  <a:lnTo>
                    <a:pt x="92" y="313"/>
                  </a:lnTo>
                  <a:lnTo>
                    <a:pt x="92" y="313"/>
                  </a:lnTo>
                  <a:lnTo>
                    <a:pt x="90" y="313"/>
                  </a:lnTo>
                  <a:lnTo>
                    <a:pt x="90" y="311"/>
                  </a:lnTo>
                  <a:lnTo>
                    <a:pt x="92" y="309"/>
                  </a:lnTo>
                  <a:lnTo>
                    <a:pt x="90" y="309"/>
                  </a:lnTo>
                  <a:lnTo>
                    <a:pt x="92" y="309"/>
                  </a:lnTo>
                  <a:lnTo>
                    <a:pt x="92" y="307"/>
                  </a:lnTo>
                  <a:lnTo>
                    <a:pt x="90" y="307"/>
                  </a:lnTo>
                  <a:lnTo>
                    <a:pt x="90" y="305"/>
                  </a:lnTo>
                  <a:lnTo>
                    <a:pt x="90" y="303"/>
                  </a:lnTo>
                  <a:lnTo>
                    <a:pt x="90" y="301"/>
                  </a:lnTo>
                  <a:lnTo>
                    <a:pt x="92" y="301"/>
                  </a:lnTo>
                  <a:lnTo>
                    <a:pt x="90" y="299"/>
                  </a:lnTo>
                  <a:lnTo>
                    <a:pt x="90" y="297"/>
                  </a:lnTo>
                  <a:lnTo>
                    <a:pt x="90" y="295"/>
                  </a:lnTo>
                  <a:lnTo>
                    <a:pt x="90" y="293"/>
                  </a:lnTo>
                  <a:lnTo>
                    <a:pt x="90" y="291"/>
                  </a:lnTo>
                  <a:lnTo>
                    <a:pt x="88" y="291"/>
                  </a:lnTo>
                  <a:lnTo>
                    <a:pt x="88" y="289"/>
                  </a:lnTo>
                  <a:lnTo>
                    <a:pt x="88" y="287"/>
                  </a:lnTo>
                  <a:lnTo>
                    <a:pt x="88" y="285"/>
                  </a:lnTo>
                  <a:lnTo>
                    <a:pt x="88" y="283"/>
                  </a:lnTo>
                  <a:lnTo>
                    <a:pt x="88" y="281"/>
                  </a:lnTo>
                  <a:lnTo>
                    <a:pt x="86" y="281"/>
                  </a:lnTo>
                  <a:lnTo>
                    <a:pt x="86" y="279"/>
                  </a:lnTo>
                  <a:lnTo>
                    <a:pt x="86" y="277"/>
                  </a:lnTo>
                  <a:lnTo>
                    <a:pt x="88" y="277"/>
                  </a:lnTo>
                  <a:lnTo>
                    <a:pt x="86" y="277"/>
                  </a:lnTo>
                  <a:lnTo>
                    <a:pt x="86" y="275"/>
                  </a:lnTo>
                  <a:lnTo>
                    <a:pt x="86" y="273"/>
                  </a:lnTo>
                  <a:lnTo>
                    <a:pt x="84" y="273"/>
                  </a:lnTo>
                  <a:lnTo>
                    <a:pt x="84" y="271"/>
                  </a:lnTo>
                  <a:lnTo>
                    <a:pt x="82" y="271"/>
                  </a:lnTo>
                  <a:lnTo>
                    <a:pt x="82" y="268"/>
                  </a:lnTo>
                  <a:lnTo>
                    <a:pt x="84" y="268"/>
                  </a:lnTo>
                  <a:lnTo>
                    <a:pt x="82" y="268"/>
                  </a:lnTo>
                  <a:lnTo>
                    <a:pt x="82" y="266"/>
                  </a:lnTo>
                  <a:lnTo>
                    <a:pt x="84" y="266"/>
                  </a:lnTo>
                  <a:lnTo>
                    <a:pt x="84" y="264"/>
                  </a:lnTo>
                  <a:lnTo>
                    <a:pt x="84" y="264"/>
                  </a:lnTo>
                  <a:lnTo>
                    <a:pt x="84" y="262"/>
                  </a:lnTo>
                  <a:lnTo>
                    <a:pt x="84" y="260"/>
                  </a:lnTo>
                  <a:lnTo>
                    <a:pt x="82" y="260"/>
                  </a:lnTo>
                  <a:lnTo>
                    <a:pt x="82" y="258"/>
                  </a:lnTo>
                  <a:lnTo>
                    <a:pt x="84" y="258"/>
                  </a:lnTo>
                  <a:lnTo>
                    <a:pt x="82" y="258"/>
                  </a:lnTo>
                  <a:lnTo>
                    <a:pt x="82" y="256"/>
                  </a:lnTo>
                  <a:lnTo>
                    <a:pt x="80" y="256"/>
                  </a:lnTo>
                  <a:lnTo>
                    <a:pt x="80" y="254"/>
                  </a:lnTo>
                  <a:lnTo>
                    <a:pt x="80" y="252"/>
                  </a:lnTo>
                  <a:lnTo>
                    <a:pt x="80" y="250"/>
                  </a:lnTo>
                  <a:lnTo>
                    <a:pt x="80" y="248"/>
                  </a:lnTo>
                  <a:lnTo>
                    <a:pt x="80" y="246"/>
                  </a:lnTo>
                  <a:lnTo>
                    <a:pt x="78" y="246"/>
                  </a:lnTo>
                  <a:lnTo>
                    <a:pt x="78" y="244"/>
                  </a:lnTo>
                  <a:lnTo>
                    <a:pt x="76" y="244"/>
                  </a:lnTo>
                  <a:lnTo>
                    <a:pt x="76" y="242"/>
                  </a:lnTo>
                  <a:lnTo>
                    <a:pt x="74" y="242"/>
                  </a:lnTo>
                  <a:lnTo>
                    <a:pt x="72" y="242"/>
                  </a:lnTo>
                  <a:lnTo>
                    <a:pt x="72" y="240"/>
                  </a:lnTo>
                  <a:lnTo>
                    <a:pt x="72" y="238"/>
                  </a:lnTo>
                  <a:lnTo>
                    <a:pt x="72" y="236"/>
                  </a:lnTo>
                  <a:lnTo>
                    <a:pt x="70" y="234"/>
                  </a:lnTo>
                  <a:lnTo>
                    <a:pt x="70" y="232"/>
                  </a:lnTo>
                  <a:lnTo>
                    <a:pt x="60" y="238"/>
                  </a:lnTo>
                  <a:lnTo>
                    <a:pt x="50" y="236"/>
                  </a:lnTo>
                  <a:lnTo>
                    <a:pt x="50" y="234"/>
                  </a:lnTo>
                  <a:lnTo>
                    <a:pt x="50" y="230"/>
                  </a:lnTo>
                  <a:lnTo>
                    <a:pt x="50" y="228"/>
                  </a:lnTo>
                  <a:lnTo>
                    <a:pt x="42" y="230"/>
                  </a:lnTo>
                  <a:lnTo>
                    <a:pt x="40" y="230"/>
                  </a:lnTo>
                  <a:lnTo>
                    <a:pt x="40" y="232"/>
                  </a:lnTo>
                  <a:lnTo>
                    <a:pt x="38" y="234"/>
                  </a:lnTo>
                  <a:lnTo>
                    <a:pt x="36" y="236"/>
                  </a:lnTo>
                  <a:lnTo>
                    <a:pt x="32" y="240"/>
                  </a:lnTo>
                  <a:lnTo>
                    <a:pt x="32" y="236"/>
                  </a:lnTo>
                  <a:lnTo>
                    <a:pt x="32" y="234"/>
                  </a:lnTo>
                  <a:lnTo>
                    <a:pt x="30" y="232"/>
                  </a:lnTo>
                  <a:lnTo>
                    <a:pt x="30" y="230"/>
                  </a:lnTo>
                  <a:lnTo>
                    <a:pt x="30" y="226"/>
                  </a:lnTo>
                  <a:lnTo>
                    <a:pt x="28" y="224"/>
                  </a:lnTo>
                  <a:lnTo>
                    <a:pt x="28" y="222"/>
                  </a:lnTo>
                  <a:lnTo>
                    <a:pt x="28" y="218"/>
                  </a:lnTo>
                  <a:lnTo>
                    <a:pt x="26" y="216"/>
                  </a:lnTo>
                  <a:lnTo>
                    <a:pt x="22" y="216"/>
                  </a:lnTo>
                  <a:lnTo>
                    <a:pt x="20" y="218"/>
                  </a:lnTo>
                  <a:lnTo>
                    <a:pt x="18" y="218"/>
                  </a:lnTo>
                  <a:lnTo>
                    <a:pt x="16" y="218"/>
                  </a:lnTo>
                  <a:lnTo>
                    <a:pt x="16" y="216"/>
                  </a:lnTo>
                  <a:lnTo>
                    <a:pt x="14" y="216"/>
                  </a:lnTo>
                  <a:lnTo>
                    <a:pt x="14" y="216"/>
                  </a:lnTo>
                  <a:lnTo>
                    <a:pt x="14" y="218"/>
                  </a:lnTo>
                  <a:lnTo>
                    <a:pt x="14" y="220"/>
                  </a:lnTo>
                  <a:lnTo>
                    <a:pt x="12" y="220"/>
                  </a:lnTo>
                  <a:lnTo>
                    <a:pt x="12" y="222"/>
                  </a:lnTo>
                  <a:lnTo>
                    <a:pt x="12" y="220"/>
                  </a:lnTo>
                  <a:lnTo>
                    <a:pt x="12" y="218"/>
                  </a:lnTo>
                  <a:lnTo>
                    <a:pt x="10" y="212"/>
                  </a:lnTo>
                  <a:lnTo>
                    <a:pt x="6" y="200"/>
                  </a:lnTo>
                  <a:lnTo>
                    <a:pt x="6" y="196"/>
                  </a:lnTo>
                  <a:lnTo>
                    <a:pt x="6" y="192"/>
                  </a:lnTo>
                  <a:lnTo>
                    <a:pt x="6" y="190"/>
                  </a:lnTo>
                  <a:lnTo>
                    <a:pt x="6" y="188"/>
                  </a:lnTo>
                  <a:lnTo>
                    <a:pt x="4" y="184"/>
                  </a:lnTo>
                  <a:lnTo>
                    <a:pt x="6" y="184"/>
                  </a:lnTo>
                  <a:lnTo>
                    <a:pt x="14" y="180"/>
                  </a:lnTo>
                  <a:lnTo>
                    <a:pt x="18" y="176"/>
                  </a:lnTo>
                  <a:lnTo>
                    <a:pt x="18" y="172"/>
                  </a:lnTo>
                  <a:lnTo>
                    <a:pt x="16" y="168"/>
                  </a:lnTo>
                  <a:lnTo>
                    <a:pt x="14" y="168"/>
                  </a:lnTo>
                  <a:lnTo>
                    <a:pt x="10" y="158"/>
                  </a:lnTo>
                  <a:lnTo>
                    <a:pt x="8" y="158"/>
                  </a:lnTo>
                  <a:lnTo>
                    <a:pt x="6" y="156"/>
                  </a:lnTo>
                  <a:lnTo>
                    <a:pt x="4" y="156"/>
                  </a:lnTo>
                  <a:lnTo>
                    <a:pt x="4" y="154"/>
                  </a:lnTo>
                  <a:lnTo>
                    <a:pt x="4" y="152"/>
                  </a:lnTo>
                  <a:lnTo>
                    <a:pt x="4" y="150"/>
                  </a:lnTo>
                  <a:lnTo>
                    <a:pt x="4" y="148"/>
                  </a:lnTo>
                  <a:lnTo>
                    <a:pt x="4" y="146"/>
                  </a:lnTo>
                  <a:lnTo>
                    <a:pt x="4" y="144"/>
                  </a:lnTo>
                  <a:lnTo>
                    <a:pt x="4" y="142"/>
                  </a:lnTo>
                  <a:lnTo>
                    <a:pt x="0" y="124"/>
                  </a:lnTo>
                  <a:lnTo>
                    <a:pt x="2" y="120"/>
                  </a:lnTo>
                  <a:lnTo>
                    <a:pt x="2" y="120"/>
                  </a:lnTo>
                  <a:lnTo>
                    <a:pt x="4" y="120"/>
                  </a:lnTo>
                  <a:lnTo>
                    <a:pt x="4" y="118"/>
                  </a:lnTo>
                  <a:lnTo>
                    <a:pt x="6" y="118"/>
                  </a:lnTo>
                  <a:lnTo>
                    <a:pt x="6" y="116"/>
                  </a:lnTo>
                  <a:lnTo>
                    <a:pt x="8" y="116"/>
                  </a:lnTo>
                  <a:lnTo>
                    <a:pt x="8" y="114"/>
                  </a:lnTo>
                  <a:lnTo>
                    <a:pt x="8" y="112"/>
                  </a:lnTo>
                  <a:lnTo>
                    <a:pt x="8" y="110"/>
                  </a:lnTo>
                  <a:lnTo>
                    <a:pt x="12" y="112"/>
                  </a:lnTo>
                  <a:lnTo>
                    <a:pt x="12" y="114"/>
                  </a:lnTo>
                  <a:lnTo>
                    <a:pt x="20" y="116"/>
                  </a:lnTo>
                  <a:lnTo>
                    <a:pt x="20" y="110"/>
                  </a:lnTo>
                  <a:lnTo>
                    <a:pt x="20" y="108"/>
                  </a:lnTo>
                  <a:lnTo>
                    <a:pt x="20" y="106"/>
                  </a:lnTo>
                  <a:lnTo>
                    <a:pt x="20" y="104"/>
                  </a:lnTo>
                  <a:lnTo>
                    <a:pt x="20" y="102"/>
                  </a:lnTo>
                  <a:lnTo>
                    <a:pt x="22" y="102"/>
                  </a:lnTo>
                  <a:lnTo>
                    <a:pt x="22" y="100"/>
                  </a:lnTo>
                  <a:lnTo>
                    <a:pt x="22" y="98"/>
                  </a:lnTo>
                  <a:lnTo>
                    <a:pt x="22" y="96"/>
                  </a:lnTo>
                  <a:lnTo>
                    <a:pt x="22" y="94"/>
                  </a:lnTo>
                  <a:lnTo>
                    <a:pt x="22" y="92"/>
                  </a:lnTo>
                  <a:lnTo>
                    <a:pt x="22" y="90"/>
                  </a:lnTo>
                  <a:lnTo>
                    <a:pt x="22" y="88"/>
                  </a:lnTo>
                  <a:lnTo>
                    <a:pt x="20" y="88"/>
                  </a:lnTo>
                  <a:lnTo>
                    <a:pt x="18" y="88"/>
                  </a:lnTo>
                  <a:lnTo>
                    <a:pt x="20" y="88"/>
                  </a:lnTo>
                  <a:lnTo>
                    <a:pt x="20" y="86"/>
                  </a:lnTo>
                  <a:lnTo>
                    <a:pt x="20" y="84"/>
                  </a:lnTo>
                  <a:lnTo>
                    <a:pt x="22" y="84"/>
                  </a:lnTo>
                  <a:lnTo>
                    <a:pt x="22" y="82"/>
                  </a:lnTo>
                  <a:lnTo>
                    <a:pt x="22" y="78"/>
                  </a:lnTo>
                  <a:lnTo>
                    <a:pt x="22" y="76"/>
                  </a:lnTo>
                  <a:lnTo>
                    <a:pt x="24" y="72"/>
                  </a:lnTo>
                  <a:lnTo>
                    <a:pt x="24" y="72"/>
                  </a:lnTo>
                  <a:lnTo>
                    <a:pt x="26" y="64"/>
                  </a:lnTo>
                  <a:lnTo>
                    <a:pt x="32" y="64"/>
                  </a:lnTo>
                  <a:lnTo>
                    <a:pt x="32" y="62"/>
                  </a:lnTo>
                  <a:lnTo>
                    <a:pt x="34" y="62"/>
                  </a:lnTo>
                  <a:lnTo>
                    <a:pt x="42" y="58"/>
                  </a:lnTo>
                  <a:lnTo>
                    <a:pt x="42" y="62"/>
                  </a:lnTo>
                  <a:lnTo>
                    <a:pt x="44" y="60"/>
                  </a:lnTo>
                  <a:lnTo>
                    <a:pt x="46" y="58"/>
                  </a:lnTo>
                  <a:lnTo>
                    <a:pt x="46" y="56"/>
                  </a:lnTo>
                  <a:lnTo>
                    <a:pt x="54" y="54"/>
                  </a:lnTo>
                  <a:lnTo>
                    <a:pt x="58" y="54"/>
                  </a:lnTo>
                  <a:lnTo>
                    <a:pt x="58" y="50"/>
                  </a:lnTo>
                  <a:lnTo>
                    <a:pt x="62" y="48"/>
                  </a:lnTo>
                  <a:lnTo>
                    <a:pt x="64" y="48"/>
                  </a:lnTo>
                  <a:lnTo>
                    <a:pt x="68" y="56"/>
                  </a:lnTo>
                  <a:lnTo>
                    <a:pt x="72" y="54"/>
                  </a:lnTo>
                  <a:lnTo>
                    <a:pt x="84" y="50"/>
                  </a:lnTo>
                  <a:lnTo>
                    <a:pt x="84" y="48"/>
                  </a:lnTo>
                  <a:lnTo>
                    <a:pt x="86" y="46"/>
                  </a:lnTo>
                  <a:lnTo>
                    <a:pt x="86" y="48"/>
                  </a:lnTo>
                  <a:lnTo>
                    <a:pt x="88" y="50"/>
                  </a:lnTo>
                  <a:lnTo>
                    <a:pt x="90" y="50"/>
                  </a:lnTo>
                  <a:lnTo>
                    <a:pt x="90" y="48"/>
                  </a:lnTo>
                  <a:lnTo>
                    <a:pt x="90" y="46"/>
                  </a:lnTo>
                  <a:lnTo>
                    <a:pt x="92" y="44"/>
                  </a:lnTo>
                  <a:lnTo>
                    <a:pt x="94" y="44"/>
                  </a:lnTo>
                  <a:lnTo>
                    <a:pt x="96" y="44"/>
                  </a:lnTo>
                  <a:lnTo>
                    <a:pt x="98" y="44"/>
                  </a:lnTo>
                  <a:lnTo>
                    <a:pt x="100" y="44"/>
                  </a:lnTo>
                  <a:lnTo>
                    <a:pt x="102" y="44"/>
                  </a:lnTo>
                  <a:lnTo>
                    <a:pt x="102" y="40"/>
                  </a:lnTo>
                  <a:lnTo>
                    <a:pt x="96" y="40"/>
                  </a:lnTo>
                  <a:lnTo>
                    <a:pt x="90" y="36"/>
                  </a:lnTo>
                  <a:lnTo>
                    <a:pt x="92" y="34"/>
                  </a:lnTo>
                  <a:lnTo>
                    <a:pt x="96" y="30"/>
                  </a:lnTo>
                  <a:lnTo>
                    <a:pt x="96" y="28"/>
                  </a:lnTo>
                  <a:lnTo>
                    <a:pt x="98" y="26"/>
                  </a:lnTo>
                  <a:lnTo>
                    <a:pt x="100" y="24"/>
                  </a:lnTo>
                  <a:lnTo>
                    <a:pt x="104" y="24"/>
                  </a:lnTo>
                  <a:lnTo>
                    <a:pt x="108" y="24"/>
                  </a:lnTo>
                  <a:lnTo>
                    <a:pt x="110" y="22"/>
                  </a:lnTo>
                  <a:lnTo>
                    <a:pt x="110" y="20"/>
                  </a:lnTo>
                  <a:lnTo>
                    <a:pt x="116" y="8"/>
                  </a:lnTo>
                  <a:lnTo>
                    <a:pt x="116" y="2"/>
                  </a:lnTo>
                  <a:lnTo>
                    <a:pt x="118" y="0"/>
                  </a:lnTo>
                  <a:lnTo>
                    <a:pt x="126" y="10"/>
                  </a:lnTo>
                  <a:lnTo>
                    <a:pt x="132" y="16"/>
                  </a:lnTo>
                  <a:lnTo>
                    <a:pt x="134" y="18"/>
                  </a:lnTo>
                  <a:lnTo>
                    <a:pt x="140" y="24"/>
                  </a:lnTo>
                  <a:lnTo>
                    <a:pt x="140" y="24"/>
                  </a:lnTo>
                  <a:lnTo>
                    <a:pt x="140" y="26"/>
                  </a:lnTo>
                  <a:lnTo>
                    <a:pt x="142" y="30"/>
                  </a:lnTo>
                  <a:lnTo>
                    <a:pt x="144" y="38"/>
                  </a:lnTo>
                  <a:lnTo>
                    <a:pt x="146" y="42"/>
                  </a:lnTo>
                  <a:lnTo>
                    <a:pt x="148" y="40"/>
                  </a:lnTo>
                  <a:lnTo>
                    <a:pt x="162" y="34"/>
                  </a:lnTo>
                  <a:lnTo>
                    <a:pt x="168" y="32"/>
                  </a:lnTo>
                  <a:lnTo>
                    <a:pt x="174" y="42"/>
                  </a:lnTo>
                  <a:lnTo>
                    <a:pt x="176" y="50"/>
                  </a:lnTo>
                  <a:lnTo>
                    <a:pt x="176" y="52"/>
                  </a:lnTo>
                  <a:lnTo>
                    <a:pt x="182" y="62"/>
                  </a:lnTo>
                  <a:lnTo>
                    <a:pt x="184" y="62"/>
                  </a:lnTo>
                  <a:lnTo>
                    <a:pt x="192" y="58"/>
                  </a:lnTo>
                  <a:lnTo>
                    <a:pt x="196" y="56"/>
                  </a:lnTo>
                  <a:lnTo>
                    <a:pt x="200" y="64"/>
                  </a:lnTo>
                  <a:lnTo>
                    <a:pt x="204" y="70"/>
                  </a:lnTo>
                  <a:lnTo>
                    <a:pt x="180" y="72"/>
                  </a:lnTo>
                  <a:lnTo>
                    <a:pt x="174" y="72"/>
                  </a:lnTo>
                  <a:lnTo>
                    <a:pt x="172" y="72"/>
                  </a:lnTo>
                  <a:lnTo>
                    <a:pt x="170" y="72"/>
                  </a:lnTo>
                  <a:lnTo>
                    <a:pt x="170" y="74"/>
                  </a:lnTo>
                  <a:lnTo>
                    <a:pt x="168" y="74"/>
                  </a:lnTo>
                  <a:lnTo>
                    <a:pt x="168" y="76"/>
                  </a:lnTo>
                  <a:lnTo>
                    <a:pt x="168" y="78"/>
                  </a:lnTo>
                  <a:lnTo>
                    <a:pt x="166" y="78"/>
                  </a:lnTo>
                  <a:lnTo>
                    <a:pt x="166" y="80"/>
                  </a:lnTo>
                  <a:lnTo>
                    <a:pt x="164" y="80"/>
                  </a:lnTo>
                  <a:lnTo>
                    <a:pt x="162" y="80"/>
                  </a:lnTo>
                  <a:lnTo>
                    <a:pt x="162" y="82"/>
                  </a:lnTo>
                  <a:lnTo>
                    <a:pt x="162" y="84"/>
                  </a:lnTo>
                  <a:lnTo>
                    <a:pt x="160" y="84"/>
                  </a:lnTo>
                  <a:lnTo>
                    <a:pt x="160" y="86"/>
                  </a:lnTo>
                  <a:lnTo>
                    <a:pt x="158" y="86"/>
                  </a:lnTo>
                  <a:lnTo>
                    <a:pt x="158" y="88"/>
                  </a:lnTo>
                  <a:lnTo>
                    <a:pt x="158" y="90"/>
                  </a:lnTo>
                  <a:lnTo>
                    <a:pt x="158" y="94"/>
                  </a:lnTo>
                  <a:lnTo>
                    <a:pt x="160" y="96"/>
                  </a:lnTo>
                  <a:lnTo>
                    <a:pt x="162" y="96"/>
                  </a:lnTo>
                  <a:lnTo>
                    <a:pt x="158" y="104"/>
                  </a:lnTo>
                  <a:lnTo>
                    <a:pt x="162" y="102"/>
                  </a:lnTo>
                  <a:lnTo>
                    <a:pt x="162" y="106"/>
                  </a:lnTo>
                  <a:lnTo>
                    <a:pt x="164" y="106"/>
                  </a:lnTo>
                  <a:lnTo>
                    <a:pt x="164" y="108"/>
                  </a:lnTo>
                  <a:lnTo>
                    <a:pt x="166" y="108"/>
                  </a:lnTo>
                  <a:lnTo>
                    <a:pt x="166" y="110"/>
                  </a:lnTo>
                  <a:lnTo>
                    <a:pt x="168" y="110"/>
                  </a:lnTo>
                  <a:lnTo>
                    <a:pt x="174" y="110"/>
                  </a:lnTo>
                  <a:lnTo>
                    <a:pt x="178" y="108"/>
                  </a:lnTo>
                  <a:lnTo>
                    <a:pt x="188" y="110"/>
                  </a:lnTo>
                  <a:lnTo>
                    <a:pt x="196" y="11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64" name="Freeform 59">
              <a:extLst>
                <a:ext uri="{FF2B5EF4-FFF2-40B4-BE49-F238E27FC236}">
                  <a16:creationId xmlns:a16="http://schemas.microsoft.com/office/drawing/2014/main" id="{9E2D1336-5E4B-4CCD-9ADE-1F65D142CEAB}"/>
                </a:ext>
              </a:extLst>
            </p:cNvPr>
            <p:cNvSpPr>
              <a:spLocks/>
            </p:cNvSpPr>
            <p:nvPr/>
          </p:nvSpPr>
          <p:spPr bwMode="auto">
            <a:xfrm>
              <a:off x="3297773" y="4138551"/>
              <a:ext cx="7626" cy="3810"/>
            </a:xfrm>
            <a:custGeom>
              <a:avLst/>
              <a:gdLst/>
              <a:ahLst/>
              <a:cxnLst>
                <a:cxn ang="0">
                  <a:pos x="0" y="4"/>
                </a:cxn>
                <a:cxn ang="0">
                  <a:pos x="2" y="4"/>
                </a:cxn>
                <a:cxn ang="0">
                  <a:pos x="4" y="4"/>
                </a:cxn>
                <a:cxn ang="0">
                  <a:pos x="6" y="4"/>
                </a:cxn>
                <a:cxn ang="0">
                  <a:pos x="8" y="4"/>
                </a:cxn>
                <a:cxn ang="0">
                  <a:pos x="8" y="2"/>
                </a:cxn>
                <a:cxn ang="0">
                  <a:pos x="8" y="0"/>
                </a:cxn>
                <a:cxn ang="0">
                  <a:pos x="2" y="0"/>
                </a:cxn>
                <a:cxn ang="0">
                  <a:pos x="0" y="4"/>
                </a:cxn>
              </a:cxnLst>
              <a:rect l="0" t="0" r="r" b="b"/>
              <a:pathLst>
                <a:path w="8" h="4">
                  <a:moveTo>
                    <a:pt x="0" y="4"/>
                  </a:moveTo>
                  <a:lnTo>
                    <a:pt x="2" y="4"/>
                  </a:lnTo>
                  <a:lnTo>
                    <a:pt x="4" y="4"/>
                  </a:lnTo>
                  <a:lnTo>
                    <a:pt x="6" y="4"/>
                  </a:lnTo>
                  <a:lnTo>
                    <a:pt x="8" y="4"/>
                  </a:lnTo>
                  <a:lnTo>
                    <a:pt x="8" y="2"/>
                  </a:lnTo>
                  <a:lnTo>
                    <a:pt x="8" y="0"/>
                  </a:lnTo>
                  <a:lnTo>
                    <a:pt x="2" y="0"/>
                  </a:lnTo>
                  <a:lnTo>
                    <a:pt x="0" y="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65" name="Freeform 60">
              <a:extLst>
                <a:ext uri="{FF2B5EF4-FFF2-40B4-BE49-F238E27FC236}">
                  <a16:creationId xmlns:a16="http://schemas.microsoft.com/office/drawing/2014/main" id="{D91F8CBB-340D-47CE-BAAB-7C30A54521DE}"/>
                </a:ext>
              </a:extLst>
            </p:cNvPr>
            <p:cNvSpPr>
              <a:spLocks/>
            </p:cNvSpPr>
            <p:nvPr/>
          </p:nvSpPr>
          <p:spPr bwMode="auto">
            <a:xfrm>
              <a:off x="3269176" y="4146170"/>
              <a:ext cx="3813" cy="1905"/>
            </a:xfrm>
            <a:custGeom>
              <a:avLst/>
              <a:gdLst/>
              <a:ahLst/>
              <a:cxnLst>
                <a:cxn ang="0">
                  <a:pos x="0" y="0"/>
                </a:cxn>
                <a:cxn ang="0">
                  <a:pos x="0" y="2"/>
                </a:cxn>
                <a:cxn ang="0">
                  <a:pos x="2" y="2"/>
                </a:cxn>
                <a:cxn ang="0">
                  <a:pos x="4" y="2"/>
                </a:cxn>
                <a:cxn ang="0">
                  <a:pos x="4" y="0"/>
                </a:cxn>
                <a:cxn ang="0">
                  <a:pos x="2" y="0"/>
                </a:cxn>
                <a:cxn ang="0">
                  <a:pos x="0" y="0"/>
                </a:cxn>
              </a:cxnLst>
              <a:rect l="0" t="0" r="r" b="b"/>
              <a:pathLst>
                <a:path w="4" h="2">
                  <a:moveTo>
                    <a:pt x="0" y="0"/>
                  </a:moveTo>
                  <a:lnTo>
                    <a:pt x="0" y="2"/>
                  </a:lnTo>
                  <a:lnTo>
                    <a:pt x="2" y="2"/>
                  </a:lnTo>
                  <a:lnTo>
                    <a:pt x="4" y="2"/>
                  </a:lnTo>
                  <a:lnTo>
                    <a:pt x="4" y="0"/>
                  </a:lnTo>
                  <a:lnTo>
                    <a:pt x="2" y="0"/>
                  </a:lnTo>
                  <a:lnTo>
                    <a:pt x="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66" name="Rectangle 61">
              <a:extLst>
                <a:ext uri="{FF2B5EF4-FFF2-40B4-BE49-F238E27FC236}">
                  <a16:creationId xmlns:a16="http://schemas.microsoft.com/office/drawing/2014/main" id="{1CE5F047-371D-433D-AFA3-1AD3EDD15CF5}"/>
                </a:ext>
              </a:extLst>
            </p:cNvPr>
            <p:cNvSpPr>
              <a:spLocks noChangeArrowheads="1"/>
            </p:cNvSpPr>
            <p:nvPr/>
          </p:nvSpPr>
          <p:spPr bwMode="auto">
            <a:xfrm>
              <a:off x="3236766" y="4163315"/>
              <a:ext cx="1906" cy="1905"/>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67" name="Freeform 62">
              <a:extLst>
                <a:ext uri="{FF2B5EF4-FFF2-40B4-BE49-F238E27FC236}">
                  <a16:creationId xmlns:a16="http://schemas.microsoft.com/office/drawing/2014/main" id="{59D13AC7-4C95-4B08-8807-9CA66D985C57}"/>
                </a:ext>
              </a:extLst>
            </p:cNvPr>
            <p:cNvSpPr>
              <a:spLocks/>
            </p:cNvSpPr>
            <p:nvPr/>
          </p:nvSpPr>
          <p:spPr bwMode="auto">
            <a:xfrm>
              <a:off x="3307305" y="4134741"/>
              <a:ext cx="1906" cy="3810"/>
            </a:xfrm>
            <a:custGeom>
              <a:avLst/>
              <a:gdLst/>
              <a:ahLst/>
              <a:cxnLst>
                <a:cxn ang="0">
                  <a:pos x="0" y="4"/>
                </a:cxn>
                <a:cxn ang="0">
                  <a:pos x="2" y="4"/>
                </a:cxn>
                <a:cxn ang="0">
                  <a:pos x="2" y="2"/>
                </a:cxn>
                <a:cxn ang="0">
                  <a:pos x="2" y="0"/>
                </a:cxn>
                <a:cxn ang="0">
                  <a:pos x="0" y="0"/>
                </a:cxn>
                <a:cxn ang="0">
                  <a:pos x="0" y="2"/>
                </a:cxn>
                <a:cxn ang="0">
                  <a:pos x="0" y="4"/>
                </a:cxn>
              </a:cxnLst>
              <a:rect l="0" t="0" r="r" b="b"/>
              <a:pathLst>
                <a:path w="2" h="4">
                  <a:moveTo>
                    <a:pt x="0" y="4"/>
                  </a:moveTo>
                  <a:lnTo>
                    <a:pt x="2" y="4"/>
                  </a:lnTo>
                  <a:lnTo>
                    <a:pt x="2" y="2"/>
                  </a:lnTo>
                  <a:lnTo>
                    <a:pt x="2" y="0"/>
                  </a:lnTo>
                  <a:lnTo>
                    <a:pt x="0" y="0"/>
                  </a:lnTo>
                  <a:lnTo>
                    <a:pt x="0" y="2"/>
                  </a:lnTo>
                  <a:lnTo>
                    <a:pt x="0" y="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68" name="Rectangle 63">
              <a:extLst>
                <a:ext uri="{FF2B5EF4-FFF2-40B4-BE49-F238E27FC236}">
                  <a16:creationId xmlns:a16="http://schemas.microsoft.com/office/drawing/2014/main" id="{2A84F4C9-9E6F-443E-ADFD-A6E5788BC934}"/>
                </a:ext>
              </a:extLst>
            </p:cNvPr>
            <p:cNvSpPr>
              <a:spLocks noChangeArrowheads="1"/>
            </p:cNvSpPr>
            <p:nvPr/>
          </p:nvSpPr>
          <p:spPr bwMode="auto">
            <a:xfrm>
              <a:off x="3274895" y="4148075"/>
              <a:ext cx="1906" cy="1905"/>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69" name="Rectangle 64">
              <a:extLst>
                <a:ext uri="{FF2B5EF4-FFF2-40B4-BE49-F238E27FC236}">
                  <a16:creationId xmlns:a16="http://schemas.microsoft.com/office/drawing/2014/main" id="{BC996996-D13E-47F5-816E-BA360AEEF6DB}"/>
                </a:ext>
              </a:extLst>
            </p:cNvPr>
            <p:cNvSpPr>
              <a:spLocks noChangeArrowheads="1"/>
            </p:cNvSpPr>
            <p:nvPr/>
          </p:nvSpPr>
          <p:spPr bwMode="auto">
            <a:xfrm>
              <a:off x="3242485" y="4149980"/>
              <a:ext cx="1906" cy="1905"/>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0" name="Freeform 65">
              <a:extLst>
                <a:ext uri="{FF2B5EF4-FFF2-40B4-BE49-F238E27FC236}">
                  <a16:creationId xmlns:a16="http://schemas.microsoft.com/office/drawing/2014/main" id="{F95B21E0-5D2C-4957-AB51-D3E053370AE4}"/>
                </a:ext>
              </a:extLst>
            </p:cNvPr>
            <p:cNvSpPr>
              <a:spLocks/>
            </p:cNvSpPr>
            <p:nvPr/>
          </p:nvSpPr>
          <p:spPr bwMode="auto">
            <a:xfrm>
              <a:off x="3435039" y="4081402"/>
              <a:ext cx="1906" cy="1905"/>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1" name="Freeform 66">
              <a:extLst>
                <a:ext uri="{FF2B5EF4-FFF2-40B4-BE49-F238E27FC236}">
                  <a16:creationId xmlns:a16="http://schemas.microsoft.com/office/drawing/2014/main" id="{DE248F9F-47CB-474A-8F60-D28D355770FF}"/>
                </a:ext>
              </a:extLst>
            </p:cNvPr>
            <p:cNvSpPr>
              <a:spLocks/>
            </p:cNvSpPr>
            <p:nvPr/>
          </p:nvSpPr>
          <p:spPr bwMode="auto">
            <a:xfrm>
              <a:off x="3253924" y="4155695"/>
              <a:ext cx="11439" cy="9525"/>
            </a:xfrm>
            <a:custGeom>
              <a:avLst/>
              <a:gdLst/>
              <a:ahLst/>
              <a:cxnLst>
                <a:cxn ang="0">
                  <a:pos x="4" y="2"/>
                </a:cxn>
                <a:cxn ang="0">
                  <a:pos x="4" y="4"/>
                </a:cxn>
                <a:cxn ang="0">
                  <a:pos x="2" y="4"/>
                </a:cxn>
                <a:cxn ang="0">
                  <a:pos x="2" y="6"/>
                </a:cxn>
                <a:cxn ang="0">
                  <a:pos x="0" y="6"/>
                </a:cxn>
                <a:cxn ang="0">
                  <a:pos x="0" y="8"/>
                </a:cxn>
                <a:cxn ang="0">
                  <a:pos x="0" y="10"/>
                </a:cxn>
                <a:cxn ang="0">
                  <a:pos x="2" y="10"/>
                </a:cxn>
                <a:cxn ang="0">
                  <a:pos x="4" y="10"/>
                </a:cxn>
                <a:cxn ang="0">
                  <a:pos x="6" y="10"/>
                </a:cxn>
                <a:cxn ang="0">
                  <a:pos x="6" y="8"/>
                </a:cxn>
                <a:cxn ang="0">
                  <a:pos x="8" y="8"/>
                </a:cxn>
                <a:cxn ang="0">
                  <a:pos x="8" y="10"/>
                </a:cxn>
                <a:cxn ang="0">
                  <a:pos x="10" y="10"/>
                </a:cxn>
                <a:cxn ang="0">
                  <a:pos x="10" y="8"/>
                </a:cxn>
                <a:cxn ang="0">
                  <a:pos x="12" y="8"/>
                </a:cxn>
                <a:cxn ang="0">
                  <a:pos x="12" y="6"/>
                </a:cxn>
                <a:cxn ang="0">
                  <a:pos x="10" y="6"/>
                </a:cxn>
                <a:cxn ang="0">
                  <a:pos x="10" y="4"/>
                </a:cxn>
                <a:cxn ang="0">
                  <a:pos x="10" y="2"/>
                </a:cxn>
                <a:cxn ang="0">
                  <a:pos x="10" y="0"/>
                </a:cxn>
                <a:cxn ang="0">
                  <a:pos x="8" y="0"/>
                </a:cxn>
                <a:cxn ang="0">
                  <a:pos x="6" y="0"/>
                </a:cxn>
                <a:cxn ang="0">
                  <a:pos x="6" y="2"/>
                </a:cxn>
                <a:cxn ang="0">
                  <a:pos x="4" y="2"/>
                </a:cxn>
              </a:cxnLst>
              <a:rect l="0" t="0" r="r" b="b"/>
              <a:pathLst>
                <a:path w="12" h="10">
                  <a:moveTo>
                    <a:pt x="4" y="2"/>
                  </a:moveTo>
                  <a:lnTo>
                    <a:pt x="4" y="4"/>
                  </a:lnTo>
                  <a:lnTo>
                    <a:pt x="2" y="4"/>
                  </a:lnTo>
                  <a:lnTo>
                    <a:pt x="2" y="6"/>
                  </a:lnTo>
                  <a:lnTo>
                    <a:pt x="0" y="6"/>
                  </a:lnTo>
                  <a:lnTo>
                    <a:pt x="0" y="8"/>
                  </a:lnTo>
                  <a:lnTo>
                    <a:pt x="0" y="10"/>
                  </a:lnTo>
                  <a:lnTo>
                    <a:pt x="2" y="10"/>
                  </a:lnTo>
                  <a:lnTo>
                    <a:pt x="4" y="10"/>
                  </a:lnTo>
                  <a:lnTo>
                    <a:pt x="6" y="10"/>
                  </a:lnTo>
                  <a:lnTo>
                    <a:pt x="6" y="8"/>
                  </a:lnTo>
                  <a:lnTo>
                    <a:pt x="8" y="8"/>
                  </a:lnTo>
                  <a:lnTo>
                    <a:pt x="8" y="10"/>
                  </a:lnTo>
                  <a:lnTo>
                    <a:pt x="10" y="10"/>
                  </a:lnTo>
                  <a:lnTo>
                    <a:pt x="10" y="8"/>
                  </a:lnTo>
                  <a:lnTo>
                    <a:pt x="12" y="8"/>
                  </a:lnTo>
                  <a:lnTo>
                    <a:pt x="12" y="6"/>
                  </a:lnTo>
                  <a:lnTo>
                    <a:pt x="10" y="6"/>
                  </a:lnTo>
                  <a:lnTo>
                    <a:pt x="10" y="4"/>
                  </a:lnTo>
                  <a:lnTo>
                    <a:pt x="10" y="2"/>
                  </a:lnTo>
                  <a:lnTo>
                    <a:pt x="10" y="0"/>
                  </a:lnTo>
                  <a:lnTo>
                    <a:pt x="8" y="0"/>
                  </a:lnTo>
                  <a:lnTo>
                    <a:pt x="6" y="0"/>
                  </a:lnTo>
                  <a:lnTo>
                    <a:pt x="6" y="2"/>
                  </a:lnTo>
                  <a:lnTo>
                    <a:pt x="4" y="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2" name="Freeform 67">
              <a:extLst>
                <a:ext uri="{FF2B5EF4-FFF2-40B4-BE49-F238E27FC236}">
                  <a16:creationId xmlns:a16="http://schemas.microsoft.com/office/drawing/2014/main" id="{C30FD931-87E3-4552-BE4A-95A7DAE5A14C}"/>
                </a:ext>
              </a:extLst>
            </p:cNvPr>
            <p:cNvSpPr>
              <a:spLocks/>
            </p:cNvSpPr>
            <p:nvPr/>
          </p:nvSpPr>
          <p:spPr bwMode="auto">
            <a:xfrm>
              <a:off x="3217701" y="4062352"/>
              <a:ext cx="400358" cy="188591"/>
            </a:xfrm>
            <a:custGeom>
              <a:avLst/>
              <a:gdLst/>
              <a:ahLst/>
              <a:cxnLst>
                <a:cxn ang="0">
                  <a:pos x="392" y="84"/>
                </a:cxn>
                <a:cxn ang="0">
                  <a:pos x="366" y="60"/>
                </a:cxn>
                <a:cxn ang="0">
                  <a:pos x="354" y="22"/>
                </a:cxn>
                <a:cxn ang="0">
                  <a:pos x="336" y="26"/>
                </a:cxn>
                <a:cxn ang="0">
                  <a:pos x="306" y="24"/>
                </a:cxn>
                <a:cxn ang="0">
                  <a:pos x="292" y="36"/>
                </a:cxn>
                <a:cxn ang="0">
                  <a:pos x="260" y="20"/>
                </a:cxn>
                <a:cxn ang="0">
                  <a:pos x="244" y="24"/>
                </a:cxn>
                <a:cxn ang="0">
                  <a:pos x="220" y="22"/>
                </a:cxn>
                <a:cxn ang="0">
                  <a:pos x="196" y="22"/>
                </a:cxn>
                <a:cxn ang="0">
                  <a:pos x="178" y="16"/>
                </a:cxn>
                <a:cxn ang="0">
                  <a:pos x="184" y="0"/>
                </a:cxn>
                <a:cxn ang="0">
                  <a:pos x="166" y="16"/>
                </a:cxn>
                <a:cxn ang="0">
                  <a:pos x="154" y="22"/>
                </a:cxn>
                <a:cxn ang="0">
                  <a:pos x="140" y="14"/>
                </a:cxn>
                <a:cxn ang="0">
                  <a:pos x="124" y="20"/>
                </a:cxn>
                <a:cxn ang="0">
                  <a:pos x="106" y="14"/>
                </a:cxn>
                <a:cxn ang="0">
                  <a:pos x="84" y="8"/>
                </a:cxn>
                <a:cxn ang="0">
                  <a:pos x="74" y="26"/>
                </a:cxn>
                <a:cxn ang="0">
                  <a:pos x="62" y="20"/>
                </a:cxn>
                <a:cxn ang="0">
                  <a:pos x="46" y="20"/>
                </a:cxn>
                <a:cxn ang="0">
                  <a:pos x="22" y="28"/>
                </a:cxn>
                <a:cxn ang="0">
                  <a:pos x="6" y="42"/>
                </a:cxn>
                <a:cxn ang="0">
                  <a:pos x="4" y="64"/>
                </a:cxn>
                <a:cxn ang="0">
                  <a:pos x="10" y="84"/>
                </a:cxn>
                <a:cxn ang="0">
                  <a:pos x="24" y="90"/>
                </a:cxn>
                <a:cxn ang="0">
                  <a:pos x="44" y="98"/>
                </a:cxn>
                <a:cxn ang="0">
                  <a:pos x="58" y="84"/>
                </a:cxn>
                <a:cxn ang="0">
                  <a:pos x="72" y="74"/>
                </a:cxn>
                <a:cxn ang="0">
                  <a:pos x="90" y="76"/>
                </a:cxn>
                <a:cxn ang="0">
                  <a:pos x="102" y="64"/>
                </a:cxn>
                <a:cxn ang="0">
                  <a:pos x="120" y="54"/>
                </a:cxn>
                <a:cxn ang="0">
                  <a:pos x="140" y="58"/>
                </a:cxn>
                <a:cxn ang="0">
                  <a:pos x="148" y="62"/>
                </a:cxn>
                <a:cxn ang="0">
                  <a:pos x="148" y="78"/>
                </a:cxn>
                <a:cxn ang="0">
                  <a:pos x="162" y="90"/>
                </a:cxn>
                <a:cxn ang="0">
                  <a:pos x="174" y="106"/>
                </a:cxn>
                <a:cxn ang="0">
                  <a:pos x="182" y="126"/>
                </a:cxn>
                <a:cxn ang="0">
                  <a:pos x="196" y="138"/>
                </a:cxn>
                <a:cxn ang="0">
                  <a:pos x="188" y="158"/>
                </a:cxn>
                <a:cxn ang="0">
                  <a:pos x="172" y="144"/>
                </a:cxn>
                <a:cxn ang="0">
                  <a:pos x="154" y="146"/>
                </a:cxn>
                <a:cxn ang="0">
                  <a:pos x="166" y="158"/>
                </a:cxn>
                <a:cxn ang="0">
                  <a:pos x="172" y="170"/>
                </a:cxn>
                <a:cxn ang="0">
                  <a:pos x="184" y="182"/>
                </a:cxn>
                <a:cxn ang="0">
                  <a:pos x="200" y="190"/>
                </a:cxn>
                <a:cxn ang="0">
                  <a:pos x="220" y="188"/>
                </a:cxn>
                <a:cxn ang="0">
                  <a:pos x="234" y="196"/>
                </a:cxn>
                <a:cxn ang="0">
                  <a:pos x="256" y="198"/>
                </a:cxn>
                <a:cxn ang="0">
                  <a:pos x="268" y="180"/>
                </a:cxn>
                <a:cxn ang="0">
                  <a:pos x="272" y="160"/>
                </a:cxn>
                <a:cxn ang="0">
                  <a:pos x="286" y="146"/>
                </a:cxn>
                <a:cxn ang="0">
                  <a:pos x="290" y="122"/>
                </a:cxn>
                <a:cxn ang="0">
                  <a:pos x="302" y="104"/>
                </a:cxn>
                <a:cxn ang="0">
                  <a:pos x="326" y="82"/>
                </a:cxn>
                <a:cxn ang="0">
                  <a:pos x="348" y="84"/>
                </a:cxn>
                <a:cxn ang="0">
                  <a:pos x="362" y="92"/>
                </a:cxn>
                <a:cxn ang="0">
                  <a:pos x="374" y="104"/>
                </a:cxn>
                <a:cxn ang="0">
                  <a:pos x="384" y="116"/>
                </a:cxn>
                <a:cxn ang="0">
                  <a:pos x="404" y="122"/>
                </a:cxn>
              </a:cxnLst>
              <a:rect l="0" t="0" r="r" b="b"/>
              <a:pathLst>
                <a:path w="420" h="198">
                  <a:moveTo>
                    <a:pt x="416" y="106"/>
                  </a:moveTo>
                  <a:lnTo>
                    <a:pt x="416" y="102"/>
                  </a:lnTo>
                  <a:lnTo>
                    <a:pt x="414" y="102"/>
                  </a:lnTo>
                  <a:lnTo>
                    <a:pt x="414" y="100"/>
                  </a:lnTo>
                  <a:lnTo>
                    <a:pt x="414" y="98"/>
                  </a:lnTo>
                  <a:lnTo>
                    <a:pt x="414" y="94"/>
                  </a:lnTo>
                  <a:lnTo>
                    <a:pt x="414" y="90"/>
                  </a:lnTo>
                  <a:lnTo>
                    <a:pt x="412" y="90"/>
                  </a:lnTo>
                  <a:lnTo>
                    <a:pt x="410" y="90"/>
                  </a:lnTo>
                  <a:lnTo>
                    <a:pt x="402" y="90"/>
                  </a:lnTo>
                  <a:lnTo>
                    <a:pt x="398" y="90"/>
                  </a:lnTo>
                  <a:lnTo>
                    <a:pt x="396" y="88"/>
                  </a:lnTo>
                  <a:lnTo>
                    <a:pt x="394" y="84"/>
                  </a:lnTo>
                  <a:lnTo>
                    <a:pt x="392" y="84"/>
                  </a:lnTo>
                  <a:lnTo>
                    <a:pt x="390" y="84"/>
                  </a:lnTo>
                  <a:lnTo>
                    <a:pt x="390" y="82"/>
                  </a:lnTo>
                  <a:lnTo>
                    <a:pt x="392" y="82"/>
                  </a:lnTo>
                  <a:lnTo>
                    <a:pt x="392" y="80"/>
                  </a:lnTo>
                  <a:lnTo>
                    <a:pt x="390" y="78"/>
                  </a:lnTo>
                  <a:lnTo>
                    <a:pt x="390" y="76"/>
                  </a:lnTo>
                  <a:lnTo>
                    <a:pt x="388" y="78"/>
                  </a:lnTo>
                  <a:lnTo>
                    <a:pt x="380" y="66"/>
                  </a:lnTo>
                  <a:lnTo>
                    <a:pt x="378" y="66"/>
                  </a:lnTo>
                  <a:lnTo>
                    <a:pt x="376" y="66"/>
                  </a:lnTo>
                  <a:lnTo>
                    <a:pt x="374" y="66"/>
                  </a:lnTo>
                  <a:lnTo>
                    <a:pt x="372" y="66"/>
                  </a:lnTo>
                  <a:lnTo>
                    <a:pt x="370" y="66"/>
                  </a:lnTo>
                  <a:lnTo>
                    <a:pt x="366" y="60"/>
                  </a:lnTo>
                  <a:lnTo>
                    <a:pt x="366" y="58"/>
                  </a:lnTo>
                  <a:lnTo>
                    <a:pt x="366" y="52"/>
                  </a:lnTo>
                  <a:lnTo>
                    <a:pt x="366" y="50"/>
                  </a:lnTo>
                  <a:lnTo>
                    <a:pt x="366" y="42"/>
                  </a:lnTo>
                  <a:lnTo>
                    <a:pt x="366" y="40"/>
                  </a:lnTo>
                  <a:lnTo>
                    <a:pt x="366" y="34"/>
                  </a:lnTo>
                  <a:lnTo>
                    <a:pt x="364" y="26"/>
                  </a:lnTo>
                  <a:lnTo>
                    <a:pt x="362" y="26"/>
                  </a:lnTo>
                  <a:lnTo>
                    <a:pt x="362" y="24"/>
                  </a:lnTo>
                  <a:lnTo>
                    <a:pt x="360" y="24"/>
                  </a:lnTo>
                  <a:lnTo>
                    <a:pt x="358" y="24"/>
                  </a:lnTo>
                  <a:lnTo>
                    <a:pt x="358" y="22"/>
                  </a:lnTo>
                  <a:lnTo>
                    <a:pt x="356" y="22"/>
                  </a:lnTo>
                  <a:lnTo>
                    <a:pt x="354" y="22"/>
                  </a:lnTo>
                  <a:lnTo>
                    <a:pt x="352" y="22"/>
                  </a:lnTo>
                  <a:lnTo>
                    <a:pt x="352" y="20"/>
                  </a:lnTo>
                  <a:lnTo>
                    <a:pt x="350" y="20"/>
                  </a:lnTo>
                  <a:lnTo>
                    <a:pt x="350" y="22"/>
                  </a:lnTo>
                  <a:lnTo>
                    <a:pt x="348" y="22"/>
                  </a:lnTo>
                  <a:lnTo>
                    <a:pt x="346" y="22"/>
                  </a:lnTo>
                  <a:lnTo>
                    <a:pt x="344" y="22"/>
                  </a:lnTo>
                  <a:lnTo>
                    <a:pt x="342" y="22"/>
                  </a:lnTo>
                  <a:lnTo>
                    <a:pt x="340" y="22"/>
                  </a:lnTo>
                  <a:lnTo>
                    <a:pt x="340" y="24"/>
                  </a:lnTo>
                  <a:lnTo>
                    <a:pt x="340" y="24"/>
                  </a:lnTo>
                  <a:lnTo>
                    <a:pt x="338" y="24"/>
                  </a:lnTo>
                  <a:lnTo>
                    <a:pt x="336" y="24"/>
                  </a:lnTo>
                  <a:lnTo>
                    <a:pt x="336" y="26"/>
                  </a:lnTo>
                  <a:lnTo>
                    <a:pt x="334" y="26"/>
                  </a:lnTo>
                  <a:lnTo>
                    <a:pt x="332" y="26"/>
                  </a:lnTo>
                  <a:lnTo>
                    <a:pt x="332" y="24"/>
                  </a:lnTo>
                  <a:lnTo>
                    <a:pt x="330" y="24"/>
                  </a:lnTo>
                  <a:lnTo>
                    <a:pt x="322" y="20"/>
                  </a:lnTo>
                  <a:lnTo>
                    <a:pt x="310" y="14"/>
                  </a:lnTo>
                  <a:lnTo>
                    <a:pt x="310" y="16"/>
                  </a:lnTo>
                  <a:lnTo>
                    <a:pt x="310" y="18"/>
                  </a:lnTo>
                  <a:lnTo>
                    <a:pt x="310" y="20"/>
                  </a:lnTo>
                  <a:lnTo>
                    <a:pt x="310" y="20"/>
                  </a:lnTo>
                  <a:lnTo>
                    <a:pt x="310" y="22"/>
                  </a:lnTo>
                  <a:lnTo>
                    <a:pt x="308" y="22"/>
                  </a:lnTo>
                  <a:lnTo>
                    <a:pt x="308" y="24"/>
                  </a:lnTo>
                  <a:lnTo>
                    <a:pt x="306" y="24"/>
                  </a:lnTo>
                  <a:lnTo>
                    <a:pt x="306" y="26"/>
                  </a:lnTo>
                  <a:lnTo>
                    <a:pt x="306" y="28"/>
                  </a:lnTo>
                  <a:lnTo>
                    <a:pt x="306" y="30"/>
                  </a:lnTo>
                  <a:lnTo>
                    <a:pt x="304" y="30"/>
                  </a:lnTo>
                  <a:lnTo>
                    <a:pt x="304" y="32"/>
                  </a:lnTo>
                  <a:lnTo>
                    <a:pt x="302" y="32"/>
                  </a:lnTo>
                  <a:lnTo>
                    <a:pt x="300" y="34"/>
                  </a:lnTo>
                  <a:lnTo>
                    <a:pt x="298" y="34"/>
                  </a:lnTo>
                  <a:lnTo>
                    <a:pt x="296" y="34"/>
                  </a:lnTo>
                  <a:lnTo>
                    <a:pt x="296" y="36"/>
                  </a:lnTo>
                  <a:lnTo>
                    <a:pt x="294" y="38"/>
                  </a:lnTo>
                  <a:lnTo>
                    <a:pt x="294" y="40"/>
                  </a:lnTo>
                  <a:lnTo>
                    <a:pt x="292" y="40"/>
                  </a:lnTo>
                  <a:lnTo>
                    <a:pt x="292" y="36"/>
                  </a:lnTo>
                  <a:lnTo>
                    <a:pt x="292" y="36"/>
                  </a:lnTo>
                  <a:lnTo>
                    <a:pt x="292" y="34"/>
                  </a:lnTo>
                  <a:lnTo>
                    <a:pt x="268" y="34"/>
                  </a:lnTo>
                  <a:lnTo>
                    <a:pt x="268" y="32"/>
                  </a:lnTo>
                  <a:lnTo>
                    <a:pt x="268" y="30"/>
                  </a:lnTo>
                  <a:lnTo>
                    <a:pt x="268" y="28"/>
                  </a:lnTo>
                  <a:lnTo>
                    <a:pt x="268" y="26"/>
                  </a:lnTo>
                  <a:lnTo>
                    <a:pt x="268" y="24"/>
                  </a:lnTo>
                  <a:lnTo>
                    <a:pt x="268" y="22"/>
                  </a:lnTo>
                  <a:lnTo>
                    <a:pt x="266" y="22"/>
                  </a:lnTo>
                  <a:lnTo>
                    <a:pt x="264" y="20"/>
                  </a:lnTo>
                  <a:lnTo>
                    <a:pt x="262" y="20"/>
                  </a:lnTo>
                  <a:lnTo>
                    <a:pt x="262" y="20"/>
                  </a:lnTo>
                  <a:lnTo>
                    <a:pt x="260" y="20"/>
                  </a:lnTo>
                  <a:lnTo>
                    <a:pt x="258" y="20"/>
                  </a:lnTo>
                  <a:lnTo>
                    <a:pt x="258" y="20"/>
                  </a:lnTo>
                  <a:lnTo>
                    <a:pt x="256" y="20"/>
                  </a:lnTo>
                  <a:lnTo>
                    <a:pt x="254" y="20"/>
                  </a:lnTo>
                  <a:lnTo>
                    <a:pt x="252" y="20"/>
                  </a:lnTo>
                  <a:lnTo>
                    <a:pt x="252" y="22"/>
                  </a:lnTo>
                  <a:lnTo>
                    <a:pt x="250" y="22"/>
                  </a:lnTo>
                  <a:lnTo>
                    <a:pt x="250" y="24"/>
                  </a:lnTo>
                  <a:lnTo>
                    <a:pt x="248" y="24"/>
                  </a:lnTo>
                  <a:lnTo>
                    <a:pt x="246" y="24"/>
                  </a:lnTo>
                  <a:lnTo>
                    <a:pt x="246" y="22"/>
                  </a:lnTo>
                  <a:lnTo>
                    <a:pt x="244" y="22"/>
                  </a:lnTo>
                  <a:lnTo>
                    <a:pt x="244" y="22"/>
                  </a:lnTo>
                  <a:lnTo>
                    <a:pt x="244" y="24"/>
                  </a:lnTo>
                  <a:lnTo>
                    <a:pt x="242" y="24"/>
                  </a:lnTo>
                  <a:lnTo>
                    <a:pt x="240" y="24"/>
                  </a:lnTo>
                  <a:lnTo>
                    <a:pt x="238" y="24"/>
                  </a:lnTo>
                  <a:lnTo>
                    <a:pt x="236" y="26"/>
                  </a:lnTo>
                  <a:lnTo>
                    <a:pt x="234" y="26"/>
                  </a:lnTo>
                  <a:lnTo>
                    <a:pt x="232" y="26"/>
                  </a:lnTo>
                  <a:lnTo>
                    <a:pt x="230" y="26"/>
                  </a:lnTo>
                  <a:lnTo>
                    <a:pt x="230" y="24"/>
                  </a:lnTo>
                  <a:lnTo>
                    <a:pt x="228" y="24"/>
                  </a:lnTo>
                  <a:lnTo>
                    <a:pt x="228" y="22"/>
                  </a:lnTo>
                  <a:lnTo>
                    <a:pt x="226" y="22"/>
                  </a:lnTo>
                  <a:lnTo>
                    <a:pt x="224" y="22"/>
                  </a:lnTo>
                  <a:lnTo>
                    <a:pt x="222" y="22"/>
                  </a:lnTo>
                  <a:lnTo>
                    <a:pt x="220" y="22"/>
                  </a:lnTo>
                  <a:lnTo>
                    <a:pt x="218" y="22"/>
                  </a:lnTo>
                  <a:lnTo>
                    <a:pt x="218" y="20"/>
                  </a:lnTo>
                  <a:lnTo>
                    <a:pt x="216" y="20"/>
                  </a:lnTo>
                  <a:lnTo>
                    <a:pt x="214" y="20"/>
                  </a:lnTo>
                  <a:lnTo>
                    <a:pt x="212" y="20"/>
                  </a:lnTo>
                  <a:lnTo>
                    <a:pt x="212" y="22"/>
                  </a:lnTo>
                  <a:lnTo>
                    <a:pt x="210" y="22"/>
                  </a:lnTo>
                  <a:lnTo>
                    <a:pt x="208" y="22"/>
                  </a:lnTo>
                  <a:lnTo>
                    <a:pt x="206" y="22"/>
                  </a:lnTo>
                  <a:lnTo>
                    <a:pt x="204" y="22"/>
                  </a:lnTo>
                  <a:lnTo>
                    <a:pt x="202" y="22"/>
                  </a:lnTo>
                  <a:lnTo>
                    <a:pt x="200" y="22"/>
                  </a:lnTo>
                  <a:lnTo>
                    <a:pt x="198" y="22"/>
                  </a:lnTo>
                  <a:lnTo>
                    <a:pt x="196" y="22"/>
                  </a:lnTo>
                  <a:lnTo>
                    <a:pt x="196" y="22"/>
                  </a:lnTo>
                  <a:lnTo>
                    <a:pt x="194" y="22"/>
                  </a:lnTo>
                  <a:lnTo>
                    <a:pt x="192" y="22"/>
                  </a:lnTo>
                  <a:lnTo>
                    <a:pt x="190" y="22"/>
                  </a:lnTo>
                  <a:lnTo>
                    <a:pt x="188" y="22"/>
                  </a:lnTo>
                  <a:lnTo>
                    <a:pt x="186" y="22"/>
                  </a:lnTo>
                  <a:lnTo>
                    <a:pt x="184" y="20"/>
                  </a:lnTo>
                  <a:lnTo>
                    <a:pt x="182" y="20"/>
                  </a:lnTo>
                  <a:lnTo>
                    <a:pt x="180" y="20"/>
                  </a:lnTo>
                  <a:lnTo>
                    <a:pt x="178" y="20"/>
                  </a:lnTo>
                  <a:lnTo>
                    <a:pt x="178" y="20"/>
                  </a:lnTo>
                  <a:lnTo>
                    <a:pt x="176" y="18"/>
                  </a:lnTo>
                  <a:lnTo>
                    <a:pt x="178" y="18"/>
                  </a:lnTo>
                  <a:lnTo>
                    <a:pt x="178" y="16"/>
                  </a:lnTo>
                  <a:lnTo>
                    <a:pt x="178" y="14"/>
                  </a:lnTo>
                  <a:lnTo>
                    <a:pt x="180" y="14"/>
                  </a:lnTo>
                  <a:lnTo>
                    <a:pt x="180" y="12"/>
                  </a:lnTo>
                  <a:lnTo>
                    <a:pt x="180" y="10"/>
                  </a:lnTo>
                  <a:lnTo>
                    <a:pt x="182" y="10"/>
                  </a:lnTo>
                  <a:lnTo>
                    <a:pt x="182" y="8"/>
                  </a:lnTo>
                  <a:lnTo>
                    <a:pt x="184" y="8"/>
                  </a:lnTo>
                  <a:lnTo>
                    <a:pt x="184" y="6"/>
                  </a:lnTo>
                  <a:lnTo>
                    <a:pt x="186" y="4"/>
                  </a:lnTo>
                  <a:lnTo>
                    <a:pt x="186" y="2"/>
                  </a:lnTo>
                  <a:lnTo>
                    <a:pt x="188" y="2"/>
                  </a:lnTo>
                  <a:lnTo>
                    <a:pt x="188" y="0"/>
                  </a:lnTo>
                  <a:lnTo>
                    <a:pt x="186" y="0"/>
                  </a:lnTo>
                  <a:lnTo>
                    <a:pt x="184" y="0"/>
                  </a:lnTo>
                  <a:lnTo>
                    <a:pt x="182" y="2"/>
                  </a:lnTo>
                  <a:lnTo>
                    <a:pt x="182" y="4"/>
                  </a:lnTo>
                  <a:lnTo>
                    <a:pt x="180" y="4"/>
                  </a:lnTo>
                  <a:lnTo>
                    <a:pt x="180" y="6"/>
                  </a:lnTo>
                  <a:lnTo>
                    <a:pt x="178" y="6"/>
                  </a:lnTo>
                  <a:lnTo>
                    <a:pt x="176" y="6"/>
                  </a:lnTo>
                  <a:lnTo>
                    <a:pt x="176" y="8"/>
                  </a:lnTo>
                  <a:lnTo>
                    <a:pt x="174" y="8"/>
                  </a:lnTo>
                  <a:lnTo>
                    <a:pt x="172" y="10"/>
                  </a:lnTo>
                  <a:lnTo>
                    <a:pt x="172" y="12"/>
                  </a:lnTo>
                  <a:lnTo>
                    <a:pt x="170" y="12"/>
                  </a:lnTo>
                  <a:lnTo>
                    <a:pt x="170" y="14"/>
                  </a:lnTo>
                  <a:lnTo>
                    <a:pt x="168" y="14"/>
                  </a:lnTo>
                  <a:lnTo>
                    <a:pt x="166" y="16"/>
                  </a:lnTo>
                  <a:lnTo>
                    <a:pt x="166" y="18"/>
                  </a:lnTo>
                  <a:lnTo>
                    <a:pt x="166" y="20"/>
                  </a:lnTo>
                  <a:lnTo>
                    <a:pt x="164" y="20"/>
                  </a:lnTo>
                  <a:lnTo>
                    <a:pt x="164" y="18"/>
                  </a:lnTo>
                  <a:lnTo>
                    <a:pt x="162" y="18"/>
                  </a:lnTo>
                  <a:lnTo>
                    <a:pt x="160" y="18"/>
                  </a:lnTo>
                  <a:lnTo>
                    <a:pt x="160" y="20"/>
                  </a:lnTo>
                  <a:lnTo>
                    <a:pt x="158" y="20"/>
                  </a:lnTo>
                  <a:lnTo>
                    <a:pt x="158" y="18"/>
                  </a:lnTo>
                  <a:lnTo>
                    <a:pt x="156" y="18"/>
                  </a:lnTo>
                  <a:lnTo>
                    <a:pt x="156" y="20"/>
                  </a:lnTo>
                  <a:lnTo>
                    <a:pt x="156" y="20"/>
                  </a:lnTo>
                  <a:lnTo>
                    <a:pt x="154" y="20"/>
                  </a:lnTo>
                  <a:lnTo>
                    <a:pt x="154" y="22"/>
                  </a:lnTo>
                  <a:lnTo>
                    <a:pt x="152" y="24"/>
                  </a:lnTo>
                  <a:lnTo>
                    <a:pt x="150" y="24"/>
                  </a:lnTo>
                  <a:lnTo>
                    <a:pt x="150" y="22"/>
                  </a:lnTo>
                  <a:lnTo>
                    <a:pt x="150" y="20"/>
                  </a:lnTo>
                  <a:lnTo>
                    <a:pt x="148" y="20"/>
                  </a:lnTo>
                  <a:lnTo>
                    <a:pt x="148" y="20"/>
                  </a:lnTo>
                  <a:lnTo>
                    <a:pt x="146" y="20"/>
                  </a:lnTo>
                  <a:lnTo>
                    <a:pt x="146" y="20"/>
                  </a:lnTo>
                  <a:lnTo>
                    <a:pt x="146" y="18"/>
                  </a:lnTo>
                  <a:lnTo>
                    <a:pt x="144" y="18"/>
                  </a:lnTo>
                  <a:lnTo>
                    <a:pt x="144" y="16"/>
                  </a:lnTo>
                  <a:lnTo>
                    <a:pt x="142" y="16"/>
                  </a:lnTo>
                  <a:lnTo>
                    <a:pt x="142" y="14"/>
                  </a:lnTo>
                  <a:lnTo>
                    <a:pt x="140" y="14"/>
                  </a:lnTo>
                  <a:lnTo>
                    <a:pt x="138" y="14"/>
                  </a:lnTo>
                  <a:lnTo>
                    <a:pt x="138" y="16"/>
                  </a:lnTo>
                  <a:lnTo>
                    <a:pt x="136" y="16"/>
                  </a:lnTo>
                  <a:lnTo>
                    <a:pt x="136" y="18"/>
                  </a:lnTo>
                  <a:lnTo>
                    <a:pt x="134" y="18"/>
                  </a:lnTo>
                  <a:lnTo>
                    <a:pt x="134" y="20"/>
                  </a:lnTo>
                  <a:lnTo>
                    <a:pt x="134" y="20"/>
                  </a:lnTo>
                  <a:lnTo>
                    <a:pt x="132" y="20"/>
                  </a:lnTo>
                  <a:lnTo>
                    <a:pt x="130" y="20"/>
                  </a:lnTo>
                  <a:lnTo>
                    <a:pt x="130" y="20"/>
                  </a:lnTo>
                  <a:lnTo>
                    <a:pt x="128" y="20"/>
                  </a:lnTo>
                  <a:lnTo>
                    <a:pt x="126" y="20"/>
                  </a:lnTo>
                  <a:lnTo>
                    <a:pt x="126" y="20"/>
                  </a:lnTo>
                  <a:lnTo>
                    <a:pt x="124" y="20"/>
                  </a:lnTo>
                  <a:lnTo>
                    <a:pt x="126" y="20"/>
                  </a:lnTo>
                  <a:lnTo>
                    <a:pt x="126" y="18"/>
                  </a:lnTo>
                  <a:lnTo>
                    <a:pt x="124" y="18"/>
                  </a:lnTo>
                  <a:lnTo>
                    <a:pt x="124" y="16"/>
                  </a:lnTo>
                  <a:lnTo>
                    <a:pt x="122" y="16"/>
                  </a:lnTo>
                  <a:lnTo>
                    <a:pt x="122" y="18"/>
                  </a:lnTo>
                  <a:lnTo>
                    <a:pt x="120" y="18"/>
                  </a:lnTo>
                  <a:lnTo>
                    <a:pt x="118" y="18"/>
                  </a:lnTo>
                  <a:lnTo>
                    <a:pt x="116" y="18"/>
                  </a:lnTo>
                  <a:lnTo>
                    <a:pt x="114" y="18"/>
                  </a:lnTo>
                  <a:lnTo>
                    <a:pt x="112" y="18"/>
                  </a:lnTo>
                  <a:lnTo>
                    <a:pt x="110" y="16"/>
                  </a:lnTo>
                  <a:lnTo>
                    <a:pt x="108" y="14"/>
                  </a:lnTo>
                  <a:lnTo>
                    <a:pt x="106" y="14"/>
                  </a:lnTo>
                  <a:lnTo>
                    <a:pt x="104" y="14"/>
                  </a:lnTo>
                  <a:lnTo>
                    <a:pt x="102" y="14"/>
                  </a:lnTo>
                  <a:lnTo>
                    <a:pt x="100" y="10"/>
                  </a:lnTo>
                  <a:lnTo>
                    <a:pt x="100" y="10"/>
                  </a:lnTo>
                  <a:lnTo>
                    <a:pt x="98" y="10"/>
                  </a:lnTo>
                  <a:lnTo>
                    <a:pt x="96" y="10"/>
                  </a:lnTo>
                  <a:lnTo>
                    <a:pt x="92" y="10"/>
                  </a:lnTo>
                  <a:lnTo>
                    <a:pt x="90" y="10"/>
                  </a:lnTo>
                  <a:lnTo>
                    <a:pt x="88" y="10"/>
                  </a:lnTo>
                  <a:lnTo>
                    <a:pt x="88" y="8"/>
                  </a:lnTo>
                  <a:lnTo>
                    <a:pt x="86" y="8"/>
                  </a:lnTo>
                  <a:lnTo>
                    <a:pt x="86" y="6"/>
                  </a:lnTo>
                  <a:lnTo>
                    <a:pt x="84" y="6"/>
                  </a:lnTo>
                  <a:lnTo>
                    <a:pt x="84" y="8"/>
                  </a:lnTo>
                  <a:lnTo>
                    <a:pt x="82" y="8"/>
                  </a:lnTo>
                  <a:lnTo>
                    <a:pt x="82" y="10"/>
                  </a:lnTo>
                  <a:lnTo>
                    <a:pt x="80" y="10"/>
                  </a:lnTo>
                  <a:lnTo>
                    <a:pt x="80" y="12"/>
                  </a:lnTo>
                  <a:lnTo>
                    <a:pt x="80" y="14"/>
                  </a:lnTo>
                  <a:lnTo>
                    <a:pt x="80" y="16"/>
                  </a:lnTo>
                  <a:lnTo>
                    <a:pt x="78" y="18"/>
                  </a:lnTo>
                  <a:lnTo>
                    <a:pt x="78" y="20"/>
                  </a:lnTo>
                  <a:lnTo>
                    <a:pt x="78" y="20"/>
                  </a:lnTo>
                  <a:lnTo>
                    <a:pt x="76" y="20"/>
                  </a:lnTo>
                  <a:lnTo>
                    <a:pt x="76" y="22"/>
                  </a:lnTo>
                  <a:lnTo>
                    <a:pt x="76" y="24"/>
                  </a:lnTo>
                  <a:lnTo>
                    <a:pt x="76" y="26"/>
                  </a:lnTo>
                  <a:lnTo>
                    <a:pt x="74" y="26"/>
                  </a:lnTo>
                  <a:lnTo>
                    <a:pt x="72" y="28"/>
                  </a:lnTo>
                  <a:lnTo>
                    <a:pt x="70" y="28"/>
                  </a:lnTo>
                  <a:lnTo>
                    <a:pt x="68" y="28"/>
                  </a:lnTo>
                  <a:lnTo>
                    <a:pt x="66" y="28"/>
                  </a:lnTo>
                  <a:lnTo>
                    <a:pt x="66" y="26"/>
                  </a:lnTo>
                  <a:lnTo>
                    <a:pt x="66" y="24"/>
                  </a:lnTo>
                  <a:lnTo>
                    <a:pt x="66" y="22"/>
                  </a:lnTo>
                  <a:lnTo>
                    <a:pt x="68" y="22"/>
                  </a:lnTo>
                  <a:lnTo>
                    <a:pt x="68" y="20"/>
                  </a:lnTo>
                  <a:lnTo>
                    <a:pt x="66" y="20"/>
                  </a:lnTo>
                  <a:lnTo>
                    <a:pt x="68" y="20"/>
                  </a:lnTo>
                  <a:lnTo>
                    <a:pt x="66" y="20"/>
                  </a:lnTo>
                  <a:lnTo>
                    <a:pt x="64" y="20"/>
                  </a:lnTo>
                  <a:lnTo>
                    <a:pt x="62" y="20"/>
                  </a:lnTo>
                  <a:lnTo>
                    <a:pt x="62" y="20"/>
                  </a:lnTo>
                  <a:lnTo>
                    <a:pt x="60" y="20"/>
                  </a:lnTo>
                  <a:lnTo>
                    <a:pt x="58" y="20"/>
                  </a:lnTo>
                  <a:lnTo>
                    <a:pt x="58" y="20"/>
                  </a:lnTo>
                  <a:lnTo>
                    <a:pt x="56" y="20"/>
                  </a:lnTo>
                  <a:lnTo>
                    <a:pt x="54" y="20"/>
                  </a:lnTo>
                  <a:lnTo>
                    <a:pt x="54" y="18"/>
                  </a:lnTo>
                  <a:lnTo>
                    <a:pt x="52" y="18"/>
                  </a:lnTo>
                  <a:lnTo>
                    <a:pt x="52" y="20"/>
                  </a:lnTo>
                  <a:lnTo>
                    <a:pt x="52" y="20"/>
                  </a:lnTo>
                  <a:lnTo>
                    <a:pt x="52" y="20"/>
                  </a:lnTo>
                  <a:lnTo>
                    <a:pt x="50" y="20"/>
                  </a:lnTo>
                  <a:lnTo>
                    <a:pt x="48" y="20"/>
                  </a:lnTo>
                  <a:lnTo>
                    <a:pt x="46" y="20"/>
                  </a:lnTo>
                  <a:lnTo>
                    <a:pt x="44" y="22"/>
                  </a:lnTo>
                  <a:lnTo>
                    <a:pt x="42" y="22"/>
                  </a:lnTo>
                  <a:lnTo>
                    <a:pt x="40" y="22"/>
                  </a:lnTo>
                  <a:lnTo>
                    <a:pt x="38" y="22"/>
                  </a:lnTo>
                  <a:lnTo>
                    <a:pt x="36" y="22"/>
                  </a:lnTo>
                  <a:lnTo>
                    <a:pt x="36" y="24"/>
                  </a:lnTo>
                  <a:lnTo>
                    <a:pt x="34" y="24"/>
                  </a:lnTo>
                  <a:lnTo>
                    <a:pt x="32" y="24"/>
                  </a:lnTo>
                  <a:lnTo>
                    <a:pt x="30" y="24"/>
                  </a:lnTo>
                  <a:lnTo>
                    <a:pt x="30" y="26"/>
                  </a:lnTo>
                  <a:lnTo>
                    <a:pt x="28" y="26"/>
                  </a:lnTo>
                  <a:lnTo>
                    <a:pt x="26" y="26"/>
                  </a:lnTo>
                  <a:lnTo>
                    <a:pt x="24" y="28"/>
                  </a:lnTo>
                  <a:lnTo>
                    <a:pt x="22" y="28"/>
                  </a:lnTo>
                  <a:lnTo>
                    <a:pt x="20" y="30"/>
                  </a:lnTo>
                  <a:lnTo>
                    <a:pt x="20" y="32"/>
                  </a:lnTo>
                  <a:lnTo>
                    <a:pt x="18" y="32"/>
                  </a:lnTo>
                  <a:lnTo>
                    <a:pt x="18" y="34"/>
                  </a:lnTo>
                  <a:lnTo>
                    <a:pt x="16" y="34"/>
                  </a:lnTo>
                  <a:lnTo>
                    <a:pt x="14" y="34"/>
                  </a:lnTo>
                  <a:lnTo>
                    <a:pt x="14" y="36"/>
                  </a:lnTo>
                  <a:lnTo>
                    <a:pt x="12" y="36"/>
                  </a:lnTo>
                  <a:lnTo>
                    <a:pt x="12" y="38"/>
                  </a:lnTo>
                  <a:lnTo>
                    <a:pt x="10" y="38"/>
                  </a:lnTo>
                  <a:lnTo>
                    <a:pt x="8" y="38"/>
                  </a:lnTo>
                  <a:lnTo>
                    <a:pt x="8" y="40"/>
                  </a:lnTo>
                  <a:lnTo>
                    <a:pt x="6" y="40"/>
                  </a:lnTo>
                  <a:lnTo>
                    <a:pt x="6" y="42"/>
                  </a:lnTo>
                  <a:lnTo>
                    <a:pt x="4" y="42"/>
                  </a:lnTo>
                  <a:lnTo>
                    <a:pt x="4" y="44"/>
                  </a:lnTo>
                  <a:lnTo>
                    <a:pt x="2" y="44"/>
                  </a:lnTo>
                  <a:lnTo>
                    <a:pt x="0" y="46"/>
                  </a:lnTo>
                  <a:lnTo>
                    <a:pt x="0" y="48"/>
                  </a:lnTo>
                  <a:lnTo>
                    <a:pt x="0" y="50"/>
                  </a:lnTo>
                  <a:lnTo>
                    <a:pt x="0" y="52"/>
                  </a:lnTo>
                  <a:lnTo>
                    <a:pt x="2" y="54"/>
                  </a:lnTo>
                  <a:lnTo>
                    <a:pt x="2" y="56"/>
                  </a:lnTo>
                  <a:lnTo>
                    <a:pt x="2" y="58"/>
                  </a:lnTo>
                  <a:lnTo>
                    <a:pt x="4" y="58"/>
                  </a:lnTo>
                  <a:lnTo>
                    <a:pt x="4" y="60"/>
                  </a:lnTo>
                  <a:lnTo>
                    <a:pt x="4" y="62"/>
                  </a:lnTo>
                  <a:lnTo>
                    <a:pt x="4" y="64"/>
                  </a:lnTo>
                  <a:lnTo>
                    <a:pt x="4" y="64"/>
                  </a:lnTo>
                  <a:lnTo>
                    <a:pt x="4" y="66"/>
                  </a:lnTo>
                  <a:lnTo>
                    <a:pt x="4" y="68"/>
                  </a:lnTo>
                  <a:lnTo>
                    <a:pt x="4" y="68"/>
                  </a:lnTo>
                  <a:lnTo>
                    <a:pt x="6" y="68"/>
                  </a:lnTo>
                  <a:lnTo>
                    <a:pt x="6" y="70"/>
                  </a:lnTo>
                  <a:lnTo>
                    <a:pt x="6" y="72"/>
                  </a:lnTo>
                  <a:lnTo>
                    <a:pt x="6" y="74"/>
                  </a:lnTo>
                  <a:lnTo>
                    <a:pt x="8" y="76"/>
                  </a:lnTo>
                  <a:lnTo>
                    <a:pt x="8" y="78"/>
                  </a:lnTo>
                  <a:lnTo>
                    <a:pt x="8" y="80"/>
                  </a:lnTo>
                  <a:lnTo>
                    <a:pt x="8" y="82"/>
                  </a:lnTo>
                  <a:lnTo>
                    <a:pt x="10" y="82"/>
                  </a:lnTo>
                  <a:lnTo>
                    <a:pt x="10" y="84"/>
                  </a:lnTo>
                  <a:lnTo>
                    <a:pt x="10" y="86"/>
                  </a:lnTo>
                  <a:lnTo>
                    <a:pt x="10" y="88"/>
                  </a:lnTo>
                  <a:lnTo>
                    <a:pt x="12" y="88"/>
                  </a:lnTo>
                  <a:lnTo>
                    <a:pt x="14" y="88"/>
                  </a:lnTo>
                  <a:lnTo>
                    <a:pt x="16" y="88"/>
                  </a:lnTo>
                  <a:lnTo>
                    <a:pt x="16" y="86"/>
                  </a:lnTo>
                  <a:lnTo>
                    <a:pt x="18" y="86"/>
                  </a:lnTo>
                  <a:lnTo>
                    <a:pt x="18" y="84"/>
                  </a:lnTo>
                  <a:lnTo>
                    <a:pt x="20" y="84"/>
                  </a:lnTo>
                  <a:lnTo>
                    <a:pt x="20" y="86"/>
                  </a:lnTo>
                  <a:lnTo>
                    <a:pt x="22" y="86"/>
                  </a:lnTo>
                  <a:lnTo>
                    <a:pt x="22" y="88"/>
                  </a:lnTo>
                  <a:lnTo>
                    <a:pt x="24" y="88"/>
                  </a:lnTo>
                  <a:lnTo>
                    <a:pt x="24" y="90"/>
                  </a:lnTo>
                  <a:lnTo>
                    <a:pt x="26" y="90"/>
                  </a:lnTo>
                  <a:lnTo>
                    <a:pt x="28" y="90"/>
                  </a:lnTo>
                  <a:lnTo>
                    <a:pt x="28" y="92"/>
                  </a:lnTo>
                  <a:lnTo>
                    <a:pt x="30" y="92"/>
                  </a:lnTo>
                  <a:lnTo>
                    <a:pt x="32" y="92"/>
                  </a:lnTo>
                  <a:lnTo>
                    <a:pt x="34" y="92"/>
                  </a:lnTo>
                  <a:lnTo>
                    <a:pt x="36" y="92"/>
                  </a:lnTo>
                  <a:lnTo>
                    <a:pt x="36" y="94"/>
                  </a:lnTo>
                  <a:lnTo>
                    <a:pt x="38" y="94"/>
                  </a:lnTo>
                  <a:lnTo>
                    <a:pt x="38" y="96"/>
                  </a:lnTo>
                  <a:lnTo>
                    <a:pt x="40" y="96"/>
                  </a:lnTo>
                  <a:lnTo>
                    <a:pt x="40" y="98"/>
                  </a:lnTo>
                  <a:lnTo>
                    <a:pt x="42" y="98"/>
                  </a:lnTo>
                  <a:lnTo>
                    <a:pt x="44" y="98"/>
                  </a:lnTo>
                  <a:lnTo>
                    <a:pt x="44" y="96"/>
                  </a:lnTo>
                  <a:lnTo>
                    <a:pt x="46" y="96"/>
                  </a:lnTo>
                  <a:lnTo>
                    <a:pt x="46" y="94"/>
                  </a:lnTo>
                  <a:lnTo>
                    <a:pt x="48" y="94"/>
                  </a:lnTo>
                  <a:lnTo>
                    <a:pt x="50" y="94"/>
                  </a:lnTo>
                  <a:lnTo>
                    <a:pt x="52" y="92"/>
                  </a:lnTo>
                  <a:lnTo>
                    <a:pt x="52" y="90"/>
                  </a:lnTo>
                  <a:lnTo>
                    <a:pt x="52" y="88"/>
                  </a:lnTo>
                  <a:lnTo>
                    <a:pt x="52" y="88"/>
                  </a:lnTo>
                  <a:lnTo>
                    <a:pt x="52" y="86"/>
                  </a:lnTo>
                  <a:lnTo>
                    <a:pt x="52" y="84"/>
                  </a:lnTo>
                  <a:lnTo>
                    <a:pt x="54" y="84"/>
                  </a:lnTo>
                  <a:lnTo>
                    <a:pt x="56" y="84"/>
                  </a:lnTo>
                  <a:lnTo>
                    <a:pt x="58" y="84"/>
                  </a:lnTo>
                  <a:lnTo>
                    <a:pt x="60" y="80"/>
                  </a:lnTo>
                  <a:lnTo>
                    <a:pt x="62" y="80"/>
                  </a:lnTo>
                  <a:lnTo>
                    <a:pt x="64" y="80"/>
                  </a:lnTo>
                  <a:lnTo>
                    <a:pt x="64" y="78"/>
                  </a:lnTo>
                  <a:lnTo>
                    <a:pt x="62" y="78"/>
                  </a:lnTo>
                  <a:lnTo>
                    <a:pt x="62" y="76"/>
                  </a:lnTo>
                  <a:lnTo>
                    <a:pt x="62" y="74"/>
                  </a:lnTo>
                  <a:lnTo>
                    <a:pt x="64" y="74"/>
                  </a:lnTo>
                  <a:lnTo>
                    <a:pt x="66" y="74"/>
                  </a:lnTo>
                  <a:lnTo>
                    <a:pt x="68" y="74"/>
                  </a:lnTo>
                  <a:lnTo>
                    <a:pt x="68" y="76"/>
                  </a:lnTo>
                  <a:lnTo>
                    <a:pt x="70" y="76"/>
                  </a:lnTo>
                  <a:lnTo>
                    <a:pt x="72" y="76"/>
                  </a:lnTo>
                  <a:lnTo>
                    <a:pt x="72" y="74"/>
                  </a:lnTo>
                  <a:lnTo>
                    <a:pt x="74" y="74"/>
                  </a:lnTo>
                  <a:lnTo>
                    <a:pt x="76" y="74"/>
                  </a:lnTo>
                  <a:lnTo>
                    <a:pt x="78" y="74"/>
                  </a:lnTo>
                  <a:lnTo>
                    <a:pt x="80" y="74"/>
                  </a:lnTo>
                  <a:lnTo>
                    <a:pt x="82" y="72"/>
                  </a:lnTo>
                  <a:lnTo>
                    <a:pt x="82" y="74"/>
                  </a:lnTo>
                  <a:lnTo>
                    <a:pt x="84" y="74"/>
                  </a:lnTo>
                  <a:lnTo>
                    <a:pt x="86" y="74"/>
                  </a:lnTo>
                  <a:lnTo>
                    <a:pt x="86" y="76"/>
                  </a:lnTo>
                  <a:lnTo>
                    <a:pt x="84" y="76"/>
                  </a:lnTo>
                  <a:lnTo>
                    <a:pt x="84" y="78"/>
                  </a:lnTo>
                  <a:lnTo>
                    <a:pt x="86" y="78"/>
                  </a:lnTo>
                  <a:lnTo>
                    <a:pt x="88" y="76"/>
                  </a:lnTo>
                  <a:lnTo>
                    <a:pt x="90" y="76"/>
                  </a:lnTo>
                  <a:lnTo>
                    <a:pt x="92" y="76"/>
                  </a:lnTo>
                  <a:lnTo>
                    <a:pt x="94" y="76"/>
                  </a:lnTo>
                  <a:lnTo>
                    <a:pt x="94" y="74"/>
                  </a:lnTo>
                  <a:lnTo>
                    <a:pt x="94" y="72"/>
                  </a:lnTo>
                  <a:lnTo>
                    <a:pt x="96" y="72"/>
                  </a:lnTo>
                  <a:lnTo>
                    <a:pt x="96" y="70"/>
                  </a:lnTo>
                  <a:lnTo>
                    <a:pt x="98" y="70"/>
                  </a:lnTo>
                  <a:lnTo>
                    <a:pt x="98" y="68"/>
                  </a:lnTo>
                  <a:lnTo>
                    <a:pt x="100" y="68"/>
                  </a:lnTo>
                  <a:lnTo>
                    <a:pt x="100" y="68"/>
                  </a:lnTo>
                  <a:lnTo>
                    <a:pt x="100" y="66"/>
                  </a:lnTo>
                  <a:lnTo>
                    <a:pt x="100" y="66"/>
                  </a:lnTo>
                  <a:lnTo>
                    <a:pt x="102" y="66"/>
                  </a:lnTo>
                  <a:lnTo>
                    <a:pt x="102" y="64"/>
                  </a:lnTo>
                  <a:lnTo>
                    <a:pt x="104" y="64"/>
                  </a:lnTo>
                  <a:lnTo>
                    <a:pt x="104" y="62"/>
                  </a:lnTo>
                  <a:lnTo>
                    <a:pt x="106" y="62"/>
                  </a:lnTo>
                  <a:lnTo>
                    <a:pt x="108" y="62"/>
                  </a:lnTo>
                  <a:lnTo>
                    <a:pt x="110" y="62"/>
                  </a:lnTo>
                  <a:lnTo>
                    <a:pt x="112" y="62"/>
                  </a:lnTo>
                  <a:lnTo>
                    <a:pt x="114" y="62"/>
                  </a:lnTo>
                  <a:lnTo>
                    <a:pt x="114" y="60"/>
                  </a:lnTo>
                  <a:lnTo>
                    <a:pt x="116" y="60"/>
                  </a:lnTo>
                  <a:lnTo>
                    <a:pt x="116" y="58"/>
                  </a:lnTo>
                  <a:lnTo>
                    <a:pt x="116" y="56"/>
                  </a:lnTo>
                  <a:lnTo>
                    <a:pt x="118" y="56"/>
                  </a:lnTo>
                  <a:lnTo>
                    <a:pt x="118" y="54"/>
                  </a:lnTo>
                  <a:lnTo>
                    <a:pt x="120" y="54"/>
                  </a:lnTo>
                  <a:lnTo>
                    <a:pt x="122" y="54"/>
                  </a:lnTo>
                  <a:lnTo>
                    <a:pt x="122" y="52"/>
                  </a:lnTo>
                  <a:lnTo>
                    <a:pt x="124" y="52"/>
                  </a:lnTo>
                  <a:lnTo>
                    <a:pt x="126" y="52"/>
                  </a:lnTo>
                  <a:lnTo>
                    <a:pt x="128" y="52"/>
                  </a:lnTo>
                  <a:lnTo>
                    <a:pt x="130" y="52"/>
                  </a:lnTo>
                  <a:lnTo>
                    <a:pt x="132" y="52"/>
                  </a:lnTo>
                  <a:lnTo>
                    <a:pt x="132" y="54"/>
                  </a:lnTo>
                  <a:lnTo>
                    <a:pt x="134" y="54"/>
                  </a:lnTo>
                  <a:lnTo>
                    <a:pt x="134" y="56"/>
                  </a:lnTo>
                  <a:lnTo>
                    <a:pt x="136" y="56"/>
                  </a:lnTo>
                  <a:lnTo>
                    <a:pt x="136" y="58"/>
                  </a:lnTo>
                  <a:lnTo>
                    <a:pt x="138" y="58"/>
                  </a:lnTo>
                  <a:lnTo>
                    <a:pt x="140" y="58"/>
                  </a:lnTo>
                  <a:lnTo>
                    <a:pt x="142" y="58"/>
                  </a:lnTo>
                  <a:lnTo>
                    <a:pt x="142" y="56"/>
                  </a:lnTo>
                  <a:lnTo>
                    <a:pt x="144" y="54"/>
                  </a:lnTo>
                  <a:lnTo>
                    <a:pt x="146" y="52"/>
                  </a:lnTo>
                  <a:lnTo>
                    <a:pt x="148" y="52"/>
                  </a:lnTo>
                  <a:lnTo>
                    <a:pt x="148" y="48"/>
                  </a:lnTo>
                  <a:lnTo>
                    <a:pt x="150" y="48"/>
                  </a:lnTo>
                  <a:lnTo>
                    <a:pt x="150" y="50"/>
                  </a:lnTo>
                  <a:lnTo>
                    <a:pt x="150" y="52"/>
                  </a:lnTo>
                  <a:lnTo>
                    <a:pt x="150" y="54"/>
                  </a:lnTo>
                  <a:lnTo>
                    <a:pt x="148" y="56"/>
                  </a:lnTo>
                  <a:lnTo>
                    <a:pt x="148" y="58"/>
                  </a:lnTo>
                  <a:lnTo>
                    <a:pt x="148" y="60"/>
                  </a:lnTo>
                  <a:lnTo>
                    <a:pt x="148" y="62"/>
                  </a:lnTo>
                  <a:lnTo>
                    <a:pt x="148" y="64"/>
                  </a:lnTo>
                  <a:lnTo>
                    <a:pt x="148" y="66"/>
                  </a:lnTo>
                  <a:lnTo>
                    <a:pt x="148" y="66"/>
                  </a:lnTo>
                  <a:lnTo>
                    <a:pt x="148" y="68"/>
                  </a:lnTo>
                  <a:lnTo>
                    <a:pt x="148" y="68"/>
                  </a:lnTo>
                  <a:lnTo>
                    <a:pt x="148" y="70"/>
                  </a:lnTo>
                  <a:lnTo>
                    <a:pt x="146" y="70"/>
                  </a:lnTo>
                  <a:lnTo>
                    <a:pt x="146" y="72"/>
                  </a:lnTo>
                  <a:lnTo>
                    <a:pt x="144" y="72"/>
                  </a:lnTo>
                  <a:lnTo>
                    <a:pt x="144" y="74"/>
                  </a:lnTo>
                  <a:lnTo>
                    <a:pt x="146" y="74"/>
                  </a:lnTo>
                  <a:lnTo>
                    <a:pt x="148" y="74"/>
                  </a:lnTo>
                  <a:lnTo>
                    <a:pt x="148" y="76"/>
                  </a:lnTo>
                  <a:lnTo>
                    <a:pt x="148" y="78"/>
                  </a:lnTo>
                  <a:lnTo>
                    <a:pt x="148" y="80"/>
                  </a:lnTo>
                  <a:lnTo>
                    <a:pt x="148" y="80"/>
                  </a:lnTo>
                  <a:lnTo>
                    <a:pt x="148" y="84"/>
                  </a:lnTo>
                  <a:lnTo>
                    <a:pt x="150" y="84"/>
                  </a:lnTo>
                  <a:lnTo>
                    <a:pt x="150" y="82"/>
                  </a:lnTo>
                  <a:lnTo>
                    <a:pt x="152" y="82"/>
                  </a:lnTo>
                  <a:lnTo>
                    <a:pt x="154" y="82"/>
                  </a:lnTo>
                  <a:lnTo>
                    <a:pt x="154" y="84"/>
                  </a:lnTo>
                  <a:lnTo>
                    <a:pt x="156" y="84"/>
                  </a:lnTo>
                  <a:lnTo>
                    <a:pt x="156" y="86"/>
                  </a:lnTo>
                  <a:lnTo>
                    <a:pt x="158" y="86"/>
                  </a:lnTo>
                  <a:lnTo>
                    <a:pt x="160" y="88"/>
                  </a:lnTo>
                  <a:lnTo>
                    <a:pt x="162" y="88"/>
                  </a:lnTo>
                  <a:lnTo>
                    <a:pt x="162" y="90"/>
                  </a:lnTo>
                  <a:lnTo>
                    <a:pt x="162" y="92"/>
                  </a:lnTo>
                  <a:lnTo>
                    <a:pt x="162" y="94"/>
                  </a:lnTo>
                  <a:lnTo>
                    <a:pt x="164" y="94"/>
                  </a:lnTo>
                  <a:lnTo>
                    <a:pt x="164" y="96"/>
                  </a:lnTo>
                  <a:lnTo>
                    <a:pt x="166" y="96"/>
                  </a:lnTo>
                  <a:lnTo>
                    <a:pt x="166" y="98"/>
                  </a:lnTo>
                  <a:lnTo>
                    <a:pt x="168" y="98"/>
                  </a:lnTo>
                  <a:lnTo>
                    <a:pt x="170" y="98"/>
                  </a:lnTo>
                  <a:lnTo>
                    <a:pt x="170" y="100"/>
                  </a:lnTo>
                  <a:lnTo>
                    <a:pt x="172" y="100"/>
                  </a:lnTo>
                  <a:lnTo>
                    <a:pt x="172" y="102"/>
                  </a:lnTo>
                  <a:lnTo>
                    <a:pt x="174" y="102"/>
                  </a:lnTo>
                  <a:lnTo>
                    <a:pt x="174" y="104"/>
                  </a:lnTo>
                  <a:lnTo>
                    <a:pt x="174" y="106"/>
                  </a:lnTo>
                  <a:lnTo>
                    <a:pt x="176" y="106"/>
                  </a:lnTo>
                  <a:lnTo>
                    <a:pt x="176" y="108"/>
                  </a:lnTo>
                  <a:lnTo>
                    <a:pt x="176" y="110"/>
                  </a:lnTo>
                  <a:lnTo>
                    <a:pt x="176" y="112"/>
                  </a:lnTo>
                  <a:lnTo>
                    <a:pt x="178" y="112"/>
                  </a:lnTo>
                  <a:lnTo>
                    <a:pt x="178" y="114"/>
                  </a:lnTo>
                  <a:lnTo>
                    <a:pt x="178" y="116"/>
                  </a:lnTo>
                  <a:lnTo>
                    <a:pt x="180" y="116"/>
                  </a:lnTo>
                  <a:lnTo>
                    <a:pt x="180" y="118"/>
                  </a:lnTo>
                  <a:lnTo>
                    <a:pt x="182" y="122"/>
                  </a:lnTo>
                  <a:lnTo>
                    <a:pt x="182" y="124"/>
                  </a:lnTo>
                  <a:lnTo>
                    <a:pt x="184" y="124"/>
                  </a:lnTo>
                  <a:lnTo>
                    <a:pt x="184" y="126"/>
                  </a:lnTo>
                  <a:lnTo>
                    <a:pt x="182" y="126"/>
                  </a:lnTo>
                  <a:lnTo>
                    <a:pt x="182" y="128"/>
                  </a:lnTo>
                  <a:lnTo>
                    <a:pt x="184" y="128"/>
                  </a:lnTo>
                  <a:lnTo>
                    <a:pt x="184" y="130"/>
                  </a:lnTo>
                  <a:lnTo>
                    <a:pt x="184" y="132"/>
                  </a:lnTo>
                  <a:lnTo>
                    <a:pt x="186" y="132"/>
                  </a:lnTo>
                  <a:lnTo>
                    <a:pt x="188" y="132"/>
                  </a:lnTo>
                  <a:lnTo>
                    <a:pt x="190" y="132"/>
                  </a:lnTo>
                  <a:lnTo>
                    <a:pt x="192" y="132"/>
                  </a:lnTo>
                  <a:lnTo>
                    <a:pt x="194" y="132"/>
                  </a:lnTo>
                  <a:lnTo>
                    <a:pt x="196" y="132"/>
                  </a:lnTo>
                  <a:lnTo>
                    <a:pt x="196" y="134"/>
                  </a:lnTo>
                  <a:lnTo>
                    <a:pt x="196" y="136"/>
                  </a:lnTo>
                  <a:lnTo>
                    <a:pt x="196" y="136"/>
                  </a:lnTo>
                  <a:lnTo>
                    <a:pt x="196" y="138"/>
                  </a:lnTo>
                  <a:lnTo>
                    <a:pt x="196" y="140"/>
                  </a:lnTo>
                  <a:lnTo>
                    <a:pt x="196" y="142"/>
                  </a:lnTo>
                  <a:lnTo>
                    <a:pt x="196" y="144"/>
                  </a:lnTo>
                  <a:lnTo>
                    <a:pt x="196" y="146"/>
                  </a:lnTo>
                  <a:lnTo>
                    <a:pt x="196" y="146"/>
                  </a:lnTo>
                  <a:lnTo>
                    <a:pt x="196" y="148"/>
                  </a:lnTo>
                  <a:lnTo>
                    <a:pt x="196" y="150"/>
                  </a:lnTo>
                  <a:lnTo>
                    <a:pt x="196" y="152"/>
                  </a:lnTo>
                  <a:lnTo>
                    <a:pt x="194" y="152"/>
                  </a:lnTo>
                  <a:lnTo>
                    <a:pt x="194" y="154"/>
                  </a:lnTo>
                  <a:lnTo>
                    <a:pt x="192" y="154"/>
                  </a:lnTo>
                  <a:lnTo>
                    <a:pt x="192" y="156"/>
                  </a:lnTo>
                  <a:lnTo>
                    <a:pt x="190" y="156"/>
                  </a:lnTo>
                  <a:lnTo>
                    <a:pt x="188" y="158"/>
                  </a:lnTo>
                  <a:lnTo>
                    <a:pt x="186" y="158"/>
                  </a:lnTo>
                  <a:lnTo>
                    <a:pt x="184" y="160"/>
                  </a:lnTo>
                  <a:lnTo>
                    <a:pt x="182" y="160"/>
                  </a:lnTo>
                  <a:lnTo>
                    <a:pt x="180" y="158"/>
                  </a:lnTo>
                  <a:lnTo>
                    <a:pt x="180" y="156"/>
                  </a:lnTo>
                  <a:lnTo>
                    <a:pt x="178" y="156"/>
                  </a:lnTo>
                  <a:lnTo>
                    <a:pt x="178" y="154"/>
                  </a:lnTo>
                  <a:lnTo>
                    <a:pt x="176" y="154"/>
                  </a:lnTo>
                  <a:lnTo>
                    <a:pt x="176" y="152"/>
                  </a:lnTo>
                  <a:lnTo>
                    <a:pt x="174" y="152"/>
                  </a:lnTo>
                  <a:lnTo>
                    <a:pt x="174" y="150"/>
                  </a:lnTo>
                  <a:lnTo>
                    <a:pt x="172" y="148"/>
                  </a:lnTo>
                  <a:lnTo>
                    <a:pt x="172" y="146"/>
                  </a:lnTo>
                  <a:lnTo>
                    <a:pt x="172" y="144"/>
                  </a:lnTo>
                  <a:lnTo>
                    <a:pt x="170" y="144"/>
                  </a:lnTo>
                  <a:lnTo>
                    <a:pt x="170" y="142"/>
                  </a:lnTo>
                  <a:lnTo>
                    <a:pt x="170" y="140"/>
                  </a:lnTo>
                  <a:lnTo>
                    <a:pt x="168" y="140"/>
                  </a:lnTo>
                  <a:lnTo>
                    <a:pt x="166" y="140"/>
                  </a:lnTo>
                  <a:lnTo>
                    <a:pt x="166" y="142"/>
                  </a:lnTo>
                  <a:lnTo>
                    <a:pt x="164" y="144"/>
                  </a:lnTo>
                  <a:lnTo>
                    <a:pt x="162" y="144"/>
                  </a:lnTo>
                  <a:lnTo>
                    <a:pt x="160" y="142"/>
                  </a:lnTo>
                  <a:lnTo>
                    <a:pt x="158" y="142"/>
                  </a:lnTo>
                  <a:lnTo>
                    <a:pt x="156" y="142"/>
                  </a:lnTo>
                  <a:lnTo>
                    <a:pt x="154" y="142"/>
                  </a:lnTo>
                  <a:lnTo>
                    <a:pt x="154" y="144"/>
                  </a:lnTo>
                  <a:lnTo>
                    <a:pt x="154" y="146"/>
                  </a:lnTo>
                  <a:lnTo>
                    <a:pt x="154" y="148"/>
                  </a:lnTo>
                  <a:lnTo>
                    <a:pt x="154" y="150"/>
                  </a:lnTo>
                  <a:lnTo>
                    <a:pt x="154" y="152"/>
                  </a:lnTo>
                  <a:lnTo>
                    <a:pt x="156" y="152"/>
                  </a:lnTo>
                  <a:lnTo>
                    <a:pt x="158" y="152"/>
                  </a:lnTo>
                  <a:lnTo>
                    <a:pt x="158" y="150"/>
                  </a:lnTo>
                  <a:lnTo>
                    <a:pt x="160" y="150"/>
                  </a:lnTo>
                  <a:lnTo>
                    <a:pt x="160" y="152"/>
                  </a:lnTo>
                  <a:lnTo>
                    <a:pt x="162" y="152"/>
                  </a:lnTo>
                  <a:lnTo>
                    <a:pt x="162" y="154"/>
                  </a:lnTo>
                  <a:lnTo>
                    <a:pt x="164" y="154"/>
                  </a:lnTo>
                  <a:lnTo>
                    <a:pt x="164" y="156"/>
                  </a:lnTo>
                  <a:lnTo>
                    <a:pt x="166" y="156"/>
                  </a:lnTo>
                  <a:lnTo>
                    <a:pt x="166" y="158"/>
                  </a:lnTo>
                  <a:lnTo>
                    <a:pt x="168" y="158"/>
                  </a:lnTo>
                  <a:lnTo>
                    <a:pt x="168" y="160"/>
                  </a:lnTo>
                  <a:lnTo>
                    <a:pt x="170" y="160"/>
                  </a:lnTo>
                  <a:lnTo>
                    <a:pt x="168" y="162"/>
                  </a:lnTo>
                  <a:lnTo>
                    <a:pt x="168" y="160"/>
                  </a:lnTo>
                  <a:lnTo>
                    <a:pt x="166" y="160"/>
                  </a:lnTo>
                  <a:lnTo>
                    <a:pt x="166" y="162"/>
                  </a:lnTo>
                  <a:lnTo>
                    <a:pt x="166" y="164"/>
                  </a:lnTo>
                  <a:lnTo>
                    <a:pt x="168" y="164"/>
                  </a:lnTo>
                  <a:lnTo>
                    <a:pt x="170" y="164"/>
                  </a:lnTo>
                  <a:lnTo>
                    <a:pt x="170" y="166"/>
                  </a:lnTo>
                  <a:lnTo>
                    <a:pt x="170" y="168"/>
                  </a:lnTo>
                  <a:lnTo>
                    <a:pt x="172" y="168"/>
                  </a:lnTo>
                  <a:lnTo>
                    <a:pt x="172" y="170"/>
                  </a:lnTo>
                  <a:lnTo>
                    <a:pt x="174" y="170"/>
                  </a:lnTo>
                  <a:lnTo>
                    <a:pt x="176" y="170"/>
                  </a:lnTo>
                  <a:lnTo>
                    <a:pt x="178" y="170"/>
                  </a:lnTo>
                  <a:lnTo>
                    <a:pt x="178" y="168"/>
                  </a:lnTo>
                  <a:lnTo>
                    <a:pt x="180" y="168"/>
                  </a:lnTo>
                  <a:lnTo>
                    <a:pt x="180" y="170"/>
                  </a:lnTo>
                  <a:lnTo>
                    <a:pt x="180" y="172"/>
                  </a:lnTo>
                  <a:lnTo>
                    <a:pt x="182" y="172"/>
                  </a:lnTo>
                  <a:lnTo>
                    <a:pt x="182" y="174"/>
                  </a:lnTo>
                  <a:lnTo>
                    <a:pt x="182" y="176"/>
                  </a:lnTo>
                  <a:lnTo>
                    <a:pt x="184" y="176"/>
                  </a:lnTo>
                  <a:lnTo>
                    <a:pt x="184" y="178"/>
                  </a:lnTo>
                  <a:lnTo>
                    <a:pt x="184" y="180"/>
                  </a:lnTo>
                  <a:lnTo>
                    <a:pt x="184" y="182"/>
                  </a:lnTo>
                  <a:lnTo>
                    <a:pt x="186" y="182"/>
                  </a:lnTo>
                  <a:lnTo>
                    <a:pt x="186" y="184"/>
                  </a:lnTo>
                  <a:lnTo>
                    <a:pt x="184" y="184"/>
                  </a:lnTo>
                  <a:lnTo>
                    <a:pt x="186" y="186"/>
                  </a:lnTo>
                  <a:lnTo>
                    <a:pt x="188" y="186"/>
                  </a:lnTo>
                  <a:lnTo>
                    <a:pt x="190" y="186"/>
                  </a:lnTo>
                  <a:lnTo>
                    <a:pt x="192" y="186"/>
                  </a:lnTo>
                  <a:lnTo>
                    <a:pt x="192" y="188"/>
                  </a:lnTo>
                  <a:lnTo>
                    <a:pt x="194" y="188"/>
                  </a:lnTo>
                  <a:lnTo>
                    <a:pt x="196" y="188"/>
                  </a:lnTo>
                  <a:lnTo>
                    <a:pt x="196" y="188"/>
                  </a:lnTo>
                  <a:lnTo>
                    <a:pt x="198" y="188"/>
                  </a:lnTo>
                  <a:lnTo>
                    <a:pt x="200" y="188"/>
                  </a:lnTo>
                  <a:lnTo>
                    <a:pt x="200" y="190"/>
                  </a:lnTo>
                  <a:lnTo>
                    <a:pt x="202" y="190"/>
                  </a:lnTo>
                  <a:lnTo>
                    <a:pt x="202" y="188"/>
                  </a:lnTo>
                  <a:lnTo>
                    <a:pt x="204" y="188"/>
                  </a:lnTo>
                  <a:lnTo>
                    <a:pt x="206" y="188"/>
                  </a:lnTo>
                  <a:lnTo>
                    <a:pt x="206" y="190"/>
                  </a:lnTo>
                  <a:lnTo>
                    <a:pt x="208" y="190"/>
                  </a:lnTo>
                  <a:lnTo>
                    <a:pt x="210" y="188"/>
                  </a:lnTo>
                  <a:lnTo>
                    <a:pt x="210" y="190"/>
                  </a:lnTo>
                  <a:lnTo>
                    <a:pt x="212" y="190"/>
                  </a:lnTo>
                  <a:lnTo>
                    <a:pt x="214" y="190"/>
                  </a:lnTo>
                  <a:lnTo>
                    <a:pt x="216" y="190"/>
                  </a:lnTo>
                  <a:lnTo>
                    <a:pt x="216" y="188"/>
                  </a:lnTo>
                  <a:lnTo>
                    <a:pt x="218" y="188"/>
                  </a:lnTo>
                  <a:lnTo>
                    <a:pt x="220" y="188"/>
                  </a:lnTo>
                  <a:lnTo>
                    <a:pt x="220" y="186"/>
                  </a:lnTo>
                  <a:lnTo>
                    <a:pt x="222" y="186"/>
                  </a:lnTo>
                  <a:lnTo>
                    <a:pt x="224" y="186"/>
                  </a:lnTo>
                  <a:lnTo>
                    <a:pt x="224" y="184"/>
                  </a:lnTo>
                  <a:lnTo>
                    <a:pt x="226" y="184"/>
                  </a:lnTo>
                  <a:lnTo>
                    <a:pt x="226" y="186"/>
                  </a:lnTo>
                  <a:lnTo>
                    <a:pt x="226" y="188"/>
                  </a:lnTo>
                  <a:lnTo>
                    <a:pt x="226" y="190"/>
                  </a:lnTo>
                  <a:lnTo>
                    <a:pt x="226" y="192"/>
                  </a:lnTo>
                  <a:lnTo>
                    <a:pt x="228" y="192"/>
                  </a:lnTo>
                  <a:lnTo>
                    <a:pt x="230" y="192"/>
                  </a:lnTo>
                  <a:lnTo>
                    <a:pt x="232" y="192"/>
                  </a:lnTo>
                  <a:lnTo>
                    <a:pt x="232" y="194"/>
                  </a:lnTo>
                  <a:lnTo>
                    <a:pt x="234" y="196"/>
                  </a:lnTo>
                  <a:lnTo>
                    <a:pt x="236" y="196"/>
                  </a:lnTo>
                  <a:lnTo>
                    <a:pt x="238" y="198"/>
                  </a:lnTo>
                  <a:lnTo>
                    <a:pt x="240" y="198"/>
                  </a:lnTo>
                  <a:lnTo>
                    <a:pt x="242" y="198"/>
                  </a:lnTo>
                  <a:lnTo>
                    <a:pt x="244" y="198"/>
                  </a:lnTo>
                  <a:lnTo>
                    <a:pt x="244" y="198"/>
                  </a:lnTo>
                  <a:lnTo>
                    <a:pt x="246" y="198"/>
                  </a:lnTo>
                  <a:lnTo>
                    <a:pt x="248" y="198"/>
                  </a:lnTo>
                  <a:lnTo>
                    <a:pt x="250" y="198"/>
                  </a:lnTo>
                  <a:lnTo>
                    <a:pt x="250" y="196"/>
                  </a:lnTo>
                  <a:lnTo>
                    <a:pt x="252" y="196"/>
                  </a:lnTo>
                  <a:lnTo>
                    <a:pt x="254" y="196"/>
                  </a:lnTo>
                  <a:lnTo>
                    <a:pt x="254" y="198"/>
                  </a:lnTo>
                  <a:lnTo>
                    <a:pt x="256" y="198"/>
                  </a:lnTo>
                  <a:lnTo>
                    <a:pt x="258" y="198"/>
                  </a:lnTo>
                  <a:lnTo>
                    <a:pt x="258" y="196"/>
                  </a:lnTo>
                  <a:lnTo>
                    <a:pt x="260" y="194"/>
                  </a:lnTo>
                  <a:lnTo>
                    <a:pt x="262" y="194"/>
                  </a:lnTo>
                  <a:lnTo>
                    <a:pt x="264" y="194"/>
                  </a:lnTo>
                  <a:lnTo>
                    <a:pt x="266" y="194"/>
                  </a:lnTo>
                  <a:lnTo>
                    <a:pt x="266" y="192"/>
                  </a:lnTo>
                  <a:lnTo>
                    <a:pt x="266" y="190"/>
                  </a:lnTo>
                  <a:lnTo>
                    <a:pt x="268" y="190"/>
                  </a:lnTo>
                  <a:lnTo>
                    <a:pt x="268" y="188"/>
                  </a:lnTo>
                  <a:lnTo>
                    <a:pt x="268" y="186"/>
                  </a:lnTo>
                  <a:lnTo>
                    <a:pt x="268" y="184"/>
                  </a:lnTo>
                  <a:lnTo>
                    <a:pt x="268" y="182"/>
                  </a:lnTo>
                  <a:lnTo>
                    <a:pt x="268" y="180"/>
                  </a:lnTo>
                  <a:lnTo>
                    <a:pt x="268" y="178"/>
                  </a:lnTo>
                  <a:lnTo>
                    <a:pt x="268" y="176"/>
                  </a:lnTo>
                  <a:lnTo>
                    <a:pt x="266" y="174"/>
                  </a:lnTo>
                  <a:lnTo>
                    <a:pt x="266" y="172"/>
                  </a:lnTo>
                  <a:lnTo>
                    <a:pt x="266" y="170"/>
                  </a:lnTo>
                  <a:lnTo>
                    <a:pt x="266" y="168"/>
                  </a:lnTo>
                  <a:lnTo>
                    <a:pt x="266" y="166"/>
                  </a:lnTo>
                  <a:lnTo>
                    <a:pt x="266" y="164"/>
                  </a:lnTo>
                  <a:lnTo>
                    <a:pt x="266" y="164"/>
                  </a:lnTo>
                  <a:lnTo>
                    <a:pt x="268" y="164"/>
                  </a:lnTo>
                  <a:lnTo>
                    <a:pt x="268" y="162"/>
                  </a:lnTo>
                  <a:lnTo>
                    <a:pt x="268" y="160"/>
                  </a:lnTo>
                  <a:lnTo>
                    <a:pt x="270" y="160"/>
                  </a:lnTo>
                  <a:lnTo>
                    <a:pt x="272" y="160"/>
                  </a:lnTo>
                  <a:lnTo>
                    <a:pt x="272" y="158"/>
                  </a:lnTo>
                  <a:lnTo>
                    <a:pt x="274" y="158"/>
                  </a:lnTo>
                  <a:lnTo>
                    <a:pt x="276" y="158"/>
                  </a:lnTo>
                  <a:lnTo>
                    <a:pt x="276" y="156"/>
                  </a:lnTo>
                  <a:lnTo>
                    <a:pt x="278" y="156"/>
                  </a:lnTo>
                  <a:lnTo>
                    <a:pt x="278" y="154"/>
                  </a:lnTo>
                  <a:lnTo>
                    <a:pt x="280" y="154"/>
                  </a:lnTo>
                  <a:lnTo>
                    <a:pt x="280" y="152"/>
                  </a:lnTo>
                  <a:lnTo>
                    <a:pt x="282" y="152"/>
                  </a:lnTo>
                  <a:lnTo>
                    <a:pt x="282" y="150"/>
                  </a:lnTo>
                  <a:lnTo>
                    <a:pt x="284" y="150"/>
                  </a:lnTo>
                  <a:lnTo>
                    <a:pt x="284" y="148"/>
                  </a:lnTo>
                  <a:lnTo>
                    <a:pt x="286" y="148"/>
                  </a:lnTo>
                  <a:lnTo>
                    <a:pt x="286" y="146"/>
                  </a:lnTo>
                  <a:lnTo>
                    <a:pt x="288" y="146"/>
                  </a:lnTo>
                  <a:lnTo>
                    <a:pt x="288" y="144"/>
                  </a:lnTo>
                  <a:lnTo>
                    <a:pt x="288" y="142"/>
                  </a:lnTo>
                  <a:lnTo>
                    <a:pt x="288" y="140"/>
                  </a:lnTo>
                  <a:lnTo>
                    <a:pt x="288" y="138"/>
                  </a:lnTo>
                  <a:lnTo>
                    <a:pt x="288" y="136"/>
                  </a:lnTo>
                  <a:lnTo>
                    <a:pt x="288" y="134"/>
                  </a:lnTo>
                  <a:lnTo>
                    <a:pt x="290" y="134"/>
                  </a:lnTo>
                  <a:lnTo>
                    <a:pt x="290" y="132"/>
                  </a:lnTo>
                  <a:lnTo>
                    <a:pt x="290" y="130"/>
                  </a:lnTo>
                  <a:lnTo>
                    <a:pt x="290" y="128"/>
                  </a:lnTo>
                  <a:lnTo>
                    <a:pt x="290" y="126"/>
                  </a:lnTo>
                  <a:lnTo>
                    <a:pt x="290" y="124"/>
                  </a:lnTo>
                  <a:lnTo>
                    <a:pt x="290" y="122"/>
                  </a:lnTo>
                  <a:lnTo>
                    <a:pt x="290" y="120"/>
                  </a:lnTo>
                  <a:lnTo>
                    <a:pt x="290" y="118"/>
                  </a:lnTo>
                  <a:lnTo>
                    <a:pt x="292" y="116"/>
                  </a:lnTo>
                  <a:lnTo>
                    <a:pt x="292" y="116"/>
                  </a:lnTo>
                  <a:lnTo>
                    <a:pt x="292" y="112"/>
                  </a:lnTo>
                  <a:lnTo>
                    <a:pt x="292" y="110"/>
                  </a:lnTo>
                  <a:lnTo>
                    <a:pt x="292" y="108"/>
                  </a:lnTo>
                  <a:lnTo>
                    <a:pt x="294" y="108"/>
                  </a:lnTo>
                  <a:lnTo>
                    <a:pt x="294" y="106"/>
                  </a:lnTo>
                  <a:lnTo>
                    <a:pt x="296" y="106"/>
                  </a:lnTo>
                  <a:lnTo>
                    <a:pt x="296" y="104"/>
                  </a:lnTo>
                  <a:lnTo>
                    <a:pt x="298" y="104"/>
                  </a:lnTo>
                  <a:lnTo>
                    <a:pt x="300" y="104"/>
                  </a:lnTo>
                  <a:lnTo>
                    <a:pt x="302" y="104"/>
                  </a:lnTo>
                  <a:lnTo>
                    <a:pt x="304" y="104"/>
                  </a:lnTo>
                  <a:lnTo>
                    <a:pt x="306" y="102"/>
                  </a:lnTo>
                  <a:lnTo>
                    <a:pt x="310" y="102"/>
                  </a:lnTo>
                  <a:lnTo>
                    <a:pt x="312" y="100"/>
                  </a:lnTo>
                  <a:lnTo>
                    <a:pt x="312" y="98"/>
                  </a:lnTo>
                  <a:lnTo>
                    <a:pt x="316" y="94"/>
                  </a:lnTo>
                  <a:lnTo>
                    <a:pt x="318" y="88"/>
                  </a:lnTo>
                  <a:lnTo>
                    <a:pt x="320" y="86"/>
                  </a:lnTo>
                  <a:lnTo>
                    <a:pt x="320" y="84"/>
                  </a:lnTo>
                  <a:lnTo>
                    <a:pt x="322" y="82"/>
                  </a:lnTo>
                  <a:lnTo>
                    <a:pt x="322" y="80"/>
                  </a:lnTo>
                  <a:lnTo>
                    <a:pt x="324" y="80"/>
                  </a:lnTo>
                  <a:lnTo>
                    <a:pt x="326" y="80"/>
                  </a:lnTo>
                  <a:lnTo>
                    <a:pt x="326" y="82"/>
                  </a:lnTo>
                  <a:lnTo>
                    <a:pt x="326" y="84"/>
                  </a:lnTo>
                  <a:lnTo>
                    <a:pt x="328" y="84"/>
                  </a:lnTo>
                  <a:lnTo>
                    <a:pt x="328" y="82"/>
                  </a:lnTo>
                  <a:lnTo>
                    <a:pt x="330" y="84"/>
                  </a:lnTo>
                  <a:lnTo>
                    <a:pt x="332" y="84"/>
                  </a:lnTo>
                  <a:lnTo>
                    <a:pt x="334" y="84"/>
                  </a:lnTo>
                  <a:lnTo>
                    <a:pt x="336" y="84"/>
                  </a:lnTo>
                  <a:lnTo>
                    <a:pt x="338" y="84"/>
                  </a:lnTo>
                  <a:lnTo>
                    <a:pt x="340" y="84"/>
                  </a:lnTo>
                  <a:lnTo>
                    <a:pt x="340" y="84"/>
                  </a:lnTo>
                  <a:lnTo>
                    <a:pt x="342" y="84"/>
                  </a:lnTo>
                  <a:lnTo>
                    <a:pt x="344" y="84"/>
                  </a:lnTo>
                  <a:lnTo>
                    <a:pt x="346" y="84"/>
                  </a:lnTo>
                  <a:lnTo>
                    <a:pt x="348" y="84"/>
                  </a:lnTo>
                  <a:lnTo>
                    <a:pt x="346" y="82"/>
                  </a:lnTo>
                  <a:lnTo>
                    <a:pt x="348" y="82"/>
                  </a:lnTo>
                  <a:lnTo>
                    <a:pt x="348" y="84"/>
                  </a:lnTo>
                  <a:lnTo>
                    <a:pt x="350" y="84"/>
                  </a:lnTo>
                  <a:lnTo>
                    <a:pt x="352" y="84"/>
                  </a:lnTo>
                  <a:lnTo>
                    <a:pt x="354" y="84"/>
                  </a:lnTo>
                  <a:lnTo>
                    <a:pt x="354" y="86"/>
                  </a:lnTo>
                  <a:lnTo>
                    <a:pt x="356" y="86"/>
                  </a:lnTo>
                  <a:lnTo>
                    <a:pt x="358" y="86"/>
                  </a:lnTo>
                  <a:lnTo>
                    <a:pt x="358" y="88"/>
                  </a:lnTo>
                  <a:lnTo>
                    <a:pt x="360" y="88"/>
                  </a:lnTo>
                  <a:lnTo>
                    <a:pt x="362" y="88"/>
                  </a:lnTo>
                  <a:lnTo>
                    <a:pt x="362" y="90"/>
                  </a:lnTo>
                  <a:lnTo>
                    <a:pt x="362" y="92"/>
                  </a:lnTo>
                  <a:lnTo>
                    <a:pt x="362" y="94"/>
                  </a:lnTo>
                  <a:lnTo>
                    <a:pt x="362" y="96"/>
                  </a:lnTo>
                  <a:lnTo>
                    <a:pt x="364" y="96"/>
                  </a:lnTo>
                  <a:lnTo>
                    <a:pt x="364" y="98"/>
                  </a:lnTo>
                  <a:lnTo>
                    <a:pt x="366" y="98"/>
                  </a:lnTo>
                  <a:lnTo>
                    <a:pt x="366" y="100"/>
                  </a:lnTo>
                  <a:lnTo>
                    <a:pt x="368" y="100"/>
                  </a:lnTo>
                  <a:lnTo>
                    <a:pt x="368" y="98"/>
                  </a:lnTo>
                  <a:lnTo>
                    <a:pt x="370" y="98"/>
                  </a:lnTo>
                  <a:lnTo>
                    <a:pt x="370" y="100"/>
                  </a:lnTo>
                  <a:lnTo>
                    <a:pt x="372" y="100"/>
                  </a:lnTo>
                  <a:lnTo>
                    <a:pt x="372" y="102"/>
                  </a:lnTo>
                  <a:lnTo>
                    <a:pt x="374" y="102"/>
                  </a:lnTo>
                  <a:lnTo>
                    <a:pt x="374" y="104"/>
                  </a:lnTo>
                  <a:lnTo>
                    <a:pt x="376" y="104"/>
                  </a:lnTo>
                  <a:lnTo>
                    <a:pt x="378" y="104"/>
                  </a:lnTo>
                  <a:lnTo>
                    <a:pt x="378" y="106"/>
                  </a:lnTo>
                  <a:lnTo>
                    <a:pt x="378" y="108"/>
                  </a:lnTo>
                  <a:lnTo>
                    <a:pt x="380" y="108"/>
                  </a:lnTo>
                  <a:lnTo>
                    <a:pt x="380" y="110"/>
                  </a:lnTo>
                  <a:lnTo>
                    <a:pt x="382" y="110"/>
                  </a:lnTo>
                  <a:lnTo>
                    <a:pt x="382" y="112"/>
                  </a:lnTo>
                  <a:lnTo>
                    <a:pt x="384" y="112"/>
                  </a:lnTo>
                  <a:lnTo>
                    <a:pt x="384" y="114"/>
                  </a:lnTo>
                  <a:lnTo>
                    <a:pt x="382" y="114"/>
                  </a:lnTo>
                  <a:lnTo>
                    <a:pt x="382" y="116"/>
                  </a:lnTo>
                  <a:lnTo>
                    <a:pt x="384" y="116"/>
                  </a:lnTo>
                  <a:lnTo>
                    <a:pt x="384" y="116"/>
                  </a:lnTo>
                  <a:lnTo>
                    <a:pt x="386" y="116"/>
                  </a:lnTo>
                  <a:lnTo>
                    <a:pt x="388" y="116"/>
                  </a:lnTo>
                  <a:lnTo>
                    <a:pt x="390" y="116"/>
                  </a:lnTo>
                  <a:lnTo>
                    <a:pt x="390" y="116"/>
                  </a:lnTo>
                  <a:lnTo>
                    <a:pt x="392" y="116"/>
                  </a:lnTo>
                  <a:lnTo>
                    <a:pt x="394" y="116"/>
                  </a:lnTo>
                  <a:lnTo>
                    <a:pt x="396" y="116"/>
                  </a:lnTo>
                  <a:lnTo>
                    <a:pt x="398" y="116"/>
                  </a:lnTo>
                  <a:lnTo>
                    <a:pt x="400" y="116"/>
                  </a:lnTo>
                  <a:lnTo>
                    <a:pt x="400" y="118"/>
                  </a:lnTo>
                  <a:lnTo>
                    <a:pt x="402" y="118"/>
                  </a:lnTo>
                  <a:lnTo>
                    <a:pt x="402" y="120"/>
                  </a:lnTo>
                  <a:lnTo>
                    <a:pt x="404" y="120"/>
                  </a:lnTo>
                  <a:lnTo>
                    <a:pt x="404" y="122"/>
                  </a:lnTo>
                  <a:lnTo>
                    <a:pt x="406" y="122"/>
                  </a:lnTo>
                  <a:lnTo>
                    <a:pt x="408" y="122"/>
                  </a:lnTo>
                  <a:lnTo>
                    <a:pt x="410" y="122"/>
                  </a:lnTo>
                  <a:lnTo>
                    <a:pt x="410" y="120"/>
                  </a:lnTo>
                  <a:lnTo>
                    <a:pt x="412" y="120"/>
                  </a:lnTo>
                  <a:lnTo>
                    <a:pt x="414" y="120"/>
                  </a:lnTo>
                  <a:lnTo>
                    <a:pt x="416" y="120"/>
                  </a:lnTo>
                  <a:lnTo>
                    <a:pt x="416" y="118"/>
                  </a:lnTo>
                  <a:lnTo>
                    <a:pt x="418" y="118"/>
                  </a:lnTo>
                  <a:lnTo>
                    <a:pt x="420" y="118"/>
                  </a:lnTo>
                  <a:lnTo>
                    <a:pt x="420" y="116"/>
                  </a:lnTo>
                  <a:lnTo>
                    <a:pt x="416" y="106"/>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3" name="Freeform 68">
              <a:extLst>
                <a:ext uri="{FF2B5EF4-FFF2-40B4-BE49-F238E27FC236}">
                  <a16:creationId xmlns:a16="http://schemas.microsoft.com/office/drawing/2014/main" id="{B446B848-EE3B-42BA-B474-A0ECFEE072F7}"/>
                </a:ext>
              </a:extLst>
            </p:cNvPr>
            <p:cNvSpPr>
              <a:spLocks/>
            </p:cNvSpPr>
            <p:nvPr/>
          </p:nvSpPr>
          <p:spPr bwMode="auto">
            <a:xfrm>
              <a:off x="3377845" y="4193794"/>
              <a:ext cx="1906" cy="1905"/>
            </a:xfrm>
            <a:custGeom>
              <a:avLst/>
              <a:gdLst/>
              <a:ahLst/>
              <a:cxnLst>
                <a:cxn ang="0">
                  <a:pos x="0" y="0"/>
                </a:cxn>
                <a:cxn ang="0">
                  <a:pos x="0" y="2"/>
                </a:cxn>
                <a:cxn ang="0">
                  <a:pos x="2" y="0"/>
                </a:cxn>
                <a:cxn ang="0">
                  <a:pos x="0" y="0"/>
                </a:cxn>
              </a:cxnLst>
              <a:rect l="0" t="0" r="r" b="b"/>
              <a:pathLst>
                <a:path w="2" h="2">
                  <a:moveTo>
                    <a:pt x="0" y="0"/>
                  </a:moveTo>
                  <a:lnTo>
                    <a:pt x="0" y="2"/>
                  </a:lnTo>
                  <a:lnTo>
                    <a:pt x="2" y="0"/>
                  </a:lnTo>
                  <a:lnTo>
                    <a:pt x="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4" name="Freeform 69">
              <a:extLst>
                <a:ext uri="{FF2B5EF4-FFF2-40B4-BE49-F238E27FC236}">
                  <a16:creationId xmlns:a16="http://schemas.microsoft.com/office/drawing/2014/main" id="{77961275-6BAC-45B5-9C63-85D28B0EB7B7}"/>
                </a:ext>
              </a:extLst>
            </p:cNvPr>
            <p:cNvSpPr>
              <a:spLocks/>
            </p:cNvSpPr>
            <p:nvPr/>
          </p:nvSpPr>
          <p:spPr bwMode="auto">
            <a:xfrm>
              <a:off x="4161403" y="4066162"/>
              <a:ext cx="301222" cy="286697"/>
            </a:xfrm>
            <a:custGeom>
              <a:avLst/>
              <a:gdLst/>
              <a:ahLst/>
              <a:cxnLst>
                <a:cxn ang="0">
                  <a:pos x="36" y="90"/>
                </a:cxn>
                <a:cxn ang="0">
                  <a:pos x="56" y="64"/>
                </a:cxn>
                <a:cxn ang="0">
                  <a:pos x="84" y="56"/>
                </a:cxn>
                <a:cxn ang="0">
                  <a:pos x="116" y="76"/>
                </a:cxn>
                <a:cxn ang="0">
                  <a:pos x="122" y="88"/>
                </a:cxn>
                <a:cxn ang="0">
                  <a:pos x="112" y="96"/>
                </a:cxn>
                <a:cxn ang="0">
                  <a:pos x="116" y="120"/>
                </a:cxn>
                <a:cxn ang="0">
                  <a:pos x="164" y="128"/>
                </a:cxn>
                <a:cxn ang="0">
                  <a:pos x="170" y="122"/>
                </a:cxn>
                <a:cxn ang="0">
                  <a:pos x="182" y="114"/>
                </a:cxn>
                <a:cxn ang="0">
                  <a:pos x="184" y="100"/>
                </a:cxn>
                <a:cxn ang="0">
                  <a:pos x="186" y="82"/>
                </a:cxn>
                <a:cxn ang="0">
                  <a:pos x="176" y="70"/>
                </a:cxn>
                <a:cxn ang="0">
                  <a:pos x="170" y="64"/>
                </a:cxn>
                <a:cxn ang="0">
                  <a:pos x="170" y="46"/>
                </a:cxn>
                <a:cxn ang="0">
                  <a:pos x="176" y="36"/>
                </a:cxn>
                <a:cxn ang="0">
                  <a:pos x="212" y="4"/>
                </a:cxn>
                <a:cxn ang="0">
                  <a:pos x="214" y="8"/>
                </a:cxn>
                <a:cxn ang="0">
                  <a:pos x="224" y="18"/>
                </a:cxn>
                <a:cxn ang="0">
                  <a:pos x="232" y="16"/>
                </a:cxn>
                <a:cxn ang="0">
                  <a:pos x="242" y="24"/>
                </a:cxn>
                <a:cxn ang="0">
                  <a:pos x="254" y="34"/>
                </a:cxn>
                <a:cxn ang="0">
                  <a:pos x="268" y="200"/>
                </a:cxn>
                <a:cxn ang="0">
                  <a:pos x="262" y="206"/>
                </a:cxn>
                <a:cxn ang="0">
                  <a:pos x="260" y="219"/>
                </a:cxn>
                <a:cxn ang="0">
                  <a:pos x="254" y="229"/>
                </a:cxn>
                <a:cxn ang="0">
                  <a:pos x="256" y="239"/>
                </a:cxn>
                <a:cxn ang="0">
                  <a:pos x="250" y="245"/>
                </a:cxn>
                <a:cxn ang="0">
                  <a:pos x="246" y="251"/>
                </a:cxn>
                <a:cxn ang="0">
                  <a:pos x="246" y="261"/>
                </a:cxn>
                <a:cxn ang="0">
                  <a:pos x="248" y="271"/>
                </a:cxn>
                <a:cxn ang="0">
                  <a:pos x="258" y="279"/>
                </a:cxn>
                <a:cxn ang="0">
                  <a:pos x="260" y="289"/>
                </a:cxn>
                <a:cxn ang="0">
                  <a:pos x="256" y="293"/>
                </a:cxn>
                <a:cxn ang="0">
                  <a:pos x="244" y="297"/>
                </a:cxn>
                <a:cxn ang="0">
                  <a:pos x="232" y="301"/>
                </a:cxn>
                <a:cxn ang="0">
                  <a:pos x="220" y="291"/>
                </a:cxn>
                <a:cxn ang="0">
                  <a:pos x="212" y="285"/>
                </a:cxn>
                <a:cxn ang="0">
                  <a:pos x="200" y="277"/>
                </a:cxn>
                <a:cxn ang="0">
                  <a:pos x="186" y="271"/>
                </a:cxn>
                <a:cxn ang="0">
                  <a:pos x="176" y="267"/>
                </a:cxn>
                <a:cxn ang="0">
                  <a:pos x="166" y="271"/>
                </a:cxn>
                <a:cxn ang="0">
                  <a:pos x="156" y="277"/>
                </a:cxn>
                <a:cxn ang="0">
                  <a:pos x="142" y="281"/>
                </a:cxn>
                <a:cxn ang="0">
                  <a:pos x="128" y="283"/>
                </a:cxn>
                <a:cxn ang="0">
                  <a:pos x="100" y="273"/>
                </a:cxn>
                <a:cxn ang="0">
                  <a:pos x="84" y="265"/>
                </a:cxn>
                <a:cxn ang="0">
                  <a:pos x="64" y="265"/>
                </a:cxn>
                <a:cxn ang="0">
                  <a:pos x="52" y="267"/>
                </a:cxn>
                <a:cxn ang="0">
                  <a:pos x="48" y="277"/>
                </a:cxn>
                <a:cxn ang="0">
                  <a:pos x="48" y="289"/>
                </a:cxn>
                <a:cxn ang="0">
                  <a:pos x="34" y="271"/>
                </a:cxn>
                <a:cxn ang="0">
                  <a:pos x="26" y="233"/>
                </a:cxn>
                <a:cxn ang="0">
                  <a:pos x="26" y="217"/>
                </a:cxn>
                <a:cxn ang="0">
                  <a:pos x="18" y="198"/>
                </a:cxn>
                <a:cxn ang="0">
                  <a:pos x="12" y="182"/>
                </a:cxn>
                <a:cxn ang="0">
                  <a:pos x="0" y="174"/>
                </a:cxn>
                <a:cxn ang="0">
                  <a:pos x="2" y="160"/>
                </a:cxn>
                <a:cxn ang="0">
                  <a:pos x="4" y="146"/>
                </a:cxn>
              </a:cxnLst>
              <a:rect l="0" t="0" r="r" b="b"/>
              <a:pathLst>
                <a:path w="316" h="301">
                  <a:moveTo>
                    <a:pt x="12" y="132"/>
                  </a:moveTo>
                  <a:lnTo>
                    <a:pt x="20" y="120"/>
                  </a:lnTo>
                  <a:lnTo>
                    <a:pt x="22" y="116"/>
                  </a:lnTo>
                  <a:lnTo>
                    <a:pt x="26" y="106"/>
                  </a:lnTo>
                  <a:lnTo>
                    <a:pt x="28" y="104"/>
                  </a:lnTo>
                  <a:lnTo>
                    <a:pt x="30" y="100"/>
                  </a:lnTo>
                  <a:lnTo>
                    <a:pt x="34" y="92"/>
                  </a:lnTo>
                  <a:lnTo>
                    <a:pt x="36" y="90"/>
                  </a:lnTo>
                  <a:lnTo>
                    <a:pt x="34" y="84"/>
                  </a:lnTo>
                  <a:lnTo>
                    <a:pt x="34" y="82"/>
                  </a:lnTo>
                  <a:lnTo>
                    <a:pt x="26" y="74"/>
                  </a:lnTo>
                  <a:lnTo>
                    <a:pt x="44" y="68"/>
                  </a:lnTo>
                  <a:lnTo>
                    <a:pt x="46" y="68"/>
                  </a:lnTo>
                  <a:lnTo>
                    <a:pt x="48" y="68"/>
                  </a:lnTo>
                  <a:lnTo>
                    <a:pt x="50" y="64"/>
                  </a:lnTo>
                  <a:lnTo>
                    <a:pt x="56" y="64"/>
                  </a:lnTo>
                  <a:lnTo>
                    <a:pt x="62" y="62"/>
                  </a:lnTo>
                  <a:lnTo>
                    <a:pt x="66" y="62"/>
                  </a:lnTo>
                  <a:lnTo>
                    <a:pt x="68" y="62"/>
                  </a:lnTo>
                  <a:lnTo>
                    <a:pt x="74" y="56"/>
                  </a:lnTo>
                  <a:lnTo>
                    <a:pt x="74" y="58"/>
                  </a:lnTo>
                  <a:lnTo>
                    <a:pt x="78" y="56"/>
                  </a:lnTo>
                  <a:lnTo>
                    <a:pt x="80" y="56"/>
                  </a:lnTo>
                  <a:lnTo>
                    <a:pt x="84" y="56"/>
                  </a:lnTo>
                  <a:lnTo>
                    <a:pt x="102" y="54"/>
                  </a:lnTo>
                  <a:lnTo>
                    <a:pt x="102" y="64"/>
                  </a:lnTo>
                  <a:lnTo>
                    <a:pt x="102" y="68"/>
                  </a:lnTo>
                  <a:lnTo>
                    <a:pt x="110" y="66"/>
                  </a:lnTo>
                  <a:lnTo>
                    <a:pt x="116" y="70"/>
                  </a:lnTo>
                  <a:lnTo>
                    <a:pt x="116" y="72"/>
                  </a:lnTo>
                  <a:lnTo>
                    <a:pt x="116" y="74"/>
                  </a:lnTo>
                  <a:lnTo>
                    <a:pt x="116" y="76"/>
                  </a:lnTo>
                  <a:lnTo>
                    <a:pt x="118" y="76"/>
                  </a:lnTo>
                  <a:lnTo>
                    <a:pt x="118" y="78"/>
                  </a:lnTo>
                  <a:lnTo>
                    <a:pt x="118" y="80"/>
                  </a:lnTo>
                  <a:lnTo>
                    <a:pt x="118" y="82"/>
                  </a:lnTo>
                  <a:lnTo>
                    <a:pt x="120" y="82"/>
                  </a:lnTo>
                  <a:lnTo>
                    <a:pt x="122" y="84"/>
                  </a:lnTo>
                  <a:lnTo>
                    <a:pt x="122" y="86"/>
                  </a:lnTo>
                  <a:lnTo>
                    <a:pt x="122" y="88"/>
                  </a:lnTo>
                  <a:lnTo>
                    <a:pt x="120" y="88"/>
                  </a:lnTo>
                  <a:lnTo>
                    <a:pt x="118" y="90"/>
                  </a:lnTo>
                  <a:lnTo>
                    <a:pt x="118" y="92"/>
                  </a:lnTo>
                  <a:lnTo>
                    <a:pt x="116" y="92"/>
                  </a:lnTo>
                  <a:lnTo>
                    <a:pt x="114" y="92"/>
                  </a:lnTo>
                  <a:lnTo>
                    <a:pt x="114" y="94"/>
                  </a:lnTo>
                  <a:lnTo>
                    <a:pt x="112" y="94"/>
                  </a:lnTo>
                  <a:lnTo>
                    <a:pt x="112" y="96"/>
                  </a:lnTo>
                  <a:lnTo>
                    <a:pt x="108" y="96"/>
                  </a:lnTo>
                  <a:lnTo>
                    <a:pt x="108" y="98"/>
                  </a:lnTo>
                  <a:lnTo>
                    <a:pt x="106" y="96"/>
                  </a:lnTo>
                  <a:lnTo>
                    <a:pt x="108" y="104"/>
                  </a:lnTo>
                  <a:lnTo>
                    <a:pt x="108" y="106"/>
                  </a:lnTo>
                  <a:lnTo>
                    <a:pt x="112" y="112"/>
                  </a:lnTo>
                  <a:lnTo>
                    <a:pt x="114" y="120"/>
                  </a:lnTo>
                  <a:lnTo>
                    <a:pt x="116" y="120"/>
                  </a:lnTo>
                  <a:lnTo>
                    <a:pt x="118" y="120"/>
                  </a:lnTo>
                  <a:lnTo>
                    <a:pt x="122" y="120"/>
                  </a:lnTo>
                  <a:lnTo>
                    <a:pt x="122" y="122"/>
                  </a:lnTo>
                  <a:lnTo>
                    <a:pt x="134" y="126"/>
                  </a:lnTo>
                  <a:lnTo>
                    <a:pt x="160" y="134"/>
                  </a:lnTo>
                  <a:lnTo>
                    <a:pt x="162" y="132"/>
                  </a:lnTo>
                  <a:lnTo>
                    <a:pt x="162" y="130"/>
                  </a:lnTo>
                  <a:lnTo>
                    <a:pt x="164" y="128"/>
                  </a:lnTo>
                  <a:lnTo>
                    <a:pt x="166" y="128"/>
                  </a:lnTo>
                  <a:lnTo>
                    <a:pt x="164" y="126"/>
                  </a:lnTo>
                  <a:lnTo>
                    <a:pt x="166" y="126"/>
                  </a:lnTo>
                  <a:lnTo>
                    <a:pt x="166" y="124"/>
                  </a:lnTo>
                  <a:lnTo>
                    <a:pt x="166" y="122"/>
                  </a:lnTo>
                  <a:lnTo>
                    <a:pt x="168" y="122"/>
                  </a:lnTo>
                  <a:lnTo>
                    <a:pt x="170" y="122"/>
                  </a:lnTo>
                  <a:lnTo>
                    <a:pt x="170" y="122"/>
                  </a:lnTo>
                  <a:lnTo>
                    <a:pt x="172" y="122"/>
                  </a:lnTo>
                  <a:lnTo>
                    <a:pt x="174" y="122"/>
                  </a:lnTo>
                  <a:lnTo>
                    <a:pt x="176" y="120"/>
                  </a:lnTo>
                  <a:lnTo>
                    <a:pt x="178" y="120"/>
                  </a:lnTo>
                  <a:lnTo>
                    <a:pt x="178" y="118"/>
                  </a:lnTo>
                  <a:lnTo>
                    <a:pt x="180" y="118"/>
                  </a:lnTo>
                  <a:lnTo>
                    <a:pt x="180" y="116"/>
                  </a:lnTo>
                  <a:lnTo>
                    <a:pt x="182" y="114"/>
                  </a:lnTo>
                  <a:lnTo>
                    <a:pt x="184" y="114"/>
                  </a:lnTo>
                  <a:lnTo>
                    <a:pt x="184" y="112"/>
                  </a:lnTo>
                  <a:lnTo>
                    <a:pt x="184" y="112"/>
                  </a:lnTo>
                  <a:lnTo>
                    <a:pt x="184" y="110"/>
                  </a:lnTo>
                  <a:lnTo>
                    <a:pt x="182" y="110"/>
                  </a:lnTo>
                  <a:lnTo>
                    <a:pt x="182" y="106"/>
                  </a:lnTo>
                  <a:lnTo>
                    <a:pt x="184" y="102"/>
                  </a:lnTo>
                  <a:lnTo>
                    <a:pt x="184" y="100"/>
                  </a:lnTo>
                  <a:lnTo>
                    <a:pt x="186" y="100"/>
                  </a:lnTo>
                  <a:lnTo>
                    <a:pt x="184" y="96"/>
                  </a:lnTo>
                  <a:lnTo>
                    <a:pt x="186" y="94"/>
                  </a:lnTo>
                  <a:lnTo>
                    <a:pt x="186" y="92"/>
                  </a:lnTo>
                  <a:lnTo>
                    <a:pt x="188" y="88"/>
                  </a:lnTo>
                  <a:lnTo>
                    <a:pt x="188" y="86"/>
                  </a:lnTo>
                  <a:lnTo>
                    <a:pt x="186" y="84"/>
                  </a:lnTo>
                  <a:lnTo>
                    <a:pt x="186" y="82"/>
                  </a:lnTo>
                  <a:lnTo>
                    <a:pt x="186" y="80"/>
                  </a:lnTo>
                  <a:lnTo>
                    <a:pt x="184" y="78"/>
                  </a:lnTo>
                  <a:lnTo>
                    <a:pt x="184" y="76"/>
                  </a:lnTo>
                  <a:lnTo>
                    <a:pt x="182" y="72"/>
                  </a:lnTo>
                  <a:lnTo>
                    <a:pt x="180" y="72"/>
                  </a:lnTo>
                  <a:lnTo>
                    <a:pt x="178" y="72"/>
                  </a:lnTo>
                  <a:lnTo>
                    <a:pt x="176" y="72"/>
                  </a:lnTo>
                  <a:lnTo>
                    <a:pt x="176" y="70"/>
                  </a:lnTo>
                  <a:lnTo>
                    <a:pt x="174" y="70"/>
                  </a:lnTo>
                  <a:lnTo>
                    <a:pt x="174" y="68"/>
                  </a:lnTo>
                  <a:lnTo>
                    <a:pt x="172" y="68"/>
                  </a:lnTo>
                  <a:lnTo>
                    <a:pt x="172" y="66"/>
                  </a:lnTo>
                  <a:lnTo>
                    <a:pt x="170" y="66"/>
                  </a:lnTo>
                  <a:lnTo>
                    <a:pt x="172" y="64"/>
                  </a:lnTo>
                  <a:lnTo>
                    <a:pt x="170" y="64"/>
                  </a:lnTo>
                  <a:lnTo>
                    <a:pt x="170" y="64"/>
                  </a:lnTo>
                  <a:lnTo>
                    <a:pt x="170" y="60"/>
                  </a:lnTo>
                  <a:lnTo>
                    <a:pt x="170" y="58"/>
                  </a:lnTo>
                  <a:lnTo>
                    <a:pt x="170" y="56"/>
                  </a:lnTo>
                  <a:lnTo>
                    <a:pt x="170" y="54"/>
                  </a:lnTo>
                  <a:lnTo>
                    <a:pt x="170" y="52"/>
                  </a:lnTo>
                  <a:lnTo>
                    <a:pt x="170" y="50"/>
                  </a:lnTo>
                  <a:lnTo>
                    <a:pt x="170" y="48"/>
                  </a:lnTo>
                  <a:lnTo>
                    <a:pt x="170" y="46"/>
                  </a:lnTo>
                  <a:lnTo>
                    <a:pt x="170" y="44"/>
                  </a:lnTo>
                  <a:lnTo>
                    <a:pt x="170" y="40"/>
                  </a:lnTo>
                  <a:lnTo>
                    <a:pt x="170" y="38"/>
                  </a:lnTo>
                  <a:lnTo>
                    <a:pt x="170" y="38"/>
                  </a:lnTo>
                  <a:lnTo>
                    <a:pt x="172" y="38"/>
                  </a:lnTo>
                  <a:lnTo>
                    <a:pt x="172" y="36"/>
                  </a:lnTo>
                  <a:lnTo>
                    <a:pt x="174" y="36"/>
                  </a:lnTo>
                  <a:lnTo>
                    <a:pt x="176" y="36"/>
                  </a:lnTo>
                  <a:lnTo>
                    <a:pt x="178" y="34"/>
                  </a:lnTo>
                  <a:lnTo>
                    <a:pt x="190" y="28"/>
                  </a:lnTo>
                  <a:lnTo>
                    <a:pt x="202" y="14"/>
                  </a:lnTo>
                  <a:lnTo>
                    <a:pt x="206" y="6"/>
                  </a:lnTo>
                  <a:lnTo>
                    <a:pt x="210" y="8"/>
                  </a:lnTo>
                  <a:lnTo>
                    <a:pt x="212" y="8"/>
                  </a:lnTo>
                  <a:lnTo>
                    <a:pt x="212" y="6"/>
                  </a:lnTo>
                  <a:lnTo>
                    <a:pt x="212" y="4"/>
                  </a:lnTo>
                  <a:lnTo>
                    <a:pt x="212" y="2"/>
                  </a:lnTo>
                  <a:lnTo>
                    <a:pt x="214" y="2"/>
                  </a:lnTo>
                  <a:lnTo>
                    <a:pt x="214" y="0"/>
                  </a:lnTo>
                  <a:lnTo>
                    <a:pt x="214" y="2"/>
                  </a:lnTo>
                  <a:lnTo>
                    <a:pt x="214" y="4"/>
                  </a:lnTo>
                  <a:lnTo>
                    <a:pt x="216" y="4"/>
                  </a:lnTo>
                  <a:lnTo>
                    <a:pt x="214" y="6"/>
                  </a:lnTo>
                  <a:lnTo>
                    <a:pt x="214" y="8"/>
                  </a:lnTo>
                  <a:lnTo>
                    <a:pt x="216" y="8"/>
                  </a:lnTo>
                  <a:lnTo>
                    <a:pt x="216" y="10"/>
                  </a:lnTo>
                  <a:lnTo>
                    <a:pt x="218" y="12"/>
                  </a:lnTo>
                  <a:lnTo>
                    <a:pt x="218" y="14"/>
                  </a:lnTo>
                  <a:lnTo>
                    <a:pt x="220" y="14"/>
                  </a:lnTo>
                  <a:lnTo>
                    <a:pt x="220" y="16"/>
                  </a:lnTo>
                  <a:lnTo>
                    <a:pt x="222" y="16"/>
                  </a:lnTo>
                  <a:lnTo>
                    <a:pt x="224" y="18"/>
                  </a:lnTo>
                  <a:lnTo>
                    <a:pt x="226" y="18"/>
                  </a:lnTo>
                  <a:lnTo>
                    <a:pt x="228" y="20"/>
                  </a:lnTo>
                  <a:lnTo>
                    <a:pt x="228" y="22"/>
                  </a:lnTo>
                  <a:lnTo>
                    <a:pt x="230" y="24"/>
                  </a:lnTo>
                  <a:lnTo>
                    <a:pt x="230" y="22"/>
                  </a:lnTo>
                  <a:lnTo>
                    <a:pt x="230" y="20"/>
                  </a:lnTo>
                  <a:lnTo>
                    <a:pt x="232" y="18"/>
                  </a:lnTo>
                  <a:lnTo>
                    <a:pt x="232" y="16"/>
                  </a:lnTo>
                  <a:lnTo>
                    <a:pt x="234" y="16"/>
                  </a:lnTo>
                  <a:lnTo>
                    <a:pt x="234" y="16"/>
                  </a:lnTo>
                  <a:lnTo>
                    <a:pt x="236" y="18"/>
                  </a:lnTo>
                  <a:lnTo>
                    <a:pt x="238" y="18"/>
                  </a:lnTo>
                  <a:lnTo>
                    <a:pt x="238" y="20"/>
                  </a:lnTo>
                  <a:lnTo>
                    <a:pt x="240" y="22"/>
                  </a:lnTo>
                  <a:lnTo>
                    <a:pt x="240" y="24"/>
                  </a:lnTo>
                  <a:lnTo>
                    <a:pt x="242" y="24"/>
                  </a:lnTo>
                  <a:lnTo>
                    <a:pt x="244" y="24"/>
                  </a:lnTo>
                  <a:lnTo>
                    <a:pt x="244" y="26"/>
                  </a:lnTo>
                  <a:lnTo>
                    <a:pt x="246" y="28"/>
                  </a:lnTo>
                  <a:lnTo>
                    <a:pt x="248" y="30"/>
                  </a:lnTo>
                  <a:lnTo>
                    <a:pt x="250" y="30"/>
                  </a:lnTo>
                  <a:lnTo>
                    <a:pt x="252" y="30"/>
                  </a:lnTo>
                  <a:lnTo>
                    <a:pt x="254" y="32"/>
                  </a:lnTo>
                  <a:lnTo>
                    <a:pt x="254" y="34"/>
                  </a:lnTo>
                  <a:lnTo>
                    <a:pt x="286" y="54"/>
                  </a:lnTo>
                  <a:lnTo>
                    <a:pt x="316" y="74"/>
                  </a:lnTo>
                  <a:lnTo>
                    <a:pt x="316" y="76"/>
                  </a:lnTo>
                  <a:lnTo>
                    <a:pt x="304" y="112"/>
                  </a:lnTo>
                  <a:lnTo>
                    <a:pt x="302" y="120"/>
                  </a:lnTo>
                  <a:lnTo>
                    <a:pt x="292" y="144"/>
                  </a:lnTo>
                  <a:lnTo>
                    <a:pt x="270" y="200"/>
                  </a:lnTo>
                  <a:lnTo>
                    <a:pt x="268" y="200"/>
                  </a:lnTo>
                  <a:lnTo>
                    <a:pt x="268" y="202"/>
                  </a:lnTo>
                  <a:lnTo>
                    <a:pt x="268" y="204"/>
                  </a:lnTo>
                  <a:lnTo>
                    <a:pt x="268" y="206"/>
                  </a:lnTo>
                  <a:lnTo>
                    <a:pt x="266" y="206"/>
                  </a:lnTo>
                  <a:lnTo>
                    <a:pt x="266" y="208"/>
                  </a:lnTo>
                  <a:lnTo>
                    <a:pt x="264" y="208"/>
                  </a:lnTo>
                  <a:lnTo>
                    <a:pt x="264" y="206"/>
                  </a:lnTo>
                  <a:lnTo>
                    <a:pt x="262" y="206"/>
                  </a:lnTo>
                  <a:lnTo>
                    <a:pt x="260" y="206"/>
                  </a:lnTo>
                  <a:lnTo>
                    <a:pt x="260" y="208"/>
                  </a:lnTo>
                  <a:lnTo>
                    <a:pt x="258" y="208"/>
                  </a:lnTo>
                  <a:lnTo>
                    <a:pt x="258" y="208"/>
                  </a:lnTo>
                  <a:lnTo>
                    <a:pt x="258" y="215"/>
                  </a:lnTo>
                  <a:lnTo>
                    <a:pt x="258" y="217"/>
                  </a:lnTo>
                  <a:lnTo>
                    <a:pt x="260" y="217"/>
                  </a:lnTo>
                  <a:lnTo>
                    <a:pt x="260" y="219"/>
                  </a:lnTo>
                  <a:lnTo>
                    <a:pt x="258" y="219"/>
                  </a:lnTo>
                  <a:lnTo>
                    <a:pt x="258" y="221"/>
                  </a:lnTo>
                  <a:lnTo>
                    <a:pt x="258" y="223"/>
                  </a:lnTo>
                  <a:lnTo>
                    <a:pt x="258" y="225"/>
                  </a:lnTo>
                  <a:lnTo>
                    <a:pt x="258" y="227"/>
                  </a:lnTo>
                  <a:lnTo>
                    <a:pt x="256" y="227"/>
                  </a:lnTo>
                  <a:lnTo>
                    <a:pt x="254" y="227"/>
                  </a:lnTo>
                  <a:lnTo>
                    <a:pt x="254" y="229"/>
                  </a:lnTo>
                  <a:lnTo>
                    <a:pt x="252" y="229"/>
                  </a:lnTo>
                  <a:lnTo>
                    <a:pt x="252" y="231"/>
                  </a:lnTo>
                  <a:lnTo>
                    <a:pt x="254" y="231"/>
                  </a:lnTo>
                  <a:lnTo>
                    <a:pt x="254" y="233"/>
                  </a:lnTo>
                  <a:lnTo>
                    <a:pt x="254" y="235"/>
                  </a:lnTo>
                  <a:lnTo>
                    <a:pt x="256" y="235"/>
                  </a:lnTo>
                  <a:lnTo>
                    <a:pt x="256" y="237"/>
                  </a:lnTo>
                  <a:lnTo>
                    <a:pt x="256" y="239"/>
                  </a:lnTo>
                  <a:lnTo>
                    <a:pt x="256" y="241"/>
                  </a:lnTo>
                  <a:lnTo>
                    <a:pt x="254" y="241"/>
                  </a:lnTo>
                  <a:lnTo>
                    <a:pt x="252" y="241"/>
                  </a:lnTo>
                  <a:lnTo>
                    <a:pt x="252" y="243"/>
                  </a:lnTo>
                  <a:lnTo>
                    <a:pt x="254" y="243"/>
                  </a:lnTo>
                  <a:lnTo>
                    <a:pt x="254" y="245"/>
                  </a:lnTo>
                  <a:lnTo>
                    <a:pt x="252" y="245"/>
                  </a:lnTo>
                  <a:lnTo>
                    <a:pt x="250" y="245"/>
                  </a:lnTo>
                  <a:lnTo>
                    <a:pt x="250" y="243"/>
                  </a:lnTo>
                  <a:lnTo>
                    <a:pt x="248" y="243"/>
                  </a:lnTo>
                  <a:lnTo>
                    <a:pt x="248" y="245"/>
                  </a:lnTo>
                  <a:lnTo>
                    <a:pt x="246" y="245"/>
                  </a:lnTo>
                  <a:lnTo>
                    <a:pt x="244" y="247"/>
                  </a:lnTo>
                  <a:lnTo>
                    <a:pt x="244" y="249"/>
                  </a:lnTo>
                  <a:lnTo>
                    <a:pt x="246" y="249"/>
                  </a:lnTo>
                  <a:lnTo>
                    <a:pt x="246" y="251"/>
                  </a:lnTo>
                  <a:lnTo>
                    <a:pt x="246" y="253"/>
                  </a:lnTo>
                  <a:lnTo>
                    <a:pt x="244" y="253"/>
                  </a:lnTo>
                  <a:lnTo>
                    <a:pt x="244" y="255"/>
                  </a:lnTo>
                  <a:lnTo>
                    <a:pt x="246" y="255"/>
                  </a:lnTo>
                  <a:lnTo>
                    <a:pt x="246" y="257"/>
                  </a:lnTo>
                  <a:lnTo>
                    <a:pt x="246" y="257"/>
                  </a:lnTo>
                  <a:lnTo>
                    <a:pt x="246" y="259"/>
                  </a:lnTo>
                  <a:lnTo>
                    <a:pt x="246" y="261"/>
                  </a:lnTo>
                  <a:lnTo>
                    <a:pt x="244" y="261"/>
                  </a:lnTo>
                  <a:lnTo>
                    <a:pt x="244" y="263"/>
                  </a:lnTo>
                  <a:lnTo>
                    <a:pt x="244" y="265"/>
                  </a:lnTo>
                  <a:lnTo>
                    <a:pt x="246" y="265"/>
                  </a:lnTo>
                  <a:lnTo>
                    <a:pt x="246" y="267"/>
                  </a:lnTo>
                  <a:lnTo>
                    <a:pt x="246" y="269"/>
                  </a:lnTo>
                  <a:lnTo>
                    <a:pt x="246" y="271"/>
                  </a:lnTo>
                  <a:lnTo>
                    <a:pt x="248" y="271"/>
                  </a:lnTo>
                  <a:lnTo>
                    <a:pt x="250" y="273"/>
                  </a:lnTo>
                  <a:lnTo>
                    <a:pt x="250" y="275"/>
                  </a:lnTo>
                  <a:lnTo>
                    <a:pt x="252" y="275"/>
                  </a:lnTo>
                  <a:lnTo>
                    <a:pt x="254" y="275"/>
                  </a:lnTo>
                  <a:lnTo>
                    <a:pt x="256" y="275"/>
                  </a:lnTo>
                  <a:lnTo>
                    <a:pt x="256" y="277"/>
                  </a:lnTo>
                  <a:lnTo>
                    <a:pt x="256" y="279"/>
                  </a:lnTo>
                  <a:lnTo>
                    <a:pt x="258" y="279"/>
                  </a:lnTo>
                  <a:lnTo>
                    <a:pt x="260" y="279"/>
                  </a:lnTo>
                  <a:lnTo>
                    <a:pt x="260" y="281"/>
                  </a:lnTo>
                  <a:lnTo>
                    <a:pt x="260" y="283"/>
                  </a:lnTo>
                  <a:lnTo>
                    <a:pt x="260" y="285"/>
                  </a:lnTo>
                  <a:lnTo>
                    <a:pt x="260" y="287"/>
                  </a:lnTo>
                  <a:lnTo>
                    <a:pt x="258" y="287"/>
                  </a:lnTo>
                  <a:lnTo>
                    <a:pt x="258" y="289"/>
                  </a:lnTo>
                  <a:lnTo>
                    <a:pt x="260" y="289"/>
                  </a:lnTo>
                  <a:lnTo>
                    <a:pt x="258" y="289"/>
                  </a:lnTo>
                  <a:lnTo>
                    <a:pt x="258" y="291"/>
                  </a:lnTo>
                  <a:lnTo>
                    <a:pt x="256" y="291"/>
                  </a:lnTo>
                  <a:lnTo>
                    <a:pt x="256" y="293"/>
                  </a:lnTo>
                  <a:lnTo>
                    <a:pt x="258" y="293"/>
                  </a:lnTo>
                  <a:lnTo>
                    <a:pt x="258" y="295"/>
                  </a:lnTo>
                  <a:lnTo>
                    <a:pt x="256" y="295"/>
                  </a:lnTo>
                  <a:lnTo>
                    <a:pt x="256" y="293"/>
                  </a:lnTo>
                  <a:lnTo>
                    <a:pt x="256" y="295"/>
                  </a:lnTo>
                  <a:lnTo>
                    <a:pt x="256" y="297"/>
                  </a:lnTo>
                  <a:lnTo>
                    <a:pt x="254" y="297"/>
                  </a:lnTo>
                  <a:lnTo>
                    <a:pt x="252" y="297"/>
                  </a:lnTo>
                  <a:lnTo>
                    <a:pt x="250" y="297"/>
                  </a:lnTo>
                  <a:lnTo>
                    <a:pt x="248" y="297"/>
                  </a:lnTo>
                  <a:lnTo>
                    <a:pt x="246" y="297"/>
                  </a:lnTo>
                  <a:lnTo>
                    <a:pt x="244" y="297"/>
                  </a:lnTo>
                  <a:lnTo>
                    <a:pt x="242" y="297"/>
                  </a:lnTo>
                  <a:lnTo>
                    <a:pt x="240" y="297"/>
                  </a:lnTo>
                  <a:lnTo>
                    <a:pt x="238" y="297"/>
                  </a:lnTo>
                  <a:lnTo>
                    <a:pt x="238" y="299"/>
                  </a:lnTo>
                  <a:lnTo>
                    <a:pt x="236" y="299"/>
                  </a:lnTo>
                  <a:lnTo>
                    <a:pt x="236" y="301"/>
                  </a:lnTo>
                  <a:lnTo>
                    <a:pt x="234" y="301"/>
                  </a:lnTo>
                  <a:lnTo>
                    <a:pt x="232" y="301"/>
                  </a:lnTo>
                  <a:lnTo>
                    <a:pt x="230" y="299"/>
                  </a:lnTo>
                  <a:lnTo>
                    <a:pt x="228" y="297"/>
                  </a:lnTo>
                  <a:lnTo>
                    <a:pt x="226" y="297"/>
                  </a:lnTo>
                  <a:lnTo>
                    <a:pt x="224" y="297"/>
                  </a:lnTo>
                  <a:lnTo>
                    <a:pt x="224" y="295"/>
                  </a:lnTo>
                  <a:lnTo>
                    <a:pt x="224" y="293"/>
                  </a:lnTo>
                  <a:lnTo>
                    <a:pt x="222" y="291"/>
                  </a:lnTo>
                  <a:lnTo>
                    <a:pt x="220" y="291"/>
                  </a:lnTo>
                  <a:lnTo>
                    <a:pt x="218" y="291"/>
                  </a:lnTo>
                  <a:lnTo>
                    <a:pt x="218" y="289"/>
                  </a:lnTo>
                  <a:lnTo>
                    <a:pt x="218" y="291"/>
                  </a:lnTo>
                  <a:lnTo>
                    <a:pt x="218" y="289"/>
                  </a:lnTo>
                  <a:lnTo>
                    <a:pt x="216" y="289"/>
                  </a:lnTo>
                  <a:lnTo>
                    <a:pt x="216" y="287"/>
                  </a:lnTo>
                  <a:lnTo>
                    <a:pt x="214" y="287"/>
                  </a:lnTo>
                  <a:lnTo>
                    <a:pt x="212" y="285"/>
                  </a:lnTo>
                  <a:lnTo>
                    <a:pt x="210" y="285"/>
                  </a:lnTo>
                  <a:lnTo>
                    <a:pt x="208" y="285"/>
                  </a:lnTo>
                  <a:lnTo>
                    <a:pt x="206" y="285"/>
                  </a:lnTo>
                  <a:lnTo>
                    <a:pt x="206" y="283"/>
                  </a:lnTo>
                  <a:lnTo>
                    <a:pt x="204" y="281"/>
                  </a:lnTo>
                  <a:lnTo>
                    <a:pt x="204" y="279"/>
                  </a:lnTo>
                  <a:lnTo>
                    <a:pt x="202" y="277"/>
                  </a:lnTo>
                  <a:lnTo>
                    <a:pt x="200" y="277"/>
                  </a:lnTo>
                  <a:lnTo>
                    <a:pt x="198" y="277"/>
                  </a:lnTo>
                  <a:lnTo>
                    <a:pt x="196" y="275"/>
                  </a:lnTo>
                  <a:lnTo>
                    <a:pt x="194" y="275"/>
                  </a:lnTo>
                  <a:lnTo>
                    <a:pt x="192" y="275"/>
                  </a:lnTo>
                  <a:lnTo>
                    <a:pt x="190" y="275"/>
                  </a:lnTo>
                  <a:lnTo>
                    <a:pt x="188" y="273"/>
                  </a:lnTo>
                  <a:lnTo>
                    <a:pt x="186" y="273"/>
                  </a:lnTo>
                  <a:lnTo>
                    <a:pt x="186" y="271"/>
                  </a:lnTo>
                  <a:lnTo>
                    <a:pt x="184" y="271"/>
                  </a:lnTo>
                  <a:lnTo>
                    <a:pt x="184" y="273"/>
                  </a:lnTo>
                  <a:lnTo>
                    <a:pt x="182" y="271"/>
                  </a:lnTo>
                  <a:lnTo>
                    <a:pt x="178" y="273"/>
                  </a:lnTo>
                  <a:lnTo>
                    <a:pt x="176" y="273"/>
                  </a:lnTo>
                  <a:lnTo>
                    <a:pt x="176" y="271"/>
                  </a:lnTo>
                  <a:lnTo>
                    <a:pt x="176" y="269"/>
                  </a:lnTo>
                  <a:lnTo>
                    <a:pt x="176" y="267"/>
                  </a:lnTo>
                  <a:lnTo>
                    <a:pt x="174" y="267"/>
                  </a:lnTo>
                  <a:lnTo>
                    <a:pt x="172" y="267"/>
                  </a:lnTo>
                  <a:lnTo>
                    <a:pt x="170" y="267"/>
                  </a:lnTo>
                  <a:lnTo>
                    <a:pt x="170" y="269"/>
                  </a:lnTo>
                  <a:lnTo>
                    <a:pt x="170" y="269"/>
                  </a:lnTo>
                  <a:lnTo>
                    <a:pt x="168" y="269"/>
                  </a:lnTo>
                  <a:lnTo>
                    <a:pt x="168" y="271"/>
                  </a:lnTo>
                  <a:lnTo>
                    <a:pt x="166" y="271"/>
                  </a:lnTo>
                  <a:lnTo>
                    <a:pt x="166" y="273"/>
                  </a:lnTo>
                  <a:lnTo>
                    <a:pt x="164" y="273"/>
                  </a:lnTo>
                  <a:lnTo>
                    <a:pt x="162" y="273"/>
                  </a:lnTo>
                  <a:lnTo>
                    <a:pt x="160" y="273"/>
                  </a:lnTo>
                  <a:lnTo>
                    <a:pt x="158" y="273"/>
                  </a:lnTo>
                  <a:lnTo>
                    <a:pt x="158" y="275"/>
                  </a:lnTo>
                  <a:lnTo>
                    <a:pt x="156" y="275"/>
                  </a:lnTo>
                  <a:lnTo>
                    <a:pt x="156" y="277"/>
                  </a:lnTo>
                  <a:lnTo>
                    <a:pt x="154" y="277"/>
                  </a:lnTo>
                  <a:lnTo>
                    <a:pt x="152" y="277"/>
                  </a:lnTo>
                  <a:lnTo>
                    <a:pt x="150" y="277"/>
                  </a:lnTo>
                  <a:lnTo>
                    <a:pt x="148" y="279"/>
                  </a:lnTo>
                  <a:lnTo>
                    <a:pt x="146" y="279"/>
                  </a:lnTo>
                  <a:lnTo>
                    <a:pt x="146" y="281"/>
                  </a:lnTo>
                  <a:lnTo>
                    <a:pt x="144" y="281"/>
                  </a:lnTo>
                  <a:lnTo>
                    <a:pt x="142" y="281"/>
                  </a:lnTo>
                  <a:lnTo>
                    <a:pt x="140" y="281"/>
                  </a:lnTo>
                  <a:lnTo>
                    <a:pt x="140" y="283"/>
                  </a:lnTo>
                  <a:lnTo>
                    <a:pt x="138" y="283"/>
                  </a:lnTo>
                  <a:lnTo>
                    <a:pt x="136" y="283"/>
                  </a:lnTo>
                  <a:lnTo>
                    <a:pt x="134" y="283"/>
                  </a:lnTo>
                  <a:lnTo>
                    <a:pt x="132" y="283"/>
                  </a:lnTo>
                  <a:lnTo>
                    <a:pt x="130" y="283"/>
                  </a:lnTo>
                  <a:lnTo>
                    <a:pt x="128" y="283"/>
                  </a:lnTo>
                  <a:lnTo>
                    <a:pt x="126" y="283"/>
                  </a:lnTo>
                  <a:lnTo>
                    <a:pt x="124" y="283"/>
                  </a:lnTo>
                  <a:lnTo>
                    <a:pt x="122" y="281"/>
                  </a:lnTo>
                  <a:lnTo>
                    <a:pt x="122" y="281"/>
                  </a:lnTo>
                  <a:lnTo>
                    <a:pt x="120" y="281"/>
                  </a:lnTo>
                  <a:lnTo>
                    <a:pt x="118" y="281"/>
                  </a:lnTo>
                  <a:lnTo>
                    <a:pt x="116" y="281"/>
                  </a:lnTo>
                  <a:lnTo>
                    <a:pt x="100" y="273"/>
                  </a:lnTo>
                  <a:lnTo>
                    <a:pt x="98" y="271"/>
                  </a:lnTo>
                  <a:lnTo>
                    <a:pt x="92" y="269"/>
                  </a:lnTo>
                  <a:lnTo>
                    <a:pt x="92" y="265"/>
                  </a:lnTo>
                  <a:lnTo>
                    <a:pt x="90" y="265"/>
                  </a:lnTo>
                  <a:lnTo>
                    <a:pt x="90" y="263"/>
                  </a:lnTo>
                  <a:lnTo>
                    <a:pt x="88" y="263"/>
                  </a:lnTo>
                  <a:lnTo>
                    <a:pt x="86" y="265"/>
                  </a:lnTo>
                  <a:lnTo>
                    <a:pt x="84" y="265"/>
                  </a:lnTo>
                  <a:lnTo>
                    <a:pt x="80" y="263"/>
                  </a:lnTo>
                  <a:lnTo>
                    <a:pt x="76" y="263"/>
                  </a:lnTo>
                  <a:lnTo>
                    <a:pt x="74" y="263"/>
                  </a:lnTo>
                  <a:lnTo>
                    <a:pt x="72" y="265"/>
                  </a:lnTo>
                  <a:lnTo>
                    <a:pt x="70" y="263"/>
                  </a:lnTo>
                  <a:lnTo>
                    <a:pt x="68" y="265"/>
                  </a:lnTo>
                  <a:lnTo>
                    <a:pt x="66" y="265"/>
                  </a:lnTo>
                  <a:lnTo>
                    <a:pt x="64" y="265"/>
                  </a:lnTo>
                  <a:lnTo>
                    <a:pt x="64" y="263"/>
                  </a:lnTo>
                  <a:lnTo>
                    <a:pt x="62" y="263"/>
                  </a:lnTo>
                  <a:lnTo>
                    <a:pt x="60" y="263"/>
                  </a:lnTo>
                  <a:lnTo>
                    <a:pt x="58" y="263"/>
                  </a:lnTo>
                  <a:lnTo>
                    <a:pt x="56" y="263"/>
                  </a:lnTo>
                  <a:lnTo>
                    <a:pt x="54" y="265"/>
                  </a:lnTo>
                  <a:lnTo>
                    <a:pt x="54" y="267"/>
                  </a:lnTo>
                  <a:lnTo>
                    <a:pt x="52" y="267"/>
                  </a:lnTo>
                  <a:lnTo>
                    <a:pt x="50" y="267"/>
                  </a:lnTo>
                  <a:lnTo>
                    <a:pt x="50" y="269"/>
                  </a:lnTo>
                  <a:lnTo>
                    <a:pt x="48" y="271"/>
                  </a:lnTo>
                  <a:lnTo>
                    <a:pt x="46" y="271"/>
                  </a:lnTo>
                  <a:lnTo>
                    <a:pt x="46" y="273"/>
                  </a:lnTo>
                  <a:lnTo>
                    <a:pt x="46" y="275"/>
                  </a:lnTo>
                  <a:lnTo>
                    <a:pt x="48" y="275"/>
                  </a:lnTo>
                  <a:lnTo>
                    <a:pt x="48" y="277"/>
                  </a:lnTo>
                  <a:lnTo>
                    <a:pt x="46" y="277"/>
                  </a:lnTo>
                  <a:lnTo>
                    <a:pt x="46" y="279"/>
                  </a:lnTo>
                  <a:lnTo>
                    <a:pt x="48" y="279"/>
                  </a:lnTo>
                  <a:lnTo>
                    <a:pt x="48" y="281"/>
                  </a:lnTo>
                  <a:lnTo>
                    <a:pt x="48" y="283"/>
                  </a:lnTo>
                  <a:lnTo>
                    <a:pt x="46" y="285"/>
                  </a:lnTo>
                  <a:lnTo>
                    <a:pt x="48" y="287"/>
                  </a:lnTo>
                  <a:lnTo>
                    <a:pt x="48" y="289"/>
                  </a:lnTo>
                  <a:lnTo>
                    <a:pt x="46" y="291"/>
                  </a:lnTo>
                  <a:lnTo>
                    <a:pt x="44" y="291"/>
                  </a:lnTo>
                  <a:lnTo>
                    <a:pt x="44" y="289"/>
                  </a:lnTo>
                  <a:lnTo>
                    <a:pt x="40" y="285"/>
                  </a:lnTo>
                  <a:lnTo>
                    <a:pt x="38" y="283"/>
                  </a:lnTo>
                  <a:lnTo>
                    <a:pt x="36" y="279"/>
                  </a:lnTo>
                  <a:lnTo>
                    <a:pt x="34" y="273"/>
                  </a:lnTo>
                  <a:lnTo>
                    <a:pt x="34" y="271"/>
                  </a:lnTo>
                  <a:lnTo>
                    <a:pt x="34" y="269"/>
                  </a:lnTo>
                  <a:lnTo>
                    <a:pt x="32" y="263"/>
                  </a:lnTo>
                  <a:lnTo>
                    <a:pt x="28" y="249"/>
                  </a:lnTo>
                  <a:lnTo>
                    <a:pt x="26" y="241"/>
                  </a:lnTo>
                  <a:lnTo>
                    <a:pt x="26" y="239"/>
                  </a:lnTo>
                  <a:lnTo>
                    <a:pt x="26" y="237"/>
                  </a:lnTo>
                  <a:lnTo>
                    <a:pt x="26" y="235"/>
                  </a:lnTo>
                  <a:lnTo>
                    <a:pt x="26" y="233"/>
                  </a:lnTo>
                  <a:lnTo>
                    <a:pt x="26" y="231"/>
                  </a:lnTo>
                  <a:lnTo>
                    <a:pt x="26" y="229"/>
                  </a:lnTo>
                  <a:lnTo>
                    <a:pt x="26" y="227"/>
                  </a:lnTo>
                  <a:lnTo>
                    <a:pt x="28" y="225"/>
                  </a:lnTo>
                  <a:lnTo>
                    <a:pt x="28" y="223"/>
                  </a:lnTo>
                  <a:lnTo>
                    <a:pt x="28" y="221"/>
                  </a:lnTo>
                  <a:lnTo>
                    <a:pt x="26" y="219"/>
                  </a:lnTo>
                  <a:lnTo>
                    <a:pt x="26" y="217"/>
                  </a:lnTo>
                  <a:lnTo>
                    <a:pt x="26" y="215"/>
                  </a:lnTo>
                  <a:lnTo>
                    <a:pt x="24" y="215"/>
                  </a:lnTo>
                  <a:lnTo>
                    <a:pt x="22" y="215"/>
                  </a:lnTo>
                  <a:lnTo>
                    <a:pt x="22" y="212"/>
                  </a:lnTo>
                  <a:lnTo>
                    <a:pt x="22" y="208"/>
                  </a:lnTo>
                  <a:lnTo>
                    <a:pt x="22" y="204"/>
                  </a:lnTo>
                  <a:lnTo>
                    <a:pt x="18" y="200"/>
                  </a:lnTo>
                  <a:lnTo>
                    <a:pt x="18" y="198"/>
                  </a:lnTo>
                  <a:lnTo>
                    <a:pt x="16" y="196"/>
                  </a:lnTo>
                  <a:lnTo>
                    <a:pt x="14" y="194"/>
                  </a:lnTo>
                  <a:lnTo>
                    <a:pt x="14" y="192"/>
                  </a:lnTo>
                  <a:lnTo>
                    <a:pt x="10" y="190"/>
                  </a:lnTo>
                  <a:lnTo>
                    <a:pt x="8" y="188"/>
                  </a:lnTo>
                  <a:lnTo>
                    <a:pt x="10" y="186"/>
                  </a:lnTo>
                  <a:lnTo>
                    <a:pt x="12" y="184"/>
                  </a:lnTo>
                  <a:lnTo>
                    <a:pt x="12" y="182"/>
                  </a:lnTo>
                  <a:lnTo>
                    <a:pt x="10" y="180"/>
                  </a:lnTo>
                  <a:lnTo>
                    <a:pt x="8" y="180"/>
                  </a:lnTo>
                  <a:lnTo>
                    <a:pt x="8" y="178"/>
                  </a:lnTo>
                  <a:lnTo>
                    <a:pt x="6" y="178"/>
                  </a:lnTo>
                  <a:lnTo>
                    <a:pt x="4" y="176"/>
                  </a:lnTo>
                  <a:lnTo>
                    <a:pt x="2" y="176"/>
                  </a:lnTo>
                  <a:lnTo>
                    <a:pt x="0" y="176"/>
                  </a:lnTo>
                  <a:lnTo>
                    <a:pt x="0" y="174"/>
                  </a:lnTo>
                  <a:lnTo>
                    <a:pt x="0" y="172"/>
                  </a:lnTo>
                  <a:lnTo>
                    <a:pt x="0" y="170"/>
                  </a:lnTo>
                  <a:lnTo>
                    <a:pt x="2" y="170"/>
                  </a:lnTo>
                  <a:lnTo>
                    <a:pt x="2" y="168"/>
                  </a:lnTo>
                  <a:lnTo>
                    <a:pt x="4" y="168"/>
                  </a:lnTo>
                  <a:lnTo>
                    <a:pt x="6" y="166"/>
                  </a:lnTo>
                  <a:lnTo>
                    <a:pt x="2" y="162"/>
                  </a:lnTo>
                  <a:lnTo>
                    <a:pt x="2" y="160"/>
                  </a:lnTo>
                  <a:lnTo>
                    <a:pt x="2" y="160"/>
                  </a:lnTo>
                  <a:lnTo>
                    <a:pt x="2" y="158"/>
                  </a:lnTo>
                  <a:lnTo>
                    <a:pt x="2" y="156"/>
                  </a:lnTo>
                  <a:lnTo>
                    <a:pt x="2" y="154"/>
                  </a:lnTo>
                  <a:lnTo>
                    <a:pt x="4" y="152"/>
                  </a:lnTo>
                  <a:lnTo>
                    <a:pt x="4" y="150"/>
                  </a:lnTo>
                  <a:lnTo>
                    <a:pt x="4" y="148"/>
                  </a:lnTo>
                  <a:lnTo>
                    <a:pt x="4" y="146"/>
                  </a:lnTo>
                  <a:lnTo>
                    <a:pt x="6" y="146"/>
                  </a:lnTo>
                  <a:lnTo>
                    <a:pt x="6" y="144"/>
                  </a:lnTo>
                  <a:lnTo>
                    <a:pt x="12" y="13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5" name="Freeform 70">
              <a:extLst>
                <a:ext uri="{FF2B5EF4-FFF2-40B4-BE49-F238E27FC236}">
                  <a16:creationId xmlns:a16="http://schemas.microsoft.com/office/drawing/2014/main" id="{EC41E525-40B4-4B14-A83B-AC684EAC8EE8}"/>
                </a:ext>
              </a:extLst>
            </p:cNvPr>
            <p:cNvSpPr>
              <a:spLocks/>
            </p:cNvSpPr>
            <p:nvPr/>
          </p:nvSpPr>
          <p:spPr bwMode="auto">
            <a:xfrm>
              <a:off x="4024137" y="2985097"/>
              <a:ext cx="772119" cy="842945"/>
            </a:xfrm>
            <a:custGeom>
              <a:avLst/>
              <a:gdLst/>
              <a:ahLst/>
              <a:cxnLst>
                <a:cxn ang="0">
                  <a:pos x="58" y="498"/>
                </a:cxn>
                <a:cxn ang="0">
                  <a:pos x="0" y="478"/>
                </a:cxn>
                <a:cxn ang="0">
                  <a:pos x="14" y="436"/>
                </a:cxn>
                <a:cxn ang="0">
                  <a:pos x="38" y="422"/>
                </a:cxn>
                <a:cxn ang="0">
                  <a:pos x="54" y="440"/>
                </a:cxn>
                <a:cxn ang="0">
                  <a:pos x="80" y="410"/>
                </a:cxn>
                <a:cxn ang="0">
                  <a:pos x="94" y="370"/>
                </a:cxn>
                <a:cxn ang="0">
                  <a:pos x="104" y="338"/>
                </a:cxn>
                <a:cxn ang="0">
                  <a:pos x="106" y="308"/>
                </a:cxn>
                <a:cxn ang="0">
                  <a:pos x="114" y="276"/>
                </a:cxn>
                <a:cxn ang="0">
                  <a:pos x="116" y="238"/>
                </a:cxn>
                <a:cxn ang="0">
                  <a:pos x="126" y="206"/>
                </a:cxn>
                <a:cxn ang="0">
                  <a:pos x="162" y="162"/>
                </a:cxn>
                <a:cxn ang="0">
                  <a:pos x="196" y="114"/>
                </a:cxn>
                <a:cxn ang="0">
                  <a:pos x="150" y="48"/>
                </a:cxn>
                <a:cxn ang="0">
                  <a:pos x="166" y="46"/>
                </a:cxn>
                <a:cxn ang="0">
                  <a:pos x="184" y="22"/>
                </a:cxn>
                <a:cxn ang="0">
                  <a:pos x="200" y="2"/>
                </a:cxn>
                <a:cxn ang="0">
                  <a:pos x="282" y="178"/>
                </a:cxn>
                <a:cxn ang="0">
                  <a:pos x="284" y="212"/>
                </a:cxn>
                <a:cxn ang="0">
                  <a:pos x="306" y="230"/>
                </a:cxn>
                <a:cxn ang="0">
                  <a:pos x="348" y="244"/>
                </a:cxn>
                <a:cxn ang="0">
                  <a:pos x="390" y="250"/>
                </a:cxn>
                <a:cxn ang="0">
                  <a:pos x="418" y="276"/>
                </a:cxn>
                <a:cxn ang="0">
                  <a:pos x="520" y="420"/>
                </a:cxn>
                <a:cxn ang="0">
                  <a:pos x="582" y="517"/>
                </a:cxn>
                <a:cxn ang="0">
                  <a:pos x="602" y="519"/>
                </a:cxn>
                <a:cxn ang="0">
                  <a:pos x="636" y="508"/>
                </a:cxn>
                <a:cxn ang="0">
                  <a:pos x="672" y="502"/>
                </a:cxn>
                <a:cxn ang="0">
                  <a:pos x="704" y="492"/>
                </a:cxn>
                <a:cxn ang="0">
                  <a:pos x="794" y="741"/>
                </a:cxn>
                <a:cxn ang="0">
                  <a:pos x="782" y="781"/>
                </a:cxn>
                <a:cxn ang="0">
                  <a:pos x="762" y="799"/>
                </a:cxn>
                <a:cxn ang="0">
                  <a:pos x="736" y="819"/>
                </a:cxn>
                <a:cxn ang="0">
                  <a:pos x="708" y="817"/>
                </a:cxn>
                <a:cxn ang="0">
                  <a:pos x="680" y="837"/>
                </a:cxn>
                <a:cxn ang="0">
                  <a:pos x="650" y="845"/>
                </a:cxn>
                <a:cxn ang="0">
                  <a:pos x="620" y="857"/>
                </a:cxn>
                <a:cxn ang="0">
                  <a:pos x="600" y="873"/>
                </a:cxn>
                <a:cxn ang="0">
                  <a:pos x="566" y="881"/>
                </a:cxn>
                <a:cxn ang="0">
                  <a:pos x="542" y="875"/>
                </a:cxn>
                <a:cxn ang="0">
                  <a:pos x="504" y="879"/>
                </a:cxn>
                <a:cxn ang="0">
                  <a:pos x="478" y="855"/>
                </a:cxn>
                <a:cxn ang="0">
                  <a:pos x="458" y="817"/>
                </a:cxn>
                <a:cxn ang="0">
                  <a:pos x="430" y="801"/>
                </a:cxn>
                <a:cxn ang="0">
                  <a:pos x="396" y="805"/>
                </a:cxn>
                <a:cxn ang="0">
                  <a:pos x="370" y="785"/>
                </a:cxn>
                <a:cxn ang="0">
                  <a:pos x="340" y="797"/>
                </a:cxn>
                <a:cxn ang="0">
                  <a:pos x="304" y="805"/>
                </a:cxn>
                <a:cxn ang="0">
                  <a:pos x="276" y="809"/>
                </a:cxn>
                <a:cxn ang="0">
                  <a:pos x="252" y="787"/>
                </a:cxn>
                <a:cxn ang="0">
                  <a:pos x="210" y="759"/>
                </a:cxn>
                <a:cxn ang="0">
                  <a:pos x="106" y="773"/>
                </a:cxn>
                <a:cxn ang="0">
                  <a:pos x="80" y="751"/>
                </a:cxn>
                <a:cxn ang="0">
                  <a:pos x="58" y="733"/>
                </a:cxn>
                <a:cxn ang="0">
                  <a:pos x="56" y="721"/>
                </a:cxn>
                <a:cxn ang="0">
                  <a:pos x="74" y="677"/>
                </a:cxn>
                <a:cxn ang="0">
                  <a:pos x="68" y="627"/>
                </a:cxn>
                <a:cxn ang="0">
                  <a:pos x="48" y="605"/>
                </a:cxn>
                <a:cxn ang="0">
                  <a:pos x="54" y="575"/>
                </a:cxn>
                <a:cxn ang="0">
                  <a:pos x="72" y="575"/>
                </a:cxn>
                <a:cxn ang="0">
                  <a:pos x="54" y="555"/>
                </a:cxn>
                <a:cxn ang="0">
                  <a:pos x="70" y="527"/>
                </a:cxn>
              </a:cxnLst>
              <a:rect l="0" t="0" r="r" b="b"/>
              <a:pathLst>
                <a:path w="810" h="885">
                  <a:moveTo>
                    <a:pt x="80" y="519"/>
                  </a:moveTo>
                  <a:lnTo>
                    <a:pt x="80" y="517"/>
                  </a:lnTo>
                  <a:lnTo>
                    <a:pt x="80" y="515"/>
                  </a:lnTo>
                  <a:lnTo>
                    <a:pt x="80" y="512"/>
                  </a:lnTo>
                  <a:lnTo>
                    <a:pt x="82" y="508"/>
                  </a:lnTo>
                  <a:lnTo>
                    <a:pt x="80" y="508"/>
                  </a:lnTo>
                  <a:lnTo>
                    <a:pt x="78" y="508"/>
                  </a:lnTo>
                  <a:lnTo>
                    <a:pt x="76" y="508"/>
                  </a:lnTo>
                  <a:lnTo>
                    <a:pt x="74" y="506"/>
                  </a:lnTo>
                  <a:lnTo>
                    <a:pt x="74" y="504"/>
                  </a:lnTo>
                  <a:lnTo>
                    <a:pt x="72" y="504"/>
                  </a:lnTo>
                  <a:lnTo>
                    <a:pt x="72" y="502"/>
                  </a:lnTo>
                  <a:lnTo>
                    <a:pt x="70" y="502"/>
                  </a:lnTo>
                  <a:lnTo>
                    <a:pt x="68" y="504"/>
                  </a:lnTo>
                  <a:lnTo>
                    <a:pt x="66" y="504"/>
                  </a:lnTo>
                  <a:lnTo>
                    <a:pt x="66" y="502"/>
                  </a:lnTo>
                  <a:lnTo>
                    <a:pt x="64" y="500"/>
                  </a:lnTo>
                  <a:lnTo>
                    <a:pt x="62" y="500"/>
                  </a:lnTo>
                  <a:lnTo>
                    <a:pt x="60" y="500"/>
                  </a:lnTo>
                  <a:lnTo>
                    <a:pt x="60" y="498"/>
                  </a:lnTo>
                  <a:lnTo>
                    <a:pt x="58" y="498"/>
                  </a:lnTo>
                  <a:lnTo>
                    <a:pt x="56" y="496"/>
                  </a:lnTo>
                  <a:lnTo>
                    <a:pt x="54" y="494"/>
                  </a:lnTo>
                  <a:lnTo>
                    <a:pt x="52" y="492"/>
                  </a:lnTo>
                  <a:lnTo>
                    <a:pt x="52" y="490"/>
                  </a:lnTo>
                  <a:lnTo>
                    <a:pt x="50" y="488"/>
                  </a:lnTo>
                  <a:lnTo>
                    <a:pt x="46" y="488"/>
                  </a:lnTo>
                  <a:lnTo>
                    <a:pt x="42" y="488"/>
                  </a:lnTo>
                  <a:lnTo>
                    <a:pt x="38" y="490"/>
                  </a:lnTo>
                  <a:lnTo>
                    <a:pt x="34" y="490"/>
                  </a:lnTo>
                  <a:lnTo>
                    <a:pt x="32" y="490"/>
                  </a:lnTo>
                  <a:lnTo>
                    <a:pt x="26" y="490"/>
                  </a:lnTo>
                  <a:lnTo>
                    <a:pt x="26" y="486"/>
                  </a:lnTo>
                  <a:lnTo>
                    <a:pt x="24" y="484"/>
                  </a:lnTo>
                  <a:lnTo>
                    <a:pt x="22" y="482"/>
                  </a:lnTo>
                  <a:lnTo>
                    <a:pt x="20" y="478"/>
                  </a:lnTo>
                  <a:lnTo>
                    <a:pt x="18" y="478"/>
                  </a:lnTo>
                  <a:lnTo>
                    <a:pt x="14" y="476"/>
                  </a:lnTo>
                  <a:lnTo>
                    <a:pt x="10" y="478"/>
                  </a:lnTo>
                  <a:lnTo>
                    <a:pt x="6" y="478"/>
                  </a:lnTo>
                  <a:lnTo>
                    <a:pt x="2" y="478"/>
                  </a:lnTo>
                  <a:lnTo>
                    <a:pt x="0" y="478"/>
                  </a:lnTo>
                  <a:lnTo>
                    <a:pt x="2" y="476"/>
                  </a:lnTo>
                  <a:lnTo>
                    <a:pt x="2" y="474"/>
                  </a:lnTo>
                  <a:lnTo>
                    <a:pt x="4" y="470"/>
                  </a:lnTo>
                  <a:lnTo>
                    <a:pt x="6" y="470"/>
                  </a:lnTo>
                  <a:lnTo>
                    <a:pt x="6" y="468"/>
                  </a:lnTo>
                  <a:lnTo>
                    <a:pt x="4" y="466"/>
                  </a:lnTo>
                  <a:lnTo>
                    <a:pt x="4" y="464"/>
                  </a:lnTo>
                  <a:lnTo>
                    <a:pt x="4" y="462"/>
                  </a:lnTo>
                  <a:lnTo>
                    <a:pt x="4" y="460"/>
                  </a:lnTo>
                  <a:lnTo>
                    <a:pt x="4" y="458"/>
                  </a:lnTo>
                  <a:lnTo>
                    <a:pt x="4" y="456"/>
                  </a:lnTo>
                  <a:lnTo>
                    <a:pt x="4" y="454"/>
                  </a:lnTo>
                  <a:lnTo>
                    <a:pt x="4" y="450"/>
                  </a:lnTo>
                  <a:lnTo>
                    <a:pt x="6" y="448"/>
                  </a:lnTo>
                  <a:lnTo>
                    <a:pt x="4" y="446"/>
                  </a:lnTo>
                  <a:lnTo>
                    <a:pt x="6" y="446"/>
                  </a:lnTo>
                  <a:lnTo>
                    <a:pt x="6" y="444"/>
                  </a:lnTo>
                  <a:lnTo>
                    <a:pt x="8" y="442"/>
                  </a:lnTo>
                  <a:lnTo>
                    <a:pt x="10" y="440"/>
                  </a:lnTo>
                  <a:lnTo>
                    <a:pt x="12" y="438"/>
                  </a:lnTo>
                  <a:lnTo>
                    <a:pt x="14" y="436"/>
                  </a:lnTo>
                  <a:lnTo>
                    <a:pt x="16" y="432"/>
                  </a:lnTo>
                  <a:lnTo>
                    <a:pt x="18" y="432"/>
                  </a:lnTo>
                  <a:lnTo>
                    <a:pt x="20" y="430"/>
                  </a:lnTo>
                  <a:lnTo>
                    <a:pt x="24" y="430"/>
                  </a:lnTo>
                  <a:lnTo>
                    <a:pt x="24" y="430"/>
                  </a:lnTo>
                  <a:lnTo>
                    <a:pt x="24" y="428"/>
                  </a:lnTo>
                  <a:lnTo>
                    <a:pt x="24" y="428"/>
                  </a:lnTo>
                  <a:lnTo>
                    <a:pt x="24" y="430"/>
                  </a:lnTo>
                  <a:lnTo>
                    <a:pt x="26" y="430"/>
                  </a:lnTo>
                  <a:lnTo>
                    <a:pt x="28" y="430"/>
                  </a:lnTo>
                  <a:lnTo>
                    <a:pt x="30" y="430"/>
                  </a:lnTo>
                  <a:lnTo>
                    <a:pt x="32" y="430"/>
                  </a:lnTo>
                  <a:lnTo>
                    <a:pt x="34" y="430"/>
                  </a:lnTo>
                  <a:lnTo>
                    <a:pt x="32" y="428"/>
                  </a:lnTo>
                  <a:lnTo>
                    <a:pt x="34" y="426"/>
                  </a:lnTo>
                  <a:lnTo>
                    <a:pt x="32" y="424"/>
                  </a:lnTo>
                  <a:lnTo>
                    <a:pt x="32" y="422"/>
                  </a:lnTo>
                  <a:lnTo>
                    <a:pt x="34" y="422"/>
                  </a:lnTo>
                  <a:lnTo>
                    <a:pt x="34" y="420"/>
                  </a:lnTo>
                  <a:lnTo>
                    <a:pt x="38" y="420"/>
                  </a:lnTo>
                  <a:lnTo>
                    <a:pt x="38" y="422"/>
                  </a:lnTo>
                  <a:lnTo>
                    <a:pt x="40" y="424"/>
                  </a:lnTo>
                  <a:lnTo>
                    <a:pt x="40" y="426"/>
                  </a:lnTo>
                  <a:lnTo>
                    <a:pt x="40" y="428"/>
                  </a:lnTo>
                  <a:lnTo>
                    <a:pt x="38" y="430"/>
                  </a:lnTo>
                  <a:lnTo>
                    <a:pt x="38" y="432"/>
                  </a:lnTo>
                  <a:lnTo>
                    <a:pt x="38" y="434"/>
                  </a:lnTo>
                  <a:lnTo>
                    <a:pt x="38" y="438"/>
                  </a:lnTo>
                  <a:lnTo>
                    <a:pt x="40" y="440"/>
                  </a:lnTo>
                  <a:lnTo>
                    <a:pt x="40" y="442"/>
                  </a:lnTo>
                  <a:lnTo>
                    <a:pt x="42" y="444"/>
                  </a:lnTo>
                  <a:lnTo>
                    <a:pt x="42" y="448"/>
                  </a:lnTo>
                  <a:lnTo>
                    <a:pt x="44" y="448"/>
                  </a:lnTo>
                  <a:lnTo>
                    <a:pt x="44" y="450"/>
                  </a:lnTo>
                  <a:lnTo>
                    <a:pt x="46" y="452"/>
                  </a:lnTo>
                  <a:lnTo>
                    <a:pt x="48" y="452"/>
                  </a:lnTo>
                  <a:lnTo>
                    <a:pt x="50" y="452"/>
                  </a:lnTo>
                  <a:lnTo>
                    <a:pt x="50" y="450"/>
                  </a:lnTo>
                  <a:lnTo>
                    <a:pt x="52" y="448"/>
                  </a:lnTo>
                  <a:lnTo>
                    <a:pt x="52" y="444"/>
                  </a:lnTo>
                  <a:lnTo>
                    <a:pt x="54" y="442"/>
                  </a:lnTo>
                  <a:lnTo>
                    <a:pt x="54" y="440"/>
                  </a:lnTo>
                  <a:lnTo>
                    <a:pt x="56" y="438"/>
                  </a:lnTo>
                  <a:lnTo>
                    <a:pt x="56" y="436"/>
                  </a:lnTo>
                  <a:lnTo>
                    <a:pt x="58" y="434"/>
                  </a:lnTo>
                  <a:lnTo>
                    <a:pt x="60" y="432"/>
                  </a:lnTo>
                  <a:lnTo>
                    <a:pt x="60" y="430"/>
                  </a:lnTo>
                  <a:lnTo>
                    <a:pt x="62" y="430"/>
                  </a:lnTo>
                  <a:lnTo>
                    <a:pt x="62" y="430"/>
                  </a:lnTo>
                  <a:lnTo>
                    <a:pt x="64" y="428"/>
                  </a:lnTo>
                  <a:lnTo>
                    <a:pt x="66" y="426"/>
                  </a:lnTo>
                  <a:lnTo>
                    <a:pt x="66" y="424"/>
                  </a:lnTo>
                  <a:lnTo>
                    <a:pt x="66" y="420"/>
                  </a:lnTo>
                  <a:lnTo>
                    <a:pt x="68" y="418"/>
                  </a:lnTo>
                  <a:lnTo>
                    <a:pt x="70" y="416"/>
                  </a:lnTo>
                  <a:lnTo>
                    <a:pt x="70" y="414"/>
                  </a:lnTo>
                  <a:lnTo>
                    <a:pt x="70" y="412"/>
                  </a:lnTo>
                  <a:lnTo>
                    <a:pt x="72" y="410"/>
                  </a:lnTo>
                  <a:lnTo>
                    <a:pt x="72" y="410"/>
                  </a:lnTo>
                  <a:lnTo>
                    <a:pt x="74" y="410"/>
                  </a:lnTo>
                  <a:lnTo>
                    <a:pt x="76" y="412"/>
                  </a:lnTo>
                  <a:lnTo>
                    <a:pt x="78" y="412"/>
                  </a:lnTo>
                  <a:lnTo>
                    <a:pt x="80" y="410"/>
                  </a:lnTo>
                  <a:lnTo>
                    <a:pt x="80" y="408"/>
                  </a:lnTo>
                  <a:lnTo>
                    <a:pt x="80" y="406"/>
                  </a:lnTo>
                  <a:lnTo>
                    <a:pt x="82" y="404"/>
                  </a:lnTo>
                  <a:lnTo>
                    <a:pt x="82" y="402"/>
                  </a:lnTo>
                  <a:lnTo>
                    <a:pt x="82" y="400"/>
                  </a:lnTo>
                  <a:lnTo>
                    <a:pt x="82" y="398"/>
                  </a:lnTo>
                  <a:lnTo>
                    <a:pt x="82" y="394"/>
                  </a:lnTo>
                  <a:lnTo>
                    <a:pt x="82" y="392"/>
                  </a:lnTo>
                  <a:lnTo>
                    <a:pt x="84" y="390"/>
                  </a:lnTo>
                  <a:lnTo>
                    <a:pt x="86" y="388"/>
                  </a:lnTo>
                  <a:lnTo>
                    <a:pt x="86" y="384"/>
                  </a:lnTo>
                  <a:lnTo>
                    <a:pt x="88" y="382"/>
                  </a:lnTo>
                  <a:lnTo>
                    <a:pt x="88" y="382"/>
                  </a:lnTo>
                  <a:lnTo>
                    <a:pt x="90" y="382"/>
                  </a:lnTo>
                  <a:lnTo>
                    <a:pt x="90" y="380"/>
                  </a:lnTo>
                  <a:lnTo>
                    <a:pt x="90" y="378"/>
                  </a:lnTo>
                  <a:lnTo>
                    <a:pt x="90" y="376"/>
                  </a:lnTo>
                  <a:lnTo>
                    <a:pt x="90" y="374"/>
                  </a:lnTo>
                  <a:lnTo>
                    <a:pt x="90" y="372"/>
                  </a:lnTo>
                  <a:lnTo>
                    <a:pt x="92" y="370"/>
                  </a:lnTo>
                  <a:lnTo>
                    <a:pt x="94" y="370"/>
                  </a:lnTo>
                  <a:lnTo>
                    <a:pt x="96" y="370"/>
                  </a:lnTo>
                  <a:lnTo>
                    <a:pt x="98" y="368"/>
                  </a:lnTo>
                  <a:lnTo>
                    <a:pt x="98" y="366"/>
                  </a:lnTo>
                  <a:lnTo>
                    <a:pt x="98" y="364"/>
                  </a:lnTo>
                  <a:lnTo>
                    <a:pt x="100" y="362"/>
                  </a:lnTo>
                  <a:lnTo>
                    <a:pt x="100" y="360"/>
                  </a:lnTo>
                  <a:lnTo>
                    <a:pt x="100" y="358"/>
                  </a:lnTo>
                  <a:lnTo>
                    <a:pt x="102" y="356"/>
                  </a:lnTo>
                  <a:lnTo>
                    <a:pt x="104" y="354"/>
                  </a:lnTo>
                  <a:lnTo>
                    <a:pt x="106" y="354"/>
                  </a:lnTo>
                  <a:lnTo>
                    <a:pt x="106" y="352"/>
                  </a:lnTo>
                  <a:lnTo>
                    <a:pt x="104" y="350"/>
                  </a:lnTo>
                  <a:lnTo>
                    <a:pt x="108" y="348"/>
                  </a:lnTo>
                  <a:lnTo>
                    <a:pt x="110" y="346"/>
                  </a:lnTo>
                  <a:lnTo>
                    <a:pt x="108" y="344"/>
                  </a:lnTo>
                  <a:lnTo>
                    <a:pt x="106" y="346"/>
                  </a:lnTo>
                  <a:lnTo>
                    <a:pt x="104" y="342"/>
                  </a:lnTo>
                  <a:lnTo>
                    <a:pt x="102" y="342"/>
                  </a:lnTo>
                  <a:lnTo>
                    <a:pt x="104" y="342"/>
                  </a:lnTo>
                  <a:lnTo>
                    <a:pt x="106" y="340"/>
                  </a:lnTo>
                  <a:lnTo>
                    <a:pt x="104" y="338"/>
                  </a:lnTo>
                  <a:lnTo>
                    <a:pt x="104" y="336"/>
                  </a:lnTo>
                  <a:lnTo>
                    <a:pt x="106" y="336"/>
                  </a:lnTo>
                  <a:lnTo>
                    <a:pt x="106" y="334"/>
                  </a:lnTo>
                  <a:lnTo>
                    <a:pt x="108" y="334"/>
                  </a:lnTo>
                  <a:lnTo>
                    <a:pt x="108" y="332"/>
                  </a:lnTo>
                  <a:lnTo>
                    <a:pt x="110" y="332"/>
                  </a:lnTo>
                  <a:lnTo>
                    <a:pt x="110" y="330"/>
                  </a:lnTo>
                  <a:lnTo>
                    <a:pt x="110" y="328"/>
                  </a:lnTo>
                  <a:lnTo>
                    <a:pt x="112" y="326"/>
                  </a:lnTo>
                  <a:lnTo>
                    <a:pt x="108" y="324"/>
                  </a:lnTo>
                  <a:lnTo>
                    <a:pt x="106" y="324"/>
                  </a:lnTo>
                  <a:lnTo>
                    <a:pt x="106" y="322"/>
                  </a:lnTo>
                  <a:lnTo>
                    <a:pt x="104" y="320"/>
                  </a:lnTo>
                  <a:lnTo>
                    <a:pt x="104" y="318"/>
                  </a:lnTo>
                  <a:lnTo>
                    <a:pt x="104" y="316"/>
                  </a:lnTo>
                  <a:lnTo>
                    <a:pt x="106" y="316"/>
                  </a:lnTo>
                  <a:lnTo>
                    <a:pt x="106" y="314"/>
                  </a:lnTo>
                  <a:lnTo>
                    <a:pt x="108" y="312"/>
                  </a:lnTo>
                  <a:lnTo>
                    <a:pt x="106" y="312"/>
                  </a:lnTo>
                  <a:lnTo>
                    <a:pt x="106" y="310"/>
                  </a:lnTo>
                  <a:lnTo>
                    <a:pt x="106" y="308"/>
                  </a:lnTo>
                  <a:lnTo>
                    <a:pt x="108" y="306"/>
                  </a:lnTo>
                  <a:lnTo>
                    <a:pt x="106" y="304"/>
                  </a:lnTo>
                  <a:lnTo>
                    <a:pt x="104" y="304"/>
                  </a:lnTo>
                  <a:lnTo>
                    <a:pt x="102" y="302"/>
                  </a:lnTo>
                  <a:lnTo>
                    <a:pt x="102" y="300"/>
                  </a:lnTo>
                  <a:lnTo>
                    <a:pt x="102" y="298"/>
                  </a:lnTo>
                  <a:lnTo>
                    <a:pt x="102" y="296"/>
                  </a:lnTo>
                  <a:lnTo>
                    <a:pt x="102" y="294"/>
                  </a:lnTo>
                  <a:lnTo>
                    <a:pt x="102" y="292"/>
                  </a:lnTo>
                  <a:lnTo>
                    <a:pt x="104" y="290"/>
                  </a:lnTo>
                  <a:lnTo>
                    <a:pt x="106" y="290"/>
                  </a:lnTo>
                  <a:lnTo>
                    <a:pt x="106" y="288"/>
                  </a:lnTo>
                  <a:lnTo>
                    <a:pt x="108" y="288"/>
                  </a:lnTo>
                  <a:lnTo>
                    <a:pt x="108" y="286"/>
                  </a:lnTo>
                  <a:lnTo>
                    <a:pt x="110" y="286"/>
                  </a:lnTo>
                  <a:lnTo>
                    <a:pt x="112" y="286"/>
                  </a:lnTo>
                  <a:lnTo>
                    <a:pt x="114" y="284"/>
                  </a:lnTo>
                  <a:lnTo>
                    <a:pt x="114" y="282"/>
                  </a:lnTo>
                  <a:lnTo>
                    <a:pt x="114" y="280"/>
                  </a:lnTo>
                  <a:lnTo>
                    <a:pt x="114" y="278"/>
                  </a:lnTo>
                  <a:lnTo>
                    <a:pt x="114" y="276"/>
                  </a:lnTo>
                  <a:lnTo>
                    <a:pt x="114" y="274"/>
                  </a:lnTo>
                  <a:lnTo>
                    <a:pt x="116" y="270"/>
                  </a:lnTo>
                  <a:lnTo>
                    <a:pt x="116" y="268"/>
                  </a:lnTo>
                  <a:lnTo>
                    <a:pt x="116" y="266"/>
                  </a:lnTo>
                  <a:lnTo>
                    <a:pt x="116" y="264"/>
                  </a:lnTo>
                  <a:lnTo>
                    <a:pt x="116" y="262"/>
                  </a:lnTo>
                  <a:lnTo>
                    <a:pt x="114" y="260"/>
                  </a:lnTo>
                  <a:lnTo>
                    <a:pt x="116" y="258"/>
                  </a:lnTo>
                  <a:lnTo>
                    <a:pt x="114" y="256"/>
                  </a:lnTo>
                  <a:lnTo>
                    <a:pt x="114" y="254"/>
                  </a:lnTo>
                  <a:lnTo>
                    <a:pt x="112" y="256"/>
                  </a:lnTo>
                  <a:lnTo>
                    <a:pt x="110" y="256"/>
                  </a:lnTo>
                  <a:lnTo>
                    <a:pt x="110" y="254"/>
                  </a:lnTo>
                  <a:lnTo>
                    <a:pt x="112" y="252"/>
                  </a:lnTo>
                  <a:lnTo>
                    <a:pt x="114" y="252"/>
                  </a:lnTo>
                  <a:lnTo>
                    <a:pt x="114" y="250"/>
                  </a:lnTo>
                  <a:lnTo>
                    <a:pt x="114" y="246"/>
                  </a:lnTo>
                  <a:lnTo>
                    <a:pt x="116" y="246"/>
                  </a:lnTo>
                  <a:lnTo>
                    <a:pt x="116" y="244"/>
                  </a:lnTo>
                  <a:lnTo>
                    <a:pt x="116" y="242"/>
                  </a:lnTo>
                  <a:lnTo>
                    <a:pt x="116" y="238"/>
                  </a:lnTo>
                  <a:lnTo>
                    <a:pt x="116" y="238"/>
                  </a:lnTo>
                  <a:lnTo>
                    <a:pt x="116" y="236"/>
                  </a:lnTo>
                  <a:lnTo>
                    <a:pt x="116" y="234"/>
                  </a:lnTo>
                  <a:lnTo>
                    <a:pt x="118" y="234"/>
                  </a:lnTo>
                  <a:lnTo>
                    <a:pt x="120" y="232"/>
                  </a:lnTo>
                  <a:lnTo>
                    <a:pt x="120" y="230"/>
                  </a:lnTo>
                  <a:lnTo>
                    <a:pt x="118" y="228"/>
                  </a:lnTo>
                  <a:lnTo>
                    <a:pt x="118" y="226"/>
                  </a:lnTo>
                  <a:lnTo>
                    <a:pt x="120" y="226"/>
                  </a:lnTo>
                  <a:lnTo>
                    <a:pt x="118" y="224"/>
                  </a:lnTo>
                  <a:lnTo>
                    <a:pt x="118" y="222"/>
                  </a:lnTo>
                  <a:lnTo>
                    <a:pt x="120" y="222"/>
                  </a:lnTo>
                  <a:lnTo>
                    <a:pt x="120" y="220"/>
                  </a:lnTo>
                  <a:lnTo>
                    <a:pt x="120" y="218"/>
                  </a:lnTo>
                  <a:lnTo>
                    <a:pt x="120" y="216"/>
                  </a:lnTo>
                  <a:lnTo>
                    <a:pt x="122" y="214"/>
                  </a:lnTo>
                  <a:lnTo>
                    <a:pt x="124" y="214"/>
                  </a:lnTo>
                  <a:lnTo>
                    <a:pt x="126" y="212"/>
                  </a:lnTo>
                  <a:lnTo>
                    <a:pt x="128" y="210"/>
                  </a:lnTo>
                  <a:lnTo>
                    <a:pt x="126" y="208"/>
                  </a:lnTo>
                  <a:lnTo>
                    <a:pt x="126" y="206"/>
                  </a:lnTo>
                  <a:lnTo>
                    <a:pt x="126" y="204"/>
                  </a:lnTo>
                  <a:lnTo>
                    <a:pt x="126" y="202"/>
                  </a:lnTo>
                  <a:lnTo>
                    <a:pt x="126" y="198"/>
                  </a:lnTo>
                  <a:lnTo>
                    <a:pt x="126" y="194"/>
                  </a:lnTo>
                  <a:lnTo>
                    <a:pt x="124" y="192"/>
                  </a:lnTo>
                  <a:lnTo>
                    <a:pt x="124" y="190"/>
                  </a:lnTo>
                  <a:lnTo>
                    <a:pt x="126" y="190"/>
                  </a:lnTo>
                  <a:lnTo>
                    <a:pt x="128" y="188"/>
                  </a:lnTo>
                  <a:lnTo>
                    <a:pt x="130" y="186"/>
                  </a:lnTo>
                  <a:lnTo>
                    <a:pt x="132" y="184"/>
                  </a:lnTo>
                  <a:lnTo>
                    <a:pt x="134" y="180"/>
                  </a:lnTo>
                  <a:lnTo>
                    <a:pt x="134" y="178"/>
                  </a:lnTo>
                  <a:lnTo>
                    <a:pt x="134" y="176"/>
                  </a:lnTo>
                  <a:lnTo>
                    <a:pt x="136" y="172"/>
                  </a:lnTo>
                  <a:lnTo>
                    <a:pt x="140" y="170"/>
                  </a:lnTo>
                  <a:lnTo>
                    <a:pt x="142" y="168"/>
                  </a:lnTo>
                  <a:lnTo>
                    <a:pt x="144" y="166"/>
                  </a:lnTo>
                  <a:lnTo>
                    <a:pt x="148" y="166"/>
                  </a:lnTo>
                  <a:lnTo>
                    <a:pt x="150" y="164"/>
                  </a:lnTo>
                  <a:lnTo>
                    <a:pt x="154" y="164"/>
                  </a:lnTo>
                  <a:lnTo>
                    <a:pt x="162" y="162"/>
                  </a:lnTo>
                  <a:lnTo>
                    <a:pt x="168" y="158"/>
                  </a:lnTo>
                  <a:lnTo>
                    <a:pt x="170" y="154"/>
                  </a:lnTo>
                  <a:lnTo>
                    <a:pt x="172" y="152"/>
                  </a:lnTo>
                  <a:lnTo>
                    <a:pt x="176" y="150"/>
                  </a:lnTo>
                  <a:lnTo>
                    <a:pt x="180" y="148"/>
                  </a:lnTo>
                  <a:lnTo>
                    <a:pt x="184" y="148"/>
                  </a:lnTo>
                  <a:lnTo>
                    <a:pt x="186" y="146"/>
                  </a:lnTo>
                  <a:lnTo>
                    <a:pt x="188" y="144"/>
                  </a:lnTo>
                  <a:lnTo>
                    <a:pt x="186" y="142"/>
                  </a:lnTo>
                  <a:lnTo>
                    <a:pt x="186" y="140"/>
                  </a:lnTo>
                  <a:lnTo>
                    <a:pt x="188" y="138"/>
                  </a:lnTo>
                  <a:lnTo>
                    <a:pt x="192" y="136"/>
                  </a:lnTo>
                  <a:lnTo>
                    <a:pt x="192" y="132"/>
                  </a:lnTo>
                  <a:lnTo>
                    <a:pt x="192" y="130"/>
                  </a:lnTo>
                  <a:lnTo>
                    <a:pt x="192" y="128"/>
                  </a:lnTo>
                  <a:lnTo>
                    <a:pt x="192" y="124"/>
                  </a:lnTo>
                  <a:lnTo>
                    <a:pt x="192" y="122"/>
                  </a:lnTo>
                  <a:lnTo>
                    <a:pt x="190" y="120"/>
                  </a:lnTo>
                  <a:lnTo>
                    <a:pt x="190" y="118"/>
                  </a:lnTo>
                  <a:lnTo>
                    <a:pt x="194" y="116"/>
                  </a:lnTo>
                  <a:lnTo>
                    <a:pt x="196" y="114"/>
                  </a:lnTo>
                  <a:lnTo>
                    <a:pt x="198" y="110"/>
                  </a:lnTo>
                  <a:lnTo>
                    <a:pt x="196" y="106"/>
                  </a:lnTo>
                  <a:lnTo>
                    <a:pt x="198" y="102"/>
                  </a:lnTo>
                  <a:lnTo>
                    <a:pt x="198" y="100"/>
                  </a:lnTo>
                  <a:lnTo>
                    <a:pt x="196" y="98"/>
                  </a:lnTo>
                  <a:lnTo>
                    <a:pt x="150" y="78"/>
                  </a:lnTo>
                  <a:lnTo>
                    <a:pt x="146" y="76"/>
                  </a:lnTo>
                  <a:lnTo>
                    <a:pt x="144" y="74"/>
                  </a:lnTo>
                  <a:lnTo>
                    <a:pt x="142" y="72"/>
                  </a:lnTo>
                  <a:lnTo>
                    <a:pt x="142" y="68"/>
                  </a:lnTo>
                  <a:lnTo>
                    <a:pt x="142" y="64"/>
                  </a:lnTo>
                  <a:lnTo>
                    <a:pt x="142" y="60"/>
                  </a:lnTo>
                  <a:lnTo>
                    <a:pt x="142" y="56"/>
                  </a:lnTo>
                  <a:lnTo>
                    <a:pt x="144" y="56"/>
                  </a:lnTo>
                  <a:lnTo>
                    <a:pt x="146" y="56"/>
                  </a:lnTo>
                  <a:lnTo>
                    <a:pt x="148" y="54"/>
                  </a:lnTo>
                  <a:lnTo>
                    <a:pt x="150" y="52"/>
                  </a:lnTo>
                  <a:lnTo>
                    <a:pt x="150" y="50"/>
                  </a:lnTo>
                  <a:lnTo>
                    <a:pt x="150" y="48"/>
                  </a:lnTo>
                  <a:lnTo>
                    <a:pt x="148" y="48"/>
                  </a:lnTo>
                  <a:lnTo>
                    <a:pt x="150" y="48"/>
                  </a:lnTo>
                  <a:lnTo>
                    <a:pt x="150" y="48"/>
                  </a:lnTo>
                  <a:lnTo>
                    <a:pt x="152" y="48"/>
                  </a:lnTo>
                  <a:lnTo>
                    <a:pt x="152" y="48"/>
                  </a:lnTo>
                  <a:lnTo>
                    <a:pt x="154" y="48"/>
                  </a:lnTo>
                  <a:lnTo>
                    <a:pt x="154" y="50"/>
                  </a:lnTo>
                  <a:lnTo>
                    <a:pt x="156" y="52"/>
                  </a:lnTo>
                  <a:lnTo>
                    <a:pt x="156" y="50"/>
                  </a:lnTo>
                  <a:lnTo>
                    <a:pt x="158" y="50"/>
                  </a:lnTo>
                  <a:lnTo>
                    <a:pt x="158" y="52"/>
                  </a:lnTo>
                  <a:lnTo>
                    <a:pt x="158" y="54"/>
                  </a:lnTo>
                  <a:lnTo>
                    <a:pt x="158" y="56"/>
                  </a:lnTo>
                  <a:lnTo>
                    <a:pt x="158" y="54"/>
                  </a:lnTo>
                  <a:lnTo>
                    <a:pt x="160" y="54"/>
                  </a:lnTo>
                  <a:lnTo>
                    <a:pt x="160" y="52"/>
                  </a:lnTo>
                  <a:lnTo>
                    <a:pt x="160" y="50"/>
                  </a:lnTo>
                  <a:lnTo>
                    <a:pt x="160" y="48"/>
                  </a:lnTo>
                  <a:lnTo>
                    <a:pt x="160" y="48"/>
                  </a:lnTo>
                  <a:lnTo>
                    <a:pt x="162" y="48"/>
                  </a:lnTo>
                  <a:lnTo>
                    <a:pt x="162" y="48"/>
                  </a:lnTo>
                  <a:lnTo>
                    <a:pt x="164" y="48"/>
                  </a:lnTo>
                  <a:lnTo>
                    <a:pt x="166" y="46"/>
                  </a:lnTo>
                  <a:lnTo>
                    <a:pt x="168" y="44"/>
                  </a:lnTo>
                  <a:lnTo>
                    <a:pt x="168" y="42"/>
                  </a:lnTo>
                  <a:lnTo>
                    <a:pt x="168" y="40"/>
                  </a:lnTo>
                  <a:lnTo>
                    <a:pt x="170" y="38"/>
                  </a:lnTo>
                  <a:lnTo>
                    <a:pt x="170" y="36"/>
                  </a:lnTo>
                  <a:lnTo>
                    <a:pt x="170" y="34"/>
                  </a:lnTo>
                  <a:lnTo>
                    <a:pt x="172" y="34"/>
                  </a:lnTo>
                  <a:lnTo>
                    <a:pt x="172" y="32"/>
                  </a:lnTo>
                  <a:lnTo>
                    <a:pt x="174" y="32"/>
                  </a:lnTo>
                  <a:lnTo>
                    <a:pt x="174" y="30"/>
                  </a:lnTo>
                  <a:lnTo>
                    <a:pt x="176" y="30"/>
                  </a:lnTo>
                  <a:lnTo>
                    <a:pt x="176" y="28"/>
                  </a:lnTo>
                  <a:lnTo>
                    <a:pt x="178" y="28"/>
                  </a:lnTo>
                  <a:lnTo>
                    <a:pt x="180" y="28"/>
                  </a:lnTo>
                  <a:lnTo>
                    <a:pt x="180" y="30"/>
                  </a:lnTo>
                  <a:lnTo>
                    <a:pt x="182" y="30"/>
                  </a:lnTo>
                  <a:lnTo>
                    <a:pt x="184" y="30"/>
                  </a:lnTo>
                  <a:lnTo>
                    <a:pt x="184" y="28"/>
                  </a:lnTo>
                  <a:lnTo>
                    <a:pt x="184" y="26"/>
                  </a:lnTo>
                  <a:lnTo>
                    <a:pt x="184" y="24"/>
                  </a:lnTo>
                  <a:lnTo>
                    <a:pt x="184" y="22"/>
                  </a:lnTo>
                  <a:lnTo>
                    <a:pt x="186" y="20"/>
                  </a:lnTo>
                  <a:lnTo>
                    <a:pt x="186" y="18"/>
                  </a:lnTo>
                  <a:lnTo>
                    <a:pt x="186" y="16"/>
                  </a:lnTo>
                  <a:lnTo>
                    <a:pt x="184" y="16"/>
                  </a:lnTo>
                  <a:lnTo>
                    <a:pt x="184" y="14"/>
                  </a:lnTo>
                  <a:lnTo>
                    <a:pt x="186" y="14"/>
                  </a:lnTo>
                  <a:lnTo>
                    <a:pt x="184" y="12"/>
                  </a:lnTo>
                  <a:lnTo>
                    <a:pt x="186" y="12"/>
                  </a:lnTo>
                  <a:lnTo>
                    <a:pt x="186" y="10"/>
                  </a:lnTo>
                  <a:lnTo>
                    <a:pt x="184" y="8"/>
                  </a:lnTo>
                  <a:lnTo>
                    <a:pt x="184" y="6"/>
                  </a:lnTo>
                  <a:lnTo>
                    <a:pt x="184" y="4"/>
                  </a:lnTo>
                  <a:lnTo>
                    <a:pt x="184" y="2"/>
                  </a:lnTo>
                  <a:lnTo>
                    <a:pt x="186" y="2"/>
                  </a:lnTo>
                  <a:lnTo>
                    <a:pt x="188" y="4"/>
                  </a:lnTo>
                  <a:lnTo>
                    <a:pt x="190" y="4"/>
                  </a:lnTo>
                  <a:lnTo>
                    <a:pt x="192" y="4"/>
                  </a:lnTo>
                  <a:lnTo>
                    <a:pt x="194" y="4"/>
                  </a:lnTo>
                  <a:lnTo>
                    <a:pt x="196" y="4"/>
                  </a:lnTo>
                  <a:lnTo>
                    <a:pt x="198" y="2"/>
                  </a:lnTo>
                  <a:lnTo>
                    <a:pt x="200" y="2"/>
                  </a:lnTo>
                  <a:lnTo>
                    <a:pt x="202" y="2"/>
                  </a:lnTo>
                  <a:lnTo>
                    <a:pt x="204" y="2"/>
                  </a:lnTo>
                  <a:lnTo>
                    <a:pt x="206" y="2"/>
                  </a:lnTo>
                  <a:lnTo>
                    <a:pt x="208" y="2"/>
                  </a:lnTo>
                  <a:lnTo>
                    <a:pt x="210" y="0"/>
                  </a:lnTo>
                  <a:lnTo>
                    <a:pt x="212" y="0"/>
                  </a:lnTo>
                  <a:lnTo>
                    <a:pt x="212" y="4"/>
                  </a:lnTo>
                  <a:lnTo>
                    <a:pt x="228" y="50"/>
                  </a:lnTo>
                  <a:lnTo>
                    <a:pt x="250" y="110"/>
                  </a:lnTo>
                  <a:lnTo>
                    <a:pt x="260" y="120"/>
                  </a:lnTo>
                  <a:lnTo>
                    <a:pt x="274" y="148"/>
                  </a:lnTo>
                  <a:lnTo>
                    <a:pt x="276" y="160"/>
                  </a:lnTo>
                  <a:lnTo>
                    <a:pt x="276" y="162"/>
                  </a:lnTo>
                  <a:lnTo>
                    <a:pt x="276" y="164"/>
                  </a:lnTo>
                  <a:lnTo>
                    <a:pt x="276" y="166"/>
                  </a:lnTo>
                  <a:lnTo>
                    <a:pt x="278" y="168"/>
                  </a:lnTo>
                  <a:lnTo>
                    <a:pt x="278" y="170"/>
                  </a:lnTo>
                  <a:lnTo>
                    <a:pt x="280" y="172"/>
                  </a:lnTo>
                  <a:lnTo>
                    <a:pt x="280" y="174"/>
                  </a:lnTo>
                  <a:lnTo>
                    <a:pt x="282" y="176"/>
                  </a:lnTo>
                  <a:lnTo>
                    <a:pt x="282" y="178"/>
                  </a:lnTo>
                  <a:lnTo>
                    <a:pt x="282" y="180"/>
                  </a:lnTo>
                  <a:lnTo>
                    <a:pt x="282" y="182"/>
                  </a:lnTo>
                  <a:lnTo>
                    <a:pt x="282" y="184"/>
                  </a:lnTo>
                  <a:lnTo>
                    <a:pt x="282" y="186"/>
                  </a:lnTo>
                  <a:lnTo>
                    <a:pt x="282" y="188"/>
                  </a:lnTo>
                  <a:lnTo>
                    <a:pt x="280" y="190"/>
                  </a:lnTo>
                  <a:lnTo>
                    <a:pt x="282" y="190"/>
                  </a:lnTo>
                  <a:lnTo>
                    <a:pt x="284" y="190"/>
                  </a:lnTo>
                  <a:lnTo>
                    <a:pt x="284" y="190"/>
                  </a:lnTo>
                  <a:lnTo>
                    <a:pt x="284" y="192"/>
                  </a:lnTo>
                  <a:lnTo>
                    <a:pt x="284" y="194"/>
                  </a:lnTo>
                  <a:lnTo>
                    <a:pt x="284" y="196"/>
                  </a:lnTo>
                  <a:lnTo>
                    <a:pt x="284" y="198"/>
                  </a:lnTo>
                  <a:lnTo>
                    <a:pt x="284" y="200"/>
                  </a:lnTo>
                  <a:lnTo>
                    <a:pt x="284" y="202"/>
                  </a:lnTo>
                  <a:lnTo>
                    <a:pt x="284" y="204"/>
                  </a:lnTo>
                  <a:lnTo>
                    <a:pt x="286" y="204"/>
                  </a:lnTo>
                  <a:lnTo>
                    <a:pt x="286" y="206"/>
                  </a:lnTo>
                  <a:lnTo>
                    <a:pt x="286" y="208"/>
                  </a:lnTo>
                  <a:lnTo>
                    <a:pt x="286" y="210"/>
                  </a:lnTo>
                  <a:lnTo>
                    <a:pt x="284" y="212"/>
                  </a:lnTo>
                  <a:lnTo>
                    <a:pt x="284" y="214"/>
                  </a:lnTo>
                  <a:lnTo>
                    <a:pt x="284" y="216"/>
                  </a:lnTo>
                  <a:lnTo>
                    <a:pt x="284" y="218"/>
                  </a:lnTo>
                  <a:lnTo>
                    <a:pt x="284" y="220"/>
                  </a:lnTo>
                  <a:lnTo>
                    <a:pt x="282" y="222"/>
                  </a:lnTo>
                  <a:lnTo>
                    <a:pt x="282" y="224"/>
                  </a:lnTo>
                  <a:lnTo>
                    <a:pt x="282" y="226"/>
                  </a:lnTo>
                  <a:lnTo>
                    <a:pt x="282" y="228"/>
                  </a:lnTo>
                  <a:lnTo>
                    <a:pt x="284" y="228"/>
                  </a:lnTo>
                  <a:lnTo>
                    <a:pt x="286" y="228"/>
                  </a:lnTo>
                  <a:lnTo>
                    <a:pt x="288" y="228"/>
                  </a:lnTo>
                  <a:lnTo>
                    <a:pt x="290" y="226"/>
                  </a:lnTo>
                  <a:lnTo>
                    <a:pt x="292" y="226"/>
                  </a:lnTo>
                  <a:lnTo>
                    <a:pt x="294" y="226"/>
                  </a:lnTo>
                  <a:lnTo>
                    <a:pt x="296" y="224"/>
                  </a:lnTo>
                  <a:lnTo>
                    <a:pt x="298" y="224"/>
                  </a:lnTo>
                  <a:lnTo>
                    <a:pt x="300" y="226"/>
                  </a:lnTo>
                  <a:lnTo>
                    <a:pt x="302" y="228"/>
                  </a:lnTo>
                  <a:lnTo>
                    <a:pt x="304" y="228"/>
                  </a:lnTo>
                  <a:lnTo>
                    <a:pt x="304" y="230"/>
                  </a:lnTo>
                  <a:lnTo>
                    <a:pt x="306" y="230"/>
                  </a:lnTo>
                  <a:lnTo>
                    <a:pt x="308" y="232"/>
                  </a:lnTo>
                  <a:lnTo>
                    <a:pt x="310" y="232"/>
                  </a:lnTo>
                  <a:lnTo>
                    <a:pt x="310" y="234"/>
                  </a:lnTo>
                  <a:lnTo>
                    <a:pt x="312" y="234"/>
                  </a:lnTo>
                  <a:lnTo>
                    <a:pt x="314" y="236"/>
                  </a:lnTo>
                  <a:lnTo>
                    <a:pt x="314" y="236"/>
                  </a:lnTo>
                  <a:lnTo>
                    <a:pt x="314" y="238"/>
                  </a:lnTo>
                  <a:lnTo>
                    <a:pt x="318" y="242"/>
                  </a:lnTo>
                  <a:lnTo>
                    <a:pt x="324" y="242"/>
                  </a:lnTo>
                  <a:lnTo>
                    <a:pt x="326" y="244"/>
                  </a:lnTo>
                  <a:lnTo>
                    <a:pt x="328" y="244"/>
                  </a:lnTo>
                  <a:lnTo>
                    <a:pt x="330" y="244"/>
                  </a:lnTo>
                  <a:lnTo>
                    <a:pt x="332" y="244"/>
                  </a:lnTo>
                  <a:lnTo>
                    <a:pt x="334" y="244"/>
                  </a:lnTo>
                  <a:lnTo>
                    <a:pt x="336" y="244"/>
                  </a:lnTo>
                  <a:lnTo>
                    <a:pt x="338" y="244"/>
                  </a:lnTo>
                  <a:lnTo>
                    <a:pt x="340" y="244"/>
                  </a:lnTo>
                  <a:lnTo>
                    <a:pt x="342" y="244"/>
                  </a:lnTo>
                  <a:lnTo>
                    <a:pt x="344" y="244"/>
                  </a:lnTo>
                  <a:lnTo>
                    <a:pt x="346" y="244"/>
                  </a:lnTo>
                  <a:lnTo>
                    <a:pt x="348" y="244"/>
                  </a:lnTo>
                  <a:lnTo>
                    <a:pt x="350" y="244"/>
                  </a:lnTo>
                  <a:lnTo>
                    <a:pt x="352" y="244"/>
                  </a:lnTo>
                  <a:lnTo>
                    <a:pt x="356" y="244"/>
                  </a:lnTo>
                  <a:lnTo>
                    <a:pt x="358" y="244"/>
                  </a:lnTo>
                  <a:lnTo>
                    <a:pt x="360" y="244"/>
                  </a:lnTo>
                  <a:lnTo>
                    <a:pt x="362" y="244"/>
                  </a:lnTo>
                  <a:lnTo>
                    <a:pt x="362" y="244"/>
                  </a:lnTo>
                  <a:lnTo>
                    <a:pt x="364" y="244"/>
                  </a:lnTo>
                  <a:lnTo>
                    <a:pt x="366" y="244"/>
                  </a:lnTo>
                  <a:lnTo>
                    <a:pt x="368" y="244"/>
                  </a:lnTo>
                  <a:lnTo>
                    <a:pt x="370" y="246"/>
                  </a:lnTo>
                  <a:lnTo>
                    <a:pt x="372" y="246"/>
                  </a:lnTo>
                  <a:lnTo>
                    <a:pt x="374" y="246"/>
                  </a:lnTo>
                  <a:lnTo>
                    <a:pt x="376" y="246"/>
                  </a:lnTo>
                  <a:lnTo>
                    <a:pt x="378" y="248"/>
                  </a:lnTo>
                  <a:lnTo>
                    <a:pt x="380" y="248"/>
                  </a:lnTo>
                  <a:lnTo>
                    <a:pt x="382" y="250"/>
                  </a:lnTo>
                  <a:lnTo>
                    <a:pt x="384" y="250"/>
                  </a:lnTo>
                  <a:lnTo>
                    <a:pt x="386" y="250"/>
                  </a:lnTo>
                  <a:lnTo>
                    <a:pt x="388" y="250"/>
                  </a:lnTo>
                  <a:lnTo>
                    <a:pt x="390" y="250"/>
                  </a:lnTo>
                  <a:lnTo>
                    <a:pt x="392" y="252"/>
                  </a:lnTo>
                  <a:lnTo>
                    <a:pt x="394" y="252"/>
                  </a:lnTo>
                  <a:lnTo>
                    <a:pt x="396" y="254"/>
                  </a:lnTo>
                  <a:lnTo>
                    <a:pt x="398" y="254"/>
                  </a:lnTo>
                  <a:lnTo>
                    <a:pt x="400" y="254"/>
                  </a:lnTo>
                  <a:lnTo>
                    <a:pt x="402" y="256"/>
                  </a:lnTo>
                  <a:lnTo>
                    <a:pt x="404" y="256"/>
                  </a:lnTo>
                  <a:lnTo>
                    <a:pt x="404" y="258"/>
                  </a:lnTo>
                  <a:lnTo>
                    <a:pt x="406" y="260"/>
                  </a:lnTo>
                  <a:lnTo>
                    <a:pt x="406" y="262"/>
                  </a:lnTo>
                  <a:lnTo>
                    <a:pt x="406" y="264"/>
                  </a:lnTo>
                  <a:lnTo>
                    <a:pt x="408" y="264"/>
                  </a:lnTo>
                  <a:lnTo>
                    <a:pt x="408" y="266"/>
                  </a:lnTo>
                  <a:lnTo>
                    <a:pt x="410" y="268"/>
                  </a:lnTo>
                  <a:lnTo>
                    <a:pt x="410" y="270"/>
                  </a:lnTo>
                  <a:lnTo>
                    <a:pt x="410" y="270"/>
                  </a:lnTo>
                  <a:lnTo>
                    <a:pt x="412" y="272"/>
                  </a:lnTo>
                  <a:lnTo>
                    <a:pt x="414" y="274"/>
                  </a:lnTo>
                  <a:lnTo>
                    <a:pt x="416" y="274"/>
                  </a:lnTo>
                  <a:lnTo>
                    <a:pt x="416" y="276"/>
                  </a:lnTo>
                  <a:lnTo>
                    <a:pt x="418" y="276"/>
                  </a:lnTo>
                  <a:lnTo>
                    <a:pt x="420" y="278"/>
                  </a:lnTo>
                  <a:lnTo>
                    <a:pt x="422" y="280"/>
                  </a:lnTo>
                  <a:lnTo>
                    <a:pt x="424" y="280"/>
                  </a:lnTo>
                  <a:lnTo>
                    <a:pt x="424" y="282"/>
                  </a:lnTo>
                  <a:lnTo>
                    <a:pt x="426" y="282"/>
                  </a:lnTo>
                  <a:lnTo>
                    <a:pt x="428" y="282"/>
                  </a:lnTo>
                  <a:lnTo>
                    <a:pt x="428" y="284"/>
                  </a:lnTo>
                  <a:lnTo>
                    <a:pt x="430" y="286"/>
                  </a:lnTo>
                  <a:lnTo>
                    <a:pt x="432" y="286"/>
                  </a:lnTo>
                  <a:lnTo>
                    <a:pt x="432" y="288"/>
                  </a:lnTo>
                  <a:lnTo>
                    <a:pt x="434" y="290"/>
                  </a:lnTo>
                  <a:lnTo>
                    <a:pt x="436" y="290"/>
                  </a:lnTo>
                  <a:lnTo>
                    <a:pt x="438" y="290"/>
                  </a:lnTo>
                  <a:lnTo>
                    <a:pt x="440" y="290"/>
                  </a:lnTo>
                  <a:lnTo>
                    <a:pt x="442" y="290"/>
                  </a:lnTo>
                  <a:lnTo>
                    <a:pt x="444" y="290"/>
                  </a:lnTo>
                  <a:lnTo>
                    <a:pt x="458" y="330"/>
                  </a:lnTo>
                  <a:lnTo>
                    <a:pt x="460" y="342"/>
                  </a:lnTo>
                  <a:lnTo>
                    <a:pt x="480" y="352"/>
                  </a:lnTo>
                  <a:lnTo>
                    <a:pt x="504" y="390"/>
                  </a:lnTo>
                  <a:lnTo>
                    <a:pt x="520" y="420"/>
                  </a:lnTo>
                  <a:lnTo>
                    <a:pt x="522" y="422"/>
                  </a:lnTo>
                  <a:lnTo>
                    <a:pt x="522" y="424"/>
                  </a:lnTo>
                  <a:lnTo>
                    <a:pt x="524" y="424"/>
                  </a:lnTo>
                  <a:lnTo>
                    <a:pt x="524" y="426"/>
                  </a:lnTo>
                  <a:lnTo>
                    <a:pt x="526" y="428"/>
                  </a:lnTo>
                  <a:lnTo>
                    <a:pt x="528" y="428"/>
                  </a:lnTo>
                  <a:lnTo>
                    <a:pt x="530" y="430"/>
                  </a:lnTo>
                  <a:lnTo>
                    <a:pt x="530" y="432"/>
                  </a:lnTo>
                  <a:lnTo>
                    <a:pt x="532" y="432"/>
                  </a:lnTo>
                  <a:lnTo>
                    <a:pt x="532" y="434"/>
                  </a:lnTo>
                  <a:lnTo>
                    <a:pt x="534" y="436"/>
                  </a:lnTo>
                  <a:lnTo>
                    <a:pt x="536" y="438"/>
                  </a:lnTo>
                  <a:lnTo>
                    <a:pt x="550" y="462"/>
                  </a:lnTo>
                  <a:lnTo>
                    <a:pt x="566" y="494"/>
                  </a:lnTo>
                  <a:lnTo>
                    <a:pt x="574" y="508"/>
                  </a:lnTo>
                  <a:lnTo>
                    <a:pt x="576" y="510"/>
                  </a:lnTo>
                  <a:lnTo>
                    <a:pt x="576" y="512"/>
                  </a:lnTo>
                  <a:lnTo>
                    <a:pt x="578" y="512"/>
                  </a:lnTo>
                  <a:lnTo>
                    <a:pt x="580" y="515"/>
                  </a:lnTo>
                  <a:lnTo>
                    <a:pt x="580" y="517"/>
                  </a:lnTo>
                  <a:lnTo>
                    <a:pt x="582" y="517"/>
                  </a:lnTo>
                  <a:lnTo>
                    <a:pt x="582" y="519"/>
                  </a:lnTo>
                  <a:lnTo>
                    <a:pt x="584" y="519"/>
                  </a:lnTo>
                  <a:lnTo>
                    <a:pt x="586" y="521"/>
                  </a:lnTo>
                  <a:lnTo>
                    <a:pt x="586" y="523"/>
                  </a:lnTo>
                  <a:lnTo>
                    <a:pt x="584" y="525"/>
                  </a:lnTo>
                  <a:lnTo>
                    <a:pt x="586" y="525"/>
                  </a:lnTo>
                  <a:lnTo>
                    <a:pt x="588" y="525"/>
                  </a:lnTo>
                  <a:lnTo>
                    <a:pt x="588" y="523"/>
                  </a:lnTo>
                  <a:lnTo>
                    <a:pt x="588" y="521"/>
                  </a:lnTo>
                  <a:lnTo>
                    <a:pt x="590" y="519"/>
                  </a:lnTo>
                  <a:lnTo>
                    <a:pt x="592" y="517"/>
                  </a:lnTo>
                  <a:lnTo>
                    <a:pt x="592" y="515"/>
                  </a:lnTo>
                  <a:lnTo>
                    <a:pt x="594" y="512"/>
                  </a:lnTo>
                  <a:lnTo>
                    <a:pt x="594" y="515"/>
                  </a:lnTo>
                  <a:lnTo>
                    <a:pt x="596" y="517"/>
                  </a:lnTo>
                  <a:lnTo>
                    <a:pt x="596" y="519"/>
                  </a:lnTo>
                  <a:lnTo>
                    <a:pt x="598" y="521"/>
                  </a:lnTo>
                  <a:lnTo>
                    <a:pt x="600" y="521"/>
                  </a:lnTo>
                  <a:lnTo>
                    <a:pt x="602" y="519"/>
                  </a:lnTo>
                  <a:lnTo>
                    <a:pt x="602" y="521"/>
                  </a:lnTo>
                  <a:lnTo>
                    <a:pt x="602" y="519"/>
                  </a:lnTo>
                  <a:lnTo>
                    <a:pt x="602" y="517"/>
                  </a:lnTo>
                  <a:lnTo>
                    <a:pt x="606" y="517"/>
                  </a:lnTo>
                  <a:lnTo>
                    <a:pt x="608" y="515"/>
                  </a:lnTo>
                  <a:lnTo>
                    <a:pt x="610" y="515"/>
                  </a:lnTo>
                  <a:lnTo>
                    <a:pt x="610" y="512"/>
                  </a:lnTo>
                  <a:lnTo>
                    <a:pt x="612" y="512"/>
                  </a:lnTo>
                  <a:lnTo>
                    <a:pt x="612" y="510"/>
                  </a:lnTo>
                  <a:lnTo>
                    <a:pt x="614" y="510"/>
                  </a:lnTo>
                  <a:lnTo>
                    <a:pt x="616" y="508"/>
                  </a:lnTo>
                  <a:lnTo>
                    <a:pt x="618" y="508"/>
                  </a:lnTo>
                  <a:lnTo>
                    <a:pt x="620" y="510"/>
                  </a:lnTo>
                  <a:lnTo>
                    <a:pt x="622" y="510"/>
                  </a:lnTo>
                  <a:lnTo>
                    <a:pt x="624" y="510"/>
                  </a:lnTo>
                  <a:lnTo>
                    <a:pt x="624" y="508"/>
                  </a:lnTo>
                  <a:lnTo>
                    <a:pt x="626" y="508"/>
                  </a:lnTo>
                  <a:lnTo>
                    <a:pt x="626" y="506"/>
                  </a:lnTo>
                  <a:lnTo>
                    <a:pt x="628" y="506"/>
                  </a:lnTo>
                  <a:lnTo>
                    <a:pt x="630" y="508"/>
                  </a:lnTo>
                  <a:lnTo>
                    <a:pt x="632" y="508"/>
                  </a:lnTo>
                  <a:lnTo>
                    <a:pt x="634" y="508"/>
                  </a:lnTo>
                  <a:lnTo>
                    <a:pt x="636" y="508"/>
                  </a:lnTo>
                  <a:lnTo>
                    <a:pt x="636" y="506"/>
                  </a:lnTo>
                  <a:lnTo>
                    <a:pt x="638" y="506"/>
                  </a:lnTo>
                  <a:lnTo>
                    <a:pt x="640" y="506"/>
                  </a:lnTo>
                  <a:lnTo>
                    <a:pt x="642" y="506"/>
                  </a:lnTo>
                  <a:lnTo>
                    <a:pt x="644" y="504"/>
                  </a:lnTo>
                  <a:lnTo>
                    <a:pt x="646" y="504"/>
                  </a:lnTo>
                  <a:lnTo>
                    <a:pt x="648" y="504"/>
                  </a:lnTo>
                  <a:lnTo>
                    <a:pt x="650" y="506"/>
                  </a:lnTo>
                  <a:lnTo>
                    <a:pt x="650" y="506"/>
                  </a:lnTo>
                  <a:lnTo>
                    <a:pt x="652" y="504"/>
                  </a:lnTo>
                  <a:lnTo>
                    <a:pt x="654" y="504"/>
                  </a:lnTo>
                  <a:lnTo>
                    <a:pt x="656" y="504"/>
                  </a:lnTo>
                  <a:lnTo>
                    <a:pt x="658" y="504"/>
                  </a:lnTo>
                  <a:lnTo>
                    <a:pt x="658" y="502"/>
                  </a:lnTo>
                  <a:lnTo>
                    <a:pt x="660" y="502"/>
                  </a:lnTo>
                  <a:lnTo>
                    <a:pt x="662" y="502"/>
                  </a:lnTo>
                  <a:lnTo>
                    <a:pt x="664" y="502"/>
                  </a:lnTo>
                  <a:lnTo>
                    <a:pt x="666" y="502"/>
                  </a:lnTo>
                  <a:lnTo>
                    <a:pt x="668" y="502"/>
                  </a:lnTo>
                  <a:lnTo>
                    <a:pt x="670" y="502"/>
                  </a:lnTo>
                  <a:lnTo>
                    <a:pt x="672" y="502"/>
                  </a:lnTo>
                  <a:lnTo>
                    <a:pt x="674" y="502"/>
                  </a:lnTo>
                  <a:lnTo>
                    <a:pt x="676" y="500"/>
                  </a:lnTo>
                  <a:lnTo>
                    <a:pt x="678" y="500"/>
                  </a:lnTo>
                  <a:lnTo>
                    <a:pt x="680" y="502"/>
                  </a:lnTo>
                  <a:lnTo>
                    <a:pt x="682" y="502"/>
                  </a:lnTo>
                  <a:lnTo>
                    <a:pt x="684" y="500"/>
                  </a:lnTo>
                  <a:lnTo>
                    <a:pt x="686" y="500"/>
                  </a:lnTo>
                  <a:lnTo>
                    <a:pt x="688" y="500"/>
                  </a:lnTo>
                  <a:lnTo>
                    <a:pt x="690" y="500"/>
                  </a:lnTo>
                  <a:lnTo>
                    <a:pt x="692" y="498"/>
                  </a:lnTo>
                  <a:lnTo>
                    <a:pt x="694" y="498"/>
                  </a:lnTo>
                  <a:lnTo>
                    <a:pt x="696" y="498"/>
                  </a:lnTo>
                  <a:lnTo>
                    <a:pt x="698" y="498"/>
                  </a:lnTo>
                  <a:lnTo>
                    <a:pt x="698" y="496"/>
                  </a:lnTo>
                  <a:lnTo>
                    <a:pt x="698" y="496"/>
                  </a:lnTo>
                  <a:lnTo>
                    <a:pt x="700" y="496"/>
                  </a:lnTo>
                  <a:lnTo>
                    <a:pt x="702" y="496"/>
                  </a:lnTo>
                  <a:lnTo>
                    <a:pt x="704" y="496"/>
                  </a:lnTo>
                  <a:lnTo>
                    <a:pt x="702" y="494"/>
                  </a:lnTo>
                  <a:lnTo>
                    <a:pt x="704" y="494"/>
                  </a:lnTo>
                  <a:lnTo>
                    <a:pt x="704" y="492"/>
                  </a:lnTo>
                  <a:lnTo>
                    <a:pt x="704" y="490"/>
                  </a:lnTo>
                  <a:lnTo>
                    <a:pt x="704" y="488"/>
                  </a:lnTo>
                  <a:lnTo>
                    <a:pt x="706" y="488"/>
                  </a:lnTo>
                  <a:lnTo>
                    <a:pt x="706" y="486"/>
                  </a:lnTo>
                  <a:lnTo>
                    <a:pt x="706" y="484"/>
                  </a:lnTo>
                  <a:lnTo>
                    <a:pt x="706" y="482"/>
                  </a:lnTo>
                  <a:lnTo>
                    <a:pt x="708" y="480"/>
                  </a:lnTo>
                  <a:lnTo>
                    <a:pt x="710" y="482"/>
                  </a:lnTo>
                  <a:lnTo>
                    <a:pt x="752" y="515"/>
                  </a:lnTo>
                  <a:lnTo>
                    <a:pt x="750" y="569"/>
                  </a:lnTo>
                  <a:lnTo>
                    <a:pt x="750" y="571"/>
                  </a:lnTo>
                  <a:lnTo>
                    <a:pt x="750" y="573"/>
                  </a:lnTo>
                  <a:lnTo>
                    <a:pt x="750" y="575"/>
                  </a:lnTo>
                  <a:lnTo>
                    <a:pt x="750" y="577"/>
                  </a:lnTo>
                  <a:lnTo>
                    <a:pt x="750" y="579"/>
                  </a:lnTo>
                  <a:lnTo>
                    <a:pt x="752" y="601"/>
                  </a:lnTo>
                  <a:lnTo>
                    <a:pt x="784" y="643"/>
                  </a:lnTo>
                  <a:lnTo>
                    <a:pt x="790" y="651"/>
                  </a:lnTo>
                  <a:lnTo>
                    <a:pt x="792" y="685"/>
                  </a:lnTo>
                  <a:lnTo>
                    <a:pt x="794" y="691"/>
                  </a:lnTo>
                  <a:lnTo>
                    <a:pt x="794" y="741"/>
                  </a:lnTo>
                  <a:lnTo>
                    <a:pt x="796" y="777"/>
                  </a:lnTo>
                  <a:lnTo>
                    <a:pt x="808" y="785"/>
                  </a:lnTo>
                  <a:lnTo>
                    <a:pt x="810" y="787"/>
                  </a:lnTo>
                  <a:lnTo>
                    <a:pt x="808" y="787"/>
                  </a:lnTo>
                  <a:lnTo>
                    <a:pt x="806" y="789"/>
                  </a:lnTo>
                  <a:lnTo>
                    <a:pt x="804" y="789"/>
                  </a:lnTo>
                  <a:lnTo>
                    <a:pt x="802" y="789"/>
                  </a:lnTo>
                  <a:lnTo>
                    <a:pt x="800" y="789"/>
                  </a:lnTo>
                  <a:lnTo>
                    <a:pt x="798" y="791"/>
                  </a:lnTo>
                  <a:lnTo>
                    <a:pt x="798" y="789"/>
                  </a:lnTo>
                  <a:lnTo>
                    <a:pt x="796" y="789"/>
                  </a:lnTo>
                  <a:lnTo>
                    <a:pt x="796" y="787"/>
                  </a:lnTo>
                  <a:lnTo>
                    <a:pt x="794" y="785"/>
                  </a:lnTo>
                  <a:lnTo>
                    <a:pt x="794" y="785"/>
                  </a:lnTo>
                  <a:lnTo>
                    <a:pt x="792" y="785"/>
                  </a:lnTo>
                  <a:lnTo>
                    <a:pt x="790" y="783"/>
                  </a:lnTo>
                  <a:lnTo>
                    <a:pt x="788" y="783"/>
                  </a:lnTo>
                  <a:lnTo>
                    <a:pt x="788" y="781"/>
                  </a:lnTo>
                  <a:lnTo>
                    <a:pt x="786" y="781"/>
                  </a:lnTo>
                  <a:lnTo>
                    <a:pt x="784" y="781"/>
                  </a:lnTo>
                  <a:lnTo>
                    <a:pt x="782" y="781"/>
                  </a:lnTo>
                  <a:lnTo>
                    <a:pt x="782" y="779"/>
                  </a:lnTo>
                  <a:lnTo>
                    <a:pt x="782" y="777"/>
                  </a:lnTo>
                  <a:lnTo>
                    <a:pt x="780" y="777"/>
                  </a:lnTo>
                  <a:lnTo>
                    <a:pt x="780" y="779"/>
                  </a:lnTo>
                  <a:lnTo>
                    <a:pt x="780" y="781"/>
                  </a:lnTo>
                  <a:lnTo>
                    <a:pt x="780" y="783"/>
                  </a:lnTo>
                  <a:lnTo>
                    <a:pt x="778" y="783"/>
                  </a:lnTo>
                  <a:lnTo>
                    <a:pt x="778" y="785"/>
                  </a:lnTo>
                  <a:lnTo>
                    <a:pt x="776" y="785"/>
                  </a:lnTo>
                  <a:lnTo>
                    <a:pt x="774" y="787"/>
                  </a:lnTo>
                  <a:lnTo>
                    <a:pt x="774" y="789"/>
                  </a:lnTo>
                  <a:lnTo>
                    <a:pt x="772" y="789"/>
                  </a:lnTo>
                  <a:lnTo>
                    <a:pt x="770" y="789"/>
                  </a:lnTo>
                  <a:lnTo>
                    <a:pt x="770" y="791"/>
                  </a:lnTo>
                  <a:lnTo>
                    <a:pt x="768" y="791"/>
                  </a:lnTo>
                  <a:lnTo>
                    <a:pt x="768" y="793"/>
                  </a:lnTo>
                  <a:lnTo>
                    <a:pt x="766" y="793"/>
                  </a:lnTo>
                  <a:lnTo>
                    <a:pt x="766" y="795"/>
                  </a:lnTo>
                  <a:lnTo>
                    <a:pt x="764" y="795"/>
                  </a:lnTo>
                  <a:lnTo>
                    <a:pt x="764" y="797"/>
                  </a:lnTo>
                  <a:lnTo>
                    <a:pt x="762" y="799"/>
                  </a:lnTo>
                  <a:lnTo>
                    <a:pt x="762" y="801"/>
                  </a:lnTo>
                  <a:lnTo>
                    <a:pt x="760" y="801"/>
                  </a:lnTo>
                  <a:lnTo>
                    <a:pt x="758" y="801"/>
                  </a:lnTo>
                  <a:lnTo>
                    <a:pt x="756" y="801"/>
                  </a:lnTo>
                  <a:lnTo>
                    <a:pt x="756" y="803"/>
                  </a:lnTo>
                  <a:lnTo>
                    <a:pt x="754" y="805"/>
                  </a:lnTo>
                  <a:lnTo>
                    <a:pt x="752" y="805"/>
                  </a:lnTo>
                  <a:lnTo>
                    <a:pt x="750" y="807"/>
                  </a:lnTo>
                  <a:lnTo>
                    <a:pt x="748" y="807"/>
                  </a:lnTo>
                  <a:lnTo>
                    <a:pt x="748" y="809"/>
                  </a:lnTo>
                  <a:lnTo>
                    <a:pt x="746" y="809"/>
                  </a:lnTo>
                  <a:lnTo>
                    <a:pt x="746" y="811"/>
                  </a:lnTo>
                  <a:lnTo>
                    <a:pt x="746" y="813"/>
                  </a:lnTo>
                  <a:lnTo>
                    <a:pt x="744" y="815"/>
                  </a:lnTo>
                  <a:lnTo>
                    <a:pt x="744" y="815"/>
                  </a:lnTo>
                  <a:lnTo>
                    <a:pt x="742" y="815"/>
                  </a:lnTo>
                  <a:lnTo>
                    <a:pt x="740" y="815"/>
                  </a:lnTo>
                  <a:lnTo>
                    <a:pt x="740" y="817"/>
                  </a:lnTo>
                  <a:lnTo>
                    <a:pt x="738" y="817"/>
                  </a:lnTo>
                  <a:lnTo>
                    <a:pt x="738" y="819"/>
                  </a:lnTo>
                  <a:lnTo>
                    <a:pt x="736" y="819"/>
                  </a:lnTo>
                  <a:lnTo>
                    <a:pt x="736" y="817"/>
                  </a:lnTo>
                  <a:lnTo>
                    <a:pt x="736" y="815"/>
                  </a:lnTo>
                  <a:lnTo>
                    <a:pt x="734" y="815"/>
                  </a:lnTo>
                  <a:lnTo>
                    <a:pt x="732" y="815"/>
                  </a:lnTo>
                  <a:lnTo>
                    <a:pt x="732" y="815"/>
                  </a:lnTo>
                  <a:lnTo>
                    <a:pt x="730" y="813"/>
                  </a:lnTo>
                  <a:lnTo>
                    <a:pt x="728" y="813"/>
                  </a:lnTo>
                  <a:lnTo>
                    <a:pt x="728" y="811"/>
                  </a:lnTo>
                  <a:lnTo>
                    <a:pt x="726" y="809"/>
                  </a:lnTo>
                  <a:lnTo>
                    <a:pt x="724" y="809"/>
                  </a:lnTo>
                  <a:lnTo>
                    <a:pt x="722" y="807"/>
                  </a:lnTo>
                  <a:lnTo>
                    <a:pt x="720" y="807"/>
                  </a:lnTo>
                  <a:lnTo>
                    <a:pt x="718" y="807"/>
                  </a:lnTo>
                  <a:lnTo>
                    <a:pt x="718" y="809"/>
                  </a:lnTo>
                  <a:lnTo>
                    <a:pt x="718" y="811"/>
                  </a:lnTo>
                  <a:lnTo>
                    <a:pt x="718" y="813"/>
                  </a:lnTo>
                  <a:lnTo>
                    <a:pt x="716" y="813"/>
                  </a:lnTo>
                  <a:lnTo>
                    <a:pt x="716" y="815"/>
                  </a:lnTo>
                  <a:lnTo>
                    <a:pt x="712" y="815"/>
                  </a:lnTo>
                  <a:lnTo>
                    <a:pt x="710" y="815"/>
                  </a:lnTo>
                  <a:lnTo>
                    <a:pt x="708" y="817"/>
                  </a:lnTo>
                  <a:lnTo>
                    <a:pt x="706" y="817"/>
                  </a:lnTo>
                  <a:lnTo>
                    <a:pt x="706" y="819"/>
                  </a:lnTo>
                  <a:lnTo>
                    <a:pt x="704" y="819"/>
                  </a:lnTo>
                  <a:lnTo>
                    <a:pt x="704" y="821"/>
                  </a:lnTo>
                  <a:lnTo>
                    <a:pt x="704" y="823"/>
                  </a:lnTo>
                  <a:lnTo>
                    <a:pt x="702" y="825"/>
                  </a:lnTo>
                  <a:lnTo>
                    <a:pt x="704" y="827"/>
                  </a:lnTo>
                  <a:lnTo>
                    <a:pt x="704" y="829"/>
                  </a:lnTo>
                  <a:lnTo>
                    <a:pt x="702" y="831"/>
                  </a:lnTo>
                  <a:lnTo>
                    <a:pt x="700" y="833"/>
                  </a:lnTo>
                  <a:lnTo>
                    <a:pt x="698" y="835"/>
                  </a:lnTo>
                  <a:lnTo>
                    <a:pt x="698" y="835"/>
                  </a:lnTo>
                  <a:lnTo>
                    <a:pt x="696" y="835"/>
                  </a:lnTo>
                  <a:lnTo>
                    <a:pt x="694" y="835"/>
                  </a:lnTo>
                  <a:lnTo>
                    <a:pt x="692" y="835"/>
                  </a:lnTo>
                  <a:lnTo>
                    <a:pt x="690" y="835"/>
                  </a:lnTo>
                  <a:lnTo>
                    <a:pt x="688" y="835"/>
                  </a:lnTo>
                  <a:lnTo>
                    <a:pt x="686" y="835"/>
                  </a:lnTo>
                  <a:lnTo>
                    <a:pt x="684" y="837"/>
                  </a:lnTo>
                  <a:lnTo>
                    <a:pt x="682" y="837"/>
                  </a:lnTo>
                  <a:lnTo>
                    <a:pt x="680" y="837"/>
                  </a:lnTo>
                  <a:lnTo>
                    <a:pt x="678" y="837"/>
                  </a:lnTo>
                  <a:lnTo>
                    <a:pt x="678" y="835"/>
                  </a:lnTo>
                  <a:lnTo>
                    <a:pt x="676" y="835"/>
                  </a:lnTo>
                  <a:lnTo>
                    <a:pt x="674" y="835"/>
                  </a:lnTo>
                  <a:lnTo>
                    <a:pt x="672" y="835"/>
                  </a:lnTo>
                  <a:lnTo>
                    <a:pt x="670" y="835"/>
                  </a:lnTo>
                  <a:lnTo>
                    <a:pt x="670" y="837"/>
                  </a:lnTo>
                  <a:lnTo>
                    <a:pt x="668" y="837"/>
                  </a:lnTo>
                  <a:lnTo>
                    <a:pt x="666" y="837"/>
                  </a:lnTo>
                  <a:lnTo>
                    <a:pt x="664" y="837"/>
                  </a:lnTo>
                  <a:lnTo>
                    <a:pt x="662" y="835"/>
                  </a:lnTo>
                  <a:lnTo>
                    <a:pt x="660" y="835"/>
                  </a:lnTo>
                  <a:lnTo>
                    <a:pt x="660" y="837"/>
                  </a:lnTo>
                  <a:lnTo>
                    <a:pt x="658" y="837"/>
                  </a:lnTo>
                  <a:lnTo>
                    <a:pt x="658" y="839"/>
                  </a:lnTo>
                  <a:lnTo>
                    <a:pt x="656" y="841"/>
                  </a:lnTo>
                  <a:lnTo>
                    <a:pt x="654" y="843"/>
                  </a:lnTo>
                  <a:lnTo>
                    <a:pt x="652" y="843"/>
                  </a:lnTo>
                  <a:lnTo>
                    <a:pt x="652" y="845"/>
                  </a:lnTo>
                  <a:lnTo>
                    <a:pt x="650" y="845"/>
                  </a:lnTo>
                  <a:lnTo>
                    <a:pt x="650" y="845"/>
                  </a:lnTo>
                  <a:lnTo>
                    <a:pt x="648" y="845"/>
                  </a:lnTo>
                  <a:lnTo>
                    <a:pt x="646" y="843"/>
                  </a:lnTo>
                  <a:lnTo>
                    <a:pt x="646" y="841"/>
                  </a:lnTo>
                  <a:lnTo>
                    <a:pt x="644" y="839"/>
                  </a:lnTo>
                  <a:lnTo>
                    <a:pt x="642" y="841"/>
                  </a:lnTo>
                  <a:lnTo>
                    <a:pt x="640" y="841"/>
                  </a:lnTo>
                  <a:lnTo>
                    <a:pt x="638" y="841"/>
                  </a:lnTo>
                  <a:lnTo>
                    <a:pt x="636" y="841"/>
                  </a:lnTo>
                  <a:lnTo>
                    <a:pt x="634" y="843"/>
                  </a:lnTo>
                  <a:lnTo>
                    <a:pt x="634" y="845"/>
                  </a:lnTo>
                  <a:lnTo>
                    <a:pt x="632" y="845"/>
                  </a:lnTo>
                  <a:lnTo>
                    <a:pt x="632" y="847"/>
                  </a:lnTo>
                  <a:lnTo>
                    <a:pt x="632" y="849"/>
                  </a:lnTo>
                  <a:lnTo>
                    <a:pt x="632" y="851"/>
                  </a:lnTo>
                  <a:lnTo>
                    <a:pt x="630" y="851"/>
                  </a:lnTo>
                  <a:lnTo>
                    <a:pt x="630" y="853"/>
                  </a:lnTo>
                  <a:lnTo>
                    <a:pt x="628" y="853"/>
                  </a:lnTo>
                  <a:lnTo>
                    <a:pt x="626" y="853"/>
                  </a:lnTo>
                  <a:lnTo>
                    <a:pt x="624" y="855"/>
                  </a:lnTo>
                  <a:lnTo>
                    <a:pt x="622" y="857"/>
                  </a:lnTo>
                  <a:lnTo>
                    <a:pt x="620" y="857"/>
                  </a:lnTo>
                  <a:lnTo>
                    <a:pt x="618" y="857"/>
                  </a:lnTo>
                  <a:lnTo>
                    <a:pt x="616" y="857"/>
                  </a:lnTo>
                  <a:lnTo>
                    <a:pt x="614" y="859"/>
                  </a:lnTo>
                  <a:lnTo>
                    <a:pt x="614" y="861"/>
                  </a:lnTo>
                  <a:lnTo>
                    <a:pt x="612" y="861"/>
                  </a:lnTo>
                  <a:lnTo>
                    <a:pt x="610" y="861"/>
                  </a:lnTo>
                  <a:lnTo>
                    <a:pt x="610" y="863"/>
                  </a:lnTo>
                  <a:lnTo>
                    <a:pt x="612" y="863"/>
                  </a:lnTo>
                  <a:lnTo>
                    <a:pt x="612" y="865"/>
                  </a:lnTo>
                  <a:lnTo>
                    <a:pt x="610" y="865"/>
                  </a:lnTo>
                  <a:lnTo>
                    <a:pt x="610" y="867"/>
                  </a:lnTo>
                  <a:lnTo>
                    <a:pt x="610" y="869"/>
                  </a:lnTo>
                  <a:lnTo>
                    <a:pt x="608" y="871"/>
                  </a:lnTo>
                  <a:lnTo>
                    <a:pt x="606" y="871"/>
                  </a:lnTo>
                  <a:lnTo>
                    <a:pt x="606" y="869"/>
                  </a:lnTo>
                  <a:lnTo>
                    <a:pt x="604" y="869"/>
                  </a:lnTo>
                  <a:lnTo>
                    <a:pt x="604" y="871"/>
                  </a:lnTo>
                  <a:lnTo>
                    <a:pt x="602" y="869"/>
                  </a:lnTo>
                  <a:lnTo>
                    <a:pt x="602" y="871"/>
                  </a:lnTo>
                  <a:lnTo>
                    <a:pt x="600" y="871"/>
                  </a:lnTo>
                  <a:lnTo>
                    <a:pt x="600" y="873"/>
                  </a:lnTo>
                  <a:lnTo>
                    <a:pt x="598" y="873"/>
                  </a:lnTo>
                  <a:lnTo>
                    <a:pt x="596" y="873"/>
                  </a:lnTo>
                  <a:lnTo>
                    <a:pt x="594" y="873"/>
                  </a:lnTo>
                  <a:lnTo>
                    <a:pt x="592" y="875"/>
                  </a:lnTo>
                  <a:lnTo>
                    <a:pt x="590" y="875"/>
                  </a:lnTo>
                  <a:lnTo>
                    <a:pt x="588" y="875"/>
                  </a:lnTo>
                  <a:lnTo>
                    <a:pt x="586" y="875"/>
                  </a:lnTo>
                  <a:lnTo>
                    <a:pt x="586" y="877"/>
                  </a:lnTo>
                  <a:lnTo>
                    <a:pt x="586" y="879"/>
                  </a:lnTo>
                  <a:lnTo>
                    <a:pt x="586" y="881"/>
                  </a:lnTo>
                  <a:lnTo>
                    <a:pt x="586" y="883"/>
                  </a:lnTo>
                  <a:lnTo>
                    <a:pt x="584" y="881"/>
                  </a:lnTo>
                  <a:lnTo>
                    <a:pt x="582" y="883"/>
                  </a:lnTo>
                  <a:lnTo>
                    <a:pt x="580" y="883"/>
                  </a:lnTo>
                  <a:lnTo>
                    <a:pt x="578" y="883"/>
                  </a:lnTo>
                  <a:lnTo>
                    <a:pt x="576" y="883"/>
                  </a:lnTo>
                  <a:lnTo>
                    <a:pt x="574" y="883"/>
                  </a:lnTo>
                  <a:lnTo>
                    <a:pt x="572" y="883"/>
                  </a:lnTo>
                  <a:lnTo>
                    <a:pt x="570" y="881"/>
                  </a:lnTo>
                  <a:lnTo>
                    <a:pt x="568" y="881"/>
                  </a:lnTo>
                  <a:lnTo>
                    <a:pt x="566" y="881"/>
                  </a:lnTo>
                  <a:lnTo>
                    <a:pt x="566" y="883"/>
                  </a:lnTo>
                  <a:lnTo>
                    <a:pt x="564" y="885"/>
                  </a:lnTo>
                  <a:lnTo>
                    <a:pt x="562" y="885"/>
                  </a:lnTo>
                  <a:lnTo>
                    <a:pt x="560" y="885"/>
                  </a:lnTo>
                  <a:lnTo>
                    <a:pt x="560" y="883"/>
                  </a:lnTo>
                  <a:lnTo>
                    <a:pt x="558" y="883"/>
                  </a:lnTo>
                  <a:lnTo>
                    <a:pt x="556" y="883"/>
                  </a:lnTo>
                  <a:lnTo>
                    <a:pt x="556" y="885"/>
                  </a:lnTo>
                  <a:lnTo>
                    <a:pt x="554" y="885"/>
                  </a:lnTo>
                  <a:lnTo>
                    <a:pt x="554" y="885"/>
                  </a:lnTo>
                  <a:lnTo>
                    <a:pt x="552" y="883"/>
                  </a:lnTo>
                  <a:lnTo>
                    <a:pt x="552" y="881"/>
                  </a:lnTo>
                  <a:lnTo>
                    <a:pt x="550" y="881"/>
                  </a:lnTo>
                  <a:lnTo>
                    <a:pt x="548" y="881"/>
                  </a:lnTo>
                  <a:lnTo>
                    <a:pt x="546" y="881"/>
                  </a:lnTo>
                  <a:lnTo>
                    <a:pt x="544" y="879"/>
                  </a:lnTo>
                  <a:lnTo>
                    <a:pt x="544" y="877"/>
                  </a:lnTo>
                  <a:lnTo>
                    <a:pt x="546" y="877"/>
                  </a:lnTo>
                  <a:lnTo>
                    <a:pt x="546" y="875"/>
                  </a:lnTo>
                  <a:lnTo>
                    <a:pt x="544" y="875"/>
                  </a:lnTo>
                  <a:lnTo>
                    <a:pt x="542" y="875"/>
                  </a:lnTo>
                  <a:lnTo>
                    <a:pt x="540" y="875"/>
                  </a:lnTo>
                  <a:lnTo>
                    <a:pt x="538" y="875"/>
                  </a:lnTo>
                  <a:lnTo>
                    <a:pt x="536" y="875"/>
                  </a:lnTo>
                  <a:lnTo>
                    <a:pt x="536" y="873"/>
                  </a:lnTo>
                  <a:lnTo>
                    <a:pt x="534" y="873"/>
                  </a:lnTo>
                  <a:lnTo>
                    <a:pt x="532" y="875"/>
                  </a:lnTo>
                  <a:lnTo>
                    <a:pt x="530" y="877"/>
                  </a:lnTo>
                  <a:lnTo>
                    <a:pt x="528" y="877"/>
                  </a:lnTo>
                  <a:lnTo>
                    <a:pt x="526" y="879"/>
                  </a:lnTo>
                  <a:lnTo>
                    <a:pt x="524" y="879"/>
                  </a:lnTo>
                  <a:lnTo>
                    <a:pt x="522" y="879"/>
                  </a:lnTo>
                  <a:lnTo>
                    <a:pt x="520" y="879"/>
                  </a:lnTo>
                  <a:lnTo>
                    <a:pt x="518" y="879"/>
                  </a:lnTo>
                  <a:lnTo>
                    <a:pt x="516" y="877"/>
                  </a:lnTo>
                  <a:lnTo>
                    <a:pt x="514" y="879"/>
                  </a:lnTo>
                  <a:lnTo>
                    <a:pt x="512" y="879"/>
                  </a:lnTo>
                  <a:lnTo>
                    <a:pt x="510" y="879"/>
                  </a:lnTo>
                  <a:lnTo>
                    <a:pt x="508" y="879"/>
                  </a:lnTo>
                  <a:lnTo>
                    <a:pt x="506" y="879"/>
                  </a:lnTo>
                  <a:lnTo>
                    <a:pt x="506" y="879"/>
                  </a:lnTo>
                  <a:lnTo>
                    <a:pt x="504" y="879"/>
                  </a:lnTo>
                  <a:lnTo>
                    <a:pt x="502" y="881"/>
                  </a:lnTo>
                  <a:lnTo>
                    <a:pt x="500" y="881"/>
                  </a:lnTo>
                  <a:lnTo>
                    <a:pt x="498" y="879"/>
                  </a:lnTo>
                  <a:lnTo>
                    <a:pt x="496" y="879"/>
                  </a:lnTo>
                  <a:lnTo>
                    <a:pt x="494" y="877"/>
                  </a:lnTo>
                  <a:lnTo>
                    <a:pt x="492" y="877"/>
                  </a:lnTo>
                  <a:lnTo>
                    <a:pt x="490" y="875"/>
                  </a:lnTo>
                  <a:lnTo>
                    <a:pt x="486" y="875"/>
                  </a:lnTo>
                  <a:lnTo>
                    <a:pt x="486" y="873"/>
                  </a:lnTo>
                  <a:lnTo>
                    <a:pt x="486" y="871"/>
                  </a:lnTo>
                  <a:lnTo>
                    <a:pt x="484" y="871"/>
                  </a:lnTo>
                  <a:lnTo>
                    <a:pt x="482" y="869"/>
                  </a:lnTo>
                  <a:lnTo>
                    <a:pt x="482" y="867"/>
                  </a:lnTo>
                  <a:lnTo>
                    <a:pt x="482" y="865"/>
                  </a:lnTo>
                  <a:lnTo>
                    <a:pt x="482" y="863"/>
                  </a:lnTo>
                  <a:lnTo>
                    <a:pt x="482" y="863"/>
                  </a:lnTo>
                  <a:lnTo>
                    <a:pt x="482" y="861"/>
                  </a:lnTo>
                  <a:lnTo>
                    <a:pt x="480" y="859"/>
                  </a:lnTo>
                  <a:lnTo>
                    <a:pt x="480" y="857"/>
                  </a:lnTo>
                  <a:lnTo>
                    <a:pt x="478" y="857"/>
                  </a:lnTo>
                  <a:lnTo>
                    <a:pt x="478" y="855"/>
                  </a:lnTo>
                  <a:lnTo>
                    <a:pt x="478" y="851"/>
                  </a:lnTo>
                  <a:lnTo>
                    <a:pt x="476" y="851"/>
                  </a:lnTo>
                  <a:lnTo>
                    <a:pt x="474" y="851"/>
                  </a:lnTo>
                  <a:lnTo>
                    <a:pt x="474" y="849"/>
                  </a:lnTo>
                  <a:lnTo>
                    <a:pt x="472" y="849"/>
                  </a:lnTo>
                  <a:lnTo>
                    <a:pt x="472" y="847"/>
                  </a:lnTo>
                  <a:lnTo>
                    <a:pt x="470" y="845"/>
                  </a:lnTo>
                  <a:lnTo>
                    <a:pt x="470" y="843"/>
                  </a:lnTo>
                  <a:lnTo>
                    <a:pt x="470" y="841"/>
                  </a:lnTo>
                  <a:lnTo>
                    <a:pt x="468" y="839"/>
                  </a:lnTo>
                  <a:lnTo>
                    <a:pt x="468" y="837"/>
                  </a:lnTo>
                  <a:lnTo>
                    <a:pt x="466" y="835"/>
                  </a:lnTo>
                  <a:lnTo>
                    <a:pt x="464" y="833"/>
                  </a:lnTo>
                  <a:lnTo>
                    <a:pt x="464" y="831"/>
                  </a:lnTo>
                  <a:lnTo>
                    <a:pt x="462" y="829"/>
                  </a:lnTo>
                  <a:lnTo>
                    <a:pt x="462" y="827"/>
                  </a:lnTo>
                  <a:lnTo>
                    <a:pt x="462" y="825"/>
                  </a:lnTo>
                  <a:lnTo>
                    <a:pt x="460" y="823"/>
                  </a:lnTo>
                  <a:lnTo>
                    <a:pt x="460" y="821"/>
                  </a:lnTo>
                  <a:lnTo>
                    <a:pt x="458" y="819"/>
                  </a:lnTo>
                  <a:lnTo>
                    <a:pt x="458" y="817"/>
                  </a:lnTo>
                  <a:lnTo>
                    <a:pt x="458" y="815"/>
                  </a:lnTo>
                  <a:lnTo>
                    <a:pt x="458" y="815"/>
                  </a:lnTo>
                  <a:lnTo>
                    <a:pt x="456" y="813"/>
                  </a:lnTo>
                  <a:lnTo>
                    <a:pt x="454" y="811"/>
                  </a:lnTo>
                  <a:lnTo>
                    <a:pt x="454" y="809"/>
                  </a:lnTo>
                  <a:lnTo>
                    <a:pt x="452" y="809"/>
                  </a:lnTo>
                  <a:lnTo>
                    <a:pt x="450" y="809"/>
                  </a:lnTo>
                  <a:lnTo>
                    <a:pt x="448" y="807"/>
                  </a:lnTo>
                  <a:lnTo>
                    <a:pt x="446" y="805"/>
                  </a:lnTo>
                  <a:lnTo>
                    <a:pt x="446" y="803"/>
                  </a:lnTo>
                  <a:lnTo>
                    <a:pt x="444" y="803"/>
                  </a:lnTo>
                  <a:lnTo>
                    <a:pt x="444" y="801"/>
                  </a:lnTo>
                  <a:lnTo>
                    <a:pt x="442" y="801"/>
                  </a:lnTo>
                  <a:lnTo>
                    <a:pt x="442" y="799"/>
                  </a:lnTo>
                  <a:lnTo>
                    <a:pt x="440" y="797"/>
                  </a:lnTo>
                  <a:lnTo>
                    <a:pt x="438" y="797"/>
                  </a:lnTo>
                  <a:lnTo>
                    <a:pt x="436" y="797"/>
                  </a:lnTo>
                  <a:lnTo>
                    <a:pt x="434" y="797"/>
                  </a:lnTo>
                  <a:lnTo>
                    <a:pt x="432" y="799"/>
                  </a:lnTo>
                  <a:lnTo>
                    <a:pt x="432" y="801"/>
                  </a:lnTo>
                  <a:lnTo>
                    <a:pt x="430" y="801"/>
                  </a:lnTo>
                  <a:lnTo>
                    <a:pt x="428" y="803"/>
                  </a:lnTo>
                  <a:lnTo>
                    <a:pt x="426" y="803"/>
                  </a:lnTo>
                  <a:lnTo>
                    <a:pt x="426" y="805"/>
                  </a:lnTo>
                  <a:lnTo>
                    <a:pt x="424" y="807"/>
                  </a:lnTo>
                  <a:lnTo>
                    <a:pt x="422" y="807"/>
                  </a:lnTo>
                  <a:lnTo>
                    <a:pt x="420" y="809"/>
                  </a:lnTo>
                  <a:lnTo>
                    <a:pt x="418" y="807"/>
                  </a:lnTo>
                  <a:lnTo>
                    <a:pt x="416" y="807"/>
                  </a:lnTo>
                  <a:lnTo>
                    <a:pt x="414" y="807"/>
                  </a:lnTo>
                  <a:lnTo>
                    <a:pt x="414" y="805"/>
                  </a:lnTo>
                  <a:lnTo>
                    <a:pt x="412" y="805"/>
                  </a:lnTo>
                  <a:lnTo>
                    <a:pt x="410" y="805"/>
                  </a:lnTo>
                  <a:lnTo>
                    <a:pt x="410" y="805"/>
                  </a:lnTo>
                  <a:lnTo>
                    <a:pt x="408" y="807"/>
                  </a:lnTo>
                  <a:lnTo>
                    <a:pt x="406" y="807"/>
                  </a:lnTo>
                  <a:lnTo>
                    <a:pt x="404" y="807"/>
                  </a:lnTo>
                  <a:lnTo>
                    <a:pt x="404" y="805"/>
                  </a:lnTo>
                  <a:lnTo>
                    <a:pt x="402" y="805"/>
                  </a:lnTo>
                  <a:lnTo>
                    <a:pt x="400" y="807"/>
                  </a:lnTo>
                  <a:lnTo>
                    <a:pt x="398" y="807"/>
                  </a:lnTo>
                  <a:lnTo>
                    <a:pt x="396" y="805"/>
                  </a:lnTo>
                  <a:lnTo>
                    <a:pt x="396" y="803"/>
                  </a:lnTo>
                  <a:lnTo>
                    <a:pt x="394" y="803"/>
                  </a:lnTo>
                  <a:lnTo>
                    <a:pt x="392" y="803"/>
                  </a:lnTo>
                  <a:lnTo>
                    <a:pt x="392" y="801"/>
                  </a:lnTo>
                  <a:lnTo>
                    <a:pt x="392" y="799"/>
                  </a:lnTo>
                  <a:lnTo>
                    <a:pt x="390" y="799"/>
                  </a:lnTo>
                  <a:lnTo>
                    <a:pt x="388" y="799"/>
                  </a:lnTo>
                  <a:lnTo>
                    <a:pt x="386" y="799"/>
                  </a:lnTo>
                  <a:lnTo>
                    <a:pt x="384" y="799"/>
                  </a:lnTo>
                  <a:lnTo>
                    <a:pt x="382" y="799"/>
                  </a:lnTo>
                  <a:lnTo>
                    <a:pt x="382" y="797"/>
                  </a:lnTo>
                  <a:lnTo>
                    <a:pt x="380" y="797"/>
                  </a:lnTo>
                  <a:lnTo>
                    <a:pt x="380" y="795"/>
                  </a:lnTo>
                  <a:lnTo>
                    <a:pt x="378" y="793"/>
                  </a:lnTo>
                  <a:lnTo>
                    <a:pt x="378" y="791"/>
                  </a:lnTo>
                  <a:lnTo>
                    <a:pt x="376" y="789"/>
                  </a:lnTo>
                  <a:lnTo>
                    <a:pt x="374" y="789"/>
                  </a:lnTo>
                  <a:lnTo>
                    <a:pt x="372" y="789"/>
                  </a:lnTo>
                  <a:lnTo>
                    <a:pt x="370" y="789"/>
                  </a:lnTo>
                  <a:lnTo>
                    <a:pt x="370" y="787"/>
                  </a:lnTo>
                  <a:lnTo>
                    <a:pt x="370" y="785"/>
                  </a:lnTo>
                  <a:lnTo>
                    <a:pt x="368" y="785"/>
                  </a:lnTo>
                  <a:lnTo>
                    <a:pt x="366" y="785"/>
                  </a:lnTo>
                  <a:lnTo>
                    <a:pt x="364" y="787"/>
                  </a:lnTo>
                  <a:lnTo>
                    <a:pt x="362" y="789"/>
                  </a:lnTo>
                  <a:lnTo>
                    <a:pt x="362" y="789"/>
                  </a:lnTo>
                  <a:lnTo>
                    <a:pt x="360" y="789"/>
                  </a:lnTo>
                  <a:lnTo>
                    <a:pt x="358" y="789"/>
                  </a:lnTo>
                  <a:lnTo>
                    <a:pt x="356" y="789"/>
                  </a:lnTo>
                  <a:lnTo>
                    <a:pt x="354" y="789"/>
                  </a:lnTo>
                  <a:lnTo>
                    <a:pt x="354" y="791"/>
                  </a:lnTo>
                  <a:lnTo>
                    <a:pt x="356" y="793"/>
                  </a:lnTo>
                  <a:lnTo>
                    <a:pt x="354" y="795"/>
                  </a:lnTo>
                  <a:lnTo>
                    <a:pt x="354" y="797"/>
                  </a:lnTo>
                  <a:lnTo>
                    <a:pt x="352" y="795"/>
                  </a:lnTo>
                  <a:lnTo>
                    <a:pt x="350" y="795"/>
                  </a:lnTo>
                  <a:lnTo>
                    <a:pt x="350" y="793"/>
                  </a:lnTo>
                  <a:lnTo>
                    <a:pt x="348" y="793"/>
                  </a:lnTo>
                  <a:lnTo>
                    <a:pt x="346" y="795"/>
                  </a:lnTo>
                  <a:lnTo>
                    <a:pt x="344" y="795"/>
                  </a:lnTo>
                  <a:lnTo>
                    <a:pt x="342" y="797"/>
                  </a:lnTo>
                  <a:lnTo>
                    <a:pt x="340" y="797"/>
                  </a:lnTo>
                  <a:lnTo>
                    <a:pt x="338" y="799"/>
                  </a:lnTo>
                  <a:lnTo>
                    <a:pt x="336" y="799"/>
                  </a:lnTo>
                  <a:lnTo>
                    <a:pt x="334" y="799"/>
                  </a:lnTo>
                  <a:lnTo>
                    <a:pt x="332" y="799"/>
                  </a:lnTo>
                  <a:lnTo>
                    <a:pt x="330" y="801"/>
                  </a:lnTo>
                  <a:lnTo>
                    <a:pt x="328" y="801"/>
                  </a:lnTo>
                  <a:lnTo>
                    <a:pt x="326" y="801"/>
                  </a:lnTo>
                  <a:lnTo>
                    <a:pt x="326" y="803"/>
                  </a:lnTo>
                  <a:lnTo>
                    <a:pt x="324" y="803"/>
                  </a:lnTo>
                  <a:lnTo>
                    <a:pt x="322" y="803"/>
                  </a:lnTo>
                  <a:lnTo>
                    <a:pt x="320" y="803"/>
                  </a:lnTo>
                  <a:lnTo>
                    <a:pt x="318" y="803"/>
                  </a:lnTo>
                  <a:lnTo>
                    <a:pt x="316" y="803"/>
                  </a:lnTo>
                  <a:lnTo>
                    <a:pt x="316" y="805"/>
                  </a:lnTo>
                  <a:lnTo>
                    <a:pt x="314" y="805"/>
                  </a:lnTo>
                  <a:lnTo>
                    <a:pt x="314" y="805"/>
                  </a:lnTo>
                  <a:lnTo>
                    <a:pt x="312" y="805"/>
                  </a:lnTo>
                  <a:lnTo>
                    <a:pt x="310" y="805"/>
                  </a:lnTo>
                  <a:lnTo>
                    <a:pt x="308" y="807"/>
                  </a:lnTo>
                  <a:lnTo>
                    <a:pt x="306" y="807"/>
                  </a:lnTo>
                  <a:lnTo>
                    <a:pt x="304" y="805"/>
                  </a:lnTo>
                  <a:lnTo>
                    <a:pt x="302" y="805"/>
                  </a:lnTo>
                  <a:lnTo>
                    <a:pt x="300" y="805"/>
                  </a:lnTo>
                  <a:lnTo>
                    <a:pt x="298" y="805"/>
                  </a:lnTo>
                  <a:lnTo>
                    <a:pt x="296" y="803"/>
                  </a:lnTo>
                  <a:lnTo>
                    <a:pt x="294" y="803"/>
                  </a:lnTo>
                  <a:lnTo>
                    <a:pt x="294" y="801"/>
                  </a:lnTo>
                  <a:lnTo>
                    <a:pt x="292" y="801"/>
                  </a:lnTo>
                  <a:lnTo>
                    <a:pt x="292" y="803"/>
                  </a:lnTo>
                  <a:lnTo>
                    <a:pt x="292" y="805"/>
                  </a:lnTo>
                  <a:lnTo>
                    <a:pt x="292" y="807"/>
                  </a:lnTo>
                  <a:lnTo>
                    <a:pt x="290" y="807"/>
                  </a:lnTo>
                  <a:lnTo>
                    <a:pt x="288" y="807"/>
                  </a:lnTo>
                  <a:lnTo>
                    <a:pt x="286" y="809"/>
                  </a:lnTo>
                  <a:lnTo>
                    <a:pt x="286" y="811"/>
                  </a:lnTo>
                  <a:lnTo>
                    <a:pt x="284" y="813"/>
                  </a:lnTo>
                  <a:lnTo>
                    <a:pt x="284" y="815"/>
                  </a:lnTo>
                  <a:lnTo>
                    <a:pt x="282" y="815"/>
                  </a:lnTo>
                  <a:lnTo>
                    <a:pt x="280" y="813"/>
                  </a:lnTo>
                  <a:lnTo>
                    <a:pt x="280" y="811"/>
                  </a:lnTo>
                  <a:lnTo>
                    <a:pt x="278" y="809"/>
                  </a:lnTo>
                  <a:lnTo>
                    <a:pt x="276" y="809"/>
                  </a:lnTo>
                  <a:lnTo>
                    <a:pt x="274" y="809"/>
                  </a:lnTo>
                  <a:lnTo>
                    <a:pt x="272" y="809"/>
                  </a:lnTo>
                  <a:lnTo>
                    <a:pt x="270" y="811"/>
                  </a:lnTo>
                  <a:lnTo>
                    <a:pt x="268" y="813"/>
                  </a:lnTo>
                  <a:lnTo>
                    <a:pt x="268" y="811"/>
                  </a:lnTo>
                  <a:lnTo>
                    <a:pt x="266" y="809"/>
                  </a:lnTo>
                  <a:lnTo>
                    <a:pt x="266" y="809"/>
                  </a:lnTo>
                  <a:lnTo>
                    <a:pt x="264" y="809"/>
                  </a:lnTo>
                  <a:lnTo>
                    <a:pt x="262" y="809"/>
                  </a:lnTo>
                  <a:lnTo>
                    <a:pt x="262" y="807"/>
                  </a:lnTo>
                  <a:lnTo>
                    <a:pt x="262" y="805"/>
                  </a:lnTo>
                  <a:lnTo>
                    <a:pt x="260" y="803"/>
                  </a:lnTo>
                  <a:lnTo>
                    <a:pt x="260" y="801"/>
                  </a:lnTo>
                  <a:lnTo>
                    <a:pt x="260" y="799"/>
                  </a:lnTo>
                  <a:lnTo>
                    <a:pt x="258" y="797"/>
                  </a:lnTo>
                  <a:lnTo>
                    <a:pt x="258" y="795"/>
                  </a:lnTo>
                  <a:lnTo>
                    <a:pt x="256" y="793"/>
                  </a:lnTo>
                  <a:lnTo>
                    <a:pt x="254" y="791"/>
                  </a:lnTo>
                  <a:lnTo>
                    <a:pt x="254" y="789"/>
                  </a:lnTo>
                  <a:lnTo>
                    <a:pt x="254" y="787"/>
                  </a:lnTo>
                  <a:lnTo>
                    <a:pt x="252" y="787"/>
                  </a:lnTo>
                  <a:lnTo>
                    <a:pt x="252" y="785"/>
                  </a:lnTo>
                  <a:lnTo>
                    <a:pt x="252" y="783"/>
                  </a:lnTo>
                  <a:lnTo>
                    <a:pt x="250" y="781"/>
                  </a:lnTo>
                  <a:lnTo>
                    <a:pt x="248" y="779"/>
                  </a:lnTo>
                  <a:lnTo>
                    <a:pt x="246" y="775"/>
                  </a:lnTo>
                  <a:lnTo>
                    <a:pt x="246" y="773"/>
                  </a:lnTo>
                  <a:lnTo>
                    <a:pt x="246" y="771"/>
                  </a:lnTo>
                  <a:lnTo>
                    <a:pt x="246" y="769"/>
                  </a:lnTo>
                  <a:lnTo>
                    <a:pt x="244" y="769"/>
                  </a:lnTo>
                  <a:lnTo>
                    <a:pt x="244" y="767"/>
                  </a:lnTo>
                  <a:lnTo>
                    <a:pt x="242" y="767"/>
                  </a:lnTo>
                  <a:lnTo>
                    <a:pt x="242" y="765"/>
                  </a:lnTo>
                  <a:lnTo>
                    <a:pt x="240" y="761"/>
                  </a:lnTo>
                  <a:lnTo>
                    <a:pt x="240" y="759"/>
                  </a:lnTo>
                  <a:lnTo>
                    <a:pt x="238" y="755"/>
                  </a:lnTo>
                  <a:lnTo>
                    <a:pt x="232" y="753"/>
                  </a:lnTo>
                  <a:lnTo>
                    <a:pt x="228" y="749"/>
                  </a:lnTo>
                  <a:lnTo>
                    <a:pt x="220" y="751"/>
                  </a:lnTo>
                  <a:lnTo>
                    <a:pt x="212" y="755"/>
                  </a:lnTo>
                  <a:lnTo>
                    <a:pt x="212" y="757"/>
                  </a:lnTo>
                  <a:lnTo>
                    <a:pt x="210" y="759"/>
                  </a:lnTo>
                  <a:lnTo>
                    <a:pt x="208" y="761"/>
                  </a:lnTo>
                  <a:lnTo>
                    <a:pt x="208" y="763"/>
                  </a:lnTo>
                  <a:lnTo>
                    <a:pt x="208" y="765"/>
                  </a:lnTo>
                  <a:lnTo>
                    <a:pt x="206" y="765"/>
                  </a:lnTo>
                  <a:lnTo>
                    <a:pt x="204" y="767"/>
                  </a:lnTo>
                  <a:lnTo>
                    <a:pt x="202" y="769"/>
                  </a:lnTo>
                  <a:lnTo>
                    <a:pt x="196" y="771"/>
                  </a:lnTo>
                  <a:lnTo>
                    <a:pt x="194" y="771"/>
                  </a:lnTo>
                  <a:lnTo>
                    <a:pt x="192" y="773"/>
                  </a:lnTo>
                  <a:lnTo>
                    <a:pt x="190" y="773"/>
                  </a:lnTo>
                  <a:lnTo>
                    <a:pt x="188" y="773"/>
                  </a:lnTo>
                  <a:lnTo>
                    <a:pt x="186" y="773"/>
                  </a:lnTo>
                  <a:lnTo>
                    <a:pt x="184" y="771"/>
                  </a:lnTo>
                  <a:lnTo>
                    <a:pt x="182" y="771"/>
                  </a:lnTo>
                  <a:lnTo>
                    <a:pt x="180" y="771"/>
                  </a:lnTo>
                  <a:lnTo>
                    <a:pt x="178" y="771"/>
                  </a:lnTo>
                  <a:lnTo>
                    <a:pt x="176" y="771"/>
                  </a:lnTo>
                  <a:lnTo>
                    <a:pt x="174" y="771"/>
                  </a:lnTo>
                  <a:lnTo>
                    <a:pt x="172" y="773"/>
                  </a:lnTo>
                  <a:lnTo>
                    <a:pt x="120" y="773"/>
                  </a:lnTo>
                  <a:lnTo>
                    <a:pt x="106" y="773"/>
                  </a:lnTo>
                  <a:lnTo>
                    <a:pt x="96" y="773"/>
                  </a:lnTo>
                  <a:lnTo>
                    <a:pt x="88" y="773"/>
                  </a:lnTo>
                  <a:lnTo>
                    <a:pt x="88" y="771"/>
                  </a:lnTo>
                  <a:lnTo>
                    <a:pt x="88" y="769"/>
                  </a:lnTo>
                  <a:lnTo>
                    <a:pt x="88" y="767"/>
                  </a:lnTo>
                  <a:lnTo>
                    <a:pt x="90" y="767"/>
                  </a:lnTo>
                  <a:lnTo>
                    <a:pt x="90" y="765"/>
                  </a:lnTo>
                  <a:lnTo>
                    <a:pt x="90" y="763"/>
                  </a:lnTo>
                  <a:lnTo>
                    <a:pt x="90" y="761"/>
                  </a:lnTo>
                  <a:lnTo>
                    <a:pt x="92" y="761"/>
                  </a:lnTo>
                  <a:lnTo>
                    <a:pt x="92" y="759"/>
                  </a:lnTo>
                  <a:lnTo>
                    <a:pt x="90" y="759"/>
                  </a:lnTo>
                  <a:lnTo>
                    <a:pt x="90" y="757"/>
                  </a:lnTo>
                  <a:lnTo>
                    <a:pt x="88" y="757"/>
                  </a:lnTo>
                  <a:lnTo>
                    <a:pt x="86" y="757"/>
                  </a:lnTo>
                  <a:lnTo>
                    <a:pt x="86" y="755"/>
                  </a:lnTo>
                  <a:lnTo>
                    <a:pt x="84" y="755"/>
                  </a:lnTo>
                  <a:lnTo>
                    <a:pt x="84" y="753"/>
                  </a:lnTo>
                  <a:lnTo>
                    <a:pt x="82" y="753"/>
                  </a:lnTo>
                  <a:lnTo>
                    <a:pt x="82" y="751"/>
                  </a:lnTo>
                  <a:lnTo>
                    <a:pt x="80" y="751"/>
                  </a:lnTo>
                  <a:lnTo>
                    <a:pt x="78" y="751"/>
                  </a:lnTo>
                  <a:lnTo>
                    <a:pt x="78" y="749"/>
                  </a:lnTo>
                  <a:lnTo>
                    <a:pt x="76" y="749"/>
                  </a:lnTo>
                  <a:lnTo>
                    <a:pt x="76" y="747"/>
                  </a:lnTo>
                  <a:lnTo>
                    <a:pt x="74" y="747"/>
                  </a:lnTo>
                  <a:lnTo>
                    <a:pt x="72" y="747"/>
                  </a:lnTo>
                  <a:lnTo>
                    <a:pt x="72" y="747"/>
                  </a:lnTo>
                  <a:lnTo>
                    <a:pt x="70" y="747"/>
                  </a:lnTo>
                  <a:lnTo>
                    <a:pt x="70" y="745"/>
                  </a:lnTo>
                  <a:lnTo>
                    <a:pt x="68" y="745"/>
                  </a:lnTo>
                  <a:lnTo>
                    <a:pt x="68" y="743"/>
                  </a:lnTo>
                  <a:lnTo>
                    <a:pt x="66" y="743"/>
                  </a:lnTo>
                  <a:lnTo>
                    <a:pt x="66" y="741"/>
                  </a:lnTo>
                  <a:lnTo>
                    <a:pt x="64" y="741"/>
                  </a:lnTo>
                  <a:lnTo>
                    <a:pt x="64" y="739"/>
                  </a:lnTo>
                  <a:lnTo>
                    <a:pt x="62" y="739"/>
                  </a:lnTo>
                  <a:lnTo>
                    <a:pt x="62" y="737"/>
                  </a:lnTo>
                  <a:lnTo>
                    <a:pt x="62" y="735"/>
                  </a:lnTo>
                  <a:lnTo>
                    <a:pt x="60" y="735"/>
                  </a:lnTo>
                  <a:lnTo>
                    <a:pt x="60" y="733"/>
                  </a:lnTo>
                  <a:lnTo>
                    <a:pt x="58" y="733"/>
                  </a:lnTo>
                  <a:lnTo>
                    <a:pt x="58" y="735"/>
                  </a:lnTo>
                  <a:lnTo>
                    <a:pt x="58" y="733"/>
                  </a:lnTo>
                  <a:lnTo>
                    <a:pt x="56" y="735"/>
                  </a:lnTo>
                  <a:lnTo>
                    <a:pt x="54" y="735"/>
                  </a:lnTo>
                  <a:lnTo>
                    <a:pt x="54" y="733"/>
                  </a:lnTo>
                  <a:lnTo>
                    <a:pt x="54" y="735"/>
                  </a:lnTo>
                  <a:lnTo>
                    <a:pt x="52" y="735"/>
                  </a:lnTo>
                  <a:lnTo>
                    <a:pt x="52" y="733"/>
                  </a:lnTo>
                  <a:lnTo>
                    <a:pt x="50" y="733"/>
                  </a:lnTo>
                  <a:lnTo>
                    <a:pt x="50" y="731"/>
                  </a:lnTo>
                  <a:lnTo>
                    <a:pt x="48" y="731"/>
                  </a:lnTo>
                  <a:lnTo>
                    <a:pt x="50" y="731"/>
                  </a:lnTo>
                  <a:lnTo>
                    <a:pt x="48" y="731"/>
                  </a:lnTo>
                  <a:lnTo>
                    <a:pt x="48" y="729"/>
                  </a:lnTo>
                  <a:lnTo>
                    <a:pt x="48" y="727"/>
                  </a:lnTo>
                  <a:lnTo>
                    <a:pt x="48" y="725"/>
                  </a:lnTo>
                  <a:lnTo>
                    <a:pt x="50" y="725"/>
                  </a:lnTo>
                  <a:lnTo>
                    <a:pt x="52" y="725"/>
                  </a:lnTo>
                  <a:lnTo>
                    <a:pt x="52" y="723"/>
                  </a:lnTo>
                  <a:lnTo>
                    <a:pt x="54" y="721"/>
                  </a:lnTo>
                  <a:lnTo>
                    <a:pt x="56" y="721"/>
                  </a:lnTo>
                  <a:lnTo>
                    <a:pt x="58" y="719"/>
                  </a:lnTo>
                  <a:lnTo>
                    <a:pt x="60" y="719"/>
                  </a:lnTo>
                  <a:lnTo>
                    <a:pt x="62" y="719"/>
                  </a:lnTo>
                  <a:lnTo>
                    <a:pt x="62" y="717"/>
                  </a:lnTo>
                  <a:lnTo>
                    <a:pt x="64" y="715"/>
                  </a:lnTo>
                  <a:lnTo>
                    <a:pt x="66" y="713"/>
                  </a:lnTo>
                  <a:lnTo>
                    <a:pt x="68" y="711"/>
                  </a:lnTo>
                  <a:lnTo>
                    <a:pt x="68" y="709"/>
                  </a:lnTo>
                  <a:lnTo>
                    <a:pt x="70" y="707"/>
                  </a:lnTo>
                  <a:lnTo>
                    <a:pt x="72" y="705"/>
                  </a:lnTo>
                  <a:lnTo>
                    <a:pt x="72" y="703"/>
                  </a:lnTo>
                  <a:lnTo>
                    <a:pt x="72" y="701"/>
                  </a:lnTo>
                  <a:lnTo>
                    <a:pt x="72" y="699"/>
                  </a:lnTo>
                  <a:lnTo>
                    <a:pt x="72" y="697"/>
                  </a:lnTo>
                  <a:lnTo>
                    <a:pt x="72" y="693"/>
                  </a:lnTo>
                  <a:lnTo>
                    <a:pt x="74" y="689"/>
                  </a:lnTo>
                  <a:lnTo>
                    <a:pt x="76" y="689"/>
                  </a:lnTo>
                  <a:lnTo>
                    <a:pt x="76" y="685"/>
                  </a:lnTo>
                  <a:lnTo>
                    <a:pt x="74" y="681"/>
                  </a:lnTo>
                  <a:lnTo>
                    <a:pt x="74" y="679"/>
                  </a:lnTo>
                  <a:lnTo>
                    <a:pt x="74" y="677"/>
                  </a:lnTo>
                  <a:lnTo>
                    <a:pt x="72" y="673"/>
                  </a:lnTo>
                  <a:lnTo>
                    <a:pt x="72" y="671"/>
                  </a:lnTo>
                  <a:lnTo>
                    <a:pt x="72" y="669"/>
                  </a:lnTo>
                  <a:lnTo>
                    <a:pt x="72" y="665"/>
                  </a:lnTo>
                  <a:lnTo>
                    <a:pt x="72" y="663"/>
                  </a:lnTo>
                  <a:lnTo>
                    <a:pt x="72" y="659"/>
                  </a:lnTo>
                  <a:lnTo>
                    <a:pt x="72" y="657"/>
                  </a:lnTo>
                  <a:lnTo>
                    <a:pt x="72" y="655"/>
                  </a:lnTo>
                  <a:lnTo>
                    <a:pt x="70" y="653"/>
                  </a:lnTo>
                  <a:lnTo>
                    <a:pt x="70" y="651"/>
                  </a:lnTo>
                  <a:lnTo>
                    <a:pt x="70" y="649"/>
                  </a:lnTo>
                  <a:lnTo>
                    <a:pt x="70" y="645"/>
                  </a:lnTo>
                  <a:lnTo>
                    <a:pt x="70" y="643"/>
                  </a:lnTo>
                  <a:lnTo>
                    <a:pt x="72" y="643"/>
                  </a:lnTo>
                  <a:lnTo>
                    <a:pt x="72" y="641"/>
                  </a:lnTo>
                  <a:lnTo>
                    <a:pt x="72" y="639"/>
                  </a:lnTo>
                  <a:lnTo>
                    <a:pt x="72" y="637"/>
                  </a:lnTo>
                  <a:lnTo>
                    <a:pt x="72" y="635"/>
                  </a:lnTo>
                  <a:lnTo>
                    <a:pt x="70" y="631"/>
                  </a:lnTo>
                  <a:lnTo>
                    <a:pt x="70" y="629"/>
                  </a:lnTo>
                  <a:lnTo>
                    <a:pt x="68" y="627"/>
                  </a:lnTo>
                  <a:lnTo>
                    <a:pt x="68" y="625"/>
                  </a:lnTo>
                  <a:lnTo>
                    <a:pt x="68" y="623"/>
                  </a:lnTo>
                  <a:lnTo>
                    <a:pt x="68" y="623"/>
                  </a:lnTo>
                  <a:lnTo>
                    <a:pt x="70" y="619"/>
                  </a:lnTo>
                  <a:lnTo>
                    <a:pt x="72" y="617"/>
                  </a:lnTo>
                  <a:lnTo>
                    <a:pt x="72" y="613"/>
                  </a:lnTo>
                  <a:lnTo>
                    <a:pt x="72" y="611"/>
                  </a:lnTo>
                  <a:lnTo>
                    <a:pt x="70" y="611"/>
                  </a:lnTo>
                  <a:lnTo>
                    <a:pt x="66" y="609"/>
                  </a:lnTo>
                  <a:lnTo>
                    <a:pt x="64" y="609"/>
                  </a:lnTo>
                  <a:lnTo>
                    <a:pt x="64" y="607"/>
                  </a:lnTo>
                  <a:lnTo>
                    <a:pt x="62" y="607"/>
                  </a:lnTo>
                  <a:lnTo>
                    <a:pt x="60" y="607"/>
                  </a:lnTo>
                  <a:lnTo>
                    <a:pt x="58" y="609"/>
                  </a:lnTo>
                  <a:lnTo>
                    <a:pt x="56" y="609"/>
                  </a:lnTo>
                  <a:lnTo>
                    <a:pt x="54" y="611"/>
                  </a:lnTo>
                  <a:lnTo>
                    <a:pt x="52" y="611"/>
                  </a:lnTo>
                  <a:lnTo>
                    <a:pt x="48" y="611"/>
                  </a:lnTo>
                  <a:lnTo>
                    <a:pt x="48" y="609"/>
                  </a:lnTo>
                  <a:lnTo>
                    <a:pt x="46" y="607"/>
                  </a:lnTo>
                  <a:lnTo>
                    <a:pt x="48" y="605"/>
                  </a:lnTo>
                  <a:lnTo>
                    <a:pt x="50" y="605"/>
                  </a:lnTo>
                  <a:lnTo>
                    <a:pt x="50" y="603"/>
                  </a:lnTo>
                  <a:lnTo>
                    <a:pt x="50" y="601"/>
                  </a:lnTo>
                  <a:lnTo>
                    <a:pt x="50" y="599"/>
                  </a:lnTo>
                  <a:lnTo>
                    <a:pt x="50" y="595"/>
                  </a:lnTo>
                  <a:lnTo>
                    <a:pt x="50" y="591"/>
                  </a:lnTo>
                  <a:lnTo>
                    <a:pt x="50" y="589"/>
                  </a:lnTo>
                  <a:lnTo>
                    <a:pt x="52" y="587"/>
                  </a:lnTo>
                  <a:lnTo>
                    <a:pt x="54" y="587"/>
                  </a:lnTo>
                  <a:lnTo>
                    <a:pt x="56" y="585"/>
                  </a:lnTo>
                  <a:lnTo>
                    <a:pt x="58" y="585"/>
                  </a:lnTo>
                  <a:lnTo>
                    <a:pt x="60" y="587"/>
                  </a:lnTo>
                  <a:lnTo>
                    <a:pt x="62" y="585"/>
                  </a:lnTo>
                  <a:lnTo>
                    <a:pt x="62" y="583"/>
                  </a:lnTo>
                  <a:lnTo>
                    <a:pt x="62" y="581"/>
                  </a:lnTo>
                  <a:lnTo>
                    <a:pt x="60" y="579"/>
                  </a:lnTo>
                  <a:lnTo>
                    <a:pt x="60" y="575"/>
                  </a:lnTo>
                  <a:lnTo>
                    <a:pt x="58" y="575"/>
                  </a:lnTo>
                  <a:lnTo>
                    <a:pt x="56" y="575"/>
                  </a:lnTo>
                  <a:lnTo>
                    <a:pt x="56" y="575"/>
                  </a:lnTo>
                  <a:lnTo>
                    <a:pt x="54" y="575"/>
                  </a:lnTo>
                  <a:lnTo>
                    <a:pt x="52" y="575"/>
                  </a:lnTo>
                  <a:lnTo>
                    <a:pt x="52" y="575"/>
                  </a:lnTo>
                  <a:lnTo>
                    <a:pt x="50" y="575"/>
                  </a:lnTo>
                  <a:lnTo>
                    <a:pt x="48" y="573"/>
                  </a:lnTo>
                  <a:lnTo>
                    <a:pt x="46" y="571"/>
                  </a:lnTo>
                  <a:lnTo>
                    <a:pt x="48" y="569"/>
                  </a:lnTo>
                  <a:lnTo>
                    <a:pt x="50" y="567"/>
                  </a:lnTo>
                  <a:lnTo>
                    <a:pt x="50" y="565"/>
                  </a:lnTo>
                  <a:lnTo>
                    <a:pt x="52" y="565"/>
                  </a:lnTo>
                  <a:lnTo>
                    <a:pt x="54" y="567"/>
                  </a:lnTo>
                  <a:lnTo>
                    <a:pt x="56" y="565"/>
                  </a:lnTo>
                  <a:lnTo>
                    <a:pt x="58" y="565"/>
                  </a:lnTo>
                  <a:lnTo>
                    <a:pt x="60" y="567"/>
                  </a:lnTo>
                  <a:lnTo>
                    <a:pt x="62" y="569"/>
                  </a:lnTo>
                  <a:lnTo>
                    <a:pt x="64" y="569"/>
                  </a:lnTo>
                  <a:lnTo>
                    <a:pt x="66" y="571"/>
                  </a:lnTo>
                  <a:lnTo>
                    <a:pt x="66" y="569"/>
                  </a:lnTo>
                  <a:lnTo>
                    <a:pt x="68" y="571"/>
                  </a:lnTo>
                  <a:lnTo>
                    <a:pt x="68" y="573"/>
                  </a:lnTo>
                  <a:lnTo>
                    <a:pt x="72" y="573"/>
                  </a:lnTo>
                  <a:lnTo>
                    <a:pt x="72" y="575"/>
                  </a:lnTo>
                  <a:lnTo>
                    <a:pt x="72" y="575"/>
                  </a:lnTo>
                  <a:lnTo>
                    <a:pt x="74" y="575"/>
                  </a:lnTo>
                  <a:lnTo>
                    <a:pt x="74" y="573"/>
                  </a:lnTo>
                  <a:lnTo>
                    <a:pt x="74" y="571"/>
                  </a:lnTo>
                  <a:lnTo>
                    <a:pt x="74" y="569"/>
                  </a:lnTo>
                  <a:lnTo>
                    <a:pt x="74" y="567"/>
                  </a:lnTo>
                  <a:lnTo>
                    <a:pt x="72" y="565"/>
                  </a:lnTo>
                  <a:lnTo>
                    <a:pt x="72" y="563"/>
                  </a:lnTo>
                  <a:lnTo>
                    <a:pt x="70" y="561"/>
                  </a:lnTo>
                  <a:lnTo>
                    <a:pt x="70" y="559"/>
                  </a:lnTo>
                  <a:lnTo>
                    <a:pt x="68" y="557"/>
                  </a:lnTo>
                  <a:lnTo>
                    <a:pt x="70" y="555"/>
                  </a:lnTo>
                  <a:lnTo>
                    <a:pt x="70" y="553"/>
                  </a:lnTo>
                  <a:lnTo>
                    <a:pt x="68" y="553"/>
                  </a:lnTo>
                  <a:lnTo>
                    <a:pt x="64" y="553"/>
                  </a:lnTo>
                  <a:lnTo>
                    <a:pt x="64" y="555"/>
                  </a:lnTo>
                  <a:lnTo>
                    <a:pt x="62" y="557"/>
                  </a:lnTo>
                  <a:lnTo>
                    <a:pt x="60" y="557"/>
                  </a:lnTo>
                  <a:lnTo>
                    <a:pt x="58" y="555"/>
                  </a:lnTo>
                  <a:lnTo>
                    <a:pt x="56" y="555"/>
                  </a:lnTo>
                  <a:lnTo>
                    <a:pt x="54" y="555"/>
                  </a:lnTo>
                  <a:lnTo>
                    <a:pt x="54" y="553"/>
                  </a:lnTo>
                  <a:lnTo>
                    <a:pt x="54" y="551"/>
                  </a:lnTo>
                  <a:lnTo>
                    <a:pt x="52" y="551"/>
                  </a:lnTo>
                  <a:lnTo>
                    <a:pt x="50" y="549"/>
                  </a:lnTo>
                  <a:lnTo>
                    <a:pt x="48" y="549"/>
                  </a:lnTo>
                  <a:lnTo>
                    <a:pt x="48" y="547"/>
                  </a:lnTo>
                  <a:lnTo>
                    <a:pt x="50" y="547"/>
                  </a:lnTo>
                  <a:lnTo>
                    <a:pt x="52" y="547"/>
                  </a:lnTo>
                  <a:lnTo>
                    <a:pt x="54" y="545"/>
                  </a:lnTo>
                  <a:lnTo>
                    <a:pt x="54" y="543"/>
                  </a:lnTo>
                  <a:lnTo>
                    <a:pt x="56" y="543"/>
                  </a:lnTo>
                  <a:lnTo>
                    <a:pt x="58" y="541"/>
                  </a:lnTo>
                  <a:lnTo>
                    <a:pt x="60" y="539"/>
                  </a:lnTo>
                  <a:lnTo>
                    <a:pt x="62" y="539"/>
                  </a:lnTo>
                  <a:lnTo>
                    <a:pt x="62" y="537"/>
                  </a:lnTo>
                  <a:lnTo>
                    <a:pt x="62" y="535"/>
                  </a:lnTo>
                  <a:lnTo>
                    <a:pt x="62" y="531"/>
                  </a:lnTo>
                  <a:lnTo>
                    <a:pt x="64" y="531"/>
                  </a:lnTo>
                  <a:lnTo>
                    <a:pt x="66" y="531"/>
                  </a:lnTo>
                  <a:lnTo>
                    <a:pt x="68" y="529"/>
                  </a:lnTo>
                  <a:lnTo>
                    <a:pt x="70" y="527"/>
                  </a:lnTo>
                  <a:lnTo>
                    <a:pt x="72" y="525"/>
                  </a:lnTo>
                  <a:lnTo>
                    <a:pt x="72" y="525"/>
                  </a:lnTo>
                  <a:lnTo>
                    <a:pt x="74" y="525"/>
                  </a:lnTo>
                  <a:lnTo>
                    <a:pt x="76" y="525"/>
                  </a:lnTo>
                  <a:lnTo>
                    <a:pt x="78" y="525"/>
                  </a:lnTo>
                  <a:lnTo>
                    <a:pt x="78" y="523"/>
                  </a:lnTo>
                  <a:lnTo>
                    <a:pt x="80" y="51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6" name="Freeform 71">
              <a:extLst>
                <a:ext uri="{FF2B5EF4-FFF2-40B4-BE49-F238E27FC236}">
                  <a16:creationId xmlns:a16="http://schemas.microsoft.com/office/drawing/2014/main" id="{C9E2DBF0-D139-4F0B-9332-8BD9B9F7D152}"/>
                </a:ext>
              </a:extLst>
            </p:cNvPr>
            <p:cNvSpPr>
              <a:spLocks/>
            </p:cNvSpPr>
            <p:nvPr/>
          </p:nvSpPr>
          <p:spPr bwMode="auto">
            <a:xfrm>
              <a:off x="3086155" y="4165220"/>
              <a:ext cx="1906" cy="1905"/>
            </a:xfrm>
            <a:custGeom>
              <a:avLst/>
              <a:gdLst/>
              <a:ahLst/>
              <a:cxnLst>
                <a:cxn ang="0">
                  <a:pos x="0" y="2"/>
                </a:cxn>
                <a:cxn ang="0">
                  <a:pos x="2" y="2"/>
                </a:cxn>
                <a:cxn ang="0">
                  <a:pos x="2" y="0"/>
                </a:cxn>
                <a:cxn ang="0">
                  <a:pos x="0" y="2"/>
                </a:cxn>
              </a:cxnLst>
              <a:rect l="0" t="0" r="r" b="b"/>
              <a:pathLst>
                <a:path w="2" h="2">
                  <a:moveTo>
                    <a:pt x="0" y="2"/>
                  </a:moveTo>
                  <a:lnTo>
                    <a:pt x="2" y="2"/>
                  </a:lnTo>
                  <a:lnTo>
                    <a:pt x="2" y="0"/>
                  </a:lnTo>
                  <a:lnTo>
                    <a:pt x="0" y="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7" name="Freeform 72">
              <a:extLst>
                <a:ext uri="{FF2B5EF4-FFF2-40B4-BE49-F238E27FC236}">
                  <a16:creationId xmlns:a16="http://schemas.microsoft.com/office/drawing/2014/main" id="{117299CB-187E-4B6B-94AF-7FE436831E02}"/>
                </a:ext>
              </a:extLst>
            </p:cNvPr>
            <p:cNvSpPr>
              <a:spLocks/>
            </p:cNvSpPr>
            <p:nvPr/>
          </p:nvSpPr>
          <p:spPr bwMode="auto">
            <a:xfrm>
              <a:off x="3051839" y="4127121"/>
              <a:ext cx="3813" cy="1905"/>
            </a:xfrm>
            <a:custGeom>
              <a:avLst/>
              <a:gdLst/>
              <a:ahLst/>
              <a:cxnLst>
                <a:cxn ang="0">
                  <a:pos x="0" y="0"/>
                </a:cxn>
                <a:cxn ang="0">
                  <a:pos x="0" y="2"/>
                </a:cxn>
                <a:cxn ang="0">
                  <a:pos x="2" y="2"/>
                </a:cxn>
                <a:cxn ang="0">
                  <a:pos x="4" y="2"/>
                </a:cxn>
                <a:cxn ang="0">
                  <a:pos x="4" y="0"/>
                </a:cxn>
                <a:cxn ang="0">
                  <a:pos x="2" y="0"/>
                </a:cxn>
                <a:cxn ang="0">
                  <a:pos x="0" y="0"/>
                </a:cxn>
              </a:cxnLst>
              <a:rect l="0" t="0" r="r" b="b"/>
              <a:pathLst>
                <a:path w="4" h="2">
                  <a:moveTo>
                    <a:pt x="0" y="0"/>
                  </a:moveTo>
                  <a:lnTo>
                    <a:pt x="0" y="2"/>
                  </a:lnTo>
                  <a:lnTo>
                    <a:pt x="2" y="2"/>
                  </a:lnTo>
                  <a:lnTo>
                    <a:pt x="4" y="2"/>
                  </a:lnTo>
                  <a:lnTo>
                    <a:pt x="4" y="0"/>
                  </a:lnTo>
                  <a:lnTo>
                    <a:pt x="2" y="0"/>
                  </a:lnTo>
                  <a:lnTo>
                    <a:pt x="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8" name="Freeform 73">
              <a:extLst>
                <a:ext uri="{FF2B5EF4-FFF2-40B4-BE49-F238E27FC236}">
                  <a16:creationId xmlns:a16="http://schemas.microsoft.com/office/drawing/2014/main" id="{49ECD33A-261F-4714-BE78-B0DAACC2E8E3}"/>
                </a:ext>
              </a:extLst>
            </p:cNvPr>
            <p:cNvSpPr>
              <a:spLocks/>
            </p:cNvSpPr>
            <p:nvPr/>
          </p:nvSpPr>
          <p:spPr bwMode="auto">
            <a:xfrm>
              <a:off x="3032774" y="4127121"/>
              <a:ext cx="19065" cy="5715"/>
            </a:xfrm>
            <a:custGeom>
              <a:avLst/>
              <a:gdLst/>
              <a:ahLst/>
              <a:cxnLst>
                <a:cxn ang="0">
                  <a:pos x="16" y="2"/>
                </a:cxn>
                <a:cxn ang="0">
                  <a:pos x="16" y="0"/>
                </a:cxn>
                <a:cxn ang="0">
                  <a:pos x="16" y="0"/>
                </a:cxn>
                <a:cxn ang="0">
                  <a:pos x="14" y="0"/>
                </a:cxn>
                <a:cxn ang="0">
                  <a:pos x="14" y="0"/>
                </a:cxn>
                <a:cxn ang="0">
                  <a:pos x="12" y="0"/>
                </a:cxn>
                <a:cxn ang="0">
                  <a:pos x="12" y="0"/>
                </a:cxn>
                <a:cxn ang="0">
                  <a:pos x="10" y="0"/>
                </a:cxn>
                <a:cxn ang="0">
                  <a:pos x="8" y="0"/>
                </a:cxn>
                <a:cxn ang="0">
                  <a:pos x="6" y="0"/>
                </a:cxn>
                <a:cxn ang="0">
                  <a:pos x="6" y="0"/>
                </a:cxn>
                <a:cxn ang="0">
                  <a:pos x="6" y="0"/>
                </a:cxn>
                <a:cxn ang="0">
                  <a:pos x="4" y="0"/>
                </a:cxn>
                <a:cxn ang="0">
                  <a:pos x="2" y="0"/>
                </a:cxn>
                <a:cxn ang="0">
                  <a:pos x="2" y="2"/>
                </a:cxn>
                <a:cxn ang="0">
                  <a:pos x="0" y="4"/>
                </a:cxn>
                <a:cxn ang="0">
                  <a:pos x="2" y="4"/>
                </a:cxn>
                <a:cxn ang="0">
                  <a:pos x="4" y="4"/>
                </a:cxn>
                <a:cxn ang="0">
                  <a:pos x="4" y="2"/>
                </a:cxn>
                <a:cxn ang="0">
                  <a:pos x="6" y="2"/>
                </a:cxn>
                <a:cxn ang="0">
                  <a:pos x="6" y="2"/>
                </a:cxn>
                <a:cxn ang="0">
                  <a:pos x="6" y="4"/>
                </a:cxn>
                <a:cxn ang="0">
                  <a:pos x="8" y="4"/>
                </a:cxn>
                <a:cxn ang="0">
                  <a:pos x="10" y="4"/>
                </a:cxn>
                <a:cxn ang="0">
                  <a:pos x="12" y="4"/>
                </a:cxn>
                <a:cxn ang="0">
                  <a:pos x="12" y="6"/>
                </a:cxn>
                <a:cxn ang="0">
                  <a:pos x="14" y="6"/>
                </a:cxn>
                <a:cxn ang="0">
                  <a:pos x="16" y="6"/>
                </a:cxn>
                <a:cxn ang="0">
                  <a:pos x="18" y="6"/>
                </a:cxn>
                <a:cxn ang="0">
                  <a:pos x="20" y="6"/>
                </a:cxn>
                <a:cxn ang="0">
                  <a:pos x="20" y="4"/>
                </a:cxn>
                <a:cxn ang="0">
                  <a:pos x="20" y="2"/>
                </a:cxn>
                <a:cxn ang="0">
                  <a:pos x="18" y="2"/>
                </a:cxn>
                <a:cxn ang="0">
                  <a:pos x="16" y="2"/>
                </a:cxn>
              </a:cxnLst>
              <a:rect l="0" t="0" r="r" b="b"/>
              <a:pathLst>
                <a:path w="20" h="6">
                  <a:moveTo>
                    <a:pt x="16" y="2"/>
                  </a:moveTo>
                  <a:lnTo>
                    <a:pt x="16" y="0"/>
                  </a:lnTo>
                  <a:lnTo>
                    <a:pt x="16" y="0"/>
                  </a:lnTo>
                  <a:lnTo>
                    <a:pt x="14" y="0"/>
                  </a:lnTo>
                  <a:lnTo>
                    <a:pt x="14" y="0"/>
                  </a:lnTo>
                  <a:lnTo>
                    <a:pt x="12" y="0"/>
                  </a:lnTo>
                  <a:lnTo>
                    <a:pt x="12" y="0"/>
                  </a:lnTo>
                  <a:lnTo>
                    <a:pt x="10" y="0"/>
                  </a:lnTo>
                  <a:lnTo>
                    <a:pt x="8" y="0"/>
                  </a:lnTo>
                  <a:lnTo>
                    <a:pt x="6" y="0"/>
                  </a:lnTo>
                  <a:lnTo>
                    <a:pt x="6" y="0"/>
                  </a:lnTo>
                  <a:lnTo>
                    <a:pt x="6" y="0"/>
                  </a:lnTo>
                  <a:lnTo>
                    <a:pt x="4" y="0"/>
                  </a:lnTo>
                  <a:lnTo>
                    <a:pt x="2" y="0"/>
                  </a:lnTo>
                  <a:lnTo>
                    <a:pt x="2" y="2"/>
                  </a:lnTo>
                  <a:lnTo>
                    <a:pt x="0" y="4"/>
                  </a:lnTo>
                  <a:lnTo>
                    <a:pt x="2" y="4"/>
                  </a:lnTo>
                  <a:lnTo>
                    <a:pt x="4" y="4"/>
                  </a:lnTo>
                  <a:lnTo>
                    <a:pt x="4" y="2"/>
                  </a:lnTo>
                  <a:lnTo>
                    <a:pt x="6" y="2"/>
                  </a:lnTo>
                  <a:lnTo>
                    <a:pt x="6" y="2"/>
                  </a:lnTo>
                  <a:lnTo>
                    <a:pt x="6" y="4"/>
                  </a:lnTo>
                  <a:lnTo>
                    <a:pt x="8" y="4"/>
                  </a:lnTo>
                  <a:lnTo>
                    <a:pt x="10" y="4"/>
                  </a:lnTo>
                  <a:lnTo>
                    <a:pt x="12" y="4"/>
                  </a:lnTo>
                  <a:lnTo>
                    <a:pt x="12" y="6"/>
                  </a:lnTo>
                  <a:lnTo>
                    <a:pt x="14" y="6"/>
                  </a:lnTo>
                  <a:lnTo>
                    <a:pt x="16" y="6"/>
                  </a:lnTo>
                  <a:lnTo>
                    <a:pt x="18" y="6"/>
                  </a:lnTo>
                  <a:lnTo>
                    <a:pt x="20" y="6"/>
                  </a:lnTo>
                  <a:lnTo>
                    <a:pt x="20" y="4"/>
                  </a:lnTo>
                  <a:lnTo>
                    <a:pt x="20" y="2"/>
                  </a:lnTo>
                  <a:lnTo>
                    <a:pt x="18" y="2"/>
                  </a:lnTo>
                  <a:lnTo>
                    <a:pt x="16" y="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9" name="Freeform 74">
              <a:extLst>
                <a:ext uri="{FF2B5EF4-FFF2-40B4-BE49-F238E27FC236}">
                  <a16:creationId xmlns:a16="http://schemas.microsoft.com/office/drawing/2014/main" id="{813FD26E-BE69-46AB-826B-422458451C49}"/>
                </a:ext>
              </a:extLst>
            </p:cNvPr>
            <p:cNvSpPr>
              <a:spLocks/>
            </p:cNvSpPr>
            <p:nvPr/>
          </p:nvSpPr>
          <p:spPr bwMode="auto">
            <a:xfrm>
              <a:off x="3097594" y="4170935"/>
              <a:ext cx="5719" cy="1905"/>
            </a:xfrm>
            <a:custGeom>
              <a:avLst/>
              <a:gdLst/>
              <a:ahLst/>
              <a:cxnLst>
                <a:cxn ang="0">
                  <a:pos x="4" y="0"/>
                </a:cxn>
                <a:cxn ang="0">
                  <a:pos x="2" y="0"/>
                </a:cxn>
                <a:cxn ang="0">
                  <a:pos x="0" y="0"/>
                </a:cxn>
                <a:cxn ang="0">
                  <a:pos x="0" y="2"/>
                </a:cxn>
                <a:cxn ang="0">
                  <a:pos x="2" y="2"/>
                </a:cxn>
                <a:cxn ang="0">
                  <a:pos x="4" y="2"/>
                </a:cxn>
                <a:cxn ang="0">
                  <a:pos x="4" y="2"/>
                </a:cxn>
                <a:cxn ang="0">
                  <a:pos x="6" y="2"/>
                </a:cxn>
                <a:cxn ang="0">
                  <a:pos x="6" y="2"/>
                </a:cxn>
                <a:cxn ang="0">
                  <a:pos x="6" y="0"/>
                </a:cxn>
                <a:cxn ang="0">
                  <a:pos x="4" y="0"/>
                </a:cxn>
              </a:cxnLst>
              <a:rect l="0" t="0" r="r" b="b"/>
              <a:pathLst>
                <a:path w="6" h="2">
                  <a:moveTo>
                    <a:pt x="4" y="0"/>
                  </a:moveTo>
                  <a:lnTo>
                    <a:pt x="2" y="0"/>
                  </a:lnTo>
                  <a:lnTo>
                    <a:pt x="0" y="0"/>
                  </a:lnTo>
                  <a:lnTo>
                    <a:pt x="0" y="2"/>
                  </a:lnTo>
                  <a:lnTo>
                    <a:pt x="2" y="2"/>
                  </a:lnTo>
                  <a:lnTo>
                    <a:pt x="4" y="2"/>
                  </a:lnTo>
                  <a:lnTo>
                    <a:pt x="4" y="2"/>
                  </a:lnTo>
                  <a:lnTo>
                    <a:pt x="6" y="2"/>
                  </a:lnTo>
                  <a:lnTo>
                    <a:pt x="6" y="2"/>
                  </a:lnTo>
                  <a:lnTo>
                    <a:pt x="6" y="0"/>
                  </a:lnTo>
                  <a:lnTo>
                    <a:pt x="4"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80" name="Rectangle 75">
              <a:extLst>
                <a:ext uri="{FF2B5EF4-FFF2-40B4-BE49-F238E27FC236}">
                  <a16:creationId xmlns:a16="http://schemas.microsoft.com/office/drawing/2014/main" id="{06A040FF-21B5-4735-9207-152E86557A77}"/>
                </a:ext>
              </a:extLst>
            </p:cNvPr>
            <p:cNvSpPr>
              <a:spLocks noChangeArrowheads="1"/>
            </p:cNvSpPr>
            <p:nvPr/>
          </p:nvSpPr>
          <p:spPr bwMode="auto">
            <a:xfrm>
              <a:off x="3088062" y="4167125"/>
              <a:ext cx="1906" cy="1905"/>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81" name="Freeform 76">
              <a:extLst>
                <a:ext uri="{FF2B5EF4-FFF2-40B4-BE49-F238E27FC236}">
                  <a16:creationId xmlns:a16="http://schemas.microsoft.com/office/drawing/2014/main" id="{E0D9A36C-01A3-4DE1-8E8E-394DEAFE157B}"/>
                </a:ext>
              </a:extLst>
            </p:cNvPr>
            <p:cNvSpPr>
              <a:spLocks/>
            </p:cNvSpPr>
            <p:nvPr/>
          </p:nvSpPr>
          <p:spPr bwMode="auto">
            <a:xfrm>
              <a:off x="3080436" y="4125216"/>
              <a:ext cx="3813" cy="3810"/>
            </a:xfrm>
            <a:custGeom>
              <a:avLst/>
              <a:gdLst/>
              <a:ahLst/>
              <a:cxnLst>
                <a:cxn ang="0">
                  <a:pos x="4" y="4"/>
                </a:cxn>
                <a:cxn ang="0">
                  <a:pos x="4" y="2"/>
                </a:cxn>
                <a:cxn ang="0">
                  <a:pos x="4" y="2"/>
                </a:cxn>
                <a:cxn ang="0">
                  <a:pos x="4" y="0"/>
                </a:cxn>
                <a:cxn ang="0">
                  <a:pos x="2" y="0"/>
                </a:cxn>
                <a:cxn ang="0">
                  <a:pos x="0" y="0"/>
                </a:cxn>
                <a:cxn ang="0">
                  <a:pos x="0" y="2"/>
                </a:cxn>
                <a:cxn ang="0">
                  <a:pos x="0" y="2"/>
                </a:cxn>
                <a:cxn ang="0">
                  <a:pos x="2" y="2"/>
                </a:cxn>
                <a:cxn ang="0">
                  <a:pos x="2" y="4"/>
                </a:cxn>
                <a:cxn ang="0">
                  <a:pos x="4" y="4"/>
                </a:cxn>
              </a:cxnLst>
              <a:rect l="0" t="0" r="r" b="b"/>
              <a:pathLst>
                <a:path w="4" h="4">
                  <a:moveTo>
                    <a:pt x="4" y="4"/>
                  </a:moveTo>
                  <a:lnTo>
                    <a:pt x="4" y="2"/>
                  </a:lnTo>
                  <a:lnTo>
                    <a:pt x="4" y="2"/>
                  </a:lnTo>
                  <a:lnTo>
                    <a:pt x="4" y="0"/>
                  </a:lnTo>
                  <a:lnTo>
                    <a:pt x="2" y="0"/>
                  </a:lnTo>
                  <a:lnTo>
                    <a:pt x="0" y="0"/>
                  </a:lnTo>
                  <a:lnTo>
                    <a:pt x="0" y="2"/>
                  </a:lnTo>
                  <a:lnTo>
                    <a:pt x="0" y="2"/>
                  </a:lnTo>
                  <a:lnTo>
                    <a:pt x="2" y="2"/>
                  </a:lnTo>
                  <a:lnTo>
                    <a:pt x="2" y="4"/>
                  </a:lnTo>
                  <a:lnTo>
                    <a:pt x="4" y="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82" name="Freeform 77">
              <a:extLst>
                <a:ext uri="{FF2B5EF4-FFF2-40B4-BE49-F238E27FC236}">
                  <a16:creationId xmlns:a16="http://schemas.microsoft.com/office/drawing/2014/main" id="{AE3B7B6F-DF12-4E2B-9745-595275C9F7A7}"/>
                </a:ext>
              </a:extLst>
            </p:cNvPr>
            <p:cNvSpPr>
              <a:spLocks/>
            </p:cNvSpPr>
            <p:nvPr/>
          </p:nvSpPr>
          <p:spPr bwMode="auto">
            <a:xfrm>
              <a:off x="3080436" y="4108071"/>
              <a:ext cx="1906" cy="1905"/>
            </a:xfrm>
            <a:custGeom>
              <a:avLst/>
              <a:gdLst/>
              <a:ahLst/>
              <a:cxnLst>
                <a:cxn ang="0">
                  <a:pos x="2" y="2"/>
                </a:cxn>
                <a:cxn ang="0">
                  <a:pos x="0" y="0"/>
                </a:cxn>
                <a:cxn ang="0">
                  <a:pos x="0" y="2"/>
                </a:cxn>
                <a:cxn ang="0">
                  <a:pos x="2" y="2"/>
                </a:cxn>
              </a:cxnLst>
              <a:rect l="0" t="0" r="r" b="b"/>
              <a:pathLst>
                <a:path w="2" h="2">
                  <a:moveTo>
                    <a:pt x="2" y="2"/>
                  </a:moveTo>
                  <a:lnTo>
                    <a:pt x="0" y="0"/>
                  </a:lnTo>
                  <a:lnTo>
                    <a:pt x="0" y="2"/>
                  </a:lnTo>
                  <a:lnTo>
                    <a:pt x="2" y="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83" name="Rectangle 78">
              <a:extLst>
                <a:ext uri="{FF2B5EF4-FFF2-40B4-BE49-F238E27FC236}">
                  <a16:creationId xmlns:a16="http://schemas.microsoft.com/office/drawing/2014/main" id="{3C77C9DA-32C4-46B8-9074-E4679F376690}"/>
                </a:ext>
              </a:extLst>
            </p:cNvPr>
            <p:cNvSpPr>
              <a:spLocks noChangeArrowheads="1"/>
            </p:cNvSpPr>
            <p:nvPr/>
          </p:nvSpPr>
          <p:spPr bwMode="auto">
            <a:xfrm>
              <a:off x="3213888" y="4153790"/>
              <a:ext cx="1906" cy="1905"/>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84" name="Freeform 79">
              <a:extLst>
                <a:ext uri="{FF2B5EF4-FFF2-40B4-BE49-F238E27FC236}">
                  <a16:creationId xmlns:a16="http://schemas.microsoft.com/office/drawing/2014/main" id="{D09B7573-3495-4599-A94B-FC9C10DA0FBD}"/>
                </a:ext>
              </a:extLst>
            </p:cNvPr>
            <p:cNvSpPr>
              <a:spLocks/>
            </p:cNvSpPr>
            <p:nvPr/>
          </p:nvSpPr>
          <p:spPr bwMode="auto">
            <a:xfrm>
              <a:off x="3042306" y="3938530"/>
              <a:ext cx="238308" cy="306699"/>
            </a:xfrm>
            <a:custGeom>
              <a:avLst/>
              <a:gdLst/>
              <a:ahLst/>
              <a:cxnLst>
                <a:cxn ang="0">
                  <a:pos x="248" y="94"/>
                </a:cxn>
                <a:cxn ang="0">
                  <a:pos x="238" y="80"/>
                </a:cxn>
                <a:cxn ang="0">
                  <a:pos x="224" y="90"/>
                </a:cxn>
                <a:cxn ang="0">
                  <a:pos x="208" y="86"/>
                </a:cxn>
                <a:cxn ang="0">
                  <a:pos x="214" y="76"/>
                </a:cxn>
                <a:cxn ang="0">
                  <a:pos x="188" y="72"/>
                </a:cxn>
                <a:cxn ang="0">
                  <a:pos x="188" y="54"/>
                </a:cxn>
                <a:cxn ang="0">
                  <a:pos x="188" y="46"/>
                </a:cxn>
                <a:cxn ang="0">
                  <a:pos x="172" y="56"/>
                </a:cxn>
                <a:cxn ang="0">
                  <a:pos x="178" y="34"/>
                </a:cxn>
                <a:cxn ang="0">
                  <a:pos x="176" y="10"/>
                </a:cxn>
                <a:cxn ang="0">
                  <a:pos x="136" y="2"/>
                </a:cxn>
                <a:cxn ang="0">
                  <a:pos x="106" y="4"/>
                </a:cxn>
                <a:cxn ang="0">
                  <a:pos x="90" y="14"/>
                </a:cxn>
                <a:cxn ang="0">
                  <a:pos x="76" y="8"/>
                </a:cxn>
                <a:cxn ang="0">
                  <a:pos x="62" y="20"/>
                </a:cxn>
                <a:cxn ang="0">
                  <a:pos x="50" y="40"/>
                </a:cxn>
                <a:cxn ang="0">
                  <a:pos x="46" y="62"/>
                </a:cxn>
                <a:cxn ang="0">
                  <a:pos x="44" y="82"/>
                </a:cxn>
                <a:cxn ang="0">
                  <a:pos x="30" y="92"/>
                </a:cxn>
                <a:cxn ang="0">
                  <a:pos x="14" y="146"/>
                </a:cxn>
                <a:cxn ang="0">
                  <a:pos x="8" y="158"/>
                </a:cxn>
                <a:cxn ang="0">
                  <a:pos x="18" y="156"/>
                </a:cxn>
                <a:cxn ang="0">
                  <a:pos x="22" y="162"/>
                </a:cxn>
                <a:cxn ang="0">
                  <a:pos x="18" y="176"/>
                </a:cxn>
                <a:cxn ang="0">
                  <a:pos x="26" y="184"/>
                </a:cxn>
                <a:cxn ang="0">
                  <a:pos x="32" y="186"/>
                </a:cxn>
                <a:cxn ang="0">
                  <a:pos x="32" y="174"/>
                </a:cxn>
                <a:cxn ang="0">
                  <a:pos x="48" y="174"/>
                </a:cxn>
                <a:cxn ang="0">
                  <a:pos x="60" y="170"/>
                </a:cxn>
                <a:cxn ang="0">
                  <a:pos x="54" y="186"/>
                </a:cxn>
                <a:cxn ang="0">
                  <a:pos x="62" y="190"/>
                </a:cxn>
                <a:cxn ang="0">
                  <a:pos x="50" y="194"/>
                </a:cxn>
                <a:cxn ang="0">
                  <a:pos x="40" y="206"/>
                </a:cxn>
                <a:cxn ang="0">
                  <a:pos x="52" y="222"/>
                </a:cxn>
                <a:cxn ang="0">
                  <a:pos x="62" y="234"/>
                </a:cxn>
                <a:cxn ang="0">
                  <a:pos x="80" y="226"/>
                </a:cxn>
                <a:cxn ang="0">
                  <a:pos x="86" y="236"/>
                </a:cxn>
                <a:cxn ang="0">
                  <a:pos x="92" y="248"/>
                </a:cxn>
                <a:cxn ang="0">
                  <a:pos x="108" y="246"/>
                </a:cxn>
                <a:cxn ang="0">
                  <a:pos x="114" y="262"/>
                </a:cxn>
                <a:cxn ang="0">
                  <a:pos x="112" y="278"/>
                </a:cxn>
                <a:cxn ang="0">
                  <a:pos x="116" y="288"/>
                </a:cxn>
                <a:cxn ang="0">
                  <a:pos x="130" y="296"/>
                </a:cxn>
                <a:cxn ang="0">
                  <a:pos x="124" y="314"/>
                </a:cxn>
                <a:cxn ang="0">
                  <a:pos x="134" y="322"/>
                </a:cxn>
                <a:cxn ang="0">
                  <a:pos x="140" y="308"/>
                </a:cxn>
                <a:cxn ang="0">
                  <a:pos x="152" y="294"/>
                </a:cxn>
                <a:cxn ang="0">
                  <a:pos x="168" y="280"/>
                </a:cxn>
                <a:cxn ang="0">
                  <a:pos x="178" y="262"/>
                </a:cxn>
                <a:cxn ang="0">
                  <a:pos x="164" y="246"/>
                </a:cxn>
                <a:cxn ang="0">
                  <a:pos x="152" y="236"/>
                </a:cxn>
                <a:cxn ang="0">
                  <a:pos x="168" y="226"/>
                </a:cxn>
                <a:cxn ang="0">
                  <a:pos x="186" y="222"/>
                </a:cxn>
                <a:cxn ang="0">
                  <a:pos x="192" y="208"/>
                </a:cxn>
                <a:cxn ang="0">
                  <a:pos x="186" y="186"/>
                </a:cxn>
                <a:cxn ang="0">
                  <a:pos x="196" y="166"/>
                </a:cxn>
                <a:cxn ang="0">
                  <a:pos x="218" y="154"/>
                </a:cxn>
                <a:cxn ang="0">
                  <a:pos x="236" y="146"/>
                </a:cxn>
                <a:cxn ang="0">
                  <a:pos x="244" y="126"/>
                </a:cxn>
              </a:cxnLst>
              <a:rect l="0" t="0" r="r" b="b"/>
              <a:pathLst>
                <a:path w="250" h="322">
                  <a:moveTo>
                    <a:pt x="248" y="116"/>
                  </a:moveTo>
                  <a:lnTo>
                    <a:pt x="248" y="114"/>
                  </a:lnTo>
                  <a:lnTo>
                    <a:pt x="248" y="112"/>
                  </a:lnTo>
                  <a:lnTo>
                    <a:pt x="248" y="110"/>
                  </a:lnTo>
                  <a:lnTo>
                    <a:pt x="248" y="108"/>
                  </a:lnTo>
                  <a:lnTo>
                    <a:pt x="248" y="106"/>
                  </a:lnTo>
                  <a:lnTo>
                    <a:pt x="248" y="104"/>
                  </a:lnTo>
                  <a:lnTo>
                    <a:pt x="248" y="102"/>
                  </a:lnTo>
                  <a:lnTo>
                    <a:pt x="246" y="102"/>
                  </a:lnTo>
                  <a:lnTo>
                    <a:pt x="248" y="102"/>
                  </a:lnTo>
                  <a:lnTo>
                    <a:pt x="248" y="100"/>
                  </a:lnTo>
                  <a:lnTo>
                    <a:pt x="248" y="98"/>
                  </a:lnTo>
                  <a:lnTo>
                    <a:pt x="246" y="96"/>
                  </a:lnTo>
                  <a:lnTo>
                    <a:pt x="248" y="96"/>
                  </a:lnTo>
                  <a:lnTo>
                    <a:pt x="248" y="94"/>
                  </a:lnTo>
                  <a:lnTo>
                    <a:pt x="248" y="92"/>
                  </a:lnTo>
                  <a:lnTo>
                    <a:pt x="246" y="92"/>
                  </a:lnTo>
                  <a:lnTo>
                    <a:pt x="246" y="90"/>
                  </a:lnTo>
                  <a:lnTo>
                    <a:pt x="244" y="90"/>
                  </a:lnTo>
                  <a:lnTo>
                    <a:pt x="242" y="90"/>
                  </a:lnTo>
                  <a:lnTo>
                    <a:pt x="244" y="88"/>
                  </a:lnTo>
                  <a:lnTo>
                    <a:pt x="246" y="88"/>
                  </a:lnTo>
                  <a:lnTo>
                    <a:pt x="246" y="86"/>
                  </a:lnTo>
                  <a:lnTo>
                    <a:pt x="246" y="84"/>
                  </a:lnTo>
                  <a:lnTo>
                    <a:pt x="246" y="82"/>
                  </a:lnTo>
                  <a:lnTo>
                    <a:pt x="244" y="82"/>
                  </a:lnTo>
                  <a:lnTo>
                    <a:pt x="244" y="80"/>
                  </a:lnTo>
                  <a:lnTo>
                    <a:pt x="242" y="78"/>
                  </a:lnTo>
                  <a:lnTo>
                    <a:pt x="240" y="78"/>
                  </a:lnTo>
                  <a:lnTo>
                    <a:pt x="238" y="80"/>
                  </a:lnTo>
                  <a:lnTo>
                    <a:pt x="236" y="80"/>
                  </a:lnTo>
                  <a:lnTo>
                    <a:pt x="236" y="82"/>
                  </a:lnTo>
                  <a:lnTo>
                    <a:pt x="236" y="84"/>
                  </a:lnTo>
                  <a:lnTo>
                    <a:pt x="234" y="84"/>
                  </a:lnTo>
                  <a:lnTo>
                    <a:pt x="234" y="86"/>
                  </a:lnTo>
                  <a:lnTo>
                    <a:pt x="232" y="84"/>
                  </a:lnTo>
                  <a:lnTo>
                    <a:pt x="230" y="84"/>
                  </a:lnTo>
                  <a:lnTo>
                    <a:pt x="228" y="86"/>
                  </a:lnTo>
                  <a:lnTo>
                    <a:pt x="228" y="88"/>
                  </a:lnTo>
                  <a:lnTo>
                    <a:pt x="226" y="88"/>
                  </a:lnTo>
                  <a:lnTo>
                    <a:pt x="224" y="86"/>
                  </a:lnTo>
                  <a:lnTo>
                    <a:pt x="222" y="86"/>
                  </a:lnTo>
                  <a:lnTo>
                    <a:pt x="222" y="88"/>
                  </a:lnTo>
                  <a:lnTo>
                    <a:pt x="224" y="88"/>
                  </a:lnTo>
                  <a:lnTo>
                    <a:pt x="224" y="90"/>
                  </a:lnTo>
                  <a:lnTo>
                    <a:pt x="222" y="92"/>
                  </a:lnTo>
                  <a:lnTo>
                    <a:pt x="222" y="94"/>
                  </a:lnTo>
                  <a:lnTo>
                    <a:pt x="220" y="94"/>
                  </a:lnTo>
                  <a:lnTo>
                    <a:pt x="220" y="96"/>
                  </a:lnTo>
                  <a:lnTo>
                    <a:pt x="218" y="94"/>
                  </a:lnTo>
                  <a:lnTo>
                    <a:pt x="216" y="94"/>
                  </a:lnTo>
                  <a:lnTo>
                    <a:pt x="214" y="94"/>
                  </a:lnTo>
                  <a:lnTo>
                    <a:pt x="212" y="94"/>
                  </a:lnTo>
                  <a:lnTo>
                    <a:pt x="210" y="96"/>
                  </a:lnTo>
                  <a:lnTo>
                    <a:pt x="210" y="94"/>
                  </a:lnTo>
                  <a:lnTo>
                    <a:pt x="210" y="92"/>
                  </a:lnTo>
                  <a:lnTo>
                    <a:pt x="212" y="90"/>
                  </a:lnTo>
                  <a:lnTo>
                    <a:pt x="212" y="88"/>
                  </a:lnTo>
                  <a:lnTo>
                    <a:pt x="210" y="88"/>
                  </a:lnTo>
                  <a:lnTo>
                    <a:pt x="208" y="86"/>
                  </a:lnTo>
                  <a:lnTo>
                    <a:pt x="206" y="86"/>
                  </a:lnTo>
                  <a:lnTo>
                    <a:pt x="204" y="86"/>
                  </a:lnTo>
                  <a:lnTo>
                    <a:pt x="202" y="84"/>
                  </a:lnTo>
                  <a:lnTo>
                    <a:pt x="202" y="82"/>
                  </a:lnTo>
                  <a:lnTo>
                    <a:pt x="204" y="82"/>
                  </a:lnTo>
                  <a:lnTo>
                    <a:pt x="206" y="82"/>
                  </a:lnTo>
                  <a:lnTo>
                    <a:pt x="208" y="82"/>
                  </a:lnTo>
                  <a:lnTo>
                    <a:pt x="210" y="82"/>
                  </a:lnTo>
                  <a:lnTo>
                    <a:pt x="212" y="82"/>
                  </a:lnTo>
                  <a:lnTo>
                    <a:pt x="212" y="80"/>
                  </a:lnTo>
                  <a:lnTo>
                    <a:pt x="214" y="80"/>
                  </a:lnTo>
                  <a:lnTo>
                    <a:pt x="214" y="78"/>
                  </a:lnTo>
                  <a:lnTo>
                    <a:pt x="216" y="78"/>
                  </a:lnTo>
                  <a:lnTo>
                    <a:pt x="216" y="76"/>
                  </a:lnTo>
                  <a:lnTo>
                    <a:pt x="214" y="76"/>
                  </a:lnTo>
                  <a:lnTo>
                    <a:pt x="214" y="74"/>
                  </a:lnTo>
                  <a:lnTo>
                    <a:pt x="214" y="72"/>
                  </a:lnTo>
                  <a:lnTo>
                    <a:pt x="212" y="70"/>
                  </a:lnTo>
                  <a:lnTo>
                    <a:pt x="210" y="70"/>
                  </a:lnTo>
                  <a:lnTo>
                    <a:pt x="208" y="70"/>
                  </a:lnTo>
                  <a:lnTo>
                    <a:pt x="206" y="70"/>
                  </a:lnTo>
                  <a:lnTo>
                    <a:pt x="204" y="70"/>
                  </a:lnTo>
                  <a:lnTo>
                    <a:pt x="202" y="72"/>
                  </a:lnTo>
                  <a:lnTo>
                    <a:pt x="200" y="72"/>
                  </a:lnTo>
                  <a:lnTo>
                    <a:pt x="198" y="72"/>
                  </a:lnTo>
                  <a:lnTo>
                    <a:pt x="196" y="74"/>
                  </a:lnTo>
                  <a:lnTo>
                    <a:pt x="194" y="74"/>
                  </a:lnTo>
                  <a:lnTo>
                    <a:pt x="192" y="74"/>
                  </a:lnTo>
                  <a:lnTo>
                    <a:pt x="190" y="74"/>
                  </a:lnTo>
                  <a:lnTo>
                    <a:pt x="188" y="72"/>
                  </a:lnTo>
                  <a:lnTo>
                    <a:pt x="190" y="72"/>
                  </a:lnTo>
                  <a:lnTo>
                    <a:pt x="192" y="70"/>
                  </a:lnTo>
                  <a:lnTo>
                    <a:pt x="194" y="70"/>
                  </a:lnTo>
                  <a:lnTo>
                    <a:pt x="194" y="68"/>
                  </a:lnTo>
                  <a:lnTo>
                    <a:pt x="196" y="66"/>
                  </a:lnTo>
                  <a:lnTo>
                    <a:pt x="196" y="64"/>
                  </a:lnTo>
                  <a:lnTo>
                    <a:pt x="194" y="64"/>
                  </a:lnTo>
                  <a:lnTo>
                    <a:pt x="194" y="62"/>
                  </a:lnTo>
                  <a:lnTo>
                    <a:pt x="192" y="62"/>
                  </a:lnTo>
                  <a:lnTo>
                    <a:pt x="192" y="60"/>
                  </a:lnTo>
                  <a:lnTo>
                    <a:pt x="190" y="60"/>
                  </a:lnTo>
                  <a:lnTo>
                    <a:pt x="190" y="58"/>
                  </a:lnTo>
                  <a:lnTo>
                    <a:pt x="188" y="58"/>
                  </a:lnTo>
                  <a:lnTo>
                    <a:pt x="188" y="56"/>
                  </a:lnTo>
                  <a:lnTo>
                    <a:pt x="188" y="54"/>
                  </a:lnTo>
                  <a:lnTo>
                    <a:pt x="190" y="54"/>
                  </a:lnTo>
                  <a:lnTo>
                    <a:pt x="190" y="54"/>
                  </a:lnTo>
                  <a:lnTo>
                    <a:pt x="192" y="52"/>
                  </a:lnTo>
                  <a:lnTo>
                    <a:pt x="194" y="50"/>
                  </a:lnTo>
                  <a:lnTo>
                    <a:pt x="196" y="50"/>
                  </a:lnTo>
                  <a:lnTo>
                    <a:pt x="198" y="50"/>
                  </a:lnTo>
                  <a:lnTo>
                    <a:pt x="200" y="50"/>
                  </a:lnTo>
                  <a:lnTo>
                    <a:pt x="200" y="48"/>
                  </a:lnTo>
                  <a:lnTo>
                    <a:pt x="198" y="46"/>
                  </a:lnTo>
                  <a:lnTo>
                    <a:pt x="198" y="44"/>
                  </a:lnTo>
                  <a:lnTo>
                    <a:pt x="196" y="44"/>
                  </a:lnTo>
                  <a:lnTo>
                    <a:pt x="194" y="44"/>
                  </a:lnTo>
                  <a:lnTo>
                    <a:pt x="192" y="44"/>
                  </a:lnTo>
                  <a:lnTo>
                    <a:pt x="190" y="46"/>
                  </a:lnTo>
                  <a:lnTo>
                    <a:pt x="188" y="46"/>
                  </a:lnTo>
                  <a:lnTo>
                    <a:pt x="188" y="48"/>
                  </a:lnTo>
                  <a:lnTo>
                    <a:pt x="188" y="50"/>
                  </a:lnTo>
                  <a:lnTo>
                    <a:pt x="186" y="50"/>
                  </a:lnTo>
                  <a:lnTo>
                    <a:pt x="184" y="52"/>
                  </a:lnTo>
                  <a:lnTo>
                    <a:pt x="182" y="52"/>
                  </a:lnTo>
                  <a:lnTo>
                    <a:pt x="182" y="54"/>
                  </a:lnTo>
                  <a:lnTo>
                    <a:pt x="182" y="54"/>
                  </a:lnTo>
                  <a:lnTo>
                    <a:pt x="180" y="54"/>
                  </a:lnTo>
                  <a:lnTo>
                    <a:pt x="180" y="56"/>
                  </a:lnTo>
                  <a:lnTo>
                    <a:pt x="178" y="56"/>
                  </a:lnTo>
                  <a:lnTo>
                    <a:pt x="176" y="58"/>
                  </a:lnTo>
                  <a:lnTo>
                    <a:pt x="174" y="58"/>
                  </a:lnTo>
                  <a:lnTo>
                    <a:pt x="172" y="60"/>
                  </a:lnTo>
                  <a:lnTo>
                    <a:pt x="170" y="58"/>
                  </a:lnTo>
                  <a:lnTo>
                    <a:pt x="172" y="56"/>
                  </a:lnTo>
                  <a:lnTo>
                    <a:pt x="172" y="54"/>
                  </a:lnTo>
                  <a:lnTo>
                    <a:pt x="174" y="54"/>
                  </a:lnTo>
                  <a:lnTo>
                    <a:pt x="174" y="54"/>
                  </a:lnTo>
                  <a:lnTo>
                    <a:pt x="174" y="52"/>
                  </a:lnTo>
                  <a:lnTo>
                    <a:pt x="174" y="50"/>
                  </a:lnTo>
                  <a:lnTo>
                    <a:pt x="174" y="48"/>
                  </a:lnTo>
                  <a:lnTo>
                    <a:pt x="174" y="46"/>
                  </a:lnTo>
                  <a:lnTo>
                    <a:pt x="174" y="44"/>
                  </a:lnTo>
                  <a:lnTo>
                    <a:pt x="172" y="42"/>
                  </a:lnTo>
                  <a:lnTo>
                    <a:pt x="172" y="40"/>
                  </a:lnTo>
                  <a:lnTo>
                    <a:pt x="170" y="40"/>
                  </a:lnTo>
                  <a:lnTo>
                    <a:pt x="172" y="38"/>
                  </a:lnTo>
                  <a:lnTo>
                    <a:pt x="174" y="36"/>
                  </a:lnTo>
                  <a:lnTo>
                    <a:pt x="176" y="36"/>
                  </a:lnTo>
                  <a:lnTo>
                    <a:pt x="178" y="34"/>
                  </a:lnTo>
                  <a:lnTo>
                    <a:pt x="178" y="32"/>
                  </a:lnTo>
                  <a:lnTo>
                    <a:pt x="176" y="32"/>
                  </a:lnTo>
                  <a:lnTo>
                    <a:pt x="176" y="30"/>
                  </a:lnTo>
                  <a:lnTo>
                    <a:pt x="178" y="28"/>
                  </a:lnTo>
                  <a:lnTo>
                    <a:pt x="178" y="26"/>
                  </a:lnTo>
                  <a:lnTo>
                    <a:pt x="178" y="24"/>
                  </a:lnTo>
                  <a:lnTo>
                    <a:pt x="178" y="22"/>
                  </a:lnTo>
                  <a:lnTo>
                    <a:pt x="176" y="20"/>
                  </a:lnTo>
                  <a:lnTo>
                    <a:pt x="174" y="20"/>
                  </a:lnTo>
                  <a:lnTo>
                    <a:pt x="174" y="18"/>
                  </a:lnTo>
                  <a:lnTo>
                    <a:pt x="174" y="16"/>
                  </a:lnTo>
                  <a:lnTo>
                    <a:pt x="174" y="14"/>
                  </a:lnTo>
                  <a:lnTo>
                    <a:pt x="176" y="14"/>
                  </a:lnTo>
                  <a:lnTo>
                    <a:pt x="176" y="12"/>
                  </a:lnTo>
                  <a:lnTo>
                    <a:pt x="176" y="10"/>
                  </a:lnTo>
                  <a:lnTo>
                    <a:pt x="174" y="8"/>
                  </a:lnTo>
                  <a:lnTo>
                    <a:pt x="172" y="6"/>
                  </a:lnTo>
                  <a:lnTo>
                    <a:pt x="170" y="6"/>
                  </a:lnTo>
                  <a:lnTo>
                    <a:pt x="170" y="6"/>
                  </a:lnTo>
                  <a:lnTo>
                    <a:pt x="168" y="4"/>
                  </a:lnTo>
                  <a:lnTo>
                    <a:pt x="164" y="2"/>
                  </a:lnTo>
                  <a:lnTo>
                    <a:pt x="160" y="4"/>
                  </a:lnTo>
                  <a:lnTo>
                    <a:pt x="158" y="4"/>
                  </a:lnTo>
                  <a:lnTo>
                    <a:pt x="152" y="4"/>
                  </a:lnTo>
                  <a:lnTo>
                    <a:pt x="144" y="2"/>
                  </a:lnTo>
                  <a:lnTo>
                    <a:pt x="142" y="2"/>
                  </a:lnTo>
                  <a:lnTo>
                    <a:pt x="140" y="2"/>
                  </a:lnTo>
                  <a:lnTo>
                    <a:pt x="140" y="2"/>
                  </a:lnTo>
                  <a:lnTo>
                    <a:pt x="138" y="2"/>
                  </a:lnTo>
                  <a:lnTo>
                    <a:pt x="136" y="2"/>
                  </a:lnTo>
                  <a:lnTo>
                    <a:pt x="134" y="2"/>
                  </a:lnTo>
                  <a:lnTo>
                    <a:pt x="132" y="2"/>
                  </a:lnTo>
                  <a:lnTo>
                    <a:pt x="130" y="2"/>
                  </a:lnTo>
                  <a:lnTo>
                    <a:pt x="128" y="4"/>
                  </a:lnTo>
                  <a:lnTo>
                    <a:pt x="126" y="4"/>
                  </a:lnTo>
                  <a:lnTo>
                    <a:pt x="126" y="2"/>
                  </a:lnTo>
                  <a:lnTo>
                    <a:pt x="124" y="2"/>
                  </a:lnTo>
                  <a:lnTo>
                    <a:pt x="122" y="2"/>
                  </a:lnTo>
                  <a:lnTo>
                    <a:pt x="114" y="2"/>
                  </a:lnTo>
                  <a:lnTo>
                    <a:pt x="112" y="0"/>
                  </a:lnTo>
                  <a:lnTo>
                    <a:pt x="110" y="0"/>
                  </a:lnTo>
                  <a:lnTo>
                    <a:pt x="108" y="0"/>
                  </a:lnTo>
                  <a:lnTo>
                    <a:pt x="108" y="2"/>
                  </a:lnTo>
                  <a:lnTo>
                    <a:pt x="108" y="4"/>
                  </a:lnTo>
                  <a:lnTo>
                    <a:pt x="106" y="4"/>
                  </a:lnTo>
                  <a:lnTo>
                    <a:pt x="106" y="6"/>
                  </a:lnTo>
                  <a:lnTo>
                    <a:pt x="106" y="6"/>
                  </a:lnTo>
                  <a:lnTo>
                    <a:pt x="104" y="6"/>
                  </a:lnTo>
                  <a:lnTo>
                    <a:pt x="104" y="8"/>
                  </a:lnTo>
                  <a:lnTo>
                    <a:pt x="102" y="8"/>
                  </a:lnTo>
                  <a:lnTo>
                    <a:pt x="102" y="10"/>
                  </a:lnTo>
                  <a:lnTo>
                    <a:pt x="100" y="10"/>
                  </a:lnTo>
                  <a:lnTo>
                    <a:pt x="98" y="10"/>
                  </a:lnTo>
                  <a:lnTo>
                    <a:pt x="96" y="10"/>
                  </a:lnTo>
                  <a:lnTo>
                    <a:pt x="94" y="10"/>
                  </a:lnTo>
                  <a:lnTo>
                    <a:pt x="92" y="10"/>
                  </a:lnTo>
                  <a:lnTo>
                    <a:pt x="92" y="10"/>
                  </a:lnTo>
                  <a:lnTo>
                    <a:pt x="92" y="12"/>
                  </a:lnTo>
                  <a:lnTo>
                    <a:pt x="90" y="12"/>
                  </a:lnTo>
                  <a:lnTo>
                    <a:pt x="90" y="14"/>
                  </a:lnTo>
                  <a:lnTo>
                    <a:pt x="90" y="16"/>
                  </a:lnTo>
                  <a:lnTo>
                    <a:pt x="90" y="18"/>
                  </a:lnTo>
                  <a:lnTo>
                    <a:pt x="90" y="20"/>
                  </a:lnTo>
                  <a:lnTo>
                    <a:pt x="88" y="20"/>
                  </a:lnTo>
                  <a:lnTo>
                    <a:pt x="88" y="18"/>
                  </a:lnTo>
                  <a:lnTo>
                    <a:pt x="86" y="18"/>
                  </a:lnTo>
                  <a:lnTo>
                    <a:pt x="84" y="18"/>
                  </a:lnTo>
                  <a:lnTo>
                    <a:pt x="82" y="16"/>
                  </a:lnTo>
                  <a:lnTo>
                    <a:pt x="82" y="14"/>
                  </a:lnTo>
                  <a:lnTo>
                    <a:pt x="80" y="14"/>
                  </a:lnTo>
                  <a:lnTo>
                    <a:pt x="80" y="12"/>
                  </a:lnTo>
                  <a:lnTo>
                    <a:pt x="80" y="10"/>
                  </a:lnTo>
                  <a:lnTo>
                    <a:pt x="78" y="10"/>
                  </a:lnTo>
                  <a:lnTo>
                    <a:pt x="78" y="8"/>
                  </a:lnTo>
                  <a:lnTo>
                    <a:pt x="76" y="8"/>
                  </a:lnTo>
                  <a:lnTo>
                    <a:pt x="76" y="6"/>
                  </a:lnTo>
                  <a:lnTo>
                    <a:pt x="74" y="6"/>
                  </a:lnTo>
                  <a:lnTo>
                    <a:pt x="72" y="6"/>
                  </a:lnTo>
                  <a:lnTo>
                    <a:pt x="70" y="6"/>
                  </a:lnTo>
                  <a:lnTo>
                    <a:pt x="70" y="6"/>
                  </a:lnTo>
                  <a:lnTo>
                    <a:pt x="70" y="8"/>
                  </a:lnTo>
                  <a:lnTo>
                    <a:pt x="68" y="10"/>
                  </a:lnTo>
                  <a:lnTo>
                    <a:pt x="68" y="12"/>
                  </a:lnTo>
                  <a:lnTo>
                    <a:pt x="66" y="12"/>
                  </a:lnTo>
                  <a:lnTo>
                    <a:pt x="66" y="14"/>
                  </a:lnTo>
                  <a:lnTo>
                    <a:pt x="66" y="16"/>
                  </a:lnTo>
                  <a:lnTo>
                    <a:pt x="64" y="16"/>
                  </a:lnTo>
                  <a:lnTo>
                    <a:pt x="64" y="18"/>
                  </a:lnTo>
                  <a:lnTo>
                    <a:pt x="64" y="20"/>
                  </a:lnTo>
                  <a:lnTo>
                    <a:pt x="62" y="20"/>
                  </a:lnTo>
                  <a:lnTo>
                    <a:pt x="62" y="22"/>
                  </a:lnTo>
                  <a:lnTo>
                    <a:pt x="60" y="22"/>
                  </a:lnTo>
                  <a:lnTo>
                    <a:pt x="60" y="24"/>
                  </a:lnTo>
                  <a:lnTo>
                    <a:pt x="58" y="26"/>
                  </a:lnTo>
                  <a:lnTo>
                    <a:pt x="58" y="28"/>
                  </a:lnTo>
                  <a:lnTo>
                    <a:pt x="56" y="28"/>
                  </a:lnTo>
                  <a:lnTo>
                    <a:pt x="54" y="28"/>
                  </a:lnTo>
                  <a:lnTo>
                    <a:pt x="54" y="30"/>
                  </a:lnTo>
                  <a:lnTo>
                    <a:pt x="52" y="30"/>
                  </a:lnTo>
                  <a:lnTo>
                    <a:pt x="50" y="32"/>
                  </a:lnTo>
                  <a:lnTo>
                    <a:pt x="48" y="34"/>
                  </a:lnTo>
                  <a:lnTo>
                    <a:pt x="50" y="34"/>
                  </a:lnTo>
                  <a:lnTo>
                    <a:pt x="50" y="36"/>
                  </a:lnTo>
                  <a:lnTo>
                    <a:pt x="50" y="38"/>
                  </a:lnTo>
                  <a:lnTo>
                    <a:pt x="50" y="40"/>
                  </a:lnTo>
                  <a:lnTo>
                    <a:pt x="50" y="42"/>
                  </a:lnTo>
                  <a:lnTo>
                    <a:pt x="48" y="44"/>
                  </a:lnTo>
                  <a:lnTo>
                    <a:pt x="48" y="46"/>
                  </a:lnTo>
                  <a:lnTo>
                    <a:pt x="48" y="48"/>
                  </a:lnTo>
                  <a:lnTo>
                    <a:pt x="46" y="48"/>
                  </a:lnTo>
                  <a:lnTo>
                    <a:pt x="46" y="50"/>
                  </a:lnTo>
                  <a:lnTo>
                    <a:pt x="46" y="52"/>
                  </a:lnTo>
                  <a:lnTo>
                    <a:pt x="46" y="54"/>
                  </a:lnTo>
                  <a:lnTo>
                    <a:pt x="44" y="54"/>
                  </a:lnTo>
                  <a:lnTo>
                    <a:pt x="44" y="54"/>
                  </a:lnTo>
                  <a:lnTo>
                    <a:pt x="44" y="56"/>
                  </a:lnTo>
                  <a:lnTo>
                    <a:pt x="44" y="58"/>
                  </a:lnTo>
                  <a:lnTo>
                    <a:pt x="46" y="58"/>
                  </a:lnTo>
                  <a:lnTo>
                    <a:pt x="46" y="60"/>
                  </a:lnTo>
                  <a:lnTo>
                    <a:pt x="46" y="62"/>
                  </a:lnTo>
                  <a:lnTo>
                    <a:pt x="46" y="64"/>
                  </a:lnTo>
                  <a:lnTo>
                    <a:pt x="46" y="66"/>
                  </a:lnTo>
                  <a:lnTo>
                    <a:pt x="46" y="68"/>
                  </a:lnTo>
                  <a:lnTo>
                    <a:pt x="46" y="70"/>
                  </a:lnTo>
                  <a:lnTo>
                    <a:pt x="46" y="72"/>
                  </a:lnTo>
                  <a:lnTo>
                    <a:pt x="48" y="72"/>
                  </a:lnTo>
                  <a:lnTo>
                    <a:pt x="48" y="74"/>
                  </a:lnTo>
                  <a:lnTo>
                    <a:pt x="48" y="76"/>
                  </a:lnTo>
                  <a:lnTo>
                    <a:pt x="48" y="78"/>
                  </a:lnTo>
                  <a:lnTo>
                    <a:pt x="46" y="80"/>
                  </a:lnTo>
                  <a:lnTo>
                    <a:pt x="46" y="82"/>
                  </a:lnTo>
                  <a:lnTo>
                    <a:pt x="44" y="84"/>
                  </a:lnTo>
                  <a:lnTo>
                    <a:pt x="44" y="84"/>
                  </a:lnTo>
                  <a:lnTo>
                    <a:pt x="44" y="82"/>
                  </a:lnTo>
                  <a:lnTo>
                    <a:pt x="44" y="82"/>
                  </a:lnTo>
                  <a:lnTo>
                    <a:pt x="44" y="80"/>
                  </a:lnTo>
                  <a:lnTo>
                    <a:pt x="44" y="80"/>
                  </a:lnTo>
                  <a:lnTo>
                    <a:pt x="42" y="80"/>
                  </a:lnTo>
                  <a:lnTo>
                    <a:pt x="42" y="82"/>
                  </a:lnTo>
                  <a:lnTo>
                    <a:pt x="40" y="82"/>
                  </a:lnTo>
                  <a:lnTo>
                    <a:pt x="40" y="84"/>
                  </a:lnTo>
                  <a:lnTo>
                    <a:pt x="38" y="84"/>
                  </a:lnTo>
                  <a:lnTo>
                    <a:pt x="36" y="84"/>
                  </a:lnTo>
                  <a:lnTo>
                    <a:pt x="36" y="86"/>
                  </a:lnTo>
                  <a:lnTo>
                    <a:pt x="34" y="86"/>
                  </a:lnTo>
                  <a:lnTo>
                    <a:pt x="32" y="86"/>
                  </a:lnTo>
                  <a:lnTo>
                    <a:pt x="32" y="88"/>
                  </a:lnTo>
                  <a:lnTo>
                    <a:pt x="30" y="88"/>
                  </a:lnTo>
                  <a:lnTo>
                    <a:pt x="30" y="90"/>
                  </a:lnTo>
                  <a:lnTo>
                    <a:pt x="30" y="92"/>
                  </a:lnTo>
                  <a:lnTo>
                    <a:pt x="32" y="92"/>
                  </a:lnTo>
                  <a:lnTo>
                    <a:pt x="32" y="94"/>
                  </a:lnTo>
                  <a:lnTo>
                    <a:pt x="30" y="94"/>
                  </a:lnTo>
                  <a:lnTo>
                    <a:pt x="30" y="96"/>
                  </a:lnTo>
                  <a:lnTo>
                    <a:pt x="30" y="98"/>
                  </a:lnTo>
                  <a:lnTo>
                    <a:pt x="28" y="98"/>
                  </a:lnTo>
                  <a:lnTo>
                    <a:pt x="28" y="100"/>
                  </a:lnTo>
                  <a:lnTo>
                    <a:pt x="28" y="102"/>
                  </a:lnTo>
                  <a:lnTo>
                    <a:pt x="28" y="102"/>
                  </a:lnTo>
                  <a:lnTo>
                    <a:pt x="26" y="102"/>
                  </a:lnTo>
                  <a:lnTo>
                    <a:pt x="26" y="104"/>
                  </a:lnTo>
                  <a:lnTo>
                    <a:pt x="20" y="132"/>
                  </a:lnTo>
                  <a:lnTo>
                    <a:pt x="16" y="140"/>
                  </a:lnTo>
                  <a:lnTo>
                    <a:pt x="16" y="142"/>
                  </a:lnTo>
                  <a:lnTo>
                    <a:pt x="14" y="146"/>
                  </a:lnTo>
                  <a:lnTo>
                    <a:pt x="10" y="150"/>
                  </a:lnTo>
                  <a:lnTo>
                    <a:pt x="8" y="150"/>
                  </a:lnTo>
                  <a:lnTo>
                    <a:pt x="6" y="152"/>
                  </a:lnTo>
                  <a:lnTo>
                    <a:pt x="4" y="152"/>
                  </a:lnTo>
                  <a:lnTo>
                    <a:pt x="2" y="152"/>
                  </a:lnTo>
                  <a:lnTo>
                    <a:pt x="0" y="152"/>
                  </a:lnTo>
                  <a:lnTo>
                    <a:pt x="0" y="154"/>
                  </a:lnTo>
                  <a:lnTo>
                    <a:pt x="2" y="154"/>
                  </a:lnTo>
                  <a:lnTo>
                    <a:pt x="2" y="156"/>
                  </a:lnTo>
                  <a:lnTo>
                    <a:pt x="2" y="158"/>
                  </a:lnTo>
                  <a:lnTo>
                    <a:pt x="2" y="160"/>
                  </a:lnTo>
                  <a:lnTo>
                    <a:pt x="4" y="160"/>
                  </a:lnTo>
                  <a:lnTo>
                    <a:pt x="6" y="160"/>
                  </a:lnTo>
                  <a:lnTo>
                    <a:pt x="8" y="160"/>
                  </a:lnTo>
                  <a:lnTo>
                    <a:pt x="8" y="158"/>
                  </a:lnTo>
                  <a:lnTo>
                    <a:pt x="10" y="158"/>
                  </a:lnTo>
                  <a:lnTo>
                    <a:pt x="12" y="158"/>
                  </a:lnTo>
                  <a:lnTo>
                    <a:pt x="12" y="160"/>
                  </a:lnTo>
                  <a:lnTo>
                    <a:pt x="14" y="160"/>
                  </a:lnTo>
                  <a:lnTo>
                    <a:pt x="14" y="162"/>
                  </a:lnTo>
                  <a:lnTo>
                    <a:pt x="14" y="164"/>
                  </a:lnTo>
                  <a:lnTo>
                    <a:pt x="16" y="164"/>
                  </a:lnTo>
                  <a:lnTo>
                    <a:pt x="16" y="166"/>
                  </a:lnTo>
                  <a:lnTo>
                    <a:pt x="18" y="166"/>
                  </a:lnTo>
                  <a:lnTo>
                    <a:pt x="18" y="164"/>
                  </a:lnTo>
                  <a:lnTo>
                    <a:pt x="20" y="162"/>
                  </a:lnTo>
                  <a:lnTo>
                    <a:pt x="20" y="160"/>
                  </a:lnTo>
                  <a:lnTo>
                    <a:pt x="20" y="158"/>
                  </a:lnTo>
                  <a:lnTo>
                    <a:pt x="18" y="158"/>
                  </a:lnTo>
                  <a:lnTo>
                    <a:pt x="18" y="156"/>
                  </a:lnTo>
                  <a:lnTo>
                    <a:pt x="18" y="154"/>
                  </a:lnTo>
                  <a:lnTo>
                    <a:pt x="20" y="154"/>
                  </a:lnTo>
                  <a:lnTo>
                    <a:pt x="22" y="154"/>
                  </a:lnTo>
                  <a:lnTo>
                    <a:pt x="24" y="154"/>
                  </a:lnTo>
                  <a:lnTo>
                    <a:pt x="26" y="154"/>
                  </a:lnTo>
                  <a:lnTo>
                    <a:pt x="28" y="154"/>
                  </a:lnTo>
                  <a:lnTo>
                    <a:pt x="28" y="156"/>
                  </a:lnTo>
                  <a:lnTo>
                    <a:pt x="30" y="156"/>
                  </a:lnTo>
                  <a:lnTo>
                    <a:pt x="30" y="158"/>
                  </a:lnTo>
                  <a:lnTo>
                    <a:pt x="28" y="158"/>
                  </a:lnTo>
                  <a:lnTo>
                    <a:pt x="28" y="160"/>
                  </a:lnTo>
                  <a:lnTo>
                    <a:pt x="28" y="162"/>
                  </a:lnTo>
                  <a:lnTo>
                    <a:pt x="26" y="162"/>
                  </a:lnTo>
                  <a:lnTo>
                    <a:pt x="24" y="162"/>
                  </a:lnTo>
                  <a:lnTo>
                    <a:pt x="22" y="162"/>
                  </a:lnTo>
                  <a:lnTo>
                    <a:pt x="22" y="164"/>
                  </a:lnTo>
                  <a:lnTo>
                    <a:pt x="22" y="166"/>
                  </a:lnTo>
                  <a:lnTo>
                    <a:pt x="20" y="166"/>
                  </a:lnTo>
                  <a:lnTo>
                    <a:pt x="18" y="166"/>
                  </a:lnTo>
                  <a:lnTo>
                    <a:pt x="16" y="168"/>
                  </a:lnTo>
                  <a:lnTo>
                    <a:pt x="16" y="170"/>
                  </a:lnTo>
                  <a:lnTo>
                    <a:pt x="16" y="172"/>
                  </a:lnTo>
                  <a:lnTo>
                    <a:pt x="14" y="172"/>
                  </a:lnTo>
                  <a:lnTo>
                    <a:pt x="12" y="172"/>
                  </a:lnTo>
                  <a:lnTo>
                    <a:pt x="14" y="174"/>
                  </a:lnTo>
                  <a:lnTo>
                    <a:pt x="12" y="174"/>
                  </a:lnTo>
                  <a:lnTo>
                    <a:pt x="12" y="176"/>
                  </a:lnTo>
                  <a:lnTo>
                    <a:pt x="14" y="176"/>
                  </a:lnTo>
                  <a:lnTo>
                    <a:pt x="16" y="176"/>
                  </a:lnTo>
                  <a:lnTo>
                    <a:pt x="18" y="176"/>
                  </a:lnTo>
                  <a:lnTo>
                    <a:pt x="20" y="174"/>
                  </a:lnTo>
                  <a:lnTo>
                    <a:pt x="22" y="174"/>
                  </a:lnTo>
                  <a:lnTo>
                    <a:pt x="24" y="174"/>
                  </a:lnTo>
                  <a:lnTo>
                    <a:pt x="24" y="172"/>
                  </a:lnTo>
                  <a:lnTo>
                    <a:pt x="26" y="172"/>
                  </a:lnTo>
                  <a:lnTo>
                    <a:pt x="28" y="172"/>
                  </a:lnTo>
                  <a:lnTo>
                    <a:pt x="28" y="174"/>
                  </a:lnTo>
                  <a:lnTo>
                    <a:pt x="28" y="176"/>
                  </a:lnTo>
                  <a:lnTo>
                    <a:pt x="30" y="176"/>
                  </a:lnTo>
                  <a:lnTo>
                    <a:pt x="30" y="178"/>
                  </a:lnTo>
                  <a:lnTo>
                    <a:pt x="30" y="180"/>
                  </a:lnTo>
                  <a:lnTo>
                    <a:pt x="30" y="182"/>
                  </a:lnTo>
                  <a:lnTo>
                    <a:pt x="28" y="182"/>
                  </a:lnTo>
                  <a:lnTo>
                    <a:pt x="26" y="182"/>
                  </a:lnTo>
                  <a:lnTo>
                    <a:pt x="26" y="184"/>
                  </a:lnTo>
                  <a:lnTo>
                    <a:pt x="24" y="184"/>
                  </a:lnTo>
                  <a:lnTo>
                    <a:pt x="24" y="186"/>
                  </a:lnTo>
                  <a:lnTo>
                    <a:pt x="26" y="188"/>
                  </a:lnTo>
                  <a:lnTo>
                    <a:pt x="26" y="190"/>
                  </a:lnTo>
                  <a:lnTo>
                    <a:pt x="26" y="192"/>
                  </a:lnTo>
                  <a:lnTo>
                    <a:pt x="28" y="192"/>
                  </a:lnTo>
                  <a:lnTo>
                    <a:pt x="28" y="190"/>
                  </a:lnTo>
                  <a:lnTo>
                    <a:pt x="30" y="190"/>
                  </a:lnTo>
                  <a:lnTo>
                    <a:pt x="32" y="190"/>
                  </a:lnTo>
                  <a:lnTo>
                    <a:pt x="34" y="190"/>
                  </a:lnTo>
                  <a:lnTo>
                    <a:pt x="34" y="188"/>
                  </a:lnTo>
                  <a:lnTo>
                    <a:pt x="36" y="188"/>
                  </a:lnTo>
                  <a:lnTo>
                    <a:pt x="36" y="186"/>
                  </a:lnTo>
                  <a:lnTo>
                    <a:pt x="34" y="186"/>
                  </a:lnTo>
                  <a:lnTo>
                    <a:pt x="32" y="186"/>
                  </a:lnTo>
                  <a:lnTo>
                    <a:pt x="30" y="186"/>
                  </a:lnTo>
                  <a:lnTo>
                    <a:pt x="30" y="184"/>
                  </a:lnTo>
                  <a:lnTo>
                    <a:pt x="32" y="184"/>
                  </a:lnTo>
                  <a:lnTo>
                    <a:pt x="32" y="182"/>
                  </a:lnTo>
                  <a:lnTo>
                    <a:pt x="34" y="182"/>
                  </a:lnTo>
                  <a:lnTo>
                    <a:pt x="36" y="182"/>
                  </a:lnTo>
                  <a:lnTo>
                    <a:pt x="36" y="180"/>
                  </a:lnTo>
                  <a:lnTo>
                    <a:pt x="36" y="178"/>
                  </a:lnTo>
                  <a:lnTo>
                    <a:pt x="38" y="178"/>
                  </a:lnTo>
                  <a:lnTo>
                    <a:pt x="40" y="178"/>
                  </a:lnTo>
                  <a:lnTo>
                    <a:pt x="40" y="176"/>
                  </a:lnTo>
                  <a:lnTo>
                    <a:pt x="38" y="176"/>
                  </a:lnTo>
                  <a:lnTo>
                    <a:pt x="36" y="176"/>
                  </a:lnTo>
                  <a:lnTo>
                    <a:pt x="34" y="174"/>
                  </a:lnTo>
                  <a:lnTo>
                    <a:pt x="32" y="174"/>
                  </a:lnTo>
                  <a:lnTo>
                    <a:pt x="32" y="172"/>
                  </a:lnTo>
                  <a:lnTo>
                    <a:pt x="34" y="172"/>
                  </a:lnTo>
                  <a:lnTo>
                    <a:pt x="36" y="172"/>
                  </a:lnTo>
                  <a:lnTo>
                    <a:pt x="36" y="170"/>
                  </a:lnTo>
                  <a:lnTo>
                    <a:pt x="38" y="170"/>
                  </a:lnTo>
                  <a:lnTo>
                    <a:pt x="40" y="170"/>
                  </a:lnTo>
                  <a:lnTo>
                    <a:pt x="42" y="170"/>
                  </a:lnTo>
                  <a:lnTo>
                    <a:pt x="42" y="168"/>
                  </a:lnTo>
                  <a:lnTo>
                    <a:pt x="44" y="168"/>
                  </a:lnTo>
                  <a:lnTo>
                    <a:pt x="44" y="170"/>
                  </a:lnTo>
                  <a:lnTo>
                    <a:pt x="44" y="170"/>
                  </a:lnTo>
                  <a:lnTo>
                    <a:pt x="44" y="172"/>
                  </a:lnTo>
                  <a:lnTo>
                    <a:pt x="46" y="172"/>
                  </a:lnTo>
                  <a:lnTo>
                    <a:pt x="46" y="174"/>
                  </a:lnTo>
                  <a:lnTo>
                    <a:pt x="48" y="174"/>
                  </a:lnTo>
                  <a:lnTo>
                    <a:pt x="48" y="172"/>
                  </a:lnTo>
                  <a:lnTo>
                    <a:pt x="50" y="172"/>
                  </a:lnTo>
                  <a:lnTo>
                    <a:pt x="52" y="170"/>
                  </a:lnTo>
                  <a:lnTo>
                    <a:pt x="54" y="170"/>
                  </a:lnTo>
                  <a:lnTo>
                    <a:pt x="54" y="168"/>
                  </a:lnTo>
                  <a:lnTo>
                    <a:pt x="56" y="168"/>
                  </a:lnTo>
                  <a:lnTo>
                    <a:pt x="56" y="166"/>
                  </a:lnTo>
                  <a:lnTo>
                    <a:pt x="58" y="166"/>
                  </a:lnTo>
                  <a:lnTo>
                    <a:pt x="58" y="164"/>
                  </a:lnTo>
                  <a:lnTo>
                    <a:pt x="60" y="164"/>
                  </a:lnTo>
                  <a:lnTo>
                    <a:pt x="62" y="164"/>
                  </a:lnTo>
                  <a:lnTo>
                    <a:pt x="62" y="166"/>
                  </a:lnTo>
                  <a:lnTo>
                    <a:pt x="62" y="168"/>
                  </a:lnTo>
                  <a:lnTo>
                    <a:pt x="60" y="168"/>
                  </a:lnTo>
                  <a:lnTo>
                    <a:pt x="60" y="170"/>
                  </a:lnTo>
                  <a:lnTo>
                    <a:pt x="58" y="170"/>
                  </a:lnTo>
                  <a:lnTo>
                    <a:pt x="58" y="172"/>
                  </a:lnTo>
                  <a:lnTo>
                    <a:pt x="58" y="174"/>
                  </a:lnTo>
                  <a:lnTo>
                    <a:pt x="56" y="174"/>
                  </a:lnTo>
                  <a:lnTo>
                    <a:pt x="58" y="176"/>
                  </a:lnTo>
                  <a:lnTo>
                    <a:pt x="60" y="176"/>
                  </a:lnTo>
                  <a:lnTo>
                    <a:pt x="62" y="176"/>
                  </a:lnTo>
                  <a:lnTo>
                    <a:pt x="62" y="178"/>
                  </a:lnTo>
                  <a:lnTo>
                    <a:pt x="62" y="180"/>
                  </a:lnTo>
                  <a:lnTo>
                    <a:pt x="62" y="182"/>
                  </a:lnTo>
                  <a:lnTo>
                    <a:pt x="60" y="184"/>
                  </a:lnTo>
                  <a:lnTo>
                    <a:pt x="58" y="184"/>
                  </a:lnTo>
                  <a:lnTo>
                    <a:pt x="58" y="186"/>
                  </a:lnTo>
                  <a:lnTo>
                    <a:pt x="56" y="186"/>
                  </a:lnTo>
                  <a:lnTo>
                    <a:pt x="54" y="186"/>
                  </a:lnTo>
                  <a:lnTo>
                    <a:pt x="52" y="186"/>
                  </a:lnTo>
                  <a:lnTo>
                    <a:pt x="50" y="186"/>
                  </a:lnTo>
                  <a:lnTo>
                    <a:pt x="50" y="188"/>
                  </a:lnTo>
                  <a:lnTo>
                    <a:pt x="48" y="188"/>
                  </a:lnTo>
                  <a:lnTo>
                    <a:pt x="48" y="190"/>
                  </a:lnTo>
                  <a:lnTo>
                    <a:pt x="48" y="192"/>
                  </a:lnTo>
                  <a:lnTo>
                    <a:pt x="50" y="192"/>
                  </a:lnTo>
                  <a:lnTo>
                    <a:pt x="52" y="190"/>
                  </a:lnTo>
                  <a:lnTo>
                    <a:pt x="52" y="192"/>
                  </a:lnTo>
                  <a:lnTo>
                    <a:pt x="54" y="192"/>
                  </a:lnTo>
                  <a:lnTo>
                    <a:pt x="56" y="192"/>
                  </a:lnTo>
                  <a:lnTo>
                    <a:pt x="58" y="192"/>
                  </a:lnTo>
                  <a:lnTo>
                    <a:pt x="60" y="192"/>
                  </a:lnTo>
                  <a:lnTo>
                    <a:pt x="60" y="190"/>
                  </a:lnTo>
                  <a:lnTo>
                    <a:pt x="62" y="190"/>
                  </a:lnTo>
                  <a:lnTo>
                    <a:pt x="62" y="192"/>
                  </a:lnTo>
                  <a:lnTo>
                    <a:pt x="64" y="192"/>
                  </a:lnTo>
                  <a:lnTo>
                    <a:pt x="66" y="192"/>
                  </a:lnTo>
                  <a:lnTo>
                    <a:pt x="66" y="194"/>
                  </a:lnTo>
                  <a:lnTo>
                    <a:pt x="64" y="194"/>
                  </a:lnTo>
                  <a:lnTo>
                    <a:pt x="64" y="196"/>
                  </a:lnTo>
                  <a:lnTo>
                    <a:pt x="62" y="196"/>
                  </a:lnTo>
                  <a:lnTo>
                    <a:pt x="60" y="198"/>
                  </a:lnTo>
                  <a:lnTo>
                    <a:pt x="58" y="198"/>
                  </a:lnTo>
                  <a:lnTo>
                    <a:pt x="56" y="198"/>
                  </a:lnTo>
                  <a:lnTo>
                    <a:pt x="54" y="198"/>
                  </a:lnTo>
                  <a:lnTo>
                    <a:pt x="52" y="198"/>
                  </a:lnTo>
                  <a:lnTo>
                    <a:pt x="52" y="196"/>
                  </a:lnTo>
                  <a:lnTo>
                    <a:pt x="52" y="194"/>
                  </a:lnTo>
                  <a:lnTo>
                    <a:pt x="50" y="194"/>
                  </a:lnTo>
                  <a:lnTo>
                    <a:pt x="50" y="196"/>
                  </a:lnTo>
                  <a:lnTo>
                    <a:pt x="48" y="196"/>
                  </a:lnTo>
                  <a:lnTo>
                    <a:pt x="48" y="198"/>
                  </a:lnTo>
                  <a:lnTo>
                    <a:pt x="48" y="198"/>
                  </a:lnTo>
                  <a:lnTo>
                    <a:pt x="48" y="200"/>
                  </a:lnTo>
                  <a:lnTo>
                    <a:pt x="46" y="200"/>
                  </a:lnTo>
                  <a:lnTo>
                    <a:pt x="46" y="202"/>
                  </a:lnTo>
                  <a:lnTo>
                    <a:pt x="44" y="202"/>
                  </a:lnTo>
                  <a:lnTo>
                    <a:pt x="44" y="204"/>
                  </a:lnTo>
                  <a:lnTo>
                    <a:pt x="44" y="204"/>
                  </a:lnTo>
                  <a:lnTo>
                    <a:pt x="42" y="204"/>
                  </a:lnTo>
                  <a:lnTo>
                    <a:pt x="40" y="204"/>
                  </a:lnTo>
                  <a:lnTo>
                    <a:pt x="38" y="204"/>
                  </a:lnTo>
                  <a:lnTo>
                    <a:pt x="38" y="206"/>
                  </a:lnTo>
                  <a:lnTo>
                    <a:pt x="40" y="206"/>
                  </a:lnTo>
                  <a:lnTo>
                    <a:pt x="40" y="208"/>
                  </a:lnTo>
                  <a:lnTo>
                    <a:pt x="42" y="208"/>
                  </a:lnTo>
                  <a:lnTo>
                    <a:pt x="42" y="210"/>
                  </a:lnTo>
                  <a:lnTo>
                    <a:pt x="44" y="212"/>
                  </a:lnTo>
                  <a:lnTo>
                    <a:pt x="44" y="214"/>
                  </a:lnTo>
                  <a:lnTo>
                    <a:pt x="44" y="214"/>
                  </a:lnTo>
                  <a:lnTo>
                    <a:pt x="44" y="216"/>
                  </a:lnTo>
                  <a:lnTo>
                    <a:pt x="46" y="216"/>
                  </a:lnTo>
                  <a:lnTo>
                    <a:pt x="48" y="214"/>
                  </a:lnTo>
                  <a:lnTo>
                    <a:pt x="48" y="216"/>
                  </a:lnTo>
                  <a:lnTo>
                    <a:pt x="50" y="216"/>
                  </a:lnTo>
                  <a:lnTo>
                    <a:pt x="50" y="218"/>
                  </a:lnTo>
                  <a:lnTo>
                    <a:pt x="52" y="218"/>
                  </a:lnTo>
                  <a:lnTo>
                    <a:pt x="52" y="220"/>
                  </a:lnTo>
                  <a:lnTo>
                    <a:pt x="52" y="222"/>
                  </a:lnTo>
                  <a:lnTo>
                    <a:pt x="50" y="222"/>
                  </a:lnTo>
                  <a:lnTo>
                    <a:pt x="48" y="222"/>
                  </a:lnTo>
                  <a:lnTo>
                    <a:pt x="48" y="224"/>
                  </a:lnTo>
                  <a:lnTo>
                    <a:pt x="50" y="224"/>
                  </a:lnTo>
                  <a:lnTo>
                    <a:pt x="52" y="224"/>
                  </a:lnTo>
                  <a:lnTo>
                    <a:pt x="54" y="224"/>
                  </a:lnTo>
                  <a:lnTo>
                    <a:pt x="56" y="224"/>
                  </a:lnTo>
                  <a:lnTo>
                    <a:pt x="56" y="226"/>
                  </a:lnTo>
                  <a:lnTo>
                    <a:pt x="56" y="228"/>
                  </a:lnTo>
                  <a:lnTo>
                    <a:pt x="58" y="228"/>
                  </a:lnTo>
                  <a:lnTo>
                    <a:pt x="60" y="228"/>
                  </a:lnTo>
                  <a:lnTo>
                    <a:pt x="60" y="230"/>
                  </a:lnTo>
                  <a:lnTo>
                    <a:pt x="62" y="230"/>
                  </a:lnTo>
                  <a:lnTo>
                    <a:pt x="62" y="232"/>
                  </a:lnTo>
                  <a:lnTo>
                    <a:pt x="62" y="234"/>
                  </a:lnTo>
                  <a:lnTo>
                    <a:pt x="64" y="234"/>
                  </a:lnTo>
                  <a:lnTo>
                    <a:pt x="66" y="234"/>
                  </a:lnTo>
                  <a:lnTo>
                    <a:pt x="66" y="232"/>
                  </a:lnTo>
                  <a:lnTo>
                    <a:pt x="66" y="230"/>
                  </a:lnTo>
                  <a:lnTo>
                    <a:pt x="68" y="230"/>
                  </a:lnTo>
                  <a:lnTo>
                    <a:pt x="68" y="228"/>
                  </a:lnTo>
                  <a:lnTo>
                    <a:pt x="70" y="228"/>
                  </a:lnTo>
                  <a:lnTo>
                    <a:pt x="70" y="230"/>
                  </a:lnTo>
                  <a:lnTo>
                    <a:pt x="72" y="230"/>
                  </a:lnTo>
                  <a:lnTo>
                    <a:pt x="74" y="230"/>
                  </a:lnTo>
                  <a:lnTo>
                    <a:pt x="76" y="230"/>
                  </a:lnTo>
                  <a:lnTo>
                    <a:pt x="78" y="230"/>
                  </a:lnTo>
                  <a:lnTo>
                    <a:pt x="78" y="228"/>
                  </a:lnTo>
                  <a:lnTo>
                    <a:pt x="80" y="228"/>
                  </a:lnTo>
                  <a:lnTo>
                    <a:pt x="80" y="226"/>
                  </a:lnTo>
                  <a:lnTo>
                    <a:pt x="82" y="226"/>
                  </a:lnTo>
                  <a:lnTo>
                    <a:pt x="84" y="226"/>
                  </a:lnTo>
                  <a:lnTo>
                    <a:pt x="84" y="224"/>
                  </a:lnTo>
                  <a:lnTo>
                    <a:pt x="86" y="224"/>
                  </a:lnTo>
                  <a:lnTo>
                    <a:pt x="86" y="226"/>
                  </a:lnTo>
                  <a:lnTo>
                    <a:pt x="86" y="228"/>
                  </a:lnTo>
                  <a:lnTo>
                    <a:pt x="84" y="228"/>
                  </a:lnTo>
                  <a:lnTo>
                    <a:pt x="84" y="230"/>
                  </a:lnTo>
                  <a:lnTo>
                    <a:pt x="82" y="232"/>
                  </a:lnTo>
                  <a:lnTo>
                    <a:pt x="82" y="234"/>
                  </a:lnTo>
                  <a:lnTo>
                    <a:pt x="80" y="234"/>
                  </a:lnTo>
                  <a:lnTo>
                    <a:pt x="82" y="236"/>
                  </a:lnTo>
                  <a:lnTo>
                    <a:pt x="84" y="236"/>
                  </a:lnTo>
                  <a:lnTo>
                    <a:pt x="86" y="234"/>
                  </a:lnTo>
                  <a:lnTo>
                    <a:pt x="86" y="236"/>
                  </a:lnTo>
                  <a:lnTo>
                    <a:pt x="88" y="236"/>
                  </a:lnTo>
                  <a:lnTo>
                    <a:pt x="90" y="236"/>
                  </a:lnTo>
                  <a:lnTo>
                    <a:pt x="90" y="238"/>
                  </a:lnTo>
                  <a:lnTo>
                    <a:pt x="90" y="240"/>
                  </a:lnTo>
                  <a:lnTo>
                    <a:pt x="88" y="240"/>
                  </a:lnTo>
                  <a:lnTo>
                    <a:pt x="86" y="240"/>
                  </a:lnTo>
                  <a:lnTo>
                    <a:pt x="86" y="242"/>
                  </a:lnTo>
                  <a:lnTo>
                    <a:pt x="88" y="242"/>
                  </a:lnTo>
                  <a:lnTo>
                    <a:pt x="90" y="242"/>
                  </a:lnTo>
                  <a:lnTo>
                    <a:pt x="90" y="244"/>
                  </a:lnTo>
                  <a:lnTo>
                    <a:pt x="90" y="246"/>
                  </a:lnTo>
                  <a:lnTo>
                    <a:pt x="92" y="246"/>
                  </a:lnTo>
                  <a:lnTo>
                    <a:pt x="92" y="246"/>
                  </a:lnTo>
                  <a:lnTo>
                    <a:pt x="92" y="248"/>
                  </a:lnTo>
                  <a:lnTo>
                    <a:pt x="92" y="248"/>
                  </a:lnTo>
                  <a:lnTo>
                    <a:pt x="92" y="250"/>
                  </a:lnTo>
                  <a:lnTo>
                    <a:pt x="94" y="250"/>
                  </a:lnTo>
                  <a:lnTo>
                    <a:pt x="96" y="250"/>
                  </a:lnTo>
                  <a:lnTo>
                    <a:pt x="96" y="248"/>
                  </a:lnTo>
                  <a:lnTo>
                    <a:pt x="94" y="248"/>
                  </a:lnTo>
                  <a:lnTo>
                    <a:pt x="94" y="246"/>
                  </a:lnTo>
                  <a:lnTo>
                    <a:pt x="96" y="246"/>
                  </a:lnTo>
                  <a:lnTo>
                    <a:pt x="98" y="246"/>
                  </a:lnTo>
                  <a:lnTo>
                    <a:pt x="98" y="246"/>
                  </a:lnTo>
                  <a:lnTo>
                    <a:pt x="100" y="246"/>
                  </a:lnTo>
                  <a:lnTo>
                    <a:pt x="102" y="246"/>
                  </a:lnTo>
                  <a:lnTo>
                    <a:pt x="102" y="246"/>
                  </a:lnTo>
                  <a:lnTo>
                    <a:pt x="104" y="246"/>
                  </a:lnTo>
                  <a:lnTo>
                    <a:pt x="106" y="246"/>
                  </a:lnTo>
                  <a:lnTo>
                    <a:pt x="108" y="246"/>
                  </a:lnTo>
                  <a:lnTo>
                    <a:pt x="108" y="248"/>
                  </a:lnTo>
                  <a:lnTo>
                    <a:pt x="110" y="248"/>
                  </a:lnTo>
                  <a:lnTo>
                    <a:pt x="110" y="250"/>
                  </a:lnTo>
                  <a:lnTo>
                    <a:pt x="112" y="250"/>
                  </a:lnTo>
                  <a:lnTo>
                    <a:pt x="112" y="252"/>
                  </a:lnTo>
                  <a:lnTo>
                    <a:pt x="112" y="254"/>
                  </a:lnTo>
                  <a:lnTo>
                    <a:pt x="114" y="254"/>
                  </a:lnTo>
                  <a:lnTo>
                    <a:pt x="114" y="256"/>
                  </a:lnTo>
                  <a:lnTo>
                    <a:pt x="116" y="256"/>
                  </a:lnTo>
                  <a:lnTo>
                    <a:pt x="118" y="256"/>
                  </a:lnTo>
                  <a:lnTo>
                    <a:pt x="118" y="258"/>
                  </a:lnTo>
                  <a:lnTo>
                    <a:pt x="118" y="260"/>
                  </a:lnTo>
                  <a:lnTo>
                    <a:pt x="116" y="260"/>
                  </a:lnTo>
                  <a:lnTo>
                    <a:pt x="116" y="262"/>
                  </a:lnTo>
                  <a:lnTo>
                    <a:pt x="114" y="262"/>
                  </a:lnTo>
                  <a:lnTo>
                    <a:pt x="114" y="264"/>
                  </a:lnTo>
                  <a:lnTo>
                    <a:pt x="114" y="266"/>
                  </a:lnTo>
                  <a:lnTo>
                    <a:pt x="114" y="268"/>
                  </a:lnTo>
                  <a:lnTo>
                    <a:pt x="112" y="268"/>
                  </a:lnTo>
                  <a:lnTo>
                    <a:pt x="110" y="268"/>
                  </a:lnTo>
                  <a:lnTo>
                    <a:pt x="108" y="268"/>
                  </a:lnTo>
                  <a:lnTo>
                    <a:pt x="108" y="270"/>
                  </a:lnTo>
                  <a:lnTo>
                    <a:pt x="110" y="270"/>
                  </a:lnTo>
                  <a:lnTo>
                    <a:pt x="110" y="272"/>
                  </a:lnTo>
                  <a:lnTo>
                    <a:pt x="110" y="274"/>
                  </a:lnTo>
                  <a:lnTo>
                    <a:pt x="108" y="274"/>
                  </a:lnTo>
                  <a:lnTo>
                    <a:pt x="108" y="276"/>
                  </a:lnTo>
                  <a:lnTo>
                    <a:pt x="110" y="276"/>
                  </a:lnTo>
                  <a:lnTo>
                    <a:pt x="110" y="278"/>
                  </a:lnTo>
                  <a:lnTo>
                    <a:pt x="112" y="278"/>
                  </a:lnTo>
                  <a:lnTo>
                    <a:pt x="114" y="278"/>
                  </a:lnTo>
                  <a:lnTo>
                    <a:pt x="116" y="278"/>
                  </a:lnTo>
                  <a:lnTo>
                    <a:pt x="116" y="276"/>
                  </a:lnTo>
                  <a:lnTo>
                    <a:pt x="118" y="276"/>
                  </a:lnTo>
                  <a:lnTo>
                    <a:pt x="118" y="278"/>
                  </a:lnTo>
                  <a:lnTo>
                    <a:pt x="118" y="280"/>
                  </a:lnTo>
                  <a:lnTo>
                    <a:pt x="116" y="280"/>
                  </a:lnTo>
                  <a:lnTo>
                    <a:pt x="116" y="282"/>
                  </a:lnTo>
                  <a:lnTo>
                    <a:pt x="114" y="282"/>
                  </a:lnTo>
                  <a:lnTo>
                    <a:pt x="114" y="284"/>
                  </a:lnTo>
                  <a:lnTo>
                    <a:pt x="116" y="284"/>
                  </a:lnTo>
                  <a:lnTo>
                    <a:pt x="118" y="284"/>
                  </a:lnTo>
                  <a:lnTo>
                    <a:pt x="118" y="286"/>
                  </a:lnTo>
                  <a:lnTo>
                    <a:pt x="116" y="286"/>
                  </a:lnTo>
                  <a:lnTo>
                    <a:pt x="116" y="288"/>
                  </a:lnTo>
                  <a:lnTo>
                    <a:pt x="114" y="288"/>
                  </a:lnTo>
                  <a:lnTo>
                    <a:pt x="114" y="290"/>
                  </a:lnTo>
                  <a:lnTo>
                    <a:pt x="116" y="290"/>
                  </a:lnTo>
                  <a:lnTo>
                    <a:pt x="118" y="290"/>
                  </a:lnTo>
                  <a:lnTo>
                    <a:pt x="120" y="290"/>
                  </a:lnTo>
                  <a:lnTo>
                    <a:pt x="120" y="292"/>
                  </a:lnTo>
                  <a:lnTo>
                    <a:pt x="120" y="294"/>
                  </a:lnTo>
                  <a:lnTo>
                    <a:pt x="120" y="294"/>
                  </a:lnTo>
                  <a:lnTo>
                    <a:pt x="120" y="296"/>
                  </a:lnTo>
                  <a:lnTo>
                    <a:pt x="122" y="296"/>
                  </a:lnTo>
                  <a:lnTo>
                    <a:pt x="124" y="296"/>
                  </a:lnTo>
                  <a:lnTo>
                    <a:pt x="126" y="296"/>
                  </a:lnTo>
                  <a:lnTo>
                    <a:pt x="126" y="294"/>
                  </a:lnTo>
                  <a:lnTo>
                    <a:pt x="128" y="296"/>
                  </a:lnTo>
                  <a:lnTo>
                    <a:pt x="130" y="296"/>
                  </a:lnTo>
                  <a:lnTo>
                    <a:pt x="130" y="298"/>
                  </a:lnTo>
                  <a:lnTo>
                    <a:pt x="130" y="300"/>
                  </a:lnTo>
                  <a:lnTo>
                    <a:pt x="130" y="302"/>
                  </a:lnTo>
                  <a:lnTo>
                    <a:pt x="132" y="302"/>
                  </a:lnTo>
                  <a:lnTo>
                    <a:pt x="132" y="304"/>
                  </a:lnTo>
                  <a:lnTo>
                    <a:pt x="134" y="306"/>
                  </a:lnTo>
                  <a:lnTo>
                    <a:pt x="134" y="308"/>
                  </a:lnTo>
                  <a:lnTo>
                    <a:pt x="132" y="308"/>
                  </a:lnTo>
                  <a:lnTo>
                    <a:pt x="130" y="308"/>
                  </a:lnTo>
                  <a:lnTo>
                    <a:pt x="130" y="310"/>
                  </a:lnTo>
                  <a:lnTo>
                    <a:pt x="130" y="312"/>
                  </a:lnTo>
                  <a:lnTo>
                    <a:pt x="128" y="312"/>
                  </a:lnTo>
                  <a:lnTo>
                    <a:pt x="126" y="312"/>
                  </a:lnTo>
                  <a:lnTo>
                    <a:pt x="124" y="312"/>
                  </a:lnTo>
                  <a:lnTo>
                    <a:pt x="124" y="314"/>
                  </a:lnTo>
                  <a:lnTo>
                    <a:pt x="126" y="314"/>
                  </a:lnTo>
                  <a:lnTo>
                    <a:pt x="126" y="316"/>
                  </a:lnTo>
                  <a:lnTo>
                    <a:pt x="126" y="318"/>
                  </a:lnTo>
                  <a:lnTo>
                    <a:pt x="124" y="318"/>
                  </a:lnTo>
                  <a:lnTo>
                    <a:pt x="124" y="320"/>
                  </a:lnTo>
                  <a:lnTo>
                    <a:pt x="126" y="320"/>
                  </a:lnTo>
                  <a:lnTo>
                    <a:pt x="128" y="320"/>
                  </a:lnTo>
                  <a:lnTo>
                    <a:pt x="128" y="322"/>
                  </a:lnTo>
                  <a:lnTo>
                    <a:pt x="130" y="322"/>
                  </a:lnTo>
                  <a:lnTo>
                    <a:pt x="130" y="320"/>
                  </a:lnTo>
                  <a:lnTo>
                    <a:pt x="130" y="318"/>
                  </a:lnTo>
                  <a:lnTo>
                    <a:pt x="132" y="318"/>
                  </a:lnTo>
                  <a:lnTo>
                    <a:pt x="134" y="318"/>
                  </a:lnTo>
                  <a:lnTo>
                    <a:pt x="134" y="320"/>
                  </a:lnTo>
                  <a:lnTo>
                    <a:pt x="134" y="322"/>
                  </a:lnTo>
                  <a:lnTo>
                    <a:pt x="136" y="322"/>
                  </a:lnTo>
                  <a:lnTo>
                    <a:pt x="136" y="320"/>
                  </a:lnTo>
                  <a:lnTo>
                    <a:pt x="138" y="320"/>
                  </a:lnTo>
                  <a:lnTo>
                    <a:pt x="138" y="318"/>
                  </a:lnTo>
                  <a:lnTo>
                    <a:pt x="140" y="318"/>
                  </a:lnTo>
                  <a:lnTo>
                    <a:pt x="140" y="316"/>
                  </a:lnTo>
                  <a:lnTo>
                    <a:pt x="140" y="316"/>
                  </a:lnTo>
                  <a:lnTo>
                    <a:pt x="140" y="314"/>
                  </a:lnTo>
                  <a:lnTo>
                    <a:pt x="138" y="314"/>
                  </a:lnTo>
                  <a:lnTo>
                    <a:pt x="138" y="312"/>
                  </a:lnTo>
                  <a:lnTo>
                    <a:pt x="140" y="310"/>
                  </a:lnTo>
                  <a:lnTo>
                    <a:pt x="138" y="310"/>
                  </a:lnTo>
                  <a:lnTo>
                    <a:pt x="138" y="308"/>
                  </a:lnTo>
                  <a:lnTo>
                    <a:pt x="140" y="308"/>
                  </a:lnTo>
                  <a:lnTo>
                    <a:pt x="140" y="308"/>
                  </a:lnTo>
                  <a:lnTo>
                    <a:pt x="142" y="308"/>
                  </a:lnTo>
                  <a:lnTo>
                    <a:pt x="142" y="306"/>
                  </a:lnTo>
                  <a:lnTo>
                    <a:pt x="142" y="304"/>
                  </a:lnTo>
                  <a:lnTo>
                    <a:pt x="142" y="302"/>
                  </a:lnTo>
                  <a:lnTo>
                    <a:pt x="144" y="302"/>
                  </a:lnTo>
                  <a:lnTo>
                    <a:pt x="144" y="300"/>
                  </a:lnTo>
                  <a:lnTo>
                    <a:pt x="146" y="300"/>
                  </a:lnTo>
                  <a:lnTo>
                    <a:pt x="148" y="300"/>
                  </a:lnTo>
                  <a:lnTo>
                    <a:pt x="150" y="300"/>
                  </a:lnTo>
                  <a:lnTo>
                    <a:pt x="150" y="298"/>
                  </a:lnTo>
                  <a:lnTo>
                    <a:pt x="152" y="298"/>
                  </a:lnTo>
                  <a:lnTo>
                    <a:pt x="154" y="298"/>
                  </a:lnTo>
                  <a:lnTo>
                    <a:pt x="154" y="296"/>
                  </a:lnTo>
                  <a:lnTo>
                    <a:pt x="152" y="296"/>
                  </a:lnTo>
                  <a:lnTo>
                    <a:pt x="152" y="294"/>
                  </a:lnTo>
                  <a:lnTo>
                    <a:pt x="154" y="294"/>
                  </a:lnTo>
                  <a:lnTo>
                    <a:pt x="154" y="294"/>
                  </a:lnTo>
                  <a:lnTo>
                    <a:pt x="156" y="294"/>
                  </a:lnTo>
                  <a:lnTo>
                    <a:pt x="158" y="294"/>
                  </a:lnTo>
                  <a:lnTo>
                    <a:pt x="158" y="292"/>
                  </a:lnTo>
                  <a:lnTo>
                    <a:pt x="158" y="290"/>
                  </a:lnTo>
                  <a:lnTo>
                    <a:pt x="160" y="290"/>
                  </a:lnTo>
                  <a:lnTo>
                    <a:pt x="160" y="288"/>
                  </a:lnTo>
                  <a:lnTo>
                    <a:pt x="162" y="288"/>
                  </a:lnTo>
                  <a:lnTo>
                    <a:pt x="162" y="286"/>
                  </a:lnTo>
                  <a:lnTo>
                    <a:pt x="164" y="286"/>
                  </a:lnTo>
                  <a:lnTo>
                    <a:pt x="166" y="284"/>
                  </a:lnTo>
                  <a:lnTo>
                    <a:pt x="166" y="282"/>
                  </a:lnTo>
                  <a:lnTo>
                    <a:pt x="166" y="280"/>
                  </a:lnTo>
                  <a:lnTo>
                    <a:pt x="168" y="280"/>
                  </a:lnTo>
                  <a:lnTo>
                    <a:pt x="170" y="280"/>
                  </a:lnTo>
                  <a:lnTo>
                    <a:pt x="172" y="280"/>
                  </a:lnTo>
                  <a:lnTo>
                    <a:pt x="174" y="278"/>
                  </a:lnTo>
                  <a:lnTo>
                    <a:pt x="174" y="276"/>
                  </a:lnTo>
                  <a:lnTo>
                    <a:pt x="176" y="276"/>
                  </a:lnTo>
                  <a:lnTo>
                    <a:pt x="176" y="274"/>
                  </a:lnTo>
                  <a:lnTo>
                    <a:pt x="178" y="274"/>
                  </a:lnTo>
                  <a:lnTo>
                    <a:pt x="178" y="272"/>
                  </a:lnTo>
                  <a:lnTo>
                    <a:pt x="178" y="270"/>
                  </a:lnTo>
                  <a:lnTo>
                    <a:pt x="178" y="268"/>
                  </a:lnTo>
                  <a:lnTo>
                    <a:pt x="180" y="268"/>
                  </a:lnTo>
                  <a:lnTo>
                    <a:pt x="180" y="266"/>
                  </a:lnTo>
                  <a:lnTo>
                    <a:pt x="178" y="266"/>
                  </a:lnTo>
                  <a:lnTo>
                    <a:pt x="178" y="264"/>
                  </a:lnTo>
                  <a:lnTo>
                    <a:pt x="178" y="262"/>
                  </a:lnTo>
                  <a:lnTo>
                    <a:pt x="176" y="262"/>
                  </a:lnTo>
                  <a:lnTo>
                    <a:pt x="176" y="260"/>
                  </a:lnTo>
                  <a:lnTo>
                    <a:pt x="174" y="258"/>
                  </a:lnTo>
                  <a:lnTo>
                    <a:pt x="174" y="256"/>
                  </a:lnTo>
                  <a:lnTo>
                    <a:pt x="174" y="254"/>
                  </a:lnTo>
                  <a:lnTo>
                    <a:pt x="172" y="252"/>
                  </a:lnTo>
                  <a:lnTo>
                    <a:pt x="172" y="250"/>
                  </a:lnTo>
                  <a:lnTo>
                    <a:pt x="172" y="248"/>
                  </a:lnTo>
                  <a:lnTo>
                    <a:pt x="172" y="246"/>
                  </a:lnTo>
                  <a:lnTo>
                    <a:pt x="170" y="246"/>
                  </a:lnTo>
                  <a:lnTo>
                    <a:pt x="170" y="246"/>
                  </a:lnTo>
                  <a:lnTo>
                    <a:pt x="168" y="246"/>
                  </a:lnTo>
                  <a:lnTo>
                    <a:pt x="168" y="246"/>
                  </a:lnTo>
                  <a:lnTo>
                    <a:pt x="166" y="246"/>
                  </a:lnTo>
                  <a:lnTo>
                    <a:pt x="164" y="246"/>
                  </a:lnTo>
                  <a:lnTo>
                    <a:pt x="162" y="246"/>
                  </a:lnTo>
                  <a:lnTo>
                    <a:pt x="162" y="246"/>
                  </a:lnTo>
                  <a:lnTo>
                    <a:pt x="160" y="246"/>
                  </a:lnTo>
                  <a:lnTo>
                    <a:pt x="158" y="246"/>
                  </a:lnTo>
                  <a:lnTo>
                    <a:pt x="158" y="244"/>
                  </a:lnTo>
                  <a:lnTo>
                    <a:pt x="156" y="244"/>
                  </a:lnTo>
                  <a:lnTo>
                    <a:pt x="156" y="242"/>
                  </a:lnTo>
                  <a:lnTo>
                    <a:pt x="154" y="242"/>
                  </a:lnTo>
                  <a:lnTo>
                    <a:pt x="152" y="242"/>
                  </a:lnTo>
                  <a:lnTo>
                    <a:pt x="152" y="240"/>
                  </a:lnTo>
                  <a:lnTo>
                    <a:pt x="154" y="240"/>
                  </a:lnTo>
                  <a:lnTo>
                    <a:pt x="154" y="238"/>
                  </a:lnTo>
                  <a:lnTo>
                    <a:pt x="152" y="238"/>
                  </a:lnTo>
                  <a:lnTo>
                    <a:pt x="150" y="236"/>
                  </a:lnTo>
                  <a:lnTo>
                    <a:pt x="152" y="236"/>
                  </a:lnTo>
                  <a:lnTo>
                    <a:pt x="152" y="234"/>
                  </a:lnTo>
                  <a:lnTo>
                    <a:pt x="152" y="232"/>
                  </a:lnTo>
                  <a:lnTo>
                    <a:pt x="150" y="232"/>
                  </a:lnTo>
                  <a:lnTo>
                    <a:pt x="150" y="230"/>
                  </a:lnTo>
                  <a:lnTo>
                    <a:pt x="152" y="230"/>
                  </a:lnTo>
                  <a:lnTo>
                    <a:pt x="152" y="228"/>
                  </a:lnTo>
                  <a:lnTo>
                    <a:pt x="154" y="228"/>
                  </a:lnTo>
                  <a:lnTo>
                    <a:pt x="156" y="228"/>
                  </a:lnTo>
                  <a:lnTo>
                    <a:pt x="158" y="228"/>
                  </a:lnTo>
                  <a:lnTo>
                    <a:pt x="160" y="228"/>
                  </a:lnTo>
                  <a:lnTo>
                    <a:pt x="162" y="228"/>
                  </a:lnTo>
                  <a:lnTo>
                    <a:pt x="164" y="228"/>
                  </a:lnTo>
                  <a:lnTo>
                    <a:pt x="166" y="228"/>
                  </a:lnTo>
                  <a:lnTo>
                    <a:pt x="166" y="226"/>
                  </a:lnTo>
                  <a:lnTo>
                    <a:pt x="168" y="226"/>
                  </a:lnTo>
                  <a:lnTo>
                    <a:pt x="168" y="224"/>
                  </a:lnTo>
                  <a:lnTo>
                    <a:pt x="170" y="224"/>
                  </a:lnTo>
                  <a:lnTo>
                    <a:pt x="170" y="226"/>
                  </a:lnTo>
                  <a:lnTo>
                    <a:pt x="172" y="226"/>
                  </a:lnTo>
                  <a:lnTo>
                    <a:pt x="172" y="224"/>
                  </a:lnTo>
                  <a:lnTo>
                    <a:pt x="174" y="224"/>
                  </a:lnTo>
                  <a:lnTo>
                    <a:pt x="176" y="224"/>
                  </a:lnTo>
                  <a:lnTo>
                    <a:pt x="178" y="224"/>
                  </a:lnTo>
                  <a:lnTo>
                    <a:pt x="180" y="224"/>
                  </a:lnTo>
                  <a:lnTo>
                    <a:pt x="182" y="224"/>
                  </a:lnTo>
                  <a:lnTo>
                    <a:pt x="182" y="226"/>
                  </a:lnTo>
                  <a:lnTo>
                    <a:pt x="184" y="226"/>
                  </a:lnTo>
                  <a:lnTo>
                    <a:pt x="184" y="224"/>
                  </a:lnTo>
                  <a:lnTo>
                    <a:pt x="184" y="222"/>
                  </a:lnTo>
                  <a:lnTo>
                    <a:pt x="186" y="222"/>
                  </a:lnTo>
                  <a:lnTo>
                    <a:pt x="186" y="220"/>
                  </a:lnTo>
                  <a:lnTo>
                    <a:pt x="188" y="220"/>
                  </a:lnTo>
                  <a:lnTo>
                    <a:pt x="188" y="218"/>
                  </a:lnTo>
                  <a:lnTo>
                    <a:pt x="190" y="218"/>
                  </a:lnTo>
                  <a:lnTo>
                    <a:pt x="190" y="220"/>
                  </a:lnTo>
                  <a:lnTo>
                    <a:pt x="192" y="220"/>
                  </a:lnTo>
                  <a:lnTo>
                    <a:pt x="194" y="220"/>
                  </a:lnTo>
                  <a:lnTo>
                    <a:pt x="196" y="218"/>
                  </a:lnTo>
                  <a:lnTo>
                    <a:pt x="194" y="218"/>
                  </a:lnTo>
                  <a:lnTo>
                    <a:pt x="194" y="216"/>
                  </a:lnTo>
                  <a:lnTo>
                    <a:pt x="194" y="214"/>
                  </a:lnTo>
                  <a:lnTo>
                    <a:pt x="194" y="212"/>
                  </a:lnTo>
                  <a:lnTo>
                    <a:pt x="192" y="212"/>
                  </a:lnTo>
                  <a:lnTo>
                    <a:pt x="192" y="210"/>
                  </a:lnTo>
                  <a:lnTo>
                    <a:pt x="192" y="208"/>
                  </a:lnTo>
                  <a:lnTo>
                    <a:pt x="192" y="206"/>
                  </a:lnTo>
                  <a:lnTo>
                    <a:pt x="190" y="204"/>
                  </a:lnTo>
                  <a:lnTo>
                    <a:pt x="190" y="202"/>
                  </a:lnTo>
                  <a:lnTo>
                    <a:pt x="190" y="200"/>
                  </a:lnTo>
                  <a:lnTo>
                    <a:pt x="190" y="198"/>
                  </a:lnTo>
                  <a:lnTo>
                    <a:pt x="188" y="198"/>
                  </a:lnTo>
                  <a:lnTo>
                    <a:pt x="188" y="198"/>
                  </a:lnTo>
                  <a:lnTo>
                    <a:pt x="188" y="196"/>
                  </a:lnTo>
                  <a:lnTo>
                    <a:pt x="188" y="194"/>
                  </a:lnTo>
                  <a:lnTo>
                    <a:pt x="188" y="194"/>
                  </a:lnTo>
                  <a:lnTo>
                    <a:pt x="188" y="192"/>
                  </a:lnTo>
                  <a:lnTo>
                    <a:pt x="188" y="190"/>
                  </a:lnTo>
                  <a:lnTo>
                    <a:pt x="188" y="188"/>
                  </a:lnTo>
                  <a:lnTo>
                    <a:pt x="186" y="188"/>
                  </a:lnTo>
                  <a:lnTo>
                    <a:pt x="186" y="186"/>
                  </a:lnTo>
                  <a:lnTo>
                    <a:pt x="186" y="184"/>
                  </a:lnTo>
                  <a:lnTo>
                    <a:pt x="184" y="182"/>
                  </a:lnTo>
                  <a:lnTo>
                    <a:pt x="184" y="180"/>
                  </a:lnTo>
                  <a:lnTo>
                    <a:pt x="184" y="178"/>
                  </a:lnTo>
                  <a:lnTo>
                    <a:pt x="184" y="176"/>
                  </a:lnTo>
                  <a:lnTo>
                    <a:pt x="186" y="174"/>
                  </a:lnTo>
                  <a:lnTo>
                    <a:pt x="188" y="174"/>
                  </a:lnTo>
                  <a:lnTo>
                    <a:pt x="188" y="172"/>
                  </a:lnTo>
                  <a:lnTo>
                    <a:pt x="190" y="172"/>
                  </a:lnTo>
                  <a:lnTo>
                    <a:pt x="190" y="170"/>
                  </a:lnTo>
                  <a:lnTo>
                    <a:pt x="192" y="170"/>
                  </a:lnTo>
                  <a:lnTo>
                    <a:pt x="192" y="168"/>
                  </a:lnTo>
                  <a:lnTo>
                    <a:pt x="194" y="168"/>
                  </a:lnTo>
                  <a:lnTo>
                    <a:pt x="196" y="168"/>
                  </a:lnTo>
                  <a:lnTo>
                    <a:pt x="196" y="166"/>
                  </a:lnTo>
                  <a:lnTo>
                    <a:pt x="198" y="166"/>
                  </a:lnTo>
                  <a:lnTo>
                    <a:pt x="198" y="164"/>
                  </a:lnTo>
                  <a:lnTo>
                    <a:pt x="200" y="164"/>
                  </a:lnTo>
                  <a:lnTo>
                    <a:pt x="202" y="164"/>
                  </a:lnTo>
                  <a:lnTo>
                    <a:pt x="202" y="162"/>
                  </a:lnTo>
                  <a:lnTo>
                    <a:pt x="204" y="162"/>
                  </a:lnTo>
                  <a:lnTo>
                    <a:pt x="204" y="160"/>
                  </a:lnTo>
                  <a:lnTo>
                    <a:pt x="206" y="158"/>
                  </a:lnTo>
                  <a:lnTo>
                    <a:pt x="208" y="158"/>
                  </a:lnTo>
                  <a:lnTo>
                    <a:pt x="210" y="156"/>
                  </a:lnTo>
                  <a:lnTo>
                    <a:pt x="212" y="156"/>
                  </a:lnTo>
                  <a:lnTo>
                    <a:pt x="214" y="156"/>
                  </a:lnTo>
                  <a:lnTo>
                    <a:pt x="214" y="154"/>
                  </a:lnTo>
                  <a:lnTo>
                    <a:pt x="216" y="154"/>
                  </a:lnTo>
                  <a:lnTo>
                    <a:pt x="218" y="154"/>
                  </a:lnTo>
                  <a:lnTo>
                    <a:pt x="220" y="154"/>
                  </a:lnTo>
                  <a:lnTo>
                    <a:pt x="220" y="152"/>
                  </a:lnTo>
                  <a:lnTo>
                    <a:pt x="222" y="152"/>
                  </a:lnTo>
                  <a:lnTo>
                    <a:pt x="224" y="152"/>
                  </a:lnTo>
                  <a:lnTo>
                    <a:pt x="226" y="152"/>
                  </a:lnTo>
                  <a:lnTo>
                    <a:pt x="228" y="152"/>
                  </a:lnTo>
                  <a:lnTo>
                    <a:pt x="230" y="150"/>
                  </a:lnTo>
                  <a:lnTo>
                    <a:pt x="232" y="150"/>
                  </a:lnTo>
                  <a:lnTo>
                    <a:pt x="234" y="150"/>
                  </a:lnTo>
                  <a:lnTo>
                    <a:pt x="236" y="150"/>
                  </a:lnTo>
                  <a:lnTo>
                    <a:pt x="236" y="150"/>
                  </a:lnTo>
                  <a:lnTo>
                    <a:pt x="236" y="150"/>
                  </a:lnTo>
                  <a:lnTo>
                    <a:pt x="236" y="148"/>
                  </a:lnTo>
                  <a:lnTo>
                    <a:pt x="238" y="148"/>
                  </a:lnTo>
                  <a:lnTo>
                    <a:pt x="236" y="146"/>
                  </a:lnTo>
                  <a:lnTo>
                    <a:pt x="238" y="146"/>
                  </a:lnTo>
                  <a:lnTo>
                    <a:pt x="240" y="146"/>
                  </a:lnTo>
                  <a:lnTo>
                    <a:pt x="240" y="144"/>
                  </a:lnTo>
                  <a:lnTo>
                    <a:pt x="240" y="142"/>
                  </a:lnTo>
                  <a:lnTo>
                    <a:pt x="238" y="140"/>
                  </a:lnTo>
                  <a:lnTo>
                    <a:pt x="240" y="140"/>
                  </a:lnTo>
                  <a:lnTo>
                    <a:pt x="240" y="138"/>
                  </a:lnTo>
                  <a:lnTo>
                    <a:pt x="242" y="138"/>
                  </a:lnTo>
                  <a:lnTo>
                    <a:pt x="242" y="136"/>
                  </a:lnTo>
                  <a:lnTo>
                    <a:pt x="242" y="134"/>
                  </a:lnTo>
                  <a:lnTo>
                    <a:pt x="244" y="134"/>
                  </a:lnTo>
                  <a:lnTo>
                    <a:pt x="244" y="132"/>
                  </a:lnTo>
                  <a:lnTo>
                    <a:pt x="244" y="130"/>
                  </a:lnTo>
                  <a:lnTo>
                    <a:pt x="244" y="128"/>
                  </a:lnTo>
                  <a:lnTo>
                    <a:pt x="244" y="126"/>
                  </a:lnTo>
                  <a:lnTo>
                    <a:pt x="244" y="124"/>
                  </a:lnTo>
                  <a:lnTo>
                    <a:pt x="246" y="126"/>
                  </a:lnTo>
                  <a:lnTo>
                    <a:pt x="246" y="124"/>
                  </a:lnTo>
                  <a:lnTo>
                    <a:pt x="246" y="122"/>
                  </a:lnTo>
                  <a:lnTo>
                    <a:pt x="246" y="120"/>
                  </a:lnTo>
                  <a:lnTo>
                    <a:pt x="248" y="120"/>
                  </a:lnTo>
                  <a:lnTo>
                    <a:pt x="250" y="120"/>
                  </a:lnTo>
                  <a:lnTo>
                    <a:pt x="250" y="118"/>
                  </a:lnTo>
                  <a:lnTo>
                    <a:pt x="248" y="116"/>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85" name="Freeform 80">
              <a:extLst>
                <a:ext uri="{FF2B5EF4-FFF2-40B4-BE49-F238E27FC236}">
                  <a16:creationId xmlns:a16="http://schemas.microsoft.com/office/drawing/2014/main" id="{51726B93-F353-4E8D-AB6E-72E494D44AF7}"/>
                </a:ext>
              </a:extLst>
            </p:cNvPr>
            <p:cNvSpPr>
              <a:spLocks/>
            </p:cNvSpPr>
            <p:nvPr/>
          </p:nvSpPr>
          <p:spPr bwMode="auto">
            <a:xfrm>
              <a:off x="3377845" y="4214749"/>
              <a:ext cx="1906" cy="1905"/>
            </a:xfrm>
            <a:custGeom>
              <a:avLst/>
              <a:gdLst/>
              <a:ahLst/>
              <a:cxnLst>
                <a:cxn ang="0">
                  <a:pos x="2" y="0"/>
                </a:cxn>
                <a:cxn ang="0">
                  <a:pos x="0" y="0"/>
                </a:cxn>
                <a:cxn ang="0">
                  <a:pos x="0" y="2"/>
                </a:cxn>
                <a:cxn ang="0">
                  <a:pos x="2" y="0"/>
                </a:cxn>
              </a:cxnLst>
              <a:rect l="0" t="0" r="r" b="b"/>
              <a:pathLst>
                <a:path w="2" h="2">
                  <a:moveTo>
                    <a:pt x="2" y="0"/>
                  </a:moveTo>
                  <a:lnTo>
                    <a:pt x="0" y="0"/>
                  </a:lnTo>
                  <a:lnTo>
                    <a:pt x="0" y="2"/>
                  </a:lnTo>
                  <a:lnTo>
                    <a:pt x="2"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86" name="Freeform 81">
              <a:extLst>
                <a:ext uri="{FF2B5EF4-FFF2-40B4-BE49-F238E27FC236}">
                  <a16:creationId xmlns:a16="http://schemas.microsoft.com/office/drawing/2014/main" id="{939DF053-29CC-410F-964B-5C0B013D64B3}"/>
                </a:ext>
              </a:extLst>
            </p:cNvPr>
            <p:cNvSpPr>
              <a:spLocks/>
            </p:cNvSpPr>
            <p:nvPr/>
          </p:nvSpPr>
          <p:spPr bwMode="auto">
            <a:xfrm>
              <a:off x="3250111" y="4264278"/>
              <a:ext cx="3813" cy="1905"/>
            </a:xfrm>
            <a:custGeom>
              <a:avLst/>
              <a:gdLst/>
              <a:ahLst/>
              <a:cxnLst>
                <a:cxn ang="0">
                  <a:pos x="2" y="0"/>
                </a:cxn>
                <a:cxn ang="0">
                  <a:pos x="0" y="0"/>
                </a:cxn>
                <a:cxn ang="0">
                  <a:pos x="0" y="2"/>
                </a:cxn>
                <a:cxn ang="0">
                  <a:pos x="2" y="2"/>
                </a:cxn>
                <a:cxn ang="0">
                  <a:pos x="4" y="2"/>
                </a:cxn>
                <a:cxn ang="0">
                  <a:pos x="4" y="0"/>
                </a:cxn>
                <a:cxn ang="0">
                  <a:pos x="2" y="0"/>
                </a:cxn>
              </a:cxnLst>
              <a:rect l="0" t="0" r="r" b="b"/>
              <a:pathLst>
                <a:path w="4" h="2">
                  <a:moveTo>
                    <a:pt x="2" y="0"/>
                  </a:moveTo>
                  <a:lnTo>
                    <a:pt x="0" y="0"/>
                  </a:lnTo>
                  <a:lnTo>
                    <a:pt x="0" y="2"/>
                  </a:lnTo>
                  <a:lnTo>
                    <a:pt x="2" y="2"/>
                  </a:lnTo>
                  <a:lnTo>
                    <a:pt x="4" y="2"/>
                  </a:lnTo>
                  <a:lnTo>
                    <a:pt x="4" y="0"/>
                  </a:lnTo>
                  <a:lnTo>
                    <a:pt x="2"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87" name="Freeform 82">
              <a:extLst>
                <a:ext uri="{FF2B5EF4-FFF2-40B4-BE49-F238E27FC236}">
                  <a16:creationId xmlns:a16="http://schemas.microsoft.com/office/drawing/2014/main" id="{CE5A37F6-7EE1-46FB-8925-A3F92B746054}"/>
                </a:ext>
              </a:extLst>
            </p:cNvPr>
            <p:cNvSpPr>
              <a:spLocks/>
            </p:cNvSpPr>
            <p:nvPr/>
          </p:nvSpPr>
          <p:spPr bwMode="auto">
            <a:xfrm>
              <a:off x="3055652" y="4197604"/>
              <a:ext cx="423236" cy="248598"/>
            </a:xfrm>
            <a:custGeom>
              <a:avLst/>
              <a:gdLst/>
              <a:ahLst/>
              <a:cxnLst>
                <a:cxn ang="0">
                  <a:pos x="426" y="56"/>
                </a:cxn>
                <a:cxn ang="0">
                  <a:pos x="402" y="50"/>
                </a:cxn>
                <a:cxn ang="0">
                  <a:pos x="384" y="48"/>
                </a:cxn>
                <a:cxn ang="0">
                  <a:pos x="362" y="46"/>
                </a:cxn>
                <a:cxn ang="0">
                  <a:pos x="350" y="28"/>
                </a:cxn>
                <a:cxn ang="0">
                  <a:pos x="338" y="16"/>
                </a:cxn>
                <a:cxn ang="0">
                  <a:pos x="324" y="2"/>
                </a:cxn>
                <a:cxn ang="0">
                  <a:pos x="328" y="18"/>
                </a:cxn>
                <a:cxn ang="0">
                  <a:pos x="310" y="26"/>
                </a:cxn>
                <a:cxn ang="0">
                  <a:pos x="288" y="28"/>
                </a:cxn>
                <a:cxn ang="0">
                  <a:pos x="266" y="22"/>
                </a:cxn>
                <a:cxn ang="0">
                  <a:pos x="242" y="20"/>
                </a:cxn>
                <a:cxn ang="0">
                  <a:pos x="218" y="18"/>
                </a:cxn>
                <a:cxn ang="0">
                  <a:pos x="194" y="24"/>
                </a:cxn>
                <a:cxn ang="0">
                  <a:pos x="184" y="46"/>
                </a:cxn>
                <a:cxn ang="0">
                  <a:pos x="196" y="66"/>
                </a:cxn>
                <a:cxn ang="0">
                  <a:pos x="208" y="72"/>
                </a:cxn>
                <a:cxn ang="0">
                  <a:pos x="230" y="81"/>
                </a:cxn>
                <a:cxn ang="0">
                  <a:pos x="210" y="89"/>
                </a:cxn>
                <a:cxn ang="0">
                  <a:pos x="192" y="103"/>
                </a:cxn>
                <a:cxn ang="0">
                  <a:pos x="172" y="109"/>
                </a:cxn>
                <a:cxn ang="0">
                  <a:pos x="174" y="91"/>
                </a:cxn>
                <a:cxn ang="0">
                  <a:pos x="166" y="74"/>
                </a:cxn>
                <a:cxn ang="0">
                  <a:pos x="148" y="77"/>
                </a:cxn>
                <a:cxn ang="0">
                  <a:pos x="138" y="93"/>
                </a:cxn>
                <a:cxn ang="0">
                  <a:pos x="126" y="72"/>
                </a:cxn>
                <a:cxn ang="0">
                  <a:pos x="116" y="81"/>
                </a:cxn>
                <a:cxn ang="0">
                  <a:pos x="100" y="70"/>
                </a:cxn>
                <a:cxn ang="0">
                  <a:pos x="84" y="64"/>
                </a:cxn>
                <a:cxn ang="0">
                  <a:pos x="74" y="68"/>
                </a:cxn>
                <a:cxn ang="0">
                  <a:pos x="60" y="85"/>
                </a:cxn>
                <a:cxn ang="0">
                  <a:pos x="56" y="113"/>
                </a:cxn>
                <a:cxn ang="0">
                  <a:pos x="34" y="111"/>
                </a:cxn>
                <a:cxn ang="0">
                  <a:pos x="22" y="123"/>
                </a:cxn>
                <a:cxn ang="0">
                  <a:pos x="20" y="137"/>
                </a:cxn>
                <a:cxn ang="0">
                  <a:pos x="18" y="151"/>
                </a:cxn>
                <a:cxn ang="0">
                  <a:pos x="6" y="167"/>
                </a:cxn>
                <a:cxn ang="0">
                  <a:pos x="6" y="189"/>
                </a:cxn>
                <a:cxn ang="0">
                  <a:pos x="4" y="201"/>
                </a:cxn>
                <a:cxn ang="0">
                  <a:pos x="18" y="211"/>
                </a:cxn>
                <a:cxn ang="0">
                  <a:pos x="18" y="223"/>
                </a:cxn>
                <a:cxn ang="0">
                  <a:pos x="32" y="221"/>
                </a:cxn>
                <a:cxn ang="0">
                  <a:pos x="70" y="215"/>
                </a:cxn>
                <a:cxn ang="0">
                  <a:pos x="88" y="221"/>
                </a:cxn>
                <a:cxn ang="0">
                  <a:pos x="104" y="239"/>
                </a:cxn>
                <a:cxn ang="0">
                  <a:pos x="124" y="255"/>
                </a:cxn>
                <a:cxn ang="0">
                  <a:pos x="140" y="257"/>
                </a:cxn>
                <a:cxn ang="0">
                  <a:pos x="160" y="245"/>
                </a:cxn>
                <a:cxn ang="0">
                  <a:pos x="174" y="249"/>
                </a:cxn>
                <a:cxn ang="0">
                  <a:pos x="192" y="251"/>
                </a:cxn>
                <a:cxn ang="0">
                  <a:pos x="202" y="229"/>
                </a:cxn>
                <a:cxn ang="0">
                  <a:pos x="214" y="213"/>
                </a:cxn>
                <a:cxn ang="0">
                  <a:pos x="226" y="193"/>
                </a:cxn>
                <a:cxn ang="0">
                  <a:pos x="234" y="169"/>
                </a:cxn>
                <a:cxn ang="0">
                  <a:pos x="256" y="163"/>
                </a:cxn>
                <a:cxn ang="0">
                  <a:pos x="270" y="159"/>
                </a:cxn>
                <a:cxn ang="0">
                  <a:pos x="298" y="131"/>
                </a:cxn>
                <a:cxn ang="0">
                  <a:pos x="318" y="123"/>
                </a:cxn>
                <a:cxn ang="0">
                  <a:pos x="362" y="103"/>
                </a:cxn>
                <a:cxn ang="0">
                  <a:pos x="418" y="70"/>
                </a:cxn>
              </a:cxnLst>
              <a:rect l="0" t="0" r="r" b="b"/>
              <a:pathLst>
                <a:path w="444" h="261">
                  <a:moveTo>
                    <a:pt x="442" y="50"/>
                  </a:moveTo>
                  <a:lnTo>
                    <a:pt x="442" y="48"/>
                  </a:lnTo>
                  <a:lnTo>
                    <a:pt x="442" y="46"/>
                  </a:lnTo>
                  <a:lnTo>
                    <a:pt x="440" y="46"/>
                  </a:lnTo>
                  <a:lnTo>
                    <a:pt x="438" y="44"/>
                  </a:lnTo>
                  <a:lnTo>
                    <a:pt x="438" y="46"/>
                  </a:lnTo>
                  <a:lnTo>
                    <a:pt x="438" y="48"/>
                  </a:lnTo>
                  <a:lnTo>
                    <a:pt x="436" y="48"/>
                  </a:lnTo>
                  <a:lnTo>
                    <a:pt x="436" y="50"/>
                  </a:lnTo>
                  <a:lnTo>
                    <a:pt x="436" y="52"/>
                  </a:lnTo>
                  <a:lnTo>
                    <a:pt x="434" y="52"/>
                  </a:lnTo>
                  <a:lnTo>
                    <a:pt x="432" y="52"/>
                  </a:lnTo>
                  <a:lnTo>
                    <a:pt x="430" y="52"/>
                  </a:lnTo>
                  <a:lnTo>
                    <a:pt x="428" y="54"/>
                  </a:lnTo>
                  <a:lnTo>
                    <a:pt x="428" y="56"/>
                  </a:lnTo>
                  <a:lnTo>
                    <a:pt x="426" y="56"/>
                  </a:lnTo>
                  <a:lnTo>
                    <a:pt x="424" y="56"/>
                  </a:lnTo>
                  <a:lnTo>
                    <a:pt x="424" y="54"/>
                  </a:lnTo>
                  <a:lnTo>
                    <a:pt x="422" y="54"/>
                  </a:lnTo>
                  <a:lnTo>
                    <a:pt x="420" y="54"/>
                  </a:lnTo>
                  <a:lnTo>
                    <a:pt x="420" y="56"/>
                  </a:lnTo>
                  <a:lnTo>
                    <a:pt x="418" y="56"/>
                  </a:lnTo>
                  <a:lnTo>
                    <a:pt x="416" y="56"/>
                  </a:lnTo>
                  <a:lnTo>
                    <a:pt x="414" y="56"/>
                  </a:lnTo>
                  <a:lnTo>
                    <a:pt x="414" y="56"/>
                  </a:lnTo>
                  <a:lnTo>
                    <a:pt x="412" y="56"/>
                  </a:lnTo>
                  <a:lnTo>
                    <a:pt x="410" y="56"/>
                  </a:lnTo>
                  <a:lnTo>
                    <a:pt x="408" y="56"/>
                  </a:lnTo>
                  <a:lnTo>
                    <a:pt x="406" y="54"/>
                  </a:lnTo>
                  <a:lnTo>
                    <a:pt x="404" y="54"/>
                  </a:lnTo>
                  <a:lnTo>
                    <a:pt x="402" y="52"/>
                  </a:lnTo>
                  <a:lnTo>
                    <a:pt x="402" y="50"/>
                  </a:lnTo>
                  <a:lnTo>
                    <a:pt x="400" y="50"/>
                  </a:lnTo>
                  <a:lnTo>
                    <a:pt x="398" y="50"/>
                  </a:lnTo>
                  <a:lnTo>
                    <a:pt x="396" y="50"/>
                  </a:lnTo>
                  <a:lnTo>
                    <a:pt x="396" y="48"/>
                  </a:lnTo>
                  <a:lnTo>
                    <a:pt x="396" y="46"/>
                  </a:lnTo>
                  <a:lnTo>
                    <a:pt x="396" y="44"/>
                  </a:lnTo>
                  <a:lnTo>
                    <a:pt x="396" y="42"/>
                  </a:lnTo>
                  <a:lnTo>
                    <a:pt x="394" y="42"/>
                  </a:lnTo>
                  <a:lnTo>
                    <a:pt x="394" y="44"/>
                  </a:lnTo>
                  <a:lnTo>
                    <a:pt x="392" y="44"/>
                  </a:lnTo>
                  <a:lnTo>
                    <a:pt x="390" y="44"/>
                  </a:lnTo>
                  <a:lnTo>
                    <a:pt x="390" y="46"/>
                  </a:lnTo>
                  <a:lnTo>
                    <a:pt x="388" y="46"/>
                  </a:lnTo>
                  <a:lnTo>
                    <a:pt x="386" y="46"/>
                  </a:lnTo>
                  <a:lnTo>
                    <a:pt x="386" y="48"/>
                  </a:lnTo>
                  <a:lnTo>
                    <a:pt x="384" y="48"/>
                  </a:lnTo>
                  <a:lnTo>
                    <a:pt x="382" y="48"/>
                  </a:lnTo>
                  <a:lnTo>
                    <a:pt x="380" y="48"/>
                  </a:lnTo>
                  <a:lnTo>
                    <a:pt x="380" y="46"/>
                  </a:lnTo>
                  <a:lnTo>
                    <a:pt x="378" y="48"/>
                  </a:lnTo>
                  <a:lnTo>
                    <a:pt x="376" y="48"/>
                  </a:lnTo>
                  <a:lnTo>
                    <a:pt x="376" y="46"/>
                  </a:lnTo>
                  <a:lnTo>
                    <a:pt x="374" y="46"/>
                  </a:lnTo>
                  <a:lnTo>
                    <a:pt x="372" y="46"/>
                  </a:lnTo>
                  <a:lnTo>
                    <a:pt x="372" y="48"/>
                  </a:lnTo>
                  <a:lnTo>
                    <a:pt x="370" y="48"/>
                  </a:lnTo>
                  <a:lnTo>
                    <a:pt x="370" y="46"/>
                  </a:lnTo>
                  <a:lnTo>
                    <a:pt x="368" y="46"/>
                  </a:lnTo>
                  <a:lnTo>
                    <a:pt x="366" y="46"/>
                  </a:lnTo>
                  <a:lnTo>
                    <a:pt x="366" y="46"/>
                  </a:lnTo>
                  <a:lnTo>
                    <a:pt x="364" y="46"/>
                  </a:lnTo>
                  <a:lnTo>
                    <a:pt x="362" y="46"/>
                  </a:lnTo>
                  <a:lnTo>
                    <a:pt x="362" y="44"/>
                  </a:lnTo>
                  <a:lnTo>
                    <a:pt x="360" y="44"/>
                  </a:lnTo>
                  <a:lnTo>
                    <a:pt x="358" y="44"/>
                  </a:lnTo>
                  <a:lnTo>
                    <a:pt x="356" y="44"/>
                  </a:lnTo>
                  <a:lnTo>
                    <a:pt x="354" y="42"/>
                  </a:lnTo>
                  <a:lnTo>
                    <a:pt x="356" y="42"/>
                  </a:lnTo>
                  <a:lnTo>
                    <a:pt x="356" y="40"/>
                  </a:lnTo>
                  <a:lnTo>
                    <a:pt x="354" y="40"/>
                  </a:lnTo>
                  <a:lnTo>
                    <a:pt x="354" y="38"/>
                  </a:lnTo>
                  <a:lnTo>
                    <a:pt x="354" y="36"/>
                  </a:lnTo>
                  <a:lnTo>
                    <a:pt x="354" y="34"/>
                  </a:lnTo>
                  <a:lnTo>
                    <a:pt x="352" y="34"/>
                  </a:lnTo>
                  <a:lnTo>
                    <a:pt x="352" y="32"/>
                  </a:lnTo>
                  <a:lnTo>
                    <a:pt x="352" y="30"/>
                  </a:lnTo>
                  <a:lnTo>
                    <a:pt x="350" y="30"/>
                  </a:lnTo>
                  <a:lnTo>
                    <a:pt x="350" y="28"/>
                  </a:lnTo>
                  <a:lnTo>
                    <a:pt x="350" y="26"/>
                  </a:lnTo>
                  <a:lnTo>
                    <a:pt x="348" y="26"/>
                  </a:lnTo>
                  <a:lnTo>
                    <a:pt x="348" y="28"/>
                  </a:lnTo>
                  <a:lnTo>
                    <a:pt x="346" y="28"/>
                  </a:lnTo>
                  <a:lnTo>
                    <a:pt x="344" y="28"/>
                  </a:lnTo>
                  <a:lnTo>
                    <a:pt x="342" y="28"/>
                  </a:lnTo>
                  <a:lnTo>
                    <a:pt x="342" y="26"/>
                  </a:lnTo>
                  <a:lnTo>
                    <a:pt x="340" y="26"/>
                  </a:lnTo>
                  <a:lnTo>
                    <a:pt x="340" y="24"/>
                  </a:lnTo>
                  <a:lnTo>
                    <a:pt x="340" y="22"/>
                  </a:lnTo>
                  <a:lnTo>
                    <a:pt x="338" y="22"/>
                  </a:lnTo>
                  <a:lnTo>
                    <a:pt x="336" y="22"/>
                  </a:lnTo>
                  <a:lnTo>
                    <a:pt x="336" y="20"/>
                  </a:lnTo>
                  <a:lnTo>
                    <a:pt x="336" y="18"/>
                  </a:lnTo>
                  <a:lnTo>
                    <a:pt x="338" y="18"/>
                  </a:lnTo>
                  <a:lnTo>
                    <a:pt x="338" y="16"/>
                  </a:lnTo>
                  <a:lnTo>
                    <a:pt x="336" y="16"/>
                  </a:lnTo>
                  <a:lnTo>
                    <a:pt x="336" y="14"/>
                  </a:lnTo>
                  <a:lnTo>
                    <a:pt x="334" y="14"/>
                  </a:lnTo>
                  <a:lnTo>
                    <a:pt x="334" y="12"/>
                  </a:lnTo>
                  <a:lnTo>
                    <a:pt x="332" y="12"/>
                  </a:lnTo>
                  <a:lnTo>
                    <a:pt x="332" y="10"/>
                  </a:lnTo>
                  <a:lnTo>
                    <a:pt x="330" y="10"/>
                  </a:lnTo>
                  <a:lnTo>
                    <a:pt x="330" y="8"/>
                  </a:lnTo>
                  <a:lnTo>
                    <a:pt x="328" y="8"/>
                  </a:lnTo>
                  <a:lnTo>
                    <a:pt x="328" y="10"/>
                  </a:lnTo>
                  <a:lnTo>
                    <a:pt x="326" y="10"/>
                  </a:lnTo>
                  <a:lnTo>
                    <a:pt x="324" y="10"/>
                  </a:lnTo>
                  <a:lnTo>
                    <a:pt x="324" y="8"/>
                  </a:lnTo>
                  <a:lnTo>
                    <a:pt x="324" y="6"/>
                  </a:lnTo>
                  <a:lnTo>
                    <a:pt x="324" y="4"/>
                  </a:lnTo>
                  <a:lnTo>
                    <a:pt x="324" y="2"/>
                  </a:lnTo>
                  <a:lnTo>
                    <a:pt x="324" y="0"/>
                  </a:lnTo>
                  <a:lnTo>
                    <a:pt x="322" y="0"/>
                  </a:lnTo>
                  <a:lnTo>
                    <a:pt x="322" y="2"/>
                  </a:lnTo>
                  <a:lnTo>
                    <a:pt x="322" y="4"/>
                  </a:lnTo>
                  <a:lnTo>
                    <a:pt x="320" y="4"/>
                  </a:lnTo>
                  <a:lnTo>
                    <a:pt x="320" y="6"/>
                  </a:lnTo>
                  <a:lnTo>
                    <a:pt x="320" y="8"/>
                  </a:lnTo>
                  <a:lnTo>
                    <a:pt x="320" y="10"/>
                  </a:lnTo>
                  <a:lnTo>
                    <a:pt x="320" y="12"/>
                  </a:lnTo>
                  <a:lnTo>
                    <a:pt x="322" y="12"/>
                  </a:lnTo>
                  <a:lnTo>
                    <a:pt x="324" y="12"/>
                  </a:lnTo>
                  <a:lnTo>
                    <a:pt x="324" y="14"/>
                  </a:lnTo>
                  <a:lnTo>
                    <a:pt x="326" y="14"/>
                  </a:lnTo>
                  <a:lnTo>
                    <a:pt x="328" y="14"/>
                  </a:lnTo>
                  <a:lnTo>
                    <a:pt x="328" y="16"/>
                  </a:lnTo>
                  <a:lnTo>
                    <a:pt x="328" y="18"/>
                  </a:lnTo>
                  <a:lnTo>
                    <a:pt x="328" y="20"/>
                  </a:lnTo>
                  <a:lnTo>
                    <a:pt x="328" y="22"/>
                  </a:lnTo>
                  <a:lnTo>
                    <a:pt x="326" y="22"/>
                  </a:lnTo>
                  <a:lnTo>
                    <a:pt x="326" y="22"/>
                  </a:lnTo>
                  <a:lnTo>
                    <a:pt x="326" y="24"/>
                  </a:lnTo>
                  <a:lnTo>
                    <a:pt x="324" y="24"/>
                  </a:lnTo>
                  <a:lnTo>
                    <a:pt x="324" y="26"/>
                  </a:lnTo>
                  <a:lnTo>
                    <a:pt x="322" y="26"/>
                  </a:lnTo>
                  <a:lnTo>
                    <a:pt x="322" y="24"/>
                  </a:lnTo>
                  <a:lnTo>
                    <a:pt x="320" y="24"/>
                  </a:lnTo>
                  <a:lnTo>
                    <a:pt x="318" y="24"/>
                  </a:lnTo>
                  <a:lnTo>
                    <a:pt x="318" y="26"/>
                  </a:lnTo>
                  <a:lnTo>
                    <a:pt x="316" y="26"/>
                  </a:lnTo>
                  <a:lnTo>
                    <a:pt x="314" y="26"/>
                  </a:lnTo>
                  <a:lnTo>
                    <a:pt x="312" y="26"/>
                  </a:lnTo>
                  <a:lnTo>
                    <a:pt x="310" y="26"/>
                  </a:lnTo>
                  <a:lnTo>
                    <a:pt x="308" y="26"/>
                  </a:lnTo>
                  <a:lnTo>
                    <a:pt x="306" y="26"/>
                  </a:lnTo>
                  <a:lnTo>
                    <a:pt x="304" y="26"/>
                  </a:lnTo>
                  <a:lnTo>
                    <a:pt x="304" y="24"/>
                  </a:lnTo>
                  <a:lnTo>
                    <a:pt x="302" y="24"/>
                  </a:lnTo>
                  <a:lnTo>
                    <a:pt x="300" y="24"/>
                  </a:lnTo>
                  <a:lnTo>
                    <a:pt x="300" y="26"/>
                  </a:lnTo>
                  <a:lnTo>
                    <a:pt x="298" y="26"/>
                  </a:lnTo>
                  <a:lnTo>
                    <a:pt x="296" y="26"/>
                  </a:lnTo>
                  <a:lnTo>
                    <a:pt x="294" y="26"/>
                  </a:lnTo>
                  <a:lnTo>
                    <a:pt x="294" y="24"/>
                  </a:lnTo>
                  <a:lnTo>
                    <a:pt x="292" y="24"/>
                  </a:lnTo>
                  <a:lnTo>
                    <a:pt x="292" y="26"/>
                  </a:lnTo>
                  <a:lnTo>
                    <a:pt x="290" y="26"/>
                  </a:lnTo>
                  <a:lnTo>
                    <a:pt x="290" y="28"/>
                  </a:lnTo>
                  <a:lnTo>
                    <a:pt x="288" y="28"/>
                  </a:lnTo>
                  <a:lnTo>
                    <a:pt x="286" y="28"/>
                  </a:lnTo>
                  <a:lnTo>
                    <a:pt x="286" y="26"/>
                  </a:lnTo>
                  <a:lnTo>
                    <a:pt x="284" y="26"/>
                  </a:lnTo>
                  <a:lnTo>
                    <a:pt x="282" y="26"/>
                  </a:lnTo>
                  <a:lnTo>
                    <a:pt x="280" y="26"/>
                  </a:lnTo>
                  <a:lnTo>
                    <a:pt x="278" y="26"/>
                  </a:lnTo>
                  <a:lnTo>
                    <a:pt x="276" y="26"/>
                  </a:lnTo>
                  <a:lnTo>
                    <a:pt x="274" y="26"/>
                  </a:lnTo>
                  <a:lnTo>
                    <a:pt x="274" y="24"/>
                  </a:lnTo>
                  <a:lnTo>
                    <a:pt x="272" y="24"/>
                  </a:lnTo>
                  <a:lnTo>
                    <a:pt x="270" y="24"/>
                  </a:lnTo>
                  <a:lnTo>
                    <a:pt x="270" y="24"/>
                  </a:lnTo>
                  <a:lnTo>
                    <a:pt x="270" y="22"/>
                  </a:lnTo>
                  <a:lnTo>
                    <a:pt x="268" y="22"/>
                  </a:lnTo>
                  <a:lnTo>
                    <a:pt x="268" y="22"/>
                  </a:lnTo>
                  <a:lnTo>
                    <a:pt x="266" y="22"/>
                  </a:lnTo>
                  <a:lnTo>
                    <a:pt x="264" y="22"/>
                  </a:lnTo>
                  <a:lnTo>
                    <a:pt x="262" y="22"/>
                  </a:lnTo>
                  <a:lnTo>
                    <a:pt x="260" y="22"/>
                  </a:lnTo>
                  <a:lnTo>
                    <a:pt x="258" y="22"/>
                  </a:lnTo>
                  <a:lnTo>
                    <a:pt x="258" y="24"/>
                  </a:lnTo>
                  <a:lnTo>
                    <a:pt x="256" y="24"/>
                  </a:lnTo>
                  <a:lnTo>
                    <a:pt x="256" y="22"/>
                  </a:lnTo>
                  <a:lnTo>
                    <a:pt x="254" y="22"/>
                  </a:lnTo>
                  <a:lnTo>
                    <a:pt x="252" y="22"/>
                  </a:lnTo>
                  <a:lnTo>
                    <a:pt x="250" y="22"/>
                  </a:lnTo>
                  <a:lnTo>
                    <a:pt x="248" y="22"/>
                  </a:lnTo>
                  <a:lnTo>
                    <a:pt x="246" y="22"/>
                  </a:lnTo>
                  <a:lnTo>
                    <a:pt x="246" y="22"/>
                  </a:lnTo>
                  <a:lnTo>
                    <a:pt x="244" y="22"/>
                  </a:lnTo>
                  <a:lnTo>
                    <a:pt x="244" y="20"/>
                  </a:lnTo>
                  <a:lnTo>
                    <a:pt x="242" y="20"/>
                  </a:lnTo>
                  <a:lnTo>
                    <a:pt x="240" y="20"/>
                  </a:lnTo>
                  <a:lnTo>
                    <a:pt x="240" y="18"/>
                  </a:lnTo>
                  <a:lnTo>
                    <a:pt x="238" y="18"/>
                  </a:lnTo>
                  <a:lnTo>
                    <a:pt x="238" y="16"/>
                  </a:lnTo>
                  <a:lnTo>
                    <a:pt x="236" y="16"/>
                  </a:lnTo>
                  <a:lnTo>
                    <a:pt x="234" y="16"/>
                  </a:lnTo>
                  <a:lnTo>
                    <a:pt x="232" y="16"/>
                  </a:lnTo>
                  <a:lnTo>
                    <a:pt x="230" y="16"/>
                  </a:lnTo>
                  <a:lnTo>
                    <a:pt x="228" y="16"/>
                  </a:lnTo>
                  <a:lnTo>
                    <a:pt x="226" y="16"/>
                  </a:lnTo>
                  <a:lnTo>
                    <a:pt x="224" y="16"/>
                  </a:lnTo>
                  <a:lnTo>
                    <a:pt x="222" y="16"/>
                  </a:lnTo>
                  <a:lnTo>
                    <a:pt x="222" y="18"/>
                  </a:lnTo>
                  <a:lnTo>
                    <a:pt x="222" y="18"/>
                  </a:lnTo>
                  <a:lnTo>
                    <a:pt x="220" y="18"/>
                  </a:lnTo>
                  <a:lnTo>
                    <a:pt x="218" y="18"/>
                  </a:lnTo>
                  <a:lnTo>
                    <a:pt x="216" y="18"/>
                  </a:lnTo>
                  <a:lnTo>
                    <a:pt x="216" y="20"/>
                  </a:lnTo>
                  <a:lnTo>
                    <a:pt x="214" y="20"/>
                  </a:lnTo>
                  <a:lnTo>
                    <a:pt x="212" y="20"/>
                  </a:lnTo>
                  <a:lnTo>
                    <a:pt x="212" y="22"/>
                  </a:lnTo>
                  <a:lnTo>
                    <a:pt x="210" y="22"/>
                  </a:lnTo>
                  <a:lnTo>
                    <a:pt x="208" y="22"/>
                  </a:lnTo>
                  <a:lnTo>
                    <a:pt x="206" y="22"/>
                  </a:lnTo>
                  <a:lnTo>
                    <a:pt x="206" y="22"/>
                  </a:lnTo>
                  <a:lnTo>
                    <a:pt x="204" y="22"/>
                  </a:lnTo>
                  <a:lnTo>
                    <a:pt x="202" y="22"/>
                  </a:lnTo>
                  <a:lnTo>
                    <a:pt x="200" y="22"/>
                  </a:lnTo>
                  <a:lnTo>
                    <a:pt x="198" y="22"/>
                  </a:lnTo>
                  <a:lnTo>
                    <a:pt x="198" y="24"/>
                  </a:lnTo>
                  <a:lnTo>
                    <a:pt x="196" y="24"/>
                  </a:lnTo>
                  <a:lnTo>
                    <a:pt x="194" y="24"/>
                  </a:lnTo>
                  <a:lnTo>
                    <a:pt x="194" y="26"/>
                  </a:lnTo>
                  <a:lnTo>
                    <a:pt x="192" y="26"/>
                  </a:lnTo>
                  <a:lnTo>
                    <a:pt x="192" y="28"/>
                  </a:lnTo>
                  <a:lnTo>
                    <a:pt x="190" y="28"/>
                  </a:lnTo>
                  <a:lnTo>
                    <a:pt x="190" y="30"/>
                  </a:lnTo>
                  <a:lnTo>
                    <a:pt x="190" y="32"/>
                  </a:lnTo>
                  <a:lnTo>
                    <a:pt x="188" y="32"/>
                  </a:lnTo>
                  <a:lnTo>
                    <a:pt x="188" y="34"/>
                  </a:lnTo>
                  <a:lnTo>
                    <a:pt x="188" y="36"/>
                  </a:lnTo>
                  <a:lnTo>
                    <a:pt x="188" y="38"/>
                  </a:lnTo>
                  <a:lnTo>
                    <a:pt x="186" y="38"/>
                  </a:lnTo>
                  <a:lnTo>
                    <a:pt x="186" y="40"/>
                  </a:lnTo>
                  <a:lnTo>
                    <a:pt x="186" y="42"/>
                  </a:lnTo>
                  <a:lnTo>
                    <a:pt x="186" y="44"/>
                  </a:lnTo>
                  <a:lnTo>
                    <a:pt x="184" y="44"/>
                  </a:lnTo>
                  <a:lnTo>
                    <a:pt x="184" y="46"/>
                  </a:lnTo>
                  <a:lnTo>
                    <a:pt x="184" y="48"/>
                  </a:lnTo>
                  <a:lnTo>
                    <a:pt x="186" y="48"/>
                  </a:lnTo>
                  <a:lnTo>
                    <a:pt x="186" y="50"/>
                  </a:lnTo>
                  <a:lnTo>
                    <a:pt x="186" y="52"/>
                  </a:lnTo>
                  <a:lnTo>
                    <a:pt x="186" y="54"/>
                  </a:lnTo>
                  <a:lnTo>
                    <a:pt x="188" y="54"/>
                  </a:lnTo>
                  <a:lnTo>
                    <a:pt x="188" y="56"/>
                  </a:lnTo>
                  <a:lnTo>
                    <a:pt x="188" y="58"/>
                  </a:lnTo>
                  <a:lnTo>
                    <a:pt x="190" y="58"/>
                  </a:lnTo>
                  <a:lnTo>
                    <a:pt x="192" y="58"/>
                  </a:lnTo>
                  <a:lnTo>
                    <a:pt x="192" y="60"/>
                  </a:lnTo>
                  <a:lnTo>
                    <a:pt x="194" y="60"/>
                  </a:lnTo>
                  <a:lnTo>
                    <a:pt x="194" y="62"/>
                  </a:lnTo>
                  <a:lnTo>
                    <a:pt x="194" y="64"/>
                  </a:lnTo>
                  <a:lnTo>
                    <a:pt x="196" y="64"/>
                  </a:lnTo>
                  <a:lnTo>
                    <a:pt x="196" y="66"/>
                  </a:lnTo>
                  <a:lnTo>
                    <a:pt x="198" y="66"/>
                  </a:lnTo>
                  <a:lnTo>
                    <a:pt x="198" y="68"/>
                  </a:lnTo>
                  <a:lnTo>
                    <a:pt x="200" y="68"/>
                  </a:lnTo>
                  <a:lnTo>
                    <a:pt x="200" y="70"/>
                  </a:lnTo>
                  <a:lnTo>
                    <a:pt x="202" y="70"/>
                  </a:lnTo>
                  <a:lnTo>
                    <a:pt x="202" y="70"/>
                  </a:lnTo>
                  <a:lnTo>
                    <a:pt x="204" y="70"/>
                  </a:lnTo>
                  <a:lnTo>
                    <a:pt x="204" y="70"/>
                  </a:lnTo>
                  <a:lnTo>
                    <a:pt x="206" y="70"/>
                  </a:lnTo>
                  <a:lnTo>
                    <a:pt x="208" y="70"/>
                  </a:lnTo>
                  <a:lnTo>
                    <a:pt x="208" y="70"/>
                  </a:lnTo>
                  <a:lnTo>
                    <a:pt x="210" y="70"/>
                  </a:lnTo>
                  <a:lnTo>
                    <a:pt x="212" y="70"/>
                  </a:lnTo>
                  <a:lnTo>
                    <a:pt x="212" y="72"/>
                  </a:lnTo>
                  <a:lnTo>
                    <a:pt x="210" y="72"/>
                  </a:lnTo>
                  <a:lnTo>
                    <a:pt x="208" y="72"/>
                  </a:lnTo>
                  <a:lnTo>
                    <a:pt x="210" y="74"/>
                  </a:lnTo>
                  <a:lnTo>
                    <a:pt x="210" y="77"/>
                  </a:lnTo>
                  <a:lnTo>
                    <a:pt x="212" y="77"/>
                  </a:lnTo>
                  <a:lnTo>
                    <a:pt x="214" y="77"/>
                  </a:lnTo>
                  <a:lnTo>
                    <a:pt x="216" y="77"/>
                  </a:lnTo>
                  <a:lnTo>
                    <a:pt x="218" y="77"/>
                  </a:lnTo>
                  <a:lnTo>
                    <a:pt x="220" y="77"/>
                  </a:lnTo>
                  <a:lnTo>
                    <a:pt x="222" y="77"/>
                  </a:lnTo>
                  <a:lnTo>
                    <a:pt x="222" y="74"/>
                  </a:lnTo>
                  <a:lnTo>
                    <a:pt x="224" y="74"/>
                  </a:lnTo>
                  <a:lnTo>
                    <a:pt x="224" y="77"/>
                  </a:lnTo>
                  <a:lnTo>
                    <a:pt x="226" y="77"/>
                  </a:lnTo>
                  <a:lnTo>
                    <a:pt x="228" y="77"/>
                  </a:lnTo>
                  <a:lnTo>
                    <a:pt x="230" y="77"/>
                  </a:lnTo>
                  <a:lnTo>
                    <a:pt x="230" y="79"/>
                  </a:lnTo>
                  <a:lnTo>
                    <a:pt x="230" y="81"/>
                  </a:lnTo>
                  <a:lnTo>
                    <a:pt x="228" y="81"/>
                  </a:lnTo>
                  <a:lnTo>
                    <a:pt x="226" y="81"/>
                  </a:lnTo>
                  <a:lnTo>
                    <a:pt x="224" y="81"/>
                  </a:lnTo>
                  <a:lnTo>
                    <a:pt x="222" y="81"/>
                  </a:lnTo>
                  <a:lnTo>
                    <a:pt x="222" y="81"/>
                  </a:lnTo>
                  <a:lnTo>
                    <a:pt x="220" y="81"/>
                  </a:lnTo>
                  <a:lnTo>
                    <a:pt x="218" y="81"/>
                  </a:lnTo>
                  <a:lnTo>
                    <a:pt x="218" y="79"/>
                  </a:lnTo>
                  <a:lnTo>
                    <a:pt x="216" y="81"/>
                  </a:lnTo>
                  <a:lnTo>
                    <a:pt x="214" y="83"/>
                  </a:lnTo>
                  <a:lnTo>
                    <a:pt x="216" y="83"/>
                  </a:lnTo>
                  <a:lnTo>
                    <a:pt x="214" y="85"/>
                  </a:lnTo>
                  <a:lnTo>
                    <a:pt x="214" y="87"/>
                  </a:lnTo>
                  <a:lnTo>
                    <a:pt x="212" y="87"/>
                  </a:lnTo>
                  <a:lnTo>
                    <a:pt x="212" y="89"/>
                  </a:lnTo>
                  <a:lnTo>
                    <a:pt x="210" y="89"/>
                  </a:lnTo>
                  <a:lnTo>
                    <a:pt x="208" y="89"/>
                  </a:lnTo>
                  <a:lnTo>
                    <a:pt x="208" y="91"/>
                  </a:lnTo>
                  <a:lnTo>
                    <a:pt x="206" y="91"/>
                  </a:lnTo>
                  <a:lnTo>
                    <a:pt x="206" y="93"/>
                  </a:lnTo>
                  <a:lnTo>
                    <a:pt x="204" y="93"/>
                  </a:lnTo>
                  <a:lnTo>
                    <a:pt x="204" y="95"/>
                  </a:lnTo>
                  <a:lnTo>
                    <a:pt x="204" y="97"/>
                  </a:lnTo>
                  <a:lnTo>
                    <a:pt x="202" y="97"/>
                  </a:lnTo>
                  <a:lnTo>
                    <a:pt x="202" y="99"/>
                  </a:lnTo>
                  <a:lnTo>
                    <a:pt x="200" y="99"/>
                  </a:lnTo>
                  <a:lnTo>
                    <a:pt x="198" y="99"/>
                  </a:lnTo>
                  <a:lnTo>
                    <a:pt x="196" y="99"/>
                  </a:lnTo>
                  <a:lnTo>
                    <a:pt x="196" y="101"/>
                  </a:lnTo>
                  <a:lnTo>
                    <a:pt x="194" y="101"/>
                  </a:lnTo>
                  <a:lnTo>
                    <a:pt x="194" y="103"/>
                  </a:lnTo>
                  <a:lnTo>
                    <a:pt x="192" y="103"/>
                  </a:lnTo>
                  <a:lnTo>
                    <a:pt x="190" y="103"/>
                  </a:lnTo>
                  <a:lnTo>
                    <a:pt x="190" y="105"/>
                  </a:lnTo>
                  <a:lnTo>
                    <a:pt x="188" y="105"/>
                  </a:lnTo>
                  <a:lnTo>
                    <a:pt x="186" y="105"/>
                  </a:lnTo>
                  <a:lnTo>
                    <a:pt x="184" y="105"/>
                  </a:lnTo>
                  <a:lnTo>
                    <a:pt x="182" y="105"/>
                  </a:lnTo>
                  <a:lnTo>
                    <a:pt x="182" y="107"/>
                  </a:lnTo>
                  <a:lnTo>
                    <a:pt x="180" y="107"/>
                  </a:lnTo>
                  <a:lnTo>
                    <a:pt x="178" y="107"/>
                  </a:lnTo>
                  <a:lnTo>
                    <a:pt x="178" y="109"/>
                  </a:lnTo>
                  <a:lnTo>
                    <a:pt x="176" y="109"/>
                  </a:lnTo>
                  <a:lnTo>
                    <a:pt x="176" y="111"/>
                  </a:lnTo>
                  <a:lnTo>
                    <a:pt x="174" y="111"/>
                  </a:lnTo>
                  <a:lnTo>
                    <a:pt x="174" y="111"/>
                  </a:lnTo>
                  <a:lnTo>
                    <a:pt x="174" y="109"/>
                  </a:lnTo>
                  <a:lnTo>
                    <a:pt x="172" y="109"/>
                  </a:lnTo>
                  <a:lnTo>
                    <a:pt x="172" y="107"/>
                  </a:lnTo>
                  <a:lnTo>
                    <a:pt x="172" y="105"/>
                  </a:lnTo>
                  <a:lnTo>
                    <a:pt x="172" y="103"/>
                  </a:lnTo>
                  <a:lnTo>
                    <a:pt x="172" y="101"/>
                  </a:lnTo>
                  <a:lnTo>
                    <a:pt x="174" y="101"/>
                  </a:lnTo>
                  <a:lnTo>
                    <a:pt x="174" y="99"/>
                  </a:lnTo>
                  <a:lnTo>
                    <a:pt x="174" y="99"/>
                  </a:lnTo>
                  <a:lnTo>
                    <a:pt x="174" y="97"/>
                  </a:lnTo>
                  <a:lnTo>
                    <a:pt x="176" y="97"/>
                  </a:lnTo>
                  <a:lnTo>
                    <a:pt x="178" y="97"/>
                  </a:lnTo>
                  <a:lnTo>
                    <a:pt x="180" y="95"/>
                  </a:lnTo>
                  <a:lnTo>
                    <a:pt x="180" y="93"/>
                  </a:lnTo>
                  <a:lnTo>
                    <a:pt x="178" y="91"/>
                  </a:lnTo>
                  <a:lnTo>
                    <a:pt x="176" y="91"/>
                  </a:lnTo>
                  <a:lnTo>
                    <a:pt x="174" y="91"/>
                  </a:lnTo>
                  <a:lnTo>
                    <a:pt x="174" y="91"/>
                  </a:lnTo>
                  <a:lnTo>
                    <a:pt x="174" y="93"/>
                  </a:lnTo>
                  <a:lnTo>
                    <a:pt x="172" y="93"/>
                  </a:lnTo>
                  <a:lnTo>
                    <a:pt x="172" y="91"/>
                  </a:lnTo>
                  <a:lnTo>
                    <a:pt x="172" y="89"/>
                  </a:lnTo>
                  <a:lnTo>
                    <a:pt x="172" y="87"/>
                  </a:lnTo>
                  <a:lnTo>
                    <a:pt x="170" y="87"/>
                  </a:lnTo>
                  <a:lnTo>
                    <a:pt x="170" y="85"/>
                  </a:lnTo>
                  <a:lnTo>
                    <a:pt x="168" y="85"/>
                  </a:lnTo>
                  <a:lnTo>
                    <a:pt x="168" y="83"/>
                  </a:lnTo>
                  <a:lnTo>
                    <a:pt x="166" y="83"/>
                  </a:lnTo>
                  <a:lnTo>
                    <a:pt x="166" y="81"/>
                  </a:lnTo>
                  <a:lnTo>
                    <a:pt x="168" y="81"/>
                  </a:lnTo>
                  <a:lnTo>
                    <a:pt x="168" y="79"/>
                  </a:lnTo>
                  <a:lnTo>
                    <a:pt x="166" y="79"/>
                  </a:lnTo>
                  <a:lnTo>
                    <a:pt x="166" y="77"/>
                  </a:lnTo>
                  <a:lnTo>
                    <a:pt x="166" y="74"/>
                  </a:lnTo>
                  <a:lnTo>
                    <a:pt x="166" y="72"/>
                  </a:lnTo>
                  <a:lnTo>
                    <a:pt x="164" y="72"/>
                  </a:lnTo>
                  <a:lnTo>
                    <a:pt x="162" y="72"/>
                  </a:lnTo>
                  <a:lnTo>
                    <a:pt x="162" y="74"/>
                  </a:lnTo>
                  <a:lnTo>
                    <a:pt x="160" y="74"/>
                  </a:lnTo>
                  <a:lnTo>
                    <a:pt x="158" y="74"/>
                  </a:lnTo>
                  <a:lnTo>
                    <a:pt x="158" y="72"/>
                  </a:lnTo>
                  <a:lnTo>
                    <a:pt x="156" y="72"/>
                  </a:lnTo>
                  <a:lnTo>
                    <a:pt x="154" y="72"/>
                  </a:lnTo>
                  <a:lnTo>
                    <a:pt x="152" y="72"/>
                  </a:lnTo>
                  <a:lnTo>
                    <a:pt x="152" y="70"/>
                  </a:lnTo>
                  <a:lnTo>
                    <a:pt x="150" y="70"/>
                  </a:lnTo>
                  <a:lnTo>
                    <a:pt x="150" y="72"/>
                  </a:lnTo>
                  <a:lnTo>
                    <a:pt x="148" y="72"/>
                  </a:lnTo>
                  <a:lnTo>
                    <a:pt x="148" y="74"/>
                  </a:lnTo>
                  <a:lnTo>
                    <a:pt x="148" y="77"/>
                  </a:lnTo>
                  <a:lnTo>
                    <a:pt x="150" y="77"/>
                  </a:lnTo>
                  <a:lnTo>
                    <a:pt x="150" y="79"/>
                  </a:lnTo>
                  <a:lnTo>
                    <a:pt x="148" y="79"/>
                  </a:lnTo>
                  <a:lnTo>
                    <a:pt x="148" y="81"/>
                  </a:lnTo>
                  <a:lnTo>
                    <a:pt x="150" y="81"/>
                  </a:lnTo>
                  <a:lnTo>
                    <a:pt x="150" y="83"/>
                  </a:lnTo>
                  <a:lnTo>
                    <a:pt x="150" y="85"/>
                  </a:lnTo>
                  <a:lnTo>
                    <a:pt x="148" y="85"/>
                  </a:lnTo>
                  <a:lnTo>
                    <a:pt x="146" y="85"/>
                  </a:lnTo>
                  <a:lnTo>
                    <a:pt x="144" y="85"/>
                  </a:lnTo>
                  <a:lnTo>
                    <a:pt x="142" y="87"/>
                  </a:lnTo>
                  <a:lnTo>
                    <a:pt x="142" y="89"/>
                  </a:lnTo>
                  <a:lnTo>
                    <a:pt x="142" y="91"/>
                  </a:lnTo>
                  <a:lnTo>
                    <a:pt x="142" y="93"/>
                  </a:lnTo>
                  <a:lnTo>
                    <a:pt x="140" y="93"/>
                  </a:lnTo>
                  <a:lnTo>
                    <a:pt x="138" y="93"/>
                  </a:lnTo>
                  <a:lnTo>
                    <a:pt x="136" y="91"/>
                  </a:lnTo>
                  <a:lnTo>
                    <a:pt x="134" y="89"/>
                  </a:lnTo>
                  <a:lnTo>
                    <a:pt x="134" y="87"/>
                  </a:lnTo>
                  <a:lnTo>
                    <a:pt x="134" y="85"/>
                  </a:lnTo>
                  <a:lnTo>
                    <a:pt x="134" y="83"/>
                  </a:lnTo>
                  <a:lnTo>
                    <a:pt x="134" y="81"/>
                  </a:lnTo>
                  <a:lnTo>
                    <a:pt x="132" y="81"/>
                  </a:lnTo>
                  <a:lnTo>
                    <a:pt x="132" y="79"/>
                  </a:lnTo>
                  <a:lnTo>
                    <a:pt x="130" y="79"/>
                  </a:lnTo>
                  <a:lnTo>
                    <a:pt x="130" y="77"/>
                  </a:lnTo>
                  <a:lnTo>
                    <a:pt x="128" y="77"/>
                  </a:lnTo>
                  <a:lnTo>
                    <a:pt x="128" y="74"/>
                  </a:lnTo>
                  <a:lnTo>
                    <a:pt x="128" y="72"/>
                  </a:lnTo>
                  <a:lnTo>
                    <a:pt x="128" y="70"/>
                  </a:lnTo>
                  <a:lnTo>
                    <a:pt x="126" y="70"/>
                  </a:lnTo>
                  <a:lnTo>
                    <a:pt x="126" y="72"/>
                  </a:lnTo>
                  <a:lnTo>
                    <a:pt x="126" y="74"/>
                  </a:lnTo>
                  <a:lnTo>
                    <a:pt x="126" y="74"/>
                  </a:lnTo>
                  <a:lnTo>
                    <a:pt x="124" y="77"/>
                  </a:lnTo>
                  <a:lnTo>
                    <a:pt x="122" y="77"/>
                  </a:lnTo>
                  <a:lnTo>
                    <a:pt x="122" y="79"/>
                  </a:lnTo>
                  <a:lnTo>
                    <a:pt x="122" y="81"/>
                  </a:lnTo>
                  <a:lnTo>
                    <a:pt x="124" y="81"/>
                  </a:lnTo>
                  <a:lnTo>
                    <a:pt x="124" y="83"/>
                  </a:lnTo>
                  <a:lnTo>
                    <a:pt x="126" y="85"/>
                  </a:lnTo>
                  <a:lnTo>
                    <a:pt x="124" y="85"/>
                  </a:lnTo>
                  <a:lnTo>
                    <a:pt x="122" y="85"/>
                  </a:lnTo>
                  <a:lnTo>
                    <a:pt x="122" y="83"/>
                  </a:lnTo>
                  <a:lnTo>
                    <a:pt x="120" y="83"/>
                  </a:lnTo>
                  <a:lnTo>
                    <a:pt x="118" y="83"/>
                  </a:lnTo>
                  <a:lnTo>
                    <a:pt x="118" y="81"/>
                  </a:lnTo>
                  <a:lnTo>
                    <a:pt x="116" y="81"/>
                  </a:lnTo>
                  <a:lnTo>
                    <a:pt x="114" y="81"/>
                  </a:lnTo>
                  <a:lnTo>
                    <a:pt x="112" y="81"/>
                  </a:lnTo>
                  <a:lnTo>
                    <a:pt x="112" y="79"/>
                  </a:lnTo>
                  <a:lnTo>
                    <a:pt x="110" y="79"/>
                  </a:lnTo>
                  <a:lnTo>
                    <a:pt x="110" y="77"/>
                  </a:lnTo>
                  <a:lnTo>
                    <a:pt x="110" y="74"/>
                  </a:lnTo>
                  <a:lnTo>
                    <a:pt x="112" y="74"/>
                  </a:lnTo>
                  <a:lnTo>
                    <a:pt x="112" y="72"/>
                  </a:lnTo>
                  <a:lnTo>
                    <a:pt x="110" y="72"/>
                  </a:lnTo>
                  <a:lnTo>
                    <a:pt x="108" y="74"/>
                  </a:lnTo>
                  <a:lnTo>
                    <a:pt x="106" y="74"/>
                  </a:lnTo>
                  <a:lnTo>
                    <a:pt x="106" y="72"/>
                  </a:lnTo>
                  <a:lnTo>
                    <a:pt x="106" y="70"/>
                  </a:lnTo>
                  <a:lnTo>
                    <a:pt x="104" y="70"/>
                  </a:lnTo>
                  <a:lnTo>
                    <a:pt x="102" y="70"/>
                  </a:lnTo>
                  <a:lnTo>
                    <a:pt x="100" y="70"/>
                  </a:lnTo>
                  <a:lnTo>
                    <a:pt x="100" y="70"/>
                  </a:lnTo>
                  <a:lnTo>
                    <a:pt x="100" y="68"/>
                  </a:lnTo>
                  <a:lnTo>
                    <a:pt x="98" y="68"/>
                  </a:lnTo>
                  <a:lnTo>
                    <a:pt x="98" y="66"/>
                  </a:lnTo>
                  <a:lnTo>
                    <a:pt x="96" y="66"/>
                  </a:lnTo>
                  <a:lnTo>
                    <a:pt x="96" y="64"/>
                  </a:lnTo>
                  <a:lnTo>
                    <a:pt x="94" y="64"/>
                  </a:lnTo>
                  <a:lnTo>
                    <a:pt x="94" y="66"/>
                  </a:lnTo>
                  <a:lnTo>
                    <a:pt x="92" y="66"/>
                  </a:lnTo>
                  <a:lnTo>
                    <a:pt x="90" y="66"/>
                  </a:lnTo>
                  <a:lnTo>
                    <a:pt x="88" y="66"/>
                  </a:lnTo>
                  <a:lnTo>
                    <a:pt x="86" y="66"/>
                  </a:lnTo>
                  <a:lnTo>
                    <a:pt x="86" y="64"/>
                  </a:lnTo>
                  <a:lnTo>
                    <a:pt x="86" y="62"/>
                  </a:lnTo>
                  <a:lnTo>
                    <a:pt x="84" y="62"/>
                  </a:lnTo>
                  <a:lnTo>
                    <a:pt x="84" y="64"/>
                  </a:lnTo>
                  <a:lnTo>
                    <a:pt x="84" y="66"/>
                  </a:lnTo>
                  <a:lnTo>
                    <a:pt x="82" y="66"/>
                  </a:lnTo>
                  <a:lnTo>
                    <a:pt x="80" y="66"/>
                  </a:lnTo>
                  <a:lnTo>
                    <a:pt x="80" y="64"/>
                  </a:lnTo>
                  <a:lnTo>
                    <a:pt x="78" y="64"/>
                  </a:lnTo>
                  <a:lnTo>
                    <a:pt x="78" y="64"/>
                  </a:lnTo>
                  <a:lnTo>
                    <a:pt x="78" y="62"/>
                  </a:lnTo>
                  <a:lnTo>
                    <a:pt x="78" y="60"/>
                  </a:lnTo>
                  <a:lnTo>
                    <a:pt x="78" y="58"/>
                  </a:lnTo>
                  <a:lnTo>
                    <a:pt x="76" y="58"/>
                  </a:lnTo>
                  <a:lnTo>
                    <a:pt x="76" y="60"/>
                  </a:lnTo>
                  <a:lnTo>
                    <a:pt x="76" y="62"/>
                  </a:lnTo>
                  <a:lnTo>
                    <a:pt x="76" y="64"/>
                  </a:lnTo>
                  <a:lnTo>
                    <a:pt x="76" y="66"/>
                  </a:lnTo>
                  <a:lnTo>
                    <a:pt x="74" y="66"/>
                  </a:lnTo>
                  <a:lnTo>
                    <a:pt x="74" y="68"/>
                  </a:lnTo>
                  <a:lnTo>
                    <a:pt x="74" y="70"/>
                  </a:lnTo>
                  <a:lnTo>
                    <a:pt x="72" y="70"/>
                  </a:lnTo>
                  <a:lnTo>
                    <a:pt x="72" y="70"/>
                  </a:lnTo>
                  <a:lnTo>
                    <a:pt x="72" y="72"/>
                  </a:lnTo>
                  <a:lnTo>
                    <a:pt x="70" y="72"/>
                  </a:lnTo>
                  <a:lnTo>
                    <a:pt x="70" y="74"/>
                  </a:lnTo>
                  <a:lnTo>
                    <a:pt x="68" y="74"/>
                  </a:lnTo>
                  <a:lnTo>
                    <a:pt x="68" y="77"/>
                  </a:lnTo>
                  <a:lnTo>
                    <a:pt x="66" y="77"/>
                  </a:lnTo>
                  <a:lnTo>
                    <a:pt x="64" y="77"/>
                  </a:lnTo>
                  <a:lnTo>
                    <a:pt x="64" y="79"/>
                  </a:lnTo>
                  <a:lnTo>
                    <a:pt x="62" y="79"/>
                  </a:lnTo>
                  <a:lnTo>
                    <a:pt x="62" y="81"/>
                  </a:lnTo>
                  <a:lnTo>
                    <a:pt x="62" y="83"/>
                  </a:lnTo>
                  <a:lnTo>
                    <a:pt x="60" y="83"/>
                  </a:lnTo>
                  <a:lnTo>
                    <a:pt x="60" y="85"/>
                  </a:lnTo>
                  <a:lnTo>
                    <a:pt x="58" y="85"/>
                  </a:lnTo>
                  <a:lnTo>
                    <a:pt x="58" y="87"/>
                  </a:lnTo>
                  <a:lnTo>
                    <a:pt x="58" y="89"/>
                  </a:lnTo>
                  <a:lnTo>
                    <a:pt x="58" y="91"/>
                  </a:lnTo>
                  <a:lnTo>
                    <a:pt x="58" y="93"/>
                  </a:lnTo>
                  <a:lnTo>
                    <a:pt x="56" y="93"/>
                  </a:lnTo>
                  <a:lnTo>
                    <a:pt x="56" y="95"/>
                  </a:lnTo>
                  <a:lnTo>
                    <a:pt x="56" y="97"/>
                  </a:lnTo>
                  <a:lnTo>
                    <a:pt x="56" y="99"/>
                  </a:lnTo>
                  <a:lnTo>
                    <a:pt x="56" y="101"/>
                  </a:lnTo>
                  <a:lnTo>
                    <a:pt x="56" y="103"/>
                  </a:lnTo>
                  <a:lnTo>
                    <a:pt x="56" y="105"/>
                  </a:lnTo>
                  <a:lnTo>
                    <a:pt x="56" y="107"/>
                  </a:lnTo>
                  <a:lnTo>
                    <a:pt x="56" y="109"/>
                  </a:lnTo>
                  <a:lnTo>
                    <a:pt x="56" y="111"/>
                  </a:lnTo>
                  <a:lnTo>
                    <a:pt x="56" y="113"/>
                  </a:lnTo>
                  <a:lnTo>
                    <a:pt x="54" y="113"/>
                  </a:lnTo>
                  <a:lnTo>
                    <a:pt x="52" y="113"/>
                  </a:lnTo>
                  <a:lnTo>
                    <a:pt x="50" y="113"/>
                  </a:lnTo>
                  <a:lnTo>
                    <a:pt x="50" y="115"/>
                  </a:lnTo>
                  <a:lnTo>
                    <a:pt x="48" y="115"/>
                  </a:lnTo>
                  <a:lnTo>
                    <a:pt x="46" y="115"/>
                  </a:lnTo>
                  <a:lnTo>
                    <a:pt x="46" y="117"/>
                  </a:lnTo>
                  <a:lnTo>
                    <a:pt x="44" y="117"/>
                  </a:lnTo>
                  <a:lnTo>
                    <a:pt x="42" y="117"/>
                  </a:lnTo>
                  <a:lnTo>
                    <a:pt x="40" y="117"/>
                  </a:lnTo>
                  <a:lnTo>
                    <a:pt x="38" y="117"/>
                  </a:lnTo>
                  <a:lnTo>
                    <a:pt x="36" y="117"/>
                  </a:lnTo>
                  <a:lnTo>
                    <a:pt x="36" y="115"/>
                  </a:lnTo>
                  <a:lnTo>
                    <a:pt x="36" y="113"/>
                  </a:lnTo>
                  <a:lnTo>
                    <a:pt x="36" y="111"/>
                  </a:lnTo>
                  <a:lnTo>
                    <a:pt x="34" y="111"/>
                  </a:lnTo>
                  <a:lnTo>
                    <a:pt x="32" y="111"/>
                  </a:lnTo>
                  <a:lnTo>
                    <a:pt x="32" y="113"/>
                  </a:lnTo>
                  <a:lnTo>
                    <a:pt x="32" y="115"/>
                  </a:lnTo>
                  <a:lnTo>
                    <a:pt x="32" y="117"/>
                  </a:lnTo>
                  <a:lnTo>
                    <a:pt x="32" y="119"/>
                  </a:lnTo>
                  <a:lnTo>
                    <a:pt x="32" y="119"/>
                  </a:lnTo>
                  <a:lnTo>
                    <a:pt x="30" y="119"/>
                  </a:lnTo>
                  <a:lnTo>
                    <a:pt x="30" y="121"/>
                  </a:lnTo>
                  <a:lnTo>
                    <a:pt x="30" y="121"/>
                  </a:lnTo>
                  <a:lnTo>
                    <a:pt x="28" y="121"/>
                  </a:lnTo>
                  <a:lnTo>
                    <a:pt x="28" y="123"/>
                  </a:lnTo>
                  <a:lnTo>
                    <a:pt x="26" y="123"/>
                  </a:lnTo>
                  <a:lnTo>
                    <a:pt x="26" y="125"/>
                  </a:lnTo>
                  <a:lnTo>
                    <a:pt x="24" y="125"/>
                  </a:lnTo>
                  <a:lnTo>
                    <a:pt x="22" y="125"/>
                  </a:lnTo>
                  <a:lnTo>
                    <a:pt x="22" y="123"/>
                  </a:lnTo>
                  <a:lnTo>
                    <a:pt x="20" y="123"/>
                  </a:lnTo>
                  <a:lnTo>
                    <a:pt x="18" y="121"/>
                  </a:lnTo>
                  <a:lnTo>
                    <a:pt x="16" y="121"/>
                  </a:lnTo>
                  <a:lnTo>
                    <a:pt x="14" y="123"/>
                  </a:lnTo>
                  <a:lnTo>
                    <a:pt x="12" y="123"/>
                  </a:lnTo>
                  <a:lnTo>
                    <a:pt x="12" y="125"/>
                  </a:lnTo>
                  <a:lnTo>
                    <a:pt x="14" y="125"/>
                  </a:lnTo>
                  <a:lnTo>
                    <a:pt x="14" y="127"/>
                  </a:lnTo>
                  <a:lnTo>
                    <a:pt x="14" y="129"/>
                  </a:lnTo>
                  <a:lnTo>
                    <a:pt x="14" y="131"/>
                  </a:lnTo>
                  <a:lnTo>
                    <a:pt x="16" y="131"/>
                  </a:lnTo>
                  <a:lnTo>
                    <a:pt x="18" y="131"/>
                  </a:lnTo>
                  <a:lnTo>
                    <a:pt x="18" y="133"/>
                  </a:lnTo>
                  <a:lnTo>
                    <a:pt x="18" y="135"/>
                  </a:lnTo>
                  <a:lnTo>
                    <a:pt x="18" y="137"/>
                  </a:lnTo>
                  <a:lnTo>
                    <a:pt x="20" y="137"/>
                  </a:lnTo>
                  <a:lnTo>
                    <a:pt x="22" y="137"/>
                  </a:lnTo>
                  <a:lnTo>
                    <a:pt x="24" y="137"/>
                  </a:lnTo>
                  <a:lnTo>
                    <a:pt x="26" y="135"/>
                  </a:lnTo>
                  <a:lnTo>
                    <a:pt x="26" y="137"/>
                  </a:lnTo>
                  <a:lnTo>
                    <a:pt x="26" y="139"/>
                  </a:lnTo>
                  <a:lnTo>
                    <a:pt x="28" y="139"/>
                  </a:lnTo>
                  <a:lnTo>
                    <a:pt x="28" y="141"/>
                  </a:lnTo>
                  <a:lnTo>
                    <a:pt x="26" y="143"/>
                  </a:lnTo>
                  <a:lnTo>
                    <a:pt x="24" y="143"/>
                  </a:lnTo>
                  <a:lnTo>
                    <a:pt x="24" y="145"/>
                  </a:lnTo>
                  <a:lnTo>
                    <a:pt x="22" y="145"/>
                  </a:lnTo>
                  <a:lnTo>
                    <a:pt x="22" y="147"/>
                  </a:lnTo>
                  <a:lnTo>
                    <a:pt x="22" y="149"/>
                  </a:lnTo>
                  <a:lnTo>
                    <a:pt x="20" y="149"/>
                  </a:lnTo>
                  <a:lnTo>
                    <a:pt x="20" y="151"/>
                  </a:lnTo>
                  <a:lnTo>
                    <a:pt x="18" y="151"/>
                  </a:lnTo>
                  <a:lnTo>
                    <a:pt x="18" y="153"/>
                  </a:lnTo>
                  <a:lnTo>
                    <a:pt x="16" y="153"/>
                  </a:lnTo>
                  <a:lnTo>
                    <a:pt x="14" y="153"/>
                  </a:lnTo>
                  <a:lnTo>
                    <a:pt x="12" y="155"/>
                  </a:lnTo>
                  <a:lnTo>
                    <a:pt x="10" y="155"/>
                  </a:lnTo>
                  <a:lnTo>
                    <a:pt x="8" y="155"/>
                  </a:lnTo>
                  <a:lnTo>
                    <a:pt x="8" y="157"/>
                  </a:lnTo>
                  <a:lnTo>
                    <a:pt x="8" y="159"/>
                  </a:lnTo>
                  <a:lnTo>
                    <a:pt x="6" y="159"/>
                  </a:lnTo>
                  <a:lnTo>
                    <a:pt x="4" y="161"/>
                  </a:lnTo>
                  <a:lnTo>
                    <a:pt x="6" y="161"/>
                  </a:lnTo>
                  <a:lnTo>
                    <a:pt x="8" y="161"/>
                  </a:lnTo>
                  <a:lnTo>
                    <a:pt x="8" y="163"/>
                  </a:lnTo>
                  <a:lnTo>
                    <a:pt x="8" y="165"/>
                  </a:lnTo>
                  <a:lnTo>
                    <a:pt x="8" y="167"/>
                  </a:lnTo>
                  <a:lnTo>
                    <a:pt x="6" y="167"/>
                  </a:lnTo>
                  <a:lnTo>
                    <a:pt x="6" y="167"/>
                  </a:lnTo>
                  <a:lnTo>
                    <a:pt x="8" y="169"/>
                  </a:lnTo>
                  <a:lnTo>
                    <a:pt x="8" y="171"/>
                  </a:lnTo>
                  <a:lnTo>
                    <a:pt x="8" y="173"/>
                  </a:lnTo>
                  <a:lnTo>
                    <a:pt x="8" y="175"/>
                  </a:lnTo>
                  <a:lnTo>
                    <a:pt x="6" y="175"/>
                  </a:lnTo>
                  <a:lnTo>
                    <a:pt x="8" y="177"/>
                  </a:lnTo>
                  <a:lnTo>
                    <a:pt x="8" y="179"/>
                  </a:lnTo>
                  <a:lnTo>
                    <a:pt x="6" y="179"/>
                  </a:lnTo>
                  <a:lnTo>
                    <a:pt x="6" y="181"/>
                  </a:lnTo>
                  <a:lnTo>
                    <a:pt x="6" y="183"/>
                  </a:lnTo>
                  <a:lnTo>
                    <a:pt x="8" y="183"/>
                  </a:lnTo>
                  <a:lnTo>
                    <a:pt x="8" y="185"/>
                  </a:lnTo>
                  <a:lnTo>
                    <a:pt x="6" y="185"/>
                  </a:lnTo>
                  <a:lnTo>
                    <a:pt x="6" y="187"/>
                  </a:lnTo>
                  <a:lnTo>
                    <a:pt x="6" y="189"/>
                  </a:lnTo>
                  <a:lnTo>
                    <a:pt x="8" y="189"/>
                  </a:lnTo>
                  <a:lnTo>
                    <a:pt x="10" y="189"/>
                  </a:lnTo>
                  <a:lnTo>
                    <a:pt x="10" y="191"/>
                  </a:lnTo>
                  <a:lnTo>
                    <a:pt x="10" y="193"/>
                  </a:lnTo>
                  <a:lnTo>
                    <a:pt x="8" y="193"/>
                  </a:lnTo>
                  <a:lnTo>
                    <a:pt x="8" y="195"/>
                  </a:lnTo>
                  <a:lnTo>
                    <a:pt x="6" y="195"/>
                  </a:lnTo>
                  <a:lnTo>
                    <a:pt x="4" y="195"/>
                  </a:lnTo>
                  <a:lnTo>
                    <a:pt x="4" y="197"/>
                  </a:lnTo>
                  <a:lnTo>
                    <a:pt x="2" y="197"/>
                  </a:lnTo>
                  <a:lnTo>
                    <a:pt x="0" y="197"/>
                  </a:lnTo>
                  <a:lnTo>
                    <a:pt x="0" y="199"/>
                  </a:lnTo>
                  <a:lnTo>
                    <a:pt x="0" y="201"/>
                  </a:lnTo>
                  <a:lnTo>
                    <a:pt x="2" y="203"/>
                  </a:lnTo>
                  <a:lnTo>
                    <a:pt x="2" y="201"/>
                  </a:lnTo>
                  <a:lnTo>
                    <a:pt x="4" y="201"/>
                  </a:lnTo>
                  <a:lnTo>
                    <a:pt x="4" y="199"/>
                  </a:lnTo>
                  <a:lnTo>
                    <a:pt x="6" y="197"/>
                  </a:lnTo>
                  <a:lnTo>
                    <a:pt x="6" y="199"/>
                  </a:lnTo>
                  <a:lnTo>
                    <a:pt x="8" y="199"/>
                  </a:lnTo>
                  <a:lnTo>
                    <a:pt x="8" y="197"/>
                  </a:lnTo>
                  <a:lnTo>
                    <a:pt x="10" y="197"/>
                  </a:lnTo>
                  <a:lnTo>
                    <a:pt x="12" y="197"/>
                  </a:lnTo>
                  <a:lnTo>
                    <a:pt x="14" y="197"/>
                  </a:lnTo>
                  <a:lnTo>
                    <a:pt x="14" y="199"/>
                  </a:lnTo>
                  <a:lnTo>
                    <a:pt x="16" y="199"/>
                  </a:lnTo>
                  <a:lnTo>
                    <a:pt x="16" y="201"/>
                  </a:lnTo>
                  <a:lnTo>
                    <a:pt x="18" y="203"/>
                  </a:lnTo>
                  <a:lnTo>
                    <a:pt x="18" y="205"/>
                  </a:lnTo>
                  <a:lnTo>
                    <a:pt x="18" y="207"/>
                  </a:lnTo>
                  <a:lnTo>
                    <a:pt x="18" y="209"/>
                  </a:lnTo>
                  <a:lnTo>
                    <a:pt x="18" y="211"/>
                  </a:lnTo>
                  <a:lnTo>
                    <a:pt x="18" y="213"/>
                  </a:lnTo>
                  <a:lnTo>
                    <a:pt x="18" y="215"/>
                  </a:lnTo>
                  <a:lnTo>
                    <a:pt x="16" y="215"/>
                  </a:lnTo>
                  <a:lnTo>
                    <a:pt x="14" y="215"/>
                  </a:lnTo>
                  <a:lnTo>
                    <a:pt x="14" y="215"/>
                  </a:lnTo>
                  <a:lnTo>
                    <a:pt x="14" y="217"/>
                  </a:lnTo>
                  <a:lnTo>
                    <a:pt x="16" y="217"/>
                  </a:lnTo>
                  <a:lnTo>
                    <a:pt x="18" y="215"/>
                  </a:lnTo>
                  <a:lnTo>
                    <a:pt x="20" y="215"/>
                  </a:lnTo>
                  <a:lnTo>
                    <a:pt x="20" y="217"/>
                  </a:lnTo>
                  <a:lnTo>
                    <a:pt x="20" y="219"/>
                  </a:lnTo>
                  <a:lnTo>
                    <a:pt x="22" y="219"/>
                  </a:lnTo>
                  <a:lnTo>
                    <a:pt x="22" y="221"/>
                  </a:lnTo>
                  <a:lnTo>
                    <a:pt x="20" y="221"/>
                  </a:lnTo>
                  <a:lnTo>
                    <a:pt x="18" y="221"/>
                  </a:lnTo>
                  <a:lnTo>
                    <a:pt x="18" y="223"/>
                  </a:lnTo>
                  <a:lnTo>
                    <a:pt x="18" y="225"/>
                  </a:lnTo>
                  <a:lnTo>
                    <a:pt x="16" y="225"/>
                  </a:lnTo>
                  <a:lnTo>
                    <a:pt x="16" y="227"/>
                  </a:lnTo>
                  <a:lnTo>
                    <a:pt x="18" y="229"/>
                  </a:lnTo>
                  <a:lnTo>
                    <a:pt x="18" y="231"/>
                  </a:lnTo>
                  <a:lnTo>
                    <a:pt x="20" y="231"/>
                  </a:lnTo>
                  <a:lnTo>
                    <a:pt x="20" y="229"/>
                  </a:lnTo>
                  <a:lnTo>
                    <a:pt x="22" y="229"/>
                  </a:lnTo>
                  <a:lnTo>
                    <a:pt x="22" y="227"/>
                  </a:lnTo>
                  <a:lnTo>
                    <a:pt x="24" y="227"/>
                  </a:lnTo>
                  <a:lnTo>
                    <a:pt x="24" y="225"/>
                  </a:lnTo>
                  <a:lnTo>
                    <a:pt x="26" y="225"/>
                  </a:lnTo>
                  <a:lnTo>
                    <a:pt x="26" y="223"/>
                  </a:lnTo>
                  <a:lnTo>
                    <a:pt x="28" y="223"/>
                  </a:lnTo>
                  <a:lnTo>
                    <a:pt x="28" y="221"/>
                  </a:lnTo>
                  <a:lnTo>
                    <a:pt x="32" y="221"/>
                  </a:lnTo>
                  <a:lnTo>
                    <a:pt x="34" y="221"/>
                  </a:lnTo>
                  <a:lnTo>
                    <a:pt x="34" y="219"/>
                  </a:lnTo>
                  <a:lnTo>
                    <a:pt x="36" y="223"/>
                  </a:lnTo>
                  <a:lnTo>
                    <a:pt x="38" y="223"/>
                  </a:lnTo>
                  <a:lnTo>
                    <a:pt x="44" y="217"/>
                  </a:lnTo>
                  <a:lnTo>
                    <a:pt x="46" y="221"/>
                  </a:lnTo>
                  <a:lnTo>
                    <a:pt x="54" y="215"/>
                  </a:lnTo>
                  <a:lnTo>
                    <a:pt x="56" y="217"/>
                  </a:lnTo>
                  <a:lnTo>
                    <a:pt x="58" y="217"/>
                  </a:lnTo>
                  <a:lnTo>
                    <a:pt x="60" y="217"/>
                  </a:lnTo>
                  <a:lnTo>
                    <a:pt x="62" y="217"/>
                  </a:lnTo>
                  <a:lnTo>
                    <a:pt x="62" y="215"/>
                  </a:lnTo>
                  <a:lnTo>
                    <a:pt x="64" y="215"/>
                  </a:lnTo>
                  <a:lnTo>
                    <a:pt x="64" y="213"/>
                  </a:lnTo>
                  <a:lnTo>
                    <a:pt x="66" y="215"/>
                  </a:lnTo>
                  <a:lnTo>
                    <a:pt x="70" y="215"/>
                  </a:lnTo>
                  <a:lnTo>
                    <a:pt x="74" y="209"/>
                  </a:lnTo>
                  <a:lnTo>
                    <a:pt x="76" y="209"/>
                  </a:lnTo>
                  <a:lnTo>
                    <a:pt x="76" y="211"/>
                  </a:lnTo>
                  <a:lnTo>
                    <a:pt x="78" y="211"/>
                  </a:lnTo>
                  <a:lnTo>
                    <a:pt x="78" y="213"/>
                  </a:lnTo>
                  <a:lnTo>
                    <a:pt x="78" y="213"/>
                  </a:lnTo>
                  <a:lnTo>
                    <a:pt x="78" y="215"/>
                  </a:lnTo>
                  <a:lnTo>
                    <a:pt x="78" y="215"/>
                  </a:lnTo>
                  <a:lnTo>
                    <a:pt x="80" y="215"/>
                  </a:lnTo>
                  <a:lnTo>
                    <a:pt x="80" y="217"/>
                  </a:lnTo>
                  <a:lnTo>
                    <a:pt x="82" y="217"/>
                  </a:lnTo>
                  <a:lnTo>
                    <a:pt x="82" y="219"/>
                  </a:lnTo>
                  <a:lnTo>
                    <a:pt x="84" y="219"/>
                  </a:lnTo>
                  <a:lnTo>
                    <a:pt x="84" y="221"/>
                  </a:lnTo>
                  <a:lnTo>
                    <a:pt x="86" y="221"/>
                  </a:lnTo>
                  <a:lnTo>
                    <a:pt x="88" y="221"/>
                  </a:lnTo>
                  <a:lnTo>
                    <a:pt x="88" y="223"/>
                  </a:lnTo>
                  <a:lnTo>
                    <a:pt x="88" y="225"/>
                  </a:lnTo>
                  <a:lnTo>
                    <a:pt x="88" y="227"/>
                  </a:lnTo>
                  <a:lnTo>
                    <a:pt x="90" y="227"/>
                  </a:lnTo>
                  <a:lnTo>
                    <a:pt x="90" y="229"/>
                  </a:lnTo>
                  <a:lnTo>
                    <a:pt x="92" y="229"/>
                  </a:lnTo>
                  <a:lnTo>
                    <a:pt x="92" y="231"/>
                  </a:lnTo>
                  <a:lnTo>
                    <a:pt x="94" y="231"/>
                  </a:lnTo>
                  <a:lnTo>
                    <a:pt x="94" y="233"/>
                  </a:lnTo>
                  <a:lnTo>
                    <a:pt x="94" y="235"/>
                  </a:lnTo>
                  <a:lnTo>
                    <a:pt x="96" y="235"/>
                  </a:lnTo>
                  <a:lnTo>
                    <a:pt x="98" y="235"/>
                  </a:lnTo>
                  <a:lnTo>
                    <a:pt x="98" y="237"/>
                  </a:lnTo>
                  <a:lnTo>
                    <a:pt x="100" y="237"/>
                  </a:lnTo>
                  <a:lnTo>
                    <a:pt x="102" y="239"/>
                  </a:lnTo>
                  <a:lnTo>
                    <a:pt x="104" y="239"/>
                  </a:lnTo>
                  <a:lnTo>
                    <a:pt x="106" y="239"/>
                  </a:lnTo>
                  <a:lnTo>
                    <a:pt x="108" y="239"/>
                  </a:lnTo>
                  <a:lnTo>
                    <a:pt x="110" y="239"/>
                  </a:lnTo>
                  <a:lnTo>
                    <a:pt x="112" y="241"/>
                  </a:lnTo>
                  <a:lnTo>
                    <a:pt x="112" y="243"/>
                  </a:lnTo>
                  <a:lnTo>
                    <a:pt x="114" y="245"/>
                  </a:lnTo>
                  <a:lnTo>
                    <a:pt x="116" y="245"/>
                  </a:lnTo>
                  <a:lnTo>
                    <a:pt x="116" y="247"/>
                  </a:lnTo>
                  <a:lnTo>
                    <a:pt x="118" y="247"/>
                  </a:lnTo>
                  <a:lnTo>
                    <a:pt x="118" y="249"/>
                  </a:lnTo>
                  <a:lnTo>
                    <a:pt x="120" y="249"/>
                  </a:lnTo>
                  <a:lnTo>
                    <a:pt x="120" y="251"/>
                  </a:lnTo>
                  <a:lnTo>
                    <a:pt x="122" y="251"/>
                  </a:lnTo>
                  <a:lnTo>
                    <a:pt x="122" y="253"/>
                  </a:lnTo>
                  <a:lnTo>
                    <a:pt x="122" y="255"/>
                  </a:lnTo>
                  <a:lnTo>
                    <a:pt x="124" y="255"/>
                  </a:lnTo>
                  <a:lnTo>
                    <a:pt x="124" y="257"/>
                  </a:lnTo>
                  <a:lnTo>
                    <a:pt x="126" y="257"/>
                  </a:lnTo>
                  <a:lnTo>
                    <a:pt x="126" y="257"/>
                  </a:lnTo>
                  <a:lnTo>
                    <a:pt x="126" y="255"/>
                  </a:lnTo>
                  <a:lnTo>
                    <a:pt x="126" y="253"/>
                  </a:lnTo>
                  <a:lnTo>
                    <a:pt x="128" y="253"/>
                  </a:lnTo>
                  <a:lnTo>
                    <a:pt x="130" y="253"/>
                  </a:lnTo>
                  <a:lnTo>
                    <a:pt x="130" y="255"/>
                  </a:lnTo>
                  <a:lnTo>
                    <a:pt x="132" y="255"/>
                  </a:lnTo>
                  <a:lnTo>
                    <a:pt x="134" y="255"/>
                  </a:lnTo>
                  <a:lnTo>
                    <a:pt x="134" y="253"/>
                  </a:lnTo>
                  <a:lnTo>
                    <a:pt x="136" y="253"/>
                  </a:lnTo>
                  <a:lnTo>
                    <a:pt x="138" y="253"/>
                  </a:lnTo>
                  <a:lnTo>
                    <a:pt x="140" y="253"/>
                  </a:lnTo>
                  <a:lnTo>
                    <a:pt x="140" y="255"/>
                  </a:lnTo>
                  <a:lnTo>
                    <a:pt x="140" y="257"/>
                  </a:lnTo>
                  <a:lnTo>
                    <a:pt x="142" y="257"/>
                  </a:lnTo>
                  <a:lnTo>
                    <a:pt x="142" y="251"/>
                  </a:lnTo>
                  <a:lnTo>
                    <a:pt x="148" y="255"/>
                  </a:lnTo>
                  <a:lnTo>
                    <a:pt x="150" y="255"/>
                  </a:lnTo>
                  <a:lnTo>
                    <a:pt x="150" y="253"/>
                  </a:lnTo>
                  <a:lnTo>
                    <a:pt x="150" y="251"/>
                  </a:lnTo>
                  <a:lnTo>
                    <a:pt x="152" y="251"/>
                  </a:lnTo>
                  <a:lnTo>
                    <a:pt x="154" y="251"/>
                  </a:lnTo>
                  <a:lnTo>
                    <a:pt x="154" y="253"/>
                  </a:lnTo>
                  <a:lnTo>
                    <a:pt x="156" y="253"/>
                  </a:lnTo>
                  <a:lnTo>
                    <a:pt x="156" y="251"/>
                  </a:lnTo>
                  <a:lnTo>
                    <a:pt x="156" y="249"/>
                  </a:lnTo>
                  <a:lnTo>
                    <a:pt x="158" y="249"/>
                  </a:lnTo>
                  <a:lnTo>
                    <a:pt x="158" y="247"/>
                  </a:lnTo>
                  <a:lnTo>
                    <a:pt x="158" y="245"/>
                  </a:lnTo>
                  <a:lnTo>
                    <a:pt x="160" y="245"/>
                  </a:lnTo>
                  <a:lnTo>
                    <a:pt x="160" y="243"/>
                  </a:lnTo>
                  <a:lnTo>
                    <a:pt x="160" y="241"/>
                  </a:lnTo>
                  <a:lnTo>
                    <a:pt x="158" y="241"/>
                  </a:lnTo>
                  <a:lnTo>
                    <a:pt x="158" y="239"/>
                  </a:lnTo>
                  <a:lnTo>
                    <a:pt x="158" y="237"/>
                  </a:lnTo>
                  <a:lnTo>
                    <a:pt x="160" y="237"/>
                  </a:lnTo>
                  <a:lnTo>
                    <a:pt x="162" y="237"/>
                  </a:lnTo>
                  <a:lnTo>
                    <a:pt x="164" y="239"/>
                  </a:lnTo>
                  <a:lnTo>
                    <a:pt x="166" y="239"/>
                  </a:lnTo>
                  <a:lnTo>
                    <a:pt x="166" y="241"/>
                  </a:lnTo>
                  <a:lnTo>
                    <a:pt x="168" y="241"/>
                  </a:lnTo>
                  <a:lnTo>
                    <a:pt x="168" y="243"/>
                  </a:lnTo>
                  <a:lnTo>
                    <a:pt x="170" y="243"/>
                  </a:lnTo>
                  <a:lnTo>
                    <a:pt x="172" y="247"/>
                  </a:lnTo>
                  <a:lnTo>
                    <a:pt x="172" y="249"/>
                  </a:lnTo>
                  <a:lnTo>
                    <a:pt x="174" y="249"/>
                  </a:lnTo>
                  <a:lnTo>
                    <a:pt x="174" y="251"/>
                  </a:lnTo>
                  <a:lnTo>
                    <a:pt x="174" y="251"/>
                  </a:lnTo>
                  <a:lnTo>
                    <a:pt x="176" y="251"/>
                  </a:lnTo>
                  <a:lnTo>
                    <a:pt x="176" y="249"/>
                  </a:lnTo>
                  <a:lnTo>
                    <a:pt x="178" y="249"/>
                  </a:lnTo>
                  <a:lnTo>
                    <a:pt x="180" y="251"/>
                  </a:lnTo>
                  <a:lnTo>
                    <a:pt x="182" y="251"/>
                  </a:lnTo>
                  <a:lnTo>
                    <a:pt x="184" y="251"/>
                  </a:lnTo>
                  <a:lnTo>
                    <a:pt x="184" y="253"/>
                  </a:lnTo>
                  <a:lnTo>
                    <a:pt x="188" y="257"/>
                  </a:lnTo>
                  <a:lnTo>
                    <a:pt x="188" y="259"/>
                  </a:lnTo>
                  <a:lnTo>
                    <a:pt x="190" y="259"/>
                  </a:lnTo>
                  <a:lnTo>
                    <a:pt x="190" y="261"/>
                  </a:lnTo>
                  <a:lnTo>
                    <a:pt x="192" y="261"/>
                  </a:lnTo>
                  <a:lnTo>
                    <a:pt x="192" y="255"/>
                  </a:lnTo>
                  <a:lnTo>
                    <a:pt x="192" y="251"/>
                  </a:lnTo>
                  <a:lnTo>
                    <a:pt x="194" y="245"/>
                  </a:lnTo>
                  <a:lnTo>
                    <a:pt x="196" y="245"/>
                  </a:lnTo>
                  <a:lnTo>
                    <a:pt x="198" y="245"/>
                  </a:lnTo>
                  <a:lnTo>
                    <a:pt x="198" y="243"/>
                  </a:lnTo>
                  <a:lnTo>
                    <a:pt x="200" y="243"/>
                  </a:lnTo>
                  <a:lnTo>
                    <a:pt x="202" y="241"/>
                  </a:lnTo>
                  <a:lnTo>
                    <a:pt x="202" y="239"/>
                  </a:lnTo>
                  <a:lnTo>
                    <a:pt x="204" y="239"/>
                  </a:lnTo>
                  <a:lnTo>
                    <a:pt x="204" y="237"/>
                  </a:lnTo>
                  <a:lnTo>
                    <a:pt x="206" y="237"/>
                  </a:lnTo>
                  <a:lnTo>
                    <a:pt x="206" y="235"/>
                  </a:lnTo>
                  <a:lnTo>
                    <a:pt x="206" y="233"/>
                  </a:lnTo>
                  <a:lnTo>
                    <a:pt x="206" y="231"/>
                  </a:lnTo>
                  <a:lnTo>
                    <a:pt x="204" y="231"/>
                  </a:lnTo>
                  <a:lnTo>
                    <a:pt x="204" y="229"/>
                  </a:lnTo>
                  <a:lnTo>
                    <a:pt x="202" y="229"/>
                  </a:lnTo>
                  <a:lnTo>
                    <a:pt x="200" y="229"/>
                  </a:lnTo>
                  <a:lnTo>
                    <a:pt x="200" y="227"/>
                  </a:lnTo>
                  <a:lnTo>
                    <a:pt x="202" y="227"/>
                  </a:lnTo>
                  <a:lnTo>
                    <a:pt x="202" y="225"/>
                  </a:lnTo>
                  <a:lnTo>
                    <a:pt x="202" y="223"/>
                  </a:lnTo>
                  <a:lnTo>
                    <a:pt x="204" y="223"/>
                  </a:lnTo>
                  <a:lnTo>
                    <a:pt x="206" y="223"/>
                  </a:lnTo>
                  <a:lnTo>
                    <a:pt x="206" y="221"/>
                  </a:lnTo>
                  <a:lnTo>
                    <a:pt x="208" y="219"/>
                  </a:lnTo>
                  <a:lnTo>
                    <a:pt x="210" y="219"/>
                  </a:lnTo>
                  <a:lnTo>
                    <a:pt x="210" y="217"/>
                  </a:lnTo>
                  <a:lnTo>
                    <a:pt x="212" y="217"/>
                  </a:lnTo>
                  <a:lnTo>
                    <a:pt x="212" y="215"/>
                  </a:lnTo>
                  <a:lnTo>
                    <a:pt x="212" y="215"/>
                  </a:lnTo>
                  <a:lnTo>
                    <a:pt x="212" y="213"/>
                  </a:lnTo>
                  <a:lnTo>
                    <a:pt x="214" y="213"/>
                  </a:lnTo>
                  <a:lnTo>
                    <a:pt x="216" y="213"/>
                  </a:lnTo>
                  <a:lnTo>
                    <a:pt x="218" y="213"/>
                  </a:lnTo>
                  <a:lnTo>
                    <a:pt x="220" y="213"/>
                  </a:lnTo>
                  <a:lnTo>
                    <a:pt x="220" y="211"/>
                  </a:lnTo>
                  <a:lnTo>
                    <a:pt x="222" y="211"/>
                  </a:lnTo>
                  <a:lnTo>
                    <a:pt x="222" y="209"/>
                  </a:lnTo>
                  <a:lnTo>
                    <a:pt x="222" y="209"/>
                  </a:lnTo>
                  <a:lnTo>
                    <a:pt x="222" y="207"/>
                  </a:lnTo>
                  <a:lnTo>
                    <a:pt x="224" y="205"/>
                  </a:lnTo>
                  <a:lnTo>
                    <a:pt x="224" y="203"/>
                  </a:lnTo>
                  <a:lnTo>
                    <a:pt x="224" y="201"/>
                  </a:lnTo>
                  <a:lnTo>
                    <a:pt x="224" y="199"/>
                  </a:lnTo>
                  <a:lnTo>
                    <a:pt x="224" y="197"/>
                  </a:lnTo>
                  <a:lnTo>
                    <a:pt x="226" y="197"/>
                  </a:lnTo>
                  <a:lnTo>
                    <a:pt x="226" y="195"/>
                  </a:lnTo>
                  <a:lnTo>
                    <a:pt x="226" y="193"/>
                  </a:lnTo>
                  <a:lnTo>
                    <a:pt x="226" y="191"/>
                  </a:lnTo>
                  <a:lnTo>
                    <a:pt x="226" y="189"/>
                  </a:lnTo>
                  <a:lnTo>
                    <a:pt x="226" y="187"/>
                  </a:lnTo>
                  <a:lnTo>
                    <a:pt x="226" y="185"/>
                  </a:lnTo>
                  <a:lnTo>
                    <a:pt x="226" y="183"/>
                  </a:lnTo>
                  <a:lnTo>
                    <a:pt x="228" y="183"/>
                  </a:lnTo>
                  <a:lnTo>
                    <a:pt x="228" y="181"/>
                  </a:lnTo>
                  <a:lnTo>
                    <a:pt x="228" y="179"/>
                  </a:lnTo>
                  <a:lnTo>
                    <a:pt x="230" y="179"/>
                  </a:lnTo>
                  <a:lnTo>
                    <a:pt x="230" y="177"/>
                  </a:lnTo>
                  <a:lnTo>
                    <a:pt x="230" y="175"/>
                  </a:lnTo>
                  <a:lnTo>
                    <a:pt x="232" y="175"/>
                  </a:lnTo>
                  <a:lnTo>
                    <a:pt x="232" y="173"/>
                  </a:lnTo>
                  <a:lnTo>
                    <a:pt x="234" y="173"/>
                  </a:lnTo>
                  <a:lnTo>
                    <a:pt x="234" y="171"/>
                  </a:lnTo>
                  <a:lnTo>
                    <a:pt x="234" y="169"/>
                  </a:lnTo>
                  <a:lnTo>
                    <a:pt x="236" y="169"/>
                  </a:lnTo>
                  <a:lnTo>
                    <a:pt x="238" y="169"/>
                  </a:lnTo>
                  <a:lnTo>
                    <a:pt x="238" y="167"/>
                  </a:lnTo>
                  <a:lnTo>
                    <a:pt x="240" y="167"/>
                  </a:lnTo>
                  <a:lnTo>
                    <a:pt x="242" y="167"/>
                  </a:lnTo>
                  <a:lnTo>
                    <a:pt x="244" y="167"/>
                  </a:lnTo>
                  <a:lnTo>
                    <a:pt x="244" y="167"/>
                  </a:lnTo>
                  <a:lnTo>
                    <a:pt x="246" y="167"/>
                  </a:lnTo>
                  <a:lnTo>
                    <a:pt x="248" y="165"/>
                  </a:lnTo>
                  <a:lnTo>
                    <a:pt x="248" y="163"/>
                  </a:lnTo>
                  <a:lnTo>
                    <a:pt x="250" y="163"/>
                  </a:lnTo>
                  <a:lnTo>
                    <a:pt x="250" y="165"/>
                  </a:lnTo>
                  <a:lnTo>
                    <a:pt x="252" y="165"/>
                  </a:lnTo>
                  <a:lnTo>
                    <a:pt x="252" y="163"/>
                  </a:lnTo>
                  <a:lnTo>
                    <a:pt x="254" y="163"/>
                  </a:lnTo>
                  <a:lnTo>
                    <a:pt x="256" y="163"/>
                  </a:lnTo>
                  <a:lnTo>
                    <a:pt x="258" y="163"/>
                  </a:lnTo>
                  <a:lnTo>
                    <a:pt x="258" y="165"/>
                  </a:lnTo>
                  <a:lnTo>
                    <a:pt x="260" y="165"/>
                  </a:lnTo>
                  <a:lnTo>
                    <a:pt x="262" y="165"/>
                  </a:lnTo>
                  <a:lnTo>
                    <a:pt x="264" y="165"/>
                  </a:lnTo>
                  <a:lnTo>
                    <a:pt x="266" y="165"/>
                  </a:lnTo>
                  <a:lnTo>
                    <a:pt x="266" y="167"/>
                  </a:lnTo>
                  <a:lnTo>
                    <a:pt x="268" y="167"/>
                  </a:lnTo>
                  <a:lnTo>
                    <a:pt x="268" y="167"/>
                  </a:lnTo>
                  <a:lnTo>
                    <a:pt x="270" y="167"/>
                  </a:lnTo>
                  <a:lnTo>
                    <a:pt x="270" y="167"/>
                  </a:lnTo>
                  <a:lnTo>
                    <a:pt x="270" y="167"/>
                  </a:lnTo>
                  <a:lnTo>
                    <a:pt x="270" y="165"/>
                  </a:lnTo>
                  <a:lnTo>
                    <a:pt x="270" y="163"/>
                  </a:lnTo>
                  <a:lnTo>
                    <a:pt x="270" y="161"/>
                  </a:lnTo>
                  <a:lnTo>
                    <a:pt x="270" y="159"/>
                  </a:lnTo>
                  <a:lnTo>
                    <a:pt x="272" y="159"/>
                  </a:lnTo>
                  <a:lnTo>
                    <a:pt x="272" y="157"/>
                  </a:lnTo>
                  <a:lnTo>
                    <a:pt x="272" y="155"/>
                  </a:lnTo>
                  <a:lnTo>
                    <a:pt x="272" y="153"/>
                  </a:lnTo>
                  <a:lnTo>
                    <a:pt x="274" y="153"/>
                  </a:lnTo>
                  <a:lnTo>
                    <a:pt x="274" y="151"/>
                  </a:lnTo>
                  <a:lnTo>
                    <a:pt x="276" y="151"/>
                  </a:lnTo>
                  <a:lnTo>
                    <a:pt x="276" y="149"/>
                  </a:lnTo>
                  <a:lnTo>
                    <a:pt x="276" y="147"/>
                  </a:lnTo>
                  <a:lnTo>
                    <a:pt x="278" y="147"/>
                  </a:lnTo>
                  <a:lnTo>
                    <a:pt x="278" y="145"/>
                  </a:lnTo>
                  <a:lnTo>
                    <a:pt x="280" y="143"/>
                  </a:lnTo>
                  <a:lnTo>
                    <a:pt x="282" y="143"/>
                  </a:lnTo>
                  <a:lnTo>
                    <a:pt x="292" y="141"/>
                  </a:lnTo>
                  <a:lnTo>
                    <a:pt x="294" y="137"/>
                  </a:lnTo>
                  <a:lnTo>
                    <a:pt x="298" y="131"/>
                  </a:lnTo>
                  <a:lnTo>
                    <a:pt x="300" y="131"/>
                  </a:lnTo>
                  <a:lnTo>
                    <a:pt x="300" y="129"/>
                  </a:lnTo>
                  <a:lnTo>
                    <a:pt x="302" y="129"/>
                  </a:lnTo>
                  <a:lnTo>
                    <a:pt x="304" y="127"/>
                  </a:lnTo>
                  <a:lnTo>
                    <a:pt x="304" y="125"/>
                  </a:lnTo>
                  <a:lnTo>
                    <a:pt x="304" y="123"/>
                  </a:lnTo>
                  <a:lnTo>
                    <a:pt x="304" y="121"/>
                  </a:lnTo>
                  <a:lnTo>
                    <a:pt x="306" y="121"/>
                  </a:lnTo>
                  <a:lnTo>
                    <a:pt x="308" y="121"/>
                  </a:lnTo>
                  <a:lnTo>
                    <a:pt x="310" y="121"/>
                  </a:lnTo>
                  <a:lnTo>
                    <a:pt x="312" y="121"/>
                  </a:lnTo>
                  <a:lnTo>
                    <a:pt x="312" y="119"/>
                  </a:lnTo>
                  <a:lnTo>
                    <a:pt x="314" y="119"/>
                  </a:lnTo>
                  <a:lnTo>
                    <a:pt x="314" y="121"/>
                  </a:lnTo>
                  <a:lnTo>
                    <a:pt x="316" y="121"/>
                  </a:lnTo>
                  <a:lnTo>
                    <a:pt x="318" y="123"/>
                  </a:lnTo>
                  <a:lnTo>
                    <a:pt x="318" y="121"/>
                  </a:lnTo>
                  <a:lnTo>
                    <a:pt x="320" y="121"/>
                  </a:lnTo>
                  <a:lnTo>
                    <a:pt x="322" y="121"/>
                  </a:lnTo>
                  <a:lnTo>
                    <a:pt x="322" y="119"/>
                  </a:lnTo>
                  <a:lnTo>
                    <a:pt x="326" y="117"/>
                  </a:lnTo>
                  <a:lnTo>
                    <a:pt x="336" y="113"/>
                  </a:lnTo>
                  <a:lnTo>
                    <a:pt x="340" y="111"/>
                  </a:lnTo>
                  <a:lnTo>
                    <a:pt x="342" y="109"/>
                  </a:lnTo>
                  <a:lnTo>
                    <a:pt x="346" y="107"/>
                  </a:lnTo>
                  <a:lnTo>
                    <a:pt x="348" y="107"/>
                  </a:lnTo>
                  <a:lnTo>
                    <a:pt x="348" y="105"/>
                  </a:lnTo>
                  <a:lnTo>
                    <a:pt x="350" y="105"/>
                  </a:lnTo>
                  <a:lnTo>
                    <a:pt x="354" y="105"/>
                  </a:lnTo>
                  <a:lnTo>
                    <a:pt x="356" y="103"/>
                  </a:lnTo>
                  <a:lnTo>
                    <a:pt x="358" y="103"/>
                  </a:lnTo>
                  <a:lnTo>
                    <a:pt x="362" y="103"/>
                  </a:lnTo>
                  <a:lnTo>
                    <a:pt x="362" y="101"/>
                  </a:lnTo>
                  <a:lnTo>
                    <a:pt x="364" y="101"/>
                  </a:lnTo>
                  <a:lnTo>
                    <a:pt x="366" y="101"/>
                  </a:lnTo>
                  <a:lnTo>
                    <a:pt x="368" y="97"/>
                  </a:lnTo>
                  <a:lnTo>
                    <a:pt x="370" y="97"/>
                  </a:lnTo>
                  <a:lnTo>
                    <a:pt x="370" y="95"/>
                  </a:lnTo>
                  <a:lnTo>
                    <a:pt x="378" y="91"/>
                  </a:lnTo>
                  <a:lnTo>
                    <a:pt x="380" y="89"/>
                  </a:lnTo>
                  <a:lnTo>
                    <a:pt x="386" y="89"/>
                  </a:lnTo>
                  <a:lnTo>
                    <a:pt x="392" y="87"/>
                  </a:lnTo>
                  <a:lnTo>
                    <a:pt x="392" y="85"/>
                  </a:lnTo>
                  <a:lnTo>
                    <a:pt x="398" y="83"/>
                  </a:lnTo>
                  <a:lnTo>
                    <a:pt x="404" y="81"/>
                  </a:lnTo>
                  <a:lnTo>
                    <a:pt x="410" y="77"/>
                  </a:lnTo>
                  <a:lnTo>
                    <a:pt x="414" y="72"/>
                  </a:lnTo>
                  <a:lnTo>
                    <a:pt x="418" y="70"/>
                  </a:lnTo>
                  <a:lnTo>
                    <a:pt x="428" y="66"/>
                  </a:lnTo>
                  <a:lnTo>
                    <a:pt x="434" y="62"/>
                  </a:lnTo>
                  <a:lnTo>
                    <a:pt x="444" y="54"/>
                  </a:lnTo>
                  <a:lnTo>
                    <a:pt x="444" y="52"/>
                  </a:lnTo>
                  <a:lnTo>
                    <a:pt x="444" y="50"/>
                  </a:lnTo>
                  <a:lnTo>
                    <a:pt x="442" y="50"/>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88" name="Freeform 83">
              <a:extLst>
                <a:ext uri="{FF2B5EF4-FFF2-40B4-BE49-F238E27FC236}">
                  <a16:creationId xmlns:a16="http://schemas.microsoft.com/office/drawing/2014/main" id="{A9BDD367-E890-4580-B47D-6BE2037D1253}"/>
                </a:ext>
              </a:extLst>
            </p:cNvPr>
            <p:cNvSpPr>
              <a:spLocks/>
            </p:cNvSpPr>
            <p:nvPr/>
          </p:nvSpPr>
          <p:spPr bwMode="auto">
            <a:xfrm>
              <a:off x="3076623" y="4295710"/>
              <a:ext cx="5719" cy="5715"/>
            </a:xfrm>
            <a:custGeom>
              <a:avLst/>
              <a:gdLst/>
              <a:ahLst/>
              <a:cxnLst>
                <a:cxn ang="0">
                  <a:pos x="4" y="0"/>
                </a:cxn>
                <a:cxn ang="0">
                  <a:pos x="2" y="0"/>
                </a:cxn>
                <a:cxn ang="0">
                  <a:pos x="0" y="0"/>
                </a:cxn>
                <a:cxn ang="0">
                  <a:pos x="0" y="2"/>
                </a:cxn>
                <a:cxn ang="0">
                  <a:pos x="0" y="4"/>
                </a:cxn>
                <a:cxn ang="0">
                  <a:pos x="0" y="6"/>
                </a:cxn>
                <a:cxn ang="0">
                  <a:pos x="2" y="6"/>
                </a:cxn>
                <a:cxn ang="0">
                  <a:pos x="4" y="6"/>
                </a:cxn>
                <a:cxn ang="0">
                  <a:pos x="6" y="4"/>
                </a:cxn>
                <a:cxn ang="0">
                  <a:pos x="4" y="4"/>
                </a:cxn>
                <a:cxn ang="0">
                  <a:pos x="4" y="2"/>
                </a:cxn>
                <a:cxn ang="0">
                  <a:pos x="4" y="0"/>
                </a:cxn>
              </a:cxnLst>
              <a:rect l="0" t="0" r="r" b="b"/>
              <a:pathLst>
                <a:path w="6" h="6">
                  <a:moveTo>
                    <a:pt x="4" y="0"/>
                  </a:moveTo>
                  <a:lnTo>
                    <a:pt x="2" y="0"/>
                  </a:lnTo>
                  <a:lnTo>
                    <a:pt x="0" y="0"/>
                  </a:lnTo>
                  <a:lnTo>
                    <a:pt x="0" y="2"/>
                  </a:lnTo>
                  <a:lnTo>
                    <a:pt x="0" y="4"/>
                  </a:lnTo>
                  <a:lnTo>
                    <a:pt x="0" y="6"/>
                  </a:lnTo>
                  <a:lnTo>
                    <a:pt x="2" y="6"/>
                  </a:lnTo>
                  <a:lnTo>
                    <a:pt x="4" y="6"/>
                  </a:lnTo>
                  <a:lnTo>
                    <a:pt x="6" y="4"/>
                  </a:lnTo>
                  <a:lnTo>
                    <a:pt x="4" y="4"/>
                  </a:lnTo>
                  <a:lnTo>
                    <a:pt x="4" y="2"/>
                  </a:lnTo>
                  <a:lnTo>
                    <a:pt x="4"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89" name="Rectangle 84">
              <a:extLst>
                <a:ext uri="{FF2B5EF4-FFF2-40B4-BE49-F238E27FC236}">
                  <a16:creationId xmlns:a16="http://schemas.microsoft.com/office/drawing/2014/main" id="{AA93FB4A-578C-4862-8255-381432B6A1EF}"/>
                </a:ext>
              </a:extLst>
            </p:cNvPr>
            <p:cNvSpPr>
              <a:spLocks noChangeArrowheads="1"/>
            </p:cNvSpPr>
            <p:nvPr/>
          </p:nvSpPr>
          <p:spPr bwMode="auto">
            <a:xfrm>
              <a:off x="3009896" y="4266183"/>
              <a:ext cx="1906" cy="1905"/>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90" name="Rectangle 85">
              <a:extLst>
                <a:ext uri="{FF2B5EF4-FFF2-40B4-BE49-F238E27FC236}">
                  <a16:creationId xmlns:a16="http://schemas.microsoft.com/office/drawing/2014/main" id="{FAE61936-3267-4027-AF0C-17BB76148FA3}"/>
                </a:ext>
              </a:extLst>
            </p:cNvPr>
            <p:cNvSpPr>
              <a:spLocks noChangeArrowheads="1"/>
            </p:cNvSpPr>
            <p:nvPr/>
          </p:nvSpPr>
          <p:spPr bwMode="auto">
            <a:xfrm>
              <a:off x="3019429" y="4260468"/>
              <a:ext cx="1906" cy="1905"/>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91" name="Rectangle 86">
              <a:extLst>
                <a:ext uri="{FF2B5EF4-FFF2-40B4-BE49-F238E27FC236}">
                  <a16:creationId xmlns:a16="http://schemas.microsoft.com/office/drawing/2014/main" id="{1AEC84B0-8765-46EE-B18F-898F4E90C814}"/>
                </a:ext>
              </a:extLst>
            </p:cNvPr>
            <p:cNvSpPr>
              <a:spLocks noChangeArrowheads="1"/>
            </p:cNvSpPr>
            <p:nvPr/>
          </p:nvSpPr>
          <p:spPr bwMode="auto">
            <a:xfrm>
              <a:off x="3019429" y="4280470"/>
              <a:ext cx="1906" cy="1905"/>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92" name="Freeform 87">
              <a:extLst>
                <a:ext uri="{FF2B5EF4-FFF2-40B4-BE49-F238E27FC236}">
                  <a16:creationId xmlns:a16="http://schemas.microsoft.com/office/drawing/2014/main" id="{224FD7AA-BD5C-4E0F-ABB9-8EE37E302880}"/>
                </a:ext>
              </a:extLst>
            </p:cNvPr>
            <p:cNvSpPr>
              <a:spLocks/>
            </p:cNvSpPr>
            <p:nvPr/>
          </p:nvSpPr>
          <p:spPr bwMode="auto">
            <a:xfrm>
              <a:off x="3074716" y="4274755"/>
              <a:ext cx="5719" cy="5715"/>
            </a:xfrm>
            <a:custGeom>
              <a:avLst/>
              <a:gdLst/>
              <a:ahLst/>
              <a:cxnLst>
                <a:cxn ang="0">
                  <a:pos x="2" y="4"/>
                </a:cxn>
                <a:cxn ang="0">
                  <a:pos x="4" y="4"/>
                </a:cxn>
                <a:cxn ang="0">
                  <a:pos x="4" y="2"/>
                </a:cxn>
                <a:cxn ang="0">
                  <a:pos x="6" y="2"/>
                </a:cxn>
                <a:cxn ang="0">
                  <a:pos x="6" y="0"/>
                </a:cxn>
                <a:cxn ang="0">
                  <a:pos x="4" y="0"/>
                </a:cxn>
                <a:cxn ang="0">
                  <a:pos x="2" y="0"/>
                </a:cxn>
                <a:cxn ang="0">
                  <a:pos x="0" y="0"/>
                </a:cxn>
                <a:cxn ang="0">
                  <a:pos x="0" y="2"/>
                </a:cxn>
                <a:cxn ang="0">
                  <a:pos x="0" y="4"/>
                </a:cxn>
                <a:cxn ang="0">
                  <a:pos x="0" y="6"/>
                </a:cxn>
                <a:cxn ang="0">
                  <a:pos x="2" y="6"/>
                </a:cxn>
                <a:cxn ang="0">
                  <a:pos x="2" y="4"/>
                </a:cxn>
              </a:cxnLst>
              <a:rect l="0" t="0" r="r" b="b"/>
              <a:pathLst>
                <a:path w="6" h="6">
                  <a:moveTo>
                    <a:pt x="2" y="4"/>
                  </a:moveTo>
                  <a:lnTo>
                    <a:pt x="4" y="4"/>
                  </a:lnTo>
                  <a:lnTo>
                    <a:pt x="4" y="2"/>
                  </a:lnTo>
                  <a:lnTo>
                    <a:pt x="6" y="2"/>
                  </a:lnTo>
                  <a:lnTo>
                    <a:pt x="6" y="0"/>
                  </a:lnTo>
                  <a:lnTo>
                    <a:pt x="4" y="0"/>
                  </a:lnTo>
                  <a:lnTo>
                    <a:pt x="2" y="0"/>
                  </a:lnTo>
                  <a:lnTo>
                    <a:pt x="0" y="0"/>
                  </a:lnTo>
                  <a:lnTo>
                    <a:pt x="0" y="2"/>
                  </a:lnTo>
                  <a:lnTo>
                    <a:pt x="0" y="4"/>
                  </a:lnTo>
                  <a:lnTo>
                    <a:pt x="0" y="6"/>
                  </a:lnTo>
                  <a:lnTo>
                    <a:pt x="2" y="6"/>
                  </a:lnTo>
                  <a:lnTo>
                    <a:pt x="2" y="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93" name="Rectangle 88">
              <a:extLst>
                <a:ext uri="{FF2B5EF4-FFF2-40B4-BE49-F238E27FC236}">
                  <a16:creationId xmlns:a16="http://schemas.microsoft.com/office/drawing/2014/main" id="{FC4C4B4C-E728-42C7-A855-69AD81B7D2FD}"/>
                </a:ext>
              </a:extLst>
            </p:cNvPr>
            <p:cNvSpPr>
              <a:spLocks noChangeArrowheads="1"/>
            </p:cNvSpPr>
            <p:nvPr/>
          </p:nvSpPr>
          <p:spPr bwMode="auto">
            <a:xfrm>
              <a:off x="3080436" y="4272850"/>
              <a:ext cx="1906" cy="1905"/>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94" name="Freeform 89">
              <a:extLst>
                <a:ext uri="{FF2B5EF4-FFF2-40B4-BE49-F238E27FC236}">
                  <a16:creationId xmlns:a16="http://schemas.microsoft.com/office/drawing/2014/main" id="{EF1A6602-807E-4B51-AB07-36A8B25FDA66}"/>
                </a:ext>
              </a:extLst>
            </p:cNvPr>
            <p:cNvSpPr>
              <a:spLocks/>
            </p:cNvSpPr>
            <p:nvPr/>
          </p:nvSpPr>
          <p:spPr bwMode="auto">
            <a:xfrm>
              <a:off x="3120471" y="4218559"/>
              <a:ext cx="3813" cy="7620"/>
            </a:xfrm>
            <a:custGeom>
              <a:avLst/>
              <a:gdLst/>
              <a:ahLst/>
              <a:cxnLst>
                <a:cxn ang="0">
                  <a:pos x="2" y="6"/>
                </a:cxn>
                <a:cxn ang="0">
                  <a:pos x="4" y="6"/>
                </a:cxn>
                <a:cxn ang="0">
                  <a:pos x="4" y="4"/>
                </a:cxn>
                <a:cxn ang="0">
                  <a:pos x="2" y="4"/>
                </a:cxn>
                <a:cxn ang="0">
                  <a:pos x="2" y="2"/>
                </a:cxn>
                <a:cxn ang="0">
                  <a:pos x="2" y="0"/>
                </a:cxn>
                <a:cxn ang="0">
                  <a:pos x="0" y="0"/>
                </a:cxn>
                <a:cxn ang="0">
                  <a:pos x="0" y="2"/>
                </a:cxn>
                <a:cxn ang="0">
                  <a:pos x="0" y="4"/>
                </a:cxn>
                <a:cxn ang="0">
                  <a:pos x="0" y="6"/>
                </a:cxn>
                <a:cxn ang="0">
                  <a:pos x="0" y="8"/>
                </a:cxn>
                <a:cxn ang="0">
                  <a:pos x="2" y="8"/>
                </a:cxn>
                <a:cxn ang="0">
                  <a:pos x="2" y="6"/>
                </a:cxn>
              </a:cxnLst>
              <a:rect l="0" t="0" r="r" b="b"/>
              <a:pathLst>
                <a:path w="4" h="8">
                  <a:moveTo>
                    <a:pt x="2" y="6"/>
                  </a:moveTo>
                  <a:lnTo>
                    <a:pt x="4" y="6"/>
                  </a:lnTo>
                  <a:lnTo>
                    <a:pt x="4" y="4"/>
                  </a:lnTo>
                  <a:lnTo>
                    <a:pt x="2" y="4"/>
                  </a:lnTo>
                  <a:lnTo>
                    <a:pt x="2" y="2"/>
                  </a:lnTo>
                  <a:lnTo>
                    <a:pt x="2" y="0"/>
                  </a:lnTo>
                  <a:lnTo>
                    <a:pt x="0" y="0"/>
                  </a:lnTo>
                  <a:lnTo>
                    <a:pt x="0" y="2"/>
                  </a:lnTo>
                  <a:lnTo>
                    <a:pt x="0" y="4"/>
                  </a:lnTo>
                  <a:lnTo>
                    <a:pt x="0" y="6"/>
                  </a:lnTo>
                  <a:lnTo>
                    <a:pt x="0" y="8"/>
                  </a:lnTo>
                  <a:lnTo>
                    <a:pt x="2" y="8"/>
                  </a:lnTo>
                  <a:lnTo>
                    <a:pt x="2" y="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95" name="Freeform 90">
              <a:extLst>
                <a:ext uri="{FF2B5EF4-FFF2-40B4-BE49-F238E27FC236}">
                  <a16:creationId xmlns:a16="http://schemas.microsoft.com/office/drawing/2014/main" id="{5EADB93C-2DA5-4A39-A992-0C1247873BC4}"/>
                </a:ext>
              </a:extLst>
            </p:cNvPr>
            <p:cNvSpPr>
              <a:spLocks/>
            </p:cNvSpPr>
            <p:nvPr/>
          </p:nvSpPr>
          <p:spPr bwMode="auto">
            <a:xfrm>
              <a:off x="3089968" y="4222369"/>
              <a:ext cx="47662" cy="40004"/>
            </a:xfrm>
            <a:custGeom>
              <a:avLst/>
              <a:gdLst/>
              <a:ahLst/>
              <a:cxnLst>
                <a:cxn ang="0">
                  <a:pos x="42" y="28"/>
                </a:cxn>
                <a:cxn ang="0">
                  <a:pos x="42" y="26"/>
                </a:cxn>
                <a:cxn ang="0">
                  <a:pos x="44" y="24"/>
                </a:cxn>
                <a:cxn ang="0">
                  <a:pos x="44" y="20"/>
                </a:cxn>
                <a:cxn ang="0">
                  <a:pos x="44" y="16"/>
                </a:cxn>
                <a:cxn ang="0">
                  <a:pos x="46" y="14"/>
                </a:cxn>
                <a:cxn ang="0">
                  <a:pos x="46" y="10"/>
                </a:cxn>
                <a:cxn ang="0">
                  <a:pos x="48" y="8"/>
                </a:cxn>
                <a:cxn ang="0">
                  <a:pos x="48" y="4"/>
                </a:cxn>
                <a:cxn ang="0">
                  <a:pos x="50" y="2"/>
                </a:cxn>
                <a:cxn ang="0">
                  <a:pos x="48" y="0"/>
                </a:cxn>
                <a:cxn ang="0">
                  <a:pos x="46" y="2"/>
                </a:cxn>
                <a:cxn ang="0">
                  <a:pos x="44" y="4"/>
                </a:cxn>
                <a:cxn ang="0">
                  <a:pos x="42" y="6"/>
                </a:cxn>
                <a:cxn ang="0">
                  <a:pos x="42" y="10"/>
                </a:cxn>
                <a:cxn ang="0">
                  <a:pos x="42" y="14"/>
                </a:cxn>
                <a:cxn ang="0">
                  <a:pos x="42" y="16"/>
                </a:cxn>
                <a:cxn ang="0">
                  <a:pos x="42" y="18"/>
                </a:cxn>
                <a:cxn ang="0">
                  <a:pos x="42" y="20"/>
                </a:cxn>
                <a:cxn ang="0">
                  <a:pos x="38" y="20"/>
                </a:cxn>
                <a:cxn ang="0">
                  <a:pos x="36" y="18"/>
                </a:cxn>
                <a:cxn ang="0">
                  <a:pos x="34" y="16"/>
                </a:cxn>
                <a:cxn ang="0">
                  <a:pos x="32" y="14"/>
                </a:cxn>
                <a:cxn ang="0">
                  <a:pos x="28" y="14"/>
                </a:cxn>
                <a:cxn ang="0">
                  <a:pos x="24" y="12"/>
                </a:cxn>
                <a:cxn ang="0">
                  <a:pos x="22" y="12"/>
                </a:cxn>
                <a:cxn ang="0">
                  <a:pos x="18" y="12"/>
                </a:cxn>
                <a:cxn ang="0">
                  <a:pos x="20" y="16"/>
                </a:cxn>
                <a:cxn ang="0">
                  <a:pos x="20" y="20"/>
                </a:cxn>
                <a:cxn ang="0">
                  <a:pos x="18" y="22"/>
                </a:cxn>
                <a:cxn ang="0">
                  <a:pos x="14" y="22"/>
                </a:cxn>
                <a:cxn ang="0">
                  <a:pos x="12" y="26"/>
                </a:cxn>
                <a:cxn ang="0">
                  <a:pos x="10" y="28"/>
                </a:cxn>
                <a:cxn ang="0">
                  <a:pos x="6" y="28"/>
                </a:cxn>
                <a:cxn ang="0">
                  <a:pos x="2" y="28"/>
                </a:cxn>
                <a:cxn ang="0">
                  <a:pos x="0" y="26"/>
                </a:cxn>
                <a:cxn ang="0">
                  <a:pos x="0" y="30"/>
                </a:cxn>
                <a:cxn ang="0">
                  <a:pos x="0" y="34"/>
                </a:cxn>
                <a:cxn ang="0">
                  <a:pos x="2" y="36"/>
                </a:cxn>
                <a:cxn ang="0">
                  <a:pos x="4" y="38"/>
                </a:cxn>
                <a:cxn ang="0">
                  <a:pos x="6" y="40"/>
                </a:cxn>
                <a:cxn ang="0">
                  <a:pos x="8" y="38"/>
                </a:cxn>
                <a:cxn ang="0">
                  <a:pos x="10" y="36"/>
                </a:cxn>
                <a:cxn ang="0">
                  <a:pos x="12" y="34"/>
                </a:cxn>
                <a:cxn ang="0">
                  <a:pos x="14" y="36"/>
                </a:cxn>
                <a:cxn ang="0">
                  <a:pos x="18" y="38"/>
                </a:cxn>
                <a:cxn ang="0">
                  <a:pos x="20" y="40"/>
                </a:cxn>
                <a:cxn ang="0">
                  <a:pos x="22" y="42"/>
                </a:cxn>
                <a:cxn ang="0">
                  <a:pos x="24" y="40"/>
                </a:cxn>
                <a:cxn ang="0">
                  <a:pos x="26" y="38"/>
                </a:cxn>
                <a:cxn ang="0">
                  <a:pos x="30" y="34"/>
                </a:cxn>
                <a:cxn ang="0">
                  <a:pos x="32" y="32"/>
                </a:cxn>
                <a:cxn ang="0">
                  <a:pos x="34" y="30"/>
                </a:cxn>
                <a:cxn ang="0">
                  <a:pos x="38" y="30"/>
                </a:cxn>
                <a:cxn ang="0">
                  <a:pos x="40" y="32"/>
                </a:cxn>
                <a:cxn ang="0">
                  <a:pos x="40" y="28"/>
                </a:cxn>
              </a:cxnLst>
              <a:rect l="0" t="0" r="r" b="b"/>
              <a:pathLst>
                <a:path w="50" h="42">
                  <a:moveTo>
                    <a:pt x="40" y="28"/>
                  </a:moveTo>
                  <a:lnTo>
                    <a:pt x="42" y="28"/>
                  </a:lnTo>
                  <a:lnTo>
                    <a:pt x="42" y="28"/>
                  </a:lnTo>
                  <a:lnTo>
                    <a:pt x="42" y="26"/>
                  </a:lnTo>
                  <a:lnTo>
                    <a:pt x="44" y="26"/>
                  </a:lnTo>
                  <a:lnTo>
                    <a:pt x="44" y="24"/>
                  </a:lnTo>
                  <a:lnTo>
                    <a:pt x="44" y="22"/>
                  </a:lnTo>
                  <a:lnTo>
                    <a:pt x="44" y="20"/>
                  </a:lnTo>
                  <a:lnTo>
                    <a:pt x="44" y="18"/>
                  </a:lnTo>
                  <a:lnTo>
                    <a:pt x="44" y="16"/>
                  </a:lnTo>
                  <a:lnTo>
                    <a:pt x="44" y="14"/>
                  </a:lnTo>
                  <a:lnTo>
                    <a:pt x="46" y="14"/>
                  </a:lnTo>
                  <a:lnTo>
                    <a:pt x="46" y="12"/>
                  </a:lnTo>
                  <a:lnTo>
                    <a:pt x="46" y="10"/>
                  </a:lnTo>
                  <a:lnTo>
                    <a:pt x="46" y="8"/>
                  </a:lnTo>
                  <a:lnTo>
                    <a:pt x="48" y="8"/>
                  </a:lnTo>
                  <a:lnTo>
                    <a:pt x="48" y="6"/>
                  </a:lnTo>
                  <a:lnTo>
                    <a:pt x="48" y="4"/>
                  </a:lnTo>
                  <a:lnTo>
                    <a:pt x="50" y="4"/>
                  </a:lnTo>
                  <a:lnTo>
                    <a:pt x="50" y="2"/>
                  </a:lnTo>
                  <a:lnTo>
                    <a:pt x="48" y="2"/>
                  </a:lnTo>
                  <a:lnTo>
                    <a:pt x="48" y="0"/>
                  </a:lnTo>
                  <a:lnTo>
                    <a:pt x="46" y="0"/>
                  </a:lnTo>
                  <a:lnTo>
                    <a:pt x="46" y="2"/>
                  </a:lnTo>
                  <a:lnTo>
                    <a:pt x="44" y="2"/>
                  </a:lnTo>
                  <a:lnTo>
                    <a:pt x="44" y="4"/>
                  </a:lnTo>
                  <a:lnTo>
                    <a:pt x="42" y="4"/>
                  </a:lnTo>
                  <a:lnTo>
                    <a:pt x="42" y="6"/>
                  </a:lnTo>
                  <a:lnTo>
                    <a:pt x="42" y="8"/>
                  </a:lnTo>
                  <a:lnTo>
                    <a:pt x="42" y="10"/>
                  </a:lnTo>
                  <a:lnTo>
                    <a:pt x="42" y="12"/>
                  </a:lnTo>
                  <a:lnTo>
                    <a:pt x="42" y="14"/>
                  </a:lnTo>
                  <a:lnTo>
                    <a:pt x="42" y="14"/>
                  </a:lnTo>
                  <a:lnTo>
                    <a:pt x="42" y="16"/>
                  </a:lnTo>
                  <a:lnTo>
                    <a:pt x="42" y="16"/>
                  </a:lnTo>
                  <a:lnTo>
                    <a:pt x="42" y="18"/>
                  </a:lnTo>
                  <a:lnTo>
                    <a:pt x="42" y="18"/>
                  </a:lnTo>
                  <a:lnTo>
                    <a:pt x="42" y="20"/>
                  </a:lnTo>
                  <a:lnTo>
                    <a:pt x="40" y="20"/>
                  </a:lnTo>
                  <a:lnTo>
                    <a:pt x="38" y="20"/>
                  </a:lnTo>
                  <a:lnTo>
                    <a:pt x="36" y="20"/>
                  </a:lnTo>
                  <a:lnTo>
                    <a:pt x="36" y="18"/>
                  </a:lnTo>
                  <a:lnTo>
                    <a:pt x="36" y="16"/>
                  </a:lnTo>
                  <a:lnTo>
                    <a:pt x="34" y="16"/>
                  </a:lnTo>
                  <a:lnTo>
                    <a:pt x="32" y="16"/>
                  </a:lnTo>
                  <a:lnTo>
                    <a:pt x="32" y="14"/>
                  </a:lnTo>
                  <a:lnTo>
                    <a:pt x="30" y="14"/>
                  </a:lnTo>
                  <a:lnTo>
                    <a:pt x="28" y="14"/>
                  </a:lnTo>
                  <a:lnTo>
                    <a:pt x="26" y="12"/>
                  </a:lnTo>
                  <a:lnTo>
                    <a:pt x="24" y="12"/>
                  </a:lnTo>
                  <a:lnTo>
                    <a:pt x="22" y="10"/>
                  </a:lnTo>
                  <a:lnTo>
                    <a:pt x="22" y="12"/>
                  </a:lnTo>
                  <a:lnTo>
                    <a:pt x="20" y="12"/>
                  </a:lnTo>
                  <a:lnTo>
                    <a:pt x="18" y="12"/>
                  </a:lnTo>
                  <a:lnTo>
                    <a:pt x="20" y="14"/>
                  </a:lnTo>
                  <a:lnTo>
                    <a:pt x="20" y="16"/>
                  </a:lnTo>
                  <a:lnTo>
                    <a:pt x="20" y="18"/>
                  </a:lnTo>
                  <a:lnTo>
                    <a:pt x="20" y="20"/>
                  </a:lnTo>
                  <a:lnTo>
                    <a:pt x="18" y="20"/>
                  </a:lnTo>
                  <a:lnTo>
                    <a:pt x="18" y="22"/>
                  </a:lnTo>
                  <a:lnTo>
                    <a:pt x="16" y="22"/>
                  </a:lnTo>
                  <a:lnTo>
                    <a:pt x="14" y="22"/>
                  </a:lnTo>
                  <a:lnTo>
                    <a:pt x="12" y="24"/>
                  </a:lnTo>
                  <a:lnTo>
                    <a:pt x="12" y="26"/>
                  </a:lnTo>
                  <a:lnTo>
                    <a:pt x="10" y="26"/>
                  </a:lnTo>
                  <a:lnTo>
                    <a:pt x="10" y="28"/>
                  </a:lnTo>
                  <a:lnTo>
                    <a:pt x="8" y="28"/>
                  </a:lnTo>
                  <a:lnTo>
                    <a:pt x="6" y="28"/>
                  </a:lnTo>
                  <a:lnTo>
                    <a:pt x="4" y="28"/>
                  </a:lnTo>
                  <a:lnTo>
                    <a:pt x="2" y="28"/>
                  </a:lnTo>
                  <a:lnTo>
                    <a:pt x="2" y="26"/>
                  </a:lnTo>
                  <a:lnTo>
                    <a:pt x="0" y="26"/>
                  </a:lnTo>
                  <a:lnTo>
                    <a:pt x="0" y="28"/>
                  </a:lnTo>
                  <a:lnTo>
                    <a:pt x="0" y="30"/>
                  </a:lnTo>
                  <a:lnTo>
                    <a:pt x="0" y="32"/>
                  </a:lnTo>
                  <a:lnTo>
                    <a:pt x="0" y="34"/>
                  </a:lnTo>
                  <a:lnTo>
                    <a:pt x="2" y="34"/>
                  </a:lnTo>
                  <a:lnTo>
                    <a:pt x="2" y="36"/>
                  </a:lnTo>
                  <a:lnTo>
                    <a:pt x="4" y="36"/>
                  </a:lnTo>
                  <a:lnTo>
                    <a:pt x="4" y="38"/>
                  </a:lnTo>
                  <a:lnTo>
                    <a:pt x="6" y="38"/>
                  </a:lnTo>
                  <a:lnTo>
                    <a:pt x="6" y="40"/>
                  </a:lnTo>
                  <a:lnTo>
                    <a:pt x="8" y="40"/>
                  </a:lnTo>
                  <a:lnTo>
                    <a:pt x="8" y="38"/>
                  </a:lnTo>
                  <a:lnTo>
                    <a:pt x="8" y="36"/>
                  </a:lnTo>
                  <a:lnTo>
                    <a:pt x="10" y="36"/>
                  </a:lnTo>
                  <a:lnTo>
                    <a:pt x="10" y="34"/>
                  </a:lnTo>
                  <a:lnTo>
                    <a:pt x="12" y="34"/>
                  </a:lnTo>
                  <a:lnTo>
                    <a:pt x="12" y="36"/>
                  </a:lnTo>
                  <a:lnTo>
                    <a:pt x="14" y="36"/>
                  </a:lnTo>
                  <a:lnTo>
                    <a:pt x="16" y="38"/>
                  </a:lnTo>
                  <a:lnTo>
                    <a:pt x="18" y="38"/>
                  </a:lnTo>
                  <a:lnTo>
                    <a:pt x="18" y="40"/>
                  </a:lnTo>
                  <a:lnTo>
                    <a:pt x="20" y="40"/>
                  </a:lnTo>
                  <a:lnTo>
                    <a:pt x="20" y="42"/>
                  </a:lnTo>
                  <a:lnTo>
                    <a:pt x="22" y="42"/>
                  </a:lnTo>
                  <a:lnTo>
                    <a:pt x="22" y="40"/>
                  </a:lnTo>
                  <a:lnTo>
                    <a:pt x="24" y="40"/>
                  </a:lnTo>
                  <a:lnTo>
                    <a:pt x="24" y="38"/>
                  </a:lnTo>
                  <a:lnTo>
                    <a:pt x="26" y="38"/>
                  </a:lnTo>
                  <a:lnTo>
                    <a:pt x="28" y="36"/>
                  </a:lnTo>
                  <a:lnTo>
                    <a:pt x="30" y="34"/>
                  </a:lnTo>
                  <a:lnTo>
                    <a:pt x="30" y="32"/>
                  </a:lnTo>
                  <a:lnTo>
                    <a:pt x="32" y="32"/>
                  </a:lnTo>
                  <a:lnTo>
                    <a:pt x="34" y="32"/>
                  </a:lnTo>
                  <a:lnTo>
                    <a:pt x="34" y="30"/>
                  </a:lnTo>
                  <a:lnTo>
                    <a:pt x="36" y="30"/>
                  </a:lnTo>
                  <a:lnTo>
                    <a:pt x="38" y="30"/>
                  </a:lnTo>
                  <a:lnTo>
                    <a:pt x="38" y="32"/>
                  </a:lnTo>
                  <a:lnTo>
                    <a:pt x="40" y="32"/>
                  </a:lnTo>
                  <a:lnTo>
                    <a:pt x="40" y="30"/>
                  </a:lnTo>
                  <a:lnTo>
                    <a:pt x="40" y="2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96" name="Freeform 91">
              <a:extLst>
                <a:ext uri="{FF2B5EF4-FFF2-40B4-BE49-F238E27FC236}">
                  <a16:creationId xmlns:a16="http://schemas.microsoft.com/office/drawing/2014/main" id="{7DF641BF-3877-4C3C-AA3F-5CD8E702D833}"/>
                </a:ext>
              </a:extLst>
            </p:cNvPr>
            <p:cNvSpPr>
              <a:spLocks/>
            </p:cNvSpPr>
            <p:nvPr/>
          </p:nvSpPr>
          <p:spPr bwMode="auto">
            <a:xfrm>
              <a:off x="3023242" y="4276660"/>
              <a:ext cx="1906" cy="1905"/>
            </a:xfrm>
            <a:custGeom>
              <a:avLst/>
              <a:gdLst/>
              <a:ahLst/>
              <a:cxnLst>
                <a:cxn ang="0">
                  <a:pos x="2" y="2"/>
                </a:cxn>
                <a:cxn ang="0">
                  <a:pos x="2" y="0"/>
                </a:cxn>
                <a:cxn ang="0">
                  <a:pos x="0" y="0"/>
                </a:cxn>
                <a:cxn ang="0">
                  <a:pos x="2" y="2"/>
                </a:cxn>
              </a:cxnLst>
              <a:rect l="0" t="0" r="r" b="b"/>
              <a:pathLst>
                <a:path w="2" h="2">
                  <a:moveTo>
                    <a:pt x="2" y="2"/>
                  </a:moveTo>
                  <a:lnTo>
                    <a:pt x="2" y="0"/>
                  </a:lnTo>
                  <a:lnTo>
                    <a:pt x="0" y="0"/>
                  </a:lnTo>
                  <a:lnTo>
                    <a:pt x="2" y="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97" name="Rectangle 92">
              <a:extLst>
                <a:ext uri="{FF2B5EF4-FFF2-40B4-BE49-F238E27FC236}">
                  <a16:creationId xmlns:a16="http://schemas.microsoft.com/office/drawing/2014/main" id="{8E485E86-1E80-4296-B139-433CE54CD0BC}"/>
                </a:ext>
              </a:extLst>
            </p:cNvPr>
            <p:cNvSpPr>
              <a:spLocks noChangeArrowheads="1"/>
            </p:cNvSpPr>
            <p:nvPr/>
          </p:nvSpPr>
          <p:spPr bwMode="auto">
            <a:xfrm>
              <a:off x="3137630" y="4254753"/>
              <a:ext cx="1906" cy="1905"/>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98" name="Freeform 93">
              <a:extLst>
                <a:ext uri="{FF2B5EF4-FFF2-40B4-BE49-F238E27FC236}">
                  <a16:creationId xmlns:a16="http://schemas.microsoft.com/office/drawing/2014/main" id="{EFD6956D-6421-4FAC-BFAF-672A32E264AE}"/>
                </a:ext>
              </a:extLst>
            </p:cNvPr>
            <p:cNvSpPr>
              <a:spLocks/>
            </p:cNvSpPr>
            <p:nvPr/>
          </p:nvSpPr>
          <p:spPr bwMode="auto">
            <a:xfrm>
              <a:off x="3051839" y="4392863"/>
              <a:ext cx="3813" cy="5715"/>
            </a:xfrm>
            <a:custGeom>
              <a:avLst/>
              <a:gdLst/>
              <a:ahLst/>
              <a:cxnLst>
                <a:cxn ang="0">
                  <a:pos x="0" y="2"/>
                </a:cxn>
                <a:cxn ang="0">
                  <a:pos x="0" y="4"/>
                </a:cxn>
                <a:cxn ang="0">
                  <a:pos x="0" y="6"/>
                </a:cxn>
                <a:cxn ang="0">
                  <a:pos x="2" y="6"/>
                </a:cxn>
                <a:cxn ang="0">
                  <a:pos x="2" y="4"/>
                </a:cxn>
                <a:cxn ang="0">
                  <a:pos x="2" y="2"/>
                </a:cxn>
                <a:cxn ang="0">
                  <a:pos x="4" y="0"/>
                </a:cxn>
                <a:cxn ang="0">
                  <a:pos x="2" y="0"/>
                </a:cxn>
                <a:cxn ang="0">
                  <a:pos x="0" y="2"/>
                </a:cxn>
              </a:cxnLst>
              <a:rect l="0" t="0" r="r" b="b"/>
              <a:pathLst>
                <a:path w="4" h="6">
                  <a:moveTo>
                    <a:pt x="0" y="2"/>
                  </a:moveTo>
                  <a:lnTo>
                    <a:pt x="0" y="4"/>
                  </a:lnTo>
                  <a:lnTo>
                    <a:pt x="0" y="6"/>
                  </a:lnTo>
                  <a:lnTo>
                    <a:pt x="2" y="6"/>
                  </a:lnTo>
                  <a:lnTo>
                    <a:pt x="2" y="4"/>
                  </a:lnTo>
                  <a:lnTo>
                    <a:pt x="2" y="2"/>
                  </a:lnTo>
                  <a:lnTo>
                    <a:pt x="4" y="0"/>
                  </a:lnTo>
                  <a:lnTo>
                    <a:pt x="2" y="0"/>
                  </a:lnTo>
                  <a:lnTo>
                    <a:pt x="0" y="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99" name="Rectangle 94">
              <a:extLst>
                <a:ext uri="{FF2B5EF4-FFF2-40B4-BE49-F238E27FC236}">
                  <a16:creationId xmlns:a16="http://schemas.microsoft.com/office/drawing/2014/main" id="{C6154E08-DAFA-41EA-86CD-8E6F44EA0CF8}"/>
                </a:ext>
              </a:extLst>
            </p:cNvPr>
            <p:cNvSpPr>
              <a:spLocks noChangeArrowheads="1"/>
            </p:cNvSpPr>
            <p:nvPr/>
          </p:nvSpPr>
          <p:spPr bwMode="auto">
            <a:xfrm>
              <a:off x="3049932" y="4398577"/>
              <a:ext cx="1906" cy="1905"/>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00" name="Freeform 95">
              <a:extLst>
                <a:ext uri="{FF2B5EF4-FFF2-40B4-BE49-F238E27FC236}">
                  <a16:creationId xmlns:a16="http://schemas.microsoft.com/office/drawing/2014/main" id="{54F09C81-0F6C-45F9-94E8-EB8380BDE4EE}"/>
                </a:ext>
              </a:extLst>
            </p:cNvPr>
            <p:cNvSpPr>
              <a:spLocks/>
            </p:cNvSpPr>
            <p:nvPr/>
          </p:nvSpPr>
          <p:spPr bwMode="auto">
            <a:xfrm>
              <a:off x="3017522" y="4252848"/>
              <a:ext cx="51475" cy="33337"/>
            </a:xfrm>
            <a:custGeom>
              <a:avLst/>
              <a:gdLst/>
              <a:ahLst/>
              <a:cxnLst>
                <a:cxn ang="0">
                  <a:pos x="34" y="33"/>
                </a:cxn>
                <a:cxn ang="0">
                  <a:pos x="38" y="33"/>
                </a:cxn>
                <a:cxn ang="0">
                  <a:pos x="42" y="33"/>
                </a:cxn>
                <a:cxn ang="0">
                  <a:pos x="44" y="31"/>
                </a:cxn>
                <a:cxn ang="0">
                  <a:pos x="46" y="29"/>
                </a:cxn>
                <a:cxn ang="0">
                  <a:pos x="50" y="29"/>
                </a:cxn>
                <a:cxn ang="0">
                  <a:pos x="52" y="27"/>
                </a:cxn>
                <a:cxn ang="0">
                  <a:pos x="54" y="23"/>
                </a:cxn>
                <a:cxn ang="0">
                  <a:pos x="52" y="21"/>
                </a:cxn>
                <a:cxn ang="0">
                  <a:pos x="52" y="16"/>
                </a:cxn>
                <a:cxn ang="0">
                  <a:pos x="50" y="12"/>
                </a:cxn>
                <a:cxn ang="0">
                  <a:pos x="48" y="12"/>
                </a:cxn>
                <a:cxn ang="0">
                  <a:pos x="46" y="10"/>
                </a:cxn>
                <a:cxn ang="0">
                  <a:pos x="44" y="8"/>
                </a:cxn>
                <a:cxn ang="0">
                  <a:pos x="42" y="6"/>
                </a:cxn>
                <a:cxn ang="0">
                  <a:pos x="40" y="4"/>
                </a:cxn>
                <a:cxn ang="0">
                  <a:pos x="36" y="2"/>
                </a:cxn>
                <a:cxn ang="0">
                  <a:pos x="34" y="2"/>
                </a:cxn>
                <a:cxn ang="0">
                  <a:pos x="32" y="4"/>
                </a:cxn>
                <a:cxn ang="0">
                  <a:pos x="30" y="6"/>
                </a:cxn>
                <a:cxn ang="0">
                  <a:pos x="28" y="8"/>
                </a:cxn>
                <a:cxn ang="0">
                  <a:pos x="24" y="8"/>
                </a:cxn>
                <a:cxn ang="0">
                  <a:pos x="22" y="10"/>
                </a:cxn>
                <a:cxn ang="0">
                  <a:pos x="20" y="10"/>
                </a:cxn>
                <a:cxn ang="0">
                  <a:pos x="18" y="12"/>
                </a:cxn>
                <a:cxn ang="0">
                  <a:pos x="14" y="12"/>
                </a:cxn>
                <a:cxn ang="0">
                  <a:pos x="12" y="12"/>
                </a:cxn>
                <a:cxn ang="0">
                  <a:pos x="10" y="10"/>
                </a:cxn>
                <a:cxn ang="0">
                  <a:pos x="8" y="10"/>
                </a:cxn>
                <a:cxn ang="0">
                  <a:pos x="6" y="12"/>
                </a:cxn>
                <a:cxn ang="0">
                  <a:pos x="4" y="12"/>
                </a:cxn>
                <a:cxn ang="0">
                  <a:pos x="2" y="14"/>
                </a:cxn>
                <a:cxn ang="0">
                  <a:pos x="4" y="16"/>
                </a:cxn>
                <a:cxn ang="0">
                  <a:pos x="4" y="21"/>
                </a:cxn>
                <a:cxn ang="0">
                  <a:pos x="0" y="21"/>
                </a:cxn>
                <a:cxn ang="0">
                  <a:pos x="2" y="23"/>
                </a:cxn>
                <a:cxn ang="0">
                  <a:pos x="6" y="23"/>
                </a:cxn>
                <a:cxn ang="0">
                  <a:pos x="8" y="25"/>
                </a:cxn>
                <a:cxn ang="0">
                  <a:pos x="12" y="25"/>
                </a:cxn>
                <a:cxn ang="0">
                  <a:pos x="14" y="27"/>
                </a:cxn>
                <a:cxn ang="0">
                  <a:pos x="18" y="27"/>
                </a:cxn>
                <a:cxn ang="0">
                  <a:pos x="20" y="29"/>
                </a:cxn>
                <a:cxn ang="0">
                  <a:pos x="22" y="31"/>
                </a:cxn>
                <a:cxn ang="0">
                  <a:pos x="22" y="33"/>
                </a:cxn>
                <a:cxn ang="0">
                  <a:pos x="24" y="35"/>
                </a:cxn>
                <a:cxn ang="0">
                  <a:pos x="28" y="35"/>
                </a:cxn>
                <a:cxn ang="0">
                  <a:pos x="30" y="33"/>
                </a:cxn>
                <a:cxn ang="0">
                  <a:pos x="32" y="35"/>
                </a:cxn>
              </a:cxnLst>
              <a:rect l="0" t="0" r="r" b="b"/>
              <a:pathLst>
                <a:path w="54" h="35">
                  <a:moveTo>
                    <a:pt x="34" y="35"/>
                  </a:moveTo>
                  <a:lnTo>
                    <a:pt x="34" y="33"/>
                  </a:lnTo>
                  <a:lnTo>
                    <a:pt x="36" y="33"/>
                  </a:lnTo>
                  <a:lnTo>
                    <a:pt x="38" y="33"/>
                  </a:lnTo>
                  <a:lnTo>
                    <a:pt x="40" y="33"/>
                  </a:lnTo>
                  <a:lnTo>
                    <a:pt x="42" y="33"/>
                  </a:lnTo>
                  <a:lnTo>
                    <a:pt x="42" y="31"/>
                  </a:lnTo>
                  <a:lnTo>
                    <a:pt x="44" y="31"/>
                  </a:lnTo>
                  <a:lnTo>
                    <a:pt x="46" y="31"/>
                  </a:lnTo>
                  <a:lnTo>
                    <a:pt x="46" y="29"/>
                  </a:lnTo>
                  <a:lnTo>
                    <a:pt x="48" y="29"/>
                  </a:lnTo>
                  <a:lnTo>
                    <a:pt x="50" y="29"/>
                  </a:lnTo>
                  <a:lnTo>
                    <a:pt x="52" y="29"/>
                  </a:lnTo>
                  <a:lnTo>
                    <a:pt x="52" y="27"/>
                  </a:lnTo>
                  <a:lnTo>
                    <a:pt x="54" y="25"/>
                  </a:lnTo>
                  <a:lnTo>
                    <a:pt x="54" y="23"/>
                  </a:lnTo>
                  <a:lnTo>
                    <a:pt x="54" y="21"/>
                  </a:lnTo>
                  <a:lnTo>
                    <a:pt x="52" y="21"/>
                  </a:lnTo>
                  <a:lnTo>
                    <a:pt x="52" y="19"/>
                  </a:lnTo>
                  <a:lnTo>
                    <a:pt x="52" y="16"/>
                  </a:lnTo>
                  <a:lnTo>
                    <a:pt x="50" y="14"/>
                  </a:lnTo>
                  <a:lnTo>
                    <a:pt x="50" y="12"/>
                  </a:lnTo>
                  <a:lnTo>
                    <a:pt x="48" y="12"/>
                  </a:lnTo>
                  <a:lnTo>
                    <a:pt x="48" y="12"/>
                  </a:lnTo>
                  <a:lnTo>
                    <a:pt x="46" y="12"/>
                  </a:lnTo>
                  <a:lnTo>
                    <a:pt x="46" y="10"/>
                  </a:lnTo>
                  <a:lnTo>
                    <a:pt x="44" y="10"/>
                  </a:lnTo>
                  <a:lnTo>
                    <a:pt x="44" y="8"/>
                  </a:lnTo>
                  <a:lnTo>
                    <a:pt x="42" y="8"/>
                  </a:lnTo>
                  <a:lnTo>
                    <a:pt x="42" y="6"/>
                  </a:lnTo>
                  <a:lnTo>
                    <a:pt x="40" y="6"/>
                  </a:lnTo>
                  <a:lnTo>
                    <a:pt x="40" y="4"/>
                  </a:lnTo>
                  <a:lnTo>
                    <a:pt x="38" y="2"/>
                  </a:lnTo>
                  <a:lnTo>
                    <a:pt x="36" y="2"/>
                  </a:lnTo>
                  <a:lnTo>
                    <a:pt x="36" y="0"/>
                  </a:lnTo>
                  <a:lnTo>
                    <a:pt x="34" y="2"/>
                  </a:lnTo>
                  <a:lnTo>
                    <a:pt x="32" y="2"/>
                  </a:lnTo>
                  <a:lnTo>
                    <a:pt x="32" y="4"/>
                  </a:lnTo>
                  <a:lnTo>
                    <a:pt x="32" y="6"/>
                  </a:lnTo>
                  <a:lnTo>
                    <a:pt x="30" y="6"/>
                  </a:lnTo>
                  <a:lnTo>
                    <a:pt x="30" y="8"/>
                  </a:lnTo>
                  <a:lnTo>
                    <a:pt x="28" y="8"/>
                  </a:lnTo>
                  <a:lnTo>
                    <a:pt x="26" y="8"/>
                  </a:lnTo>
                  <a:lnTo>
                    <a:pt x="24" y="8"/>
                  </a:lnTo>
                  <a:lnTo>
                    <a:pt x="22" y="8"/>
                  </a:lnTo>
                  <a:lnTo>
                    <a:pt x="22" y="10"/>
                  </a:lnTo>
                  <a:lnTo>
                    <a:pt x="22" y="10"/>
                  </a:lnTo>
                  <a:lnTo>
                    <a:pt x="20" y="10"/>
                  </a:lnTo>
                  <a:lnTo>
                    <a:pt x="18" y="12"/>
                  </a:lnTo>
                  <a:lnTo>
                    <a:pt x="18" y="12"/>
                  </a:lnTo>
                  <a:lnTo>
                    <a:pt x="16" y="12"/>
                  </a:lnTo>
                  <a:lnTo>
                    <a:pt x="14" y="12"/>
                  </a:lnTo>
                  <a:lnTo>
                    <a:pt x="14" y="12"/>
                  </a:lnTo>
                  <a:lnTo>
                    <a:pt x="12" y="12"/>
                  </a:lnTo>
                  <a:lnTo>
                    <a:pt x="12" y="10"/>
                  </a:lnTo>
                  <a:lnTo>
                    <a:pt x="10" y="10"/>
                  </a:lnTo>
                  <a:lnTo>
                    <a:pt x="10" y="8"/>
                  </a:lnTo>
                  <a:lnTo>
                    <a:pt x="8" y="10"/>
                  </a:lnTo>
                  <a:lnTo>
                    <a:pt x="8" y="12"/>
                  </a:lnTo>
                  <a:lnTo>
                    <a:pt x="6" y="12"/>
                  </a:lnTo>
                  <a:lnTo>
                    <a:pt x="6" y="12"/>
                  </a:lnTo>
                  <a:lnTo>
                    <a:pt x="4" y="12"/>
                  </a:lnTo>
                  <a:lnTo>
                    <a:pt x="2" y="12"/>
                  </a:lnTo>
                  <a:lnTo>
                    <a:pt x="2" y="14"/>
                  </a:lnTo>
                  <a:lnTo>
                    <a:pt x="4" y="14"/>
                  </a:lnTo>
                  <a:lnTo>
                    <a:pt x="4" y="16"/>
                  </a:lnTo>
                  <a:lnTo>
                    <a:pt x="4" y="19"/>
                  </a:lnTo>
                  <a:lnTo>
                    <a:pt x="4" y="21"/>
                  </a:lnTo>
                  <a:lnTo>
                    <a:pt x="2" y="21"/>
                  </a:lnTo>
                  <a:lnTo>
                    <a:pt x="0" y="21"/>
                  </a:lnTo>
                  <a:lnTo>
                    <a:pt x="0" y="23"/>
                  </a:lnTo>
                  <a:lnTo>
                    <a:pt x="2" y="23"/>
                  </a:lnTo>
                  <a:lnTo>
                    <a:pt x="4" y="23"/>
                  </a:lnTo>
                  <a:lnTo>
                    <a:pt x="6" y="23"/>
                  </a:lnTo>
                  <a:lnTo>
                    <a:pt x="8" y="23"/>
                  </a:lnTo>
                  <a:lnTo>
                    <a:pt x="8" y="25"/>
                  </a:lnTo>
                  <a:lnTo>
                    <a:pt x="10" y="25"/>
                  </a:lnTo>
                  <a:lnTo>
                    <a:pt x="12" y="25"/>
                  </a:lnTo>
                  <a:lnTo>
                    <a:pt x="12" y="27"/>
                  </a:lnTo>
                  <a:lnTo>
                    <a:pt x="14" y="27"/>
                  </a:lnTo>
                  <a:lnTo>
                    <a:pt x="16" y="27"/>
                  </a:lnTo>
                  <a:lnTo>
                    <a:pt x="18" y="27"/>
                  </a:lnTo>
                  <a:lnTo>
                    <a:pt x="18" y="29"/>
                  </a:lnTo>
                  <a:lnTo>
                    <a:pt x="20" y="29"/>
                  </a:lnTo>
                  <a:lnTo>
                    <a:pt x="20" y="31"/>
                  </a:lnTo>
                  <a:lnTo>
                    <a:pt x="22" y="31"/>
                  </a:lnTo>
                  <a:lnTo>
                    <a:pt x="22" y="33"/>
                  </a:lnTo>
                  <a:lnTo>
                    <a:pt x="22" y="33"/>
                  </a:lnTo>
                  <a:lnTo>
                    <a:pt x="22" y="35"/>
                  </a:lnTo>
                  <a:lnTo>
                    <a:pt x="24" y="35"/>
                  </a:lnTo>
                  <a:lnTo>
                    <a:pt x="26" y="35"/>
                  </a:lnTo>
                  <a:lnTo>
                    <a:pt x="28" y="35"/>
                  </a:lnTo>
                  <a:lnTo>
                    <a:pt x="30" y="35"/>
                  </a:lnTo>
                  <a:lnTo>
                    <a:pt x="30" y="33"/>
                  </a:lnTo>
                  <a:lnTo>
                    <a:pt x="32" y="33"/>
                  </a:lnTo>
                  <a:lnTo>
                    <a:pt x="32" y="35"/>
                  </a:lnTo>
                  <a:lnTo>
                    <a:pt x="34" y="3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01" name="Freeform 96">
              <a:extLst>
                <a:ext uri="{FF2B5EF4-FFF2-40B4-BE49-F238E27FC236}">
                  <a16:creationId xmlns:a16="http://schemas.microsoft.com/office/drawing/2014/main" id="{1716B193-9EF0-4E56-9A8C-59D8B30A01BE}"/>
                </a:ext>
              </a:extLst>
            </p:cNvPr>
            <p:cNvSpPr>
              <a:spLocks/>
            </p:cNvSpPr>
            <p:nvPr/>
          </p:nvSpPr>
          <p:spPr bwMode="auto">
            <a:xfrm>
              <a:off x="4584639" y="5230093"/>
              <a:ext cx="701580" cy="626732"/>
            </a:xfrm>
            <a:custGeom>
              <a:avLst/>
              <a:gdLst/>
              <a:ahLst/>
              <a:cxnLst>
                <a:cxn ang="0">
                  <a:pos x="392" y="658"/>
                </a:cxn>
                <a:cxn ang="0">
                  <a:pos x="74" y="400"/>
                </a:cxn>
                <a:cxn ang="0">
                  <a:pos x="70" y="388"/>
                </a:cxn>
                <a:cxn ang="0">
                  <a:pos x="54" y="382"/>
                </a:cxn>
                <a:cxn ang="0">
                  <a:pos x="44" y="376"/>
                </a:cxn>
                <a:cxn ang="0">
                  <a:pos x="32" y="372"/>
                </a:cxn>
                <a:cxn ang="0">
                  <a:pos x="22" y="378"/>
                </a:cxn>
                <a:cxn ang="0">
                  <a:pos x="12" y="380"/>
                </a:cxn>
                <a:cxn ang="0">
                  <a:pos x="10" y="372"/>
                </a:cxn>
                <a:cxn ang="0">
                  <a:pos x="16" y="362"/>
                </a:cxn>
                <a:cxn ang="0">
                  <a:pos x="12" y="352"/>
                </a:cxn>
                <a:cxn ang="0">
                  <a:pos x="2" y="352"/>
                </a:cxn>
                <a:cxn ang="0">
                  <a:pos x="44" y="288"/>
                </a:cxn>
                <a:cxn ang="0">
                  <a:pos x="78" y="222"/>
                </a:cxn>
                <a:cxn ang="0">
                  <a:pos x="104" y="220"/>
                </a:cxn>
                <a:cxn ang="0">
                  <a:pos x="112" y="228"/>
                </a:cxn>
                <a:cxn ang="0">
                  <a:pos x="120" y="220"/>
                </a:cxn>
                <a:cxn ang="0">
                  <a:pos x="138" y="106"/>
                </a:cxn>
                <a:cxn ang="0">
                  <a:pos x="232" y="16"/>
                </a:cxn>
                <a:cxn ang="0">
                  <a:pos x="244" y="8"/>
                </a:cxn>
                <a:cxn ang="0">
                  <a:pos x="256" y="6"/>
                </a:cxn>
                <a:cxn ang="0">
                  <a:pos x="266" y="6"/>
                </a:cxn>
                <a:cxn ang="0">
                  <a:pos x="280" y="16"/>
                </a:cxn>
                <a:cxn ang="0">
                  <a:pos x="304" y="36"/>
                </a:cxn>
                <a:cxn ang="0">
                  <a:pos x="316" y="50"/>
                </a:cxn>
                <a:cxn ang="0">
                  <a:pos x="326" y="62"/>
                </a:cxn>
                <a:cxn ang="0">
                  <a:pos x="358" y="106"/>
                </a:cxn>
                <a:cxn ang="0">
                  <a:pos x="374" y="116"/>
                </a:cxn>
                <a:cxn ang="0">
                  <a:pos x="384" y="128"/>
                </a:cxn>
                <a:cxn ang="0">
                  <a:pos x="392" y="138"/>
                </a:cxn>
                <a:cxn ang="0">
                  <a:pos x="402" y="138"/>
                </a:cxn>
                <a:cxn ang="0">
                  <a:pos x="416" y="138"/>
                </a:cxn>
                <a:cxn ang="0">
                  <a:pos x="426" y="134"/>
                </a:cxn>
                <a:cxn ang="0">
                  <a:pos x="442" y="138"/>
                </a:cxn>
                <a:cxn ang="0">
                  <a:pos x="454" y="142"/>
                </a:cxn>
                <a:cxn ang="0">
                  <a:pos x="460" y="146"/>
                </a:cxn>
                <a:cxn ang="0">
                  <a:pos x="474" y="150"/>
                </a:cxn>
                <a:cxn ang="0">
                  <a:pos x="484" y="156"/>
                </a:cxn>
                <a:cxn ang="0">
                  <a:pos x="496" y="160"/>
                </a:cxn>
                <a:cxn ang="0">
                  <a:pos x="512" y="160"/>
                </a:cxn>
                <a:cxn ang="0">
                  <a:pos x="522" y="166"/>
                </a:cxn>
                <a:cxn ang="0">
                  <a:pos x="540" y="166"/>
                </a:cxn>
                <a:cxn ang="0">
                  <a:pos x="552" y="170"/>
                </a:cxn>
                <a:cxn ang="0">
                  <a:pos x="550" y="176"/>
                </a:cxn>
                <a:cxn ang="0">
                  <a:pos x="564" y="172"/>
                </a:cxn>
                <a:cxn ang="0">
                  <a:pos x="576" y="172"/>
                </a:cxn>
                <a:cxn ang="0">
                  <a:pos x="590" y="164"/>
                </a:cxn>
                <a:cxn ang="0">
                  <a:pos x="600" y="164"/>
                </a:cxn>
                <a:cxn ang="0">
                  <a:pos x="612" y="162"/>
                </a:cxn>
                <a:cxn ang="0">
                  <a:pos x="626" y="164"/>
                </a:cxn>
                <a:cxn ang="0">
                  <a:pos x="636" y="156"/>
                </a:cxn>
                <a:cxn ang="0">
                  <a:pos x="648" y="154"/>
                </a:cxn>
                <a:cxn ang="0">
                  <a:pos x="658" y="156"/>
                </a:cxn>
                <a:cxn ang="0">
                  <a:pos x="668" y="164"/>
                </a:cxn>
                <a:cxn ang="0">
                  <a:pos x="684" y="160"/>
                </a:cxn>
                <a:cxn ang="0">
                  <a:pos x="694" y="152"/>
                </a:cxn>
                <a:cxn ang="0">
                  <a:pos x="700" y="162"/>
                </a:cxn>
                <a:cxn ang="0">
                  <a:pos x="710" y="166"/>
                </a:cxn>
                <a:cxn ang="0">
                  <a:pos x="720" y="170"/>
                </a:cxn>
                <a:cxn ang="0">
                  <a:pos x="734" y="172"/>
                </a:cxn>
                <a:cxn ang="0">
                  <a:pos x="640" y="438"/>
                </a:cxn>
                <a:cxn ang="0">
                  <a:pos x="614" y="576"/>
                </a:cxn>
              </a:cxnLst>
              <a:rect l="0" t="0" r="r" b="b"/>
              <a:pathLst>
                <a:path w="736" h="658">
                  <a:moveTo>
                    <a:pt x="614" y="576"/>
                  </a:moveTo>
                  <a:lnTo>
                    <a:pt x="606" y="580"/>
                  </a:lnTo>
                  <a:lnTo>
                    <a:pt x="584" y="588"/>
                  </a:lnTo>
                  <a:lnTo>
                    <a:pt x="562" y="596"/>
                  </a:lnTo>
                  <a:lnTo>
                    <a:pt x="534" y="608"/>
                  </a:lnTo>
                  <a:lnTo>
                    <a:pt x="412" y="650"/>
                  </a:lnTo>
                  <a:lnTo>
                    <a:pt x="396" y="656"/>
                  </a:lnTo>
                  <a:lnTo>
                    <a:pt x="392" y="658"/>
                  </a:lnTo>
                  <a:lnTo>
                    <a:pt x="390" y="658"/>
                  </a:lnTo>
                  <a:lnTo>
                    <a:pt x="300" y="596"/>
                  </a:lnTo>
                  <a:lnTo>
                    <a:pt x="90" y="448"/>
                  </a:lnTo>
                  <a:lnTo>
                    <a:pt x="78" y="422"/>
                  </a:lnTo>
                  <a:lnTo>
                    <a:pt x="76" y="414"/>
                  </a:lnTo>
                  <a:lnTo>
                    <a:pt x="74" y="404"/>
                  </a:lnTo>
                  <a:lnTo>
                    <a:pt x="74" y="402"/>
                  </a:lnTo>
                  <a:lnTo>
                    <a:pt x="74" y="400"/>
                  </a:lnTo>
                  <a:lnTo>
                    <a:pt x="72" y="400"/>
                  </a:lnTo>
                  <a:lnTo>
                    <a:pt x="72" y="398"/>
                  </a:lnTo>
                  <a:lnTo>
                    <a:pt x="72" y="396"/>
                  </a:lnTo>
                  <a:lnTo>
                    <a:pt x="72" y="394"/>
                  </a:lnTo>
                  <a:lnTo>
                    <a:pt x="72" y="392"/>
                  </a:lnTo>
                  <a:lnTo>
                    <a:pt x="72" y="390"/>
                  </a:lnTo>
                  <a:lnTo>
                    <a:pt x="70" y="390"/>
                  </a:lnTo>
                  <a:lnTo>
                    <a:pt x="70" y="388"/>
                  </a:lnTo>
                  <a:lnTo>
                    <a:pt x="62" y="386"/>
                  </a:lnTo>
                  <a:lnTo>
                    <a:pt x="62" y="384"/>
                  </a:lnTo>
                  <a:lnTo>
                    <a:pt x="62" y="384"/>
                  </a:lnTo>
                  <a:lnTo>
                    <a:pt x="62" y="382"/>
                  </a:lnTo>
                  <a:lnTo>
                    <a:pt x="60" y="382"/>
                  </a:lnTo>
                  <a:lnTo>
                    <a:pt x="58" y="382"/>
                  </a:lnTo>
                  <a:lnTo>
                    <a:pt x="56" y="382"/>
                  </a:lnTo>
                  <a:lnTo>
                    <a:pt x="54" y="382"/>
                  </a:lnTo>
                  <a:lnTo>
                    <a:pt x="52" y="382"/>
                  </a:lnTo>
                  <a:lnTo>
                    <a:pt x="50" y="382"/>
                  </a:lnTo>
                  <a:lnTo>
                    <a:pt x="50" y="380"/>
                  </a:lnTo>
                  <a:lnTo>
                    <a:pt x="48" y="380"/>
                  </a:lnTo>
                  <a:lnTo>
                    <a:pt x="48" y="378"/>
                  </a:lnTo>
                  <a:lnTo>
                    <a:pt x="46" y="378"/>
                  </a:lnTo>
                  <a:lnTo>
                    <a:pt x="46" y="378"/>
                  </a:lnTo>
                  <a:lnTo>
                    <a:pt x="44" y="376"/>
                  </a:lnTo>
                  <a:lnTo>
                    <a:pt x="42" y="376"/>
                  </a:lnTo>
                  <a:lnTo>
                    <a:pt x="40" y="376"/>
                  </a:lnTo>
                  <a:lnTo>
                    <a:pt x="40" y="374"/>
                  </a:lnTo>
                  <a:lnTo>
                    <a:pt x="40" y="372"/>
                  </a:lnTo>
                  <a:lnTo>
                    <a:pt x="38" y="372"/>
                  </a:lnTo>
                  <a:lnTo>
                    <a:pt x="36" y="372"/>
                  </a:lnTo>
                  <a:lnTo>
                    <a:pt x="34" y="372"/>
                  </a:lnTo>
                  <a:lnTo>
                    <a:pt x="32" y="372"/>
                  </a:lnTo>
                  <a:lnTo>
                    <a:pt x="32" y="374"/>
                  </a:lnTo>
                  <a:lnTo>
                    <a:pt x="30" y="374"/>
                  </a:lnTo>
                  <a:lnTo>
                    <a:pt x="30" y="376"/>
                  </a:lnTo>
                  <a:lnTo>
                    <a:pt x="28" y="376"/>
                  </a:lnTo>
                  <a:lnTo>
                    <a:pt x="26" y="376"/>
                  </a:lnTo>
                  <a:lnTo>
                    <a:pt x="26" y="378"/>
                  </a:lnTo>
                  <a:lnTo>
                    <a:pt x="24" y="378"/>
                  </a:lnTo>
                  <a:lnTo>
                    <a:pt x="22" y="378"/>
                  </a:lnTo>
                  <a:lnTo>
                    <a:pt x="20" y="378"/>
                  </a:lnTo>
                  <a:lnTo>
                    <a:pt x="20" y="378"/>
                  </a:lnTo>
                  <a:lnTo>
                    <a:pt x="18" y="378"/>
                  </a:lnTo>
                  <a:lnTo>
                    <a:pt x="16" y="378"/>
                  </a:lnTo>
                  <a:lnTo>
                    <a:pt x="14" y="378"/>
                  </a:lnTo>
                  <a:lnTo>
                    <a:pt x="14" y="380"/>
                  </a:lnTo>
                  <a:lnTo>
                    <a:pt x="14" y="380"/>
                  </a:lnTo>
                  <a:lnTo>
                    <a:pt x="12" y="380"/>
                  </a:lnTo>
                  <a:lnTo>
                    <a:pt x="12" y="378"/>
                  </a:lnTo>
                  <a:lnTo>
                    <a:pt x="10" y="378"/>
                  </a:lnTo>
                  <a:lnTo>
                    <a:pt x="8" y="378"/>
                  </a:lnTo>
                  <a:lnTo>
                    <a:pt x="8" y="378"/>
                  </a:lnTo>
                  <a:lnTo>
                    <a:pt x="8" y="376"/>
                  </a:lnTo>
                  <a:lnTo>
                    <a:pt x="10" y="376"/>
                  </a:lnTo>
                  <a:lnTo>
                    <a:pt x="10" y="374"/>
                  </a:lnTo>
                  <a:lnTo>
                    <a:pt x="10" y="372"/>
                  </a:lnTo>
                  <a:lnTo>
                    <a:pt x="12" y="370"/>
                  </a:lnTo>
                  <a:lnTo>
                    <a:pt x="12" y="368"/>
                  </a:lnTo>
                  <a:lnTo>
                    <a:pt x="14" y="368"/>
                  </a:lnTo>
                  <a:lnTo>
                    <a:pt x="14" y="366"/>
                  </a:lnTo>
                  <a:lnTo>
                    <a:pt x="14" y="366"/>
                  </a:lnTo>
                  <a:lnTo>
                    <a:pt x="14" y="364"/>
                  </a:lnTo>
                  <a:lnTo>
                    <a:pt x="16" y="364"/>
                  </a:lnTo>
                  <a:lnTo>
                    <a:pt x="16" y="362"/>
                  </a:lnTo>
                  <a:lnTo>
                    <a:pt x="16" y="360"/>
                  </a:lnTo>
                  <a:lnTo>
                    <a:pt x="16" y="358"/>
                  </a:lnTo>
                  <a:lnTo>
                    <a:pt x="16" y="356"/>
                  </a:lnTo>
                  <a:lnTo>
                    <a:pt x="16" y="354"/>
                  </a:lnTo>
                  <a:lnTo>
                    <a:pt x="14" y="354"/>
                  </a:lnTo>
                  <a:lnTo>
                    <a:pt x="14" y="352"/>
                  </a:lnTo>
                  <a:lnTo>
                    <a:pt x="14" y="352"/>
                  </a:lnTo>
                  <a:lnTo>
                    <a:pt x="12" y="352"/>
                  </a:lnTo>
                  <a:lnTo>
                    <a:pt x="10" y="352"/>
                  </a:lnTo>
                  <a:lnTo>
                    <a:pt x="10" y="350"/>
                  </a:lnTo>
                  <a:lnTo>
                    <a:pt x="8" y="350"/>
                  </a:lnTo>
                  <a:lnTo>
                    <a:pt x="6" y="350"/>
                  </a:lnTo>
                  <a:lnTo>
                    <a:pt x="4" y="350"/>
                  </a:lnTo>
                  <a:lnTo>
                    <a:pt x="2" y="352"/>
                  </a:lnTo>
                  <a:lnTo>
                    <a:pt x="2" y="350"/>
                  </a:lnTo>
                  <a:lnTo>
                    <a:pt x="2" y="352"/>
                  </a:lnTo>
                  <a:lnTo>
                    <a:pt x="0" y="352"/>
                  </a:lnTo>
                  <a:lnTo>
                    <a:pt x="0" y="342"/>
                  </a:lnTo>
                  <a:lnTo>
                    <a:pt x="20" y="320"/>
                  </a:lnTo>
                  <a:lnTo>
                    <a:pt x="24" y="314"/>
                  </a:lnTo>
                  <a:lnTo>
                    <a:pt x="34" y="304"/>
                  </a:lnTo>
                  <a:lnTo>
                    <a:pt x="42" y="304"/>
                  </a:lnTo>
                  <a:lnTo>
                    <a:pt x="44" y="302"/>
                  </a:lnTo>
                  <a:lnTo>
                    <a:pt x="44" y="288"/>
                  </a:lnTo>
                  <a:lnTo>
                    <a:pt x="56" y="282"/>
                  </a:lnTo>
                  <a:lnTo>
                    <a:pt x="52" y="256"/>
                  </a:lnTo>
                  <a:lnTo>
                    <a:pt x="50" y="240"/>
                  </a:lnTo>
                  <a:lnTo>
                    <a:pt x="48" y="224"/>
                  </a:lnTo>
                  <a:lnTo>
                    <a:pt x="48" y="226"/>
                  </a:lnTo>
                  <a:lnTo>
                    <a:pt x="52" y="224"/>
                  </a:lnTo>
                  <a:lnTo>
                    <a:pt x="64" y="224"/>
                  </a:lnTo>
                  <a:lnTo>
                    <a:pt x="78" y="222"/>
                  </a:lnTo>
                  <a:lnTo>
                    <a:pt x="84" y="222"/>
                  </a:lnTo>
                  <a:lnTo>
                    <a:pt x="94" y="222"/>
                  </a:lnTo>
                  <a:lnTo>
                    <a:pt x="96" y="220"/>
                  </a:lnTo>
                  <a:lnTo>
                    <a:pt x="98" y="220"/>
                  </a:lnTo>
                  <a:lnTo>
                    <a:pt x="98" y="218"/>
                  </a:lnTo>
                  <a:lnTo>
                    <a:pt x="100" y="220"/>
                  </a:lnTo>
                  <a:lnTo>
                    <a:pt x="102" y="220"/>
                  </a:lnTo>
                  <a:lnTo>
                    <a:pt x="104" y="220"/>
                  </a:lnTo>
                  <a:lnTo>
                    <a:pt x="104" y="222"/>
                  </a:lnTo>
                  <a:lnTo>
                    <a:pt x="106" y="222"/>
                  </a:lnTo>
                  <a:lnTo>
                    <a:pt x="108" y="222"/>
                  </a:lnTo>
                  <a:lnTo>
                    <a:pt x="108" y="224"/>
                  </a:lnTo>
                  <a:lnTo>
                    <a:pt x="110" y="224"/>
                  </a:lnTo>
                  <a:lnTo>
                    <a:pt x="110" y="226"/>
                  </a:lnTo>
                  <a:lnTo>
                    <a:pt x="110" y="228"/>
                  </a:lnTo>
                  <a:lnTo>
                    <a:pt x="112" y="228"/>
                  </a:lnTo>
                  <a:lnTo>
                    <a:pt x="114" y="228"/>
                  </a:lnTo>
                  <a:lnTo>
                    <a:pt x="114" y="226"/>
                  </a:lnTo>
                  <a:lnTo>
                    <a:pt x="116" y="226"/>
                  </a:lnTo>
                  <a:lnTo>
                    <a:pt x="118" y="226"/>
                  </a:lnTo>
                  <a:lnTo>
                    <a:pt x="118" y="224"/>
                  </a:lnTo>
                  <a:lnTo>
                    <a:pt x="120" y="224"/>
                  </a:lnTo>
                  <a:lnTo>
                    <a:pt x="120" y="222"/>
                  </a:lnTo>
                  <a:lnTo>
                    <a:pt x="120" y="220"/>
                  </a:lnTo>
                  <a:lnTo>
                    <a:pt x="120" y="180"/>
                  </a:lnTo>
                  <a:lnTo>
                    <a:pt x="122" y="180"/>
                  </a:lnTo>
                  <a:lnTo>
                    <a:pt x="124" y="180"/>
                  </a:lnTo>
                  <a:lnTo>
                    <a:pt x="126" y="180"/>
                  </a:lnTo>
                  <a:lnTo>
                    <a:pt x="128" y="180"/>
                  </a:lnTo>
                  <a:lnTo>
                    <a:pt x="130" y="160"/>
                  </a:lnTo>
                  <a:lnTo>
                    <a:pt x="132" y="142"/>
                  </a:lnTo>
                  <a:lnTo>
                    <a:pt x="138" y="106"/>
                  </a:lnTo>
                  <a:lnTo>
                    <a:pt x="140" y="90"/>
                  </a:lnTo>
                  <a:lnTo>
                    <a:pt x="150" y="84"/>
                  </a:lnTo>
                  <a:lnTo>
                    <a:pt x="152" y="82"/>
                  </a:lnTo>
                  <a:lnTo>
                    <a:pt x="158" y="40"/>
                  </a:lnTo>
                  <a:lnTo>
                    <a:pt x="160" y="42"/>
                  </a:lnTo>
                  <a:lnTo>
                    <a:pt x="174" y="48"/>
                  </a:lnTo>
                  <a:lnTo>
                    <a:pt x="198" y="36"/>
                  </a:lnTo>
                  <a:lnTo>
                    <a:pt x="232" y="16"/>
                  </a:lnTo>
                  <a:lnTo>
                    <a:pt x="234" y="16"/>
                  </a:lnTo>
                  <a:lnTo>
                    <a:pt x="236" y="16"/>
                  </a:lnTo>
                  <a:lnTo>
                    <a:pt x="238" y="14"/>
                  </a:lnTo>
                  <a:lnTo>
                    <a:pt x="240" y="14"/>
                  </a:lnTo>
                  <a:lnTo>
                    <a:pt x="240" y="12"/>
                  </a:lnTo>
                  <a:lnTo>
                    <a:pt x="240" y="10"/>
                  </a:lnTo>
                  <a:lnTo>
                    <a:pt x="242" y="10"/>
                  </a:lnTo>
                  <a:lnTo>
                    <a:pt x="244" y="8"/>
                  </a:lnTo>
                  <a:lnTo>
                    <a:pt x="246" y="8"/>
                  </a:lnTo>
                  <a:lnTo>
                    <a:pt x="248" y="6"/>
                  </a:lnTo>
                  <a:lnTo>
                    <a:pt x="248" y="8"/>
                  </a:lnTo>
                  <a:lnTo>
                    <a:pt x="250" y="8"/>
                  </a:lnTo>
                  <a:lnTo>
                    <a:pt x="252" y="8"/>
                  </a:lnTo>
                  <a:lnTo>
                    <a:pt x="254" y="8"/>
                  </a:lnTo>
                  <a:lnTo>
                    <a:pt x="256" y="8"/>
                  </a:lnTo>
                  <a:lnTo>
                    <a:pt x="256" y="6"/>
                  </a:lnTo>
                  <a:lnTo>
                    <a:pt x="256" y="4"/>
                  </a:lnTo>
                  <a:lnTo>
                    <a:pt x="258" y="2"/>
                  </a:lnTo>
                  <a:lnTo>
                    <a:pt x="258" y="0"/>
                  </a:lnTo>
                  <a:lnTo>
                    <a:pt x="260" y="4"/>
                  </a:lnTo>
                  <a:lnTo>
                    <a:pt x="260" y="6"/>
                  </a:lnTo>
                  <a:lnTo>
                    <a:pt x="262" y="6"/>
                  </a:lnTo>
                  <a:lnTo>
                    <a:pt x="264" y="6"/>
                  </a:lnTo>
                  <a:lnTo>
                    <a:pt x="266" y="6"/>
                  </a:lnTo>
                  <a:lnTo>
                    <a:pt x="268" y="8"/>
                  </a:lnTo>
                  <a:lnTo>
                    <a:pt x="270" y="10"/>
                  </a:lnTo>
                  <a:lnTo>
                    <a:pt x="272" y="12"/>
                  </a:lnTo>
                  <a:lnTo>
                    <a:pt x="274" y="12"/>
                  </a:lnTo>
                  <a:lnTo>
                    <a:pt x="274" y="14"/>
                  </a:lnTo>
                  <a:lnTo>
                    <a:pt x="276" y="14"/>
                  </a:lnTo>
                  <a:lnTo>
                    <a:pt x="278" y="16"/>
                  </a:lnTo>
                  <a:lnTo>
                    <a:pt x="280" y="16"/>
                  </a:lnTo>
                  <a:lnTo>
                    <a:pt x="282" y="18"/>
                  </a:lnTo>
                  <a:lnTo>
                    <a:pt x="284" y="20"/>
                  </a:lnTo>
                  <a:lnTo>
                    <a:pt x="286" y="22"/>
                  </a:lnTo>
                  <a:lnTo>
                    <a:pt x="288" y="22"/>
                  </a:lnTo>
                  <a:lnTo>
                    <a:pt x="290" y="26"/>
                  </a:lnTo>
                  <a:lnTo>
                    <a:pt x="298" y="30"/>
                  </a:lnTo>
                  <a:lnTo>
                    <a:pt x="304" y="34"/>
                  </a:lnTo>
                  <a:lnTo>
                    <a:pt x="304" y="36"/>
                  </a:lnTo>
                  <a:lnTo>
                    <a:pt x="308" y="40"/>
                  </a:lnTo>
                  <a:lnTo>
                    <a:pt x="310" y="42"/>
                  </a:lnTo>
                  <a:lnTo>
                    <a:pt x="312" y="42"/>
                  </a:lnTo>
                  <a:lnTo>
                    <a:pt x="312" y="44"/>
                  </a:lnTo>
                  <a:lnTo>
                    <a:pt x="314" y="46"/>
                  </a:lnTo>
                  <a:lnTo>
                    <a:pt x="314" y="48"/>
                  </a:lnTo>
                  <a:lnTo>
                    <a:pt x="316" y="48"/>
                  </a:lnTo>
                  <a:lnTo>
                    <a:pt x="316" y="50"/>
                  </a:lnTo>
                  <a:lnTo>
                    <a:pt x="318" y="52"/>
                  </a:lnTo>
                  <a:lnTo>
                    <a:pt x="318" y="54"/>
                  </a:lnTo>
                  <a:lnTo>
                    <a:pt x="320" y="54"/>
                  </a:lnTo>
                  <a:lnTo>
                    <a:pt x="320" y="56"/>
                  </a:lnTo>
                  <a:lnTo>
                    <a:pt x="322" y="58"/>
                  </a:lnTo>
                  <a:lnTo>
                    <a:pt x="324" y="58"/>
                  </a:lnTo>
                  <a:lnTo>
                    <a:pt x="324" y="60"/>
                  </a:lnTo>
                  <a:lnTo>
                    <a:pt x="326" y="62"/>
                  </a:lnTo>
                  <a:lnTo>
                    <a:pt x="328" y="64"/>
                  </a:lnTo>
                  <a:lnTo>
                    <a:pt x="330" y="66"/>
                  </a:lnTo>
                  <a:lnTo>
                    <a:pt x="330" y="68"/>
                  </a:lnTo>
                  <a:lnTo>
                    <a:pt x="332" y="68"/>
                  </a:lnTo>
                  <a:lnTo>
                    <a:pt x="346" y="90"/>
                  </a:lnTo>
                  <a:lnTo>
                    <a:pt x="346" y="92"/>
                  </a:lnTo>
                  <a:lnTo>
                    <a:pt x="348" y="94"/>
                  </a:lnTo>
                  <a:lnTo>
                    <a:pt x="358" y="106"/>
                  </a:lnTo>
                  <a:lnTo>
                    <a:pt x="364" y="110"/>
                  </a:lnTo>
                  <a:lnTo>
                    <a:pt x="366" y="112"/>
                  </a:lnTo>
                  <a:lnTo>
                    <a:pt x="368" y="110"/>
                  </a:lnTo>
                  <a:lnTo>
                    <a:pt x="370" y="110"/>
                  </a:lnTo>
                  <a:lnTo>
                    <a:pt x="372" y="112"/>
                  </a:lnTo>
                  <a:lnTo>
                    <a:pt x="372" y="114"/>
                  </a:lnTo>
                  <a:lnTo>
                    <a:pt x="374" y="114"/>
                  </a:lnTo>
                  <a:lnTo>
                    <a:pt x="374" y="116"/>
                  </a:lnTo>
                  <a:lnTo>
                    <a:pt x="376" y="118"/>
                  </a:lnTo>
                  <a:lnTo>
                    <a:pt x="378" y="120"/>
                  </a:lnTo>
                  <a:lnTo>
                    <a:pt x="378" y="122"/>
                  </a:lnTo>
                  <a:lnTo>
                    <a:pt x="380" y="122"/>
                  </a:lnTo>
                  <a:lnTo>
                    <a:pt x="380" y="124"/>
                  </a:lnTo>
                  <a:lnTo>
                    <a:pt x="382" y="126"/>
                  </a:lnTo>
                  <a:lnTo>
                    <a:pt x="384" y="126"/>
                  </a:lnTo>
                  <a:lnTo>
                    <a:pt x="384" y="128"/>
                  </a:lnTo>
                  <a:lnTo>
                    <a:pt x="386" y="128"/>
                  </a:lnTo>
                  <a:lnTo>
                    <a:pt x="388" y="130"/>
                  </a:lnTo>
                  <a:lnTo>
                    <a:pt x="390" y="130"/>
                  </a:lnTo>
                  <a:lnTo>
                    <a:pt x="390" y="132"/>
                  </a:lnTo>
                  <a:lnTo>
                    <a:pt x="390" y="134"/>
                  </a:lnTo>
                  <a:lnTo>
                    <a:pt x="392" y="134"/>
                  </a:lnTo>
                  <a:lnTo>
                    <a:pt x="392" y="136"/>
                  </a:lnTo>
                  <a:lnTo>
                    <a:pt x="392" y="138"/>
                  </a:lnTo>
                  <a:lnTo>
                    <a:pt x="394" y="138"/>
                  </a:lnTo>
                  <a:lnTo>
                    <a:pt x="396" y="140"/>
                  </a:lnTo>
                  <a:lnTo>
                    <a:pt x="396" y="138"/>
                  </a:lnTo>
                  <a:lnTo>
                    <a:pt x="398" y="138"/>
                  </a:lnTo>
                  <a:lnTo>
                    <a:pt x="400" y="138"/>
                  </a:lnTo>
                  <a:lnTo>
                    <a:pt x="400" y="138"/>
                  </a:lnTo>
                  <a:lnTo>
                    <a:pt x="402" y="138"/>
                  </a:lnTo>
                  <a:lnTo>
                    <a:pt x="402" y="138"/>
                  </a:lnTo>
                  <a:lnTo>
                    <a:pt x="404" y="138"/>
                  </a:lnTo>
                  <a:lnTo>
                    <a:pt x="404" y="136"/>
                  </a:lnTo>
                  <a:lnTo>
                    <a:pt x="406" y="136"/>
                  </a:lnTo>
                  <a:lnTo>
                    <a:pt x="408" y="138"/>
                  </a:lnTo>
                  <a:lnTo>
                    <a:pt x="410" y="138"/>
                  </a:lnTo>
                  <a:lnTo>
                    <a:pt x="412" y="138"/>
                  </a:lnTo>
                  <a:lnTo>
                    <a:pt x="414" y="138"/>
                  </a:lnTo>
                  <a:lnTo>
                    <a:pt x="416" y="138"/>
                  </a:lnTo>
                  <a:lnTo>
                    <a:pt x="418" y="138"/>
                  </a:lnTo>
                  <a:lnTo>
                    <a:pt x="418" y="136"/>
                  </a:lnTo>
                  <a:lnTo>
                    <a:pt x="420" y="136"/>
                  </a:lnTo>
                  <a:lnTo>
                    <a:pt x="420" y="134"/>
                  </a:lnTo>
                  <a:lnTo>
                    <a:pt x="422" y="134"/>
                  </a:lnTo>
                  <a:lnTo>
                    <a:pt x="424" y="134"/>
                  </a:lnTo>
                  <a:lnTo>
                    <a:pt x="426" y="136"/>
                  </a:lnTo>
                  <a:lnTo>
                    <a:pt x="426" y="134"/>
                  </a:lnTo>
                  <a:lnTo>
                    <a:pt x="428" y="134"/>
                  </a:lnTo>
                  <a:lnTo>
                    <a:pt x="430" y="134"/>
                  </a:lnTo>
                  <a:lnTo>
                    <a:pt x="432" y="136"/>
                  </a:lnTo>
                  <a:lnTo>
                    <a:pt x="434" y="136"/>
                  </a:lnTo>
                  <a:lnTo>
                    <a:pt x="436" y="138"/>
                  </a:lnTo>
                  <a:lnTo>
                    <a:pt x="438" y="138"/>
                  </a:lnTo>
                  <a:lnTo>
                    <a:pt x="440" y="138"/>
                  </a:lnTo>
                  <a:lnTo>
                    <a:pt x="442" y="138"/>
                  </a:lnTo>
                  <a:lnTo>
                    <a:pt x="444" y="138"/>
                  </a:lnTo>
                  <a:lnTo>
                    <a:pt x="446" y="138"/>
                  </a:lnTo>
                  <a:lnTo>
                    <a:pt x="448" y="138"/>
                  </a:lnTo>
                  <a:lnTo>
                    <a:pt x="448" y="138"/>
                  </a:lnTo>
                  <a:lnTo>
                    <a:pt x="450" y="140"/>
                  </a:lnTo>
                  <a:lnTo>
                    <a:pt x="452" y="140"/>
                  </a:lnTo>
                  <a:lnTo>
                    <a:pt x="452" y="142"/>
                  </a:lnTo>
                  <a:lnTo>
                    <a:pt x="454" y="142"/>
                  </a:lnTo>
                  <a:lnTo>
                    <a:pt x="454" y="144"/>
                  </a:lnTo>
                  <a:lnTo>
                    <a:pt x="456" y="144"/>
                  </a:lnTo>
                  <a:lnTo>
                    <a:pt x="458" y="144"/>
                  </a:lnTo>
                  <a:lnTo>
                    <a:pt x="460" y="142"/>
                  </a:lnTo>
                  <a:lnTo>
                    <a:pt x="462" y="142"/>
                  </a:lnTo>
                  <a:lnTo>
                    <a:pt x="462" y="144"/>
                  </a:lnTo>
                  <a:lnTo>
                    <a:pt x="460" y="144"/>
                  </a:lnTo>
                  <a:lnTo>
                    <a:pt x="460" y="146"/>
                  </a:lnTo>
                  <a:lnTo>
                    <a:pt x="462" y="146"/>
                  </a:lnTo>
                  <a:lnTo>
                    <a:pt x="462" y="148"/>
                  </a:lnTo>
                  <a:lnTo>
                    <a:pt x="464" y="148"/>
                  </a:lnTo>
                  <a:lnTo>
                    <a:pt x="466" y="148"/>
                  </a:lnTo>
                  <a:lnTo>
                    <a:pt x="468" y="148"/>
                  </a:lnTo>
                  <a:lnTo>
                    <a:pt x="470" y="150"/>
                  </a:lnTo>
                  <a:lnTo>
                    <a:pt x="472" y="150"/>
                  </a:lnTo>
                  <a:lnTo>
                    <a:pt x="474" y="150"/>
                  </a:lnTo>
                  <a:lnTo>
                    <a:pt x="476" y="150"/>
                  </a:lnTo>
                  <a:lnTo>
                    <a:pt x="478" y="150"/>
                  </a:lnTo>
                  <a:lnTo>
                    <a:pt x="478" y="152"/>
                  </a:lnTo>
                  <a:lnTo>
                    <a:pt x="480" y="152"/>
                  </a:lnTo>
                  <a:lnTo>
                    <a:pt x="480" y="154"/>
                  </a:lnTo>
                  <a:lnTo>
                    <a:pt x="482" y="154"/>
                  </a:lnTo>
                  <a:lnTo>
                    <a:pt x="482" y="156"/>
                  </a:lnTo>
                  <a:lnTo>
                    <a:pt x="484" y="156"/>
                  </a:lnTo>
                  <a:lnTo>
                    <a:pt x="486" y="158"/>
                  </a:lnTo>
                  <a:lnTo>
                    <a:pt x="486" y="160"/>
                  </a:lnTo>
                  <a:lnTo>
                    <a:pt x="486" y="162"/>
                  </a:lnTo>
                  <a:lnTo>
                    <a:pt x="488" y="162"/>
                  </a:lnTo>
                  <a:lnTo>
                    <a:pt x="490" y="162"/>
                  </a:lnTo>
                  <a:lnTo>
                    <a:pt x="494" y="162"/>
                  </a:lnTo>
                  <a:lnTo>
                    <a:pt x="496" y="162"/>
                  </a:lnTo>
                  <a:lnTo>
                    <a:pt x="496" y="160"/>
                  </a:lnTo>
                  <a:lnTo>
                    <a:pt x="498" y="160"/>
                  </a:lnTo>
                  <a:lnTo>
                    <a:pt x="500" y="160"/>
                  </a:lnTo>
                  <a:lnTo>
                    <a:pt x="502" y="160"/>
                  </a:lnTo>
                  <a:lnTo>
                    <a:pt x="504" y="160"/>
                  </a:lnTo>
                  <a:lnTo>
                    <a:pt x="506" y="160"/>
                  </a:lnTo>
                  <a:lnTo>
                    <a:pt x="508" y="160"/>
                  </a:lnTo>
                  <a:lnTo>
                    <a:pt x="510" y="160"/>
                  </a:lnTo>
                  <a:lnTo>
                    <a:pt x="512" y="160"/>
                  </a:lnTo>
                  <a:lnTo>
                    <a:pt x="512" y="162"/>
                  </a:lnTo>
                  <a:lnTo>
                    <a:pt x="514" y="162"/>
                  </a:lnTo>
                  <a:lnTo>
                    <a:pt x="516" y="162"/>
                  </a:lnTo>
                  <a:lnTo>
                    <a:pt x="516" y="164"/>
                  </a:lnTo>
                  <a:lnTo>
                    <a:pt x="518" y="164"/>
                  </a:lnTo>
                  <a:lnTo>
                    <a:pt x="520" y="164"/>
                  </a:lnTo>
                  <a:lnTo>
                    <a:pt x="522" y="164"/>
                  </a:lnTo>
                  <a:lnTo>
                    <a:pt x="522" y="166"/>
                  </a:lnTo>
                  <a:lnTo>
                    <a:pt x="524" y="166"/>
                  </a:lnTo>
                  <a:lnTo>
                    <a:pt x="526" y="166"/>
                  </a:lnTo>
                  <a:lnTo>
                    <a:pt x="528" y="166"/>
                  </a:lnTo>
                  <a:lnTo>
                    <a:pt x="530" y="166"/>
                  </a:lnTo>
                  <a:lnTo>
                    <a:pt x="532" y="166"/>
                  </a:lnTo>
                  <a:lnTo>
                    <a:pt x="534" y="166"/>
                  </a:lnTo>
                  <a:lnTo>
                    <a:pt x="538" y="166"/>
                  </a:lnTo>
                  <a:lnTo>
                    <a:pt x="540" y="166"/>
                  </a:lnTo>
                  <a:lnTo>
                    <a:pt x="542" y="168"/>
                  </a:lnTo>
                  <a:lnTo>
                    <a:pt x="544" y="168"/>
                  </a:lnTo>
                  <a:lnTo>
                    <a:pt x="544" y="168"/>
                  </a:lnTo>
                  <a:lnTo>
                    <a:pt x="546" y="168"/>
                  </a:lnTo>
                  <a:lnTo>
                    <a:pt x="548" y="168"/>
                  </a:lnTo>
                  <a:lnTo>
                    <a:pt x="550" y="168"/>
                  </a:lnTo>
                  <a:lnTo>
                    <a:pt x="552" y="168"/>
                  </a:lnTo>
                  <a:lnTo>
                    <a:pt x="552" y="170"/>
                  </a:lnTo>
                  <a:lnTo>
                    <a:pt x="552" y="172"/>
                  </a:lnTo>
                  <a:lnTo>
                    <a:pt x="550" y="172"/>
                  </a:lnTo>
                  <a:lnTo>
                    <a:pt x="548" y="172"/>
                  </a:lnTo>
                  <a:lnTo>
                    <a:pt x="546" y="172"/>
                  </a:lnTo>
                  <a:lnTo>
                    <a:pt x="546" y="174"/>
                  </a:lnTo>
                  <a:lnTo>
                    <a:pt x="548" y="174"/>
                  </a:lnTo>
                  <a:lnTo>
                    <a:pt x="548" y="176"/>
                  </a:lnTo>
                  <a:lnTo>
                    <a:pt x="550" y="176"/>
                  </a:lnTo>
                  <a:lnTo>
                    <a:pt x="552" y="176"/>
                  </a:lnTo>
                  <a:lnTo>
                    <a:pt x="554" y="176"/>
                  </a:lnTo>
                  <a:lnTo>
                    <a:pt x="556" y="176"/>
                  </a:lnTo>
                  <a:lnTo>
                    <a:pt x="558" y="174"/>
                  </a:lnTo>
                  <a:lnTo>
                    <a:pt x="560" y="174"/>
                  </a:lnTo>
                  <a:lnTo>
                    <a:pt x="560" y="172"/>
                  </a:lnTo>
                  <a:lnTo>
                    <a:pt x="562" y="172"/>
                  </a:lnTo>
                  <a:lnTo>
                    <a:pt x="564" y="172"/>
                  </a:lnTo>
                  <a:lnTo>
                    <a:pt x="566" y="172"/>
                  </a:lnTo>
                  <a:lnTo>
                    <a:pt x="566" y="170"/>
                  </a:lnTo>
                  <a:lnTo>
                    <a:pt x="568" y="170"/>
                  </a:lnTo>
                  <a:lnTo>
                    <a:pt x="570" y="170"/>
                  </a:lnTo>
                  <a:lnTo>
                    <a:pt x="570" y="172"/>
                  </a:lnTo>
                  <a:lnTo>
                    <a:pt x="572" y="172"/>
                  </a:lnTo>
                  <a:lnTo>
                    <a:pt x="574" y="172"/>
                  </a:lnTo>
                  <a:lnTo>
                    <a:pt x="576" y="172"/>
                  </a:lnTo>
                  <a:lnTo>
                    <a:pt x="578" y="170"/>
                  </a:lnTo>
                  <a:lnTo>
                    <a:pt x="580" y="170"/>
                  </a:lnTo>
                  <a:lnTo>
                    <a:pt x="580" y="168"/>
                  </a:lnTo>
                  <a:lnTo>
                    <a:pt x="582" y="168"/>
                  </a:lnTo>
                  <a:lnTo>
                    <a:pt x="584" y="166"/>
                  </a:lnTo>
                  <a:lnTo>
                    <a:pt x="586" y="166"/>
                  </a:lnTo>
                  <a:lnTo>
                    <a:pt x="588" y="164"/>
                  </a:lnTo>
                  <a:lnTo>
                    <a:pt x="590" y="164"/>
                  </a:lnTo>
                  <a:lnTo>
                    <a:pt x="590" y="162"/>
                  </a:lnTo>
                  <a:lnTo>
                    <a:pt x="592" y="162"/>
                  </a:lnTo>
                  <a:lnTo>
                    <a:pt x="592" y="162"/>
                  </a:lnTo>
                  <a:lnTo>
                    <a:pt x="594" y="162"/>
                  </a:lnTo>
                  <a:lnTo>
                    <a:pt x="594" y="164"/>
                  </a:lnTo>
                  <a:lnTo>
                    <a:pt x="596" y="164"/>
                  </a:lnTo>
                  <a:lnTo>
                    <a:pt x="598" y="164"/>
                  </a:lnTo>
                  <a:lnTo>
                    <a:pt x="600" y="164"/>
                  </a:lnTo>
                  <a:lnTo>
                    <a:pt x="602" y="164"/>
                  </a:lnTo>
                  <a:lnTo>
                    <a:pt x="604" y="164"/>
                  </a:lnTo>
                  <a:lnTo>
                    <a:pt x="606" y="164"/>
                  </a:lnTo>
                  <a:lnTo>
                    <a:pt x="608" y="164"/>
                  </a:lnTo>
                  <a:lnTo>
                    <a:pt x="608" y="162"/>
                  </a:lnTo>
                  <a:lnTo>
                    <a:pt x="610" y="162"/>
                  </a:lnTo>
                  <a:lnTo>
                    <a:pt x="610" y="160"/>
                  </a:lnTo>
                  <a:lnTo>
                    <a:pt x="612" y="162"/>
                  </a:lnTo>
                  <a:lnTo>
                    <a:pt x="614" y="162"/>
                  </a:lnTo>
                  <a:lnTo>
                    <a:pt x="616" y="162"/>
                  </a:lnTo>
                  <a:lnTo>
                    <a:pt x="618" y="162"/>
                  </a:lnTo>
                  <a:lnTo>
                    <a:pt x="620" y="162"/>
                  </a:lnTo>
                  <a:lnTo>
                    <a:pt x="622" y="162"/>
                  </a:lnTo>
                  <a:lnTo>
                    <a:pt x="622" y="164"/>
                  </a:lnTo>
                  <a:lnTo>
                    <a:pt x="624" y="164"/>
                  </a:lnTo>
                  <a:lnTo>
                    <a:pt x="626" y="164"/>
                  </a:lnTo>
                  <a:lnTo>
                    <a:pt x="628" y="164"/>
                  </a:lnTo>
                  <a:lnTo>
                    <a:pt x="630" y="164"/>
                  </a:lnTo>
                  <a:lnTo>
                    <a:pt x="630" y="162"/>
                  </a:lnTo>
                  <a:lnTo>
                    <a:pt x="632" y="162"/>
                  </a:lnTo>
                  <a:lnTo>
                    <a:pt x="632" y="160"/>
                  </a:lnTo>
                  <a:lnTo>
                    <a:pt x="634" y="160"/>
                  </a:lnTo>
                  <a:lnTo>
                    <a:pt x="634" y="158"/>
                  </a:lnTo>
                  <a:lnTo>
                    <a:pt x="636" y="156"/>
                  </a:lnTo>
                  <a:lnTo>
                    <a:pt x="638" y="156"/>
                  </a:lnTo>
                  <a:lnTo>
                    <a:pt x="640" y="156"/>
                  </a:lnTo>
                  <a:lnTo>
                    <a:pt x="640" y="156"/>
                  </a:lnTo>
                  <a:lnTo>
                    <a:pt x="642" y="156"/>
                  </a:lnTo>
                  <a:lnTo>
                    <a:pt x="644" y="156"/>
                  </a:lnTo>
                  <a:lnTo>
                    <a:pt x="646" y="156"/>
                  </a:lnTo>
                  <a:lnTo>
                    <a:pt x="646" y="154"/>
                  </a:lnTo>
                  <a:lnTo>
                    <a:pt x="648" y="154"/>
                  </a:lnTo>
                  <a:lnTo>
                    <a:pt x="650" y="154"/>
                  </a:lnTo>
                  <a:lnTo>
                    <a:pt x="652" y="154"/>
                  </a:lnTo>
                  <a:lnTo>
                    <a:pt x="654" y="154"/>
                  </a:lnTo>
                  <a:lnTo>
                    <a:pt x="654" y="156"/>
                  </a:lnTo>
                  <a:lnTo>
                    <a:pt x="654" y="154"/>
                  </a:lnTo>
                  <a:lnTo>
                    <a:pt x="656" y="154"/>
                  </a:lnTo>
                  <a:lnTo>
                    <a:pt x="658" y="154"/>
                  </a:lnTo>
                  <a:lnTo>
                    <a:pt x="658" y="156"/>
                  </a:lnTo>
                  <a:lnTo>
                    <a:pt x="658" y="158"/>
                  </a:lnTo>
                  <a:lnTo>
                    <a:pt x="660" y="158"/>
                  </a:lnTo>
                  <a:lnTo>
                    <a:pt x="662" y="158"/>
                  </a:lnTo>
                  <a:lnTo>
                    <a:pt x="662" y="160"/>
                  </a:lnTo>
                  <a:lnTo>
                    <a:pt x="664" y="160"/>
                  </a:lnTo>
                  <a:lnTo>
                    <a:pt x="664" y="162"/>
                  </a:lnTo>
                  <a:lnTo>
                    <a:pt x="666" y="162"/>
                  </a:lnTo>
                  <a:lnTo>
                    <a:pt x="668" y="164"/>
                  </a:lnTo>
                  <a:lnTo>
                    <a:pt x="668" y="162"/>
                  </a:lnTo>
                  <a:lnTo>
                    <a:pt x="676" y="164"/>
                  </a:lnTo>
                  <a:lnTo>
                    <a:pt x="676" y="166"/>
                  </a:lnTo>
                  <a:lnTo>
                    <a:pt x="678" y="166"/>
                  </a:lnTo>
                  <a:lnTo>
                    <a:pt x="680" y="164"/>
                  </a:lnTo>
                  <a:lnTo>
                    <a:pt x="680" y="162"/>
                  </a:lnTo>
                  <a:lnTo>
                    <a:pt x="682" y="162"/>
                  </a:lnTo>
                  <a:lnTo>
                    <a:pt x="684" y="160"/>
                  </a:lnTo>
                  <a:lnTo>
                    <a:pt x="686" y="160"/>
                  </a:lnTo>
                  <a:lnTo>
                    <a:pt x="688" y="158"/>
                  </a:lnTo>
                  <a:lnTo>
                    <a:pt x="688" y="156"/>
                  </a:lnTo>
                  <a:lnTo>
                    <a:pt x="688" y="156"/>
                  </a:lnTo>
                  <a:lnTo>
                    <a:pt x="688" y="154"/>
                  </a:lnTo>
                  <a:lnTo>
                    <a:pt x="690" y="154"/>
                  </a:lnTo>
                  <a:lnTo>
                    <a:pt x="692" y="152"/>
                  </a:lnTo>
                  <a:lnTo>
                    <a:pt x="694" y="152"/>
                  </a:lnTo>
                  <a:lnTo>
                    <a:pt x="696" y="152"/>
                  </a:lnTo>
                  <a:lnTo>
                    <a:pt x="696" y="154"/>
                  </a:lnTo>
                  <a:lnTo>
                    <a:pt x="698" y="154"/>
                  </a:lnTo>
                  <a:lnTo>
                    <a:pt x="698" y="156"/>
                  </a:lnTo>
                  <a:lnTo>
                    <a:pt x="698" y="158"/>
                  </a:lnTo>
                  <a:lnTo>
                    <a:pt x="698" y="160"/>
                  </a:lnTo>
                  <a:lnTo>
                    <a:pt x="698" y="162"/>
                  </a:lnTo>
                  <a:lnTo>
                    <a:pt x="700" y="162"/>
                  </a:lnTo>
                  <a:lnTo>
                    <a:pt x="702" y="162"/>
                  </a:lnTo>
                  <a:lnTo>
                    <a:pt x="702" y="164"/>
                  </a:lnTo>
                  <a:lnTo>
                    <a:pt x="704" y="166"/>
                  </a:lnTo>
                  <a:lnTo>
                    <a:pt x="704" y="164"/>
                  </a:lnTo>
                  <a:lnTo>
                    <a:pt x="706" y="164"/>
                  </a:lnTo>
                  <a:lnTo>
                    <a:pt x="708" y="164"/>
                  </a:lnTo>
                  <a:lnTo>
                    <a:pt x="708" y="166"/>
                  </a:lnTo>
                  <a:lnTo>
                    <a:pt x="710" y="166"/>
                  </a:lnTo>
                  <a:lnTo>
                    <a:pt x="710" y="168"/>
                  </a:lnTo>
                  <a:lnTo>
                    <a:pt x="712" y="170"/>
                  </a:lnTo>
                  <a:lnTo>
                    <a:pt x="712" y="172"/>
                  </a:lnTo>
                  <a:lnTo>
                    <a:pt x="714" y="174"/>
                  </a:lnTo>
                  <a:lnTo>
                    <a:pt x="716" y="174"/>
                  </a:lnTo>
                  <a:lnTo>
                    <a:pt x="716" y="172"/>
                  </a:lnTo>
                  <a:lnTo>
                    <a:pt x="718" y="170"/>
                  </a:lnTo>
                  <a:lnTo>
                    <a:pt x="720" y="170"/>
                  </a:lnTo>
                  <a:lnTo>
                    <a:pt x="722" y="172"/>
                  </a:lnTo>
                  <a:lnTo>
                    <a:pt x="724" y="172"/>
                  </a:lnTo>
                  <a:lnTo>
                    <a:pt x="726" y="172"/>
                  </a:lnTo>
                  <a:lnTo>
                    <a:pt x="728" y="172"/>
                  </a:lnTo>
                  <a:lnTo>
                    <a:pt x="730" y="172"/>
                  </a:lnTo>
                  <a:lnTo>
                    <a:pt x="732" y="174"/>
                  </a:lnTo>
                  <a:lnTo>
                    <a:pt x="734" y="174"/>
                  </a:lnTo>
                  <a:lnTo>
                    <a:pt x="734" y="172"/>
                  </a:lnTo>
                  <a:lnTo>
                    <a:pt x="736" y="172"/>
                  </a:lnTo>
                  <a:lnTo>
                    <a:pt x="736" y="172"/>
                  </a:lnTo>
                  <a:lnTo>
                    <a:pt x="736" y="176"/>
                  </a:lnTo>
                  <a:lnTo>
                    <a:pt x="718" y="256"/>
                  </a:lnTo>
                  <a:lnTo>
                    <a:pt x="710" y="286"/>
                  </a:lnTo>
                  <a:lnTo>
                    <a:pt x="678" y="402"/>
                  </a:lnTo>
                  <a:lnTo>
                    <a:pt x="664" y="454"/>
                  </a:lnTo>
                  <a:lnTo>
                    <a:pt x="640" y="438"/>
                  </a:lnTo>
                  <a:lnTo>
                    <a:pt x="626" y="430"/>
                  </a:lnTo>
                  <a:lnTo>
                    <a:pt x="614" y="446"/>
                  </a:lnTo>
                  <a:lnTo>
                    <a:pt x="608" y="458"/>
                  </a:lnTo>
                  <a:lnTo>
                    <a:pt x="640" y="476"/>
                  </a:lnTo>
                  <a:lnTo>
                    <a:pt x="648" y="482"/>
                  </a:lnTo>
                  <a:lnTo>
                    <a:pt x="654" y="484"/>
                  </a:lnTo>
                  <a:lnTo>
                    <a:pt x="640" y="520"/>
                  </a:lnTo>
                  <a:lnTo>
                    <a:pt x="614" y="57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02" name="Freeform 97">
              <a:extLst>
                <a:ext uri="{FF2B5EF4-FFF2-40B4-BE49-F238E27FC236}">
                  <a16:creationId xmlns:a16="http://schemas.microsoft.com/office/drawing/2014/main" id="{0C2388AA-B0A1-44EC-A505-064CB0123991}"/>
                </a:ext>
              </a:extLst>
            </p:cNvPr>
            <p:cNvSpPr>
              <a:spLocks/>
            </p:cNvSpPr>
            <p:nvPr/>
          </p:nvSpPr>
          <p:spPr bwMode="auto">
            <a:xfrm>
              <a:off x="4944962" y="4081403"/>
              <a:ext cx="1010428" cy="1316328"/>
            </a:xfrm>
            <a:custGeom>
              <a:avLst/>
              <a:gdLst/>
              <a:ahLst/>
              <a:cxnLst>
                <a:cxn ang="0">
                  <a:pos x="1046" y="1116"/>
                </a:cxn>
                <a:cxn ang="0">
                  <a:pos x="1012" y="1150"/>
                </a:cxn>
                <a:cxn ang="0">
                  <a:pos x="976" y="1154"/>
                </a:cxn>
                <a:cxn ang="0">
                  <a:pos x="950" y="1142"/>
                </a:cxn>
                <a:cxn ang="0">
                  <a:pos x="948" y="1134"/>
                </a:cxn>
                <a:cxn ang="0">
                  <a:pos x="934" y="1150"/>
                </a:cxn>
                <a:cxn ang="0">
                  <a:pos x="898" y="1160"/>
                </a:cxn>
                <a:cxn ang="0">
                  <a:pos x="866" y="1178"/>
                </a:cxn>
                <a:cxn ang="0">
                  <a:pos x="840" y="1200"/>
                </a:cxn>
                <a:cxn ang="0">
                  <a:pos x="822" y="1214"/>
                </a:cxn>
                <a:cxn ang="0">
                  <a:pos x="700" y="1090"/>
                </a:cxn>
                <a:cxn ang="0">
                  <a:pos x="344" y="1378"/>
                </a:cxn>
                <a:cxn ang="0">
                  <a:pos x="320" y="1360"/>
                </a:cxn>
                <a:cxn ang="0">
                  <a:pos x="148" y="1168"/>
                </a:cxn>
                <a:cxn ang="0">
                  <a:pos x="126" y="1086"/>
                </a:cxn>
                <a:cxn ang="0">
                  <a:pos x="152" y="1066"/>
                </a:cxn>
                <a:cxn ang="0">
                  <a:pos x="260" y="827"/>
                </a:cxn>
                <a:cxn ang="0">
                  <a:pos x="252" y="535"/>
                </a:cxn>
                <a:cxn ang="0">
                  <a:pos x="248" y="485"/>
                </a:cxn>
                <a:cxn ang="0">
                  <a:pos x="4" y="26"/>
                </a:cxn>
                <a:cxn ang="0">
                  <a:pos x="38" y="20"/>
                </a:cxn>
                <a:cxn ang="0">
                  <a:pos x="62" y="0"/>
                </a:cxn>
                <a:cxn ang="0">
                  <a:pos x="94" y="10"/>
                </a:cxn>
                <a:cxn ang="0">
                  <a:pos x="120" y="10"/>
                </a:cxn>
                <a:cxn ang="0">
                  <a:pos x="154" y="24"/>
                </a:cxn>
                <a:cxn ang="0">
                  <a:pos x="272" y="12"/>
                </a:cxn>
                <a:cxn ang="0">
                  <a:pos x="302" y="22"/>
                </a:cxn>
                <a:cxn ang="0">
                  <a:pos x="326" y="48"/>
                </a:cxn>
                <a:cxn ang="0">
                  <a:pos x="362" y="56"/>
                </a:cxn>
                <a:cxn ang="0">
                  <a:pos x="406" y="56"/>
                </a:cxn>
                <a:cxn ang="0">
                  <a:pos x="426" y="66"/>
                </a:cxn>
                <a:cxn ang="0">
                  <a:pos x="456" y="78"/>
                </a:cxn>
                <a:cxn ang="0">
                  <a:pos x="484" y="100"/>
                </a:cxn>
                <a:cxn ang="0">
                  <a:pos x="504" y="124"/>
                </a:cxn>
                <a:cxn ang="0">
                  <a:pos x="528" y="144"/>
                </a:cxn>
                <a:cxn ang="0">
                  <a:pos x="540" y="174"/>
                </a:cxn>
                <a:cxn ang="0">
                  <a:pos x="552" y="201"/>
                </a:cxn>
                <a:cxn ang="0">
                  <a:pos x="568" y="239"/>
                </a:cxn>
                <a:cxn ang="0">
                  <a:pos x="580" y="259"/>
                </a:cxn>
                <a:cxn ang="0">
                  <a:pos x="606" y="267"/>
                </a:cxn>
                <a:cxn ang="0">
                  <a:pos x="620" y="289"/>
                </a:cxn>
                <a:cxn ang="0">
                  <a:pos x="634" y="313"/>
                </a:cxn>
                <a:cxn ang="0">
                  <a:pos x="634" y="341"/>
                </a:cxn>
                <a:cxn ang="0">
                  <a:pos x="646" y="361"/>
                </a:cxn>
                <a:cxn ang="0">
                  <a:pos x="650" y="379"/>
                </a:cxn>
                <a:cxn ang="0">
                  <a:pos x="652" y="403"/>
                </a:cxn>
                <a:cxn ang="0">
                  <a:pos x="660" y="431"/>
                </a:cxn>
                <a:cxn ang="0">
                  <a:pos x="668" y="447"/>
                </a:cxn>
                <a:cxn ang="0">
                  <a:pos x="682" y="475"/>
                </a:cxn>
                <a:cxn ang="0">
                  <a:pos x="696" y="513"/>
                </a:cxn>
                <a:cxn ang="0">
                  <a:pos x="712" y="539"/>
                </a:cxn>
                <a:cxn ang="0">
                  <a:pos x="722" y="559"/>
                </a:cxn>
                <a:cxn ang="0">
                  <a:pos x="720" y="589"/>
                </a:cxn>
                <a:cxn ang="0">
                  <a:pos x="726" y="621"/>
                </a:cxn>
                <a:cxn ang="0">
                  <a:pos x="734" y="659"/>
                </a:cxn>
                <a:cxn ang="0">
                  <a:pos x="762" y="671"/>
                </a:cxn>
                <a:cxn ang="0">
                  <a:pos x="776" y="709"/>
                </a:cxn>
                <a:cxn ang="0">
                  <a:pos x="792" y="743"/>
                </a:cxn>
                <a:cxn ang="0">
                  <a:pos x="794" y="787"/>
                </a:cxn>
                <a:cxn ang="0">
                  <a:pos x="796" y="839"/>
                </a:cxn>
                <a:cxn ang="0">
                  <a:pos x="796" y="877"/>
                </a:cxn>
                <a:cxn ang="0">
                  <a:pos x="826" y="1017"/>
                </a:cxn>
              </a:cxnLst>
              <a:rect l="0" t="0" r="r" b="b"/>
              <a:pathLst>
                <a:path w="1060" h="1382">
                  <a:moveTo>
                    <a:pt x="890" y="1078"/>
                  </a:moveTo>
                  <a:lnTo>
                    <a:pt x="898" y="1078"/>
                  </a:lnTo>
                  <a:lnTo>
                    <a:pt x="914" y="1078"/>
                  </a:lnTo>
                  <a:lnTo>
                    <a:pt x="928" y="1082"/>
                  </a:lnTo>
                  <a:lnTo>
                    <a:pt x="936" y="1086"/>
                  </a:lnTo>
                  <a:lnTo>
                    <a:pt x="938" y="1086"/>
                  </a:lnTo>
                  <a:lnTo>
                    <a:pt x="956" y="1092"/>
                  </a:lnTo>
                  <a:lnTo>
                    <a:pt x="976" y="1098"/>
                  </a:lnTo>
                  <a:lnTo>
                    <a:pt x="1014" y="1108"/>
                  </a:lnTo>
                  <a:lnTo>
                    <a:pt x="1046" y="1104"/>
                  </a:lnTo>
                  <a:lnTo>
                    <a:pt x="1048" y="1104"/>
                  </a:lnTo>
                  <a:lnTo>
                    <a:pt x="1050" y="1102"/>
                  </a:lnTo>
                  <a:lnTo>
                    <a:pt x="1052" y="1102"/>
                  </a:lnTo>
                  <a:lnTo>
                    <a:pt x="1054" y="1102"/>
                  </a:lnTo>
                  <a:lnTo>
                    <a:pt x="1056" y="1102"/>
                  </a:lnTo>
                  <a:lnTo>
                    <a:pt x="1058" y="1102"/>
                  </a:lnTo>
                  <a:lnTo>
                    <a:pt x="1060" y="1102"/>
                  </a:lnTo>
                  <a:lnTo>
                    <a:pt x="1052" y="1112"/>
                  </a:lnTo>
                  <a:lnTo>
                    <a:pt x="1052" y="1114"/>
                  </a:lnTo>
                  <a:lnTo>
                    <a:pt x="1050" y="1114"/>
                  </a:lnTo>
                  <a:lnTo>
                    <a:pt x="1048" y="1116"/>
                  </a:lnTo>
                  <a:lnTo>
                    <a:pt x="1046" y="1116"/>
                  </a:lnTo>
                  <a:lnTo>
                    <a:pt x="1044" y="1118"/>
                  </a:lnTo>
                  <a:lnTo>
                    <a:pt x="1042" y="1120"/>
                  </a:lnTo>
                  <a:lnTo>
                    <a:pt x="1040" y="1120"/>
                  </a:lnTo>
                  <a:lnTo>
                    <a:pt x="1038" y="1120"/>
                  </a:lnTo>
                  <a:lnTo>
                    <a:pt x="1038" y="1122"/>
                  </a:lnTo>
                  <a:lnTo>
                    <a:pt x="1036" y="1122"/>
                  </a:lnTo>
                  <a:lnTo>
                    <a:pt x="1034" y="1124"/>
                  </a:lnTo>
                  <a:lnTo>
                    <a:pt x="1032" y="1126"/>
                  </a:lnTo>
                  <a:lnTo>
                    <a:pt x="1032" y="1126"/>
                  </a:lnTo>
                  <a:lnTo>
                    <a:pt x="1032" y="1128"/>
                  </a:lnTo>
                  <a:lnTo>
                    <a:pt x="1030" y="1128"/>
                  </a:lnTo>
                  <a:lnTo>
                    <a:pt x="1028" y="1130"/>
                  </a:lnTo>
                  <a:lnTo>
                    <a:pt x="1026" y="1132"/>
                  </a:lnTo>
                  <a:lnTo>
                    <a:pt x="1024" y="1134"/>
                  </a:lnTo>
                  <a:lnTo>
                    <a:pt x="1022" y="1136"/>
                  </a:lnTo>
                  <a:lnTo>
                    <a:pt x="1020" y="1138"/>
                  </a:lnTo>
                  <a:lnTo>
                    <a:pt x="1018" y="1140"/>
                  </a:lnTo>
                  <a:lnTo>
                    <a:pt x="1018" y="1142"/>
                  </a:lnTo>
                  <a:lnTo>
                    <a:pt x="1016" y="1142"/>
                  </a:lnTo>
                  <a:lnTo>
                    <a:pt x="1016" y="1144"/>
                  </a:lnTo>
                  <a:lnTo>
                    <a:pt x="1014" y="1146"/>
                  </a:lnTo>
                  <a:lnTo>
                    <a:pt x="1012" y="1150"/>
                  </a:lnTo>
                  <a:lnTo>
                    <a:pt x="1010" y="1150"/>
                  </a:lnTo>
                  <a:lnTo>
                    <a:pt x="1006" y="1154"/>
                  </a:lnTo>
                  <a:lnTo>
                    <a:pt x="1004" y="1154"/>
                  </a:lnTo>
                  <a:lnTo>
                    <a:pt x="1002" y="1154"/>
                  </a:lnTo>
                  <a:lnTo>
                    <a:pt x="1000" y="1156"/>
                  </a:lnTo>
                  <a:lnTo>
                    <a:pt x="998" y="1156"/>
                  </a:lnTo>
                  <a:lnTo>
                    <a:pt x="996" y="1158"/>
                  </a:lnTo>
                  <a:lnTo>
                    <a:pt x="994" y="1158"/>
                  </a:lnTo>
                  <a:lnTo>
                    <a:pt x="994" y="1160"/>
                  </a:lnTo>
                  <a:lnTo>
                    <a:pt x="992" y="1160"/>
                  </a:lnTo>
                  <a:lnTo>
                    <a:pt x="992" y="1158"/>
                  </a:lnTo>
                  <a:lnTo>
                    <a:pt x="990" y="1158"/>
                  </a:lnTo>
                  <a:lnTo>
                    <a:pt x="988" y="1158"/>
                  </a:lnTo>
                  <a:lnTo>
                    <a:pt x="988" y="1156"/>
                  </a:lnTo>
                  <a:lnTo>
                    <a:pt x="986" y="1156"/>
                  </a:lnTo>
                  <a:lnTo>
                    <a:pt x="984" y="1156"/>
                  </a:lnTo>
                  <a:lnTo>
                    <a:pt x="984" y="1156"/>
                  </a:lnTo>
                  <a:lnTo>
                    <a:pt x="982" y="1156"/>
                  </a:lnTo>
                  <a:lnTo>
                    <a:pt x="980" y="1156"/>
                  </a:lnTo>
                  <a:lnTo>
                    <a:pt x="980" y="1154"/>
                  </a:lnTo>
                  <a:lnTo>
                    <a:pt x="978" y="1154"/>
                  </a:lnTo>
                  <a:lnTo>
                    <a:pt x="976" y="1154"/>
                  </a:lnTo>
                  <a:lnTo>
                    <a:pt x="976" y="1154"/>
                  </a:lnTo>
                  <a:lnTo>
                    <a:pt x="974" y="1154"/>
                  </a:lnTo>
                  <a:lnTo>
                    <a:pt x="974" y="1152"/>
                  </a:lnTo>
                  <a:lnTo>
                    <a:pt x="972" y="1152"/>
                  </a:lnTo>
                  <a:lnTo>
                    <a:pt x="970" y="1152"/>
                  </a:lnTo>
                  <a:lnTo>
                    <a:pt x="968" y="1152"/>
                  </a:lnTo>
                  <a:lnTo>
                    <a:pt x="968" y="1150"/>
                  </a:lnTo>
                  <a:lnTo>
                    <a:pt x="966" y="1150"/>
                  </a:lnTo>
                  <a:lnTo>
                    <a:pt x="964" y="1150"/>
                  </a:lnTo>
                  <a:lnTo>
                    <a:pt x="962" y="1150"/>
                  </a:lnTo>
                  <a:lnTo>
                    <a:pt x="962" y="1148"/>
                  </a:lnTo>
                  <a:lnTo>
                    <a:pt x="960" y="1148"/>
                  </a:lnTo>
                  <a:lnTo>
                    <a:pt x="958" y="1148"/>
                  </a:lnTo>
                  <a:lnTo>
                    <a:pt x="958" y="1146"/>
                  </a:lnTo>
                  <a:lnTo>
                    <a:pt x="956" y="1146"/>
                  </a:lnTo>
                  <a:lnTo>
                    <a:pt x="956" y="1144"/>
                  </a:lnTo>
                  <a:lnTo>
                    <a:pt x="954" y="1144"/>
                  </a:lnTo>
                  <a:lnTo>
                    <a:pt x="952" y="1144"/>
                  </a:lnTo>
                  <a:lnTo>
                    <a:pt x="952" y="1142"/>
                  </a:lnTo>
                  <a:lnTo>
                    <a:pt x="950" y="1142"/>
                  </a:lnTo>
                  <a:lnTo>
                    <a:pt x="952" y="1142"/>
                  </a:lnTo>
                  <a:lnTo>
                    <a:pt x="950" y="1142"/>
                  </a:lnTo>
                  <a:lnTo>
                    <a:pt x="948" y="1142"/>
                  </a:lnTo>
                  <a:lnTo>
                    <a:pt x="948" y="1140"/>
                  </a:lnTo>
                  <a:lnTo>
                    <a:pt x="950" y="1140"/>
                  </a:lnTo>
                  <a:lnTo>
                    <a:pt x="952" y="1140"/>
                  </a:lnTo>
                  <a:lnTo>
                    <a:pt x="954" y="1140"/>
                  </a:lnTo>
                  <a:lnTo>
                    <a:pt x="954" y="1138"/>
                  </a:lnTo>
                  <a:lnTo>
                    <a:pt x="956" y="1138"/>
                  </a:lnTo>
                  <a:lnTo>
                    <a:pt x="954" y="1138"/>
                  </a:lnTo>
                  <a:lnTo>
                    <a:pt x="956" y="1140"/>
                  </a:lnTo>
                  <a:lnTo>
                    <a:pt x="956" y="1138"/>
                  </a:lnTo>
                  <a:lnTo>
                    <a:pt x="956" y="1136"/>
                  </a:lnTo>
                  <a:lnTo>
                    <a:pt x="956" y="1134"/>
                  </a:lnTo>
                  <a:lnTo>
                    <a:pt x="954" y="1134"/>
                  </a:lnTo>
                  <a:lnTo>
                    <a:pt x="954" y="1136"/>
                  </a:lnTo>
                  <a:lnTo>
                    <a:pt x="952" y="1136"/>
                  </a:lnTo>
                  <a:lnTo>
                    <a:pt x="952" y="1134"/>
                  </a:lnTo>
                  <a:lnTo>
                    <a:pt x="952" y="1136"/>
                  </a:lnTo>
                  <a:lnTo>
                    <a:pt x="950" y="1136"/>
                  </a:lnTo>
                  <a:lnTo>
                    <a:pt x="950" y="1134"/>
                  </a:lnTo>
                  <a:lnTo>
                    <a:pt x="950" y="1136"/>
                  </a:lnTo>
                  <a:lnTo>
                    <a:pt x="948" y="1136"/>
                  </a:lnTo>
                  <a:lnTo>
                    <a:pt x="948" y="1134"/>
                  </a:lnTo>
                  <a:lnTo>
                    <a:pt x="944" y="1134"/>
                  </a:lnTo>
                  <a:lnTo>
                    <a:pt x="944" y="1140"/>
                  </a:lnTo>
                  <a:lnTo>
                    <a:pt x="944" y="1142"/>
                  </a:lnTo>
                  <a:lnTo>
                    <a:pt x="946" y="1144"/>
                  </a:lnTo>
                  <a:lnTo>
                    <a:pt x="948" y="1144"/>
                  </a:lnTo>
                  <a:lnTo>
                    <a:pt x="950" y="1144"/>
                  </a:lnTo>
                  <a:lnTo>
                    <a:pt x="950" y="1146"/>
                  </a:lnTo>
                  <a:lnTo>
                    <a:pt x="952" y="1146"/>
                  </a:lnTo>
                  <a:lnTo>
                    <a:pt x="954" y="1146"/>
                  </a:lnTo>
                  <a:lnTo>
                    <a:pt x="954" y="1148"/>
                  </a:lnTo>
                  <a:lnTo>
                    <a:pt x="952" y="1148"/>
                  </a:lnTo>
                  <a:lnTo>
                    <a:pt x="950" y="1148"/>
                  </a:lnTo>
                  <a:lnTo>
                    <a:pt x="948" y="1148"/>
                  </a:lnTo>
                  <a:lnTo>
                    <a:pt x="946" y="1148"/>
                  </a:lnTo>
                  <a:lnTo>
                    <a:pt x="944" y="1148"/>
                  </a:lnTo>
                  <a:lnTo>
                    <a:pt x="942" y="1148"/>
                  </a:lnTo>
                  <a:lnTo>
                    <a:pt x="940" y="1148"/>
                  </a:lnTo>
                  <a:lnTo>
                    <a:pt x="938" y="1148"/>
                  </a:lnTo>
                  <a:lnTo>
                    <a:pt x="938" y="1150"/>
                  </a:lnTo>
                  <a:lnTo>
                    <a:pt x="936" y="1150"/>
                  </a:lnTo>
                  <a:lnTo>
                    <a:pt x="936" y="1150"/>
                  </a:lnTo>
                  <a:lnTo>
                    <a:pt x="934" y="1150"/>
                  </a:lnTo>
                  <a:lnTo>
                    <a:pt x="932" y="1150"/>
                  </a:lnTo>
                  <a:lnTo>
                    <a:pt x="930" y="1150"/>
                  </a:lnTo>
                  <a:lnTo>
                    <a:pt x="930" y="1152"/>
                  </a:lnTo>
                  <a:lnTo>
                    <a:pt x="928" y="1152"/>
                  </a:lnTo>
                  <a:lnTo>
                    <a:pt x="926" y="1152"/>
                  </a:lnTo>
                  <a:lnTo>
                    <a:pt x="924" y="1152"/>
                  </a:lnTo>
                  <a:lnTo>
                    <a:pt x="922" y="1154"/>
                  </a:lnTo>
                  <a:lnTo>
                    <a:pt x="920" y="1154"/>
                  </a:lnTo>
                  <a:lnTo>
                    <a:pt x="918" y="1154"/>
                  </a:lnTo>
                  <a:lnTo>
                    <a:pt x="916" y="1154"/>
                  </a:lnTo>
                  <a:lnTo>
                    <a:pt x="916" y="1154"/>
                  </a:lnTo>
                  <a:lnTo>
                    <a:pt x="914" y="1154"/>
                  </a:lnTo>
                  <a:lnTo>
                    <a:pt x="912" y="1154"/>
                  </a:lnTo>
                  <a:lnTo>
                    <a:pt x="912" y="1156"/>
                  </a:lnTo>
                  <a:lnTo>
                    <a:pt x="910" y="1156"/>
                  </a:lnTo>
                  <a:lnTo>
                    <a:pt x="908" y="1156"/>
                  </a:lnTo>
                  <a:lnTo>
                    <a:pt x="906" y="1158"/>
                  </a:lnTo>
                  <a:lnTo>
                    <a:pt x="904" y="1158"/>
                  </a:lnTo>
                  <a:lnTo>
                    <a:pt x="902" y="1158"/>
                  </a:lnTo>
                  <a:lnTo>
                    <a:pt x="902" y="1160"/>
                  </a:lnTo>
                  <a:lnTo>
                    <a:pt x="900" y="1160"/>
                  </a:lnTo>
                  <a:lnTo>
                    <a:pt x="898" y="1160"/>
                  </a:lnTo>
                  <a:lnTo>
                    <a:pt x="896" y="1162"/>
                  </a:lnTo>
                  <a:lnTo>
                    <a:pt x="894" y="1162"/>
                  </a:lnTo>
                  <a:lnTo>
                    <a:pt x="892" y="1164"/>
                  </a:lnTo>
                  <a:lnTo>
                    <a:pt x="890" y="1164"/>
                  </a:lnTo>
                  <a:lnTo>
                    <a:pt x="888" y="1166"/>
                  </a:lnTo>
                  <a:lnTo>
                    <a:pt x="888" y="1166"/>
                  </a:lnTo>
                  <a:lnTo>
                    <a:pt x="886" y="1168"/>
                  </a:lnTo>
                  <a:lnTo>
                    <a:pt x="884" y="1168"/>
                  </a:lnTo>
                  <a:lnTo>
                    <a:pt x="882" y="1170"/>
                  </a:lnTo>
                  <a:lnTo>
                    <a:pt x="880" y="1172"/>
                  </a:lnTo>
                  <a:lnTo>
                    <a:pt x="878" y="1172"/>
                  </a:lnTo>
                  <a:lnTo>
                    <a:pt x="878" y="1174"/>
                  </a:lnTo>
                  <a:lnTo>
                    <a:pt x="876" y="1174"/>
                  </a:lnTo>
                  <a:lnTo>
                    <a:pt x="876" y="1172"/>
                  </a:lnTo>
                  <a:lnTo>
                    <a:pt x="874" y="1172"/>
                  </a:lnTo>
                  <a:lnTo>
                    <a:pt x="874" y="1174"/>
                  </a:lnTo>
                  <a:lnTo>
                    <a:pt x="872" y="1174"/>
                  </a:lnTo>
                  <a:lnTo>
                    <a:pt x="872" y="1176"/>
                  </a:lnTo>
                  <a:lnTo>
                    <a:pt x="870" y="1176"/>
                  </a:lnTo>
                  <a:lnTo>
                    <a:pt x="870" y="1178"/>
                  </a:lnTo>
                  <a:lnTo>
                    <a:pt x="868" y="1178"/>
                  </a:lnTo>
                  <a:lnTo>
                    <a:pt x="866" y="1178"/>
                  </a:lnTo>
                  <a:lnTo>
                    <a:pt x="866" y="1180"/>
                  </a:lnTo>
                  <a:lnTo>
                    <a:pt x="864" y="1180"/>
                  </a:lnTo>
                  <a:lnTo>
                    <a:pt x="862" y="1182"/>
                  </a:lnTo>
                  <a:lnTo>
                    <a:pt x="860" y="1182"/>
                  </a:lnTo>
                  <a:lnTo>
                    <a:pt x="860" y="1184"/>
                  </a:lnTo>
                  <a:lnTo>
                    <a:pt x="858" y="1184"/>
                  </a:lnTo>
                  <a:lnTo>
                    <a:pt x="856" y="1186"/>
                  </a:lnTo>
                  <a:lnTo>
                    <a:pt x="854" y="1186"/>
                  </a:lnTo>
                  <a:lnTo>
                    <a:pt x="854" y="1188"/>
                  </a:lnTo>
                  <a:lnTo>
                    <a:pt x="852" y="1188"/>
                  </a:lnTo>
                  <a:lnTo>
                    <a:pt x="852" y="1190"/>
                  </a:lnTo>
                  <a:lnTo>
                    <a:pt x="850" y="1190"/>
                  </a:lnTo>
                  <a:lnTo>
                    <a:pt x="850" y="1192"/>
                  </a:lnTo>
                  <a:lnTo>
                    <a:pt x="848" y="1192"/>
                  </a:lnTo>
                  <a:lnTo>
                    <a:pt x="846" y="1194"/>
                  </a:lnTo>
                  <a:lnTo>
                    <a:pt x="844" y="1194"/>
                  </a:lnTo>
                  <a:lnTo>
                    <a:pt x="844" y="1196"/>
                  </a:lnTo>
                  <a:lnTo>
                    <a:pt x="842" y="1196"/>
                  </a:lnTo>
                  <a:lnTo>
                    <a:pt x="842" y="1198"/>
                  </a:lnTo>
                  <a:lnTo>
                    <a:pt x="840" y="1198"/>
                  </a:lnTo>
                  <a:lnTo>
                    <a:pt x="840" y="1200"/>
                  </a:lnTo>
                  <a:lnTo>
                    <a:pt x="840" y="1200"/>
                  </a:lnTo>
                  <a:lnTo>
                    <a:pt x="838" y="1200"/>
                  </a:lnTo>
                  <a:lnTo>
                    <a:pt x="836" y="1200"/>
                  </a:lnTo>
                  <a:lnTo>
                    <a:pt x="838" y="1198"/>
                  </a:lnTo>
                  <a:lnTo>
                    <a:pt x="836" y="1198"/>
                  </a:lnTo>
                  <a:lnTo>
                    <a:pt x="836" y="1200"/>
                  </a:lnTo>
                  <a:lnTo>
                    <a:pt x="838" y="1200"/>
                  </a:lnTo>
                  <a:lnTo>
                    <a:pt x="840" y="1200"/>
                  </a:lnTo>
                  <a:lnTo>
                    <a:pt x="838" y="1200"/>
                  </a:lnTo>
                  <a:lnTo>
                    <a:pt x="838" y="1202"/>
                  </a:lnTo>
                  <a:lnTo>
                    <a:pt x="838" y="1202"/>
                  </a:lnTo>
                  <a:lnTo>
                    <a:pt x="836" y="1202"/>
                  </a:lnTo>
                  <a:lnTo>
                    <a:pt x="834" y="1204"/>
                  </a:lnTo>
                  <a:lnTo>
                    <a:pt x="832" y="1206"/>
                  </a:lnTo>
                  <a:lnTo>
                    <a:pt x="830" y="1206"/>
                  </a:lnTo>
                  <a:lnTo>
                    <a:pt x="830" y="1208"/>
                  </a:lnTo>
                  <a:lnTo>
                    <a:pt x="828" y="1208"/>
                  </a:lnTo>
                  <a:lnTo>
                    <a:pt x="828" y="1210"/>
                  </a:lnTo>
                  <a:lnTo>
                    <a:pt x="826" y="1210"/>
                  </a:lnTo>
                  <a:lnTo>
                    <a:pt x="826" y="1212"/>
                  </a:lnTo>
                  <a:lnTo>
                    <a:pt x="824" y="1212"/>
                  </a:lnTo>
                  <a:lnTo>
                    <a:pt x="824" y="1214"/>
                  </a:lnTo>
                  <a:lnTo>
                    <a:pt x="822" y="1214"/>
                  </a:lnTo>
                  <a:lnTo>
                    <a:pt x="822" y="1216"/>
                  </a:lnTo>
                  <a:lnTo>
                    <a:pt x="822" y="1218"/>
                  </a:lnTo>
                  <a:lnTo>
                    <a:pt x="820" y="1218"/>
                  </a:lnTo>
                  <a:lnTo>
                    <a:pt x="820" y="1220"/>
                  </a:lnTo>
                  <a:lnTo>
                    <a:pt x="818" y="1220"/>
                  </a:lnTo>
                  <a:lnTo>
                    <a:pt x="818" y="1222"/>
                  </a:lnTo>
                  <a:lnTo>
                    <a:pt x="816" y="1222"/>
                  </a:lnTo>
                  <a:lnTo>
                    <a:pt x="816" y="1224"/>
                  </a:lnTo>
                  <a:lnTo>
                    <a:pt x="814" y="1226"/>
                  </a:lnTo>
                  <a:lnTo>
                    <a:pt x="814" y="1228"/>
                  </a:lnTo>
                  <a:lnTo>
                    <a:pt x="812" y="1228"/>
                  </a:lnTo>
                  <a:lnTo>
                    <a:pt x="812" y="1230"/>
                  </a:lnTo>
                  <a:lnTo>
                    <a:pt x="806" y="1238"/>
                  </a:lnTo>
                  <a:lnTo>
                    <a:pt x="794" y="1222"/>
                  </a:lnTo>
                  <a:lnTo>
                    <a:pt x="756" y="1166"/>
                  </a:lnTo>
                  <a:lnTo>
                    <a:pt x="748" y="1156"/>
                  </a:lnTo>
                  <a:lnTo>
                    <a:pt x="728" y="1128"/>
                  </a:lnTo>
                  <a:lnTo>
                    <a:pt x="726" y="1124"/>
                  </a:lnTo>
                  <a:lnTo>
                    <a:pt x="720" y="1114"/>
                  </a:lnTo>
                  <a:lnTo>
                    <a:pt x="714" y="1106"/>
                  </a:lnTo>
                  <a:lnTo>
                    <a:pt x="712" y="1106"/>
                  </a:lnTo>
                  <a:lnTo>
                    <a:pt x="700" y="1090"/>
                  </a:lnTo>
                  <a:lnTo>
                    <a:pt x="664" y="1038"/>
                  </a:lnTo>
                  <a:lnTo>
                    <a:pt x="618" y="1090"/>
                  </a:lnTo>
                  <a:lnTo>
                    <a:pt x="600" y="1110"/>
                  </a:lnTo>
                  <a:lnTo>
                    <a:pt x="590" y="1124"/>
                  </a:lnTo>
                  <a:lnTo>
                    <a:pt x="542" y="1176"/>
                  </a:lnTo>
                  <a:lnTo>
                    <a:pt x="490" y="1238"/>
                  </a:lnTo>
                  <a:lnTo>
                    <a:pt x="488" y="1240"/>
                  </a:lnTo>
                  <a:lnTo>
                    <a:pt x="388" y="1348"/>
                  </a:lnTo>
                  <a:lnTo>
                    <a:pt x="386" y="1352"/>
                  </a:lnTo>
                  <a:lnTo>
                    <a:pt x="374" y="1364"/>
                  </a:lnTo>
                  <a:lnTo>
                    <a:pt x="360" y="1382"/>
                  </a:lnTo>
                  <a:lnTo>
                    <a:pt x="358" y="1382"/>
                  </a:lnTo>
                  <a:lnTo>
                    <a:pt x="358" y="1378"/>
                  </a:lnTo>
                  <a:lnTo>
                    <a:pt x="358" y="1378"/>
                  </a:lnTo>
                  <a:lnTo>
                    <a:pt x="356" y="1378"/>
                  </a:lnTo>
                  <a:lnTo>
                    <a:pt x="356" y="1380"/>
                  </a:lnTo>
                  <a:lnTo>
                    <a:pt x="354" y="1380"/>
                  </a:lnTo>
                  <a:lnTo>
                    <a:pt x="352" y="1378"/>
                  </a:lnTo>
                  <a:lnTo>
                    <a:pt x="350" y="1378"/>
                  </a:lnTo>
                  <a:lnTo>
                    <a:pt x="348" y="1378"/>
                  </a:lnTo>
                  <a:lnTo>
                    <a:pt x="346" y="1378"/>
                  </a:lnTo>
                  <a:lnTo>
                    <a:pt x="344" y="1378"/>
                  </a:lnTo>
                  <a:lnTo>
                    <a:pt x="342" y="1376"/>
                  </a:lnTo>
                  <a:lnTo>
                    <a:pt x="340" y="1376"/>
                  </a:lnTo>
                  <a:lnTo>
                    <a:pt x="338" y="1378"/>
                  </a:lnTo>
                  <a:lnTo>
                    <a:pt x="338" y="1380"/>
                  </a:lnTo>
                  <a:lnTo>
                    <a:pt x="336" y="1380"/>
                  </a:lnTo>
                  <a:lnTo>
                    <a:pt x="334" y="1378"/>
                  </a:lnTo>
                  <a:lnTo>
                    <a:pt x="334" y="1376"/>
                  </a:lnTo>
                  <a:lnTo>
                    <a:pt x="332" y="1374"/>
                  </a:lnTo>
                  <a:lnTo>
                    <a:pt x="332" y="1372"/>
                  </a:lnTo>
                  <a:lnTo>
                    <a:pt x="330" y="1372"/>
                  </a:lnTo>
                  <a:lnTo>
                    <a:pt x="330" y="1370"/>
                  </a:lnTo>
                  <a:lnTo>
                    <a:pt x="328" y="1370"/>
                  </a:lnTo>
                  <a:lnTo>
                    <a:pt x="326" y="1370"/>
                  </a:lnTo>
                  <a:lnTo>
                    <a:pt x="326" y="1372"/>
                  </a:lnTo>
                  <a:lnTo>
                    <a:pt x="324" y="1370"/>
                  </a:lnTo>
                  <a:lnTo>
                    <a:pt x="324" y="1368"/>
                  </a:lnTo>
                  <a:lnTo>
                    <a:pt x="322" y="1368"/>
                  </a:lnTo>
                  <a:lnTo>
                    <a:pt x="320" y="1368"/>
                  </a:lnTo>
                  <a:lnTo>
                    <a:pt x="320" y="1366"/>
                  </a:lnTo>
                  <a:lnTo>
                    <a:pt x="320" y="1364"/>
                  </a:lnTo>
                  <a:lnTo>
                    <a:pt x="320" y="1362"/>
                  </a:lnTo>
                  <a:lnTo>
                    <a:pt x="320" y="1360"/>
                  </a:lnTo>
                  <a:lnTo>
                    <a:pt x="318" y="1360"/>
                  </a:lnTo>
                  <a:lnTo>
                    <a:pt x="318" y="1358"/>
                  </a:lnTo>
                  <a:lnTo>
                    <a:pt x="316" y="1358"/>
                  </a:lnTo>
                  <a:lnTo>
                    <a:pt x="314" y="1358"/>
                  </a:lnTo>
                  <a:lnTo>
                    <a:pt x="312" y="1360"/>
                  </a:lnTo>
                  <a:lnTo>
                    <a:pt x="310" y="1360"/>
                  </a:lnTo>
                  <a:lnTo>
                    <a:pt x="310" y="1362"/>
                  </a:lnTo>
                  <a:lnTo>
                    <a:pt x="310" y="1362"/>
                  </a:lnTo>
                  <a:lnTo>
                    <a:pt x="310" y="1364"/>
                  </a:lnTo>
                  <a:lnTo>
                    <a:pt x="308" y="1366"/>
                  </a:lnTo>
                  <a:lnTo>
                    <a:pt x="306" y="1366"/>
                  </a:lnTo>
                  <a:lnTo>
                    <a:pt x="304" y="1368"/>
                  </a:lnTo>
                  <a:lnTo>
                    <a:pt x="302" y="1368"/>
                  </a:lnTo>
                  <a:lnTo>
                    <a:pt x="302" y="1370"/>
                  </a:lnTo>
                  <a:lnTo>
                    <a:pt x="300" y="1372"/>
                  </a:lnTo>
                  <a:lnTo>
                    <a:pt x="298" y="1372"/>
                  </a:lnTo>
                  <a:lnTo>
                    <a:pt x="298" y="1370"/>
                  </a:lnTo>
                  <a:lnTo>
                    <a:pt x="290" y="1368"/>
                  </a:lnTo>
                  <a:lnTo>
                    <a:pt x="286" y="1356"/>
                  </a:lnTo>
                  <a:lnTo>
                    <a:pt x="262" y="1322"/>
                  </a:lnTo>
                  <a:lnTo>
                    <a:pt x="204" y="1244"/>
                  </a:lnTo>
                  <a:lnTo>
                    <a:pt x="148" y="1168"/>
                  </a:lnTo>
                  <a:lnTo>
                    <a:pt x="120" y="1130"/>
                  </a:lnTo>
                  <a:lnTo>
                    <a:pt x="90" y="1090"/>
                  </a:lnTo>
                  <a:lnTo>
                    <a:pt x="92" y="1090"/>
                  </a:lnTo>
                  <a:lnTo>
                    <a:pt x="94" y="1090"/>
                  </a:lnTo>
                  <a:lnTo>
                    <a:pt x="96" y="1090"/>
                  </a:lnTo>
                  <a:lnTo>
                    <a:pt x="96" y="1092"/>
                  </a:lnTo>
                  <a:lnTo>
                    <a:pt x="98" y="1092"/>
                  </a:lnTo>
                  <a:lnTo>
                    <a:pt x="100" y="1092"/>
                  </a:lnTo>
                  <a:lnTo>
                    <a:pt x="102" y="1092"/>
                  </a:lnTo>
                  <a:lnTo>
                    <a:pt x="104" y="1092"/>
                  </a:lnTo>
                  <a:lnTo>
                    <a:pt x="106" y="1092"/>
                  </a:lnTo>
                  <a:lnTo>
                    <a:pt x="108" y="1092"/>
                  </a:lnTo>
                  <a:lnTo>
                    <a:pt x="110" y="1092"/>
                  </a:lnTo>
                  <a:lnTo>
                    <a:pt x="112" y="1092"/>
                  </a:lnTo>
                  <a:lnTo>
                    <a:pt x="114" y="1092"/>
                  </a:lnTo>
                  <a:lnTo>
                    <a:pt x="116" y="1090"/>
                  </a:lnTo>
                  <a:lnTo>
                    <a:pt x="118" y="1090"/>
                  </a:lnTo>
                  <a:lnTo>
                    <a:pt x="118" y="1090"/>
                  </a:lnTo>
                  <a:lnTo>
                    <a:pt x="120" y="1088"/>
                  </a:lnTo>
                  <a:lnTo>
                    <a:pt x="122" y="1088"/>
                  </a:lnTo>
                  <a:lnTo>
                    <a:pt x="124" y="1088"/>
                  </a:lnTo>
                  <a:lnTo>
                    <a:pt x="126" y="1086"/>
                  </a:lnTo>
                  <a:lnTo>
                    <a:pt x="128" y="1086"/>
                  </a:lnTo>
                  <a:lnTo>
                    <a:pt x="128" y="1084"/>
                  </a:lnTo>
                  <a:lnTo>
                    <a:pt x="130" y="1082"/>
                  </a:lnTo>
                  <a:lnTo>
                    <a:pt x="132" y="1082"/>
                  </a:lnTo>
                  <a:lnTo>
                    <a:pt x="132" y="1080"/>
                  </a:lnTo>
                  <a:lnTo>
                    <a:pt x="134" y="1080"/>
                  </a:lnTo>
                  <a:lnTo>
                    <a:pt x="134" y="1078"/>
                  </a:lnTo>
                  <a:lnTo>
                    <a:pt x="136" y="1078"/>
                  </a:lnTo>
                  <a:lnTo>
                    <a:pt x="136" y="1076"/>
                  </a:lnTo>
                  <a:lnTo>
                    <a:pt x="138" y="1076"/>
                  </a:lnTo>
                  <a:lnTo>
                    <a:pt x="140" y="1074"/>
                  </a:lnTo>
                  <a:lnTo>
                    <a:pt x="142" y="1074"/>
                  </a:lnTo>
                  <a:lnTo>
                    <a:pt x="142" y="1072"/>
                  </a:lnTo>
                  <a:lnTo>
                    <a:pt x="142" y="1070"/>
                  </a:lnTo>
                  <a:lnTo>
                    <a:pt x="142" y="1068"/>
                  </a:lnTo>
                  <a:lnTo>
                    <a:pt x="144" y="1068"/>
                  </a:lnTo>
                  <a:lnTo>
                    <a:pt x="144" y="1066"/>
                  </a:lnTo>
                  <a:lnTo>
                    <a:pt x="146" y="1066"/>
                  </a:lnTo>
                  <a:lnTo>
                    <a:pt x="146" y="1068"/>
                  </a:lnTo>
                  <a:lnTo>
                    <a:pt x="146" y="1066"/>
                  </a:lnTo>
                  <a:lnTo>
                    <a:pt x="148" y="1066"/>
                  </a:lnTo>
                  <a:lnTo>
                    <a:pt x="152" y="1066"/>
                  </a:lnTo>
                  <a:lnTo>
                    <a:pt x="154" y="1064"/>
                  </a:lnTo>
                  <a:lnTo>
                    <a:pt x="156" y="1064"/>
                  </a:lnTo>
                  <a:lnTo>
                    <a:pt x="156" y="1062"/>
                  </a:lnTo>
                  <a:lnTo>
                    <a:pt x="158" y="1062"/>
                  </a:lnTo>
                  <a:lnTo>
                    <a:pt x="160" y="1062"/>
                  </a:lnTo>
                  <a:lnTo>
                    <a:pt x="162" y="1062"/>
                  </a:lnTo>
                  <a:lnTo>
                    <a:pt x="164" y="1062"/>
                  </a:lnTo>
                  <a:lnTo>
                    <a:pt x="166" y="1062"/>
                  </a:lnTo>
                  <a:lnTo>
                    <a:pt x="166" y="1060"/>
                  </a:lnTo>
                  <a:lnTo>
                    <a:pt x="166" y="1060"/>
                  </a:lnTo>
                  <a:lnTo>
                    <a:pt x="166" y="1058"/>
                  </a:lnTo>
                  <a:lnTo>
                    <a:pt x="166" y="1058"/>
                  </a:lnTo>
                  <a:lnTo>
                    <a:pt x="168" y="1058"/>
                  </a:lnTo>
                  <a:lnTo>
                    <a:pt x="170" y="1058"/>
                  </a:lnTo>
                  <a:lnTo>
                    <a:pt x="170" y="1056"/>
                  </a:lnTo>
                  <a:lnTo>
                    <a:pt x="192" y="1015"/>
                  </a:lnTo>
                  <a:lnTo>
                    <a:pt x="230" y="939"/>
                  </a:lnTo>
                  <a:lnTo>
                    <a:pt x="248" y="897"/>
                  </a:lnTo>
                  <a:lnTo>
                    <a:pt x="254" y="885"/>
                  </a:lnTo>
                  <a:lnTo>
                    <a:pt x="262" y="871"/>
                  </a:lnTo>
                  <a:lnTo>
                    <a:pt x="262" y="867"/>
                  </a:lnTo>
                  <a:lnTo>
                    <a:pt x="260" y="827"/>
                  </a:lnTo>
                  <a:lnTo>
                    <a:pt x="248" y="779"/>
                  </a:lnTo>
                  <a:lnTo>
                    <a:pt x="242" y="763"/>
                  </a:lnTo>
                  <a:lnTo>
                    <a:pt x="244" y="757"/>
                  </a:lnTo>
                  <a:lnTo>
                    <a:pt x="252" y="757"/>
                  </a:lnTo>
                  <a:lnTo>
                    <a:pt x="258" y="753"/>
                  </a:lnTo>
                  <a:lnTo>
                    <a:pt x="262" y="749"/>
                  </a:lnTo>
                  <a:lnTo>
                    <a:pt x="258" y="717"/>
                  </a:lnTo>
                  <a:lnTo>
                    <a:pt x="258" y="715"/>
                  </a:lnTo>
                  <a:lnTo>
                    <a:pt x="256" y="681"/>
                  </a:lnTo>
                  <a:lnTo>
                    <a:pt x="256" y="609"/>
                  </a:lnTo>
                  <a:lnTo>
                    <a:pt x="252" y="565"/>
                  </a:lnTo>
                  <a:lnTo>
                    <a:pt x="252" y="561"/>
                  </a:lnTo>
                  <a:lnTo>
                    <a:pt x="252" y="559"/>
                  </a:lnTo>
                  <a:lnTo>
                    <a:pt x="252" y="557"/>
                  </a:lnTo>
                  <a:lnTo>
                    <a:pt x="252" y="555"/>
                  </a:lnTo>
                  <a:lnTo>
                    <a:pt x="252" y="553"/>
                  </a:lnTo>
                  <a:lnTo>
                    <a:pt x="252" y="549"/>
                  </a:lnTo>
                  <a:lnTo>
                    <a:pt x="252" y="547"/>
                  </a:lnTo>
                  <a:lnTo>
                    <a:pt x="252" y="543"/>
                  </a:lnTo>
                  <a:lnTo>
                    <a:pt x="252" y="541"/>
                  </a:lnTo>
                  <a:lnTo>
                    <a:pt x="252" y="537"/>
                  </a:lnTo>
                  <a:lnTo>
                    <a:pt x="252" y="535"/>
                  </a:lnTo>
                  <a:lnTo>
                    <a:pt x="252" y="533"/>
                  </a:lnTo>
                  <a:lnTo>
                    <a:pt x="250" y="531"/>
                  </a:lnTo>
                  <a:lnTo>
                    <a:pt x="250" y="529"/>
                  </a:lnTo>
                  <a:lnTo>
                    <a:pt x="250" y="527"/>
                  </a:lnTo>
                  <a:lnTo>
                    <a:pt x="250" y="525"/>
                  </a:lnTo>
                  <a:lnTo>
                    <a:pt x="250" y="523"/>
                  </a:lnTo>
                  <a:lnTo>
                    <a:pt x="250" y="521"/>
                  </a:lnTo>
                  <a:lnTo>
                    <a:pt x="250" y="519"/>
                  </a:lnTo>
                  <a:lnTo>
                    <a:pt x="250" y="517"/>
                  </a:lnTo>
                  <a:lnTo>
                    <a:pt x="250" y="513"/>
                  </a:lnTo>
                  <a:lnTo>
                    <a:pt x="250" y="511"/>
                  </a:lnTo>
                  <a:lnTo>
                    <a:pt x="250" y="509"/>
                  </a:lnTo>
                  <a:lnTo>
                    <a:pt x="250" y="505"/>
                  </a:lnTo>
                  <a:lnTo>
                    <a:pt x="250" y="503"/>
                  </a:lnTo>
                  <a:lnTo>
                    <a:pt x="248" y="501"/>
                  </a:lnTo>
                  <a:lnTo>
                    <a:pt x="248" y="499"/>
                  </a:lnTo>
                  <a:lnTo>
                    <a:pt x="248" y="495"/>
                  </a:lnTo>
                  <a:lnTo>
                    <a:pt x="248" y="493"/>
                  </a:lnTo>
                  <a:lnTo>
                    <a:pt x="248" y="491"/>
                  </a:lnTo>
                  <a:lnTo>
                    <a:pt x="248" y="489"/>
                  </a:lnTo>
                  <a:lnTo>
                    <a:pt x="248" y="487"/>
                  </a:lnTo>
                  <a:lnTo>
                    <a:pt x="248" y="485"/>
                  </a:lnTo>
                  <a:lnTo>
                    <a:pt x="248" y="483"/>
                  </a:lnTo>
                  <a:lnTo>
                    <a:pt x="248" y="481"/>
                  </a:lnTo>
                  <a:lnTo>
                    <a:pt x="248" y="479"/>
                  </a:lnTo>
                  <a:lnTo>
                    <a:pt x="248" y="471"/>
                  </a:lnTo>
                  <a:lnTo>
                    <a:pt x="246" y="469"/>
                  </a:lnTo>
                  <a:lnTo>
                    <a:pt x="236" y="447"/>
                  </a:lnTo>
                  <a:lnTo>
                    <a:pt x="230" y="437"/>
                  </a:lnTo>
                  <a:lnTo>
                    <a:pt x="198" y="369"/>
                  </a:lnTo>
                  <a:lnTo>
                    <a:pt x="182" y="333"/>
                  </a:lnTo>
                  <a:lnTo>
                    <a:pt x="166" y="305"/>
                  </a:lnTo>
                  <a:lnTo>
                    <a:pt x="152" y="279"/>
                  </a:lnTo>
                  <a:lnTo>
                    <a:pt x="116" y="219"/>
                  </a:lnTo>
                  <a:lnTo>
                    <a:pt x="110" y="209"/>
                  </a:lnTo>
                  <a:lnTo>
                    <a:pt x="84" y="164"/>
                  </a:lnTo>
                  <a:lnTo>
                    <a:pt x="70" y="140"/>
                  </a:lnTo>
                  <a:lnTo>
                    <a:pt x="50" y="104"/>
                  </a:lnTo>
                  <a:lnTo>
                    <a:pt x="36" y="86"/>
                  </a:lnTo>
                  <a:lnTo>
                    <a:pt x="14" y="46"/>
                  </a:lnTo>
                  <a:lnTo>
                    <a:pt x="0" y="24"/>
                  </a:lnTo>
                  <a:lnTo>
                    <a:pt x="2" y="24"/>
                  </a:lnTo>
                  <a:lnTo>
                    <a:pt x="4" y="24"/>
                  </a:lnTo>
                  <a:lnTo>
                    <a:pt x="4" y="26"/>
                  </a:lnTo>
                  <a:lnTo>
                    <a:pt x="6" y="26"/>
                  </a:lnTo>
                  <a:lnTo>
                    <a:pt x="8" y="26"/>
                  </a:lnTo>
                  <a:lnTo>
                    <a:pt x="8" y="24"/>
                  </a:lnTo>
                  <a:lnTo>
                    <a:pt x="10" y="24"/>
                  </a:lnTo>
                  <a:lnTo>
                    <a:pt x="12" y="26"/>
                  </a:lnTo>
                  <a:lnTo>
                    <a:pt x="14" y="28"/>
                  </a:lnTo>
                  <a:lnTo>
                    <a:pt x="16" y="30"/>
                  </a:lnTo>
                  <a:lnTo>
                    <a:pt x="18" y="30"/>
                  </a:lnTo>
                  <a:lnTo>
                    <a:pt x="20" y="30"/>
                  </a:lnTo>
                  <a:lnTo>
                    <a:pt x="22" y="30"/>
                  </a:lnTo>
                  <a:lnTo>
                    <a:pt x="22" y="28"/>
                  </a:lnTo>
                  <a:lnTo>
                    <a:pt x="24" y="28"/>
                  </a:lnTo>
                  <a:lnTo>
                    <a:pt x="26" y="26"/>
                  </a:lnTo>
                  <a:lnTo>
                    <a:pt x="28" y="26"/>
                  </a:lnTo>
                  <a:lnTo>
                    <a:pt x="30" y="26"/>
                  </a:lnTo>
                  <a:lnTo>
                    <a:pt x="30" y="24"/>
                  </a:lnTo>
                  <a:lnTo>
                    <a:pt x="32" y="22"/>
                  </a:lnTo>
                  <a:lnTo>
                    <a:pt x="32" y="20"/>
                  </a:lnTo>
                  <a:lnTo>
                    <a:pt x="32" y="18"/>
                  </a:lnTo>
                  <a:lnTo>
                    <a:pt x="34" y="18"/>
                  </a:lnTo>
                  <a:lnTo>
                    <a:pt x="36" y="20"/>
                  </a:lnTo>
                  <a:lnTo>
                    <a:pt x="38" y="20"/>
                  </a:lnTo>
                  <a:lnTo>
                    <a:pt x="40" y="20"/>
                  </a:lnTo>
                  <a:lnTo>
                    <a:pt x="40" y="18"/>
                  </a:lnTo>
                  <a:lnTo>
                    <a:pt x="42" y="18"/>
                  </a:lnTo>
                  <a:lnTo>
                    <a:pt x="44" y="18"/>
                  </a:lnTo>
                  <a:lnTo>
                    <a:pt x="46" y="20"/>
                  </a:lnTo>
                  <a:lnTo>
                    <a:pt x="48" y="20"/>
                  </a:lnTo>
                  <a:lnTo>
                    <a:pt x="48" y="18"/>
                  </a:lnTo>
                  <a:lnTo>
                    <a:pt x="50" y="16"/>
                  </a:lnTo>
                  <a:lnTo>
                    <a:pt x="52" y="16"/>
                  </a:lnTo>
                  <a:lnTo>
                    <a:pt x="52" y="14"/>
                  </a:lnTo>
                  <a:lnTo>
                    <a:pt x="52" y="12"/>
                  </a:lnTo>
                  <a:lnTo>
                    <a:pt x="50" y="10"/>
                  </a:lnTo>
                  <a:lnTo>
                    <a:pt x="52" y="10"/>
                  </a:lnTo>
                  <a:lnTo>
                    <a:pt x="54" y="10"/>
                  </a:lnTo>
                  <a:lnTo>
                    <a:pt x="56" y="10"/>
                  </a:lnTo>
                  <a:lnTo>
                    <a:pt x="56" y="8"/>
                  </a:lnTo>
                  <a:lnTo>
                    <a:pt x="56" y="6"/>
                  </a:lnTo>
                  <a:lnTo>
                    <a:pt x="58" y="4"/>
                  </a:lnTo>
                  <a:lnTo>
                    <a:pt x="58" y="2"/>
                  </a:lnTo>
                  <a:lnTo>
                    <a:pt x="60" y="0"/>
                  </a:lnTo>
                  <a:lnTo>
                    <a:pt x="60" y="0"/>
                  </a:lnTo>
                  <a:lnTo>
                    <a:pt x="62" y="0"/>
                  </a:lnTo>
                  <a:lnTo>
                    <a:pt x="64" y="0"/>
                  </a:lnTo>
                  <a:lnTo>
                    <a:pt x="66" y="0"/>
                  </a:lnTo>
                  <a:lnTo>
                    <a:pt x="66" y="0"/>
                  </a:lnTo>
                  <a:lnTo>
                    <a:pt x="68" y="0"/>
                  </a:lnTo>
                  <a:lnTo>
                    <a:pt x="70" y="0"/>
                  </a:lnTo>
                  <a:lnTo>
                    <a:pt x="70" y="0"/>
                  </a:lnTo>
                  <a:lnTo>
                    <a:pt x="72" y="0"/>
                  </a:lnTo>
                  <a:lnTo>
                    <a:pt x="72" y="2"/>
                  </a:lnTo>
                  <a:lnTo>
                    <a:pt x="74" y="2"/>
                  </a:lnTo>
                  <a:lnTo>
                    <a:pt x="76" y="2"/>
                  </a:lnTo>
                  <a:lnTo>
                    <a:pt x="78" y="2"/>
                  </a:lnTo>
                  <a:lnTo>
                    <a:pt x="78" y="4"/>
                  </a:lnTo>
                  <a:lnTo>
                    <a:pt x="80" y="4"/>
                  </a:lnTo>
                  <a:lnTo>
                    <a:pt x="80" y="6"/>
                  </a:lnTo>
                  <a:lnTo>
                    <a:pt x="82" y="6"/>
                  </a:lnTo>
                  <a:lnTo>
                    <a:pt x="84" y="6"/>
                  </a:lnTo>
                  <a:lnTo>
                    <a:pt x="86" y="4"/>
                  </a:lnTo>
                  <a:lnTo>
                    <a:pt x="88" y="4"/>
                  </a:lnTo>
                  <a:lnTo>
                    <a:pt x="90" y="6"/>
                  </a:lnTo>
                  <a:lnTo>
                    <a:pt x="92" y="8"/>
                  </a:lnTo>
                  <a:lnTo>
                    <a:pt x="94" y="8"/>
                  </a:lnTo>
                  <a:lnTo>
                    <a:pt x="94" y="10"/>
                  </a:lnTo>
                  <a:lnTo>
                    <a:pt x="96" y="10"/>
                  </a:lnTo>
                  <a:lnTo>
                    <a:pt x="96" y="12"/>
                  </a:lnTo>
                  <a:lnTo>
                    <a:pt x="98" y="14"/>
                  </a:lnTo>
                  <a:lnTo>
                    <a:pt x="100" y="14"/>
                  </a:lnTo>
                  <a:lnTo>
                    <a:pt x="100" y="16"/>
                  </a:lnTo>
                  <a:lnTo>
                    <a:pt x="102" y="16"/>
                  </a:lnTo>
                  <a:lnTo>
                    <a:pt x="104" y="16"/>
                  </a:lnTo>
                  <a:lnTo>
                    <a:pt x="106" y="16"/>
                  </a:lnTo>
                  <a:lnTo>
                    <a:pt x="106" y="14"/>
                  </a:lnTo>
                  <a:lnTo>
                    <a:pt x="106" y="12"/>
                  </a:lnTo>
                  <a:lnTo>
                    <a:pt x="108" y="12"/>
                  </a:lnTo>
                  <a:lnTo>
                    <a:pt x="110" y="12"/>
                  </a:lnTo>
                  <a:lnTo>
                    <a:pt x="112" y="12"/>
                  </a:lnTo>
                  <a:lnTo>
                    <a:pt x="112" y="14"/>
                  </a:lnTo>
                  <a:lnTo>
                    <a:pt x="114" y="14"/>
                  </a:lnTo>
                  <a:lnTo>
                    <a:pt x="116" y="14"/>
                  </a:lnTo>
                  <a:lnTo>
                    <a:pt x="118" y="16"/>
                  </a:lnTo>
                  <a:lnTo>
                    <a:pt x="118" y="16"/>
                  </a:lnTo>
                  <a:lnTo>
                    <a:pt x="120" y="16"/>
                  </a:lnTo>
                  <a:lnTo>
                    <a:pt x="120" y="14"/>
                  </a:lnTo>
                  <a:lnTo>
                    <a:pt x="120" y="12"/>
                  </a:lnTo>
                  <a:lnTo>
                    <a:pt x="120" y="10"/>
                  </a:lnTo>
                  <a:lnTo>
                    <a:pt x="122" y="10"/>
                  </a:lnTo>
                  <a:lnTo>
                    <a:pt x="124" y="10"/>
                  </a:lnTo>
                  <a:lnTo>
                    <a:pt x="124" y="12"/>
                  </a:lnTo>
                  <a:lnTo>
                    <a:pt x="126" y="12"/>
                  </a:lnTo>
                  <a:lnTo>
                    <a:pt x="126" y="14"/>
                  </a:lnTo>
                  <a:lnTo>
                    <a:pt x="128" y="14"/>
                  </a:lnTo>
                  <a:lnTo>
                    <a:pt x="130" y="16"/>
                  </a:lnTo>
                  <a:lnTo>
                    <a:pt x="132" y="16"/>
                  </a:lnTo>
                  <a:lnTo>
                    <a:pt x="132" y="18"/>
                  </a:lnTo>
                  <a:lnTo>
                    <a:pt x="134" y="20"/>
                  </a:lnTo>
                  <a:lnTo>
                    <a:pt x="136" y="20"/>
                  </a:lnTo>
                  <a:lnTo>
                    <a:pt x="138" y="20"/>
                  </a:lnTo>
                  <a:lnTo>
                    <a:pt x="140" y="20"/>
                  </a:lnTo>
                  <a:lnTo>
                    <a:pt x="142" y="20"/>
                  </a:lnTo>
                  <a:lnTo>
                    <a:pt x="142" y="22"/>
                  </a:lnTo>
                  <a:lnTo>
                    <a:pt x="144" y="22"/>
                  </a:lnTo>
                  <a:lnTo>
                    <a:pt x="146" y="24"/>
                  </a:lnTo>
                  <a:lnTo>
                    <a:pt x="148" y="24"/>
                  </a:lnTo>
                  <a:lnTo>
                    <a:pt x="148" y="22"/>
                  </a:lnTo>
                  <a:lnTo>
                    <a:pt x="150" y="24"/>
                  </a:lnTo>
                  <a:lnTo>
                    <a:pt x="152" y="24"/>
                  </a:lnTo>
                  <a:lnTo>
                    <a:pt x="154" y="24"/>
                  </a:lnTo>
                  <a:lnTo>
                    <a:pt x="156" y="24"/>
                  </a:lnTo>
                  <a:lnTo>
                    <a:pt x="158" y="24"/>
                  </a:lnTo>
                  <a:lnTo>
                    <a:pt x="160" y="22"/>
                  </a:lnTo>
                  <a:lnTo>
                    <a:pt x="168" y="24"/>
                  </a:lnTo>
                  <a:lnTo>
                    <a:pt x="174" y="22"/>
                  </a:lnTo>
                  <a:lnTo>
                    <a:pt x="180" y="28"/>
                  </a:lnTo>
                  <a:lnTo>
                    <a:pt x="196" y="26"/>
                  </a:lnTo>
                  <a:lnTo>
                    <a:pt x="206" y="30"/>
                  </a:lnTo>
                  <a:lnTo>
                    <a:pt x="212" y="30"/>
                  </a:lnTo>
                  <a:lnTo>
                    <a:pt x="214" y="32"/>
                  </a:lnTo>
                  <a:lnTo>
                    <a:pt x="222" y="34"/>
                  </a:lnTo>
                  <a:lnTo>
                    <a:pt x="230" y="36"/>
                  </a:lnTo>
                  <a:lnTo>
                    <a:pt x="252" y="28"/>
                  </a:lnTo>
                  <a:lnTo>
                    <a:pt x="256" y="20"/>
                  </a:lnTo>
                  <a:lnTo>
                    <a:pt x="258" y="16"/>
                  </a:lnTo>
                  <a:lnTo>
                    <a:pt x="262" y="14"/>
                  </a:lnTo>
                  <a:lnTo>
                    <a:pt x="264" y="14"/>
                  </a:lnTo>
                  <a:lnTo>
                    <a:pt x="264" y="16"/>
                  </a:lnTo>
                  <a:lnTo>
                    <a:pt x="266" y="16"/>
                  </a:lnTo>
                  <a:lnTo>
                    <a:pt x="268" y="16"/>
                  </a:lnTo>
                  <a:lnTo>
                    <a:pt x="270" y="14"/>
                  </a:lnTo>
                  <a:lnTo>
                    <a:pt x="272" y="12"/>
                  </a:lnTo>
                  <a:lnTo>
                    <a:pt x="272" y="10"/>
                  </a:lnTo>
                  <a:lnTo>
                    <a:pt x="274" y="10"/>
                  </a:lnTo>
                  <a:lnTo>
                    <a:pt x="276" y="10"/>
                  </a:lnTo>
                  <a:lnTo>
                    <a:pt x="278" y="12"/>
                  </a:lnTo>
                  <a:lnTo>
                    <a:pt x="280" y="14"/>
                  </a:lnTo>
                  <a:lnTo>
                    <a:pt x="282" y="14"/>
                  </a:lnTo>
                  <a:lnTo>
                    <a:pt x="282" y="16"/>
                  </a:lnTo>
                  <a:lnTo>
                    <a:pt x="284" y="14"/>
                  </a:lnTo>
                  <a:lnTo>
                    <a:pt x="286" y="14"/>
                  </a:lnTo>
                  <a:lnTo>
                    <a:pt x="288" y="14"/>
                  </a:lnTo>
                  <a:lnTo>
                    <a:pt x="290" y="14"/>
                  </a:lnTo>
                  <a:lnTo>
                    <a:pt x="292" y="14"/>
                  </a:lnTo>
                  <a:lnTo>
                    <a:pt x="294" y="12"/>
                  </a:lnTo>
                  <a:lnTo>
                    <a:pt x="296" y="12"/>
                  </a:lnTo>
                  <a:lnTo>
                    <a:pt x="296" y="14"/>
                  </a:lnTo>
                  <a:lnTo>
                    <a:pt x="298" y="14"/>
                  </a:lnTo>
                  <a:lnTo>
                    <a:pt x="298" y="16"/>
                  </a:lnTo>
                  <a:lnTo>
                    <a:pt x="298" y="18"/>
                  </a:lnTo>
                  <a:lnTo>
                    <a:pt x="300" y="18"/>
                  </a:lnTo>
                  <a:lnTo>
                    <a:pt x="300" y="20"/>
                  </a:lnTo>
                  <a:lnTo>
                    <a:pt x="300" y="22"/>
                  </a:lnTo>
                  <a:lnTo>
                    <a:pt x="302" y="22"/>
                  </a:lnTo>
                  <a:lnTo>
                    <a:pt x="302" y="24"/>
                  </a:lnTo>
                  <a:lnTo>
                    <a:pt x="304" y="24"/>
                  </a:lnTo>
                  <a:lnTo>
                    <a:pt x="306" y="26"/>
                  </a:lnTo>
                  <a:lnTo>
                    <a:pt x="306" y="28"/>
                  </a:lnTo>
                  <a:lnTo>
                    <a:pt x="308" y="30"/>
                  </a:lnTo>
                  <a:lnTo>
                    <a:pt x="310" y="30"/>
                  </a:lnTo>
                  <a:lnTo>
                    <a:pt x="310" y="32"/>
                  </a:lnTo>
                  <a:lnTo>
                    <a:pt x="310" y="34"/>
                  </a:lnTo>
                  <a:lnTo>
                    <a:pt x="310" y="36"/>
                  </a:lnTo>
                  <a:lnTo>
                    <a:pt x="312" y="36"/>
                  </a:lnTo>
                  <a:lnTo>
                    <a:pt x="314" y="36"/>
                  </a:lnTo>
                  <a:lnTo>
                    <a:pt x="314" y="38"/>
                  </a:lnTo>
                  <a:lnTo>
                    <a:pt x="316" y="40"/>
                  </a:lnTo>
                  <a:lnTo>
                    <a:pt x="318" y="42"/>
                  </a:lnTo>
                  <a:lnTo>
                    <a:pt x="320" y="42"/>
                  </a:lnTo>
                  <a:lnTo>
                    <a:pt x="320" y="44"/>
                  </a:lnTo>
                  <a:lnTo>
                    <a:pt x="320" y="48"/>
                  </a:lnTo>
                  <a:lnTo>
                    <a:pt x="322" y="48"/>
                  </a:lnTo>
                  <a:lnTo>
                    <a:pt x="322" y="46"/>
                  </a:lnTo>
                  <a:lnTo>
                    <a:pt x="324" y="46"/>
                  </a:lnTo>
                  <a:lnTo>
                    <a:pt x="326" y="46"/>
                  </a:lnTo>
                  <a:lnTo>
                    <a:pt x="326" y="48"/>
                  </a:lnTo>
                  <a:lnTo>
                    <a:pt x="326" y="52"/>
                  </a:lnTo>
                  <a:lnTo>
                    <a:pt x="326" y="54"/>
                  </a:lnTo>
                  <a:lnTo>
                    <a:pt x="328" y="54"/>
                  </a:lnTo>
                  <a:lnTo>
                    <a:pt x="330" y="54"/>
                  </a:lnTo>
                  <a:lnTo>
                    <a:pt x="332" y="54"/>
                  </a:lnTo>
                  <a:lnTo>
                    <a:pt x="334" y="54"/>
                  </a:lnTo>
                  <a:lnTo>
                    <a:pt x="336" y="54"/>
                  </a:lnTo>
                  <a:lnTo>
                    <a:pt x="338" y="54"/>
                  </a:lnTo>
                  <a:lnTo>
                    <a:pt x="340" y="54"/>
                  </a:lnTo>
                  <a:lnTo>
                    <a:pt x="342" y="54"/>
                  </a:lnTo>
                  <a:lnTo>
                    <a:pt x="342" y="56"/>
                  </a:lnTo>
                  <a:lnTo>
                    <a:pt x="344" y="56"/>
                  </a:lnTo>
                  <a:lnTo>
                    <a:pt x="346" y="56"/>
                  </a:lnTo>
                  <a:lnTo>
                    <a:pt x="348" y="56"/>
                  </a:lnTo>
                  <a:lnTo>
                    <a:pt x="350" y="56"/>
                  </a:lnTo>
                  <a:lnTo>
                    <a:pt x="352" y="56"/>
                  </a:lnTo>
                  <a:lnTo>
                    <a:pt x="354" y="56"/>
                  </a:lnTo>
                  <a:lnTo>
                    <a:pt x="356" y="56"/>
                  </a:lnTo>
                  <a:lnTo>
                    <a:pt x="358" y="56"/>
                  </a:lnTo>
                  <a:lnTo>
                    <a:pt x="358" y="56"/>
                  </a:lnTo>
                  <a:lnTo>
                    <a:pt x="360" y="56"/>
                  </a:lnTo>
                  <a:lnTo>
                    <a:pt x="362" y="56"/>
                  </a:lnTo>
                  <a:lnTo>
                    <a:pt x="364" y="54"/>
                  </a:lnTo>
                  <a:lnTo>
                    <a:pt x="366" y="54"/>
                  </a:lnTo>
                  <a:lnTo>
                    <a:pt x="368" y="54"/>
                  </a:lnTo>
                  <a:lnTo>
                    <a:pt x="368" y="56"/>
                  </a:lnTo>
                  <a:lnTo>
                    <a:pt x="370" y="56"/>
                  </a:lnTo>
                  <a:lnTo>
                    <a:pt x="372" y="56"/>
                  </a:lnTo>
                  <a:lnTo>
                    <a:pt x="374" y="56"/>
                  </a:lnTo>
                  <a:lnTo>
                    <a:pt x="376" y="56"/>
                  </a:lnTo>
                  <a:lnTo>
                    <a:pt x="378" y="56"/>
                  </a:lnTo>
                  <a:lnTo>
                    <a:pt x="380" y="56"/>
                  </a:lnTo>
                  <a:lnTo>
                    <a:pt x="382" y="56"/>
                  </a:lnTo>
                  <a:lnTo>
                    <a:pt x="384" y="56"/>
                  </a:lnTo>
                  <a:lnTo>
                    <a:pt x="386" y="56"/>
                  </a:lnTo>
                  <a:lnTo>
                    <a:pt x="390" y="56"/>
                  </a:lnTo>
                  <a:lnTo>
                    <a:pt x="392" y="56"/>
                  </a:lnTo>
                  <a:lnTo>
                    <a:pt x="394" y="56"/>
                  </a:lnTo>
                  <a:lnTo>
                    <a:pt x="396" y="56"/>
                  </a:lnTo>
                  <a:lnTo>
                    <a:pt x="398" y="56"/>
                  </a:lnTo>
                  <a:lnTo>
                    <a:pt x="400" y="56"/>
                  </a:lnTo>
                  <a:lnTo>
                    <a:pt x="402" y="56"/>
                  </a:lnTo>
                  <a:lnTo>
                    <a:pt x="404" y="56"/>
                  </a:lnTo>
                  <a:lnTo>
                    <a:pt x="406" y="56"/>
                  </a:lnTo>
                  <a:lnTo>
                    <a:pt x="406" y="54"/>
                  </a:lnTo>
                  <a:lnTo>
                    <a:pt x="408" y="54"/>
                  </a:lnTo>
                  <a:lnTo>
                    <a:pt x="408" y="56"/>
                  </a:lnTo>
                  <a:lnTo>
                    <a:pt x="410" y="56"/>
                  </a:lnTo>
                  <a:lnTo>
                    <a:pt x="412" y="56"/>
                  </a:lnTo>
                  <a:lnTo>
                    <a:pt x="414" y="56"/>
                  </a:lnTo>
                  <a:lnTo>
                    <a:pt x="412" y="56"/>
                  </a:lnTo>
                  <a:lnTo>
                    <a:pt x="414" y="58"/>
                  </a:lnTo>
                  <a:lnTo>
                    <a:pt x="414" y="56"/>
                  </a:lnTo>
                  <a:lnTo>
                    <a:pt x="416" y="56"/>
                  </a:lnTo>
                  <a:lnTo>
                    <a:pt x="418" y="58"/>
                  </a:lnTo>
                  <a:lnTo>
                    <a:pt x="418" y="66"/>
                  </a:lnTo>
                  <a:lnTo>
                    <a:pt x="418" y="68"/>
                  </a:lnTo>
                  <a:lnTo>
                    <a:pt x="420" y="68"/>
                  </a:lnTo>
                  <a:lnTo>
                    <a:pt x="420" y="66"/>
                  </a:lnTo>
                  <a:lnTo>
                    <a:pt x="422" y="66"/>
                  </a:lnTo>
                  <a:lnTo>
                    <a:pt x="424" y="62"/>
                  </a:lnTo>
                  <a:lnTo>
                    <a:pt x="424" y="60"/>
                  </a:lnTo>
                  <a:lnTo>
                    <a:pt x="426" y="60"/>
                  </a:lnTo>
                  <a:lnTo>
                    <a:pt x="426" y="62"/>
                  </a:lnTo>
                  <a:lnTo>
                    <a:pt x="426" y="64"/>
                  </a:lnTo>
                  <a:lnTo>
                    <a:pt x="426" y="66"/>
                  </a:lnTo>
                  <a:lnTo>
                    <a:pt x="428" y="68"/>
                  </a:lnTo>
                  <a:lnTo>
                    <a:pt x="428" y="66"/>
                  </a:lnTo>
                  <a:lnTo>
                    <a:pt x="430" y="66"/>
                  </a:lnTo>
                  <a:lnTo>
                    <a:pt x="432" y="68"/>
                  </a:lnTo>
                  <a:lnTo>
                    <a:pt x="434" y="68"/>
                  </a:lnTo>
                  <a:lnTo>
                    <a:pt x="434" y="70"/>
                  </a:lnTo>
                  <a:lnTo>
                    <a:pt x="436" y="72"/>
                  </a:lnTo>
                  <a:lnTo>
                    <a:pt x="436" y="74"/>
                  </a:lnTo>
                  <a:lnTo>
                    <a:pt x="438" y="74"/>
                  </a:lnTo>
                  <a:lnTo>
                    <a:pt x="440" y="74"/>
                  </a:lnTo>
                  <a:lnTo>
                    <a:pt x="440" y="76"/>
                  </a:lnTo>
                  <a:lnTo>
                    <a:pt x="440" y="78"/>
                  </a:lnTo>
                  <a:lnTo>
                    <a:pt x="442" y="78"/>
                  </a:lnTo>
                  <a:lnTo>
                    <a:pt x="444" y="78"/>
                  </a:lnTo>
                  <a:lnTo>
                    <a:pt x="446" y="78"/>
                  </a:lnTo>
                  <a:lnTo>
                    <a:pt x="448" y="78"/>
                  </a:lnTo>
                  <a:lnTo>
                    <a:pt x="448" y="80"/>
                  </a:lnTo>
                  <a:lnTo>
                    <a:pt x="450" y="80"/>
                  </a:lnTo>
                  <a:lnTo>
                    <a:pt x="452" y="78"/>
                  </a:lnTo>
                  <a:lnTo>
                    <a:pt x="454" y="78"/>
                  </a:lnTo>
                  <a:lnTo>
                    <a:pt x="454" y="78"/>
                  </a:lnTo>
                  <a:lnTo>
                    <a:pt x="456" y="78"/>
                  </a:lnTo>
                  <a:lnTo>
                    <a:pt x="458" y="78"/>
                  </a:lnTo>
                  <a:lnTo>
                    <a:pt x="460" y="78"/>
                  </a:lnTo>
                  <a:lnTo>
                    <a:pt x="460" y="80"/>
                  </a:lnTo>
                  <a:lnTo>
                    <a:pt x="462" y="80"/>
                  </a:lnTo>
                  <a:lnTo>
                    <a:pt x="462" y="82"/>
                  </a:lnTo>
                  <a:lnTo>
                    <a:pt x="464" y="82"/>
                  </a:lnTo>
                  <a:lnTo>
                    <a:pt x="464" y="84"/>
                  </a:lnTo>
                  <a:lnTo>
                    <a:pt x="466" y="86"/>
                  </a:lnTo>
                  <a:lnTo>
                    <a:pt x="468" y="88"/>
                  </a:lnTo>
                  <a:lnTo>
                    <a:pt x="470" y="88"/>
                  </a:lnTo>
                  <a:lnTo>
                    <a:pt x="472" y="90"/>
                  </a:lnTo>
                  <a:lnTo>
                    <a:pt x="474" y="90"/>
                  </a:lnTo>
                  <a:lnTo>
                    <a:pt x="476" y="92"/>
                  </a:lnTo>
                  <a:lnTo>
                    <a:pt x="478" y="92"/>
                  </a:lnTo>
                  <a:lnTo>
                    <a:pt x="478" y="94"/>
                  </a:lnTo>
                  <a:lnTo>
                    <a:pt x="480" y="94"/>
                  </a:lnTo>
                  <a:lnTo>
                    <a:pt x="480" y="96"/>
                  </a:lnTo>
                  <a:lnTo>
                    <a:pt x="480" y="96"/>
                  </a:lnTo>
                  <a:lnTo>
                    <a:pt x="480" y="98"/>
                  </a:lnTo>
                  <a:lnTo>
                    <a:pt x="482" y="98"/>
                  </a:lnTo>
                  <a:lnTo>
                    <a:pt x="482" y="100"/>
                  </a:lnTo>
                  <a:lnTo>
                    <a:pt x="484" y="100"/>
                  </a:lnTo>
                  <a:lnTo>
                    <a:pt x="486" y="100"/>
                  </a:lnTo>
                  <a:lnTo>
                    <a:pt x="486" y="102"/>
                  </a:lnTo>
                  <a:lnTo>
                    <a:pt x="488" y="102"/>
                  </a:lnTo>
                  <a:lnTo>
                    <a:pt x="488" y="104"/>
                  </a:lnTo>
                  <a:lnTo>
                    <a:pt x="490" y="104"/>
                  </a:lnTo>
                  <a:lnTo>
                    <a:pt x="492" y="104"/>
                  </a:lnTo>
                  <a:lnTo>
                    <a:pt x="494" y="106"/>
                  </a:lnTo>
                  <a:lnTo>
                    <a:pt x="496" y="108"/>
                  </a:lnTo>
                  <a:lnTo>
                    <a:pt x="496" y="110"/>
                  </a:lnTo>
                  <a:lnTo>
                    <a:pt x="496" y="112"/>
                  </a:lnTo>
                  <a:lnTo>
                    <a:pt x="498" y="114"/>
                  </a:lnTo>
                  <a:lnTo>
                    <a:pt x="498" y="116"/>
                  </a:lnTo>
                  <a:lnTo>
                    <a:pt x="498" y="118"/>
                  </a:lnTo>
                  <a:lnTo>
                    <a:pt x="500" y="118"/>
                  </a:lnTo>
                  <a:lnTo>
                    <a:pt x="502" y="120"/>
                  </a:lnTo>
                  <a:lnTo>
                    <a:pt x="502" y="122"/>
                  </a:lnTo>
                  <a:lnTo>
                    <a:pt x="500" y="122"/>
                  </a:lnTo>
                  <a:lnTo>
                    <a:pt x="500" y="124"/>
                  </a:lnTo>
                  <a:lnTo>
                    <a:pt x="500" y="128"/>
                  </a:lnTo>
                  <a:lnTo>
                    <a:pt x="502" y="128"/>
                  </a:lnTo>
                  <a:lnTo>
                    <a:pt x="504" y="126"/>
                  </a:lnTo>
                  <a:lnTo>
                    <a:pt x="504" y="124"/>
                  </a:lnTo>
                  <a:lnTo>
                    <a:pt x="504" y="122"/>
                  </a:lnTo>
                  <a:lnTo>
                    <a:pt x="506" y="122"/>
                  </a:lnTo>
                  <a:lnTo>
                    <a:pt x="506" y="124"/>
                  </a:lnTo>
                  <a:lnTo>
                    <a:pt x="508" y="124"/>
                  </a:lnTo>
                  <a:lnTo>
                    <a:pt x="508" y="126"/>
                  </a:lnTo>
                  <a:lnTo>
                    <a:pt x="510" y="126"/>
                  </a:lnTo>
                  <a:lnTo>
                    <a:pt x="510" y="124"/>
                  </a:lnTo>
                  <a:lnTo>
                    <a:pt x="512" y="124"/>
                  </a:lnTo>
                  <a:lnTo>
                    <a:pt x="514" y="126"/>
                  </a:lnTo>
                  <a:lnTo>
                    <a:pt x="514" y="128"/>
                  </a:lnTo>
                  <a:lnTo>
                    <a:pt x="516" y="130"/>
                  </a:lnTo>
                  <a:lnTo>
                    <a:pt x="516" y="132"/>
                  </a:lnTo>
                  <a:lnTo>
                    <a:pt x="518" y="134"/>
                  </a:lnTo>
                  <a:lnTo>
                    <a:pt x="518" y="136"/>
                  </a:lnTo>
                  <a:lnTo>
                    <a:pt x="518" y="138"/>
                  </a:lnTo>
                  <a:lnTo>
                    <a:pt x="520" y="138"/>
                  </a:lnTo>
                  <a:lnTo>
                    <a:pt x="520" y="140"/>
                  </a:lnTo>
                  <a:lnTo>
                    <a:pt x="520" y="142"/>
                  </a:lnTo>
                  <a:lnTo>
                    <a:pt x="522" y="142"/>
                  </a:lnTo>
                  <a:lnTo>
                    <a:pt x="524" y="142"/>
                  </a:lnTo>
                  <a:lnTo>
                    <a:pt x="526" y="144"/>
                  </a:lnTo>
                  <a:lnTo>
                    <a:pt x="528" y="144"/>
                  </a:lnTo>
                  <a:lnTo>
                    <a:pt x="528" y="146"/>
                  </a:lnTo>
                  <a:lnTo>
                    <a:pt x="530" y="146"/>
                  </a:lnTo>
                  <a:lnTo>
                    <a:pt x="530" y="148"/>
                  </a:lnTo>
                  <a:lnTo>
                    <a:pt x="530" y="146"/>
                  </a:lnTo>
                  <a:lnTo>
                    <a:pt x="532" y="146"/>
                  </a:lnTo>
                  <a:lnTo>
                    <a:pt x="532" y="148"/>
                  </a:lnTo>
                  <a:lnTo>
                    <a:pt x="534" y="150"/>
                  </a:lnTo>
                  <a:lnTo>
                    <a:pt x="534" y="152"/>
                  </a:lnTo>
                  <a:lnTo>
                    <a:pt x="536" y="154"/>
                  </a:lnTo>
                  <a:lnTo>
                    <a:pt x="536" y="156"/>
                  </a:lnTo>
                  <a:lnTo>
                    <a:pt x="536" y="158"/>
                  </a:lnTo>
                  <a:lnTo>
                    <a:pt x="538" y="158"/>
                  </a:lnTo>
                  <a:lnTo>
                    <a:pt x="538" y="160"/>
                  </a:lnTo>
                  <a:lnTo>
                    <a:pt x="536" y="160"/>
                  </a:lnTo>
                  <a:lnTo>
                    <a:pt x="536" y="162"/>
                  </a:lnTo>
                  <a:lnTo>
                    <a:pt x="538" y="164"/>
                  </a:lnTo>
                  <a:lnTo>
                    <a:pt x="538" y="166"/>
                  </a:lnTo>
                  <a:lnTo>
                    <a:pt x="538" y="168"/>
                  </a:lnTo>
                  <a:lnTo>
                    <a:pt x="538" y="170"/>
                  </a:lnTo>
                  <a:lnTo>
                    <a:pt x="538" y="172"/>
                  </a:lnTo>
                  <a:lnTo>
                    <a:pt x="540" y="172"/>
                  </a:lnTo>
                  <a:lnTo>
                    <a:pt x="540" y="174"/>
                  </a:lnTo>
                  <a:lnTo>
                    <a:pt x="542" y="174"/>
                  </a:lnTo>
                  <a:lnTo>
                    <a:pt x="542" y="176"/>
                  </a:lnTo>
                  <a:lnTo>
                    <a:pt x="540" y="178"/>
                  </a:lnTo>
                  <a:lnTo>
                    <a:pt x="542" y="178"/>
                  </a:lnTo>
                  <a:lnTo>
                    <a:pt x="544" y="178"/>
                  </a:lnTo>
                  <a:lnTo>
                    <a:pt x="546" y="178"/>
                  </a:lnTo>
                  <a:lnTo>
                    <a:pt x="546" y="180"/>
                  </a:lnTo>
                  <a:lnTo>
                    <a:pt x="546" y="182"/>
                  </a:lnTo>
                  <a:lnTo>
                    <a:pt x="544" y="182"/>
                  </a:lnTo>
                  <a:lnTo>
                    <a:pt x="544" y="184"/>
                  </a:lnTo>
                  <a:lnTo>
                    <a:pt x="544" y="186"/>
                  </a:lnTo>
                  <a:lnTo>
                    <a:pt x="546" y="188"/>
                  </a:lnTo>
                  <a:lnTo>
                    <a:pt x="544" y="188"/>
                  </a:lnTo>
                  <a:lnTo>
                    <a:pt x="544" y="190"/>
                  </a:lnTo>
                  <a:lnTo>
                    <a:pt x="544" y="192"/>
                  </a:lnTo>
                  <a:lnTo>
                    <a:pt x="544" y="192"/>
                  </a:lnTo>
                  <a:lnTo>
                    <a:pt x="544" y="199"/>
                  </a:lnTo>
                  <a:lnTo>
                    <a:pt x="546" y="199"/>
                  </a:lnTo>
                  <a:lnTo>
                    <a:pt x="546" y="196"/>
                  </a:lnTo>
                  <a:lnTo>
                    <a:pt x="548" y="199"/>
                  </a:lnTo>
                  <a:lnTo>
                    <a:pt x="550" y="201"/>
                  </a:lnTo>
                  <a:lnTo>
                    <a:pt x="552" y="201"/>
                  </a:lnTo>
                  <a:lnTo>
                    <a:pt x="552" y="203"/>
                  </a:lnTo>
                  <a:lnTo>
                    <a:pt x="552" y="205"/>
                  </a:lnTo>
                  <a:lnTo>
                    <a:pt x="552" y="213"/>
                  </a:lnTo>
                  <a:lnTo>
                    <a:pt x="552" y="215"/>
                  </a:lnTo>
                  <a:lnTo>
                    <a:pt x="552" y="215"/>
                  </a:lnTo>
                  <a:lnTo>
                    <a:pt x="552" y="217"/>
                  </a:lnTo>
                  <a:lnTo>
                    <a:pt x="554" y="217"/>
                  </a:lnTo>
                  <a:lnTo>
                    <a:pt x="556" y="219"/>
                  </a:lnTo>
                  <a:lnTo>
                    <a:pt x="556" y="221"/>
                  </a:lnTo>
                  <a:lnTo>
                    <a:pt x="556" y="223"/>
                  </a:lnTo>
                  <a:lnTo>
                    <a:pt x="556" y="225"/>
                  </a:lnTo>
                  <a:lnTo>
                    <a:pt x="558" y="227"/>
                  </a:lnTo>
                  <a:lnTo>
                    <a:pt x="560" y="229"/>
                  </a:lnTo>
                  <a:lnTo>
                    <a:pt x="562" y="231"/>
                  </a:lnTo>
                  <a:lnTo>
                    <a:pt x="564" y="231"/>
                  </a:lnTo>
                  <a:lnTo>
                    <a:pt x="566" y="233"/>
                  </a:lnTo>
                  <a:lnTo>
                    <a:pt x="568" y="233"/>
                  </a:lnTo>
                  <a:lnTo>
                    <a:pt x="568" y="235"/>
                  </a:lnTo>
                  <a:lnTo>
                    <a:pt x="570" y="235"/>
                  </a:lnTo>
                  <a:lnTo>
                    <a:pt x="570" y="237"/>
                  </a:lnTo>
                  <a:lnTo>
                    <a:pt x="568" y="237"/>
                  </a:lnTo>
                  <a:lnTo>
                    <a:pt x="568" y="239"/>
                  </a:lnTo>
                  <a:lnTo>
                    <a:pt x="566" y="239"/>
                  </a:lnTo>
                  <a:lnTo>
                    <a:pt x="566" y="241"/>
                  </a:lnTo>
                  <a:lnTo>
                    <a:pt x="566" y="241"/>
                  </a:lnTo>
                  <a:lnTo>
                    <a:pt x="568" y="241"/>
                  </a:lnTo>
                  <a:lnTo>
                    <a:pt x="570" y="241"/>
                  </a:lnTo>
                  <a:lnTo>
                    <a:pt x="572" y="241"/>
                  </a:lnTo>
                  <a:lnTo>
                    <a:pt x="572" y="243"/>
                  </a:lnTo>
                  <a:lnTo>
                    <a:pt x="572" y="245"/>
                  </a:lnTo>
                  <a:lnTo>
                    <a:pt x="574" y="245"/>
                  </a:lnTo>
                  <a:lnTo>
                    <a:pt x="574" y="243"/>
                  </a:lnTo>
                  <a:lnTo>
                    <a:pt x="576" y="243"/>
                  </a:lnTo>
                  <a:lnTo>
                    <a:pt x="578" y="243"/>
                  </a:lnTo>
                  <a:lnTo>
                    <a:pt x="578" y="245"/>
                  </a:lnTo>
                  <a:lnTo>
                    <a:pt x="578" y="247"/>
                  </a:lnTo>
                  <a:lnTo>
                    <a:pt x="578" y="249"/>
                  </a:lnTo>
                  <a:lnTo>
                    <a:pt x="578" y="251"/>
                  </a:lnTo>
                  <a:lnTo>
                    <a:pt x="578" y="253"/>
                  </a:lnTo>
                  <a:lnTo>
                    <a:pt x="576" y="253"/>
                  </a:lnTo>
                  <a:lnTo>
                    <a:pt x="578" y="255"/>
                  </a:lnTo>
                  <a:lnTo>
                    <a:pt x="580" y="255"/>
                  </a:lnTo>
                  <a:lnTo>
                    <a:pt x="580" y="257"/>
                  </a:lnTo>
                  <a:lnTo>
                    <a:pt x="580" y="259"/>
                  </a:lnTo>
                  <a:lnTo>
                    <a:pt x="582" y="259"/>
                  </a:lnTo>
                  <a:lnTo>
                    <a:pt x="584" y="257"/>
                  </a:lnTo>
                  <a:lnTo>
                    <a:pt x="584" y="259"/>
                  </a:lnTo>
                  <a:lnTo>
                    <a:pt x="582" y="259"/>
                  </a:lnTo>
                  <a:lnTo>
                    <a:pt x="582" y="261"/>
                  </a:lnTo>
                  <a:lnTo>
                    <a:pt x="584" y="263"/>
                  </a:lnTo>
                  <a:lnTo>
                    <a:pt x="586" y="263"/>
                  </a:lnTo>
                  <a:lnTo>
                    <a:pt x="588" y="263"/>
                  </a:lnTo>
                  <a:lnTo>
                    <a:pt x="590" y="261"/>
                  </a:lnTo>
                  <a:lnTo>
                    <a:pt x="592" y="261"/>
                  </a:lnTo>
                  <a:lnTo>
                    <a:pt x="592" y="263"/>
                  </a:lnTo>
                  <a:lnTo>
                    <a:pt x="594" y="263"/>
                  </a:lnTo>
                  <a:lnTo>
                    <a:pt x="596" y="263"/>
                  </a:lnTo>
                  <a:lnTo>
                    <a:pt x="598" y="263"/>
                  </a:lnTo>
                  <a:lnTo>
                    <a:pt x="600" y="263"/>
                  </a:lnTo>
                  <a:lnTo>
                    <a:pt x="600" y="261"/>
                  </a:lnTo>
                  <a:lnTo>
                    <a:pt x="600" y="261"/>
                  </a:lnTo>
                  <a:lnTo>
                    <a:pt x="600" y="263"/>
                  </a:lnTo>
                  <a:lnTo>
                    <a:pt x="602" y="265"/>
                  </a:lnTo>
                  <a:lnTo>
                    <a:pt x="604" y="265"/>
                  </a:lnTo>
                  <a:lnTo>
                    <a:pt x="604" y="267"/>
                  </a:lnTo>
                  <a:lnTo>
                    <a:pt x="606" y="267"/>
                  </a:lnTo>
                  <a:lnTo>
                    <a:pt x="606" y="269"/>
                  </a:lnTo>
                  <a:lnTo>
                    <a:pt x="606" y="267"/>
                  </a:lnTo>
                  <a:lnTo>
                    <a:pt x="608" y="267"/>
                  </a:lnTo>
                  <a:lnTo>
                    <a:pt x="610" y="267"/>
                  </a:lnTo>
                  <a:lnTo>
                    <a:pt x="610" y="269"/>
                  </a:lnTo>
                  <a:lnTo>
                    <a:pt x="612" y="269"/>
                  </a:lnTo>
                  <a:lnTo>
                    <a:pt x="612" y="271"/>
                  </a:lnTo>
                  <a:lnTo>
                    <a:pt x="614" y="271"/>
                  </a:lnTo>
                  <a:lnTo>
                    <a:pt x="616" y="271"/>
                  </a:lnTo>
                  <a:lnTo>
                    <a:pt x="618" y="271"/>
                  </a:lnTo>
                  <a:lnTo>
                    <a:pt x="618" y="273"/>
                  </a:lnTo>
                  <a:lnTo>
                    <a:pt x="618" y="275"/>
                  </a:lnTo>
                  <a:lnTo>
                    <a:pt x="618" y="277"/>
                  </a:lnTo>
                  <a:lnTo>
                    <a:pt x="616" y="277"/>
                  </a:lnTo>
                  <a:lnTo>
                    <a:pt x="614" y="279"/>
                  </a:lnTo>
                  <a:lnTo>
                    <a:pt x="614" y="281"/>
                  </a:lnTo>
                  <a:lnTo>
                    <a:pt x="616" y="283"/>
                  </a:lnTo>
                  <a:lnTo>
                    <a:pt x="616" y="285"/>
                  </a:lnTo>
                  <a:lnTo>
                    <a:pt x="618" y="285"/>
                  </a:lnTo>
                  <a:lnTo>
                    <a:pt x="618" y="287"/>
                  </a:lnTo>
                  <a:lnTo>
                    <a:pt x="620" y="289"/>
                  </a:lnTo>
                  <a:lnTo>
                    <a:pt x="620" y="289"/>
                  </a:lnTo>
                  <a:lnTo>
                    <a:pt x="620" y="291"/>
                  </a:lnTo>
                  <a:lnTo>
                    <a:pt x="620" y="293"/>
                  </a:lnTo>
                  <a:lnTo>
                    <a:pt x="622" y="293"/>
                  </a:lnTo>
                  <a:lnTo>
                    <a:pt x="624" y="293"/>
                  </a:lnTo>
                  <a:lnTo>
                    <a:pt x="624" y="295"/>
                  </a:lnTo>
                  <a:lnTo>
                    <a:pt x="624" y="297"/>
                  </a:lnTo>
                  <a:lnTo>
                    <a:pt x="624" y="299"/>
                  </a:lnTo>
                  <a:lnTo>
                    <a:pt x="626" y="299"/>
                  </a:lnTo>
                  <a:lnTo>
                    <a:pt x="628" y="299"/>
                  </a:lnTo>
                  <a:lnTo>
                    <a:pt x="628" y="297"/>
                  </a:lnTo>
                  <a:lnTo>
                    <a:pt x="628" y="299"/>
                  </a:lnTo>
                  <a:lnTo>
                    <a:pt x="628" y="301"/>
                  </a:lnTo>
                  <a:lnTo>
                    <a:pt x="628" y="303"/>
                  </a:lnTo>
                  <a:lnTo>
                    <a:pt x="628" y="305"/>
                  </a:lnTo>
                  <a:lnTo>
                    <a:pt x="628" y="307"/>
                  </a:lnTo>
                  <a:lnTo>
                    <a:pt x="628" y="309"/>
                  </a:lnTo>
                  <a:lnTo>
                    <a:pt x="630" y="309"/>
                  </a:lnTo>
                  <a:lnTo>
                    <a:pt x="630" y="311"/>
                  </a:lnTo>
                  <a:lnTo>
                    <a:pt x="632" y="309"/>
                  </a:lnTo>
                  <a:lnTo>
                    <a:pt x="632" y="311"/>
                  </a:lnTo>
                  <a:lnTo>
                    <a:pt x="632" y="313"/>
                  </a:lnTo>
                  <a:lnTo>
                    <a:pt x="634" y="313"/>
                  </a:lnTo>
                  <a:lnTo>
                    <a:pt x="634" y="315"/>
                  </a:lnTo>
                  <a:lnTo>
                    <a:pt x="634" y="317"/>
                  </a:lnTo>
                  <a:lnTo>
                    <a:pt x="634" y="319"/>
                  </a:lnTo>
                  <a:lnTo>
                    <a:pt x="634" y="321"/>
                  </a:lnTo>
                  <a:lnTo>
                    <a:pt x="634" y="323"/>
                  </a:lnTo>
                  <a:lnTo>
                    <a:pt x="634" y="325"/>
                  </a:lnTo>
                  <a:lnTo>
                    <a:pt x="632" y="325"/>
                  </a:lnTo>
                  <a:lnTo>
                    <a:pt x="632" y="327"/>
                  </a:lnTo>
                  <a:lnTo>
                    <a:pt x="632" y="329"/>
                  </a:lnTo>
                  <a:lnTo>
                    <a:pt x="634" y="329"/>
                  </a:lnTo>
                  <a:lnTo>
                    <a:pt x="636" y="331"/>
                  </a:lnTo>
                  <a:lnTo>
                    <a:pt x="638" y="331"/>
                  </a:lnTo>
                  <a:lnTo>
                    <a:pt x="638" y="329"/>
                  </a:lnTo>
                  <a:lnTo>
                    <a:pt x="640" y="331"/>
                  </a:lnTo>
                  <a:lnTo>
                    <a:pt x="640" y="333"/>
                  </a:lnTo>
                  <a:lnTo>
                    <a:pt x="638" y="333"/>
                  </a:lnTo>
                  <a:lnTo>
                    <a:pt x="636" y="333"/>
                  </a:lnTo>
                  <a:lnTo>
                    <a:pt x="636" y="335"/>
                  </a:lnTo>
                  <a:lnTo>
                    <a:pt x="636" y="337"/>
                  </a:lnTo>
                  <a:lnTo>
                    <a:pt x="638" y="337"/>
                  </a:lnTo>
                  <a:lnTo>
                    <a:pt x="636" y="337"/>
                  </a:lnTo>
                  <a:lnTo>
                    <a:pt x="634" y="341"/>
                  </a:lnTo>
                  <a:lnTo>
                    <a:pt x="634" y="343"/>
                  </a:lnTo>
                  <a:lnTo>
                    <a:pt x="634" y="345"/>
                  </a:lnTo>
                  <a:lnTo>
                    <a:pt x="636" y="345"/>
                  </a:lnTo>
                  <a:lnTo>
                    <a:pt x="640" y="347"/>
                  </a:lnTo>
                  <a:lnTo>
                    <a:pt x="642" y="347"/>
                  </a:lnTo>
                  <a:lnTo>
                    <a:pt x="640" y="347"/>
                  </a:lnTo>
                  <a:lnTo>
                    <a:pt x="640" y="349"/>
                  </a:lnTo>
                  <a:lnTo>
                    <a:pt x="642" y="347"/>
                  </a:lnTo>
                  <a:lnTo>
                    <a:pt x="644" y="347"/>
                  </a:lnTo>
                  <a:lnTo>
                    <a:pt x="646" y="349"/>
                  </a:lnTo>
                  <a:lnTo>
                    <a:pt x="644" y="349"/>
                  </a:lnTo>
                  <a:lnTo>
                    <a:pt x="642" y="349"/>
                  </a:lnTo>
                  <a:lnTo>
                    <a:pt x="642" y="351"/>
                  </a:lnTo>
                  <a:lnTo>
                    <a:pt x="640" y="357"/>
                  </a:lnTo>
                  <a:lnTo>
                    <a:pt x="642" y="359"/>
                  </a:lnTo>
                  <a:lnTo>
                    <a:pt x="644" y="359"/>
                  </a:lnTo>
                  <a:lnTo>
                    <a:pt x="646" y="359"/>
                  </a:lnTo>
                  <a:lnTo>
                    <a:pt x="646" y="357"/>
                  </a:lnTo>
                  <a:lnTo>
                    <a:pt x="648" y="357"/>
                  </a:lnTo>
                  <a:lnTo>
                    <a:pt x="648" y="359"/>
                  </a:lnTo>
                  <a:lnTo>
                    <a:pt x="648" y="361"/>
                  </a:lnTo>
                  <a:lnTo>
                    <a:pt x="646" y="361"/>
                  </a:lnTo>
                  <a:lnTo>
                    <a:pt x="646" y="363"/>
                  </a:lnTo>
                  <a:lnTo>
                    <a:pt x="648" y="365"/>
                  </a:lnTo>
                  <a:lnTo>
                    <a:pt x="648" y="365"/>
                  </a:lnTo>
                  <a:lnTo>
                    <a:pt x="648" y="367"/>
                  </a:lnTo>
                  <a:lnTo>
                    <a:pt x="648" y="369"/>
                  </a:lnTo>
                  <a:lnTo>
                    <a:pt x="648" y="371"/>
                  </a:lnTo>
                  <a:lnTo>
                    <a:pt x="648" y="373"/>
                  </a:lnTo>
                  <a:lnTo>
                    <a:pt x="648" y="375"/>
                  </a:lnTo>
                  <a:lnTo>
                    <a:pt x="650" y="375"/>
                  </a:lnTo>
                  <a:lnTo>
                    <a:pt x="648" y="377"/>
                  </a:lnTo>
                  <a:lnTo>
                    <a:pt x="648" y="375"/>
                  </a:lnTo>
                  <a:lnTo>
                    <a:pt x="648" y="375"/>
                  </a:lnTo>
                  <a:lnTo>
                    <a:pt x="646" y="375"/>
                  </a:lnTo>
                  <a:lnTo>
                    <a:pt x="646" y="377"/>
                  </a:lnTo>
                  <a:lnTo>
                    <a:pt x="648" y="377"/>
                  </a:lnTo>
                  <a:lnTo>
                    <a:pt x="648" y="379"/>
                  </a:lnTo>
                  <a:lnTo>
                    <a:pt x="648" y="381"/>
                  </a:lnTo>
                  <a:lnTo>
                    <a:pt x="648" y="383"/>
                  </a:lnTo>
                  <a:lnTo>
                    <a:pt x="648" y="383"/>
                  </a:lnTo>
                  <a:lnTo>
                    <a:pt x="648" y="381"/>
                  </a:lnTo>
                  <a:lnTo>
                    <a:pt x="650" y="381"/>
                  </a:lnTo>
                  <a:lnTo>
                    <a:pt x="650" y="379"/>
                  </a:lnTo>
                  <a:lnTo>
                    <a:pt x="650" y="377"/>
                  </a:lnTo>
                  <a:lnTo>
                    <a:pt x="650" y="379"/>
                  </a:lnTo>
                  <a:lnTo>
                    <a:pt x="652" y="379"/>
                  </a:lnTo>
                  <a:lnTo>
                    <a:pt x="654" y="381"/>
                  </a:lnTo>
                  <a:lnTo>
                    <a:pt x="654" y="383"/>
                  </a:lnTo>
                  <a:lnTo>
                    <a:pt x="654" y="385"/>
                  </a:lnTo>
                  <a:lnTo>
                    <a:pt x="652" y="385"/>
                  </a:lnTo>
                  <a:lnTo>
                    <a:pt x="652" y="387"/>
                  </a:lnTo>
                  <a:lnTo>
                    <a:pt x="650" y="387"/>
                  </a:lnTo>
                  <a:lnTo>
                    <a:pt x="650" y="389"/>
                  </a:lnTo>
                  <a:lnTo>
                    <a:pt x="652" y="389"/>
                  </a:lnTo>
                  <a:lnTo>
                    <a:pt x="652" y="391"/>
                  </a:lnTo>
                  <a:lnTo>
                    <a:pt x="654" y="391"/>
                  </a:lnTo>
                  <a:lnTo>
                    <a:pt x="654" y="393"/>
                  </a:lnTo>
                  <a:lnTo>
                    <a:pt x="654" y="395"/>
                  </a:lnTo>
                  <a:lnTo>
                    <a:pt x="652" y="397"/>
                  </a:lnTo>
                  <a:lnTo>
                    <a:pt x="652" y="395"/>
                  </a:lnTo>
                  <a:lnTo>
                    <a:pt x="650" y="395"/>
                  </a:lnTo>
                  <a:lnTo>
                    <a:pt x="650" y="397"/>
                  </a:lnTo>
                  <a:lnTo>
                    <a:pt x="652" y="399"/>
                  </a:lnTo>
                  <a:lnTo>
                    <a:pt x="652" y="401"/>
                  </a:lnTo>
                  <a:lnTo>
                    <a:pt x="652" y="403"/>
                  </a:lnTo>
                  <a:lnTo>
                    <a:pt x="652" y="405"/>
                  </a:lnTo>
                  <a:lnTo>
                    <a:pt x="654" y="405"/>
                  </a:lnTo>
                  <a:lnTo>
                    <a:pt x="654" y="407"/>
                  </a:lnTo>
                  <a:lnTo>
                    <a:pt x="654" y="409"/>
                  </a:lnTo>
                  <a:lnTo>
                    <a:pt x="656" y="409"/>
                  </a:lnTo>
                  <a:lnTo>
                    <a:pt x="656" y="411"/>
                  </a:lnTo>
                  <a:lnTo>
                    <a:pt x="656" y="413"/>
                  </a:lnTo>
                  <a:lnTo>
                    <a:pt x="654" y="413"/>
                  </a:lnTo>
                  <a:lnTo>
                    <a:pt x="654" y="415"/>
                  </a:lnTo>
                  <a:lnTo>
                    <a:pt x="656" y="415"/>
                  </a:lnTo>
                  <a:lnTo>
                    <a:pt x="658" y="417"/>
                  </a:lnTo>
                  <a:lnTo>
                    <a:pt x="660" y="415"/>
                  </a:lnTo>
                  <a:lnTo>
                    <a:pt x="660" y="417"/>
                  </a:lnTo>
                  <a:lnTo>
                    <a:pt x="662" y="417"/>
                  </a:lnTo>
                  <a:lnTo>
                    <a:pt x="662" y="419"/>
                  </a:lnTo>
                  <a:lnTo>
                    <a:pt x="664" y="421"/>
                  </a:lnTo>
                  <a:lnTo>
                    <a:pt x="662" y="423"/>
                  </a:lnTo>
                  <a:lnTo>
                    <a:pt x="660" y="423"/>
                  </a:lnTo>
                  <a:lnTo>
                    <a:pt x="660" y="425"/>
                  </a:lnTo>
                  <a:lnTo>
                    <a:pt x="660" y="427"/>
                  </a:lnTo>
                  <a:lnTo>
                    <a:pt x="660" y="429"/>
                  </a:lnTo>
                  <a:lnTo>
                    <a:pt x="660" y="431"/>
                  </a:lnTo>
                  <a:lnTo>
                    <a:pt x="662" y="429"/>
                  </a:lnTo>
                  <a:lnTo>
                    <a:pt x="664" y="427"/>
                  </a:lnTo>
                  <a:lnTo>
                    <a:pt x="664" y="429"/>
                  </a:lnTo>
                  <a:lnTo>
                    <a:pt x="664" y="431"/>
                  </a:lnTo>
                  <a:lnTo>
                    <a:pt x="664" y="433"/>
                  </a:lnTo>
                  <a:lnTo>
                    <a:pt x="664" y="433"/>
                  </a:lnTo>
                  <a:lnTo>
                    <a:pt x="666" y="433"/>
                  </a:lnTo>
                  <a:lnTo>
                    <a:pt x="668" y="433"/>
                  </a:lnTo>
                  <a:lnTo>
                    <a:pt x="668" y="435"/>
                  </a:lnTo>
                  <a:lnTo>
                    <a:pt x="670" y="435"/>
                  </a:lnTo>
                  <a:lnTo>
                    <a:pt x="670" y="437"/>
                  </a:lnTo>
                  <a:lnTo>
                    <a:pt x="668" y="437"/>
                  </a:lnTo>
                  <a:lnTo>
                    <a:pt x="666" y="437"/>
                  </a:lnTo>
                  <a:lnTo>
                    <a:pt x="666" y="439"/>
                  </a:lnTo>
                  <a:lnTo>
                    <a:pt x="668" y="439"/>
                  </a:lnTo>
                  <a:lnTo>
                    <a:pt x="668" y="441"/>
                  </a:lnTo>
                  <a:lnTo>
                    <a:pt x="668" y="443"/>
                  </a:lnTo>
                  <a:lnTo>
                    <a:pt x="670" y="443"/>
                  </a:lnTo>
                  <a:lnTo>
                    <a:pt x="668" y="445"/>
                  </a:lnTo>
                  <a:lnTo>
                    <a:pt x="666" y="445"/>
                  </a:lnTo>
                  <a:lnTo>
                    <a:pt x="666" y="447"/>
                  </a:lnTo>
                  <a:lnTo>
                    <a:pt x="668" y="447"/>
                  </a:lnTo>
                  <a:lnTo>
                    <a:pt x="668" y="449"/>
                  </a:lnTo>
                  <a:lnTo>
                    <a:pt x="670" y="451"/>
                  </a:lnTo>
                  <a:lnTo>
                    <a:pt x="672" y="451"/>
                  </a:lnTo>
                  <a:lnTo>
                    <a:pt x="674" y="451"/>
                  </a:lnTo>
                  <a:lnTo>
                    <a:pt x="674" y="453"/>
                  </a:lnTo>
                  <a:lnTo>
                    <a:pt x="672" y="453"/>
                  </a:lnTo>
                  <a:lnTo>
                    <a:pt x="672" y="455"/>
                  </a:lnTo>
                  <a:lnTo>
                    <a:pt x="672" y="457"/>
                  </a:lnTo>
                  <a:lnTo>
                    <a:pt x="674" y="457"/>
                  </a:lnTo>
                  <a:lnTo>
                    <a:pt x="674" y="459"/>
                  </a:lnTo>
                  <a:lnTo>
                    <a:pt x="674" y="461"/>
                  </a:lnTo>
                  <a:lnTo>
                    <a:pt x="674" y="463"/>
                  </a:lnTo>
                  <a:lnTo>
                    <a:pt x="676" y="463"/>
                  </a:lnTo>
                  <a:lnTo>
                    <a:pt x="678" y="465"/>
                  </a:lnTo>
                  <a:lnTo>
                    <a:pt x="678" y="467"/>
                  </a:lnTo>
                  <a:lnTo>
                    <a:pt x="680" y="467"/>
                  </a:lnTo>
                  <a:lnTo>
                    <a:pt x="680" y="469"/>
                  </a:lnTo>
                  <a:lnTo>
                    <a:pt x="678" y="469"/>
                  </a:lnTo>
                  <a:lnTo>
                    <a:pt x="678" y="471"/>
                  </a:lnTo>
                  <a:lnTo>
                    <a:pt x="678" y="473"/>
                  </a:lnTo>
                  <a:lnTo>
                    <a:pt x="680" y="473"/>
                  </a:lnTo>
                  <a:lnTo>
                    <a:pt x="682" y="475"/>
                  </a:lnTo>
                  <a:lnTo>
                    <a:pt x="682" y="477"/>
                  </a:lnTo>
                  <a:lnTo>
                    <a:pt x="680" y="477"/>
                  </a:lnTo>
                  <a:lnTo>
                    <a:pt x="680" y="479"/>
                  </a:lnTo>
                  <a:lnTo>
                    <a:pt x="682" y="479"/>
                  </a:lnTo>
                  <a:lnTo>
                    <a:pt x="682" y="481"/>
                  </a:lnTo>
                  <a:lnTo>
                    <a:pt x="682" y="481"/>
                  </a:lnTo>
                  <a:lnTo>
                    <a:pt x="684" y="483"/>
                  </a:lnTo>
                  <a:lnTo>
                    <a:pt x="686" y="483"/>
                  </a:lnTo>
                  <a:lnTo>
                    <a:pt x="688" y="495"/>
                  </a:lnTo>
                  <a:lnTo>
                    <a:pt x="688" y="497"/>
                  </a:lnTo>
                  <a:lnTo>
                    <a:pt x="690" y="497"/>
                  </a:lnTo>
                  <a:lnTo>
                    <a:pt x="690" y="505"/>
                  </a:lnTo>
                  <a:lnTo>
                    <a:pt x="690" y="507"/>
                  </a:lnTo>
                  <a:lnTo>
                    <a:pt x="690" y="509"/>
                  </a:lnTo>
                  <a:lnTo>
                    <a:pt x="692" y="509"/>
                  </a:lnTo>
                  <a:lnTo>
                    <a:pt x="692" y="507"/>
                  </a:lnTo>
                  <a:lnTo>
                    <a:pt x="694" y="507"/>
                  </a:lnTo>
                  <a:lnTo>
                    <a:pt x="696" y="509"/>
                  </a:lnTo>
                  <a:lnTo>
                    <a:pt x="694" y="509"/>
                  </a:lnTo>
                  <a:lnTo>
                    <a:pt x="694" y="511"/>
                  </a:lnTo>
                  <a:lnTo>
                    <a:pt x="696" y="511"/>
                  </a:lnTo>
                  <a:lnTo>
                    <a:pt x="696" y="513"/>
                  </a:lnTo>
                  <a:lnTo>
                    <a:pt x="696" y="513"/>
                  </a:lnTo>
                  <a:lnTo>
                    <a:pt x="698" y="513"/>
                  </a:lnTo>
                  <a:lnTo>
                    <a:pt x="698" y="515"/>
                  </a:lnTo>
                  <a:lnTo>
                    <a:pt x="700" y="515"/>
                  </a:lnTo>
                  <a:lnTo>
                    <a:pt x="700" y="517"/>
                  </a:lnTo>
                  <a:lnTo>
                    <a:pt x="702" y="519"/>
                  </a:lnTo>
                  <a:lnTo>
                    <a:pt x="702" y="521"/>
                  </a:lnTo>
                  <a:lnTo>
                    <a:pt x="702" y="523"/>
                  </a:lnTo>
                  <a:lnTo>
                    <a:pt x="702" y="525"/>
                  </a:lnTo>
                  <a:lnTo>
                    <a:pt x="702" y="527"/>
                  </a:lnTo>
                  <a:lnTo>
                    <a:pt x="704" y="527"/>
                  </a:lnTo>
                  <a:lnTo>
                    <a:pt x="704" y="529"/>
                  </a:lnTo>
                  <a:lnTo>
                    <a:pt x="706" y="529"/>
                  </a:lnTo>
                  <a:lnTo>
                    <a:pt x="706" y="531"/>
                  </a:lnTo>
                  <a:lnTo>
                    <a:pt x="706" y="533"/>
                  </a:lnTo>
                  <a:lnTo>
                    <a:pt x="708" y="533"/>
                  </a:lnTo>
                  <a:lnTo>
                    <a:pt x="710" y="535"/>
                  </a:lnTo>
                  <a:lnTo>
                    <a:pt x="710" y="537"/>
                  </a:lnTo>
                  <a:lnTo>
                    <a:pt x="710" y="539"/>
                  </a:lnTo>
                  <a:lnTo>
                    <a:pt x="710" y="541"/>
                  </a:lnTo>
                  <a:lnTo>
                    <a:pt x="712" y="541"/>
                  </a:lnTo>
                  <a:lnTo>
                    <a:pt x="712" y="539"/>
                  </a:lnTo>
                  <a:lnTo>
                    <a:pt x="714" y="539"/>
                  </a:lnTo>
                  <a:lnTo>
                    <a:pt x="716" y="541"/>
                  </a:lnTo>
                  <a:lnTo>
                    <a:pt x="714" y="541"/>
                  </a:lnTo>
                  <a:lnTo>
                    <a:pt x="714" y="543"/>
                  </a:lnTo>
                  <a:lnTo>
                    <a:pt x="714" y="545"/>
                  </a:lnTo>
                  <a:lnTo>
                    <a:pt x="716" y="545"/>
                  </a:lnTo>
                  <a:lnTo>
                    <a:pt x="718" y="545"/>
                  </a:lnTo>
                  <a:lnTo>
                    <a:pt x="720" y="545"/>
                  </a:lnTo>
                  <a:lnTo>
                    <a:pt x="720" y="547"/>
                  </a:lnTo>
                  <a:lnTo>
                    <a:pt x="718" y="547"/>
                  </a:lnTo>
                  <a:lnTo>
                    <a:pt x="718" y="549"/>
                  </a:lnTo>
                  <a:lnTo>
                    <a:pt x="718" y="551"/>
                  </a:lnTo>
                  <a:lnTo>
                    <a:pt x="718" y="553"/>
                  </a:lnTo>
                  <a:lnTo>
                    <a:pt x="720" y="553"/>
                  </a:lnTo>
                  <a:lnTo>
                    <a:pt x="720" y="555"/>
                  </a:lnTo>
                  <a:lnTo>
                    <a:pt x="718" y="555"/>
                  </a:lnTo>
                  <a:lnTo>
                    <a:pt x="716" y="557"/>
                  </a:lnTo>
                  <a:lnTo>
                    <a:pt x="718" y="557"/>
                  </a:lnTo>
                  <a:lnTo>
                    <a:pt x="720" y="557"/>
                  </a:lnTo>
                  <a:lnTo>
                    <a:pt x="722" y="557"/>
                  </a:lnTo>
                  <a:lnTo>
                    <a:pt x="724" y="559"/>
                  </a:lnTo>
                  <a:lnTo>
                    <a:pt x="722" y="559"/>
                  </a:lnTo>
                  <a:lnTo>
                    <a:pt x="722" y="561"/>
                  </a:lnTo>
                  <a:lnTo>
                    <a:pt x="722" y="563"/>
                  </a:lnTo>
                  <a:lnTo>
                    <a:pt x="720" y="563"/>
                  </a:lnTo>
                  <a:lnTo>
                    <a:pt x="720" y="565"/>
                  </a:lnTo>
                  <a:lnTo>
                    <a:pt x="722" y="565"/>
                  </a:lnTo>
                  <a:lnTo>
                    <a:pt x="724" y="565"/>
                  </a:lnTo>
                  <a:lnTo>
                    <a:pt x="724" y="567"/>
                  </a:lnTo>
                  <a:lnTo>
                    <a:pt x="724" y="569"/>
                  </a:lnTo>
                  <a:lnTo>
                    <a:pt x="722" y="571"/>
                  </a:lnTo>
                  <a:lnTo>
                    <a:pt x="722" y="573"/>
                  </a:lnTo>
                  <a:lnTo>
                    <a:pt x="722" y="575"/>
                  </a:lnTo>
                  <a:lnTo>
                    <a:pt x="722" y="577"/>
                  </a:lnTo>
                  <a:lnTo>
                    <a:pt x="720" y="577"/>
                  </a:lnTo>
                  <a:lnTo>
                    <a:pt x="718" y="577"/>
                  </a:lnTo>
                  <a:lnTo>
                    <a:pt x="720" y="577"/>
                  </a:lnTo>
                  <a:lnTo>
                    <a:pt x="720" y="579"/>
                  </a:lnTo>
                  <a:lnTo>
                    <a:pt x="722" y="581"/>
                  </a:lnTo>
                  <a:lnTo>
                    <a:pt x="720" y="581"/>
                  </a:lnTo>
                  <a:lnTo>
                    <a:pt x="718" y="583"/>
                  </a:lnTo>
                  <a:lnTo>
                    <a:pt x="718" y="585"/>
                  </a:lnTo>
                  <a:lnTo>
                    <a:pt x="718" y="587"/>
                  </a:lnTo>
                  <a:lnTo>
                    <a:pt x="720" y="589"/>
                  </a:lnTo>
                  <a:lnTo>
                    <a:pt x="720" y="591"/>
                  </a:lnTo>
                  <a:lnTo>
                    <a:pt x="722" y="591"/>
                  </a:lnTo>
                  <a:lnTo>
                    <a:pt x="722" y="593"/>
                  </a:lnTo>
                  <a:lnTo>
                    <a:pt x="720" y="595"/>
                  </a:lnTo>
                  <a:lnTo>
                    <a:pt x="722" y="595"/>
                  </a:lnTo>
                  <a:lnTo>
                    <a:pt x="722" y="597"/>
                  </a:lnTo>
                  <a:lnTo>
                    <a:pt x="724" y="597"/>
                  </a:lnTo>
                  <a:lnTo>
                    <a:pt x="724" y="599"/>
                  </a:lnTo>
                  <a:lnTo>
                    <a:pt x="722" y="601"/>
                  </a:lnTo>
                  <a:lnTo>
                    <a:pt x="722" y="603"/>
                  </a:lnTo>
                  <a:lnTo>
                    <a:pt x="720" y="605"/>
                  </a:lnTo>
                  <a:lnTo>
                    <a:pt x="720" y="607"/>
                  </a:lnTo>
                  <a:lnTo>
                    <a:pt x="720" y="609"/>
                  </a:lnTo>
                  <a:lnTo>
                    <a:pt x="722" y="609"/>
                  </a:lnTo>
                  <a:lnTo>
                    <a:pt x="720" y="611"/>
                  </a:lnTo>
                  <a:lnTo>
                    <a:pt x="720" y="613"/>
                  </a:lnTo>
                  <a:lnTo>
                    <a:pt x="722" y="613"/>
                  </a:lnTo>
                  <a:lnTo>
                    <a:pt x="724" y="613"/>
                  </a:lnTo>
                  <a:lnTo>
                    <a:pt x="724" y="615"/>
                  </a:lnTo>
                  <a:lnTo>
                    <a:pt x="724" y="617"/>
                  </a:lnTo>
                  <a:lnTo>
                    <a:pt x="726" y="619"/>
                  </a:lnTo>
                  <a:lnTo>
                    <a:pt x="726" y="621"/>
                  </a:lnTo>
                  <a:lnTo>
                    <a:pt x="724" y="621"/>
                  </a:lnTo>
                  <a:lnTo>
                    <a:pt x="724" y="623"/>
                  </a:lnTo>
                  <a:lnTo>
                    <a:pt x="726" y="623"/>
                  </a:lnTo>
                  <a:lnTo>
                    <a:pt x="726" y="625"/>
                  </a:lnTo>
                  <a:lnTo>
                    <a:pt x="726" y="625"/>
                  </a:lnTo>
                  <a:lnTo>
                    <a:pt x="728" y="625"/>
                  </a:lnTo>
                  <a:lnTo>
                    <a:pt x="728" y="627"/>
                  </a:lnTo>
                  <a:lnTo>
                    <a:pt x="728" y="629"/>
                  </a:lnTo>
                  <a:lnTo>
                    <a:pt x="730" y="629"/>
                  </a:lnTo>
                  <a:lnTo>
                    <a:pt x="730" y="637"/>
                  </a:lnTo>
                  <a:lnTo>
                    <a:pt x="730" y="639"/>
                  </a:lnTo>
                  <a:lnTo>
                    <a:pt x="732" y="641"/>
                  </a:lnTo>
                  <a:lnTo>
                    <a:pt x="734" y="641"/>
                  </a:lnTo>
                  <a:lnTo>
                    <a:pt x="734" y="643"/>
                  </a:lnTo>
                  <a:lnTo>
                    <a:pt x="736" y="645"/>
                  </a:lnTo>
                  <a:lnTo>
                    <a:pt x="734" y="653"/>
                  </a:lnTo>
                  <a:lnTo>
                    <a:pt x="732" y="655"/>
                  </a:lnTo>
                  <a:lnTo>
                    <a:pt x="734" y="655"/>
                  </a:lnTo>
                  <a:lnTo>
                    <a:pt x="736" y="655"/>
                  </a:lnTo>
                  <a:lnTo>
                    <a:pt x="736" y="657"/>
                  </a:lnTo>
                  <a:lnTo>
                    <a:pt x="734" y="657"/>
                  </a:lnTo>
                  <a:lnTo>
                    <a:pt x="734" y="659"/>
                  </a:lnTo>
                  <a:lnTo>
                    <a:pt x="734" y="661"/>
                  </a:lnTo>
                  <a:lnTo>
                    <a:pt x="736" y="661"/>
                  </a:lnTo>
                  <a:lnTo>
                    <a:pt x="736" y="663"/>
                  </a:lnTo>
                  <a:lnTo>
                    <a:pt x="736" y="665"/>
                  </a:lnTo>
                  <a:lnTo>
                    <a:pt x="736" y="667"/>
                  </a:lnTo>
                  <a:lnTo>
                    <a:pt x="738" y="667"/>
                  </a:lnTo>
                  <a:lnTo>
                    <a:pt x="736" y="669"/>
                  </a:lnTo>
                  <a:lnTo>
                    <a:pt x="734" y="669"/>
                  </a:lnTo>
                  <a:lnTo>
                    <a:pt x="734" y="671"/>
                  </a:lnTo>
                  <a:lnTo>
                    <a:pt x="736" y="671"/>
                  </a:lnTo>
                  <a:lnTo>
                    <a:pt x="736" y="673"/>
                  </a:lnTo>
                  <a:lnTo>
                    <a:pt x="738" y="673"/>
                  </a:lnTo>
                  <a:lnTo>
                    <a:pt x="750" y="663"/>
                  </a:lnTo>
                  <a:lnTo>
                    <a:pt x="752" y="663"/>
                  </a:lnTo>
                  <a:lnTo>
                    <a:pt x="754" y="665"/>
                  </a:lnTo>
                  <a:lnTo>
                    <a:pt x="756" y="665"/>
                  </a:lnTo>
                  <a:lnTo>
                    <a:pt x="758" y="665"/>
                  </a:lnTo>
                  <a:lnTo>
                    <a:pt x="758" y="667"/>
                  </a:lnTo>
                  <a:lnTo>
                    <a:pt x="760" y="667"/>
                  </a:lnTo>
                  <a:lnTo>
                    <a:pt x="760" y="669"/>
                  </a:lnTo>
                  <a:lnTo>
                    <a:pt x="760" y="671"/>
                  </a:lnTo>
                  <a:lnTo>
                    <a:pt x="762" y="671"/>
                  </a:lnTo>
                  <a:lnTo>
                    <a:pt x="762" y="673"/>
                  </a:lnTo>
                  <a:lnTo>
                    <a:pt x="764" y="673"/>
                  </a:lnTo>
                  <a:lnTo>
                    <a:pt x="764" y="675"/>
                  </a:lnTo>
                  <a:lnTo>
                    <a:pt x="766" y="677"/>
                  </a:lnTo>
                  <a:lnTo>
                    <a:pt x="766" y="679"/>
                  </a:lnTo>
                  <a:lnTo>
                    <a:pt x="768" y="681"/>
                  </a:lnTo>
                  <a:lnTo>
                    <a:pt x="768" y="683"/>
                  </a:lnTo>
                  <a:lnTo>
                    <a:pt x="768" y="685"/>
                  </a:lnTo>
                  <a:lnTo>
                    <a:pt x="768" y="687"/>
                  </a:lnTo>
                  <a:lnTo>
                    <a:pt x="768" y="689"/>
                  </a:lnTo>
                  <a:lnTo>
                    <a:pt x="768" y="691"/>
                  </a:lnTo>
                  <a:lnTo>
                    <a:pt x="770" y="693"/>
                  </a:lnTo>
                  <a:lnTo>
                    <a:pt x="770" y="695"/>
                  </a:lnTo>
                  <a:lnTo>
                    <a:pt x="770" y="697"/>
                  </a:lnTo>
                  <a:lnTo>
                    <a:pt x="772" y="699"/>
                  </a:lnTo>
                  <a:lnTo>
                    <a:pt x="772" y="701"/>
                  </a:lnTo>
                  <a:lnTo>
                    <a:pt x="772" y="703"/>
                  </a:lnTo>
                  <a:lnTo>
                    <a:pt x="774" y="703"/>
                  </a:lnTo>
                  <a:lnTo>
                    <a:pt x="774" y="705"/>
                  </a:lnTo>
                  <a:lnTo>
                    <a:pt x="776" y="705"/>
                  </a:lnTo>
                  <a:lnTo>
                    <a:pt x="776" y="707"/>
                  </a:lnTo>
                  <a:lnTo>
                    <a:pt x="776" y="709"/>
                  </a:lnTo>
                  <a:lnTo>
                    <a:pt x="778" y="709"/>
                  </a:lnTo>
                  <a:lnTo>
                    <a:pt x="780" y="711"/>
                  </a:lnTo>
                  <a:lnTo>
                    <a:pt x="782" y="713"/>
                  </a:lnTo>
                  <a:lnTo>
                    <a:pt x="784" y="713"/>
                  </a:lnTo>
                  <a:lnTo>
                    <a:pt x="784" y="715"/>
                  </a:lnTo>
                  <a:lnTo>
                    <a:pt x="786" y="717"/>
                  </a:lnTo>
                  <a:lnTo>
                    <a:pt x="786" y="719"/>
                  </a:lnTo>
                  <a:lnTo>
                    <a:pt x="788" y="719"/>
                  </a:lnTo>
                  <a:lnTo>
                    <a:pt x="788" y="721"/>
                  </a:lnTo>
                  <a:lnTo>
                    <a:pt x="788" y="721"/>
                  </a:lnTo>
                  <a:lnTo>
                    <a:pt x="790" y="723"/>
                  </a:lnTo>
                  <a:lnTo>
                    <a:pt x="790" y="725"/>
                  </a:lnTo>
                  <a:lnTo>
                    <a:pt x="790" y="727"/>
                  </a:lnTo>
                  <a:lnTo>
                    <a:pt x="790" y="729"/>
                  </a:lnTo>
                  <a:lnTo>
                    <a:pt x="792" y="729"/>
                  </a:lnTo>
                  <a:lnTo>
                    <a:pt x="792" y="731"/>
                  </a:lnTo>
                  <a:lnTo>
                    <a:pt x="792" y="733"/>
                  </a:lnTo>
                  <a:lnTo>
                    <a:pt x="792" y="735"/>
                  </a:lnTo>
                  <a:lnTo>
                    <a:pt x="792" y="737"/>
                  </a:lnTo>
                  <a:lnTo>
                    <a:pt x="792" y="739"/>
                  </a:lnTo>
                  <a:lnTo>
                    <a:pt x="792" y="741"/>
                  </a:lnTo>
                  <a:lnTo>
                    <a:pt x="792" y="743"/>
                  </a:lnTo>
                  <a:lnTo>
                    <a:pt x="792" y="745"/>
                  </a:lnTo>
                  <a:lnTo>
                    <a:pt x="792" y="747"/>
                  </a:lnTo>
                  <a:lnTo>
                    <a:pt x="792" y="749"/>
                  </a:lnTo>
                  <a:lnTo>
                    <a:pt x="792" y="751"/>
                  </a:lnTo>
                  <a:lnTo>
                    <a:pt x="792" y="753"/>
                  </a:lnTo>
                  <a:lnTo>
                    <a:pt x="792" y="755"/>
                  </a:lnTo>
                  <a:lnTo>
                    <a:pt x="792" y="757"/>
                  </a:lnTo>
                  <a:lnTo>
                    <a:pt x="792" y="759"/>
                  </a:lnTo>
                  <a:lnTo>
                    <a:pt x="792" y="761"/>
                  </a:lnTo>
                  <a:lnTo>
                    <a:pt x="792" y="763"/>
                  </a:lnTo>
                  <a:lnTo>
                    <a:pt x="792" y="767"/>
                  </a:lnTo>
                  <a:lnTo>
                    <a:pt x="792" y="769"/>
                  </a:lnTo>
                  <a:lnTo>
                    <a:pt x="792" y="769"/>
                  </a:lnTo>
                  <a:lnTo>
                    <a:pt x="792" y="771"/>
                  </a:lnTo>
                  <a:lnTo>
                    <a:pt x="794" y="773"/>
                  </a:lnTo>
                  <a:lnTo>
                    <a:pt x="794" y="775"/>
                  </a:lnTo>
                  <a:lnTo>
                    <a:pt x="796" y="777"/>
                  </a:lnTo>
                  <a:lnTo>
                    <a:pt x="796" y="779"/>
                  </a:lnTo>
                  <a:lnTo>
                    <a:pt x="796" y="781"/>
                  </a:lnTo>
                  <a:lnTo>
                    <a:pt x="794" y="783"/>
                  </a:lnTo>
                  <a:lnTo>
                    <a:pt x="794" y="785"/>
                  </a:lnTo>
                  <a:lnTo>
                    <a:pt x="794" y="787"/>
                  </a:lnTo>
                  <a:lnTo>
                    <a:pt x="792" y="787"/>
                  </a:lnTo>
                  <a:lnTo>
                    <a:pt x="792" y="789"/>
                  </a:lnTo>
                  <a:lnTo>
                    <a:pt x="792" y="791"/>
                  </a:lnTo>
                  <a:lnTo>
                    <a:pt x="792" y="793"/>
                  </a:lnTo>
                  <a:lnTo>
                    <a:pt x="792" y="795"/>
                  </a:lnTo>
                  <a:lnTo>
                    <a:pt x="792" y="797"/>
                  </a:lnTo>
                  <a:lnTo>
                    <a:pt x="792" y="805"/>
                  </a:lnTo>
                  <a:lnTo>
                    <a:pt x="792" y="807"/>
                  </a:lnTo>
                  <a:lnTo>
                    <a:pt x="792" y="811"/>
                  </a:lnTo>
                  <a:lnTo>
                    <a:pt x="792" y="813"/>
                  </a:lnTo>
                  <a:lnTo>
                    <a:pt x="792" y="815"/>
                  </a:lnTo>
                  <a:lnTo>
                    <a:pt x="792" y="823"/>
                  </a:lnTo>
                  <a:lnTo>
                    <a:pt x="792" y="825"/>
                  </a:lnTo>
                  <a:lnTo>
                    <a:pt x="792" y="825"/>
                  </a:lnTo>
                  <a:lnTo>
                    <a:pt x="792" y="827"/>
                  </a:lnTo>
                  <a:lnTo>
                    <a:pt x="794" y="829"/>
                  </a:lnTo>
                  <a:lnTo>
                    <a:pt x="794" y="831"/>
                  </a:lnTo>
                  <a:lnTo>
                    <a:pt x="796" y="831"/>
                  </a:lnTo>
                  <a:lnTo>
                    <a:pt x="796" y="833"/>
                  </a:lnTo>
                  <a:lnTo>
                    <a:pt x="796" y="835"/>
                  </a:lnTo>
                  <a:lnTo>
                    <a:pt x="796" y="837"/>
                  </a:lnTo>
                  <a:lnTo>
                    <a:pt x="796" y="839"/>
                  </a:lnTo>
                  <a:lnTo>
                    <a:pt x="796" y="841"/>
                  </a:lnTo>
                  <a:lnTo>
                    <a:pt x="796" y="843"/>
                  </a:lnTo>
                  <a:lnTo>
                    <a:pt x="796" y="845"/>
                  </a:lnTo>
                  <a:lnTo>
                    <a:pt x="796" y="847"/>
                  </a:lnTo>
                  <a:lnTo>
                    <a:pt x="796" y="849"/>
                  </a:lnTo>
                  <a:lnTo>
                    <a:pt x="796" y="851"/>
                  </a:lnTo>
                  <a:lnTo>
                    <a:pt x="796" y="853"/>
                  </a:lnTo>
                  <a:lnTo>
                    <a:pt x="796" y="855"/>
                  </a:lnTo>
                  <a:lnTo>
                    <a:pt x="796" y="857"/>
                  </a:lnTo>
                  <a:lnTo>
                    <a:pt x="796" y="859"/>
                  </a:lnTo>
                  <a:lnTo>
                    <a:pt x="796" y="861"/>
                  </a:lnTo>
                  <a:lnTo>
                    <a:pt x="796" y="863"/>
                  </a:lnTo>
                  <a:lnTo>
                    <a:pt x="798" y="863"/>
                  </a:lnTo>
                  <a:lnTo>
                    <a:pt x="798" y="865"/>
                  </a:lnTo>
                  <a:lnTo>
                    <a:pt x="798" y="865"/>
                  </a:lnTo>
                  <a:lnTo>
                    <a:pt x="798" y="867"/>
                  </a:lnTo>
                  <a:lnTo>
                    <a:pt x="798" y="869"/>
                  </a:lnTo>
                  <a:lnTo>
                    <a:pt x="798" y="871"/>
                  </a:lnTo>
                  <a:lnTo>
                    <a:pt x="796" y="871"/>
                  </a:lnTo>
                  <a:lnTo>
                    <a:pt x="796" y="873"/>
                  </a:lnTo>
                  <a:lnTo>
                    <a:pt x="796" y="875"/>
                  </a:lnTo>
                  <a:lnTo>
                    <a:pt x="796" y="877"/>
                  </a:lnTo>
                  <a:lnTo>
                    <a:pt x="796" y="879"/>
                  </a:lnTo>
                  <a:lnTo>
                    <a:pt x="796" y="881"/>
                  </a:lnTo>
                  <a:lnTo>
                    <a:pt x="798" y="881"/>
                  </a:lnTo>
                  <a:lnTo>
                    <a:pt x="798" y="883"/>
                  </a:lnTo>
                  <a:lnTo>
                    <a:pt x="800" y="885"/>
                  </a:lnTo>
                  <a:lnTo>
                    <a:pt x="800" y="887"/>
                  </a:lnTo>
                  <a:lnTo>
                    <a:pt x="802" y="887"/>
                  </a:lnTo>
                  <a:lnTo>
                    <a:pt x="802" y="889"/>
                  </a:lnTo>
                  <a:lnTo>
                    <a:pt x="802" y="891"/>
                  </a:lnTo>
                  <a:lnTo>
                    <a:pt x="800" y="893"/>
                  </a:lnTo>
                  <a:lnTo>
                    <a:pt x="800" y="895"/>
                  </a:lnTo>
                  <a:lnTo>
                    <a:pt x="800" y="897"/>
                  </a:lnTo>
                  <a:lnTo>
                    <a:pt x="806" y="907"/>
                  </a:lnTo>
                  <a:lnTo>
                    <a:pt x="808" y="911"/>
                  </a:lnTo>
                  <a:lnTo>
                    <a:pt x="810" y="913"/>
                  </a:lnTo>
                  <a:lnTo>
                    <a:pt x="812" y="923"/>
                  </a:lnTo>
                  <a:lnTo>
                    <a:pt x="816" y="953"/>
                  </a:lnTo>
                  <a:lnTo>
                    <a:pt x="820" y="975"/>
                  </a:lnTo>
                  <a:lnTo>
                    <a:pt x="822" y="983"/>
                  </a:lnTo>
                  <a:lnTo>
                    <a:pt x="824" y="991"/>
                  </a:lnTo>
                  <a:lnTo>
                    <a:pt x="826" y="1009"/>
                  </a:lnTo>
                  <a:lnTo>
                    <a:pt x="826" y="1017"/>
                  </a:lnTo>
                  <a:lnTo>
                    <a:pt x="826" y="1029"/>
                  </a:lnTo>
                  <a:lnTo>
                    <a:pt x="826" y="1066"/>
                  </a:lnTo>
                  <a:lnTo>
                    <a:pt x="826" y="1078"/>
                  </a:lnTo>
                  <a:lnTo>
                    <a:pt x="840" y="1078"/>
                  </a:lnTo>
                  <a:lnTo>
                    <a:pt x="850" y="1078"/>
                  </a:lnTo>
                  <a:lnTo>
                    <a:pt x="854" y="1078"/>
                  </a:lnTo>
                  <a:lnTo>
                    <a:pt x="858" y="1078"/>
                  </a:lnTo>
                  <a:lnTo>
                    <a:pt x="890" y="107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03" name="Freeform 98">
              <a:extLst>
                <a:ext uri="{FF2B5EF4-FFF2-40B4-BE49-F238E27FC236}">
                  <a16:creationId xmlns:a16="http://schemas.microsoft.com/office/drawing/2014/main" id="{BDA9B7D6-7413-4F0E-AA85-562718617EA8}"/>
                </a:ext>
              </a:extLst>
            </p:cNvPr>
            <p:cNvSpPr>
              <a:spLocks/>
            </p:cNvSpPr>
            <p:nvPr/>
          </p:nvSpPr>
          <p:spPr bwMode="auto">
            <a:xfrm>
              <a:off x="3017522" y="4029968"/>
              <a:ext cx="3813" cy="1905"/>
            </a:xfrm>
            <a:custGeom>
              <a:avLst/>
              <a:gdLst/>
              <a:ahLst/>
              <a:cxnLst>
                <a:cxn ang="0">
                  <a:pos x="2" y="0"/>
                </a:cxn>
                <a:cxn ang="0">
                  <a:pos x="0" y="0"/>
                </a:cxn>
                <a:cxn ang="0">
                  <a:pos x="0" y="2"/>
                </a:cxn>
                <a:cxn ang="0">
                  <a:pos x="2" y="2"/>
                </a:cxn>
                <a:cxn ang="0">
                  <a:pos x="4" y="2"/>
                </a:cxn>
                <a:cxn ang="0">
                  <a:pos x="4" y="0"/>
                </a:cxn>
                <a:cxn ang="0">
                  <a:pos x="2" y="0"/>
                </a:cxn>
              </a:cxnLst>
              <a:rect l="0" t="0" r="r" b="b"/>
              <a:pathLst>
                <a:path w="4" h="2">
                  <a:moveTo>
                    <a:pt x="2" y="0"/>
                  </a:moveTo>
                  <a:lnTo>
                    <a:pt x="0" y="0"/>
                  </a:lnTo>
                  <a:lnTo>
                    <a:pt x="0" y="2"/>
                  </a:lnTo>
                  <a:lnTo>
                    <a:pt x="2" y="2"/>
                  </a:lnTo>
                  <a:lnTo>
                    <a:pt x="4" y="2"/>
                  </a:lnTo>
                  <a:lnTo>
                    <a:pt x="4" y="0"/>
                  </a:lnTo>
                  <a:lnTo>
                    <a:pt x="2"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04" name="Freeform 99">
              <a:extLst>
                <a:ext uri="{FF2B5EF4-FFF2-40B4-BE49-F238E27FC236}">
                  <a16:creationId xmlns:a16="http://schemas.microsoft.com/office/drawing/2014/main" id="{6E5F9EBF-E76D-4EDF-B28F-2D73590E78C6}"/>
                </a:ext>
              </a:extLst>
            </p:cNvPr>
            <p:cNvSpPr>
              <a:spLocks/>
            </p:cNvSpPr>
            <p:nvPr/>
          </p:nvSpPr>
          <p:spPr bwMode="auto">
            <a:xfrm>
              <a:off x="3000364" y="4026158"/>
              <a:ext cx="3813" cy="3810"/>
            </a:xfrm>
            <a:custGeom>
              <a:avLst/>
              <a:gdLst/>
              <a:ahLst/>
              <a:cxnLst>
                <a:cxn ang="0">
                  <a:pos x="0" y="2"/>
                </a:cxn>
                <a:cxn ang="0">
                  <a:pos x="0" y="4"/>
                </a:cxn>
                <a:cxn ang="0">
                  <a:pos x="2" y="4"/>
                </a:cxn>
                <a:cxn ang="0">
                  <a:pos x="2" y="2"/>
                </a:cxn>
                <a:cxn ang="0">
                  <a:pos x="4" y="2"/>
                </a:cxn>
                <a:cxn ang="0">
                  <a:pos x="4" y="0"/>
                </a:cxn>
                <a:cxn ang="0">
                  <a:pos x="2" y="0"/>
                </a:cxn>
                <a:cxn ang="0">
                  <a:pos x="0" y="2"/>
                </a:cxn>
              </a:cxnLst>
              <a:rect l="0" t="0" r="r" b="b"/>
              <a:pathLst>
                <a:path w="4" h="4">
                  <a:moveTo>
                    <a:pt x="0" y="2"/>
                  </a:moveTo>
                  <a:lnTo>
                    <a:pt x="0" y="4"/>
                  </a:lnTo>
                  <a:lnTo>
                    <a:pt x="2" y="4"/>
                  </a:lnTo>
                  <a:lnTo>
                    <a:pt x="2" y="2"/>
                  </a:lnTo>
                  <a:lnTo>
                    <a:pt x="4" y="2"/>
                  </a:lnTo>
                  <a:lnTo>
                    <a:pt x="4" y="0"/>
                  </a:lnTo>
                  <a:lnTo>
                    <a:pt x="2" y="0"/>
                  </a:lnTo>
                  <a:lnTo>
                    <a:pt x="0" y="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05" name="Freeform 100">
              <a:extLst>
                <a:ext uri="{FF2B5EF4-FFF2-40B4-BE49-F238E27FC236}">
                  <a16:creationId xmlns:a16="http://schemas.microsoft.com/office/drawing/2014/main" id="{3D086FF0-7529-4C4B-80C3-DF307E6C2403}"/>
                </a:ext>
              </a:extLst>
            </p:cNvPr>
            <p:cNvSpPr>
              <a:spLocks/>
            </p:cNvSpPr>
            <p:nvPr/>
          </p:nvSpPr>
          <p:spPr bwMode="auto">
            <a:xfrm>
              <a:off x="3015616" y="3738509"/>
              <a:ext cx="209711" cy="342893"/>
            </a:xfrm>
            <a:custGeom>
              <a:avLst/>
              <a:gdLst/>
              <a:ahLst/>
              <a:cxnLst>
                <a:cxn ang="0">
                  <a:pos x="212" y="8"/>
                </a:cxn>
                <a:cxn ang="0">
                  <a:pos x="198" y="4"/>
                </a:cxn>
                <a:cxn ang="0">
                  <a:pos x="182" y="2"/>
                </a:cxn>
                <a:cxn ang="0">
                  <a:pos x="168" y="8"/>
                </a:cxn>
                <a:cxn ang="0">
                  <a:pos x="164" y="24"/>
                </a:cxn>
                <a:cxn ang="0">
                  <a:pos x="164" y="36"/>
                </a:cxn>
                <a:cxn ang="0">
                  <a:pos x="150" y="44"/>
                </a:cxn>
                <a:cxn ang="0">
                  <a:pos x="150" y="62"/>
                </a:cxn>
                <a:cxn ang="0">
                  <a:pos x="136" y="66"/>
                </a:cxn>
                <a:cxn ang="0">
                  <a:pos x="120" y="70"/>
                </a:cxn>
                <a:cxn ang="0">
                  <a:pos x="110" y="74"/>
                </a:cxn>
                <a:cxn ang="0">
                  <a:pos x="96" y="82"/>
                </a:cxn>
                <a:cxn ang="0">
                  <a:pos x="82" y="100"/>
                </a:cxn>
                <a:cxn ang="0">
                  <a:pos x="78" y="122"/>
                </a:cxn>
                <a:cxn ang="0">
                  <a:pos x="72" y="138"/>
                </a:cxn>
                <a:cxn ang="0">
                  <a:pos x="66" y="154"/>
                </a:cxn>
                <a:cxn ang="0">
                  <a:pos x="72" y="168"/>
                </a:cxn>
                <a:cxn ang="0">
                  <a:pos x="72" y="184"/>
                </a:cxn>
                <a:cxn ang="0">
                  <a:pos x="66" y="198"/>
                </a:cxn>
                <a:cxn ang="0">
                  <a:pos x="54" y="204"/>
                </a:cxn>
                <a:cxn ang="0">
                  <a:pos x="48" y="218"/>
                </a:cxn>
                <a:cxn ang="0">
                  <a:pos x="40" y="228"/>
                </a:cxn>
                <a:cxn ang="0">
                  <a:pos x="30" y="242"/>
                </a:cxn>
                <a:cxn ang="0">
                  <a:pos x="24" y="258"/>
                </a:cxn>
                <a:cxn ang="0">
                  <a:pos x="22" y="272"/>
                </a:cxn>
                <a:cxn ang="0">
                  <a:pos x="24" y="280"/>
                </a:cxn>
                <a:cxn ang="0">
                  <a:pos x="18" y="294"/>
                </a:cxn>
                <a:cxn ang="0">
                  <a:pos x="14" y="304"/>
                </a:cxn>
                <a:cxn ang="0">
                  <a:pos x="0" y="312"/>
                </a:cxn>
                <a:cxn ang="0">
                  <a:pos x="4" y="324"/>
                </a:cxn>
                <a:cxn ang="0">
                  <a:pos x="18" y="330"/>
                </a:cxn>
                <a:cxn ang="0">
                  <a:pos x="24" y="346"/>
                </a:cxn>
                <a:cxn ang="0">
                  <a:pos x="36" y="360"/>
                </a:cxn>
                <a:cxn ang="0">
                  <a:pos x="56" y="308"/>
                </a:cxn>
                <a:cxn ang="0">
                  <a:pos x="62" y="296"/>
                </a:cxn>
                <a:cxn ang="0">
                  <a:pos x="72" y="292"/>
                </a:cxn>
                <a:cxn ang="0">
                  <a:pos x="74" y="278"/>
                </a:cxn>
                <a:cxn ang="0">
                  <a:pos x="74" y="262"/>
                </a:cxn>
                <a:cxn ang="0">
                  <a:pos x="76" y="244"/>
                </a:cxn>
                <a:cxn ang="0">
                  <a:pos x="90" y="230"/>
                </a:cxn>
                <a:cxn ang="0">
                  <a:pos x="98" y="216"/>
                </a:cxn>
                <a:cxn ang="0">
                  <a:pos x="110" y="226"/>
                </a:cxn>
                <a:cxn ang="0">
                  <a:pos x="120" y="220"/>
                </a:cxn>
                <a:cxn ang="0">
                  <a:pos x="134" y="216"/>
                </a:cxn>
                <a:cxn ang="0">
                  <a:pos x="154" y="214"/>
                </a:cxn>
                <a:cxn ang="0">
                  <a:pos x="180" y="214"/>
                </a:cxn>
                <a:cxn ang="0">
                  <a:pos x="198" y="202"/>
                </a:cxn>
                <a:cxn ang="0">
                  <a:pos x="206" y="190"/>
                </a:cxn>
                <a:cxn ang="0">
                  <a:pos x="214" y="180"/>
                </a:cxn>
                <a:cxn ang="0">
                  <a:pos x="200" y="170"/>
                </a:cxn>
                <a:cxn ang="0">
                  <a:pos x="184" y="166"/>
                </a:cxn>
                <a:cxn ang="0">
                  <a:pos x="188" y="154"/>
                </a:cxn>
                <a:cxn ang="0">
                  <a:pos x="200" y="144"/>
                </a:cxn>
                <a:cxn ang="0">
                  <a:pos x="206" y="126"/>
                </a:cxn>
                <a:cxn ang="0">
                  <a:pos x="200" y="108"/>
                </a:cxn>
                <a:cxn ang="0">
                  <a:pos x="194" y="92"/>
                </a:cxn>
                <a:cxn ang="0">
                  <a:pos x="196" y="70"/>
                </a:cxn>
                <a:cxn ang="0">
                  <a:pos x="210" y="56"/>
                </a:cxn>
                <a:cxn ang="0">
                  <a:pos x="210" y="30"/>
                </a:cxn>
                <a:cxn ang="0">
                  <a:pos x="218" y="24"/>
                </a:cxn>
              </a:cxnLst>
              <a:rect l="0" t="0" r="r" b="b"/>
              <a:pathLst>
                <a:path w="220" h="360">
                  <a:moveTo>
                    <a:pt x="218" y="16"/>
                  </a:moveTo>
                  <a:lnTo>
                    <a:pt x="218" y="14"/>
                  </a:lnTo>
                  <a:lnTo>
                    <a:pt x="218" y="12"/>
                  </a:lnTo>
                  <a:lnTo>
                    <a:pt x="216" y="12"/>
                  </a:lnTo>
                  <a:lnTo>
                    <a:pt x="216" y="10"/>
                  </a:lnTo>
                  <a:lnTo>
                    <a:pt x="216" y="8"/>
                  </a:lnTo>
                  <a:lnTo>
                    <a:pt x="216" y="6"/>
                  </a:lnTo>
                  <a:lnTo>
                    <a:pt x="216" y="6"/>
                  </a:lnTo>
                  <a:lnTo>
                    <a:pt x="214" y="6"/>
                  </a:lnTo>
                  <a:lnTo>
                    <a:pt x="212" y="6"/>
                  </a:lnTo>
                  <a:lnTo>
                    <a:pt x="212" y="8"/>
                  </a:lnTo>
                  <a:lnTo>
                    <a:pt x="210" y="8"/>
                  </a:lnTo>
                  <a:lnTo>
                    <a:pt x="210" y="10"/>
                  </a:lnTo>
                  <a:lnTo>
                    <a:pt x="208" y="10"/>
                  </a:lnTo>
                  <a:lnTo>
                    <a:pt x="206" y="10"/>
                  </a:lnTo>
                  <a:lnTo>
                    <a:pt x="204" y="10"/>
                  </a:lnTo>
                  <a:lnTo>
                    <a:pt x="204" y="8"/>
                  </a:lnTo>
                  <a:lnTo>
                    <a:pt x="202" y="8"/>
                  </a:lnTo>
                  <a:lnTo>
                    <a:pt x="202" y="6"/>
                  </a:lnTo>
                  <a:lnTo>
                    <a:pt x="200" y="6"/>
                  </a:lnTo>
                  <a:lnTo>
                    <a:pt x="200" y="4"/>
                  </a:lnTo>
                  <a:lnTo>
                    <a:pt x="198" y="4"/>
                  </a:lnTo>
                  <a:lnTo>
                    <a:pt x="198" y="2"/>
                  </a:lnTo>
                  <a:lnTo>
                    <a:pt x="196" y="2"/>
                  </a:lnTo>
                  <a:lnTo>
                    <a:pt x="194" y="2"/>
                  </a:lnTo>
                  <a:lnTo>
                    <a:pt x="192" y="2"/>
                  </a:lnTo>
                  <a:lnTo>
                    <a:pt x="190" y="2"/>
                  </a:lnTo>
                  <a:lnTo>
                    <a:pt x="188" y="2"/>
                  </a:lnTo>
                  <a:lnTo>
                    <a:pt x="188" y="0"/>
                  </a:lnTo>
                  <a:lnTo>
                    <a:pt x="186" y="0"/>
                  </a:lnTo>
                  <a:lnTo>
                    <a:pt x="184" y="0"/>
                  </a:lnTo>
                  <a:lnTo>
                    <a:pt x="184" y="2"/>
                  </a:lnTo>
                  <a:lnTo>
                    <a:pt x="182" y="2"/>
                  </a:lnTo>
                  <a:lnTo>
                    <a:pt x="180" y="2"/>
                  </a:lnTo>
                  <a:lnTo>
                    <a:pt x="180" y="4"/>
                  </a:lnTo>
                  <a:lnTo>
                    <a:pt x="178" y="4"/>
                  </a:lnTo>
                  <a:lnTo>
                    <a:pt x="176" y="4"/>
                  </a:lnTo>
                  <a:lnTo>
                    <a:pt x="174" y="4"/>
                  </a:lnTo>
                  <a:lnTo>
                    <a:pt x="172" y="4"/>
                  </a:lnTo>
                  <a:lnTo>
                    <a:pt x="170" y="4"/>
                  </a:lnTo>
                  <a:lnTo>
                    <a:pt x="170" y="6"/>
                  </a:lnTo>
                  <a:lnTo>
                    <a:pt x="168" y="6"/>
                  </a:lnTo>
                  <a:lnTo>
                    <a:pt x="168" y="6"/>
                  </a:lnTo>
                  <a:lnTo>
                    <a:pt x="168" y="8"/>
                  </a:lnTo>
                  <a:lnTo>
                    <a:pt x="166" y="10"/>
                  </a:lnTo>
                  <a:lnTo>
                    <a:pt x="166" y="12"/>
                  </a:lnTo>
                  <a:lnTo>
                    <a:pt x="166" y="14"/>
                  </a:lnTo>
                  <a:lnTo>
                    <a:pt x="166" y="16"/>
                  </a:lnTo>
                  <a:lnTo>
                    <a:pt x="166" y="18"/>
                  </a:lnTo>
                  <a:lnTo>
                    <a:pt x="166" y="20"/>
                  </a:lnTo>
                  <a:lnTo>
                    <a:pt x="164" y="20"/>
                  </a:lnTo>
                  <a:lnTo>
                    <a:pt x="164" y="22"/>
                  </a:lnTo>
                  <a:lnTo>
                    <a:pt x="166" y="22"/>
                  </a:lnTo>
                  <a:lnTo>
                    <a:pt x="166" y="24"/>
                  </a:lnTo>
                  <a:lnTo>
                    <a:pt x="164" y="24"/>
                  </a:lnTo>
                  <a:lnTo>
                    <a:pt x="164" y="24"/>
                  </a:lnTo>
                  <a:lnTo>
                    <a:pt x="164" y="26"/>
                  </a:lnTo>
                  <a:lnTo>
                    <a:pt x="164" y="28"/>
                  </a:lnTo>
                  <a:lnTo>
                    <a:pt x="166" y="28"/>
                  </a:lnTo>
                  <a:lnTo>
                    <a:pt x="166" y="30"/>
                  </a:lnTo>
                  <a:lnTo>
                    <a:pt x="164" y="30"/>
                  </a:lnTo>
                  <a:lnTo>
                    <a:pt x="164" y="32"/>
                  </a:lnTo>
                  <a:lnTo>
                    <a:pt x="166" y="32"/>
                  </a:lnTo>
                  <a:lnTo>
                    <a:pt x="166" y="34"/>
                  </a:lnTo>
                  <a:lnTo>
                    <a:pt x="166" y="36"/>
                  </a:lnTo>
                  <a:lnTo>
                    <a:pt x="164" y="36"/>
                  </a:lnTo>
                  <a:lnTo>
                    <a:pt x="162" y="36"/>
                  </a:lnTo>
                  <a:lnTo>
                    <a:pt x="162" y="38"/>
                  </a:lnTo>
                  <a:lnTo>
                    <a:pt x="160" y="38"/>
                  </a:lnTo>
                  <a:lnTo>
                    <a:pt x="160" y="40"/>
                  </a:lnTo>
                  <a:lnTo>
                    <a:pt x="158" y="40"/>
                  </a:lnTo>
                  <a:lnTo>
                    <a:pt x="158" y="42"/>
                  </a:lnTo>
                  <a:lnTo>
                    <a:pt x="156" y="42"/>
                  </a:lnTo>
                  <a:lnTo>
                    <a:pt x="154" y="42"/>
                  </a:lnTo>
                  <a:lnTo>
                    <a:pt x="152" y="42"/>
                  </a:lnTo>
                  <a:lnTo>
                    <a:pt x="152" y="44"/>
                  </a:lnTo>
                  <a:lnTo>
                    <a:pt x="150" y="44"/>
                  </a:lnTo>
                  <a:lnTo>
                    <a:pt x="150" y="46"/>
                  </a:lnTo>
                  <a:lnTo>
                    <a:pt x="150" y="48"/>
                  </a:lnTo>
                  <a:lnTo>
                    <a:pt x="152" y="48"/>
                  </a:lnTo>
                  <a:lnTo>
                    <a:pt x="152" y="50"/>
                  </a:lnTo>
                  <a:lnTo>
                    <a:pt x="152" y="52"/>
                  </a:lnTo>
                  <a:lnTo>
                    <a:pt x="150" y="52"/>
                  </a:lnTo>
                  <a:lnTo>
                    <a:pt x="150" y="54"/>
                  </a:lnTo>
                  <a:lnTo>
                    <a:pt x="150" y="56"/>
                  </a:lnTo>
                  <a:lnTo>
                    <a:pt x="150" y="58"/>
                  </a:lnTo>
                  <a:lnTo>
                    <a:pt x="150" y="60"/>
                  </a:lnTo>
                  <a:lnTo>
                    <a:pt x="150" y="62"/>
                  </a:lnTo>
                  <a:lnTo>
                    <a:pt x="148" y="62"/>
                  </a:lnTo>
                  <a:lnTo>
                    <a:pt x="146" y="62"/>
                  </a:lnTo>
                  <a:lnTo>
                    <a:pt x="146" y="64"/>
                  </a:lnTo>
                  <a:lnTo>
                    <a:pt x="144" y="64"/>
                  </a:lnTo>
                  <a:lnTo>
                    <a:pt x="142" y="64"/>
                  </a:lnTo>
                  <a:lnTo>
                    <a:pt x="140" y="64"/>
                  </a:lnTo>
                  <a:lnTo>
                    <a:pt x="140" y="66"/>
                  </a:lnTo>
                  <a:lnTo>
                    <a:pt x="138" y="66"/>
                  </a:lnTo>
                  <a:lnTo>
                    <a:pt x="138" y="68"/>
                  </a:lnTo>
                  <a:lnTo>
                    <a:pt x="136" y="68"/>
                  </a:lnTo>
                  <a:lnTo>
                    <a:pt x="136" y="66"/>
                  </a:lnTo>
                  <a:lnTo>
                    <a:pt x="134" y="66"/>
                  </a:lnTo>
                  <a:lnTo>
                    <a:pt x="132" y="66"/>
                  </a:lnTo>
                  <a:lnTo>
                    <a:pt x="132" y="68"/>
                  </a:lnTo>
                  <a:lnTo>
                    <a:pt x="130" y="68"/>
                  </a:lnTo>
                  <a:lnTo>
                    <a:pt x="128" y="68"/>
                  </a:lnTo>
                  <a:lnTo>
                    <a:pt x="126" y="68"/>
                  </a:lnTo>
                  <a:lnTo>
                    <a:pt x="126" y="66"/>
                  </a:lnTo>
                  <a:lnTo>
                    <a:pt x="124" y="68"/>
                  </a:lnTo>
                  <a:lnTo>
                    <a:pt x="122" y="68"/>
                  </a:lnTo>
                  <a:lnTo>
                    <a:pt x="122" y="70"/>
                  </a:lnTo>
                  <a:lnTo>
                    <a:pt x="120" y="70"/>
                  </a:lnTo>
                  <a:lnTo>
                    <a:pt x="120" y="70"/>
                  </a:lnTo>
                  <a:lnTo>
                    <a:pt x="120" y="68"/>
                  </a:lnTo>
                  <a:lnTo>
                    <a:pt x="118" y="68"/>
                  </a:lnTo>
                  <a:lnTo>
                    <a:pt x="118" y="70"/>
                  </a:lnTo>
                  <a:lnTo>
                    <a:pt x="116" y="70"/>
                  </a:lnTo>
                  <a:lnTo>
                    <a:pt x="114" y="70"/>
                  </a:lnTo>
                  <a:lnTo>
                    <a:pt x="114" y="72"/>
                  </a:lnTo>
                  <a:lnTo>
                    <a:pt x="112" y="72"/>
                  </a:lnTo>
                  <a:lnTo>
                    <a:pt x="112" y="72"/>
                  </a:lnTo>
                  <a:lnTo>
                    <a:pt x="110" y="72"/>
                  </a:lnTo>
                  <a:lnTo>
                    <a:pt x="110" y="74"/>
                  </a:lnTo>
                  <a:lnTo>
                    <a:pt x="110" y="76"/>
                  </a:lnTo>
                  <a:lnTo>
                    <a:pt x="108" y="76"/>
                  </a:lnTo>
                  <a:lnTo>
                    <a:pt x="106" y="76"/>
                  </a:lnTo>
                  <a:lnTo>
                    <a:pt x="104" y="76"/>
                  </a:lnTo>
                  <a:lnTo>
                    <a:pt x="104" y="78"/>
                  </a:lnTo>
                  <a:lnTo>
                    <a:pt x="102" y="78"/>
                  </a:lnTo>
                  <a:lnTo>
                    <a:pt x="100" y="78"/>
                  </a:lnTo>
                  <a:lnTo>
                    <a:pt x="100" y="80"/>
                  </a:lnTo>
                  <a:lnTo>
                    <a:pt x="98" y="80"/>
                  </a:lnTo>
                  <a:lnTo>
                    <a:pt x="98" y="82"/>
                  </a:lnTo>
                  <a:lnTo>
                    <a:pt x="96" y="82"/>
                  </a:lnTo>
                  <a:lnTo>
                    <a:pt x="96" y="84"/>
                  </a:lnTo>
                  <a:lnTo>
                    <a:pt x="94" y="84"/>
                  </a:lnTo>
                  <a:lnTo>
                    <a:pt x="94" y="86"/>
                  </a:lnTo>
                  <a:lnTo>
                    <a:pt x="92" y="86"/>
                  </a:lnTo>
                  <a:lnTo>
                    <a:pt x="90" y="86"/>
                  </a:lnTo>
                  <a:lnTo>
                    <a:pt x="90" y="88"/>
                  </a:lnTo>
                  <a:lnTo>
                    <a:pt x="88" y="88"/>
                  </a:lnTo>
                  <a:lnTo>
                    <a:pt x="86" y="86"/>
                  </a:lnTo>
                  <a:lnTo>
                    <a:pt x="84" y="94"/>
                  </a:lnTo>
                  <a:lnTo>
                    <a:pt x="82" y="98"/>
                  </a:lnTo>
                  <a:lnTo>
                    <a:pt x="82" y="100"/>
                  </a:lnTo>
                  <a:lnTo>
                    <a:pt x="82" y="106"/>
                  </a:lnTo>
                  <a:lnTo>
                    <a:pt x="82" y="108"/>
                  </a:lnTo>
                  <a:lnTo>
                    <a:pt x="80" y="110"/>
                  </a:lnTo>
                  <a:lnTo>
                    <a:pt x="76" y="116"/>
                  </a:lnTo>
                  <a:lnTo>
                    <a:pt x="78" y="116"/>
                  </a:lnTo>
                  <a:lnTo>
                    <a:pt x="78" y="118"/>
                  </a:lnTo>
                  <a:lnTo>
                    <a:pt x="80" y="118"/>
                  </a:lnTo>
                  <a:lnTo>
                    <a:pt x="80" y="120"/>
                  </a:lnTo>
                  <a:lnTo>
                    <a:pt x="78" y="120"/>
                  </a:lnTo>
                  <a:lnTo>
                    <a:pt x="78" y="120"/>
                  </a:lnTo>
                  <a:lnTo>
                    <a:pt x="78" y="122"/>
                  </a:lnTo>
                  <a:lnTo>
                    <a:pt x="78" y="124"/>
                  </a:lnTo>
                  <a:lnTo>
                    <a:pt x="78" y="126"/>
                  </a:lnTo>
                  <a:lnTo>
                    <a:pt x="78" y="128"/>
                  </a:lnTo>
                  <a:lnTo>
                    <a:pt x="78" y="130"/>
                  </a:lnTo>
                  <a:lnTo>
                    <a:pt x="78" y="132"/>
                  </a:lnTo>
                  <a:lnTo>
                    <a:pt x="78" y="134"/>
                  </a:lnTo>
                  <a:lnTo>
                    <a:pt x="76" y="134"/>
                  </a:lnTo>
                  <a:lnTo>
                    <a:pt x="74" y="136"/>
                  </a:lnTo>
                  <a:lnTo>
                    <a:pt x="72" y="136"/>
                  </a:lnTo>
                  <a:lnTo>
                    <a:pt x="72" y="138"/>
                  </a:lnTo>
                  <a:lnTo>
                    <a:pt x="72" y="138"/>
                  </a:lnTo>
                  <a:lnTo>
                    <a:pt x="72" y="140"/>
                  </a:lnTo>
                  <a:lnTo>
                    <a:pt x="70" y="140"/>
                  </a:lnTo>
                  <a:lnTo>
                    <a:pt x="70" y="142"/>
                  </a:lnTo>
                  <a:lnTo>
                    <a:pt x="68" y="142"/>
                  </a:lnTo>
                  <a:lnTo>
                    <a:pt x="68" y="144"/>
                  </a:lnTo>
                  <a:lnTo>
                    <a:pt x="66" y="144"/>
                  </a:lnTo>
                  <a:lnTo>
                    <a:pt x="66" y="146"/>
                  </a:lnTo>
                  <a:lnTo>
                    <a:pt x="66" y="148"/>
                  </a:lnTo>
                  <a:lnTo>
                    <a:pt x="66" y="150"/>
                  </a:lnTo>
                  <a:lnTo>
                    <a:pt x="66" y="152"/>
                  </a:lnTo>
                  <a:lnTo>
                    <a:pt x="66" y="154"/>
                  </a:lnTo>
                  <a:lnTo>
                    <a:pt x="66" y="156"/>
                  </a:lnTo>
                  <a:lnTo>
                    <a:pt x="66" y="158"/>
                  </a:lnTo>
                  <a:lnTo>
                    <a:pt x="66" y="160"/>
                  </a:lnTo>
                  <a:lnTo>
                    <a:pt x="66" y="162"/>
                  </a:lnTo>
                  <a:lnTo>
                    <a:pt x="68" y="162"/>
                  </a:lnTo>
                  <a:lnTo>
                    <a:pt x="68" y="164"/>
                  </a:lnTo>
                  <a:lnTo>
                    <a:pt x="70" y="164"/>
                  </a:lnTo>
                  <a:lnTo>
                    <a:pt x="70" y="166"/>
                  </a:lnTo>
                  <a:lnTo>
                    <a:pt x="72" y="166"/>
                  </a:lnTo>
                  <a:lnTo>
                    <a:pt x="72" y="168"/>
                  </a:lnTo>
                  <a:lnTo>
                    <a:pt x="72" y="168"/>
                  </a:lnTo>
                  <a:lnTo>
                    <a:pt x="72" y="170"/>
                  </a:lnTo>
                  <a:lnTo>
                    <a:pt x="72" y="170"/>
                  </a:lnTo>
                  <a:lnTo>
                    <a:pt x="72" y="172"/>
                  </a:lnTo>
                  <a:lnTo>
                    <a:pt x="72" y="174"/>
                  </a:lnTo>
                  <a:lnTo>
                    <a:pt x="72" y="176"/>
                  </a:lnTo>
                  <a:lnTo>
                    <a:pt x="72" y="178"/>
                  </a:lnTo>
                  <a:lnTo>
                    <a:pt x="72" y="180"/>
                  </a:lnTo>
                  <a:lnTo>
                    <a:pt x="74" y="180"/>
                  </a:lnTo>
                  <a:lnTo>
                    <a:pt x="74" y="182"/>
                  </a:lnTo>
                  <a:lnTo>
                    <a:pt x="74" y="184"/>
                  </a:lnTo>
                  <a:lnTo>
                    <a:pt x="72" y="184"/>
                  </a:lnTo>
                  <a:lnTo>
                    <a:pt x="72" y="186"/>
                  </a:lnTo>
                  <a:lnTo>
                    <a:pt x="72" y="186"/>
                  </a:lnTo>
                  <a:lnTo>
                    <a:pt x="72" y="188"/>
                  </a:lnTo>
                  <a:lnTo>
                    <a:pt x="72" y="190"/>
                  </a:lnTo>
                  <a:lnTo>
                    <a:pt x="70" y="190"/>
                  </a:lnTo>
                  <a:lnTo>
                    <a:pt x="70" y="192"/>
                  </a:lnTo>
                  <a:lnTo>
                    <a:pt x="70" y="194"/>
                  </a:lnTo>
                  <a:lnTo>
                    <a:pt x="68" y="194"/>
                  </a:lnTo>
                  <a:lnTo>
                    <a:pt x="68" y="196"/>
                  </a:lnTo>
                  <a:lnTo>
                    <a:pt x="66" y="196"/>
                  </a:lnTo>
                  <a:lnTo>
                    <a:pt x="66" y="198"/>
                  </a:lnTo>
                  <a:lnTo>
                    <a:pt x="64" y="198"/>
                  </a:lnTo>
                  <a:lnTo>
                    <a:pt x="64" y="200"/>
                  </a:lnTo>
                  <a:lnTo>
                    <a:pt x="62" y="200"/>
                  </a:lnTo>
                  <a:lnTo>
                    <a:pt x="62" y="202"/>
                  </a:lnTo>
                  <a:lnTo>
                    <a:pt x="60" y="202"/>
                  </a:lnTo>
                  <a:lnTo>
                    <a:pt x="58" y="202"/>
                  </a:lnTo>
                  <a:lnTo>
                    <a:pt x="58" y="204"/>
                  </a:lnTo>
                  <a:lnTo>
                    <a:pt x="58" y="206"/>
                  </a:lnTo>
                  <a:lnTo>
                    <a:pt x="56" y="206"/>
                  </a:lnTo>
                  <a:lnTo>
                    <a:pt x="56" y="204"/>
                  </a:lnTo>
                  <a:lnTo>
                    <a:pt x="54" y="204"/>
                  </a:lnTo>
                  <a:lnTo>
                    <a:pt x="54" y="206"/>
                  </a:lnTo>
                  <a:lnTo>
                    <a:pt x="52" y="206"/>
                  </a:lnTo>
                  <a:lnTo>
                    <a:pt x="52" y="208"/>
                  </a:lnTo>
                  <a:lnTo>
                    <a:pt x="52" y="210"/>
                  </a:lnTo>
                  <a:lnTo>
                    <a:pt x="52" y="212"/>
                  </a:lnTo>
                  <a:lnTo>
                    <a:pt x="50" y="212"/>
                  </a:lnTo>
                  <a:lnTo>
                    <a:pt x="48" y="212"/>
                  </a:lnTo>
                  <a:lnTo>
                    <a:pt x="48" y="214"/>
                  </a:lnTo>
                  <a:lnTo>
                    <a:pt x="48" y="216"/>
                  </a:lnTo>
                  <a:lnTo>
                    <a:pt x="48" y="216"/>
                  </a:lnTo>
                  <a:lnTo>
                    <a:pt x="48" y="218"/>
                  </a:lnTo>
                  <a:lnTo>
                    <a:pt x="46" y="218"/>
                  </a:lnTo>
                  <a:lnTo>
                    <a:pt x="44" y="218"/>
                  </a:lnTo>
                  <a:lnTo>
                    <a:pt x="44" y="220"/>
                  </a:lnTo>
                  <a:lnTo>
                    <a:pt x="42" y="220"/>
                  </a:lnTo>
                  <a:lnTo>
                    <a:pt x="42" y="222"/>
                  </a:lnTo>
                  <a:lnTo>
                    <a:pt x="42" y="224"/>
                  </a:lnTo>
                  <a:lnTo>
                    <a:pt x="44" y="224"/>
                  </a:lnTo>
                  <a:lnTo>
                    <a:pt x="44" y="226"/>
                  </a:lnTo>
                  <a:lnTo>
                    <a:pt x="42" y="226"/>
                  </a:lnTo>
                  <a:lnTo>
                    <a:pt x="42" y="228"/>
                  </a:lnTo>
                  <a:lnTo>
                    <a:pt x="40" y="228"/>
                  </a:lnTo>
                  <a:lnTo>
                    <a:pt x="38" y="228"/>
                  </a:lnTo>
                  <a:lnTo>
                    <a:pt x="36" y="230"/>
                  </a:lnTo>
                  <a:lnTo>
                    <a:pt x="36" y="232"/>
                  </a:lnTo>
                  <a:lnTo>
                    <a:pt x="34" y="232"/>
                  </a:lnTo>
                  <a:lnTo>
                    <a:pt x="34" y="234"/>
                  </a:lnTo>
                  <a:lnTo>
                    <a:pt x="34" y="236"/>
                  </a:lnTo>
                  <a:lnTo>
                    <a:pt x="32" y="236"/>
                  </a:lnTo>
                  <a:lnTo>
                    <a:pt x="32" y="238"/>
                  </a:lnTo>
                  <a:lnTo>
                    <a:pt x="30" y="238"/>
                  </a:lnTo>
                  <a:lnTo>
                    <a:pt x="30" y="240"/>
                  </a:lnTo>
                  <a:lnTo>
                    <a:pt x="30" y="242"/>
                  </a:lnTo>
                  <a:lnTo>
                    <a:pt x="28" y="242"/>
                  </a:lnTo>
                  <a:lnTo>
                    <a:pt x="28" y="244"/>
                  </a:lnTo>
                  <a:lnTo>
                    <a:pt x="28" y="246"/>
                  </a:lnTo>
                  <a:lnTo>
                    <a:pt x="26" y="246"/>
                  </a:lnTo>
                  <a:lnTo>
                    <a:pt x="26" y="248"/>
                  </a:lnTo>
                  <a:lnTo>
                    <a:pt x="24" y="248"/>
                  </a:lnTo>
                  <a:lnTo>
                    <a:pt x="24" y="250"/>
                  </a:lnTo>
                  <a:lnTo>
                    <a:pt x="24" y="252"/>
                  </a:lnTo>
                  <a:lnTo>
                    <a:pt x="24" y="254"/>
                  </a:lnTo>
                  <a:lnTo>
                    <a:pt x="24" y="256"/>
                  </a:lnTo>
                  <a:lnTo>
                    <a:pt x="24" y="258"/>
                  </a:lnTo>
                  <a:lnTo>
                    <a:pt x="24" y="260"/>
                  </a:lnTo>
                  <a:lnTo>
                    <a:pt x="24" y="260"/>
                  </a:lnTo>
                  <a:lnTo>
                    <a:pt x="24" y="262"/>
                  </a:lnTo>
                  <a:lnTo>
                    <a:pt x="24" y="264"/>
                  </a:lnTo>
                  <a:lnTo>
                    <a:pt x="24" y="264"/>
                  </a:lnTo>
                  <a:lnTo>
                    <a:pt x="24" y="266"/>
                  </a:lnTo>
                  <a:lnTo>
                    <a:pt x="24" y="266"/>
                  </a:lnTo>
                  <a:lnTo>
                    <a:pt x="24" y="268"/>
                  </a:lnTo>
                  <a:lnTo>
                    <a:pt x="24" y="270"/>
                  </a:lnTo>
                  <a:lnTo>
                    <a:pt x="22" y="270"/>
                  </a:lnTo>
                  <a:lnTo>
                    <a:pt x="22" y="272"/>
                  </a:lnTo>
                  <a:lnTo>
                    <a:pt x="24" y="272"/>
                  </a:lnTo>
                  <a:lnTo>
                    <a:pt x="24" y="274"/>
                  </a:lnTo>
                  <a:lnTo>
                    <a:pt x="22" y="274"/>
                  </a:lnTo>
                  <a:lnTo>
                    <a:pt x="22" y="276"/>
                  </a:lnTo>
                  <a:lnTo>
                    <a:pt x="20" y="276"/>
                  </a:lnTo>
                  <a:lnTo>
                    <a:pt x="20" y="278"/>
                  </a:lnTo>
                  <a:lnTo>
                    <a:pt x="18" y="278"/>
                  </a:lnTo>
                  <a:lnTo>
                    <a:pt x="18" y="280"/>
                  </a:lnTo>
                  <a:lnTo>
                    <a:pt x="20" y="280"/>
                  </a:lnTo>
                  <a:lnTo>
                    <a:pt x="22" y="280"/>
                  </a:lnTo>
                  <a:lnTo>
                    <a:pt x="24" y="280"/>
                  </a:lnTo>
                  <a:lnTo>
                    <a:pt x="24" y="282"/>
                  </a:lnTo>
                  <a:lnTo>
                    <a:pt x="24" y="282"/>
                  </a:lnTo>
                  <a:lnTo>
                    <a:pt x="24" y="284"/>
                  </a:lnTo>
                  <a:lnTo>
                    <a:pt x="24" y="284"/>
                  </a:lnTo>
                  <a:lnTo>
                    <a:pt x="24" y="286"/>
                  </a:lnTo>
                  <a:lnTo>
                    <a:pt x="24" y="288"/>
                  </a:lnTo>
                  <a:lnTo>
                    <a:pt x="22" y="288"/>
                  </a:lnTo>
                  <a:lnTo>
                    <a:pt x="20" y="288"/>
                  </a:lnTo>
                  <a:lnTo>
                    <a:pt x="20" y="290"/>
                  </a:lnTo>
                  <a:lnTo>
                    <a:pt x="18" y="292"/>
                  </a:lnTo>
                  <a:lnTo>
                    <a:pt x="18" y="294"/>
                  </a:lnTo>
                  <a:lnTo>
                    <a:pt x="18" y="296"/>
                  </a:lnTo>
                  <a:lnTo>
                    <a:pt x="20" y="296"/>
                  </a:lnTo>
                  <a:lnTo>
                    <a:pt x="20" y="298"/>
                  </a:lnTo>
                  <a:lnTo>
                    <a:pt x="18" y="298"/>
                  </a:lnTo>
                  <a:lnTo>
                    <a:pt x="18" y="300"/>
                  </a:lnTo>
                  <a:lnTo>
                    <a:pt x="20" y="300"/>
                  </a:lnTo>
                  <a:lnTo>
                    <a:pt x="20" y="302"/>
                  </a:lnTo>
                  <a:lnTo>
                    <a:pt x="18" y="302"/>
                  </a:lnTo>
                  <a:lnTo>
                    <a:pt x="18" y="304"/>
                  </a:lnTo>
                  <a:lnTo>
                    <a:pt x="16" y="304"/>
                  </a:lnTo>
                  <a:lnTo>
                    <a:pt x="14" y="304"/>
                  </a:lnTo>
                  <a:lnTo>
                    <a:pt x="12" y="304"/>
                  </a:lnTo>
                  <a:lnTo>
                    <a:pt x="12" y="306"/>
                  </a:lnTo>
                  <a:lnTo>
                    <a:pt x="10" y="306"/>
                  </a:lnTo>
                  <a:lnTo>
                    <a:pt x="10" y="308"/>
                  </a:lnTo>
                  <a:lnTo>
                    <a:pt x="8" y="308"/>
                  </a:lnTo>
                  <a:lnTo>
                    <a:pt x="6" y="308"/>
                  </a:lnTo>
                  <a:lnTo>
                    <a:pt x="6" y="310"/>
                  </a:lnTo>
                  <a:lnTo>
                    <a:pt x="4" y="310"/>
                  </a:lnTo>
                  <a:lnTo>
                    <a:pt x="2" y="310"/>
                  </a:lnTo>
                  <a:lnTo>
                    <a:pt x="2" y="312"/>
                  </a:lnTo>
                  <a:lnTo>
                    <a:pt x="0" y="312"/>
                  </a:lnTo>
                  <a:lnTo>
                    <a:pt x="0" y="312"/>
                  </a:lnTo>
                  <a:lnTo>
                    <a:pt x="2" y="312"/>
                  </a:lnTo>
                  <a:lnTo>
                    <a:pt x="2" y="314"/>
                  </a:lnTo>
                  <a:lnTo>
                    <a:pt x="4" y="314"/>
                  </a:lnTo>
                  <a:lnTo>
                    <a:pt x="4" y="316"/>
                  </a:lnTo>
                  <a:lnTo>
                    <a:pt x="6" y="316"/>
                  </a:lnTo>
                  <a:lnTo>
                    <a:pt x="6" y="318"/>
                  </a:lnTo>
                  <a:lnTo>
                    <a:pt x="6" y="320"/>
                  </a:lnTo>
                  <a:lnTo>
                    <a:pt x="4" y="320"/>
                  </a:lnTo>
                  <a:lnTo>
                    <a:pt x="4" y="322"/>
                  </a:lnTo>
                  <a:lnTo>
                    <a:pt x="4" y="324"/>
                  </a:lnTo>
                  <a:lnTo>
                    <a:pt x="6" y="324"/>
                  </a:lnTo>
                  <a:lnTo>
                    <a:pt x="6" y="326"/>
                  </a:lnTo>
                  <a:lnTo>
                    <a:pt x="8" y="326"/>
                  </a:lnTo>
                  <a:lnTo>
                    <a:pt x="10" y="326"/>
                  </a:lnTo>
                  <a:lnTo>
                    <a:pt x="10" y="324"/>
                  </a:lnTo>
                  <a:lnTo>
                    <a:pt x="12" y="326"/>
                  </a:lnTo>
                  <a:lnTo>
                    <a:pt x="14" y="326"/>
                  </a:lnTo>
                  <a:lnTo>
                    <a:pt x="14" y="328"/>
                  </a:lnTo>
                  <a:lnTo>
                    <a:pt x="16" y="328"/>
                  </a:lnTo>
                  <a:lnTo>
                    <a:pt x="16" y="330"/>
                  </a:lnTo>
                  <a:lnTo>
                    <a:pt x="18" y="330"/>
                  </a:lnTo>
                  <a:lnTo>
                    <a:pt x="18" y="332"/>
                  </a:lnTo>
                  <a:lnTo>
                    <a:pt x="18" y="334"/>
                  </a:lnTo>
                  <a:lnTo>
                    <a:pt x="20" y="334"/>
                  </a:lnTo>
                  <a:lnTo>
                    <a:pt x="20" y="336"/>
                  </a:lnTo>
                  <a:lnTo>
                    <a:pt x="20" y="338"/>
                  </a:lnTo>
                  <a:lnTo>
                    <a:pt x="20" y="340"/>
                  </a:lnTo>
                  <a:lnTo>
                    <a:pt x="20" y="342"/>
                  </a:lnTo>
                  <a:lnTo>
                    <a:pt x="20" y="344"/>
                  </a:lnTo>
                  <a:lnTo>
                    <a:pt x="22" y="344"/>
                  </a:lnTo>
                  <a:lnTo>
                    <a:pt x="22" y="346"/>
                  </a:lnTo>
                  <a:lnTo>
                    <a:pt x="24" y="346"/>
                  </a:lnTo>
                  <a:lnTo>
                    <a:pt x="24" y="348"/>
                  </a:lnTo>
                  <a:lnTo>
                    <a:pt x="24" y="350"/>
                  </a:lnTo>
                  <a:lnTo>
                    <a:pt x="24" y="350"/>
                  </a:lnTo>
                  <a:lnTo>
                    <a:pt x="24" y="352"/>
                  </a:lnTo>
                  <a:lnTo>
                    <a:pt x="26" y="354"/>
                  </a:lnTo>
                  <a:lnTo>
                    <a:pt x="28" y="356"/>
                  </a:lnTo>
                  <a:lnTo>
                    <a:pt x="30" y="358"/>
                  </a:lnTo>
                  <a:lnTo>
                    <a:pt x="32" y="358"/>
                  </a:lnTo>
                  <a:lnTo>
                    <a:pt x="32" y="360"/>
                  </a:lnTo>
                  <a:lnTo>
                    <a:pt x="34" y="360"/>
                  </a:lnTo>
                  <a:lnTo>
                    <a:pt x="36" y="360"/>
                  </a:lnTo>
                  <a:lnTo>
                    <a:pt x="38" y="360"/>
                  </a:lnTo>
                  <a:lnTo>
                    <a:pt x="42" y="356"/>
                  </a:lnTo>
                  <a:lnTo>
                    <a:pt x="44" y="352"/>
                  </a:lnTo>
                  <a:lnTo>
                    <a:pt x="44" y="350"/>
                  </a:lnTo>
                  <a:lnTo>
                    <a:pt x="48" y="342"/>
                  </a:lnTo>
                  <a:lnTo>
                    <a:pt x="54" y="314"/>
                  </a:lnTo>
                  <a:lnTo>
                    <a:pt x="54" y="312"/>
                  </a:lnTo>
                  <a:lnTo>
                    <a:pt x="56" y="312"/>
                  </a:lnTo>
                  <a:lnTo>
                    <a:pt x="56" y="312"/>
                  </a:lnTo>
                  <a:lnTo>
                    <a:pt x="56" y="310"/>
                  </a:lnTo>
                  <a:lnTo>
                    <a:pt x="56" y="308"/>
                  </a:lnTo>
                  <a:lnTo>
                    <a:pt x="58" y="308"/>
                  </a:lnTo>
                  <a:lnTo>
                    <a:pt x="58" y="306"/>
                  </a:lnTo>
                  <a:lnTo>
                    <a:pt x="58" y="304"/>
                  </a:lnTo>
                  <a:lnTo>
                    <a:pt x="60" y="304"/>
                  </a:lnTo>
                  <a:lnTo>
                    <a:pt x="60" y="302"/>
                  </a:lnTo>
                  <a:lnTo>
                    <a:pt x="58" y="302"/>
                  </a:lnTo>
                  <a:lnTo>
                    <a:pt x="58" y="300"/>
                  </a:lnTo>
                  <a:lnTo>
                    <a:pt x="58" y="298"/>
                  </a:lnTo>
                  <a:lnTo>
                    <a:pt x="60" y="298"/>
                  </a:lnTo>
                  <a:lnTo>
                    <a:pt x="60" y="296"/>
                  </a:lnTo>
                  <a:lnTo>
                    <a:pt x="62" y="296"/>
                  </a:lnTo>
                  <a:lnTo>
                    <a:pt x="64" y="296"/>
                  </a:lnTo>
                  <a:lnTo>
                    <a:pt x="64" y="294"/>
                  </a:lnTo>
                  <a:lnTo>
                    <a:pt x="66" y="294"/>
                  </a:lnTo>
                  <a:lnTo>
                    <a:pt x="68" y="294"/>
                  </a:lnTo>
                  <a:lnTo>
                    <a:pt x="68" y="292"/>
                  </a:lnTo>
                  <a:lnTo>
                    <a:pt x="70" y="292"/>
                  </a:lnTo>
                  <a:lnTo>
                    <a:pt x="70" y="290"/>
                  </a:lnTo>
                  <a:lnTo>
                    <a:pt x="72" y="290"/>
                  </a:lnTo>
                  <a:lnTo>
                    <a:pt x="72" y="290"/>
                  </a:lnTo>
                  <a:lnTo>
                    <a:pt x="72" y="292"/>
                  </a:lnTo>
                  <a:lnTo>
                    <a:pt x="72" y="292"/>
                  </a:lnTo>
                  <a:lnTo>
                    <a:pt x="72" y="294"/>
                  </a:lnTo>
                  <a:lnTo>
                    <a:pt x="72" y="294"/>
                  </a:lnTo>
                  <a:lnTo>
                    <a:pt x="74" y="292"/>
                  </a:lnTo>
                  <a:lnTo>
                    <a:pt x="74" y="290"/>
                  </a:lnTo>
                  <a:lnTo>
                    <a:pt x="76" y="288"/>
                  </a:lnTo>
                  <a:lnTo>
                    <a:pt x="76" y="286"/>
                  </a:lnTo>
                  <a:lnTo>
                    <a:pt x="76" y="284"/>
                  </a:lnTo>
                  <a:lnTo>
                    <a:pt x="76" y="282"/>
                  </a:lnTo>
                  <a:lnTo>
                    <a:pt x="74" y="282"/>
                  </a:lnTo>
                  <a:lnTo>
                    <a:pt x="74" y="280"/>
                  </a:lnTo>
                  <a:lnTo>
                    <a:pt x="74" y="278"/>
                  </a:lnTo>
                  <a:lnTo>
                    <a:pt x="74" y="276"/>
                  </a:lnTo>
                  <a:lnTo>
                    <a:pt x="74" y="274"/>
                  </a:lnTo>
                  <a:lnTo>
                    <a:pt x="74" y="272"/>
                  </a:lnTo>
                  <a:lnTo>
                    <a:pt x="74" y="270"/>
                  </a:lnTo>
                  <a:lnTo>
                    <a:pt x="74" y="268"/>
                  </a:lnTo>
                  <a:lnTo>
                    <a:pt x="72" y="268"/>
                  </a:lnTo>
                  <a:lnTo>
                    <a:pt x="72" y="266"/>
                  </a:lnTo>
                  <a:lnTo>
                    <a:pt x="72" y="264"/>
                  </a:lnTo>
                  <a:lnTo>
                    <a:pt x="72" y="264"/>
                  </a:lnTo>
                  <a:lnTo>
                    <a:pt x="74" y="264"/>
                  </a:lnTo>
                  <a:lnTo>
                    <a:pt x="74" y="262"/>
                  </a:lnTo>
                  <a:lnTo>
                    <a:pt x="74" y="260"/>
                  </a:lnTo>
                  <a:lnTo>
                    <a:pt x="74" y="258"/>
                  </a:lnTo>
                  <a:lnTo>
                    <a:pt x="76" y="258"/>
                  </a:lnTo>
                  <a:lnTo>
                    <a:pt x="76" y="256"/>
                  </a:lnTo>
                  <a:lnTo>
                    <a:pt x="76" y="254"/>
                  </a:lnTo>
                  <a:lnTo>
                    <a:pt x="78" y="252"/>
                  </a:lnTo>
                  <a:lnTo>
                    <a:pt x="78" y="250"/>
                  </a:lnTo>
                  <a:lnTo>
                    <a:pt x="78" y="248"/>
                  </a:lnTo>
                  <a:lnTo>
                    <a:pt x="78" y="246"/>
                  </a:lnTo>
                  <a:lnTo>
                    <a:pt x="78" y="244"/>
                  </a:lnTo>
                  <a:lnTo>
                    <a:pt x="76" y="244"/>
                  </a:lnTo>
                  <a:lnTo>
                    <a:pt x="78" y="242"/>
                  </a:lnTo>
                  <a:lnTo>
                    <a:pt x="80" y="240"/>
                  </a:lnTo>
                  <a:lnTo>
                    <a:pt x="82" y="240"/>
                  </a:lnTo>
                  <a:lnTo>
                    <a:pt x="82" y="238"/>
                  </a:lnTo>
                  <a:lnTo>
                    <a:pt x="84" y="238"/>
                  </a:lnTo>
                  <a:lnTo>
                    <a:pt x="86" y="238"/>
                  </a:lnTo>
                  <a:lnTo>
                    <a:pt x="86" y="236"/>
                  </a:lnTo>
                  <a:lnTo>
                    <a:pt x="88" y="234"/>
                  </a:lnTo>
                  <a:lnTo>
                    <a:pt x="88" y="232"/>
                  </a:lnTo>
                  <a:lnTo>
                    <a:pt x="90" y="232"/>
                  </a:lnTo>
                  <a:lnTo>
                    <a:pt x="90" y="230"/>
                  </a:lnTo>
                  <a:lnTo>
                    <a:pt x="92" y="230"/>
                  </a:lnTo>
                  <a:lnTo>
                    <a:pt x="92" y="228"/>
                  </a:lnTo>
                  <a:lnTo>
                    <a:pt x="92" y="226"/>
                  </a:lnTo>
                  <a:lnTo>
                    <a:pt x="94" y="226"/>
                  </a:lnTo>
                  <a:lnTo>
                    <a:pt x="94" y="224"/>
                  </a:lnTo>
                  <a:lnTo>
                    <a:pt x="94" y="222"/>
                  </a:lnTo>
                  <a:lnTo>
                    <a:pt x="96" y="222"/>
                  </a:lnTo>
                  <a:lnTo>
                    <a:pt x="96" y="220"/>
                  </a:lnTo>
                  <a:lnTo>
                    <a:pt x="98" y="218"/>
                  </a:lnTo>
                  <a:lnTo>
                    <a:pt x="98" y="216"/>
                  </a:lnTo>
                  <a:lnTo>
                    <a:pt x="98" y="216"/>
                  </a:lnTo>
                  <a:lnTo>
                    <a:pt x="100" y="216"/>
                  </a:lnTo>
                  <a:lnTo>
                    <a:pt x="102" y="216"/>
                  </a:lnTo>
                  <a:lnTo>
                    <a:pt x="104" y="216"/>
                  </a:lnTo>
                  <a:lnTo>
                    <a:pt x="104" y="218"/>
                  </a:lnTo>
                  <a:lnTo>
                    <a:pt x="106" y="218"/>
                  </a:lnTo>
                  <a:lnTo>
                    <a:pt x="106" y="220"/>
                  </a:lnTo>
                  <a:lnTo>
                    <a:pt x="108" y="220"/>
                  </a:lnTo>
                  <a:lnTo>
                    <a:pt x="108" y="222"/>
                  </a:lnTo>
                  <a:lnTo>
                    <a:pt x="108" y="224"/>
                  </a:lnTo>
                  <a:lnTo>
                    <a:pt x="110" y="224"/>
                  </a:lnTo>
                  <a:lnTo>
                    <a:pt x="110" y="226"/>
                  </a:lnTo>
                  <a:lnTo>
                    <a:pt x="112" y="228"/>
                  </a:lnTo>
                  <a:lnTo>
                    <a:pt x="114" y="228"/>
                  </a:lnTo>
                  <a:lnTo>
                    <a:pt x="116" y="228"/>
                  </a:lnTo>
                  <a:lnTo>
                    <a:pt x="116" y="230"/>
                  </a:lnTo>
                  <a:lnTo>
                    <a:pt x="118" y="230"/>
                  </a:lnTo>
                  <a:lnTo>
                    <a:pt x="118" y="228"/>
                  </a:lnTo>
                  <a:lnTo>
                    <a:pt x="118" y="226"/>
                  </a:lnTo>
                  <a:lnTo>
                    <a:pt x="118" y="224"/>
                  </a:lnTo>
                  <a:lnTo>
                    <a:pt x="118" y="222"/>
                  </a:lnTo>
                  <a:lnTo>
                    <a:pt x="120" y="222"/>
                  </a:lnTo>
                  <a:lnTo>
                    <a:pt x="120" y="220"/>
                  </a:lnTo>
                  <a:lnTo>
                    <a:pt x="120" y="220"/>
                  </a:lnTo>
                  <a:lnTo>
                    <a:pt x="122" y="220"/>
                  </a:lnTo>
                  <a:lnTo>
                    <a:pt x="124" y="220"/>
                  </a:lnTo>
                  <a:lnTo>
                    <a:pt x="126" y="220"/>
                  </a:lnTo>
                  <a:lnTo>
                    <a:pt x="128" y="220"/>
                  </a:lnTo>
                  <a:lnTo>
                    <a:pt x="130" y="220"/>
                  </a:lnTo>
                  <a:lnTo>
                    <a:pt x="130" y="218"/>
                  </a:lnTo>
                  <a:lnTo>
                    <a:pt x="132" y="218"/>
                  </a:lnTo>
                  <a:lnTo>
                    <a:pt x="132" y="216"/>
                  </a:lnTo>
                  <a:lnTo>
                    <a:pt x="134" y="216"/>
                  </a:lnTo>
                  <a:lnTo>
                    <a:pt x="134" y="216"/>
                  </a:lnTo>
                  <a:lnTo>
                    <a:pt x="134" y="214"/>
                  </a:lnTo>
                  <a:lnTo>
                    <a:pt x="136" y="214"/>
                  </a:lnTo>
                  <a:lnTo>
                    <a:pt x="136" y="212"/>
                  </a:lnTo>
                  <a:lnTo>
                    <a:pt x="136" y="210"/>
                  </a:lnTo>
                  <a:lnTo>
                    <a:pt x="138" y="210"/>
                  </a:lnTo>
                  <a:lnTo>
                    <a:pt x="140" y="210"/>
                  </a:lnTo>
                  <a:lnTo>
                    <a:pt x="142" y="212"/>
                  </a:lnTo>
                  <a:lnTo>
                    <a:pt x="150" y="212"/>
                  </a:lnTo>
                  <a:lnTo>
                    <a:pt x="152" y="212"/>
                  </a:lnTo>
                  <a:lnTo>
                    <a:pt x="154" y="212"/>
                  </a:lnTo>
                  <a:lnTo>
                    <a:pt x="154" y="214"/>
                  </a:lnTo>
                  <a:lnTo>
                    <a:pt x="156" y="214"/>
                  </a:lnTo>
                  <a:lnTo>
                    <a:pt x="158" y="212"/>
                  </a:lnTo>
                  <a:lnTo>
                    <a:pt x="160" y="212"/>
                  </a:lnTo>
                  <a:lnTo>
                    <a:pt x="162" y="212"/>
                  </a:lnTo>
                  <a:lnTo>
                    <a:pt x="164" y="212"/>
                  </a:lnTo>
                  <a:lnTo>
                    <a:pt x="166" y="212"/>
                  </a:lnTo>
                  <a:lnTo>
                    <a:pt x="168" y="212"/>
                  </a:lnTo>
                  <a:lnTo>
                    <a:pt x="168" y="212"/>
                  </a:lnTo>
                  <a:lnTo>
                    <a:pt x="170" y="212"/>
                  </a:lnTo>
                  <a:lnTo>
                    <a:pt x="172" y="212"/>
                  </a:lnTo>
                  <a:lnTo>
                    <a:pt x="180" y="214"/>
                  </a:lnTo>
                  <a:lnTo>
                    <a:pt x="186" y="214"/>
                  </a:lnTo>
                  <a:lnTo>
                    <a:pt x="188" y="214"/>
                  </a:lnTo>
                  <a:lnTo>
                    <a:pt x="192" y="212"/>
                  </a:lnTo>
                  <a:lnTo>
                    <a:pt x="194" y="212"/>
                  </a:lnTo>
                  <a:lnTo>
                    <a:pt x="196" y="212"/>
                  </a:lnTo>
                  <a:lnTo>
                    <a:pt x="196" y="210"/>
                  </a:lnTo>
                  <a:lnTo>
                    <a:pt x="198" y="210"/>
                  </a:lnTo>
                  <a:lnTo>
                    <a:pt x="198" y="208"/>
                  </a:lnTo>
                  <a:lnTo>
                    <a:pt x="198" y="206"/>
                  </a:lnTo>
                  <a:lnTo>
                    <a:pt x="198" y="204"/>
                  </a:lnTo>
                  <a:lnTo>
                    <a:pt x="198" y="202"/>
                  </a:lnTo>
                  <a:lnTo>
                    <a:pt x="198" y="200"/>
                  </a:lnTo>
                  <a:lnTo>
                    <a:pt x="200" y="200"/>
                  </a:lnTo>
                  <a:lnTo>
                    <a:pt x="200" y="198"/>
                  </a:lnTo>
                  <a:lnTo>
                    <a:pt x="202" y="198"/>
                  </a:lnTo>
                  <a:lnTo>
                    <a:pt x="204" y="198"/>
                  </a:lnTo>
                  <a:lnTo>
                    <a:pt x="204" y="196"/>
                  </a:lnTo>
                  <a:lnTo>
                    <a:pt x="204" y="194"/>
                  </a:lnTo>
                  <a:lnTo>
                    <a:pt x="206" y="194"/>
                  </a:lnTo>
                  <a:lnTo>
                    <a:pt x="204" y="192"/>
                  </a:lnTo>
                  <a:lnTo>
                    <a:pt x="206" y="192"/>
                  </a:lnTo>
                  <a:lnTo>
                    <a:pt x="206" y="190"/>
                  </a:lnTo>
                  <a:lnTo>
                    <a:pt x="204" y="188"/>
                  </a:lnTo>
                  <a:lnTo>
                    <a:pt x="206" y="188"/>
                  </a:lnTo>
                  <a:lnTo>
                    <a:pt x="208" y="188"/>
                  </a:lnTo>
                  <a:lnTo>
                    <a:pt x="208" y="186"/>
                  </a:lnTo>
                  <a:lnTo>
                    <a:pt x="210" y="186"/>
                  </a:lnTo>
                  <a:lnTo>
                    <a:pt x="212" y="186"/>
                  </a:lnTo>
                  <a:lnTo>
                    <a:pt x="214" y="186"/>
                  </a:lnTo>
                  <a:lnTo>
                    <a:pt x="214" y="184"/>
                  </a:lnTo>
                  <a:lnTo>
                    <a:pt x="216" y="184"/>
                  </a:lnTo>
                  <a:lnTo>
                    <a:pt x="216" y="182"/>
                  </a:lnTo>
                  <a:lnTo>
                    <a:pt x="214" y="180"/>
                  </a:lnTo>
                  <a:lnTo>
                    <a:pt x="212" y="180"/>
                  </a:lnTo>
                  <a:lnTo>
                    <a:pt x="212" y="178"/>
                  </a:lnTo>
                  <a:lnTo>
                    <a:pt x="210" y="178"/>
                  </a:lnTo>
                  <a:lnTo>
                    <a:pt x="210" y="176"/>
                  </a:lnTo>
                  <a:lnTo>
                    <a:pt x="208" y="176"/>
                  </a:lnTo>
                  <a:lnTo>
                    <a:pt x="206" y="174"/>
                  </a:lnTo>
                  <a:lnTo>
                    <a:pt x="204" y="174"/>
                  </a:lnTo>
                  <a:lnTo>
                    <a:pt x="204" y="172"/>
                  </a:lnTo>
                  <a:lnTo>
                    <a:pt x="202" y="172"/>
                  </a:lnTo>
                  <a:lnTo>
                    <a:pt x="200" y="172"/>
                  </a:lnTo>
                  <a:lnTo>
                    <a:pt x="200" y="170"/>
                  </a:lnTo>
                  <a:lnTo>
                    <a:pt x="198" y="170"/>
                  </a:lnTo>
                  <a:lnTo>
                    <a:pt x="198" y="168"/>
                  </a:lnTo>
                  <a:lnTo>
                    <a:pt x="196" y="168"/>
                  </a:lnTo>
                  <a:lnTo>
                    <a:pt x="194" y="168"/>
                  </a:lnTo>
                  <a:lnTo>
                    <a:pt x="192" y="168"/>
                  </a:lnTo>
                  <a:lnTo>
                    <a:pt x="190" y="168"/>
                  </a:lnTo>
                  <a:lnTo>
                    <a:pt x="188" y="168"/>
                  </a:lnTo>
                  <a:lnTo>
                    <a:pt x="188" y="168"/>
                  </a:lnTo>
                  <a:lnTo>
                    <a:pt x="186" y="168"/>
                  </a:lnTo>
                  <a:lnTo>
                    <a:pt x="186" y="166"/>
                  </a:lnTo>
                  <a:lnTo>
                    <a:pt x="184" y="166"/>
                  </a:lnTo>
                  <a:lnTo>
                    <a:pt x="184" y="164"/>
                  </a:lnTo>
                  <a:lnTo>
                    <a:pt x="182" y="164"/>
                  </a:lnTo>
                  <a:lnTo>
                    <a:pt x="182" y="162"/>
                  </a:lnTo>
                  <a:lnTo>
                    <a:pt x="180" y="162"/>
                  </a:lnTo>
                  <a:lnTo>
                    <a:pt x="180" y="160"/>
                  </a:lnTo>
                  <a:lnTo>
                    <a:pt x="180" y="158"/>
                  </a:lnTo>
                  <a:lnTo>
                    <a:pt x="182" y="158"/>
                  </a:lnTo>
                  <a:lnTo>
                    <a:pt x="182" y="156"/>
                  </a:lnTo>
                  <a:lnTo>
                    <a:pt x="184" y="156"/>
                  </a:lnTo>
                  <a:lnTo>
                    <a:pt x="186" y="154"/>
                  </a:lnTo>
                  <a:lnTo>
                    <a:pt x="188" y="154"/>
                  </a:lnTo>
                  <a:lnTo>
                    <a:pt x="190" y="152"/>
                  </a:lnTo>
                  <a:lnTo>
                    <a:pt x="190" y="150"/>
                  </a:lnTo>
                  <a:lnTo>
                    <a:pt x="190" y="148"/>
                  </a:lnTo>
                  <a:lnTo>
                    <a:pt x="190" y="146"/>
                  </a:lnTo>
                  <a:lnTo>
                    <a:pt x="192" y="146"/>
                  </a:lnTo>
                  <a:lnTo>
                    <a:pt x="192" y="144"/>
                  </a:lnTo>
                  <a:lnTo>
                    <a:pt x="194" y="144"/>
                  </a:lnTo>
                  <a:lnTo>
                    <a:pt x="194" y="142"/>
                  </a:lnTo>
                  <a:lnTo>
                    <a:pt x="196" y="144"/>
                  </a:lnTo>
                  <a:lnTo>
                    <a:pt x="198" y="144"/>
                  </a:lnTo>
                  <a:lnTo>
                    <a:pt x="200" y="144"/>
                  </a:lnTo>
                  <a:lnTo>
                    <a:pt x="200" y="142"/>
                  </a:lnTo>
                  <a:lnTo>
                    <a:pt x="202" y="142"/>
                  </a:lnTo>
                  <a:lnTo>
                    <a:pt x="202" y="140"/>
                  </a:lnTo>
                  <a:lnTo>
                    <a:pt x="202" y="138"/>
                  </a:lnTo>
                  <a:lnTo>
                    <a:pt x="200" y="132"/>
                  </a:lnTo>
                  <a:lnTo>
                    <a:pt x="200" y="130"/>
                  </a:lnTo>
                  <a:lnTo>
                    <a:pt x="200" y="128"/>
                  </a:lnTo>
                  <a:lnTo>
                    <a:pt x="200" y="126"/>
                  </a:lnTo>
                  <a:lnTo>
                    <a:pt x="202" y="126"/>
                  </a:lnTo>
                  <a:lnTo>
                    <a:pt x="204" y="126"/>
                  </a:lnTo>
                  <a:lnTo>
                    <a:pt x="206" y="126"/>
                  </a:lnTo>
                  <a:lnTo>
                    <a:pt x="206" y="124"/>
                  </a:lnTo>
                  <a:lnTo>
                    <a:pt x="208" y="124"/>
                  </a:lnTo>
                  <a:lnTo>
                    <a:pt x="210" y="124"/>
                  </a:lnTo>
                  <a:lnTo>
                    <a:pt x="210" y="122"/>
                  </a:lnTo>
                  <a:lnTo>
                    <a:pt x="210" y="120"/>
                  </a:lnTo>
                  <a:lnTo>
                    <a:pt x="208" y="120"/>
                  </a:lnTo>
                  <a:lnTo>
                    <a:pt x="206" y="118"/>
                  </a:lnTo>
                  <a:lnTo>
                    <a:pt x="204" y="114"/>
                  </a:lnTo>
                  <a:lnTo>
                    <a:pt x="202" y="110"/>
                  </a:lnTo>
                  <a:lnTo>
                    <a:pt x="202" y="108"/>
                  </a:lnTo>
                  <a:lnTo>
                    <a:pt x="200" y="108"/>
                  </a:lnTo>
                  <a:lnTo>
                    <a:pt x="198" y="108"/>
                  </a:lnTo>
                  <a:lnTo>
                    <a:pt x="198" y="106"/>
                  </a:lnTo>
                  <a:lnTo>
                    <a:pt x="196" y="106"/>
                  </a:lnTo>
                  <a:lnTo>
                    <a:pt x="196" y="104"/>
                  </a:lnTo>
                  <a:lnTo>
                    <a:pt x="194" y="102"/>
                  </a:lnTo>
                  <a:lnTo>
                    <a:pt x="190" y="98"/>
                  </a:lnTo>
                  <a:lnTo>
                    <a:pt x="192" y="98"/>
                  </a:lnTo>
                  <a:lnTo>
                    <a:pt x="192" y="96"/>
                  </a:lnTo>
                  <a:lnTo>
                    <a:pt x="192" y="94"/>
                  </a:lnTo>
                  <a:lnTo>
                    <a:pt x="194" y="94"/>
                  </a:lnTo>
                  <a:lnTo>
                    <a:pt x="194" y="92"/>
                  </a:lnTo>
                  <a:lnTo>
                    <a:pt x="194" y="90"/>
                  </a:lnTo>
                  <a:lnTo>
                    <a:pt x="192" y="86"/>
                  </a:lnTo>
                  <a:lnTo>
                    <a:pt x="192" y="84"/>
                  </a:lnTo>
                  <a:lnTo>
                    <a:pt x="192" y="82"/>
                  </a:lnTo>
                  <a:lnTo>
                    <a:pt x="192" y="78"/>
                  </a:lnTo>
                  <a:lnTo>
                    <a:pt x="192" y="76"/>
                  </a:lnTo>
                  <a:lnTo>
                    <a:pt x="194" y="76"/>
                  </a:lnTo>
                  <a:lnTo>
                    <a:pt x="196" y="74"/>
                  </a:lnTo>
                  <a:lnTo>
                    <a:pt x="196" y="72"/>
                  </a:lnTo>
                  <a:lnTo>
                    <a:pt x="196" y="72"/>
                  </a:lnTo>
                  <a:lnTo>
                    <a:pt x="196" y="70"/>
                  </a:lnTo>
                  <a:lnTo>
                    <a:pt x="198" y="68"/>
                  </a:lnTo>
                  <a:lnTo>
                    <a:pt x="198" y="66"/>
                  </a:lnTo>
                  <a:lnTo>
                    <a:pt x="198" y="62"/>
                  </a:lnTo>
                  <a:lnTo>
                    <a:pt x="200" y="62"/>
                  </a:lnTo>
                  <a:lnTo>
                    <a:pt x="200" y="60"/>
                  </a:lnTo>
                  <a:lnTo>
                    <a:pt x="202" y="60"/>
                  </a:lnTo>
                  <a:lnTo>
                    <a:pt x="204" y="60"/>
                  </a:lnTo>
                  <a:lnTo>
                    <a:pt x="204" y="58"/>
                  </a:lnTo>
                  <a:lnTo>
                    <a:pt x="206" y="58"/>
                  </a:lnTo>
                  <a:lnTo>
                    <a:pt x="208" y="56"/>
                  </a:lnTo>
                  <a:lnTo>
                    <a:pt x="210" y="56"/>
                  </a:lnTo>
                  <a:lnTo>
                    <a:pt x="212" y="56"/>
                  </a:lnTo>
                  <a:lnTo>
                    <a:pt x="212" y="54"/>
                  </a:lnTo>
                  <a:lnTo>
                    <a:pt x="214" y="54"/>
                  </a:lnTo>
                  <a:lnTo>
                    <a:pt x="212" y="50"/>
                  </a:lnTo>
                  <a:lnTo>
                    <a:pt x="212" y="48"/>
                  </a:lnTo>
                  <a:lnTo>
                    <a:pt x="210" y="44"/>
                  </a:lnTo>
                  <a:lnTo>
                    <a:pt x="214" y="40"/>
                  </a:lnTo>
                  <a:lnTo>
                    <a:pt x="212" y="36"/>
                  </a:lnTo>
                  <a:lnTo>
                    <a:pt x="212" y="34"/>
                  </a:lnTo>
                  <a:lnTo>
                    <a:pt x="212" y="32"/>
                  </a:lnTo>
                  <a:lnTo>
                    <a:pt x="210" y="30"/>
                  </a:lnTo>
                  <a:lnTo>
                    <a:pt x="210" y="28"/>
                  </a:lnTo>
                  <a:lnTo>
                    <a:pt x="208" y="26"/>
                  </a:lnTo>
                  <a:lnTo>
                    <a:pt x="208" y="24"/>
                  </a:lnTo>
                  <a:lnTo>
                    <a:pt x="208" y="24"/>
                  </a:lnTo>
                  <a:lnTo>
                    <a:pt x="210" y="24"/>
                  </a:lnTo>
                  <a:lnTo>
                    <a:pt x="212" y="24"/>
                  </a:lnTo>
                  <a:lnTo>
                    <a:pt x="212" y="22"/>
                  </a:lnTo>
                  <a:lnTo>
                    <a:pt x="214" y="22"/>
                  </a:lnTo>
                  <a:lnTo>
                    <a:pt x="216" y="22"/>
                  </a:lnTo>
                  <a:lnTo>
                    <a:pt x="216" y="22"/>
                  </a:lnTo>
                  <a:lnTo>
                    <a:pt x="218" y="24"/>
                  </a:lnTo>
                  <a:lnTo>
                    <a:pt x="220" y="24"/>
                  </a:lnTo>
                  <a:lnTo>
                    <a:pt x="220" y="22"/>
                  </a:lnTo>
                  <a:lnTo>
                    <a:pt x="220" y="20"/>
                  </a:lnTo>
                  <a:lnTo>
                    <a:pt x="220" y="18"/>
                  </a:lnTo>
                  <a:lnTo>
                    <a:pt x="220" y="16"/>
                  </a:lnTo>
                  <a:lnTo>
                    <a:pt x="218" y="16"/>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06" name="Freeform 101">
              <a:extLst>
                <a:ext uri="{FF2B5EF4-FFF2-40B4-BE49-F238E27FC236}">
                  <a16:creationId xmlns:a16="http://schemas.microsoft.com/office/drawing/2014/main" id="{DC1B33E7-7F0C-43C6-B9FF-239CB441E13D}"/>
                </a:ext>
              </a:extLst>
            </p:cNvPr>
            <p:cNvSpPr>
              <a:spLocks/>
            </p:cNvSpPr>
            <p:nvPr/>
          </p:nvSpPr>
          <p:spPr bwMode="auto">
            <a:xfrm>
              <a:off x="4464531" y="4043303"/>
              <a:ext cx="432768" cy="222880"/>
            </a:xfrm>
            <a:custGeom>
              <a:avLst/>
              <a:gdLst/>
              <a:ahLst/>
              <a:cxnLst>
                <a:cxn ang="0">
                  <a:pos x="446" y="46"/>
                </a:cxn>
                <a:cxn ang="0">
                  <a:pos x="430" y="40"/>
                </a:cxn>
                <a:cxn ang="0">
                  <a:pos x="422" y="38"/>
                </a:cxn>
                <a:cxn ang="0">
                  <a:pos x="414" y="28"/>
                </a:cxn>
                <a:cxn ang="0">
                  <a:pos x="400" y="26"/>
                </a:cxn>
                <a:cxn ang="0">
                  <a:pos x="384" y="16"/>
                </a:cxn>
                <a:cxn ang="0">
                  <a:pos x="370" y="8"/>
                </a:cxn>
                <a:cxn ang="0">
                  <a:pos x="356" y="8"/>
                </a:cxn>
                <a:cxn ang="0">
                  <a:pos x="348" y="16"/>
                </a:cxn>
                <a:cxn ang="0">
                  <a:pos x="334" y="18"/>
                </a:cxn>
                <a:cxn ang="0">
                  <a:pos x="326" y="8"/>
                </a:cxn>
                <a:cxn ang="0">
                  <a:pos x="308" y="2"/>
                </a:cxn>
                <a:cxn ang="0">
                  <a:pos x="292" y="6"/>
                </a:cxn>
                <a:cxn ang="0">
                  <a:pos x="270" y="28"/>
                </a:cxn>
                <a:cxn ang="0">
                  <a:pos x="262" y="56"/>
                </a:cxn>
                <a:cxn ang="0">
                  <a:pos x="242" y="90"/>
                </a:cxn>
                <a:cxn ang="0">
                  <a:pos x="212" y="102"/>
                </a:cxn>
                <a:cxn ang="0">
                  <a:pos x="202" y="112"/>
                </a:cxn>
                <a:cxn ang="0">
                  <a:pos x="190" y="120"/>
                </a:cxn>
                <a:cxn ang="0">
                  <a:pos x="182" y="122"/>
                </a:cxn>
                <a:cxn ang="0">
                  <a:pos x="164" y="126"/>
                </a:cxn>
                <a:cxn ang="0">
                  <a:pos x="150" y="126"/>
                </a:cxn>
                <a:cxn ang="0">
                  <a:pos x="138" y="120"/>
                </a:cxn>
                <a:cxn ang="0">
                  <a:pos x="124" y="112"/>
                </a:cxn>
                <a:cxn ang="0">
                  <a:pos x="110" y="112"/>
                </a:cxn>
                <a:cxn ang="0">
                  <a:pos x="92" y="114"/>
                </a:cxn>
                <a:cxn ang="0">
                  <a:pos x="88" y="174"/>
                </a:cxn>
                <a:cxn ang="0">
                  <a:pos x="122" y="198"/>
                </a:cxn>
                <a:cxn ang="0">
                  <a:pos x="136" y="204"/>
                </a:cxn>
                <a:cxn ang="0">
                  <a:pos x="148" y="210"/>
                </a:cxn>
                <a:cxn ang="0">
                  <a:pos x="158" y="220"/>
                </a:cxn>
                <a:cxn ang="0">
                  <a:pos x="172" y="228"/>
                </a:cxn>
                <a:cxn ang="0">
                  <a:pos x="188" y="234"/>
                </a:cxn>
                <a:cxn ang="0">
                  <a:pos x="204" y="234"/>
                </a:cxn>
                <a:cxn ang="0">
                  <a:pos x="220" y="232"/>
                </a:cxn>
                <a:cxn ang="0">
                  <a:pos x="230" y="222"/>
                </a:cxn>
                <a:cxn ang="0">
                  <a:pos x="238" y="214"/>
                </a:cxn>
                <a:cxn ang="0">
                  <a:pos x="250" y="206"/>
                </a:cxn>
                <a:cxn ang="0">
                  <a:pos x="258" y="188"/>
                </a:cxn>
                <a:cxn ang="0">
                  <a:pos x="266" y="198"/>
                </a:cxn>
                <a:cxn ang="0">
                  <a:pos x="270" y="216"/>
                </a:cxn>
                <a:cxn ang="0">
                  <a:pos x="280" y="226"/>
                </a:cxn>
                <a:cxn ang="0">
                  <a:pos x="292" y="224"/>
                </a:cxn>
                <a:cxn ang="0">
                  <a:pos x="298" y="210"/>
                </a:cxn>
                <a:cxn ang="0">
                  <a:pos x="300" y="198"/>
                </a:cxn>
                <a:cxn ang="0">
                  <a:pos x="300" y="186"/>
                </a:cxn>
                <a:cxn ang="0">
                  <a:pos x="306" y="174"/>
                </a:cxn>
                <a:cxn ang="0">
                  <a:pos x="310" y="160"/>
                </a:cxn>
                <a:cxn ang="0">
                  <a:pos x="318" y="152"/>
                </a:cxn>
                <a:cxn ang="0">
                  <a:pos x="336" y="156"/>
                </a:cxn>
                <a:cxn ang="0">
                  <a:pos x="356" y="156"/>
                </a:cxn>
                <a:cxn ang="0">
                  <a:pos x="368" y="152"/>
                </a:cxn>
                <a:cxn ang="0">
                  <a:pos x="378" y="140"/>
                </a:cxn>
                <a:cxn ang="0">
                  <a:pos x="388" y="130"/>
                </a:cxn>
                <a:cxn ang="0">
                  <a:pos x="394" y="116"/>
                </a:cxn>
                <a:cxn ang="0">
                  <a:pos x="398" y="100"/>
                </a:cxn>
                <a:cxn ang="0">
                  <a:pos x="408" y="88"/>
                </a:cxn>
                <a:cxn ang="0">
                  <a:pos x="416" y="78"/>
                </a:cxn>
                <a:cxn ang="0">
                  <a:pos x="428" y="70"/>
                </a:cxn>
                <a:cxn ang="0">
                  <a:pos x="438" y="70"/>
                </a:cxn>
                <a:cxn ang="0">
                  <a:pos x="450" y="60"/>
                </a:cxn>
              </a:cxnLst>
              <a:rect l="0" t="0" r="r" b="b"/>
              <a:pathLst>
                <a:path w="454" h="234">
                  <a:moveTo>
                    <a:pt x="452" y="54"/>
                  </a:moveTo>
                  <a:lnTo>
                    <a:pt x="450" y="54"/>
                  </a:lnTo>
                  <a:lnTo>
                    <a:pt x="448" y="54"/>
                  </a:lnTo>
                  <a:lnTo>
                    <a:pt x="448" y="52"/>
                  </a:lnTo>
                  <a:lnTo>
                    <a:pt x="450" y="52"/>
                  </a:lnTo>
                  <a:lnTo>
                    <a:pt x="450" y="50"/>
                  </a:lnTo>
                  <a:lnTo>
                    <a:pt x="448" y="50"/>
                  </a:lnTo>
                  <a:lnTo>
                    <a:pt x="448" y="48"/>
                  </a:lnTo>
                  <a:lnTo>
                    <a:pt x="446" y="48"/>
                  </a:lnTo>
                  <a:lnTo>
                    <a:pt x="446" y="46"/>
                  </a:lnTo>
                  <a:lnTo>
                    <a:pt x="444" y="46"/>
                  </a:lnTo>
                  <a:lnTo>
                    <a:pt x="444" y="44"/>
                  </a:lnTo>
                  <a:lnTo>
                    <a:pt x="444" y="42"/>
                  </a:lnTo>
                  <a:lnTo>
                    <a:pt x="442" y="42"/>
                  </a:lnTo>
                  <a:lnTo>
                    <a:pt x="440" y="40"/>
                  </a:lnTo>
                  <a:lnTo>
                    <a:pt x="438" y="40"/>
                  </a:lnTo>
                  <a:lnTo>
                    <a:pt x="436" y="40"/>
                  </a:lnTo>
                  <a:lnTo>
                    <a:pt x="434" y="40"/>
                  </a:lnTo>
                  <a:lnTo>
                    <a:pt x="432" y="40"/>
                  </a:lnTo>
                  <a:lnTo>
                    <a:pt x="430" y="40"/>
                  </a:lnTo>
                  <a:lnTo>
                    <a:pt x="430" y="40"/>
                  </a:lnTo>
                  <a:lnTo>
                    <a:pt x="430" y="38"/>
                  </a:lnTo>
                  <a:lnTo>
                    <a:pt x="428" y="38"/>
                  </a:lnTo>
                  <a:lnTo>
                    <a:pt x="426" y="38"/>
                  </a:lnTo>
                  <a:lnTo>
                    <a:pt x="426" y="40"/>
                  </a:lnTo>
                  <a:lnTo>
                    <a:pt x="426" y="40"/>
                  </a:lnTo>
                  <a:lnTo>
                    <a:pt x="424" y="40"/>
                  </a:lnTo>
                  <a:lnTo>
                    <a:pt x="424" y="40"/>
                  </a:lnTo>
                  <a:lnTo>
                    <a:pt x="422" y="40"/>
                  </a:lnTo>
                  <a:lnTo>
                    <a:pt x="422" y="38"/>
                  </a:lnTo>
                  <a:lnTo>
                    <a:pt x="420" y="38"/>
                  </a:lnTo>
                  <a:lnTo>
                    <a:pt x="420" y="36"/>
                  </a:lnTo>
                  <a:lnTo>
                    <a:pt x="418" y="36"/>
                  </a:lnTo>
                  <a:lnTo>
                    <a:pt x="418" y="34"/>
                  </a:lnTo>
                  <a:lnTo>
                    <a:pt x="416" y="34"/>
                  </a:lnTo>
                  <a:lnTo>
                    <a:pt x="416" y="32"/>
                  </a:lnTo>
                  <a:lnTo>
                    <a:pt x="416" y="30"/>
                  </a:lnTo>
                  <a:lnTo>
                    <a:pt x="414" y="30"/>
                  </a:lnTo>
                  <a:lnTo>
                    <a:pt x="412" y="30"/>
                  </a:lnTo>
                  <a:lnTo>
                    <a:pt x="414" y="28"/>
                  </a:lnTo>
                  <a:lnTo>
                    <a:pt x="414" y="26"/>
                  </a:lnTo>
                  <a:lnTo>
                    <a:pt x="412" y="26"/>
                  </a:lnTo>
                  <a:lnTo>
                    <a:pt x="410" y="26"/>
                  </a:lnTo>
                  <a:lnTo>
                    <a:pt x="408" y="26"/>
                  </a:lnTo>
                  <a:lnTo>
                    <a:pt x="408" y="24"/>
                  </a:lnTo>
                  <a:lnTo>
                    <a:pt x="406" y="24"/>
                  </a:lnTo>
                  <a:lnTo>
                    <a:pt x="404" y="24"/>
                  </a:lnTo>
                  <a:lnTo>
                    <a:pt x="402" y="24"/>
                  </a:lnTo>
                  <a:lnTo>
                    <a:pt x="400" y="24"/>
                  </a:lnTo>
                  <a:lnTo>
                    <a:pt x="400" y="26"/>
                  </a:lnTo>
                  <a:lnTo>
                    <a:pt x="398" y="24"/>
                  </a:lnTo>
                  <a:lnTo>
                    <a:pt x="396" y="24"/>
                  </a:lnTo>
                  <a:lnTo>
                    <a:pt x="394" y="24"/>
                  </a:lnTo>
                  <a:lnTo>
                    <a:pt x="394" y="22"/>
                  </a:lnTo>
                  <a:lnTo>
                    <a:pt x="392" y="20"/>
                  </a:lnTo>
                  <a:lnTo>
                    <a:pt x="390" y="20"/>
                  </a:lnTo>
                  <a:lnTo>
                    <a:pt x="388" y="20"/>
                  </a:lnTo>
                  <a:lnTo>
                    <a:pt x="386" y="20"/>
                  </a:lnTo>
                  <a:lnTo>
                    <a:pt x="384" y="18"/>
                  </a:lnTo>
                  <a:lnTo>
                    <a:pt x="384" y="16"/>
                  </a:lnTo>
                  <a:lnTo>
                    <a:pt x="382" y="16"/>
                  </a:lnTo>
                  <a:lnTo>
                    <a:pt x="382" y="14"/>
                  </a:lnTo>
                  <a:lnTo>
                    <a:pt x="380" y="14"/>
                  </a:lnTo>
                  <a:lnTo>
                    <a:pt x="380" y="12"/>
                  </a:lnTo>
                  <a:lnTo>
                    <a:pt x="378" y="12"/>
                  </a:lnTo>
                  <a:lnTo>
                    <a:pt x="378" y="10"/>
                  </a:lnTo>
                  <a:lnTo>
                    <a:pt x="376" y="10"/>
                  </a:lnTo>
                  <a:lnTo>
                    <a:pt x="374" y="8"/>
                  </a:lnTo>
                  <a:lnTo>
                    <a:pt x="372" y="8"/>
                  </a:lnTo>
                  <a:lnTo>
                    <a:pt x="370" y="8"/>
                  </a:lnTo>
                  <a:lnTo>
                    <a:pt x="368" y="8"/>
                  </a:lnTo>
                  <a:lnTo>
                    <a:pt x="366" y="8"/>
                  </a:lnTo>
                  <a:lnTo>
                    <a:pt x="366" y="6"/>
                  </a:lnTo>
                  <a:lnTo>
                    <a:pt x="364" y="6"/>
                  </a:lnTo>
                  <a:lnTo>
                    <a:pt x="364" y="8"/>
                  </a:lnTo>
                  <a:lnTo>
                    <a:pt x="362" y="8"/>
                  </a:lnTo>
                  <a:lnTo>
                    <a:pt x="360" y="8"/>
                  </a:lnTo>
                  <a:lnTo>
                    <a:pt x="360" y="10"/>
                  </a:lnTo>
                  <a:lnTo>
                    <a:pt x="358" y="8"/>
                  </a:lnTo>
                  <a:lnTo>
                    <a:pt x="356" y="8"/>
                  </a:lnTo>
                  <a:lnTo>
                    <a:pt x="356" y="10"/>
                  </a:lnTo>
                  <a:lnTo>
                    <a:pt x="356" y="12"/>
                  </a:lnTo>
                  <a:lnTo>
                    <a:pt x="354" y="12"/>
                  </a:lnTo>
                  <a:lnTo>
                    <a:pt x="352" y="12"/>
                  </a:lnTo>
                  <a:lnTo>
                    <a:pt x="352" y="14"/>
                  </a:lnTo>
                  <a:lnTo>
                    <a:pt x="352" y="16"/>
                  </a:lnTo>
                  <a:lnTo>
                    <a:pt x="350" y="16"/>
                  </a:lnTo>
                  <a:lnTo>
                    <a:pt x="350" y="18"/>
                  </a:lnTo>
                  <a:lnTo>
                    <a:pt x="348" y="18"/>
                  </a:lnTo>
                  <a:lnTo>
                    <a:pt x="348" y="16"/>
                  </a:lnTo>
                  <a:lnTo>
                    <a:pt x="346" y="16"/>
                  </a:lnTo>
                  <a:lnTo>
                    <a:pt x="346" y="18"/>
                  </a:lnTo>
                  <a:lnTo>
                    <a:pt x="344" y="18"/>
                  </a:lnTo>
                  <a:lnTo>
                    <a:pt x="344" y="20"/>
                  </a:lnTo>
                  <a:lnTo>
                    <a:pt x="342" y="20"/>
                  </a:lnTo>
                  <a:lnTo>
                    <a:pt x="340" y="20"/>
                  </a:lnTo>
                  <a:lnTo>
                    <a:pt x="338" y="20"/>
                  </a:lnTo>
                  <a:lnTo>
                    <a:pt x="336" y="20"/>
                  </a:lnTo>
                  <a:lnTo>
                    <a:pt x="336" y="18"/>
                  </a:lnTo>
                  <a:lnTo>
                    <a:pt x="334" y="18"/>
                  </a:lnTo>
                  <a:lnTo>
                    <a:pt x="332" y="18"/>
                  </a:lnTo>
                  <a:lnTo>
                    <a:pt x="332" y="18"/>
                  </a:lnTo>
                  <a:lnTo>
                    <a:pt x="332" y="16"/>
                  </a:lnTo>
                  <a:lnTo>
                    <a:pt x="330" y="16"/>
                  </a:lnTo>
                  <a:lnTo>
                    <a:pt x="330" y="14"/>
                  </a:lnTo>
                  <a:lnTo>
                    <a:pt x="328" y="14"/>
                  </a:lnTo>
                  <a:lnTo>
                    <a:pt x="328" y="12"/>
                  </a:lnTo>
                  <a:lnTo>
                    <a:pt x="328" y="10"/>
                  </a:lnTo>
                  <a:lnTo>
                    <a:pt x="326" y="10"/>
                  </a:lnTo>
                  <a:lnTo>
                    <a:pt x="326" y="8"/>
                  </a:lnTo>
                  <a:lnTo>
                    <a:pt x="324" y="8"/>
                  </a:lnTo>
                  <a:lnTo>
                    <a:pt x="322" y="6"/>
                  </a:lnTo>
                  <a:lnTo>
                    <a:pt x="322" y="4"/>
                  </a:lnTo>
                  <a:lnTo>
                    <a:pt x="320" y="4"/>
                  </a:lnTo>
                  <a:lnTo>
                    <a:pt x="318" y="2"/>
                  </a:lnTo>
                  <a:lnTo>
                    <a:pt x="316" y="2"/>
                  </a:lnTo>
                  <a:lnTo>
                    <a:pt x="314" y="2"/>
                  </a:lnTo>
                  <a:lnTo>
                    <a:pt x="312" y="2"/>
                  </a:lnTo>
                  <a:lnTo>
                    <a:pt x="310" y="2"/>
                  </a:lnTo>
                  <a:lnTo>
                    <a:pt x="308" y="2"/>
                  </a:lnTo>
                  <a:lnTo>
                    <a:pt x="306" y="2"/>
                  </a:lnTo>
                  <a:lnTo>
                    <a:pt x="304" y="2"/>
                  </a:lnTo>
                  <a:lnTo>
                    <a:pt x="302" y="2"/>
                  </a:lnTo>
                  <a:lnTo>
                    <a:pt x="300" y="0"/>
                  </a:lnTo>
                  <a:lnTo>
                    <a:pt x="298" y="0"/>
                  </a:lnTo>
                  <a:lnTo>
                    <a:pt x="296" y="2"/>
                  </a:lnTo>
                  <a:lnTo>
                    <a:pt x="296" y="4"/>
                  </a:lnTo>
                  <a:lnTo>
                    <a:pt x="294" y="4"/>
                  </a:lnTo>
                  <a:lnTo>
                    <a:pt x="294" y="6"/>
                  </a:lnTo>
                  <a:lnTo>
                    <a:pt x="292" y="6"/>
                  </a:lnTo>
                  <a:lnTo>
                    <a:pt x="290" y="6"/>
                  </a:lnTo>
                  <a:lnTo>
                    <a:pt x="290" y="4"/>
                  </a:lnTo>
                  <a:lnTo>
                    <a:pt x="288" y="4"/>
                  </a:lnTo>
                  <a:lnTo>
                    <a:pt x="288" y="2"/>
                  </a:lnTo>
                  <a:lnTo>
                    <a:pt x="282" y="4"/>
                  </a:lnTo>
                  <a:lnTo>
                    <a:pt x="282" y="6"/>
                  </a:lnTo>
                  <a:lnTo>
                    <a:pt x="280" y="12"/>
                  </a:lnTo>
                  <a:lnTo>
                    <a:pt x="276" y="16"/>
                  </a:lnTo>
                  <a:lnTo>
                    <a:pt x="272" y="24"/>
                  </a:lnTo>
                  <a:lnTo>
                    <a:pt x="270" y="28"/>
                  </a:lnTo>
                  <a:lnTo>
                    <a:pt x="268" y="30"/>
                  </a:lnTo>
                  <a:lnTo>
                    <a:pt x="268" y="32"/>
                  </a:lnTo>
                  <a:lnTo>
                    <a:pt x="266" y="34"/>
                  </a:lnTo>
                  <a:lnTo>
                    <a:pt x="266" y="38"/>
                  </a:lnTo>
                  <a:lnTo>
                    <a:pt x="266" y="40"/>
                  </a:lnTo>
                  <a:lnTo>
                    <a:pt x="264" y="40"/>
                  </a:lnTo>
                  <a:lnTo>
                    <a:pt x="264" y="44"/>
                  </a:lnTo>
                  <a:lnTo>
                    <a:pt x="262" y="50"/>
                  </a:lnTo>
                  <a:lnTo>
                    <a:pt x="262" y="52"/>
                  </a:lnTo>
                  <a:lnTo>
                    <a:pt x="262" y="56"/>
                  </a:lnTo>
                  <a:lnTo>
                    <a:pt x="260" y="60"/>
                  </a:lnTo>
                  <a:lnTo>
                    <a:pt x="260" y="62"/>
                  </a:lnTo>
                  <a:lnTo>
                    <a:pt x="256" y="66"/>
                  </a:lnTo>
                  <a:lnTo>
                    <a:pt x="252" y="74"/>
                  </a:lnTo>
                  <a:lnTo>
                    <a:pt x="252" y="76"/>
                  </a:lnTo>
                  <a:lnTo>
                    <a:pt x="250" y="80"/>
                  </a:lnTo>
                  <a:lnTo>
                    <a:pt x="250" y="84"/>
                  </a:lnTo>
                  <a:lnTo>
                    <a:pt x="248" y="88"/>
                  </a:lnTo>
                  <a:lnTo>
                    <a:pt x="246" y="88"/>
                  </a:lnTo>
                  <a:lnTo>
                    <a:pt x="242" y="90"/>
                  </a:lnTo>
                  <a:lnTo>
                    <a:pt x="236" y="94"/>
                  </a:lnTo>
                  <a:lnTo>
                    <a:pt x="234" y="96"/>
                  </a:lnTo>
                  <a:lnTo>
                    <a:pt x="228" y="100"/>
                  </a:lnTo>
                  <a:lnTo>
                    <a:pt x="226" y="102"/>
                  </a:lnTo>
                  <a:lnTo>
                    <a:pt x="222" y="106"/>
                  </a:lnTo>
                  <a:lnTo>
                    <a:pt x="222" y="108"/>
                  </a:lnTo>
                  <a:lnTo>
                    <a:pt x="216" y="106"/>
                  </a:lnTo>
                  <a:lnTo>
                    <a:pt x="214" y="104"/>
                  </a:lnTo>
                  <a:lnTo>
                    <a:pt x="212" y="104"/>
                  </a:lnTo>
                  <a:lnTo>
                    <a:pt x="212" y="102"/>
                  </a:lnTo>
                  <a:lnTo>
                    <a:pt x="210" y="102"/>
                  </a:lnTo>
                  <a:lnTo>
                    <a:pt x="208" y="102"/>
                  </a:lnTo>
                  <a:lnTo>
                    <a:pt x="206" y="102"/>
                  </a:lnTo>
                  <a:lnTo>
                    <a:pt x="206" y="104"/>
                  </a:lnTo>
                  <a:lnTo>
                    <a:pt x="204" y="104"/>
                  </a:lnTo>
                  <a:lnTo>
                    <a:pt x="204" y="106"/>
                  </a:lnTo>
                  <a:lnTo>
                    <a:pt x="204" y="108"/>
                  </a:lnTo>
                  <a:lnTo>
                    <a:pt x="202" y="108"/>
                  </a:lnTo>
                  <a:lnTo>
                    <a:pt x="202" y="110"/>
                  </a:lnTo>
                  <a:lnTo>
                    <a:pt x="202" y="112"/>
                  </a:lnTo>
                  <a:lnTo>
                    <a:pt x="200" y="112"/>
                  </a:lnTo>
                  <a:lnTo>
                    <a:pt x="200" y="114"/>
                  </a:lnTo>
                  <a:lnTo>
                    <a:pt x="200" y="116"/>
                  </a:lnTo>
                  <a:lnTo>
                    <a:pt x="198" y="116"/>
                  </a:lnTo>
                  <a:lnTo>
                    <a:pt x="196" y="116"/>
                  </a:lnTo>
                  <a:lnTo>
                    <a:pt x="196" y="118"/>
                  </a:lnTo>
                  <a:lnTo>
                    <a:pt x="194" y="118"/>
                  </a:lnTo>
                  <a:lnTo>
                    <a:pt x="192" y="118"/>
                  </a:lnTo>
                  <a:lnTo>
                    <a:pt x="192" y="120"/>
                  </a:lnTo>
                  <a:lnTo>
                    <a:pt x="190" y="120"/>
                  </a:lnTo>
                  <a:lnTo>
                    <a:pt x="190" y="122"/>
                  </a:lnTo>
                  <a:lnTo>
                    <a:pt x="188" y="122"/>
                  </a:lnTo>
                  <a:lnTo>
                    <a:pt x="188" y="122"/>
                  </a:lnTo>
                  <a:lnTo>
                    <a:pt x="188" y="124"/>
                  </a:lnTo>
                  <a:lnTo>
                    <a:pt x="186" y="124"/>
                  </a:lnTo>
                  <a:lnTo>
                    <a:pt x="186" y="122"/>
                  </a:lnTo>
                  <a:lnTo>
                    <a:pt x="184" y="122"/>
                  </a:lnTo>
                  <a:lnTo>
                    <a:pt x="184" y="124"/>
                  </a:lnTo>
                  <a:lnTo>
                    <a:pt x="182" y="124"/>
                  </a:lnTo>
                  <a:lnTo>
                    <a:pt x="182" y="122"/>
                  </a:lnTo>
                  <a:lnTo>
                    <a:pt x="180" y="124"/>
                  </a:lnTo>
                  <a:lnTo>
                    <a:pt x="178" y="124"/>
                  </a:lnTo>
                  <a:lnTo>
                    <a:pt x="176" y="124"/>
                  </a:lnTo>
                  <a:lnTo>
                    <a:pt x="174" y="124"/>
                  </a:lnTo>
                  <a:lnTo>
                    <a:pt x="172" y="124"/>
                  </a:lnTo>
                  <a:lnTo>
                    <a:pt x="170" y="124"/>
                  </a:lnTo>
                  <a:lnTo>
                    <a:pt x="170" y="126"/>
                  </a:lnTo>
                  <a:lnTo>
                    <a:pt x="168" y="126"/>
                  </a:lnTo>
                  <a:lnTo>
                    <a:pt x="166" y="126"/>
                  </a:lnTo>
                  <a:lnTo>
                    <a:pt x="164" y="126"/>
                  </a:lnTo>
                  <a:lnTo>
                    <a:pt x="162" y="126"/>
                  </a:lnTo>
                  <a:lnTo>
                    <a:pt x="162" y="130"/>
                  </a:lnTo>
                  <a:lnTo>
                    <a:pt x="160" y="128"/>
                  </a:lnTo>
                  <a:lnTo>
                    <a:pt x="158" y="128"/>
                  </a:lnTo>
                  <a:lnTo>
                    <a:pt x="158" y="130"/>
                  </a:lnTo>
                  <a:lnTo>
                    <a:pt x="156" y="128"/>
                  </a:lnTo>
                  <a:lnTo>
                    <a:pt x="154" y="128"/>
                  </a:lnTo>
                  <a:lnTo>
                    <a:pt x="152" y="128"/>
                  </a:lnTo>
                  <a:lnTo>
                    <a:pt x="150" y="128"/>
                  </a:lnTo>
                  <a:lnTo>
                    <a:pt x="150" y="126"/>
                  </a:lnTo>
                  <a:lnTo>
                    <a:pt x="148" y="126"/>
                  </a:lnTo>
                  <a:lnTo>
                    <a:pt x="146" y="126"/>
                  </a:lnTo>
                  <a:lnTo>
                    <a:pt x="144" y="126"/>
                  </a:lnTo>
                  <a:lnTo>
                    <a:pt x="144" y="124"/>
                  </a:lnTo>
                  <a:lnTo>
                    <a:pt x="142" y="124"/>
                  </a:lnTo>
                  <a:lnTo>
                    <a:pt x="140" y="124"/>
                  </a:lnTo>
                  <a:lnTo>
                    <a:pt x="140" y="122"/>
                  </a:lnTo>
                  <a:lnTo>
                    <a:pt x="140" y="122"/>
                  </a:lnTo>
                  <a:lnTo>
                    <a:pt x="140" y="120"/>
                  </a:lnTo>
                  <a:lnTo>
                    <a:pt x="138" y="120"/>
                  </a:lnTo>
                  <a:lnTo>
                    <a:pt x="136" y="120"/>
                  </a:lnTo>
                  <a:lnTo>
                    <a:pt x="134" y="120"/>
                  </a:lnTo>
                  <a:lnTo>
                    <a:pt x="132" y="118"/>
                  </a:lnTo>
                  <a:lnTo>
                    <a:pt x="130" y="118"/>
                  </a:lnTo>
                  <a:lnTo>
                    <a:pt x="130" y="116"/>
                  </a:lnTo>
                  <a:lnTo>
                    <a:pt x="128" y="116"/>
                  </a:lnTo>
                  <a:lnTo>
                    <a:pt x="128" y="114"/>
                  </a:lnTo>
                  <a:lnTo>
                    <a:pt x="126" y="114"/>
                  </a:lnTo>
                  <a:lnTo>
                    <a:pt x="124" y="114"/>
                  </a:lnTo>
                  <a:lnTo>
                    <a:pt x="124" y="112"/>
                  </a:lnTo>
                  <a:lnTo>
                    <a:pt x="122" y="114"/>
                  </a:lnTo>
                  <a:lnTo>
                    <a:pt x="122" y="112"/>
                  </a:lnTo>
                  <a:lnTo>
                    <a:pt x="120" y="112"/>
                  </a:lnTo>
                  <a:lnTo>
                    <a:pt x="120" y="114"/>
                  </a:lnTo>
                  <a:lnTo>
                    <a:pt x="118" y="114"/>
                  </a:lnTo>
                  <a:lnTo>
                    <a:pt x="116" y="114"/>
                  </a:lnTo>
                  <a:lnTo>
                    <a:pt x="114" y="114"/>
                  </a:lnTo>
                  <a:lnTo>
                    <a:pt x="112" y="114"/>
                  </a:lnTo>
                  <a:lnTo>
                    <a:pt x="110" y="114"/>
                  </a:lnTo>
                  <a:lnTo>
                    <a:pt x="110" y="112"/>
                  </a:lnTo>
                  <a:lnTo>
                    <a:pt x="108" y="112"/>
                  </a:lnTo>
                  <a:lnTo>
                    <a:pt x="106" y="112"/>
                  </a:lnTo>
                  <a:lnTo>
                    <a:pt x="106" y="114"/>
                  </a:lnTo>
                  <a:lnTo>
                    <a:pt x="104" y="114"/>
                  </a:lnTo>
                  <a:lnTo>
                    <a:pt x="102" y="114"/>
                  </a:lnTo>
                  <a:lnTo>
                    <a:pt x="100" y="114"/>
                  </a:lnTo>
                  <a:lnTo>
                    <a:pt x="98" y="114"/>
                  </a:lnTo>
                  <a:lnTo>
                    <a:pt x="96" y="114"/>
                  </a:lnTo>
                  <a:lnTo>
                    <a:pt x="94" y="114"/>
                  </a:lnTo>
                  <a:lnTo>
                    <a:pt x="92" y="114"/>
                  </a:lnTo>
                  <a:lnTo>
                    <a:pt x="92" y="114"/>
                  </a:lnTo>
                  <a:lnTo>
                    <a:pt x="90" y="114"/>
                  </a:lnTo>
                  <a:lnTo>
                    <a:pt x="88" y="114"/>
                  </a:lnTo>
                  <a:lnTo>
                    <a:pt x="44" y="106"/>
                  </a:lnTo>
                  <a:lnTo>
                    <a:pt x="44" y="106"/>
                  </a:lnTo>
                  <a:lnTo>
                    <a:pt x="0" y="98"/>
                  </a:lnTo>
                  <a:lnTo>
                    <a:pt x="4" y="102"/>
                  </a:lnTo>
                  <a:lnTo>
                    <a:pt x="52" y="144"/>
                  </a:lnTo>
                  <a:lnTo>
                    <a:pt x="66" y="156"/>
                  </a:lnTo>
                  <a:lnTo>
                    <a:pt x="88" y="174"/>
                  </a:lnTo>
                  <a:lnTo>
                    <a:pt x="108" y="192"/>
                  </a:lnTo>
                  <a:lnTo>
                    <a:pt x="110" y="194"/>
                  </a:lnTo>
                  <a:lnTo>
                    <a:pt x="112" y="194"/>
                  </a:lnTo>
                  <a:lnTo>
                    <a:pt x="114" y="194"/>
                  </a:lnTo>
                  <a:lnTo>
                    <a:pt x="114" y="196"/>
                  </a:lnTo>
                  <a:lnTo>
                    <a:pt x="116" y="196"/>
                  </a:lnTo>
                  <a:lnTo>
                    <a:pt x="118" y="194"/>
                  </a:lnTo>
                  <a:lnTo>
                    <a:pt x="118" y="196"/>
                  </a:lnTo>
                  <a:lnTo>
                    <a:pt x="120" y="196"/>
                  </a:lnTo>
                  <a:lnTo>
                    <a:pt x="122" y="198"/>
                  </a:lnTo>
                  <a:lnTo>
                    <a:pt x="124" y="198"/>
                  </a:lnTo>
                  <a:lnTo>
                    <a:pt x="126" y="198"/>
                  </a:lnTo>
                  <a:lnTo>
                    <a:pt x="126" y="200"/>
                  </a:lnTo>
                  <a:lnTo>
                    <a:pt x="128" y="200"/>
                  </a:lnTo>
                  <a:lnTo>
                    <a:pt x="128" y="202"/>
                  </a:lnTo>
                  <a:lnTo>
                    <a:pt x="130" y="202"/>
                  </a:lnTo>
                  <a:lnTo>
                    <a:pt x="130" y="204"/>
                  </a:lnTo>
                  <a:lnTo>
                    <a:pt x="132" y="204"/>
                  </a:lnTo>
                  <a:lnTo>
                    <a:pt x="134" y="204"/>
                  </a:lnTo>
                  <a:lnTo>
                    <a:pt x="136" y="204"/>
                  </a:lnTo>
                  <a:lnTo>
                    <a:pt x="136" y="206"/>
                  </a:lnTo>
                  <a:lnTo>
                    <a:pt x="138" y="206"/>
                  </a:lnTo>
                  <a:lnTo>
                    <a:pt x="140" y="206"/>
                  </a:lnTo>
                  <a:lnTo>
                    <a:pt x="140" y="206"/>
                  </a:lnTo>
                  <a:lnTo>
                    <a:pt x="140" y="208"/>
                  </a:lnTo>
                  <a:lnTo>
                    <a:pt x="142" y="208"/>
                  </a:lnTo>
                  <a:lnTo>
                    <a:pt x="144" y="208"/>
                  </a:lnTo>
                  <a:lnTo>
                    <a:pt x="146" y="208"/>
                  </a:lnTo>
                  <a:lnTo>
                    <a:pt x="148" y="208"/>
                  </a:lnTo>
                  <a:lnTo>
                    <a:pt x="148" y="210"/>
                  </a:lnTo>
                  <a:lnTo>
                    <a:pt x="148" y="212"/>
                  </a:lnTo>
                  <a:lnTo>
                    <a:pt x="148" y="214"/>
                  </a:lnTo>
                  <a:lnTo>
                    <a:pt x="150" y="214"/>
                  </a:lnTo>
                  <a:lnTo>
                    <a:pt x="150" y="216"/>
                  </a:lnTo>
                  <a:lnTo>
                    <a:pt x="152" y="216"/>
                  </a:lnTo>
                  <a:lnTo>
                    <a:pt x="154" y="216"/>
                  </a:lnTo>
                  <a:lnTo>
                    <a:pt x="154" y="218"/>
                  </a:lnTo>
                  <a:lnTo>
                    <a:pt x="156" y="218"/>
                  </a:lnTo>
                  <a:lnTo>
                    <a:pt x="156" y="220"/>
                  </a:lnTo>
                  <a:lnTo>
                    <a:pt x="158" y="220"/>
                  </a:lnTo>
                  <a:lnTo>
                    <a:pt x="158" y="222"/>
                  </a:lnTo>
                  <a:lnTo>
                    <a:pt x="160" y="222"/>
                  </a:lnTo>
                  <a:lnTo>
                    <a:pt x="160" y="224"/>
                  </a:lnTo>
                  <a:lnTo>
                    <a:pt x="162" y="224"/>
                  </a:lnTo>
                  <a:lnTo>
                    <a:pt x="164" y="224"/>
                  </a:lnTo>
                  <a:lnTo>
                    <a:pt x="166" y="224"/>
                  </a:lnTo>
                  <a:lnTo>
                    <a:pt x="168" y="224"/>
                  </a:lnTo>
                  <a:lnTo>
                    <a:pt x="170" y="226"/>
                  </a:lnTo>
                  <a:lnTo>
                    <a:pt x="172" y="226"/>
                  </a:lnTo>
                  <a:lnTo>
                    <a:pt x="172" y="228"/>
                  </a:lnTo>
                  <a:lnTo>
                    <a:pt x="174" y="230"/>
                  </a:lnTo>
                  <a:lnTo>
                    <a:pt x="176" y="230"/>
                  </a:lnTo>
                  <a:lnTo>
                    <a:pt x="178" y="230"/>
                  </a:lnTo>
                  <a:lnTo>
                    <a:pt x="178" y="232"/>
                  </a:lnTo>
                  <a:lnTo>
                    <a:pt x="180" y="232"/>
                  </a:lnTo>
                  <a:lnTo>
                    <a:pt x="182" y="232"/>
                  </a:lnTo>
                  <a:lnTo>
                    <a:pt x="184" y="232"/>
                  </a:lnTo>
                  <a:lnTo>
                    <a:pt x="186" y="232"/>
                  </a:lnTo>
                  <a:lnTo>
                    <a:pt x="186" y="234"/>
                  </a:lnTo>
                  <a:lnTo>
                    <a:pt x="188" y="234"/>
                  </a:lnTo>
                  <a:lnTo>
                    <a:pt x="188" y="234"/>
                  </a:lnTo>
                  <a:lnTo>
                    <a:pt x="190" y="234"/>
                  </a:lnTo>
                  <a:lnTo>
                    <a:pt x="192" y="232"/>
                  </a:lnTo>
                  <a:lnTo>
                    <a:pt x="194" y="232"/>
                  </a:lnTo>
                  <a:lnTo>
                    <a:pt x="196" y="232"/>
                  </a:lnTo>
                  <a:lnTo>
                    <a:pt x="198" y="232"/>
                  </a:lnTo>
                  <a:lnTo>
                    <a:pt x="200" y="232"/>
                  </a:lnTo>
                  <a:lnTo>
                    <a:pt x="202" y="232"/>
                  </a:lnTo>
                  <a:lnTo>
                    <a:pt x="202" y="234"/>
                  </a:lnTo>
                  <a:lnTo>
                    <a:pt x="204" y="234"/>
                  </a:lnTo>
                  <a:lnTo>
                    <a:pt x="206" y="234"/>
                  </a:lnTo>
                  <a:lnTo>
                    <a:pt x="208" y="234"/>
                  </a:lnTo>
                  <a:lnTo>
                    <a:pt x="208" y="232"/>
                  </a:lnTo>
                  <a:lnTo>
                    <a:pt x="210" y="232"/>
                  </a:lnTo>
                  <a:lnTo>
                    <a:pt x="212" y="232"/>
                  </a:lnTo>
                  <a:lnTo>
                    <a:pt x="214" y="232"/>
                  </a:lnTo>
                  <a:lnTo>
                    <a:pt x="216" y="232"/>
                  </a:lnTo>
                  <a:lnTo>
                    <a:pt x="216" y="232"/>
                  </a:lnTo>
                  <a:lnTo>
                    <a:pt x="218" y="232"/>
                  </a:lnTo>
                  <a:lnTo>
                    <a:pt x="220" y="232"/>
                  </a:lnTo>
                  <a:lnTo>
                    <a:pt x="222" y="232"/>
                  </a:lnTo>
                  <a:lnTo>
                    <a:pt x="222" y="230"/>
                  </a:lnTo>
                  <a:lnTo>
                    <a:pt x="224" y="230"/>
                  </a:lnTo>
                  <a:lnTo>
                    <a:pt x="224" y="228"/>
                  </a:lnTo>
                  <a:lnTo>
                    <a:pt x="226" y="228"/>
                  </a:lnTo>
                  <a:lnTo>
                    <a:pt x="226" y="226"/>
                  </a:lnTo>
                  <a:lnTo>
                    <a:pt x="228" y="226"/>
                  </a:lnTo>
                  <a:lnTo>
                    <a:pt x="230" y="226"/>
                  </a:lnTo>
                  <a:lnTo>
                    <a:pt x="230" y="224"/>
                  </a:lnTo>
                  <a:lnTo>
                    <a:pt x="230" y="222"/>
                  </a:lnTo>
                  <a:lnTo>
                    <a:pt x="232" y="222"/>
                  </a:lnTo>
                  <a:lnTo>
                    <a:pt x="232" y="220"/>
                  </a:lnTo>
                  <a:lnTo>
                    <a:pt x="234" y="220"/>
                  </a:lnTo>
                  <a:lnTo>
                    <a:pt x="234" y="218"/>
                  </a:lnTo>
                  <a:lnTo>
                    <a:pt x="236" y="220"/>
                  </a:lnTo>
                  <a:lnTo>
                    <a:pt x="236" y="218"/>
                  </a:lnTo>
                  <a:lnTo>
                    <a:pt x="236" y="216"/>
                  </a:lnTo>
                  <a:lnTo>
                    <a:pt x="236" y="216"/>
                  </a:lnTo>
                  <a:lnTo>
                    <a:pt x="236" y="214"/>
                  </a:lnTo>
                  <a:lnTo>
                    <a:pt x="238" y="214"/>
                  </a:lnTo>
                  <a:lnTo>
                    <a:pt x="240" y="214"/>
                  </a:lnTo>
                  <a:lnTo>
                    <a:pt x="242" y="214"/>
                  </a:lnTo>
                  <a:lnTo>
                    <a:pt x="242" y="212"/>
                  </a:lnTo>
                  <a:lnTo>
                    <a:pt x="244" y="212"/>
                  </a:lnTo>
                  <a:lnTo>
                    <a:pt x="244" y="210"/>
                  </a:lnTo>
                  <a:lnTo>
                    <a:pt x="246" y="208"/>
                  </a:lnTo>
                  <a:lnTo>
                    <a:pt x="246" y="206"/>
                  </a:lnTo>
                  <a:lnTo>
                    <a:pt x="248" y="208"/>
                  </a:lnTo>
                  <a:lnTo>
                    <a:pt x="248" y="206"/>
                  </a:lnTo>
                  <a:lnTo>
                    <a:pt x="250" y="206"/>
                  </a:lnTo>
                  <a:lnTo>
                    <a:pt x="252" y="204"/>
                  </a:lnTo>
                  <a:lnTo>
                    <a:pt x="252" y="202"/>
                  </a:lnTo>
                  <a:lnTo>
                    <a:pt x="252" y="200"/>
                  </a:lnTo>
                  <a:lnTo>
                    <a:pt x="252" y="198"/>
                  </a:lnTo>
                  <a:lnTo>
                    <a:pt x="254" y="196"/>
                  </a:lnTo>
                  <a:lnTo>
                    <a:pt x="254" y="194"/>
                  </a:lnTo>
                  <a:lnTo>
                    <a:pt x="254" y="192"/>
                  </a:lnTo>
                  <a:lnTo>
                    <a:pt x="256" y="190"/>
                  </a:lnTo>
                  <a:lnTo>
                    <a:pt x="256" y="188"/>
                  </a:lnTo>
                  <a:lnTo>
                    <a:pt x="258" y="188"/>
                  </a:lnTo>
                  <a:lnTo>
                    <a:pt x="260" y="188"/>
                  </a:lnTo>
                  <a:lnTo>
                    <a:pt x="260" y="186"/>
                  </a:lnTo>
                  <a:lnTo>
                    <a:pt x="262" y="186"/>
                  </a:lnTo>
                  <a:lnTo>
                    <a:pt x="266" y="190"/>
                  </a:lnTo>
                  <a:lnTo>
                    <a:pt x="264" y="192"/>
                  </a:lnTo>
                  <a:lnTo>
                    <a:pt x="264" y="194"/>
                  </a:lnTo>
                  <a:lnTo>
                    <a:pt x="262" y="196"/>
                  </a:lnTo>
                  <a:lnTo>
                    <a:pt x="264" y="196"/>
                  </a:lnTo>
                  <a:lnTo>
                    <a:pt x="264" y="198"/>
                  </a:lnTo>
                  <a:lnTo>
                    <a:pt x="266" y="198"/>
                  </a:lnTo>
                  <a:lnTo>
                    <a:pt x="266" y="200"/>
                  </a:lnTo>
                  <a:lnTo>
                    <a:pt x="266" y="202"/>
                  </a:lnTo>
                  <a:lnTo>
                    <a:pt x="264" y="204"/>
                  </a:lnTo>
                  <a:lnTo>
                    <a:pt x="264" y="206"/>
                  </a:lnTo>
                  <a:lnTo>
                    <a:pt x="264" y="210"/>
                  </a:lnTo>
                  <a:lnTo>
                    <a:pt x="266" y="210"/>
                  </a:lnTo>
                  <a:lnTo>
                    <a:pt x="268" y="210"/>
                  </a:lnTo>
                  <a:lnTo>
                    <a:pt x="268" y="212"/>
                  </a:lnTo>
                  <a:lnTo>
                    <a:pt x="268" y="214"/>
                  </a:lnTo>
                  <a:lnTo>
                    <a:pt x="270" y="216"/>
                  </a:lnTo>
                  <a:lnTo>
                    <a:pt x="272" y="216"/>
                  </a:lnTo>
                  <a:lnTo>
                    <a:pt x="272" y="218"/>
                  </a:lnTo>
                  <a:lnTo>
                    <a:pt x="272" y="220"/>
                  </a:lnTo>
                  <a:lnTo>
                    <a:pt x="274" y="220"/>
                  </a:lnTo>
                  <a:lnTo>
                    <a:pt x="274" y="218"/>
                  </a:lnTo>
                  <a:lnTo>
                    <a:pt x="276" y="218"/>
                  </a:lnTo>
                  <a:lnTo>
                    <a:pt x="278" y="220"/>
                  </a:lnTo>
                  <a:lnTo>
                    <a:pt x="278" y="222"/>
                  </a:lnTo>
                  <a:lnTo>
                    <a:pt x="278" y="224"/>
                  </a:lnTo>
                  <a:lnTo>
                    <a:pt x="280" y="226"/>
                  </a:lnTo>
                  <a:lnTo>
                    <a:pt x="282" y="224"/>
                  </a:lnTo>
                  <a:lnTo>
                    <a:pt x="284" y="226"/>
                  </a:lnTo>
                  <a:lnTo>
                    <a:pt x="284" y="226"/>
                  </a:lnTo>
                  <a:lnTo>
                    <a:pt x="284" y="224"/>
                  </a:lnTo>
                  <a:lnTo>
                    <a:pt x="286" y="224"/>
                  </a:lnTo>
                  <a:lnTo>
                    <a:pt x="286" y="226"/>
                  </a:lnTo>
                  <a:lnTo>
                    <a:pt x="288" y="226"/>
                  </a:lnTo>
                  <a:lnTo>
                    <a:pt x="288" y="224"/>
                  </a:lnTo>
                  <a:lnTo>
                    <a:pt x="290" y="224"/>
                  </a:lnTo>
                  <a:lnTo>
                    <a:pt x="292" y="224"/>
                  </a:lnTo>
                  <a:lnTo>
                    <a:pt x="292" y="222"/>
                  </a:lnTo>
                  <a:lnTo>
                    <a:pt x="294" y="222"/>
                  </a:lnTo>
                  <a:lnTo>
                    <a:pt x="294" y="220"/>
                  </a:lnTo>
                  <a:lnTo>
                    <a:pt x="294" y="218"/>
                  </a:lnTo>
                  <a:lnTo>
                    <a:pt x="296" y="218"/>
                  </a:lnTo>
                  <a:lnTo>
                    <a:pt x="296" y="216"/>
                  </a:lnTo>
                  <a:lnTo>
                    <a:pt x="296" y="214"/>
                  </a:lnTo>
                  <a:lnTo>
                    <a:pt x="296" y="212"/>
                  </a:lnTo>
                  <a:lnTo>
                    <a:pt x="298" y="212"/>
                  </a:lnTo>
                  <a:lnTo>
                    <a:pt x="298" y="210"/>
                  </a:lnTo>
                  <a:lnTo>
                    <a:pt x="298" y="208"/>
                  </a:lnTo>
                  <a:lnTo>
                    <a:pt x="298" y="206"/>
                  </a:lnTo>
                  <a:lnTo>
                    <a:pt x="298" y="204"/>
                  </a:lnTo>
                  <a:lnTo>
                    <a:pt x="300" y="204"/>
                  </a:lnTo>
                  <a:lnTo>
                    <a:pt x="300" y="202"/>
                  </a:lnTo>
                  <a:lnTo>
                    <a:pt x="302" y="202"/>
                  </a:lnTo>
                  <a:lnTo>
                    <a:pt x="302" y="200"/>
                  </a:lnTo>
                  <a:lnTo>
                    <a:pt x="300" y="200"/>
                  </a:lnTo>
                  <a:lnTo>
                    <a:pt x="302" y="198"/>
                  </a:lnTo>
                  <a:lnTo>
                    <a:pt x="300" y="198"/>
                  </a:lnTo>
                  <a:lnTo>
                    <a:pt x="300" y="196"/>
                  </a:lnTo>
                  <a:lnTo>
                    <a:pt x="298" y="196"/>
                  </a:lnTo>
                  <a:lnTo>
                    <a:pt x="298" y="194"/>
                  </a:lnTo>
                  <a:lnTo>
                    <a:pt x="300" y="194"/>
                  </a:lnTo>
                  <a:lnTo>
                    <a:pt x="300" y="192"/>
                  </a:lnTo>
                  <a:lnTo>
                    <a:pt x="302" y="192"/>
                  </a:lnTo>
                  <a:lnTo>
                    <a:pt x="302" y="190"/>
                  </a:lnTo>
                  <a:lnTo>
                    <a:pt x="302" y="188"/>
                  </a:lnTo>
                  <a:lnTo>
                    <a:pt x="300" y="188"/>
                  </a:lnTo>
                  <a:lnTo>
                    <a:pt x="300" y="186"/>
                  </a:lnTo>
                  <a:lnTo>
                    <a:pt x="300" y="184"/>
                  </a:lnTo>
                  <a:lnTo>
                    <a:pt x="302" y="184"/>
                  </a:lnTo>
                  <a:lnTo>
                    <a:pt x="302" y="184"/>
                  </a:lnTo>
                  <a:lnTo>
                    <a:pt x="302" y="182"/>
                  </a:lnTo>
                  <a:lnTo>
                    <a:pt x="304" y="182"/>
                  </a:lnTo>
                  <a:lnTo>
                    <a:pt x="304" y="180"/>
                  </a:lnTo>
                  <a:lnTo>
                    <a:pt x="306" y="180"/>
                  </a:lnTo>
                  <a:lnTo>
                    <a:pt x="306" y="178"/>
                  </a:lnTo>
                  <a:lnTo>
                    <a:pt x="306" y="176"/>
                  </a:lnTo>
                  <a:lnTo>
                    <a:pt x="306" y="174"/>
                  </a:lnTo>
                  <a:lnTo>
                    <a:pt x="304" y="174"/>
                  </a:lnTo>
                  <a:lnTo>
                    <a:pt x="304" y="172"/>
                  </a:lnTo>
                  <a:lnTo>
                    <a:pt x="304" y="170"/>
                  </a:lnTo>
                  <a:lnTo>
                    <a:pt x="306" y="168"/>
                  </a:lnTo>
                  <a:lnTo>
                    <a:pt x="306" y="166"/>
                  </a:lnTo>
                  <a:lnTo>
                    <a:pt x="306" y="164"/>
                  </a:lnTo>
                  <a:lnTo>
                    <a:pt x="308" y="164"/>
                  </a:lnTo>
                  <a:lnTo>
                    <a:pt x="308" y="162"/>
                  </a:lnTo>
                  <a:lnTo>
                    <a:pt x="310" y="162"/>
                  </a:lnTo>
                  <a:lnTo>
                    <a:pt x="310" y="160"/>
                  </a:lnTo>
                  <a:lnTo>
                    <a:pt x="310" y="158"/>
                  </a:lnTo>
                  <a:lnTo>
                    <a:pt x="310" y="156"/>
                  </a:lnTo>
                  <a:lnTo>
                    <a:pt x="310" y="154"/>
                  </a:lnTo>
                  <a:lnTo>
                    <a:pt x="312" y="154"/>
                  </a:lnTo>
                  <a:lnTo>
                    <a:pt x="312" y="152"/>
                  </a:lnTo>
                  <a:lnTo>
                    <a:pt x="312" y="150"/>
                  </a:lnTo>
                  <a:lnTo>
                    <a:pt x="314" y="150"/>
                  </a:lnTo>
                  <a:lnTo>
                    <a:pt x="316" y="150"/>
                  </a:lnTo>
                  <a:lnTo>
                    <a:pt x="316" y="152"/>
                  </a:lnTo>
                  <a:lnTo>
                    <a:pt x="318" y="152"/>
                  </a:lnTo>
                  <a:lnTo>
                    <a:pt x="320" y="152"/>
                  </a:lnTo>
                  <a:lnTo>
                    <a:pt x="324" y="152"/>
                  </a:lnTo>
                  <a:lnTo>
                    <a:pt x="326" y="152"/>
                  </a:lnTo>
                  <a:lnTo>
                    <a:pt x="326" y="154"/>
                  </a:lnTo>
                  <a:lnTo>
                    <a:pt x="328" y="154"/>
                  </a:lnTo>
                  <a:lnTo>
                    <a:pt x="330" y="154"/>
                  </a:lnTo>
                  <a:lnTo>
                    <a:pt x="332" y="156"/>
                  </a:lnTo>
                  <a:lnTo>
                    <a:pt x="332" y="156"/>
                  </a:lnTo>
                  <a:lnTo>
                    <a:pt x="334" y="156"/>
                  </a:lnTo>
                  <a:lnTo>
                    <a:pt x="336" y="156"/>
                  </a:lnTo>
                  <a:lnTo>
                    <a:pt x="338" y="156"/>
                  </a:lnTo>
                  <a:lnTo>
                    <a:pt x="340" y="156"/>
                  </a:lnTo>
                  <a:lnTo>
                    <a:pt x="342" y="156"/>
                  </a:lnTo>
                  <a:lnTo>
                    <a:pt x="344" y="156"/>
                  </a:lnTo>
                  <a:lnTo>
                    <a:pt x="346" y="154"/>
                  </a:lnTo>
                  <a:lnTo>
                    <a:pt x="348" y="156"/>
                  </a:lnTo>
                  <a:lnTo>
                    <a:pt x="350" y="156"/>
                  </a:lnTo>
                  <a:lnTo>
                    <a:pt x="352" y="156"/>
                  </a:lnTo>
                  <a:lnTo>
                    <a:pt x="354" y="156"/>
                  </a:lnTo>
                  <a:lnTo>
                    <a:pt x="356" y="156"/>
                  </a:lnTo>
                  <a:lnTo>
                    <a:pt x="358" y="156"/>
                  </a:lnTo>
                  <a:lnTo>
                    <a:pt x="358" y="158"/>
                  </a:lnTo>
                  <a:lnTo>
                    <a:pt x="360" y="158"/>
                  </a:lnTo>
                  <a:lnTo>
                    <a:pt x="360" y="156"/>
                  </a:lnTo>
                  <a:lnTo>
                    <a:pt x="362" y="156"/>
                  </a:lnTo>
                  <a:lnTo>
                    <a:pt x="364" y="156"/>
                  </a:lnTo>
                  <a:lnTo>
                    <a:pt x="366" y="156"/>
                  </a:lnTo>
                  <a:lnTo>
                    <a:pt x="366" y="154"/>
                  </a:lnTo>
                  <a:lnTo>
                    <a:pt x="368" y="154"/>
                  </a:lnTo>
                  <a:lnTo>
                    <a:pt x="368" y="152"/>
                  </a:lnTo>
                  <a:lnTo>
                    <a:pt x="370" y="152"/>
                  </a:lnTo>
                  <a:lnTo>
                    <a:pt x="370" y="150"/>
                  </a:lnTo>
                  <a:lnTo>
                    <a:pt x="372" y="150"/>
                  </a:lnTo>
                  <a:lnTo>
                    <a:pt x="372" y="148"/>
                  </a:lnTo>
                  <a:lnTo>
                    <a:pt x="374" y="148"/>
                  </a:lnTo>
                  <a:lnTo>
                    <a:pt x="376" y="146"/>
                  </a:lnTo>
                  <a:lnTo>
                    <a:pt x="376" y="144"/>
                  </a:lnTo>
                  <a:lnTo>
                    <a:pt x="376" y="142"/>
                  </a:lnTo>
                  <a:lnTo>
                    <a:pt x="376" y="140"/>
                  </a:lnTo>
                  <a:lnTo>
                    <a:pt x="378" y="140"/>
                  </a:lnTo>
                  <a:lnTo>
                    <a:pt x="378" y="138"/>
                  </a:lnTo>
                  <a:lnTo>
                    <a:pt x="380" y="138"/>
                  </a:lnTo>
                  <a:lnTo>
                    <a:pt x="382" y="138"/>
                  </a:lnTo>
                  <a:lnTo>
                    <a:pt x="382" y="138"/>
                  </a:lnTo>
                  <a:lnTo>
                    <a:pt x="384" y="138"/>
                  </a:lnTo>
                  <a:lnTo>
                    <a:pt x="386" y="136"/>
                  </a:lnTo>
                  <a:lnTo>
                    <a:pt x="386" y="136"/>
                  </a:lnTo>
                  <a:lnTo>
                    <a:pt x="386" y="134"/>
                  </a:lnTo>
                  <a:lnTo>
                    <a:pt x="386" y="132"/>
                  </a:lnTo>
                  <a:lnTo>
                    <a:pt x="388" y="130"/>
                  </a:lnTo>
                  <a:lnTo>
                    <a:pt x="388" y="128"/>
                  </a:lnTo>
                  <a:lnTo>
                    <a:pt x="390" y="128"/>
                  </a:lnTo>
                  <a:lnTo>
                    <a:pt x="390" y="126"/>
                  </a:lnTo>
                  <a:lnTo>
                    <a:pt x="390" y="124"/>
                  </a:lnTo>
                  <a:lnTo>
                    <a:pt x="392" y="124"/>
                  </a:lnTo>
                  <a:lnTo>
                    <a:pt x="392" y="122"/>
                  </a:lnTo>
                  <a:lnTo>
                    <a:pt x="392" y="120"/>
                  </a:lnTo>
                  <a:lnTo>
                    <a:pt x="394" y="120"/>
                  </a:lnTo>
                  <a:lnTo>
                    <a:pt x="394" y="118"/>
                  </a:lnTo>
                  <a:lnTo>
                    <a:pt x="394" y="116"/>
                  </a:lnTo>
                  <a:lnTo>
                    <a:pt x="396" y="116"/>
                  </a:lnTo>
                  <a:lnTo>
                    <a:pt x="396" y="114"/>
                  </a:lnTo>
                  <a:lnTo>
                    <a:pt x="396" y="112"/>
                  </a:lnTo>
                  <a:lnTo>
                    <a:pt x="396" y="110"/>
                  </a:lnTo>
                  <a:lnTo>
                    <a:pt x="396" y="108"/>
                  </a:lnTo>
                  <a:lnTo>
                    <a:pt x="396" y="106"/>
                  </a:lnTo>
                  <a:lnTo>
                    <a:pt x="396" y="104"/>
                  </a:lnTo>
                  <a:lnTo>
                    <a:pt x="396" y="102"/>
                  </a:lnTo>
                  <a:lnTo>
                    <a:pt x="396" y="100"/>
                  </a:lnTo>
                  <a:lnTo>
                    <a:pt x="398" y="100"/>
                  </a:lnTo>
                  <a:lnTo>
                    <a:pt x="400" y="100"/>
                  </a:lnTo>
                  <a:lnTo>
                    <a:pt x="400" y="98"/>
                  </a:lnTo>
                  <a:lnTo>
                    <a:pt x="402" y="96"/>
                  </a:lnTo>
                  <a:lnTo>
                    <a:pt x="404" y="96"/>
                  </a:lnTo>
                  <a:lnTo>
                    <a:pt x="406" y="96"/>
                  </a:lnTo>
                  <a:lnTo>
                    <a:pt x="406" y="94"/>
                  </a:lnTo>
                  <a:lnTo>
                    <a:pt x="406" y="92"/>
                  </a:lnTo>
                  <a:lnTo>
                    <a:pt x="406" y="90"/>
                  </a:lnTo>
                  <a:lnTo>
                    <a:pt x="406" y="88"/>
                  </a:lnTo>
                  <a:lnTo>
                    <a:pt x="408" y="88"/>
                  </a:lnTo>
                  <a:lnTo>
                    <a:pt x="408" y="88"/>
                  </a:lnTo>
                  <a:lnTo>
                    <a:pt x="410" y="88"/>
                  </a:lnTo>
                  <a:lnTo>
                    <a:pt x="410" y="86"/>
                  </a:lnTo>
                  <a:lnTo>
                    <a:pt x="410" y="84"/>
                  </a:lnTo>
                  <a:lnTo>
                    <a:pt x="410" y="82"/>
                  </a:lnTo>
                  <a:lnTo>
                    <a:pt x="412" y="82"/>
                  </a:lnTo>
                  <a:lnTo>
                    <a:pt x="412" y="80"/>
                  </a:lnTo>
                  <a:lnTo>
                    <a:pt x="414" y="80"/>
                  </a:lnTo>
                  <a:lnTo>
                    <a:pt x="414" y="78"/>
                  </a:lnTo>
                  <a:lnTo>
                    <a:pt x="416" y="78"/>
                  </a:lnTo>
                  <a:lnTo>
                    <a:pt x="416" y="76"/>
                  </a:lnTo>
                  <a:lnTo>
                    <a:pt x="418" y="76"/>
                  </a:lnTo>
                  <a:lnTo>
                    <a:pt x="418" y="74"/>
                  </a:lnTo>
                  <a:lnTo>
                    <a:pt x="420" y="74"/>
                  </a:lnTo>
                  <a:lnTo>
                    <a:pt x="422" y="74"/>
                  </a:lnTo>
                  <a:lnTo>
                    <a:pt x="422" y="72"/>
                  </a:lnTo>
                  <a:lnTo>
                    <a:pt x="424" y="72"/>
                  </a:lnTo>
                  <a:lnTo>
                    <a:pt x="426" y="72"/>
                  </a:lnTo>
                  <a:lnTo>
                    <a:pt x="426" y="70"/>
                  </a:lnTo>
                  <a:lnTo>
                    <a:pt x="428" y="70"/>
                  </a:lnTo>
                  <a:lnTo>
                    <a:pt x="430" y="70"/>
                  </a:lnTo>
                  <a:lnTo>
                    <a:pt x="430" y="72"/>
                  </a:lnTo>
                  <a:lnTo>
                    <a:pt x="430" y="72"/>
                  </a:lnTo>
                  <a:lnTo>
                    <a:pt x="430" y="74"/>
                  </a:lnTo>
                  <a:lnTo>
                    <a:pt x="432" y="74"/>
                  </a:lnTo>
                  <a:lnTo>
                    <a:pt x="434" y="74"/>
                  </a:lnTo>
                  <a:lnTo>
                    <a:pt x="436" y="74"/>
                  </a:lnTo>
                  <a:lnTo>
                    <a:pt x="436" y="72"/>
                  </a:lnTo>
                  <a:lnTo>
                    <a:pt x="436" y="70"/>
                  </a:lnTo>
                  <a:lnTo>
                    <a:pt x="438" y="70"/>
                  </a:lnTo>
                  <a:lnTo>
                    <a:pt x="440" y="70"/>
                  </a:lnTo>
                  <a:lnTo>
                    <a:pt x="442" y="70"/>
                  </a:lnTo>
                  <a:lnTo>
                    <a:pt x="442" y="68"/>
                  </a:lnTo>
                  <a:lnTo>
                    <a:pt x="442" y="66"/>
                  </a:lnTo>
                  <a:lnTo>
                    <a:pt x="444" y="66"/>
                  </a:lnTo>
                  <a:lnTo>
                    <a:pt x="446" y="64"/>
                  </a:lnTo>
                  <a:lnTo>
                    <a:pt x="448" y="64"/>
                  </a:lnTo>
                  <a:lnTo>
                    <a:pt x="448" y="62"/>
                  </a:lnTo>
                  <a:lnTo>
                    <a:pt x="448" y="60"/>
                  </a:lnTo>
                  <a:lnTo>
                    <a:pt x="450" y="60"/>
                  </a:lnTo>
                  <a:lnTo>
                    <a:pt x="450" y="58"/>
                  </a:lnTo>
                  <a:lnTo>
                    <a:pt x="450" y="56"/>
                  </a:lnTo>
                  <a:lnTo>
                    <a:pt x="452" y="56"/>
                  </a:lnTo>
                  <a:lnTo>
                    <a:pt x="454" y="54"/>
                  </a:lnTo>
                  <a:lnTo>
                    <a:pt x="452" y="5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07" name="Rectangle 102">
              <a:extLst>
                <a:ext uri="{FF2B5EF4-FFF2-40B4-BE49-F238E27FC236}">
                  <a16:creationId xmlns:a16="http://schemas.microsoft.com/office/drawing/2014/main" id="{6EAFEA9A-0CC7-4E03-8D24-2B608BB3CC12}"/>
                </a:ext>
              </a:extLst>
            </p:cNvPr>
            <p:cNvSpPr>
              <a:spLocks noChangeArrowheads="1"/>
            </p:cNvSpPr>
            <p:nvPr/>
          </p:nvSpPr>
          <p:spPr bwMode="auto">
            <a:xfrm>
              <a:off x="4258633" y="4594788"/>
              <a:ext cx="1906" cy="953"/>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08" name="Freeform 103">
              <a:extLst>
                <a:ext uri="{FF2B5EF4-FFF2-40B4-BE49-F238E27FC236}">
                  <a16:creationId xmlns:a16="http://schemas.microsoft.com/office/drawing/2014/main" id="{A6FB1429-7DFE-4871-B1B9-44C9AF49F1A4}"/>
                </a:ext>
              </a:extLst>
            </p:cNvPr>
            <p:cNvSpPr>
              <a:spLocks/>
            </p:cNvSpPr>
            <p:nvPr/>
          </p:nvSpPr>
          <p:spPr bwMode="auto">
            <a:xfrm>
              <a:off x="4111835" y="4373813"/>
              <a:ext cx="400358" cy="266694"/>
            </a:xfrm>
            <a:custGeom>
              <a:avLst/>
              <a:gdLst/>
              <a:ahLst/>
              <a:cxnLst>
                <a:cxn ang="0">
                  <a:pos x="406" y="138"/>
                </a:cxn>
                <a:cxn ang="0">
                  <a:pos x="380" y="118"/>
                </a:cxn>
                <a:cxn ang="0">
                  <a:pos x="370" y="98"/>
                </a:cxn>
                <a:cxn ang="0">
                  <a:pos x="344" y="84"/>
                </a:cxn>
                <a:cxn ang="0">
                  <a:pos x="332" y="96"/>
                </a:cxn>
                <a:cxn ang="0">
                  <a:pos x="326" y="112"/>
                </a:cxn>
                <a:cxn ang="0">
                  <a:pos x="328" y="124"/>
                </a:cxn>
                <a:cxn ang="0">
                  <a:pos x="288" y="120"/>
                </a:cxn>
                <a:cxn ang="0">
                  <a:pos x="276" y="118"/>
                </a:cxn>
                <a:cxn ang="0">
                  <a:pos x="264" y="116"/>
                </a:cxn>
                <a:cxn ang="0">
                  <a:pos x="246" y="122"/>
                </a:cxn>
                <a:cxn ang="0">
                  <a:pos x="234" y="110"/>
                </a:cxn>
                <a:cxn ang="0">
                  <a:pos x="224" y="96"/>
                </a:cxn>
                <a:cxn ang="0">
                  <a:pos x="212" y="88"/>
                </a:cxn>
                <a:cxn ang="0">
                  <a:pos x="198" y="78"/>
                </a:cxn>
                <a:cxn ang="0">
                  <a:pos x="190" y="66"/>
                </a:cxn>
                <a:cxn ang="0">
                  <a:pos x="176" y="56"/>
                </a:cxn>
                <a:cxn ang="0">
                  <a:pos x="158" y="54"/>
                </a:cxn>
                <a:cxn ang="0">
                  <a:pos x="142" y="46"/>
                </a:cxn>
                <a:cxn ang="0">
                  <a:pos x="128" y="34"/>
                </a:cxn>
                <a:cxn ang="0">
                  <a:pos x="118" y="24"/>
                </a:cxn>
                <a:cxn ang="0">
                  <a:pos x="112" y="6"/>
                </a:cxn>
                <a:cxn ang="0">
                  <a:pos x="100" y="2"/>
                </a:cxn>
                <a:cxn ang="0">
                  <a:pos x="104" y="24"/>
                </a:cxn>
                <a:cxn ang="0">
                  <a:pos x="106" y="38"/>
                </a:cxn>
                <a:cxn ang="0">
                  <a:pos x="100" y="40"/>
                </a:cxn>
                <a:cxn ang="0">
                  <a:pos x="86" y="30"/>
                </a:cxn>
                <a:cxn ang="0">
                  <a:pos x="78" y="34"/>
                </a:cxn>
                <a:cxn ang="0">
                  <a:pos x="52" y="60"/>
                </a:cxn>
                <a:cxn ang="0">
                  <a:pos x="40" y="88"/>
                </a:cxn>
                <a:cxn ang="0">
                  <a:pos x="32" y="104"/>
                </a:cxn>
                <a:cxn ang="0">
                  <a:pos x="40" y="114"/>
                </a:cxn>
                <a:cxn ang="0">
                  <a:pos x="50" y="132"/>
                </a:cxn>
                <a:cxn ang="0">
                  <a:pos x="44" y="158"/>
                </a:cxn>
                <a:cxn ang="0">
                  <a:pos x="26" y="194"/>
                </a:cxn>
                <a:cxn ang="0">
                  <a:pos x="0" y="258"/>
                </a:cxn>
                <a:cxn ang="0">
                  <a:pos x="78" y="280"/>
                </a:cxn>
                <a:cxn ang="0">
                  <a:pos x="90" y="262"/>
                </a:cxn>
                <a:cxn ang="0">
                  <a:pos x="104" y="252"/>
                </a:cxn>
                <a:cxn ang="0">
                  <a:pos x="120" y="238"/>
                </a:cxn>
                <a:cxn ang="0">
                  <a:pos x="134" y="224"/>
                </a:cxn>
                <a:cxn ang="0">
                  <a:pos x="168" y="222"/>
                </a:cxn>
                <a:cxn ang="0">
                  <a:pos x="182" y="220"/>
                </a:cxn>
                <a:cxn ang="0">
                  <a:pos x="196" y="212"/>
                </a:cxn>
                <a:cxn ang="0">
                  <a:pos x="196" y="224"/>
                </a:cxn>
                <a:cxn ang="0">
                  <a:pos x="198" y="236"/>
                </a:cxn>
                <a:cxn ang="0">
                  <a:pos x="216" y="240"/>
                </a:cxn>
                <a:cxn ang="0">
                  <a:pos x="234" y="242"/>
                </a:cxn>
                <a:cxn ang="0">
                  <a:pos x="246" y="232"/>
                </a:cxn>
                <a:cxn ang="0">
                  <a:pos x="274" y="248"/>
                </a:cxn>
                <a:cxn ang="0">
                  <a:pos x="290" y="244"/>
                </a:cxn>
                <a:cxn ang="0">
                  <a:pos x="300" y="230"/>
                </a:cxn>
                <a:cxn ang="0">
                  <a:pos x="310" y="218"/>
                </a:cxn>
                <a:cxn ang="0">
                  <a:pos x="314" y="204"/>
                </a:cxn>
                <a:cxn ang="0">
                  <a:pos x="312" y="188"/>
                </a:cxn>
                <a:cxn ang="0">
                  <a:pos x="324" y="174"/>
                </a:cxn>
                <a:cxn ang="0">
                  <a:pos x="346" y="174"/>
                </a:cxn>
                <a:cxn ang="0">
                  <a:pos x="362" y="170"/>
                </a:cxn>
                <a:cxn ang="0">
                  <a:pos x="374" y="180"/>
                </a:cxn>
                <a:cxn ang="0">
                  <a:pos x="386" y="188"/>
                </a:cxn>
                <a:cxn ang="0">
                  <a:pos x="398" y="174"/>
                </a:cxn>
                <a:cxn ang="0">
                  <a:pos x="412" y="162"/>
                </a:cxn>
              </a:cxnLst>
              <a:rect l="0" t="0" r="r" b="b"/>
              <a:pathLst>
                <a:path w="420" h="280">
                  <a:moveTo>
                    <a:pt x="418" y="152"/>
                  </a:moveTo>
                  <a:lnTo>
                    <a:pt x="418" y="150"/>
                  </a:lnTo>
                  <a:lnTo>
                    <a:pt x="416" y="148"/>
                  </a:lnTo>
                  <a:lnTo>
                    <a:pt x="416" y="146"/>
                  </a:lnTo>
                  <a:lnTo>
                    <a:pt x="414" y="146"/>
                  </a:lnTo>
                  <a:lnTo>
                    <a:pt x="414" y="144"/>
                  </a:lnTo>
                  <a:lnTo>
                    <a:pt x="414" y="144"/>
                  </a:lnTo>
                  <a:lnTo>
                    <a:pt x="414" y="142"/>
                  </a:lnTo>
                  <a:lnTo>
                    <a:pt x="412" y="142"/>
                  </a:lnTo>
                  <a:lnTo>
                    <a:pt x="410" y="140"/>
                  </a:lnTo>
                  <a:lnTo>
                    <a:pt x="408" y="140"/>
                  </a:lnTo>
                  <a:lnTo>
                    <a:pt x="406" y="138"/>
                  </a:lnTo>
                  <a:lnTo>
                    <a:pt x="396" y="132"/>
                  </a:lnTo>
                  <a:lnTo>
                    <a:pt x="394" y="132"/>
                  </a:lnTo>
                  <a:lnTo>
                    <a:pt x="388" y="130"/>
                  </a:lnTo>
                  <a:lnTo>
                    <a:pt x="388" y="128"/>
                  </a:lnTo>
                  <a:lnTo>
                    <a:pt x="392" y="126"/>
                  </a:lnTo>
                  <a:lnTo>
                    <a:pt x="392" y="114"/>
                  </a:lnTo>
                  <a:lnTo>
                    <a:pt x="390" y="118"/>
                  </a:lnTo>
                  <a:lnTo>
                    <a:pt x="388" y="120"/>
                  </a:lnTo>
                  <a:lnTo>
                    <a:pt x="386" y="122"/>
                  </a:lnTo>
                  <a:lnTo>
                    <a:pt x="384" y="122"/>
                  </a:lnTo>
                  <a:lnTo>
                    <a:pt x="382" y="120"/>
                  </a:lnTo>
                  <a:lnTo>
                    <a:pt x="380" y="118"/>
                  </a:lnTo>
                  <a:lnTo>
                    <a:pt x="378" y="118"/>
                  </a:lnTo>
                  <a:lnTo>
                    <a:pt x="378" y="116"/>
                  </a:lnTo>
                  <a:lnTo>
                    <a:pt x="380" y="116"/>
                  </a:lnTo>
                  <a:lnTo>
                    <a:pt x="380" y="114"/>
                  </a:lnTo>
                  <a:lnTo>
                    <a:pt x="378" y="114"/>
                  </a:lnTo>
                  <a:lnTo>
                    <a:pt x="378" y="112"/>
                  </a:lnTo>
                  <a:lnTo>
                    <a:pt x="378" y="110"/>
                  </a:lnTo>
                  <a:lnTo>
                    <a:pt x="378" y="108"/>
                  </a:lnTo>
                  <a:lnTo>
                    <a:pt x="376" y="106"/>
                  </a:lnTo>
                  <a:lnTo>
                    <a:pt x="374" y="104"/>
                  </a:lnTo>
                  <a:lnTo>
                    <a:pt x="374" y="102"/>
                  </a:lnTo>
                  <a:lnTo>
                    <a:pt x="370" y="98"/>
                  </a:lnTo>
                  <a:lnTo>
                    <a:pt x="366" y="96"/>
                  </a:lnTo>
                  <a:lnTo>
                    <a:pt x="362" y="92"/>
                  </a:lnTo>
                  <a:lnTo>
                    <a:pt x="360" y="90"/>
                  </a:lnTo>
                  <a:lnTo>
                    <a:pt x="358" y="90"/>
                  </a:lnTo>
                  <a:lnTo>
                    <a:pt x="354" y="86"/>
                  </a:lnTo>
                  <a:lnTo>
                    <a:pt x="350" y="82"/>
                  </a:lnTo>
                  <a:lnTo>
                    <a:pt x="350" y="80"/>
                  </a:lnTo>
                  <a:lnTo>
                    <a:pt x="348" y="80"/>
                  </a:lnTo>
                  <a:lnTo>
                    <a:pt x="348" y="82"/>
                  </a:lnTo>
                  <a:lnTo>
                    <a:pt x="346" y="82"/>
                  </a:lnTo>
                  <a:lnTo>
                    <a:pt x="346" y="84"/>
                  </a:lnTo>
                  <a:lnTo>
                    <a:pt x="344" y="84"/>
                  </a:lnTo>
                  <a:lnTo>
                    <a:pt x="344" y="86"/>
                  </a:lnTo>
                  <a:lnTo>
                    <a:pt x="342" y="86"/>
                  </a:lnTo>
                  <a:lnTo>
                    <a:pt x="342" y="88"/>
                  </a:lnTo>
                  <a:lnTo>
                    <a:pt x="340" y="88"/>
                  </a:lnTo>
                  <a:lnTo>
                    <a:pt x="338" y="88"/>
                  </a:lnTo>
                  <a:lnTo>
                    <a:pt x="338" y="90"/>
                  </a:lnTo>
                  <a:lnTo>
                    <a:pt x="336" y="90"/>
                  </a:lnTo>
                  <a:lnTo>
                    <a:pt x="334" y="90"/>
                  </a:lnTo>
                  <a:lnTo>
                    <a:pt x="334" y="92"/>
                  </a:lnTo>
                  <a:lnTo>
                    <a:pt x="334" y="94"/>
                  </a:lnTo>
                  <a:lnTo>
                    <a:pt x="334" y="96"/>
                  </a:lnTo>
                  <a:lnTo>
                    <a:pt x="332" y="96"/>
                  </a:lnTo>
                  <a:lnTo>
                    <a:pt x="332" y="98"/>
                  </a:lnTo>
                  <a:lnTo>
                    <a:pt x="330" y="98"/>
                  </a:lnTo>
                  <a:lnTo>
                    <a:pt x="328" y="98"/>
                  </a:lnTo>
                  <a:lnTo>
                    <a:pt x="328" y="100"/>
                  </a:lnTo>
                  <a:lnTo>
                    <a:pt x="326" y="100"/>
                  </a:lnTo>
                  <a:lnTo>
                    <a:pt x="326" y="102"/>
                  </a:lnTo>
                  <a:lnTo>
                    <a:pt x="324" y="102"/>
                  </a:lnTo>
                  <a:lnTo>
                    <a:pt x="324" y="104"/>
                  </a:lnTo>
                  <a:lnTo>
                    <a:pt x="326" y="106"/>
                  </a:lnTo>
                  <a:lnTo>
                    <a:pt x="326" y="108"/>
                  </a:lnTo>
                  <a:lnTo>
                    <a:pt x="326" y="110"/>
                  </a:lnTo>
                  <a:lnTo>
                    <a:pt x="326" y="112"/>
                  </a:lnTo>
                  <a:lnTo>
                    <a:pt x="324" y="114"/>
                  </a:lnTo>
                  <a:lnTo>
                    <a:pt x="324" y="116"/>
                  </a:lnTo>
                  <a:lnTo>
                    <a:pt x="324" y="118"/>
                  </a:lnTo>
                  <a:lnTo>
                    <a:pt x="326" y="118"/>
                  </a:lnTo>
                  <a:lnTo>
                    <a:pt x="326" y="120"/>
                  </a:lnTo>
                  <a:lnTo>
                    <a:pt x="328" y="120"/>
                  </a:lnTo>
                  <a:lnTo>
                    <a:pt x="328" y="122"/>
                  </a:lnTo>
                  <a:lnTo>
                    <a:pt x="330" y="122"/>
                  </a:lnTo>
                  <a:lnTo>
                    <a:pt x="330" y="122"/>
                  </a:lnTo>
                  <a:lnTo>
                    <a:pt x="330" y="124"/>
                  </a:lnTo>
                  <a:lnTo>
                    <a:pt x="330" y="122"/>
                  </a:lnTo>
                  <a:lnTo>
                    <a:pt x="328" y="124"/>
                  </a:lnTo>
                  <a:lnTo>
                    <a:pt x="318" y="120"/>
                  </a:lnTo>
                  <a:lnTo>
                    <a:pt x="310" y="114"/>
                  </a:lnTo>
                  <a:lnTo>
                    <a:pt x="306" y="112"/>
                  </a:lnTo>
                  <a:lnTo>
                    <a:pt x="304" y="112"/>
                  </a:lnTo>
                  <a:lnTo>
                    <a:pt x="298" y="126"/>
                  </a:lnTo>
                  <a:lnTo>
                    <a:pt x="296" y="124"/>
                  </a:lnTo>
                  <a:lnTo>
                    <a:pt x="294" y="124"/>
                  </a:lnTo>
                  <a:lnTo>
                    <a:pt x="292" y="124"/>
                  </a:lnTo>
                  <a:lnTo>
                    <a:pt x="292" y="122"/>
                  </a:lnTo>
                  <a:lnTo>
                    <a:pt x="290" y="122"/>
                  </a:lnTo>
                  <a:lnTo>
                    <a:pt x="290" y="120"/>
                  </a:lnTo>
                  <a:lnTo>
                    <a:pt x="288" y="120"/>
                  </a:lnTo>
                  <a:lnTo>
                    <a:pt x="288" y="118"/>
                  </a:lnTo>
                  <a:lnTo>
                    <a:pt x="288" y="116"/>
                  </a:lnTo>
                  <a:lnTo>
                    <a:pt x="286" y="116"/>
                  </a:lnTo>
                  <a:lnTo>
                    <a:pt x="286" y="114"/>
                  </a:lnTo>
                  <a:lnTo>
                    <a:pt x="284" y="112"/>
                  </a:lnTo>
                  <a:lnTo>
                    <a:pt x="282" y="112"/>
                  </a:lnTo>
                  <a:lnTo>
                    <a:pt x="282" y="114"/>
                  </a:lnTo>
                  <a:lnTo>
                    <a:pt x="280" y="114"/>
                  </a:lnTo>
                  <a:lnTo>
                    <a:pt x="280" y="116"/>
                  </a:lnTo>
                  <a:lnTo>
                    <a:pt x="278" y="116"/>
                  </a:lnTo>
                  <a:lnTo>
                    <a:pt x="278" y="118"/>
                  </a:lnTo>
                  <a:lnTo>
                    <a:pt x="276" y="118"/>
                  </a:lnTo>
                  <a:lnTo>
                    <a:pt x="276" y="120"/>
                  </a:lnTo>
                  <a:lnTo>
                    <a:pt x="274" y="120"/>
                  </a:lnTo>
                  <a:lnTo>
                    <a:pt x="274" y="122"/>
                  </a:lnTo>
                  <a:lnTo>
                    <a:pt x="272" y="124"/>
                  </a:lnTo>
                  <a:lnTo>
                    <a:pt x="270" y="122"/>
                  </a:lnTo>
                  <a:lnTo>
                    <a:pt x="270" y="122"/>
                  </a:lnTo>
                  <a:lnTo>
                    <a:pt x="270" y="120"/>
                  </a:lnTo>
                  <a:lnTo>
                    <a:pt x="268" y="120"/>
                  </a:lnTo>
                  <a:lnTo>
                    <a:pt x="268" y="118"/>
                  </a:lnTo>
                  <a:lnTo>
                    <a:pt x="266" y="118"/>
                  </a:lnTo>
                  <a:lnTo>
                    <a:pt x="264" y="118"/>
                  </a:lnTo>
                  <a:lnTo>
                    <a:pt x="264" y="116"/>
                  </a:lnTo>
                  <a:lnTo>
                    <a:pt x="262" y="116"/>
                  </a:lnTo>
                  <a:lnTo>
                    <a:pt x="260" y="114"/>
                  </a:lnTo>
                  <a:lnTo>
                    <a:pt x="258" y="114"/>
                  </a:lnTo>
                  <a:lnTo>
                    <a:pt x="258" y="116"/>
                  </a:lnTo>
                  <a:lnTo>
                    <a:pt x="256" y="116"/>
                  </a:lnTo>
                  <a:lnTo>
                    <a:pt x="254" y="116"/>
                  </a:lnTo>
                  <a:lnTo>
                    <a:pt x="254" y="118"/>
                  </a:lnTo>
                  <a:lnTo>
                    <a:pt x="252" y="118"/>
                  </a:lnTo>
                  <a:lnTo>
                    <a:pt x="250" y="120"/>
                  </a:lnTo>
                  <a:lnTo>
                    <a:pt x="248" y="120"/>
                  </a:lnTo>
                  <a:lnTo>
                    <a:pt x="248" y="122"/>
                  </a:lnTo>
                  <a:lnTo>
                    <a:pt x="246" y="122"/>
                  </a:lnTo>
                  <a:lnTo>
                    <a:pt x="246" y="120"/>
                  </a:lnTo>
                  <a:lnTo>
                    <a:pt x="244" y="120"/>
                  </a:lnTo>
                  <a:lnTo>
                    <a:pt x="242" y="120"/>
                  </a:lnTo>
                  <a:lnTo>
                    <a:pt x="242" y="118"/>
                  </a:lnTo>
                  <a:lnTo>
                    <a:pt x="242" y="116"/>
                  </a:lnTo>
                  <a:lnTo>
                    <a:pt x="240" y="116"/>
                  </a:lnTo>
                  <a:lnTo>
                    <a:pt x="240" y="114"/>
                  </a:lnTo>
                  <a:lnTo>
                    <a:pt x="238" y="114"/>
                  </a:lnTo>
                  <a:lnTo>
                    <a:pt x="238" y="112"/>
                  </a:lnTo>
                  <a:lnTo>
                    <a:pt x="236" y="112"/>
                  </a:lnTo>
                  <a:lnTo>
                    <a:pt x="236" y="110"/>
                  </a:lnTo>
                  <a:lnTo>
                    <a:pt x="234" y="110"/>
                  </a:lnTo>
                  <a:lnTo>
                    <a:pt x="234" y="108"/>
                  </a:lnTo>
                  <a:lnTo>
                    <a:pt x="232" y="108"/>
                  </a:lnTo>
                  <a:lnTo>
                    <a:pt x="232" y="106"/>
                  </a:lnTo>
                  <a:lnTo>
                    <a:pt x="232" y="104"/>
                  </a:lnTo>
                  <a:lnTo>
                    <a:pt x="230" y="104"/>
                  </a:lnTo>
                  <a:lnTo>
                    <a:pt x="230" y="102"/>
                  </a:lnTo>
                  <a:lnTo>
                    <a:pt x="228" y="102"/>
                  </a:lnTo>
                  <a:lnTo>
                    <a:pt x="228" y="100"/>
                  </a:lnTo>
                  <a:lnTo>
                    <a:pt x="228" y="98"/>
                  </a:lnTo>
                  <a:lnTo>
                    <a:pt x="226" y="98"/>
                  </a:lnTo>
                  <a:lnTo>
                    <a:pt x="226" y="96"/>
                  </a:lnTo>
                  <a:lnTo>
                    <a:pt x="224" y="96"/>
                  </a:lnTo>
                  <a:lnTo>
                    <a:pt x="224" y="94"/>
                  </a:lnTo>
                  <a:lnTo>
                    <a:pt x="224" y="92"/>
                  </a:lnTo>
                  <a:lnTo>
                    <a:pt x="222" y="94"/>
                  </a:lnTo>
                  <a:lnTo>
                    <a:pt x="222" y="92"/>
                  </a:lnTo>
                  <a:lnTo>
                    <a:pt x="222" y="92"/>
                  </a:lnTo>
                  <a:lnTo>
                    <a:pt x="220" y="92"/>
                  </a:lnTo>
                  <a:lnTo>
                    <a:pt x="218" y="92"/>
                  </a:lnTo>
                  <a:lnTo>
                    <a:pt x="216" y="92"/>
                  </a:lnTo>
                  <a:lnTo>
                    <a:pt x="216" y="90"/>
                  </a:lnTo>
                  <a:lnTo>
                    <a:pt x="214" y="90"/>
                  </a:lnTo>
                  <a:lnTo>
                    <a:pt x="214" y="88"/>
                  </a:lnTo>
                  <a:lnTo>
                    <a:pt x="212" y="88"/>
                  </a:lnTo>
                  <a:lnTo>
                    <a:pt x="212" y="86"/>
                  </a:lnTo>
                  <a:lnTo>
                    <a:pt x="210" y="86"/>
                  </a:lnTo>
                  <a:lnTo>
                    <a:pt x="208" y="86"/>
                  </a:lnTo>
                  <a:lnTo>
                    <a:pt x="208" y="84"/>
                  </a:lnTo>
                  <a:lnTo>
                    <a:pt x="206" y="84"/>
                  </a:lnTo>
                  <a:lnTo>
                    <a:pt x="204" y="84"/>
                  </a:lnTo>
                  <a:lnTo>
                    <a:pt x="204" y="82"/>
                  </a:lnTo>
                  <a:lnTo>
                    <a:pt x="202" y="82"/>
                  </a:lnTo>
                  <a:lnTo>
                    <a:pt x="200" y="82"/>
                  </a:lnTo>
                  <a:lnTo>
                    <a:pt x="200" y="80"/>
                  </a:lnTo>
                  <a:lnTo>
                    <a:pt x="200" y="78"/>
                  </a:lnTo>
                  <a:lnTo>
                    <a:pt x="198" y="78"/>
                  </a:lnTo>
                  <a:lnTo>
                    <a:pt x="198" y="78"/>
                  </a:lnTo>
                  <a:lnTo>
                    <a:pt x="198" y="76"/>
                  </a:lnTo>
                  <a:lnTo>
                    <a:pt x="196" y="76"/>
                  </a:lnTo>
                  <a:lnTo>
                    <a:pt x="196" y="74"/>
                  </a:lnTo>
                  <a:lnTo>
                    <a:pt x="194" y="74"/>
                  </a:lnTo>
                  <a:lnTo>
                    <a:pt x="196" y="72"/>
                  </a:lnTo>
                  <a:lnTo>
                    <a:pt x="194" y="72"/>
                  </a:lnTo>
                  <a:lnTo>
                    <a:pt x="194" y="70"/>
                  </a:lnTo>
                  <a:lnTo>
                    <a:pt x="192" y="70"/>
                  </a:lnTo>
                  <a:lnTo>
                    <a:pt x="192" y="68"/>
                  </a:lnTo>
                  <a:lnTo>
                    <a:pt x="192" y="66"/>
                  </a:lnTo>
                  <a:lnTo>
                    <a:pt x="190" y="66"/>
                  </a:lnTo>
                  <a:lnTo>
                    <a:pt x="188" y="66"/>
                  </a:lnTo>
                  <a:lnTo>
                    <a:pt x="188" y="64"/>
                  </a:lnTo>
                  <a:lnTo>
                    <a:pt x="186" y="64"/>
                  </a:lnTo>
                  <a:lnTo>
                    <a:pt x="184" y="64"/>
                  </a:lnTo>
                  <a:lnTo>
                    <a:pt x="182" y="64"/>
                  </a:lnTo>
                  <a:lnTo>
                    <a:pt x="180" y="64"/>
                  </a:lnTo>
                  <a:lnTo>
                    <a:pt x="180" y="62"/>
                  </a:lnTo>
                  <a:lnTo>
                    <a:pt x="178" y="62"/>
                  </a:lnTo>
                  <a:lnTo>
                    <a:pt x="178" y="60"/>
                  </a:lnTo>
                  <a:lnTo>
                    <a:pt x="178" y="58"/>
                  </a:lnTo>
                  <a:lnTo>
                    <a:pt x="176" y="58"/>
                  </a:lnTo>
                  <a:lnTo>
                    <a:pt x="176" y="56"/>
                  </a:lnTo>
                  <a:lnTo>
                    <a:pt x="174" y="56"/>
                  </a:lnTo>
                  <a:lnTo>
                    <a:pt x="174" y="58"/>
                  </a:lnTo>
                  <a:lnTo>
                    <a:pt x="174" y="58"/>
                  </a:lnTo>
                  <a:lnTo>
                    <a:pt x="172" y="58"/>
                  </a:lnTo>
                  <a:lnTo>
                    <a:pt x="170" y="56"/>
                  </a:lnTo>
                  <a:lnTo>
                    <a:pt x="168" y="56"/>
                  </a:lnTo>
                  <a:lnTo>
                    <a:pt x="166" y="56"/>
                  </a:lnTo>
                  <a:lnTo>
                    <a:pt x="164" y="56"/>
                  </a:lnTo>
                  <a:lnTo>
                    <a:pt x="162" y="56"/>
                  </a:lnTo>
                  <a:lnTo>
                    <a:pt x="160" y="56"/>
                  </a:lnTo>
                  <a:lnTo>
                    <a:pt x="158" y="56"/>
                  </a:lnTo>
                  <a:lnTo>
                    <a:pt x="158" y="54"/>
                  </a:lnTo>
                  <a:lnTo>
                    <a:pt x="156" y="54"/>
                  </a:lnTo>
                  <a:lnTo>
                    <a:pt x="154" y="54"/>
                  </a:lnTo>
                  <a:lnTo>
                    <a:pt x="154" y="52"/>
                  </a:lnTo>
                  <a:lnTo>
                    <a:pt x="152" y="52"/>
                  </a:lnTo>
                  <a:lnTo>
                    <a:pt x="150" y="52"/>
                  </a:lnTo>
                  <a:lnTo>
                    <a:pt x="148" y="52"/>
                  </a:lnTo>
                  <a:lnTo>
                    <a:pt x="148" y="50"/>
                  </a:lnTo>
                  <a:lnTo>
                    <a:pt x="146" y="50"/>
                  </a:lnTo>
                  <a:lnTo>
                    <a:pt x="144" y="50"/>
                  </a:lnTo>
                  <a:lnTo>
                    <a:pt x="144" y="48"/>
                  </a:lnTo>
                  <a:lnTo>
                    <a:pt x="144" y="46"/>
                  </a:lnTo>
                  <a:lnTo>
                    <a:pt x="142" y="46"/>
                  </a:lnTo>
                  <a:lnTo>
                    <a:pt x="142" y="44"/>
                  </a:lnTo>
                  <a:lnTo>
                    <a:pt x="140" y="44"/>
                  </a:lnTo>
                  <a:lnTo>
                    <a:pt x="140" y="42"/>
                  </a:lnTo>
                  <a:lnTo>
                    <a:pt x="138" y="42"/>
                  </a:lnTo>
                  <a:lnTo>
                    <a:pt x="138" y="40"/>
                  </a:lnTo>
                  <a:lnTo>
                    <a:pt x="136" y="38"/>
                  </a:lnTo>
                  <a:lnTo>
                    <a:pt x="136" y="36"/>
                  </a:lnTo>
                  <a:lnTo>
                    <a:pt x="134" y="36"/>
                  </a:lnTo>
                  <a:lnTo>
                    <a:pt x="132" y="36"/>
                  </a:lnTo>
                  <a:lnTo>
                    <a:pt x="132" y="34"/>
                  </a:lnTo>
                  <a:lnTo>
                    <a:pt x="130" y="34"/>
                  </a:lnTo>
                  <a:lnTo>
                    <a:pt x="128" y="34"/>
                  </a:lnTo>
                  <a:lnTo>
                    <a:pt x="128" y="32"/>
                  </a:lnTo>
                  <a:lnTo>
                    <a:pt x="126" y="32"/>
                  </a:lnTo>
                  <a:lnTo>
                    <a:pt x="126" y="30"/>
                  </a:lnTo>
                  <a:lnTo>
                    <a:pt x="126" y="30"/>
                  </a:lnTo>
                  <a:lnTo>
                    <a:pt x="126" y="30"/>
                  </a:lnTo>
                  <a:lnTo>
                    <a:pt x="124" y="30"/>
                  </a:lnTo>
                  <a:lnTo>
                    <a:pt x="124" y="28"/>
                  </a:lnTo>
                  <a:lnTo>
                    <a:pt x="122" y="28"/>
                  </a:lnTo>
                  <a:lnTo>
                    <a:pt x="122" y="26"/>
                  </a:lnTo>
                  <a:lnTo>
                    <a:pt x="120" y="26"/>
                  </a:lnTo>
                  <a:lnTo>
                    <a:pt x="120" y="24"/>
                  </a:lnTo>
                  <a:lnTo>
                    <a:pt x="118" y="24"/>
                  </a:lnTo>
                  <a:lnTo>
                    <a:pt x="118" y="22"/>
                  </a:lnTo>
                  <a:lnTo>
                    <a:pt x="118" y="20"/>
                  </a:lnTo>
                  <a:lnTo>
                    <a:pt x="116" y="20"/>
                  </a:lnTo>
                  <a:lnTo>
                    <a:pt x="116" y="18"/>
                  </a:lnTo>
                  <a:lnTo>
                    <a:pt x="116" y="16"/>
                  </a:lnTo>
                  <a:lnTo>
                    <a:pt x="116" y="14"/>
                  </a:lnTo>
                  <a:lnTo>
                    <a:pt x="114" y="14"/>
                  </a:lnTo>
                  <a:lnTo>
                    <a:pt x="114" y="12"/>
                  </a:lnTo>
                  <a:lnTo>
                    <a:pt x="114" y="10"/>
                  </a:lnTo>
                  <a:lnTo>
                    <a:pt x="114" y="8"/>
                  </a:lnTo>
                  <a:lnTo>
                    <a:pt x="112" y="8"/>
                  </a:lnTo>
                  <a:lnTo>
                    <a:pt x="112" y="6"/>
                  </a:lnTo>
                  <a:lnTo>
                    <a:pt x="112" y="4"/>
                  </a:lnTo>
                  <a:lnTo>
                    <a:pt x="110" y="6"/>
                  </a:lnTo>
                  <a:lnTo>
                    <a:pt x="110" y="4"/>
                  </a:lnTo>
                  <a:lnTo>
                    <a:pt x="108" y="4"/>
                  </a:lnTo>
                  <a:lnTo>
                    <a:pt x="108" y="2"/>
                  </a:lnTo>
                  <a:lnTo>
                    <a:pt x="106" y="2"/>
                  </a:lnTo>
                  <a:lnTo>
                    <a:pt x="104" y="2"/>
                  </a:lnTo>
                  <a:lnTo>
                    <a:pt x="102" y="2"/>
                  </a:lnTo>
                  <a:lnTo>
                    <a:pt x="100" y="0"/>
                  </a:lnTo>
                  <a:lnTo>
                    <a:pt x="98" y="0"/>
                  </a:lnTo>
                  <a:lnTo>
                    <a:pt x="98" y="2"/>
                  </a:lnTo>
                  <a:lnTo>
                    <a:pt x="100" y="2"/>
                  </a:lnTo>
                  <a:lnTo>
                    <a:pt x="100" y="4"/>
                  </a:lnTo>
                  <a:lnTo>
                    <a:pt x="100" y="6"/>
                  </a:lnTo>
                  <a:lnTo>
                    <a:pt x="102" y="8"/>
                  </a:lnTo>
                  <a:lnTo>
                    <a:pt x="102" y="10"/>
                  </a:lnTo>
                  <a:lnTo>
                    <a:pt x="100" y="12"/>
                  </a:lnTo>
                  <a:lnTo>
                    <a:pt x="102" y="14"/>
                  </a:lnTo>
                  <a:lnTo>
                    <a:pt x="102" y="16"/>
                  </a:lnTo>
                  <a:lnTo>
                    <a:pt x="102" y="18"/>
                  </a:lnTo>
                  <a:lnTo>
                    <a:pt x="102" y="20"/>
                  </a:lnTo>
                  <a:lnTo>
                    <a:pt x="102" y="22"/>
                  </a:lnTo>
                  <a:lnTo>
                    <a:pt x="102" y="24"/>
                  </a:lnTo>
                  <a:lnTo>
                    <a:pt x="104" y="24"/>
                  </a:lnTo>
                  <a:lnTo>
                    <a:pt x="102" y="26"/>
                  </a:lnTo>
                  <a:lnTo>
                    <a:pt x="104" y="26"/>
                  </a:lnTo>
                  <a:lnTo>
                    <a:pt x="104" y="28"/>
                  </a:lnTo>
                  <a:lnTo>
                    <a:pt x="104" y="30"/>
                  </a:lnTo>
                  <a:lnTo>
                    <a:pt x="106" y="30"/>
                  </a:lnTo>
                  <a:lnTo>
                    <a:pt x="108" y="32"/>
                  </a:lnTo>
                  <a:lnTo>
                    <a:pt x="108" y="34"/>
                  </a:lnTo>
                  <a:lnTo>
                    <a:pt x="110" y="34"/>
                  </a:lnTo>
                  <a:lnTo>
                    <a:pt x="110" y="36"/>
                  </a:lnTo>
                  <a:lnTo>
                    <a:pt x="108" y="36"/>
                  </a:lnTo>
                  <a:lnTo>
                    <a:pt x="108" y="38"/>
                  </a:lnTo>
                  <a:lnTo>
                    <a:pt x="106" y="38"/>
                  </a:lnTo>
                  <a:lnTo>
                    <a:pt x="104" y="38"/>
                  </a:lnTo>
                  <a:lnTo>
                    <a:pt x="104" y="40"/>
                  </a:lnTo>
                  <a:lnTo>
                    <a:pt x="106" y="40"/>
                  </a:lnTo>
                  <a:lnTo>
                    <a:pt x="106" y="42"/>
                  </a:lnTo>
                  <a:lnTo>
                    <a:pt x="106" y="44"/>
                  </a:lnTo>
                  <a:lnTo>
                    <a:pt x="106" y="46"/>
                  </a:lnTo>
                  <a:lnTo>
                    <a:pt x="104" y="46"/>
                  </a:lnTo>
                  <a:lnTo>
                    <a:pt x="102" y="46"/>
                  </a:lnTo>
                  <a:lnTo>
                    <a:pt x="102" y="44"/>
                  </a:lnTo>
                  <a:lnTo>
                    <a:pt x="102" y="42"/>
                  </a:lnTo>
                  <a:lnTo>
                    <a:pt x="100" y="42"/>
                  </a:lnTo>
                  <a:lnTo>
                    <a:pt x="100" y="40"/>
                  </a:lnTo>
                  <a:lnTo>
                    <a:pt x="98" y="40"/>
                  </a:lnTo>
                  <a:lnTo>
                    <a:pt x="98" y="38"/>
                  </a:lnTo>
                  <a:lnTo>
                    <a:pt x="96" y="38"/>
                  </a:lnTo>
                  <a:lnTo>
                    <a:pt x="96" y="36"/>
                  </a:lnTo>
                  <a:lnTo>
                    <a:pt x="94" y="36"/>
                  </a:lnTo>
                  <a:lnTo>
                    <a:pt x="94" y="34"/>
                  </a:lnTo>
                  <a:lnTo>
                    <a:pt x="92" y="34"/>
                  </a:lnTo>
                  <a:lnTo>
                    <a:pt x="92" y="32"/>
                  </a:lnTo>
                  <a:lnTo>
                    <a:pt x="90" y="30"/>
                  </a:lnTo>
                  <a:lnTo>
                    <a:pt x="88" y="30"/>
                  </a:lnTo>
                  <a:lnTo>
                    <a:pt x="88" y="30"/>
                  </a:lnTo>
                  <a:lnTo>
                    <a:pt x="86" y="30"/>
                  </a:lnTo>
                  <a:lnTo>
                    <a:pt x="84" y="30"/>
                  </a:lnTo>
                  <a:lnTo>
                    <a:pt x="82" y="28"/>
                  </a:lnTo>
                  <a:lnTo>
                    <a:pt x="78" y="30"/>
                  </a:lnTo>
                  <a:lnTo>
                    <a:pt x="78" y="30"/>
                  </a:lnTo>
                  <a:lnTo>
                    <a:pt x="76" y="30"/>
                  </a:lnTo>
                  <a:lnTo>
                    <a:pt x="74" y="30"/>
                  </a:lnTo>
                  <a:lnTo>
                    <a:pt x="72" y="32"/>
                  </a:lnTo>
                  <a:lnTo>
                    <a:pt x="72" y="34"/>
                  </a:lnTo>
                  <a:lnTo>
                    <a:pt x="74" y="34"/>
                  </a:lnTo>
                  <a:lnTo>
                    <a:pt x="76" y="32"/>
                  </a:lnTo>
                  <a:lnTo>
                    <a:pt x="78" y="32"/>
                  </a:lnTo>
                  <a:lnTo>
                    <a:pt x="78" y="34"/>
                  </a:lnTo>
                  <a:lnTo>
                    <a:pt x="78" y="34"/>
                  </a:lnTo>
                  <a:lnTo>
                    <a:pt x="80" y="34"/>
                  </a:lnTo>
                  <a:lnTo>
                    <a:pt x="82" y="34"/>
                  </a:lnTo>
                  <a:lnTo>
                    <a:pt x="82" y="36"/>
                  </a:lnTo>
                  <a:lnTo>
                    <a:pt x="82" y="38"/>
                  </a:lnTo>
                  <a:lnTo>
                    <a:pt x="78" y="38"/>
                  </a:lnTo>
                  <a:lnTo>
                    <a:pt x="78" y="42"/>
                  </a:lnTo>
                  <a:lnTo>
                    <a:pt x="74" y="46"/>
                  </a:lnTo>
                  <a:lnTo>
                    <a:pt x="66" y="52"/>
                  </a:lnTo>
                  <a:lnTo>
                    <a:pt x="60" y="58"/>
                  </a:lnTo>
                  <a:lnTo>
                    <a:pt x="60" y="60"/>
                  </a:lnTo>
                  <a:lnTo>
                    <a:pt x="52" y="60"/>
                  </a:lnTo>
                  <a:lnTo>
                    <a:pt x="44" y="58"/>
                  </a:lnTo>
                  <a:lnTo>
                    <a:pt x="44" y="64"/>
                  </a:lnTo>
                  <a:lnTo>
                    <a:pt x="46" y="68"/>
                  </a:lnTo>
                  <a:lnTo>
                    <a:pt x="46" y="70"/>
                  </a:lnTo>
                  <a:lnTo>
                    <a:pt x="50" y="74"/>
                  </a:lnTo>
                  <a:lnTo>
                    <a:pt x="50" y="76"/>
                  </a:lnTo>
                  <a:lnTo>
                    <a:pt x="48" y="78"/>
                  </a:lnTo>
                  <a:lnTo>
                    <a:pt x="48" y="78"/>
                  </a:lnTo>
                  <a:lnTo>
                    <a:pt x="46" y="82"/>
                  </a:lnTo>
                  <a:lnTo>
                    <a:pt x="46" y="84"/>
                  </a:lnTo>
                  <a:lnTo>
                    <a:pt x="44" y="86"/>
                  </a:lnTo>
                  <a:lnTo>
                    <a:pt x="40" y="88"/>
                  </a:lnTo>
                  <a:lnTo>
                    <a:pt x="38" y="90"/>
                  </a:lnTo>
                  <a:lnTo>
                    <a:pt x="34" y="92"/>
                  </a:lnTo>
                  <a:lnTo>
                    <a:pt x="32" y="92"/>
                  </a:lnTo>
                  <a:lnTo>
                    <a:pt x="32" y="94"/>
                  </a:lnTo>
                  <a:lnTo>
                    <a:pt x="34" y="94"/>
                  </a:lnTo>
                  <a:lnTo>
                    <a:pt x="36" y="94"/>
                  </a:lnTo>
                  <a:lnTo>
                    <a:pt x="36" y="96"/>
                  </a:lnTo>
                  <a:lnTo>
                    <a:pt x="28" y="100"/>
                  </a:lnTo>
                  <a:lnTo>
                    <a:pt x="28" y="102"/>
                  </a:lnTo>
                  <a:lnTo>
                    <a:pt x="28" y="104"/>
                  </a:lnTo>
                  <a:lnTo>
                    <a:pt x="30" y="104"/>
                  </a:lnTo>
                  <a:lnTo>
                    <a:pt x="32" y="104"/>
                  </a:lnTo>
                  <a:lnTo>
                    <a:pt x="34" y="104"/>
                  </a:lnTo>
                  <a:lnTo>
                    <a:pt x="36" y="104"/>
                  </a:lnTo>
                  <a:lnTo>
                    <a:pt x="38" y="102"/>
                  </a:lnTo>
                  <a:lnTo>
                    <a:pt x="38" y="104"/>
                  </a:lnTo>
                  <a:lnTo>
                    <a:pt x="40" y="104"/>
                  </a:lnTo>
                  <a:lnTo>
                    <a:pt x="40" y="106"/>
                  </a:lnTo>
                  <a:lnTo>
                    <a:pt x="40" y="108"/>
                  </a:lnTo>
                  <a:lnTo>
                    <a:pt x="38" y="108"/>
                  </a:lnTo>
                  <a:lnTo>
                    <a:pt x="38" y="110"/>
                  </a:lnTo>
                  <a:lnTo>
                    <a:pt x="38" y="112"/>
                  </a:lnTo>
                  <a:lnTo>
                    <a:pt x="40" y="112"/>
                  </a:lnTo>
                  <a:lnTo>
                    <a:pt x="40" y="114"/>
                  </a:lnTo>
                  <a:lnTo>
                    <a:pt x="42" y="116"/>
                  </a:lnTo>
                  <a:lnTo>
                    <a:pt x="42" y="118"/>
                  </a:lnTo>
                  <a:lnTo>
                    <a:pt x="42" y="120"/>
                  </a:lnTo>
                  <a:lnTo>
                    <a:pt x="44" y="122"/>
                  </a:lnTo>
                  <a:lnTo>
                    <a:pt x="44" y="126"/>
                  </a:lnTo>
                  <a:lnTo>
                    <a:pt x="44" y="126"/>
                  </a:lnTo>
                  <a:lnTo>
                    <a:pt x="44" y="128"/>
                  </a:lnTo>
                  <a:lnTo>
                    <a:pt x="46" y="128"/>
                  </a:lnTo>
                  <a:lnTo>
                    <a:pt x="48" y="128"/>
                  </a:lnTo>
                  <a:lnTo>
                    <a:pt x="48" y="130"/>
                  </a:lnTo>
                  <a:lnTo>
                    <a:pt x="48" y="132"/>
                  </a:lnTo>
                  <a:lnTo>
                    <a:pt x="50" y="132"/>
                  </a:lnTo>
                  <a:lnTo>
                    <a:pt x="48" y="134"/>
                  </a:lnTo>
                  <a:lnTo>
                    <a:pt x="48" y="136"/>
                  </a:lnTo>
                  <a:lnTo>
                    <a:pt x="48" y="140"/>
                  </a:lnTo>
                  <a:lnTo>
                    <a:pt x="48" y="142"/>
                  </a:lnTo>
                  <a:lnTo>
                    <a:pt x="46" y="142"/>
                  </a:lnTo>
                  <a:lnTo>
                    <a:pt x="46" y="144"/>
                  </a:lnTo>
                  <a:lnTo>
                    <a:pt x="46" y="148"/>
                  </a:lnTo>
                  <a:lnTo>
                    <a:pt x="44" y="150"/>
                  </a:lnTo>
                  <a:lnTo>
                    <a:pt x="44" y="152"/>
                  </a:lnTo>
                  <a:lnTo>
                    <a:pt x="44" y="154"/>
                  </a:lnTo>
                  <a:lnTo>
                    <a:pt x="44" y="156"/>
                  </a:lnTo>
                  <a:lnTo>
                    <a:pt x="44" y="158"/>
                  </a:lnTo>
                  <a:lnTo>
                    <a:pt x="46" y="160"/>
                  </a:lnTo>
                  <a:lnTo>
                    <a:pt x="46" y="162"/>
                  </a:lnTo>
                  <a:lnTo>
                    <a:pt x="46" y="164"/>
                  </a:lnTo>
                  <a:lnTo>
                    <a:pt x="46" y="166"/>
                  </a:lnTo>
                  <a:lnTo>
                    <a:pt x="36" y="182"/>
                  </a:lnTo>
                  <a:lnTo>
                    <a:pt x="34" y="182"/>
                  </a:lnTo>
                  <a:lnTo>
                    <a:pt x="32" y="184"/>
                  </a:lnTo>
                  <a:lnTo>
                    <a:pt x="30" y="186"/>
                  </a:lnTo>
                  <a:lnTo>
                    <a:pt x="30" y="188"/>
                  </a:lnTo>
                  <a:lnTo>
                    <a:pt x="28" y="190"/>
                  </a:lnTo>
                  <a:lnTo>
                    <a:pt x="26" y="192"/>
                  </a:lnTo>
                  <a:lnTo>
                    <a:pt x="26" y="194"/>
                  </a:lnTo>
                  <a:lnTo>
                    <a:pt x="24" y="196"/>
                  </a:lnTo>
                  <a:lnTo>
                    <a:pt x="24" y="200"/>
                  </a:lnTo>
                  <a:lnTo>
                    <a:pt x="22" y="202"/>
                  </a:lnTo>
                  <a:lnTo>
                    <a:pt x="22" y="206"/>
                  </a:lnTo>
                  <a:lnTo>
                    <a:pt x="20" y="214"/>
                  </a:lnTo>
                  <a:lnTo>
                    <a:pt x="20" y="216"/>
                  </a:lnTo>
                  <a:lnTo>
                    <a:pt x="18" y="222"/>
                  </a:lnTo>
                  <a:lnTo>
                    <a:pt x="12" y="240"/>
                  </a:lnTo>
                  <a:lnTo>
                    <a:pt x="10" y="246"/>
                  </a:lnTo>
                  <a:lnTo>
                    <a:pt x="6" y="250"/>
                  </a:lnTo>
                  <a:lnTo>
                    <a:pt x="4" y="254"/>
                  </a:lnTo>
                  <a:lnTo>
                    <a:pt x="0" y="258"/>
                  </a:lnTo>
                  <a:lnTo>
                    <a:pt x="4" y="260"/>
                  </a:lnTo>
                  <a:lnTo>
                    <a:pt x="8" y="260"/>
                  </a:lnTo>
                  <a:lnTo>
                    <a:pt x="26" y="264"/>
                  </a:lnTo>
                  <a:lnTo>
                    <a:pt x="52" y="270"/>
                  </a:lnTo>
                  <a:lnTo>
                    <a:pt x="66" y="270"/>
                  </a:lnTo>
                  <a:lnTo>
                    <a:pt x="68" y="270"/>
                  </a:lnTo>
                  <a:lnTo>
                    <a:pt x="78" y="272"/>
                  </a:lnTo>
                  <a:lnTo>
                    <a:pt x="78" y="274"/>
                  </a:lnTo>
                  <a:lnTo>
                    <a:pt x="78" y="276"/>
                  </a:lnTo>
                  <a:lnTo>
                    <a:pt x="78" y="276"/>
                  </a:lnTo>
                  <a:lnTo>
                    <a:pt x="78" y="278"/>
                  </a:lnTo>
                  <a:lnTo>
                    <a:pt x="78" y="280"/>
                  </a:lnTo>
                  <a:lnTo>
                    <a:pt x="80" y="274"/>
                  </a:lnTo>
                  <a:lnTo>
                    <a:pt x="82" y="274"/>
                  </a:lnTo>
                  <a:lnTo>
                    <a:pt x="84" y="272"/>
                  </a:lnTo>
                  <a:lnTo>
                    <a:pt x="84" y="270"/>
                  </a:lnTo>
                  <a:lnTo>
                    <a:pt x="86" y="270"/>
                  </a:lnTo>
                  <a:lnTo>
                    <a:pt x="86" y="270"/>
                  </a:lnTo>
                  <a:lnTo>
                    <a:pt x="86" y="268"/>
                  </a:lnTo>
                  <a:lnTo>
                    <a:pt x="88" y="268"/>
                  </a:lnTo>
                  <a:lnTo>
                    <a:pt x="88" y="266"/>
                  </a:lnTo>
                  <a:lnTo>
                    <a:pt x="90" y="264"/>
                  </a:lnTo>
                  <a:lnTo>
                    <a:pt x="88" y="262"/>
                  </a:lnTo>
                  <a:lnTo>
                    <a:pt x="90" y="262"/>
                  </a:lnTo>
                  <a:lnTo>
                    <a:pt x="90" y="260"/>
                  </a:lnTo>
                  <a:lnTo>
                    <a:pt x="92" y="260"/>
                  </a:lnTo>
                  <a:lnTo>
                    <a:pt x="92" y="258"/>
                  </a:lnTo>
                  <a:lnTo>
                    <a:pt x="92" y="256"/>
                  </a:lnTo>
                  <a:lnTo>
                    <a:pt x="92" y="254"/>
                  </a:lnTo>
                  <a:lnTo>
                    <a:pt x="94" y="254"/>
                  </a:lnTo>
                  <a:lnTo>
                    <a:pt x="94" y="256"/>
                  </a:lnTo>
                  <a:lnTo>
                    <a:pt x="96" y="254"/>
                  </a:lnTo>
                  <a:lnTo>
                    <a:pt x="98" y="254"/>
                  </a:lnTo>
                  <a:lnTo>
                    <a:pt x="102" y="254"/>
                  </a:lnTo>
                  <a:lnTo>
                    <a:pt x="104" y="256"/>
                  </a:lnTo>
                  <a:lnTo>
                    <a:pt x="104" y="252"/>
                  </a:lnTo>
                  <a:lnTo>
                    <a:pt x="106" y="252"/>
                  </a:lnTo>
                  <a:lnTo>
                    <a:pt x="106" y="250"/>
                  </a:lnTo>
                  <a:lnTo>
                    <a:pt x="106" y="248"/>
                  </a:lnTo>
                  <a:lnTo>
                    <a:pt x="108" y="248"/>
                  </a:lnTo>
                  <a:lnTo>
                    <a:pt x="108" y="242"/>
                  </a:lnTo>
                  <a:lnTo>
                    <a:pt x="110" y="242"/>
                  </a:lnTo>
                  <a:lnTo>
                    <a:pt x="112" y="242"/>
                  </a:lnTo>
                  <a:lnTo>
                    <a:pt x="112" y="244"/>
                  </a:lnTo>
                  <a:lnTo>
                    <a:pt x="114" y="244"/>
                  </a:lnTo>
                  <a:lnTo>
                    <a:pt x="116" y="244"/>
                  </a:lnTo>
                  <a:lnTo>
                    <a:pt x="118" y="240"/>
                  </a:lnTo>
                  <a:lnTo>
                    <a:pt x="120" y="238"/>
                  </a:lnTo>
                  <a:lnTo>
                    <a:pt x="120" y="236"/>
                  </a:lnTo>
                  <a:lnTo>
                    <a:pt x="122" y="234"/>
                  </a:lnTo>
                  <a:lnTo>
                    <a:pt x="124" y="236"/>
                  </a:lnTo>
                  <a:lnTo>
                    <a:pt x="126" y="238"/>
                  </a:lnTo>
                  <a:lnTo>
                    <a:pt x="126" y="236"/>
                  </a:lnTo>
                  <a:lnTo>
                    <a:pt x="130" y="238"/>
                  </a:lnTo>
                  <a:lnTo>
                    <a:pt x="132" y="234"/>
                  </a:lnTo>
                  <a:lnTo>
                    <a:pt x="132" y="232"/>
                  </a:lnTo>
                  <a:lnTo>
                    <a:pt x="134" y="230"/>
                  </a:lnTo>
                  <a:lnTo>
                    <a:pt x="134" y="228"/>
                  </a:lnTo>
                  <a:lnTo>
                    <a:pt x="132" y="228"/>
                  </a:lnTo>
                  <a:lnTo>
                    <a:pt x="134" y="224"/>
                  </a:lnTo>
                  <a:lnTo>
                    <a:pt x="136" y="222"/>
                  </a:lnTo>
                  <a:lnTo>
                    <a:pt x="138" y="224"/>
                  </a:lnTo>
                  <a:lnTo>
                    <a:pt x="154" y="232"/>
                  </a:lnTo>
                  <a:lnTo>
                    <a:pt x="154" y="230"/>
                  </a:lnTo>
                  <a:lnTo>
                    <a:pt x="156" y="230"/>
                  </a:lnTo>
                  <a:lnTo>
                    <a:pt x="158" y="230"/>
                  </a:lnTo>
                  <a:lnTo>
                    <a:pt x="162" y="232"/>
                  </a:lnTo>
                  <a:lnTo>
                    <a:pt x="164" y="228"/>
                  </a:lnTo>
                  <a:lnTo>
                    <a:pt x="166" y="226"/>
                  </a:lnTo>
                  <a:lnTo>
                    <a:pt x="166" y="228"/>
                  </a:lnTo>
                  <a:lnTo>
                    <a:pt x="168" y="228"/>
                  </a:lnTo>
                  <a:lnTo>
                    <a:pt x="168" y="222"/>
                  </a:lnTo>
                  <a:lnTo>
                    <a:pt x="170" y="222"/>
                  </a:lnTo>
                  <a:lnTo>
                    <a:pt x="172" y="222"/>
                  </a:lnTo>
                  <a:lnTo>
                    <a:pt x="172" y="224"/>
                  </a:lnTo>
                  <a:lnTo>
                    <a:pt x="174" y="224"/>
                  </a:lnTo>
                  <a:lnTo>
                    <a:pt x="174" y="224"/>
                  </a:lnTo>
                  <a:lnTo>
                    <a:pt x="176" y="224"/>
                  </a:lnTo>
                  <a:lnTo>
                    <a:pt x="178" y="224"/>
                  </a:lnTo>
                  <a:lnTo>
                    <a:pt x="180" y="224"/>
                  </a:lnTo>
                  <a:lnTo>
                    <a:pt x="182" y="224"/>
                  </a:lnTo>
                  <a:lnTo>
                    <a:pt x="182" y="222"/>
                  </a:lnTo>
                  <a:lnTo>
                    <a:pt x="182" y="222"/>
                  </a:lnTo>
                  <a:lnTo>
                    <a:pt x="182" y="220"/>
                  </a:lnTo>
                  <a:lnTo>
                    <a:pt x="180" y="216"/>
                  </a:lnTo>
                  <a:lnTo>
                    <a:pt x="180" y="214"/>
                  </a:lnTo>
                  <a:lnTo>
                    <a:pt x="182" y="214"/>
                  </a:lnTo>
                  <a:lnTo>
                    <a:pt x="182" y="212"/>
                  </a:lnTo>
                  <a:lnTo>
                    <a:pt x="184" y="210"/>
                  </a:lnTo>
                  <a:lnTo>
                    <a:pt x="186" y="210"/>
                  </a:lnTo>
                  <a:lnTo>
                    <a:pt x="188" y="210"/>
                  </a:lnTo>
                  <a:lnTo>
                    <a:pt x="190" y="210"/>
                  </a:lnTo>
                  <a:lnTo>
                    <a:pt x="192" y="210"/>
                  </a:lnTo>
                  <a:lnTo>
                    <a:pt x="194" y="210"/>
                  </a:lnTo>
                  <a:lnTo>
                    <a:pt x="194" y="212"/>
                  </a:lnTo>
                  <a:lnTo>
                    <a:pt x="196" y="212"/>
                  </a:lnTo>
                  <a:lnTo>
                    <a:pt x="198" y="214"/>
                  </a:lnTo>
                  <a:lnTo>
                    <a:pt x="200" y="214"/>
                  </a:lnTo>
                  <a:lnTo>
                    <a:pt x="202" y="214"/>
                  </a:lnTo>
                  <a:lnTo>
                    <a:pt x="204" y="214"/>
                  </a:lnTo>
                  <a:lnTo>
                    <a:pt x="204" y="216"/>
                  </a:lnTo>
                  <a:lnTo>
                    <a:pt x="204" y="218"/>
                  </a:lnTo>
                  <a:lnTo>
                    <a:pt x="202" y="218"/>
                  </a:lnTo>
                  <a:lnTo>
                    <a:pt x="202" y="220"/>
                  </a:lnTo>
                  <a:lnTo>
                    <a:pt x="200" y="220"/>
                  </a:lnTo>
                  <a:lnTo>
                    <a:pt x="200" y="222"/>
                  </a:lnTo>
                  <a:lnTo>
                    <a:pt x="196" y="222"/>
                  </a:lnTo>
                  <a:lnTo>
                    <a:pt x="196" y="224"/>
                  </a:lnTo>
                  <a:lnTo>
                    <a:pt x="194" y="224"/>
                  </a:lnTo>
                  <a:lnTo>
                    <a:pt x="194" y="226"/>
                  </a:lnTo>
                  <a:lnTo>
                    <a:pt x="192" y="226"/>
                  </a:lnTo>
                  <a:lnTo>
                    <a:pt x="192" y="228"/>
                  </a:lnTo>
                  <a:lnTo>
                    <a:pt x="190" y="230"/>
                  </a:lnTo>
                  <a:lnTo>
                    <a:pt x="192" y="230"/>
                  </a:lnTo>
                  <a:lnTo>
                    <a:pt x="192" y="232"/>
                  </a:lnTo>
                  <a:lnTo>
                    <a:pt x="194" y="232"/>
                  </a:lnTo>
                  <a:lnTo>
                    <a:pt x="194" y="234"/>
                  </a:lnTo>
                  <a:lnTo>
                    <a:pt x="196" y="234"/>
                  </a:lnTo>
                  <a:lnTo>
                    <a:pt x="198" y="234"/>
                  </a:lnTo>
                  <a:lnTo>
                    <a:pt x="198" y="236"/>
                  </a:lnTo>
                  <a:lnTo>
                    <a:pt x="200" y="236"/>
                  </a:lnTo>
                  <a:lnTo>
                    <a:pt x="202" y="236"/>
                  </a:lnTo>
                  <a:lnTo>
                    <a:pt x="204" y="236"/>
                  </a:lnTo>
                  <a:lnTo>
                    <a:pt x="204" y="238"/>
                  </a:lnTo>
                  <a:lnTo>
                    <a:pt x="206" y="238"/>
                  </a:lnTo>
                  <a:lnTo>
                    <a:pt x="208" y="238"/>
                  </a:lnTo>
                  <a:lnTo>
                    <a:pt x="210" y="238"/>
                  </a:lnTo>
                  <a:lnTo>
                    <a:pt x="210" y="240"/>
                  </a:lnTo>
                  <a:lnTo>
                    <a:pt x="212" y="240"/>
                  </a:lnTo>
                  <a:lnTo>
                    <a:pt x="214" y="238"/>
                  </a:lnTo>
                  <a:lnTo>
                    <a:pt x="214" y="240"/>
                  </a:lnTo>
                  <a:lnTo>
                    <a:pt x="216" y="240"/>
                  </a:lnTo>
                  <a:lnTo>
                    <a:pt x="218" y="240"/>
                  </a:lnTo>
                  <a:lnTo>
                    <a:pt x="218" y="238"/>
                  </a:lnTo>
                  <a:lnTo>
                    <a:pt x="220" y="238"/>
                  </a:lnTo>
                  <a:lnTo>
                    <a:pt x="222" y="238"/>
                  </a:lnTo>
                  <a:lnTo>
                    <a:pt x="222" y="238"/>
                  </a:lnTo>
                  <a:lnTo>
                    <a:pt x="224" y="238"/>
                  </a:lnTo>
                  <a:lnTo>
                    <a:pt x="226" y="238"/>
                  </a:lnTo>
                  <a:lnTo>
                    <a:pt x="228" y="242"/>
                  </a:lnTo>
                  <a:lnTo>
                    <a:pt x="230" y="242"/>
                  </a:lnTo>
                  <a:lnTo>
                    <a:pt x="232" y="242"/>
                  </a:lnTo>
                  <a:lnTo>
                    <a:pt x="232" y="244"/>
                  </a:lnTo>
                  <a:lnTo>
                    <a:pt x="234" y="242"/>
                  </a:lnTo>
                  <a:lnTo>
                    <a:pt x="234" y="244"/>
                  </a:lnTo>
                  <a:lnTo>
                    <a:pt x="236" y="242"/>
                  </a:lnTo>
                  <a:lnTo>
                    <a:pt x="236" y="240"/>
                  </a:lnTo>
                  <a:lnTo>
                    <a:pt x="238" y="240"/>
                  </a:lnTo>
                  <a:lnTo>
                    <a:pt x="238" y="238"/>
                  </a:lnTo>
                  <a:lnTo>
                    <a:pt x="240" y="238"/>
                  </a:lnTo>
                  <a:lnTo>
                    <a:pt x="242" y="238"/>
                  </a:lnTo>
                  <a:lnTo>
                    <a:pt x="244" y="238"/>
                  </a:lnTo>
                  <a:lnTo>
                    <a:pt x="244" y="236"/>
                  </a:lnTo>
                  <a:lnTo>
                    <a:pt x="246" y="236"/>
                  </a:lnTo>
                  <a:lnTo>
                    <a:pt x="246" y="234"/>
                  </a:lnTo>
                  <a:lnTo>
                    <a:pt x="246" y="232"/>
                  </a:lnTo>
                  <a:lnTo>
                    <a:pt x="248" y="232"/>
                  </a:lnTo>
                  <a:lnTo>
                    <a:pt x="250" y="232"/>
                  </a:lnTo>
                  <a:lnTo>
                    <a:pt x="250" y="230"/>
                  </a:lnTo>
                  <a:lnTo>
                    <a:pt x="252" y="230"/>
                  </a:lnTo>
                  <a:lnTo>
                    <a:pt x="254" y="230"/>
                  </a:lnTo>
                  <a:lnTo>
                    <a:pt x="256" y="230"/>
                  </a:lnTo>
                  <a:lnTo>
                    <a:pt x="258" y="230"/>
                  </a:lnTo>
                  <a:lnTo>
                    <a:pt x="258" y="228"/>
                  </a:lnTo>
                  <a:lnTo>
                    <a:pt x="260" y="228"/>
                  </a:lnTo>
                  <a:lnTo>
                    <a:pt x="268" y="244"/>
                  </a:lnTo>
                  <a:lnTo>
                    <a:pt x="270" y="242"/>
                  </a:lnTo>
                  <a:lnTo>
                    <a:pt x="274" y="248"/>
                  </a:lnTo>
                  <a:lnTo>
                    <a:pt x="270" y="250"/>
                  </a:lnTo>
                  <a:lnTo>
                    <a:pt x="278" y="252"/>
                  </a:lnTo>
                  <a:lnTo>
                    <a:pt x="278" y="250"/>
                  </a:lnTo>
                  <a:lnTo>
                    <a:pt x="280" y="250"/>
                  </a:lnTo>
                  <a:lnTo>
                    <a:pt x="282" y="250"/>
                  </a:lnTo>
                  <a:lnTo>
                    <a:pt x="284" y="250"/>
                  </a:lnTo>
                  <a:lnTo>
                    <a:pt x="284" y="248"/>
                  </a:lnTo>
                  <a:lnTo>
                    <a:pt x="284" y="246"/>
                  </a:lnTo>
                  <a:lnTo>
                    <a:pt x="284" y="244"/>
                  </a:lnTo>
                  <a:lnTo>
                    <a:pt x="286" y="244"/>
                  </a:lnTo>
                  <a:lnTo>
                    <a:pt x="288" y="244"/>
                  </a:lnTo>
                  <a:lnTo>
                    <a:pt x="290" y="244"/>
                  </a:lnTo>
                  <a:lnTo>
                    <a:pt x="292" y="244"/>
                  </a:lnTo>
                  <a:lnTo>
                    <a:pt x="292" y="242"/>
                  </a:lnTo>
                  <a:lnTo>
                    <a:pt x="292" y="240"/>
                  </a:lnTo>
                  <a:lnTo>
                    <a:pt x="294" y="240"/>
                  </a:lnTo>
                  <a:lnTo>
                    <a:pt x="296" y="240"/>
                  </a:lnTo>
                  <a:lnTo>
                    <a:pt x="298" y="240"/>
                  </a:lnTo>
                  <a:lnTo>
                    <a:pt x="300" y="240"/>
                  </a:lnTo>
                  <a:lnTo>
                    <a:pt x="300" y="238"/>
                  </a:lnTo>
                  <a:lnTo>
                    <a:pt x="300" y="236"/>
                  </a:lnTo>
                  <a:lnTo>
                    <a:pt x="300" y="234"/>
                  </a:lnTo>
                  <a:lnTo>
                    <a:pt x="300" y="232"/>
                  </a:lnTo>
                  <a:lnTo>
                    <a:pt x="300" y="230"/>
                  </a:lnTo>
                  <a:lnTo>
                    <a:pt x="302" y="230"/>
                  </a:lnTo>
                  <a:lnTo>
                    <a:pt x="302" y="228"/>
                  </a:lnTo>
                  <a:lnTo>
                    <a:pt x="302" y="226"/>
                  </a:lnTo>
                  <a:lnTo>
                    <a:pt x="302" y="224"/>
                  </a:lnTo>
                  <a:lnTo>
                    <a:pt x="304" y="224"/>
                  </a:lnTo>
                  <a:lnTo>
                    <a:pt x="306" y="224"/>
                  </a:lnTo>
                  <a:lnTo>
                    <a:pt x="306" y="222"/>
                  </a:lnTo>
                  <a:lnTo>
                    <a:pt x="306" y="222"/>
                  </a:lnTo>
                  <a:lnTo>
                    <a:pt x="308" y="222"/>
                  </a:lnTo>
                  <a:lnTo>
                    <a:pt x="308" y="220"/>
                  </a:lnTo>
                  <a:lnTo>
                    <a:pt x="308" y="218"/>
                  </a:lnTo>
                  <a:lnTo>
                    <a:pt x="310" y="218"/>
                  </a:lnTo>
                  <a:lnTo>
                    <a:pt x="310" y="216"/>
                  </a:lnTo>
                  <a:lnTo>
                    <a:pt x="312" y="216"/>
                  </a:lnTo>
                  <a:lnTo>
                    <a:pt x="312" y="214"/>
                  </a:lnTo>
                  <a:lnTo>
                    <a:pt x="314" y="214"/>
                  </a:lnTo>
                  <a:lnTo>
                    <a:pt x="314" y="212"/>
                  </a:lnTo>
                  <a:lnTo>
                    <a:pt x="314" y="210"/>
                  </a:lnTo>
                  <a:lnTo>
                    <a:pt x="312" y="212"/>
                  </a:lnTo>
                  <a:lnTo>
                    <a:pt x="312" y="210"/>
                  </a:lnTo>
                  <a:lnTo>
                    <a:pt x="314" y="208"/>
                  </a:lnTo>
                  <a:lnTo>
                    <a:pt x="314" y="206"/>
                  </a:lnTo>
                  <a:lnTo>
                    <a:pt x="316" y="206"/>
                  </a:lnTo>
                  <a:lnTo>
                    <a:pt x="314" y="204"/>
                  </a:lnTo>
                  <a:lnTo>
                    <a:pt x="314" y="202"/>
                  </a:lnTo>
                  <a:lnTo>
                    <a:pt x="316" y="202"/>
                  </a:lnTo>
                  <a:lnTo>
                    <a:pt x="316" y="200"/>
                  </a:lnTo>
                  <a:lnTo>
                    <a:pt x="314" y="198"/>
                  </a:lnTo>
                  <a:lnTo>
                    <a:pt x="314" y="196"/>
                  </a:lnTo>
                  <a:lnTo>
                    <a:pt x="312" y="196"/>
                  </a:lnTo>
                  <a:lnTo>
                    <a:pt x="312" y="194"/>
                  </a:lnTo>
                  <a:lnTo>
                    <a:pt x="312" y="192"/>
                  </a:lnTo>
                  <a:lnTo>
                    <a:pt x="310" y="192"/>
                  </a:lnTo>
                  <a:lnTo>
                    <a:pt x="310" y="190"/>
                  </a:lnTo>
                  <a:lnTo>
                    <a:pt x="310" y="188"/>
                  </a:lnTo>
                  <a:lnTo>
                    <a:pt x="312" y="188"/>
                  </a:lnTo>
                  <a:lnTo>
                    <a:pt x="314" y="186"/>
                  </a:lnTo>
                  <a:lnTo>
                    <a:pt x="316" y="186"/>
                  </a:lnTo>
                  <a:lnTo>
                    <a:pt x="316" y="184"/>
                  </a:lnTo>
                  <a:lnTo>
                    <a:pt x="316" y="182"/>
                  </a:lnTo>
                  <a:lnTo>
                    <a:pt x="318" y="182"/>
                  </a:lnTo>
                  <a:lnTo>
                    <a:pt x="318" y="180"/>
                  </a:lnTo>
                  <a:lnTo>
                    <a:pt x="318" y="180"/>
                  </a:lnTo>
                  <a:lnTo>
                    <a:pt x="318" y="178"/>
                  </a:lnTo>
                  <a:lnTo>
                    <a:pt x="320" y="178"/>
                  </a:lnTo>
                  <a:lnTo>
                    <a:pt x="322" y="178"/>
                  </a:lnTo>
                  <a:lnTo>
                    <a:pt x="322" y="176"/>
                  </a:lnTo>
                  <a:lnTo>
                    <a:pt x="324" y="174"/>
                  </a:lnTo>
                  <a:lnTo>
                    <a:pt x="326" y="174"/>
                  </a:lnTo>
                  <a:lnTo>
                    <a:pt x="326" y="174"/>
                  </a:lnTo>
                  <a:lnTo>
                    <a:pt x="328" y="174"/>
                  </a:lnTo>
                  <a:lnTo>
                    <a:pt x="330" y="174"/>
                  </a:lnTo>
                  <a:lnTo>
                    <a:pt x="332" y="174"/>
                  </a:lnTo>
                  <a:lnTo>
                    <a:pt x="334" y="172"/>
                  </a:lnTo>
                  <a:lnTo>
                    <a:pt x="336" y="172"/>
                  </a:lnTo>
                  <a:lnTo>
                    <a:pt x="338" y="174"/>
                  </a:lnTo>
                  <a:lnTo>
                    <a:pt x="340" y="174"/>
                  </a:lnTo>
                  <a:lnTo>
                    <a:pt x="342" y="174"/>
                  </a:lnTo>
                  <a:lnTo>
                    <a:pt x="344" y="174"/>
                  </a:lnTo>
                  <a:lnTo>
                    <a:pt x="346" y="174"/>
                  </a:lnTo>
                  <a:lnTo>
                    <a:pt x="346" y="172"/>
                  </a:lnTo>
                  <a:lnTo>
                    <a:pt x="348" y="172"/>
                  </a:lnTo>
                  <a:lnTo>
                    <a:pt x="348" y="170"/>
                  </a:lnTo>
                  <a:lnTo>
                    <a:pt x="350" y="170"/>
                  </a:lnTo>
                  <a:lnTo>
                    <a:pt x="350" y="168"/>
                  </a:lnTo>
                  <a:lnTo>
                    <a:pt x="352" y="168"/>
                  </a:lnTo>
                  <a:lnTo>
                    <a:pt x="354" y="168"/>
                  </a:lnTo>
                  <a:lnTo>
                    <a:pt x="356" y="168"/>
                  </a:lnTo>
                  <a:lnTo>
                    <a:pt x="358" y="168"/>
                  </a:lnTo>
                  <a:lnTo>
                    <a:pt x="360" y="168"/>
                  </a:lnTo>
                  <a:lnTo>
                    <a:pt x="360" y="170"/>
                  </a:lnTo>
                  <a:lnTo>
                    <a:pt x="362" y="170"/>
                  </a:lnTo>
                  <a:lnTo>
                    <a:pt x="364" y="170"/>
                  </a:lnTo>
                  <a:lnTo>
                    <a:pt x="366" y="170"/>
                  </a:lnTo>
                  <a:lnTo>
                    <a:pt x="366" y="172"/>
                  </a:lnTo>
                  <a:lnTo>
                    <a:pt x="366" y="172"/>
                  </a:lnTo>
                  <a:lnTo>
                    <a:pt x="366" y="174"/>
                  </a:lnTo>
                  <a:lnTo>
                    <a:pt x="368" y="174"/>
                  </a:lnTo>
                  <a:lnTo>
                    <a:pt x="368" y="174"/>
                  </a:lnTo>
                  <a:lnTo>
                    <a:pt x="370" y="174"/>
                  </a:lnTo>
                  <a:lnTo>
                    <a:pt x="370" y="176"/>
                  </a:lnTo>
                  <a:lnTo>
                    <a:pt x="372" y="176"/>
                  </a:lnTo>
                  <a:lnTo>
                    <a:pt x="372" y="178"/>
                  </a:lnTo>
                  <a:lnTo>
                    <a:pt x="374" y="180"/>
                  </a:lnTo>
                  <a:lnTo>
                    <a:pt x="376" y="180"/>
                  </a:lnTo>
                  <a:lnTo>
                    <a:pt x="376" y="182"/>
                  </a:lnTo>
                  <a:lnTo>
                    <a:pt x="378" y="182"/>
                  </a:lnTo>
                  <a:lnTo>
                    <a:pt x="378" y="184"/>
                  </a:lnTo>
                  <a:lnTo>
                    <a:pt x="380" y="184"/>
                  </a:lnTo>
                  <a:lnTo>
                    <a:pt x="380" y="186"/>
                  </a:lnTo>
                  <a:lnTo>
                    <a:pt x="382" y="186"/>
                  </a:lnTo>
                  <a:lnTo>
                    <a:pt x="382" y="188"/>
                  </a:lnTo>
                  <a:lnTo>
                    <a:pt x="384" y="188"/>
                  </a:lnTo>
                  <a:lnTo>
                    <a:pt x="384" y="190"/>
                  </a:lnTo>
                  <a:lnTo>
                    <a:pt x="386" y="190"/>
                  </a:lnTo>
                  <a:lnTo>
                    <a:pt x="386" y="188"/>
                  </a:lnTo>
                  <a:lnTo>
                    <a:pt x="388" y="188"/>
                  </a:lnTo>
                  <a:lnTo>
                    <a:pt x="390" y="186"/>
                  </a:lnTo>
                  <a:lnTo>
                    <a:pt x="390" y="184"/>
                  </a:lnTo>
                  <a:lnTo>
                    <a:pt x="392" y="184"/>
                  </a:lnTo>
                  <a:lnTo>
                    <a:pt x="392" y="182"/>
                  </a:lnTo>
                  <a:lnTo>
                    <a:pt x="394" y="182"/>
                  </a:lnTo>
                  <a:lnTo>
                    <a:pt x="394" y="180"/>
                  </a:lnTo>
                  <a:lnTo>
                    <a:pt x="396" y="180"/>
                  </a:lnTo>
                  <a:lnTo>
                    <a:pt x="396" y="178"/>
                  </a:lnTo>
                  <a:lnTo>
                    <a:pt x="396" y="176"/>
                  </a:lnTo>
                  <a:lnTo>
                    <a:pt x="398" y="176"/>
                  </a:lnTo>
                  <a:lnTo>
                    <a:pt x="398" y="174"/>
                  </a:lnTo>
                  <a:lnTo>
                    <a:pt x="400" y="174"/>
                  </a:lnTo>
                  <a:lnTo>
                    <a:pt x="400" y="174"/>
                  </a:lnTo>
                  <a:lnTo>
                    <a:pt x="402" y="172"/>
                  </a:lnTo>
                  <a:lnTo>
                    <a:pt x="402" y="170"/>
                  </a:lnTo>
                  <a:lnTo>
                    <a:pt x="404" y="170"/>
                  </a:lnTo>
                  <a:lnTo>
                    <a:pt x="404" y="168"/>
                  </a:lnTo>
                  <a:lnTo>
                    <a:pt x="406" y="168"/>
                  </a:lnTo>
                  <a:lnTo>
                    <a:pt x="406" y="166"/>
                  </a:lnTo>
                  <a:lnTo>
                    <a:pt x="408" y="164"/>
                  </a:lnTo>
                  <a:lnTo>
                    <a:pt x="410" y="164"/>
                  </a:lnTo>
                  <a:lnTo>
                    <a:pt x="410" y="162"/>
                  </a:lnTo>
                  <a:lnTo>
                    <a:pt x="412" y="162"/>
                  </a:lnTo>
                  <a:lnTo>
                    <a:pt x="412" y="160"/>
                  </a:lnTo>
                  <a:lnTo>
                    <a:pt x="414" y="160"/>
                  </a:lnTo>
                  <a:lnTo>
                    <a:pt x="414" y="158"/>
                  </a:lnTo>
                  <a:lnTo>
                    <a:pt x="416" y="158"/>
                  </a:lnTo>
                  <a:lnTo>
                    <a:pt x="416" y="156"/>
                  </a:lnTo>
                  <a:lnTo>
                    <a:pt x="418" y="156"/>
                  </a:lnTo>
                  <a:lnTo>
                    <a:pt x="418" y="154"/>
                  </a:lnTo>
                  <a:lnTo>
                    <a:pt x="420" y="154"/>
                  </a:lnTo>
                  <a:lnTo>
                    <a:pt x="420" y="152"/>
                  </a:lnTo>
                  <a:lnTo>
                    <a:pt x="418" y="15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09" name="Rectangle 104">
              <a:extLst>
                <a:ext uri="{FF2B5EF4-FFF2-40B4-BE49-F238E27FC236}">
                  <a16:creationId xmlns:a16="http://schemas.microsoft.com/office/drawing/2014/main" id="{EEBE6C1B-281F-4A79-970F-7B3A46236792}"/>
                </a:ext>
              </a:extLst>
            </p:cNvPr>
            <p:cNvSpPr>
              <a:spLocks noChangeArrowheads="1"/>
            </p:cNvSpPr>
            <p:nvPr/>
          </p:nvSpPr>
          <p:spPr bwMode="auto">
            <a:xfrm>
              <a:off x="4376834" y="4613838"/>
              <a:ext cx="1906" cy="953"/>
            </a:xfrm>
            <a:prstGeom prst="rect">
              <a:avLst/>
            </a:pr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10" name="Freeform 105">
              <a:extLst>
                <a:ext uri="{FF2B5EF4-FFF2-40B4-BE49-F238E27FC236}">
                  <a16:creationId xmlns:a16="http://schemas.microsoft.com/office/drawing/2014/main" id="{0D5EC8F6-5BB2-41BE-A292-D700A674F538}"/>
                </a:ext>
              </a:extLst>
            </p:cNvPr>
            <p:cNvSpPr>
              <a:spLocks/>
            </p:cNvSpPr>
            <p:nvPr/>
          </p:nvSpPr>
          <p:spPr bwMode="auto">
            <a:xfrm>
              <a:off x="3661908" y="4451916"/>
              <a:ext cx="1906" cy="1905"/>
            </a:xfrm>
            <a:custGeom>
              <a:avLst/>
              <a:gdLst/>
              <a:ahLst/>
              <a:cxnLst>
                <a:cxn ang="0">
                  <a:pos x="0" y="0"/>
                </a:cxn>
                <a:cxn ang="0">
                  <a:pos x="0" y="2"/>
                </a:cxn>
                <a:cxn ang="0">
                  <a:pos x="2" y="0"/>
                </a:cxn>
                <a:cxn ang="0">
                  <a:pos x="0" y="0"/>
                </a:cxn>
              </a:cxnLst>
              <a:rect l="0" t="0" r="r" b="b"/>
              <a:pathLst>
                <a:path w="2" h="2">
                  <a:moveTo>
                    <a:pt x="0" y="0"/>
                  </a:moveTo>
                  <a:lnTo>
                    <a:pt x="0" y="2"/>
                  </a:lnTo>
                  <a:lnTo>
                    <a:pt x="2" y="0"/>
                  </a:lnTo>
                  <a:lnTo>
                    <a:pt x="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11" name="Freeform 106">
              <a:extLst>
                <a:ext uri="{FF2B5EF4-FFF2-40B4-BE49-F238E27FC236}">
                  <a16:creationId xmlns:a16="http://schemas.microsoft.com/office/drawing/2014/main" id="{4A7C677A-F89E-4272-B544-1EDE14D45B13}"/>
                </a:ext>
              </a:extLst>
            </p:cNvPr>
            <p:cNvSpPr>
              <a:spLocks/>
            </p:cNvSpPr>
            <p:nvPr/>
          </p:nvSpPr>
          <p:spPr bwMode="auto">
            <a:xfrm>
              <a:off x="3293960" y="4268088"/>
              <a:ext cx="754961" cy="713409"/>
            </a:xfrm>
            <a:custGeom>
              <a:avLst/>
              <a:gdLst/>
              <a:ahLst/>
              <a:cxnLst>
                <a:cxn ang="0">
                  <a:pos x="748" y="211"/>
                </a:cxn>
                <a:cxn ang="0">
                  <a:pos x="718" y="199"/>
                </a:cxn>
                <a:cxn ang="0">
                  <a:pos x="708" y="173"/>
                </a:cxn>
                <a:cxn ang="0">
                  <a:pos x="722" y="153"/>
                </a:cxn>
                <a:cxn ang="0">
                  <a:pos x="712" y="133"/>
                </a:cxn>
                <a:cxn ang="0">
                  <a:pos x="680" y="85"/>
                </a:cxn>
                <a:cxn ang="0">
                  <a:pos x="646" y="99"/>
                </a:cxn>
                <a:cxn ang="0">
                  <a:pos x="622" y="109"/>
                </a:cxn>
                <a:cxn ang="0">
                  <a:pos x="582" y="89"/>
                </a:cxn>
                <a:cxn ang="0">
                  <a:pos x="606" y="45"/>
                </a:cxn>
                <a:cxn ang="0">
                  <a:pos x="560" y="19"/>
                </a:cxn>
                <a:cxn ang="0">
                  <a:pos x="552" y="7"/>
                </a:cxn>
                <a:cxn ang="0">
                  <a:pos x="542" y="15"/>
                </a:cxn>
                <a:cxn ang="0">
                  <a:pos x="522" y="37"/>
                </a:cxn>
                <a:cxn ang="0">
                  <a:pos x="506" y="47"/>
                </a:cxn>
                <a:cxn ang="0">
                  <a:pos x="498" y="67"/>
                </a:cxn>
                <a:cxn ang="0">
                  <a:pos x="490" y="93"/>
                </a:cxn>
                <a:cxn ang="0">
                  <a:pos x="476" y="111"/>
                </a:cxn>
                <a:cxn ang="0">
                  <a:pos x="362" y="89"/>
                </a:cxn>
                <a:cxn ang="0">
                  <a:pos x="372" y="111"/>
                </a:cxn>
                <a:cxn ang="0">
                  <a:pos x="388" y="129"/>
                </a:cxn>
                <a:cxn ang="0">
                  <a:pos x="408" y="143"/>
                </a:cxn>
                <a:cxn ang="0">
                  <a:pos x="430" y="151"/>
                </a:cxn>
                <a:cxn ang="0">
                  <a:pos x="414" y="165"/>
                </a:cxn>
                <a:cxn ang="0">
                  <a:pos x="400" y="179"/>
                </a:cxn>
                <a:cxn ang="0">
                  <a:pos x="390" y="193"/>
                </a:cxn>
                <a:cxn ang="0">
                  <a:pos x="376" y="205"/>
                </a:cxn>
                <a:cxn ang="0">
                  <a:pos x="372" y="223"/>
                </a:cxn>
                <a:cxn ang="0">
                  <a:pos x="354" y="231"/>
                </a:cxn>
                <a:cxn ang="0">
                  <a:pos x="338" y="237"/>
                </a:cxn>
                <a:cxn ang="0">
                  <a:pos x="322" y="249"/>
                </a:cxn>
                <a:cxn ang="0">
                  <a:pos x="302" y="257"/>
                </a:cxn>
                <a:cxn ang="0">
                  <a:pos x="282" y="255"/>
                </a:cxn>
                <a:cxn ang="0">
                  <a:pos x="252" y="229"/>
                </a:cxn>
                <a:cxn ang="0">
                  <a:pos x="232" y="215"/>
                </a:cxn>
                <a:cxn ang="0">
                  <a:pos x="212" y="203"/>
                </a:cxn>
                <a:cxn ang="0">
                  <a:pos x="176" y="199"/>
                </a:cxn>
                <a:cxn ang="0">
                  <a:pos x="116" y="215"/>
                </a:cxn>
                <a:cxn ang="0">
                  <a:pos x="68" y="229"/>
                </a:cxn>
                <a:cxn ang="0">
                  <a:pos x="30" y="233"/>
                </a:cxn>
                <a:cxn ang="0">
                  <a:pos x="8" y="247"/>
                </a:cxn>
                <a:cxn ang="0">
                  <a:pos x="14" y="291"/>
                </a:cxn>
                <a:cxn ang="0">
                  <a:pos x="16" y="319"/>
                </a:cxn>
                <a:cxn ang="0">
                  <a:pos x="28" y="333"/>
                </a:cxn>
                <a:cxn ang="0">
                  <a:pos x="42" y="341"/>
                </a:cxn>
                <a:cxn ang="0">
                  <a:pos x="48" y="367"/>
                </a:cxn>
                <a:cxn ang="0">
                  <a:pos x="54" y="389"/>
                </a:cxn>
                <a:cxn ang="0">
                  <a:pos x="60" y="413"/>
                </a:cxn>
                <a:cxn ang="0">
                  <a:pos x="190" y="495"/>
                </a:cxn>
                <a:cxn ang="0">
                  <a:pos x="648" y="719"/>
                </a:cxn>
                <a:cxn ang="0">
                  <a:pos x="650" y="701"/>
                </a:cxn>
                <a:cxn ang="0">
                  <a:pos x="654" y="669"/>
                </a:cxn>
                <a:cxn ang="0">
                  <a:pos x="648" y="651"/>
                </a:cxn>
                <a:cxn ang="0">
                  <a:pos x="658" y="629"/>
                </a:cxn>
                <a:cxn ang="0">
                  <a:pos x="646" y="615"/>
                </a:cxn>
                <a:cxn ang="0">
                  <a:pos x="646" y="601"/>
                </a:cxn>
                <a:cxn ang="0">
                  <a:pos x="656" y="579"/>
                </a:cxn>
                <a:cxn ang="0">
                  <a:pos x="662" y="567"/>
                </a:cxn>
                <a:cxn ang="0">
                  <a:pos x="658" y="545"/>
                </a:cxn>
                <a:cxn ang="0">
                  <a:pos x="664" y="525"/>
                </a:cxn>
                <a:cxn ang="0">
                  <a:pos x="674" y="499"/>
                </a:cxn>
                <a:cxn ang="0">
                  <a:pos x="658" y="471"/>
                </a:cxn>
              </a:cxnLst>
              <a:rect l="0" t="0" r="r" b="b"/>
              <a:pathLst>
                <a:path w="792" h="749">
                  <a:moveTo>
                    <a:pt x="790" y="301"/>
                  </a:moveTo>
                  <a:lnTo>
                    <a:pt x="790" y="279"/>
                  </a:lnTo>
                  <a:lnTo>
                    <a:pt x="788" y="269"/>
                  </a:lnTo>
                  <a:lnTo>
                    <a:pt x="778" y="247"/>
                  </a:lnTo>
                  <a:lnTo>
                    <a:pt x="776" y="245"/>
                  </a:lnTo>
                  <a:lnTo>
                    <a:pt x="774" y="241"/>
                  </a:lnTo>
                  <a:lnTo>
                    <a:pt x="768" y="233"/>
                  </a:lnTo>
                  <a:lnTo>
                    <a:pt x="766" y="227"/>
                  </a:lnTo>
                  <a:lnTo>
                    <a:pt x="760" y="217"/>
                  </a:lnTo>
                  <a:lnTo>
                    <a:pt x="758" y="217"/>
                  </a:lnTo>
                  <a:lnTo>
                    <a:pt x="758" y="215"/>
                  </a:lnTo>
                  <a:lnTo>
                    <a:pt x="758" y="213"/>
                  </a:lnTo>
                  <a:lnTo>
                    <a:pt x="756" y="211"/>
                  </a:lnTo>
                  <a:lnTo>
                    <a:pt x="756" y="209"/>
                  </a:lnTo>
                  <a:lnTo>
                    <a:pt x="748" y="211"/>
                  </a:lnTo>
                  <a:lnTo>
                    <a:pt x="742" y="213"/>
                  </a:lnTo>
                  <a:lnTo>
                    <a:pt x="730" y="217"/>
                  </a:lnTo>
                  <a:lnTo>
                    <a:pt x="726" y="211"/>
                  </a:lnTo>
                  <a:lnTo>
                    <a:pt x="726" y="209"/>
                  </a:lnTo>
                  <a:lnTo>
                    <a:pt x="724" y="209"/>
                  </a:lnTo>
                  <a:lnTo>
                    <a:pt x="722" y="209"/>
                  </a:lnTo>
                  <a:lnTo>
                    <a:pt x="720" y="209"/>
                  </a:lnTo>
                  <a:lnTo>
                    <a:pt x="720" y="207"/>
                  </a:lnTo>
                  <a:lnTo>
                    <a:pt x="722" y="207"/>
                  </a:lnTo>
                  <a:lnTo>
                    <a:pt x="722" y="205"/>
                  </a:lnTo>
                  <a:lnTo>
                    <a:pt x="722" y="203"/>
                  </a:lnTo>
                  <a:lnTo>
                    <a:pt x="720" y="203"/>
                  </a:lnTo>
                  <a:lnTo>
                    <a:pt x="720" y="201"/>
                  </a:lnTo>
                  <a:lnTo>
                    <a:pt x="720" y="199"/>
                  </a:lnTo>
                  <a:lnTo>
                    <a:pt x="718" y="199"/>
                  </a:lnTo>
                  <a:lnTo>
                    <a:pt x="718" y="197"/>
                  </a:lnTo>
                  <a:lnTo>
                    <a:pt x="716" y="195"/>
                  </a:lnTo>
                  <a:lnTo>
                    <a:pt x="716" y="193"/>
                  </a:lnTo>
                  <a:lnTo>
                    <a:pt x="714" y="191"/>
                  </a:lnTo>
                  <a:lnTo>
                    <a:pt x="714" y="189"/>
                  </a:lnTo>
                  <a:lnTo>
                    <a:pt x="712" y="189"/>
                  </a:lnTo>
                  <a:lnTo>
                    <a:pt x="712" y="187"/>
                  </a:lnTo>
                  <a:lnTo>
                    <a:pt x="712" y="185"/>
                  </a:lnTo>
                  <a:lnTo>
                    <a:pt x="710" y="183"/>
                  </a:lnTo>
                  <a:lnTo>
                    <a:pt x="710" y="181"/>
                  </a:lnTo>
                  <a:lnTo>
                    <a:pt x="710" y="179"/>
                  </a:lnTo>
                  <a:lnTo>
                    <a:pt x="708" y="179"/>
                  </a:lnTo>
                  <a:lnTo>
                    <a:pt x="708" y="177"/>
                  </a:lnTo>
                  <a:lnTo>
                    <a:pt x="708" y="175"/>
                  </a:lnTo>
                  <a:lnTo>
                    <a:pt x="708" y="173"/>
                  </a:lnTo>
                  <a:lnTo>
                    <a:pt x="708" y="171"/>
                  </a:lnTo>
                  <a:lnTo>
                    <a:pt x="710" y="171"/>
                  </a:lnTo>
                  <a:lnTo>
                    <a:pt x="712" y="171"/>
                  </a:lnTo>
                  <a:lnTo>
                    <a:pt x="712" y="169"/>
                  </a:lnTo>
                  <a:lnTo>
                    <a:pt x="714" y="167"/>
                  </a:lnTo>
                  <a:lnTo>
                    <a:pt x="714" y="165"/>
                  </a:lnTo>
                  <a:lnTo>
                    <a:pt x="716" y="165"/>
                  </a:lnTo>
                  <a:lnTo>
                    <a:pt x="716" y="163"/>
                  </a:lnTo>
                  <a:lnTo>
                    <a:pt x="718" y="163"/>
                  </a:lnTo>
                  <a:lnTo>
                    <a:pt x="720" y="161"/>
                  </a:lnTo>
                  <a:lnTo>
                    <a:pt x="720" y="159"/>
                  </a:lnTo>
                  <a:lnTo>
                    <a:pt x="722" y="159"/>
                  </a:lnTo>
                  <a:lnTo>
                    <a:pt x="722" y="157"/>
                  </a:lnTo>
                  <a:lnTo>
                    <a:pt x="722" y="155"/>
                  </a:lnTo>
                  <a:lnTo>
                    <a:pt x="722" y="153"/>
                  </a:lnTo>
                  <a:lnTo>
                    <a:pt x="722" y="151"/>
                  </a:lnTo>
                  <a:lnTo>
                    <a:pt x="722" y="149"/>
                  </a:lnTo>
                  <a:lnTo>
                    <a:pt x="720" y="147"/>
                  </a:lnTo>
                  <a:lnTo>
                    <a:pt x="724" y="141"/>
                  </a:lnTo>
                  <a:lnTo>
                    <a:pt x="722" y="141"/>
                  </a:lnTo>
                  <a:lnTo>
                    <a:pt x="720" y="141"/>
                  </a:lnTo>
                  <a:lnTo>
                    <a:pt x="720" y="141"/>
                  </a:lnTo>
                  <a:lnTo>
                    <a:pt x="720" y="139"/>
                  </a:lnTo>
                  <a:lnTo>
                    <a:pt x="718" y="139"/>
                  </a:lnTo>
                  <a:lnTo>
                    <a:pt x="716" y="139"/>
                  </a:lnTo>
                  <a:lnTo>
                    <a:pt x="716" y="137"/>
                  </a:lnTo>
                  <a:lnTo>
                    <a:pt x="714" y="137"/>
                  </a:lnTo>
                  <a:lnTo>
                    <a:pt x="714" y="135"/>
                  </a:lnTo>
                  <a:lnTo>
                    <a:pt x="712" y="135"/>
                  </a:lnTo>
                  <a:lnTo>
                    <a:pt x="712" y="133"/>
                  </a:lnTo>
                  <a:lnTo>
                    <a:pt x="710" y="133"/>
                  </a:lnTo>
                  <a:lnTo>
                    <a:pt x="708" y="133"/>
                  </a:lnTo>
                  <a:lnTo>
                    <a:pt x="708" y="131"/>
                  </a:lnTo>
                  <a:lnTo>
                    <a:pt x="708" y="129"/>
                  </a:lnTo>
                  <a:lnTo>
                    <a:pt x="708" y="127"/>
                  </a:lnTo>
                  <a:lnTo>
                    <a:pt x="706" y="125"/>
                  </a:lnTo>
                  <a:lnTo>
                    <a:pt x="706" y="123"/>
                  </a:lnTo>
                  <a:lnTo>
                    <a:pt x="706" y="121"/>
                  </a:lnTo>
                  <a:lnTo>
                    <a:pt x="704" y="119"/>
                  </a:lnTo>
                  <a:lnTo>
                    <a:pt x="702" y="117"/>
                  </a:lnTo>
                  <a:lnTo>
                    <a:pt x="700" y="117"/>
                  </a:lnTo>
                  <a:lnTo>
                    <a:pt x="700" y="119"/>
                  </a:lnTo>
                  <a:lnTo>
                    <a:pt x="684" y="103"/>
                  </a:lnTo>
                  <a:lnTo>
                    <a:pt x="682" y="101"/>
                  </a:lnTo>
                  <a:lnTo>
                    <a:pt x="680" y="85"/>
                  </a:lnTo>
                  <a:lnTo>
                    <a:pt x="678" y="85"/>
                  </a:lnTo>
                  <a:lnTo>
                    <a:pt x="678" y="87"/>
                  </a:lnTo>
                  <a:lnTo>
                    <a:pt x="676" y="87"/>
                  </a:lnTo>
                  <a:lnTo>
                    <a:pt x="674" y="87"/>
                  </a:lnTo>
                  <a:lnTo>
                    <a:pt x="674" y="89"/>
                  </a:lnTo>
                  <a:lnTo>
                    <a:pt x="672" y="89"/>
                  </a:lnTo>
                  <a:lnTo>
                    <a:pt x="670" y="89"/>
                  </a:lnTo>
                  <a:lnTo>
                    <a:pt x="670" y="91"/>
                  </a:lnTo>
                  <a:lnTo>
                    <a:pt x="662" y="93"/>
                  </a:lnTo>
                  <a:lnTo>
                    <a:pt x="656" y="95"/>
                  </a:lnTo>
                  <a:lnTo>
                    <a:pt x="654" y="99"/>
                  </a:lnTo>
                  <a:lnTo>
                    <a:pt x="648" y="101"/>
                  </a:lnTo>
                  <a:lnTo>
                    <a:pt x="646" y="101"/>
                  </a:lnTo>
                  <a:lnTo>
                    <a:pt x="646" y="99"/>
                  </a:lnTo>
                  <a:lnTo>
                    <a:pt x="646" y="99"/>
                  </a:lnTo>
                  <a:lnTo>
                    <a:pt x="646" y="97"/>
                  </a:lnTo>
                  <a:lnTo>
                    <a:pt x="644" y="97"/>
                  </a:lnTo>
                  <a:lnTo>
                    <a:pt x="644" y="95"/>
                  </a:lnTo>
                  <a:lnTo>
                    <a:pt x="642" y="95"/>
                  </a:lnTo>
                  <a:lnTo>
                    <a:pt x="640" y="95"/>
                  </a:lnTo>
                  <a:lnTo>
                    <a:pt x="640" y="97"/>
                  </a:lnTo>
                  <a:lnTo>
                    <a:pt x="638" y="97"/>
                  </a:lnTo>
                  <a:lnTo>
                    <a:pt x="638" y="99"/>
                  </a:lnTo>
                  <a:lnTo>
                    <a:pt x="636" y="99"/>
                  </a:lnTo>
                  <a:lnTo>
                    <a:pt x="632" y="101"/>
                  </a:lnTo>
                  <a:lnTo>
                    <a:pt x="628" y="105"/>
                  </a:lnTo>
                  <a:lnTo>
                    <a:pt x="626" y="105"/>
                  </a:lnTo>
                  <a:lnTo>
                    <a:pt x="624" y="107"/>
                  </a:lnTo>
                  <a:lnTo>
                    <a:pt x="624" y="109"/>
                  </a:lnTo>
                  <a:lnTo>
                    <a:pt x="622" y="109"/>
                  </a:lnTo>
                  <a:lnTo>
                    <a:pt x="620" y="111"/>
                  </a:lnTo>
                  <a:lnTo>
                    <a:pt x="618" y="111"/>
                  </a:lnTo>
                  <a:lnTo>
                    <a:pt x="618" y="113"/>
                  </a:lnTo>
                  <a:lnTo>
                    <a:pt x="616" y="113"/>
                  </a:lnTo>
                  <a:lnTo>
                    <a:pt x="616" y="115"/>
                  </a:lnTo>
                  <a:lnTo>
                    <a:pt x="614" y="115"/>
                  </a:lnTo>
                  <a:lnTo>
                    <a:pt x="612" y="117"/>
                  </a:lnTo>
                  <a:lnTo>
                    <a:pt x="610" y="117"/>
                  </a:lnTo>
                  <a:lnTo>
                    <a:pt x="604" y="113"/>
                  </a:lnTo>
                  <a:lnTo>
                    <a:pt x="604" y="111"/>
                  </a:lnTo>
                  <a:lnTo>
                    <a:pt x="604" y="109"/>
                  </a:lnTo>
                  <a:lnTo>
                    <a:pt x="602" y="107"/>
                  </a:lnTo>
                  <a:lnTo>
                    <a:pt x="588" y="89"/>
                  </a:lnTo>
                  <a:lnTo>
                    <a:pt x="586" y="89"/>
                  </a:lnTo>
                  <a:lnTo>
                    <a:pt x="582" y="89"/>
                  </a:lnTo>
                  <a:lnTo>
                    <a:pt x="580" y="85"/>
                  </a:lnTo>
                  <a:lnTo>
                    <a:pt x="584" y="85"/>
                  </a:lnTo>
                  <a:lnTo>
                    <a:pt x="598" y="83"/>
                  </a:lnTo>
                  <a:lnTo>
                    <a:pt x="606" y="91"/>
                  </a:lnTo>
                  <a:lnTo>
                    <a:pt x="614" y="95"/>
                  </a:lnTo>
                  <a:lnTo>
                    <a:pt x="628" y="81"/>
                  </a:lnTo>
                  <a:lnTo>
                    <a:pt x="616" y="55"/>
                  </a:lnTo>
                  <a:lnTo>
                    <a:pt x="614" y="51"/>
                  </a:lnTo>
                  <a:lnTo>
                    <a:pt x="612" y="51"/>
                  </a:lnTo>
                  <a:lnTo>
                    <a:pt x="612" y="49"/>
                  </a:lnTo>
                  <a:lnTo>
                    <a:pt x="612" y="47"/>
                  </a:lnTo>
                  <a:lnTo>
                    <a:pt x="612" y="45"/>
                  </a:lnTo>
                  <a:lnTo>
                    <a:pt x="610" y="45"/>
                  </a:lnTo>
                  <a:lnTo>
                    <a:pt x="608" y="45"/>
                  </a:lnTo>
                  <a:lnTo>
                    <a:pt x="606" y="45"/>
                  </a:lnTo>
                  <a:lnTo>
                    <a:pt x="606" y="45"/>
                  </a:lnTo>
                  <a:lnTo>
                    <a:pt x="598" y="45"/>
                  </a:lnTo>
                  <a:lnTo>
                    <a:pt x="598" y="45"/>
                  </a:lnTo>
                  <a:lnTo>
                    <a:pt x="596" y="43"/>
                  </a:lnTo>
                  <a:lnTo>
                    <a:pt x="594" y="43"/>
                  </a:lnTo>
                  <a:lnTo>
                    <a:pt x="588" y="35"/>
                  </a:lnTo>
                  <a:lnTo>
                    <a:pt x="586" y="33"/>
                  </a:lnTo>
                  <a:lnTo>
                    <a:pt x="584" y="31"/>
                  </a:lnTo>
                  <a:lnTo>
                    <a:pt x="570" y="25"/>
                  </a:lnTo>
                  <a:lnTo>
                    <a:pt x="570" y="23"/>
                  </a:lnTo>
                  <a:lnTo>
                    <a:pt x="568" y="23"/>
                  </a:lnTo>
                  <a:lnTo>
                    <a:pt x="564" y="19"/>
                  </a:lnTo>
                  <a:lnTo>
                    <a:pt x="562" y="21"/>
                  </a:lnTo>
                  <a:lnTo>
                    <a:pt x="562" y="19"/>
                  </a:lnTo>
                  <a:lnTo>
                    <a:pt x="560" y="19"/>
                  </a:lnTo>
                  <a:lnTo>
                    <a:pt x="560" y="17"/>
                  </a:lnTo>
                  <a:lnTo>
                    <a:pt x="560" y="15"/>
                  </a:lnTo>
                  <a:lnTo>
                    <a:pt x="562" y="13"/>
                  </a:lnTo>
                  <a:lnTo>
                    <a:pt x="562" y="11"/>
                  </a:lnTo>
                  <a:lnTo>
                    <a:pt x="562" y="9"/>
                  </a:lnTo>
                  <a:lnTo>
                    <a:pt x="562" y="7"/>
                  </a:lnTo>
                  <a:lnTo>
                    <a:pt x="562" y="5"/>
                  </a:lnTo>
                  <a:lnTo>
                    <a:pt x="560" y="5"/>
                  </a:lnTo>
                  <a:lnTo>
                    <a:pt x="558" y="5"/>
                  </a:lnTo>
                  <a:lnTo>
                    <a:pt x="558" y="7"/>
                  </a:lnTo>
                  <a:lnTo>
                    <a:pt x="558" y="9"/>
                  </a:lnTo>
                  <a:lnTo>
                    <a:pt x="556" y="9"/>
                  </a:lnTo>
                  <a:lnTo>
                    <a:pt x="554" y="9"/>
                  </a:lnTo>
                  <a:lnTo>
                    <a:pt x="552" y="9"/>
                  </a:lnTo>
                  <a:lnTo>
                    <a:pt x="552" y="7"/>
                  </a:lnTo>
                  <a:lnTo>
                    <a:pt x="552" y="5"/>
                  </a:lnTo>
                  <a:lnTo>
                    <a:pt x="552" y="3"/>
                  </a:lnTo>
                  <a:lnTo>
                    <a:pt x="550" y="3"/>
                  </a:lnTo>
                  <a:lnTo>
                    <a:pt x="550" y="0"/>
                  </a:lnTo>
                  <a:lnTo>
                    <a:pt x="550" y="0"/>
                  </a:lnTo>
                  <a:lnTo>
                    <a:pt x="548" y="0"/>
                  </a:lnTo>
                  <a:lnTo>
                    <a:pt x="546" y="0"/>
                  </a:lnTo>
                  <a:lnTo>
                    <a:pt x="544" y="0"/>
                  </a:lnTo>
                  <a:lnTo>
                    <a:pt x="544" y="3"/>
                  </a:lnTo>
                  <a:lnTo>
                    <a:pt x="544" y="5"/>
                  </a:lnTo>
                  <a:lnTo>
                    <a:pt x="544" y="7"/>
                  </a:lnTo>
                  <a:lnTo>
                    <a:pt x="544" y="9"/>
                  </a:lnTo>
                  <a:lnTo>
                    <a:pt x="544" y="11"/>
                  </a:lnTo>
                  <a:lnTo>
                    <a:pt x="542" y="13"/>
                  </a:lnTo>
                  <a:lnTo>
                    <a:pt x="542" y="15"/>
                  </a:lnTo>
                  <a:lnTo>
                    <a:pt x="542" y="17"/>
                  </a:lnTo>
                  <a:lnTo>
                    <a:pt x="540" y="17"/>
                  </a:lnTo>
                  <a:lnTo>
                    <a:pt x="540" y="19"/>
                  </a:lnTo>
                  <a:lnTo>
                    <a:pt x="540" y="21"/>
                  </a:lnTo>
                  <a:lnTo>
                    <a:pt x="538" y="21"/>
                  </a:lnTo>
                  <a:lnTo>
                    <a:pt x="538" y="23"/>
                  </a:lnTo>
                  <a:lnTo>
                    <a:pt x="538" y="25"/>
                  </a:lnTo>
                  <a:lnTo>
                    <a:pt x="536" y="27"/>
                  </a:lnTo>
                  <a:lnTo>
                    <a:pt x="536" y="29"/>
                  </a:lnTo>
                  <a:lnTo>
                    <a:pt x="536" y="31"/>
                  </a:lnTo>
                  <a:lnTo>
                    <a:pt x="536" y="33"/>
                  </a:lnTo>
                  <a:lnTo>
                    <a:pt x="534" y="39"/>
                  </a:lnTo>
                  <a:lnTo>
                    <a:pt x="530" y="37"/>
                  </a:lnTo>
                  <a:lnTo>
                    <a:pt x="526" y="37"/>
                  </a:lnTo>
                  <a:lnTo>
                    <a:pt x="522" y="37"/>
                  </a:lnTo>
                  <a:lnTo>
                    <a:pt x="520" y="35"/>
                  </a:lnTo>
                  <a:lnTo>
                    <a:pt x="518" y="35"/>
                  </a:lnTo>
                  <a:lnTo>
                    <a:pt x="518" y="37"/>
                  </a:lnTo>
                  <a:lnTo>
                    <a:pt x="516" y="37"/>
                  </a:lnTo>
                  <a:lnTo>
                    <a:pt x="514" y="39"/>
                  </a:lnTo>
                  <a:lnTo>
                    <a:pt x="514" y="41"/>
                  </a:lnTo>
                  <a:lnTo>
                    <a:pt x="512" y="41"/>
                  </a:lnTo>
                  <a:lnTo>
                    <a:pt x="512" y="43"/>
                  </a:lnTo>
                  <a:lnTo>
                    <a:pt x="510" y="43"/>
                  </a:lnTo>
                  <a:lnTo>
                    <a:pt x="510" y="45"/>
                  </a:lnTo>
                  <a:lnTo>
                    <a:pt x="508" y="45"/>
                  </a:lnTo>
                  <a:lnTo>
                    <a:pt x="506" y="45"/>
                  </a:lnTo>
                  <a:lnTo>
                    <a:pt x="504" y="45"/>
                  </a:lnTo>
                  <a:lnTo>
                    <a:pt x="504" y="47"/>
                  </a:lnTo>
                  <a:lnTo>
                    <a:pt x="506" y="47"/>
                  </a:lnTo>
                  <a:lnTo>
                    <a:pt x="506" y="49"/>
                  </a:lnTo>
                  <a:lnTo>
                    <a:pt x="506" y="51"/>
                  </a:lnTo>
                  <a:lnTo>
                    <a:pt x="506" y="53"/>
                  </a:lnTo>
                  <a:lnTo>
                    <a:pt x="506" y="55"/>
                  </a:lnTo>
                  <a:lnTo>
                    <a:pt x="504" y="55"/>
                  </a:lnTo>
                  <a:lnTo>
                    <a:pt x="504" y="57"/>
                  </a:lnTo>
                  <a:lnTo>
                    <a:pt x="504" y="59"/>
                  </a:lnTo>
                  <a:lnTo>
                    <a:pt x="502" y="59"/>
                  </a:lnTo>
                  <a:lnTo>
                    <a:pt x="502" y="61"/>
                  </a:lnTo>
                  <a:lnTo>
                    <a:pt x="502" y="63"/>
                  </a:lnTo>
                  <a:lnTo>
                    <a:pt x="502" y="63"/>
                  </a:lnTo>
                  <a:lnTo>
                    <a:pt x="500" y="63"/>
                  </a:lnTo>
                  <a:lnTo>
                    <a:pt x="500" y="65"/>
                  </a:lnTo>
                  <a:lnTo>
                    <a:pt x="498" y="65"/>
                  </a:lnTo>
                  <a:lnTo>
                    <a:pt x="498" y="67"/>
                  </a:lnTo>
                  <a:lnTo>
                    <a:pt x="498" y="69"/>
                  </a:lnTo>
                  <a:lnTo>
                    <a:pt x="498" y="71"/>
                  </a:lnTo>
                  <a:lnTo>
                    <a:pt x="496" y="71"/>
                  </a:lnTo>
                  <a:lnTo>
                    <a:pt x="496" y="73"/>
                  </a:lnTo>
                  <a:lnTo>
                    <a:pt x="496" y="75"/>
                  </a:lnTo>
                  <a:lnTo>
                    <a:pt x="494" y="77"/>
                  </a:lnTo>
                  <a:lnTo>
                    <a:pt x="494" y="79"/>
                  </a:lnTo>
                  <a:lnTo>
                    <a:pt x="494" y="81"/>
                  </a:lnTo>
                  <a:lnTo>
                    <a:pt x="494" y="83"/>
                  </a:lnTo>
                  <a:lnTo>
                    <a:pt x="494" y="85"/>
                  </a:lnTo>
                  <a:lnTo>
                    <a:pt x="492" y="87"/>
                  </a:lnTo>
                  <a:lnTo>
                    <a:pt x="492" y="89"/>
                  </a:lnTo>
                  <a:lnTo>
                    <a:pt x="492" y="91"/>
                  </a:lnTo>
                  <a:lnTo>
                    <a:pt x="490" y="91"/>
                  </a:lnTo>
                  <a:lnTo>
                    <a:pt x="490" y="93"/>
                  </a:lnTo>
                  <a:lnTo>
                    <a:pt x="488" y="93"/>
                  </a:lnTo>
                  <a:lnTo>
                    <a:pt x="488" y="93"/>
                  </a:lnTo>
                  <a:lnTo>
                    <a:pt x="486" y="93"/>
                  </a:lnTo>
                  <a:lnTo>
                    <a:pt x="486" y="95"/>
                  </a:lnTo>
                  <a:lnTo>
                    <a:pt x="484" y="95"/>
                  </a:lnTo>
                  <a:lnTo>
                    <a:pt x="486" y="97"/>
                  </a:lnTo>
                  <a:lnTo>
                    <a:pt x="484" y="99"/>
                  </a:lnTo>
                  <a:lnTo>
                    <a:pt x="484" y="101"/>
                  </a:lnTo>
                  <a:lnTo>
                    <a:pt x="482" y="103"/>
                  </a:lnTo>
                  <a:lnTo>
                    <a:pt x="480" y="103"/>
                  </a:lnTo>
                  <a:lnTo>
                    <a:pt x="480" y="105"/>
                  </a:lnTo>
                  <a:lnTo>
                    <a:pt x="478" y="105"/>
                  </a:lnTo>
                  <a:lnTo>
                    <a:pt x="478" y="109"/>
                  </a:lnTo>
                  <a:lnTo>
                    <a:pt x="476" y="109"/>
                  </a:lnTo>
                  <a:lnTo>
                    <a:pt x="476" y="111"/>
                  </a:lnTo>
                  <a:lnTo>
                    <a:pt x="474" y="111"/>
                  </a:lnTo>
                  <a:lnTo>
                    <a:pt x="472" y="111"/>
                  </a:lnTo>
                  <a:lnTo>
                    <a:pt x="472" y="109"/>
                  </a:lnTo>
                  <a:lnTo>
                    <a:pt x="472" y="107"/>
                  </a:lnTo>
                  <a:lnTo>
                    <a:pt x="470" y="105"/>
                  </a:lnTo>
                  <a:lnTo>
                    <a:pt x="468" y="103"/>
                  </a:lnTo>
                  <a:lnTo>
                    <a:pt x="460" y="99"/>
                  </a:lnTo>
                  <a:lnTo>
                    <a:pt x="458" y="97"/>
                  </a:lnTo>
                  <a:lnTo>
                    <a:pt x="454" y="93"/>
                  </a:lnTo>
                  <a:lnTo>
                    <a:pt x="452" y="75"/>
                  </a:lnTo>
                  <a:lnTo>
                    <a:pt x="450" y="61"/>
                  </a:lnTo>
                  <a:lnTo>
                    <a:pt x="410" y="73"/>
                  </a:lnTo>
                  <a:lnTo>
                    <a:pt x="408" y="73"/>
                  </a:lnTo>
                  <a:lnTo>
                    <a:pt x="362" y="87"/>
                  </a:lnTo>
                  <a:lnTo>
                    <a:pt x="362" y="89"/>
                  </a:lnTo>
                  <a:lnTo>
                    <a:pt x="364" y="89"/>
                  </a:lnTo>
                  <a:lnTo>
                    <a:pt x="364" y="91"/>
                  </a:lnTo>
                  <a:lnTo>
                    <a:pt x="364" y="93"/>
                  </a:lnTo>
                  <a:lnTo>
                    <a:pt x="366" y="93"/>
                  </a:lnTo>
                  <a:lnTo>
                    <a:pt x="366" y="95"/>
                  </a:lnTo>
                  <a:lnTo>
                    <a:pt x="366" y="97"/>
                  </a:lnTo>
                  <a:lnTo>
                    <a:pt x="368" y="97"/>
                  </a:lnTo>
                  <a:lnTo>
                    <a:pt x="368" y="99"/>
                  </a:lnTo>
                  <a:lnTo>
                    <a:pt x="368" y="101"/>
                  </a:lnTo>
                  <a:lnTo>
                    <a:pt x="370" y="103"/>
                  </a:lnTo>
                  <a:lnTo>
                    <a:pt x="370" y="105"/>
                  </a:lnTo>
                  <a:lnTo>
                    <a:pt x="370" y="107"/>
                  </a:lnTo>
                  <a:lnTo>
                    <a:pt x="372" y="107"/>
                  </a:lnTo>
                  <a:lnTo>
                    <a:pt x="372" y="109"/>
                  </a:lnTo>
                  <a:lnTo>
                    <a:pt x="372" y="111"/>
                  </a:lnTo>
                  <a:lnTo>
                    <a:pt x="372" y="113"/>
                  </a:lnTo>
                  <a:lnTo>
                    <a:pt x="374" y="113"/>
                  </a:lnTo>
                  <a:lnTo>
                    <a:pt x="374" y="115"/>
                  </a:lnTo>
                  <a:lnTo>
                    <a:pt x="374" y="117"/>
                  </a:lnTo>
                  <a:lnTo>
                    <a:pt x="376" y="119"/>
                  </a:lnTo>
                  <a:lnTo>
                    <a:pt x="376" y="121"/>
                  </a:lnTo>
                  <a:lnTo>
                    <a:pt x="378" y="121"/>
                  </a:lnTo>
                  <a:lnTo>
                    <a:pt x="378" y="123"/>
                  </a:lnTo>
                  <a:lnTo>
                    <a:pt x="380" y="123"/>
                  </a:lnTo>
                  <a:lnTo>
                    <a:pt x="380" y="125"/>
                  </a:lnTo>
                  <a:lnTo>
                    <a:pt x="382" y="125"/>
                  </a:lnTo>
                  <a:lnTo>
                    <a:pt x="382" y="127"/>
                  </a:lnTo>
                  <a:lnTo>
                    <a:pt x="384" y="127"/>
                  </a:lnTo>
                  <a:lnTo>
                    <a:pt x="386" y="129"/>
                  </a:lnTo>
                  <a:lnTo>
                    <a:pt x="388" y="129"/>
                  </a:lnTo>
                  <a:lnTo>
                    <a:pt x="390" y="131"/>
                  </a:lnTo>
                  <a:lnTo>
                    <a:pt x="394" y="135"/>
                  </a:lnTo>
                  <a:lnTo>
                    <a:pt x="396" y="135"/>
                  </a:lnTo>
                  <a:lnTo>
                    <a:pt x="396" y="137"/>
                  </a:lnTo>
                  <a:lnTo>
                    <a:pt x="398" y="137"/>
                  </a:lnTo>
                  <a:lnTo>
                    <a:pt x="398" y="139"/>
                  </a:lnTo>
                  <a:lnTo>
                    <a:pt x="400" y="139"/>
                  </a:lnTo>
                  <a:lnTo>
                    <a:pt x="400" y="141"/>
                  </a:lnTo>
                  <a:lnTo>
                    <a:pt x="402" y="141"/>
                  </a:lnTo>
                  <a:lnTo>
                    <a:pt x="404" y="141"/>
                  </a:lnTo>
                  <a:lnTo>
                    <a:pt x="404" y="141"/>
                  </a:lnTo>
                  <a:lnTo>
                    <a:pt x="406" y="141"/>
                  </a:lnTo>
                  <a:lnTo>
                    <a:pt x="406" y="141"/>
                  </a:lnTo>
                  <a:lnTo>
                    <a:pt x="408" y="141"/>
                  </a:lnTo>
                  <a:lnTo>
                    <a:pt x="408" y="143"/>
                  </a:lnTo>
                  <a:lnTo>
                    <a:pt x="410" y="143"/>
                  </a:lnTo>
                  <a:lnTo>
                    <a:pt x="412" y="143"/>
                  </a:lnTo>
                  <a:lnTo>
                    <a:pt x="412" y="145"/>
                  </a:lnTo>
                  <a:lnTo>
                    <a:pt x="414" y="145"/>
                  </a:lnTo>
                  <a:lnTo>
                    <a:pt x="416" y="145"/>
                  </a:lnTo>
                  <a:lnTo>
                    <a:pt x="418" y="145"/>
                  </a:lnTo>
                  <a:lnTo>
                    <a:pt x="420" y="145"/>
                  </a:lnTo>
                  <a:lnTo>
                    <a:pt x="422" y="145"/>
                  </a:lnTo>
                  <a:lnTo>
                    <a:pt x="424" y="145"/>
                  </a:lnTo>
                  <a:lnTo>
                    <a:pt x="426" y="145"/>
                  </a:lnTo>
                  <a:lnTo>
                    <a:pt x="426" y="147"/>
                  </a:lnTo>
                  <a:lnTo>
                    <a:pt x="428" y="147"/>
                  </a:lnTo>
                  <a:lnTo>
                    <a:pt x="428" y="149"/>
                  </a:lnTo>
                  <a:lnTo>
                    <a:pt x="430" y="149"/>
                  </a:lnTo>
                  <a:lnTo>
                    <a:pt x="430" y="151"/>
                  </a:lnTo>
                  <a:lnTo>
                    <a:pt x="430" y="153"/>
                  </a:lnTo>
                  <a:lnTo>
                    <a:pt x="428" y="153"/>
                  </a:lnTo>
                  <a:lnTo>
                    <a:pt x="428" y="155"/>
                  </a:lnTo>
                  <a:lnTo>
                    <a:pt x="426" y="155"/>
                  </a:lnTo>
                  <a:lnTo>
                    <a:pt x="426" y="157"/>
                  </a:lnTo>
                  <a:lnTo>
                    <a:pt x="424" y="157"/>
                  </a:lnTo>
                  <a:lnTo>
                    <a:pt x="424" y="159"/>
                  </a:lnTo>
                  <a:lnTo>
                    <a:pt x="422" y="159"/>
                  </a:lnTo>
                  <a:lnTo>
                    <a:pt x="422" y="161"/>
                  </a:lnTo>
                  <a:lnTo>
                    <a:pt x="420" y="161"/>
                  </a:lnTo>
                  <a:lnTo>
                    <a:pt x="418" y="161"/>
                  </a:lnTo>
                  <a:lnTo>
                    <a:pt x="418" y="163"/>
                  </a:lnTo>
                  <a:lnTo>
                    <a:pt x="418" y="165"/>
                  </a:lnTo>
                  <a:lnTo>
                    <a:pt x="416" y="165"/>
                  </a:lnTo>
                  <a:lnTo>
                    <a:pt x="414" y="165"/>
                  </a:lnTo>
                  <a:lnTo>
                    <a:pt x="414" y="167"/>
                  </a:lnTo>
                  <a:lnTo>
                    <a:pt x="412" y="167"/>
                  </a:lnTo>
                  <a:lnTo>
                    <a:pt x="410" y="167"/>
                  </a:lnTo>
                  <a:lnTo>
                    <a:pt x="408" y="167"/>
                  </a:lnTo>
                  <a:lnTo>
                    <a:pt x="408" y="169"/>
                  </a:lnTo>
                  <a:lnTo>
                    <a:pt x="406" y="169"/>
                  </a:lnTo>
                  <a:lnTo>
                    <a:pt x="406" y="171"/>
                  </a:lnTo>
                  <a:lnTo>
                    <a:pt x="406" y="171"/>
                  </a:lnTo>
                  <a:lnTo>
                    <a:pt x="404" y="171"/>
                  </a:lnTo>
                  <a:lnTo>
                    <a:pt x="404" y="173"/>
                  </a:lnTo>
                  <a:lnTo>
                    <a:pt x="404" y="175"/>
                  </a:lnTo>
                  <a:lnTo>
                    <a:pt x="402" y="175"/>
                  </a:lnTo>
                  <a:lnTo>
                    <a:pt x="402" y="177"/>
                  </a:lnTo>
                  <a:lnTo>
                    <a:pt x="400" y="177"/>
                  </a:lnTo>
                  <a:lnTo>
                    <a:pt x="400" y="179"/>
                  </a:lnTo>
                  <a:lnTo>
                    <a:pt x="402" y="179"/>
                  </a:lnTo>
                  <a:lnTo>
                    <a:pt x="402" y="181"/>
                  </a:lnTo>
                  <a:lnTo>
                    <a:pt x="400" y="181"/>
                  </a:lnTo>
                  <a:lnTo>
                    <a:pt x="400" y="183"/>
                  </a:lnTo>
                  <a:lnTo>
                    <a:pt x="398" y="183"/>
                  </a:lnTo>
                  <a:lnTo>
                    <a:pt x="398" y="185"/>
                  </a:lnTo>
                  <a:lnTo>
                    <a:pt x="396" y="185"/>
                  </a:lnTo>
                  <a:lnTo>
                    <a:pt x="396" y="187"/>
                  </a:lnTo>
                  <a:lnTo>
                    <a:pt x="394" y="187"/>
                  </a:lnTo>
                  <a:lnTo>
                    <a:pt x="394" y="189"/>
                  </a:lnTo>
                  <a:lnTo>
                    <a:pt x="392" y="189"/>
                  </a:lnTo>
                  <a:lnTo>
                    <a:pt x="392" y="189"/>
                  </a:lnTo>
                  <a:lnTo>
                    <a:pt x="392" y="191"/>
                  </a:lnTo>
                  <a:lnTo>
                    <a:pt x="390" y="191"/>
                  </a:lnTo>
                  <a:lnTo>
                    <a:pt x="390" y="193"/>
                  </a:lnTo>
                  <a:lnTo>
                    <a:pt x="388" y="193"/>
                  </a:lnTo>
                  <a:lnTo>
                    <a:pt x="388" y="195"/>
                  </a:lnTo>
                  <a:lnTo>
                    <a:pt x="386" y="195"/>
                  </a:lnTo>
                  <a:lnTo>
                    <a:pt x="384" y="195"/>
                  </a:lnTo>
                  <a:lnTo>
                    <a:pt x="382" y="195"/>
                  </a:lnTo>
                  <a:lnTo>
                    <a:pt x="382" y="197"/>
                  </a:lnTo>
                  <a:lnTo>
                    <a:pt x="384" y="197"/>
                  </a:lnTo>
                  <a:lnTo>
                    <a:pt x="384" y="199"/>
                  </a:lnTo>
                  <a:lnTo>
                    <a:pt x="382" y="199"/>
                  </a:lnTo>
                  <a:lnTo>
                    <a:pt x="382" y="201"/>
                  </a:lnTo>
                  <a:lnTo>
                    <a:pt x="380" y="201"/>
                  </a:lnTo>
                  <a:lnTo>
                    <a:pt x="378" y="201"/>
                  </a:lnTo>
                  <a:lnTo>
                    <a:pt x="378" y="203"/>
                  </a:lnTo>
                  <a:lnTo>
                    <a:pt x="378" y="205"/>
                  </a:lnTo>
                  <a:lnTo>
                    <a:pt x="376" y="205"/>
                  </a:lnTo>
                  <a:lnTo>
                    <a:pt x="376" y="207"/>
                  </a:lnTo>
                  <a:lnTo>
                    <a:pt x="376" y="209"/>
                  </a:lnTo>
                  <a:lnTo>
                    <a:pt x="378" y="209"/>
                  </a:lnTo>
                  <a:lnTo>
                    <a:pt x="378" y="211"/>
                  </a:lnTo>
                  <a:lnTo>
                    <a:pt x="376" y="211"/>
                  </a:lnTo>
                  <a:lnTo>
                    <a:pt x="374" y="211"/>
                  </a:lnTo>
                  <a:lnTo>
                    <a:pt x="374" y="213"/>
                  </a:lnTo>
                  <a:lnTo>
                    <a:pt x="376" y="213"/>
                  </a:lnTo>
                  <a:lnTo>
                    <a:pt x="376" y="215"/>
                  </a:lnTo>
                  <a:lnTo>
                    <a:pt x="376" y="217"/>
                  </a:lnTo>
                  <a:lnTo>
                    <a:pt x="376" y="219"/>
                  </a:lnTo>
                  <a:lnTo>
                    <a:pt x="374" y="219"/>
                  </a:lnTo>
                  <a:lnTo>
                    <a:pt x="374" y="221"/>
                  </a:lnTo>
                  <a:lnTo>
                    <a:pt x="374" y="223"/>
                  </a:lnTo>
                  <a:lnTo>
                    <a:pt x="372" y="223"/>
                  </a:lnTo>
                  <a:lnTo>
                    <a:pt x="370" y="223"/>
                  </a:lnTo>
                  <a:lnTo>
                    <a:pt x="370" y="225"/>
                  </a:lnTo>
                  <a:lnTo>
                    <a:pt x="368" y="225"/>
                  </a:lnTo>
                  <a:lnTo>
                    <a:pt x="366" y="225"/>
                  </a:lnTo>
                  <a:lnTo>
                    <a:pt x="366" y="227"/>
                  </a:lnTo>
                  <a:lnTo>
                    <a:pt x="364" y="227"/>
                  </a:lnTo>
                  <a:lnTo>
                    <a:pt x="364" y="229"/>
                  </a:lnTo>
                  <a:lnTo>
                    <a:pt x="362" y="229"/>
                  </a:lnTo>
                  <a:lnTo>
                    <a:pt x="360" y="229"/>
                  </a:lnTo>
                  <a:lnTo>
                    <a:pt x="358" y="229"/>
                  </a:lnTo>
                  <a:lnTo>
                    <a:pt x="358" y="229"/>
                  </a:lnTo>
                  <a:lnTo>
                    <a:pt x="358" y="231"/>
                  </a:lnTo>
                  <a:lnTo>
                    <a:pt x="356" y="229"/>
                  </a:lnTo>
                  <a:lnTo>
                    <a:pt x="356" y="231"/>
                  </a:lnTo>
                  <a:lnTo>
                    <a:pt x="354" y="231"/>
                  </a:lnTo>
                  <a:lnTo>
                    <a:pt x="354" y="233"/>
                  </a:lnTo>
                  <a:lnTo>
                    <a:pt x="354" y="235"/>
                  </a:lnTo>
                  <a:lnTo>
                    <a:pt x="352" y="235"/>
                  </a:lnTo>
                  <a:lnTo>
                    <a:pt x="352" y="237"/>
                  </a:lnTo>
                  <a:lnTo>
                    <a:pt x="350" y="237"/>
                  </a:lnTo>
                  <a:lnTo>
                    <a:pt x="350" y="235"/>
                  </a:lnTo>
                  <a:lnTo>
                    <a:pt x="348" y="235"/>
                  </a:lnTo>
                  <a:lnTo>
                    <a:pt x="346" y="235"/>
                  </a:lnTo>
                  <a:lnTo>
                    <a:pt x="344" y="233"/>
                  </a:lnTo>
                  <a:lnTo>
                    <a:pt x="342" y="233"/>
                  </a:lnTo>
                  <a:lnTo>
                    <a:pt x="342" y="235"/>
                  </a:lnTo>
                  <a:lnTo>
                    <a:pt x="340" y="235"/>
                  </a:lnTo>
                  <a:lnTo>
                    <a:pt x="340" y="237"/>
                  </a:lnTo>
                  <a:lnTo>
                    <a:pt x="338" y="237"/>
                  </a:lnTo>
                  <a:lnTo>
                    <a:pt x="338" y="237"/>
                  </a:lnTo>
                  <a:lnTo>
                    <a:pt x="336" y="237"/>
                  </a:lnTo>
                  <a:lnTo>
                    <a:pt x="336" y="237"/>
                  </a:lnTo>
                  <a:lnTo>
                    <a:pt x="334" y="237"/>
                  </a:lnTo>
                  <a:lnTo>
                    <a:pt x="334" y="237"/>
                  </a:lnTo>
                  <a:lnTo>
                    <a:pt x="332" y="237"/>
                  </a:lnTo>
                  <a:lnTo>
                    <a:pt x="332" y="239"/>
                  </a:lnTo>
                  <a:lnTo>
                    <a:pt x="332" y="241"/>
                  </a:lnTo>
                  <a:lnTo>
                    <a:pt x="330" y="241"/>
                  </a:lnTo>
                  <a:lnTo>
                    <a:pt x="328" y="241"/>
                  </a:lnTo>
                  <a:lnTo>
                    <a:pt x="326" y="243"/>
                  </a:lnTo>
                  <a:lnTo>
                    <a:pt x="326" y="245"/>
                  </a:lnTo>
                  <a:lnTo>
                    <a:pt x="324" y="245"/>
                  </a:lnTo>
                  <a:lnTo>
                    <a:pt x="324" y="247"/>
                  </a:lnTo>
                  <a:lnTo>
                    <a:pt x="322" y="247"/>
                  </a:lnTo>
                  <a:lnTo>
                    <a:pt x="322" y="249"/>
                  </a:lnTo>
                  <a:lnTo>
                    <a:pt x="320" y="249"/>
                  </a:lnTo>
                  <a:lnTo>
                    <a:pt x="318" y="249"/>
                  </a:lnTo>
                  <a:lnTo>
                    <a:pt x="316" y="249"/>
                  </a:lnTo>
                  <a:lnTo>
                    <a:pt x="316" y="251"/>
                  </a:lnTo>
                  <a:lnTo>
                    <a:pt x="314" y="251"/>
                  </a:lnTo>
                  <a:lnTo>
                    <a:pt x="312" y="251"/>
                  </a:lnTo>
                  <a:lnTo>
                    <a:pt x="312" y="253"/>
                  </a:lnTo>
                  <a:lnTo>
                    <a:pt x="310" y="253"/>
                  </a:lnTo>
                  <a:lnTo>
                    <a:pt x="310" y="255"/>
                  </a:lnTo>
                  <a:lnTo>
                    <a:pt x="310" y="255"/>
                  </a:lnTo>
                  <a:lnTo>
                    <a:pt x="308" y="255"/>
                  </a:lnTo>
                  <a:lnTo>
                    <a:pt x="306" y="255"/>
                  </a:lnTo>
                  <a:lnTo>
                    <a:pt x="306" y="257"/>
                  </a:lnTo>
                  <a:lnTo>
                    <a:pt x="304" y="257"/>
                  </a:lnTo>
                  <a:lnTo>
                    <a:pt x="302" y="257"/>
                  </a:lnTo>
                  <a:lnTo>
                    <a:pt x="302" y="259"/>
                  </a:lnTo>
                  <a:lnTo>
                    <a:pt x="300" y="259"/>
                  </a:lnTo>
                  <a:lnTo>
                    <a:pt x="300" y="261"/>
                  </a:lnTo>
                  <a:lnTo>
                    <a:pt x="298" y="261"/>
                  </a:lnTo>
                  <a:lnTo>
                    <a:pt x="296" y="261"/>
                  </a:lnTo>
                  <a:lnTo>
                    <a:pt x="296" y="263"/>
                  </a:lnTo>
                  <a:lnTo>
                    <a:pt x="294" y="263"/>
                  </a:lnTo>
                  <a:lnTo>
                    <a:pt x="292" y="263"/>
                  </a:lnTo>
                  <a:lnTo>
                    <a:pt x="290" y="261"/>
                  </a:lnTo>
                  <a:lnTo>
                    <a:pt x="288" y="259"/>
                  </a:lnTo>
                  <a:lnTo>
                    <a:pt x="286" y="259"/>
                  </a:lnTo>
                  <a:lnTo>
                    <a:pt x="286" y="257"/>
                  </a:lnTo>
                  <a:lnTo>
                    <a:pt x="284" y="257"/>
                  </a:lnTo>
                  <a:lnTo>
                    <a:pt x="284" y="255"/>
                  </a:lnTo>
                  <a:lnTo>
                    <a:pt x="282" y="255"/>
                  </a:lnTo>
                  <a:lnTo>
                    <a:pt x="282" y="253"/>
                  </a:lnTo>
                  <a:lnTo>
                    <a:pt x="280" y="253"/>
                  </a:lnTo>
                  <a:lnTo>
                    <a:pt x="278" y="251"/>
                  </a:lnTo>
                  <a:lnTo>
                    <a:pt x="276" y="251"/>
                  </a:lnTo>
                  <a:lnTo>
                    <a:pt x="276" y="249"/>
                  </a:lnTo>
                  <a:lnTo>
                    <a:pt x="274" y="249"/>
                  </a:lnTo>
                  <a:lnTo>
                    <a:pt x="274" y="247"/>
                  </a:lnTo>
                  <a:lnTo>
                    <a:pt x="272" y="247"/>
                  </a:lnTo>
                  <a:lnTo>
                    <a:pt x="260" y="237"/>
                  </a:lnTo>
                  <a:lnTo>
                    <a:pt x="258" y="235"/>
                  </a:lnTo>
                  <a:lnTo>
                    <a:pt x="256" y="233"/>
                  </a:lnTo>
                  <a:lnTo>
                    <a:pt x="254" y="233"/>
                  </a:lnTo>
                  <a:lnTo>
                    <a:pt x="254" y="231"/>
                  </a:lnTo>
                  <a:lnTo>
                    <a:pt x="252" y="231"/>
                  </a:lnTo>
                  <a:lnTo>
                    <a:pt x="252" y="229"/>
                  </a:lnTo>
                  <a:lnTo>
                    <a:pt x="250" y="229"/>
                  </a:lnTo>
                  <a:lnTo>
                    <a:pt x="250" y="227"/>
                  </a:lnTo>
                  <a:lnTo>
                    <a:pt x="248" y="227"/>
                  </a:lnTo>
                  <a:lnTo>
                    <a:pt x="246" y="225"/>
                  </a:lnTo>
                  <a:lnTo>
                    <a:pt x="244" y="225"/>
                  </a:lnTo>
                  <a:lnTo>
                    <a:pt x="244" y="223"/>
                  </a:lnTo>
                  <a:lnTo>
                    <a:pt x="242" y="223"/>
                  </a:lnTo>
                  <a:lnTo>
                    <a:pt x="242" y="221"/>
                  </a:lnTo>
                  <a:lnTo>
                    <a:pt x="240" y="221"/>
                  </a:lnTo>
                  <a:lnTo>
                    <a:pt x="240" y="219"/>
                  </a:lnTo>
                  <a:lnTo>
                    <a:pt x="238" y="219"/>
                  </a:lnTo>
                  <a:lnTo>
                    <a:pt x="238" y="217"/>
                  </a:lnTo>
                  <a:lnTo>
                    <a:pt x="236" y="217"/>
                  </a:lnTo>
                  <a:lnTo>
                    <a:pt x="234" y="215"/>
                  </a:lnTo>
                  <a:lnTo>
                    <a:pt x="232" y="215"/>
                  </a:lnTo>
                  <a:lnTo>
                    <a:pt x="232" y="213"/>
                  </a:lnTo>
                  <a:lnTo>
                    <a:pt x="230" y="213"/>
                  </a:lnTo>
                  <a:lnTo>
                    <a:pt x="230" y="211"/>
                  </a:lnTo>
                  <a:lnTo>
                    <a:pt x="228" y="211"/>
                  </a:lnTo>
                  <a:lnTo>
                    <a:pt x="228" y="209"/>
                  </a:lnTo>
                  <a:lnTo>
                    <a:pt x="226" y="209"/>
                  </a:lnTo>
                  <a:lnTo>
                    <a:pt x="226" y="207"/>
                  </a:lnTo>
                  <a:lnTo>
                    <a:pt x="224" y="207"/>
                  </a:lnTo>
                  <a:lnTo>
                    <a:pt x="222" y="205"/>
                  </a:lnTo>
                  <a:lnTo>
                    <a:pt x="220" y="205"/>
                  </a:lnTo>
                  <a:lnTo>
                    <a:pt x="220" y="203"/>
                  </a:lnTo>
                  <a:lnTo>
                    <a:pt x="218" y="203"/>
                  </a:lnTo>
                  <a:lnTo>
                    <a:pt x="216" y="203"/>
                  </a:lnTo>
                  <a:lnTo>
                    <a:pt x="214" y="203"/>
                  </a:lnTo>
                  <a:lnTo>
                    <a:pt x="212" y="203"/>
                  </a:lnTo>
                  <a:lnTo>
                    <a:pt x="212" y="201"/>
                  </a:lnTo>
                  <a:lnTo>
                    <a:pt x="212" y="201"/>
                  </a:lnTo>
                  <a:lnTo>
                    <a:pt x="210" y="201"/>
                  </a:lnTo>
                  <a:lnTo>
                    <a:pt x="208" y="201"/>
                  </a:lnTo>
                  <a:lnTo>
                    <a:pt x="206" y="201"/>
                  </a:lnTo>
                  <a:lnTo>
                    <a:pt x="204" y="199"/>
                  </a:lnTo>
                  <a:lnTo>
                    <a:pt x="202" y="199"/>
                  </a:lnTo>
                  <a:lnTo>
                    <a:pt x="200" y="199"/>
                  </a:lnTo>
                  <a:lnTo>
                    <a:pt x="198" y="199"/>
                  </a:lnTo>
                  <a:lnTo>
                    <a:pt x="196" y="197"/>
                  </a:lnTo>
                  <a:lnTo>
                    <a:pt x="190" y="197"/>
                  </a:lnTo>
                  <a:lnTo>
                    <a:pt x="184" y="197"/>
                  </a:lnTo>
                  <a:lnTo>
                    <a:pt x="182" y="199"/>
                  </a:lnTo>
                  <a:lnTo>
                    <a:pt x="180" y="199"/>
                  </a:lnTo>
                  <a:lnTo>
                    <a:pt x="176" y="199"/>
                  </a:lnTo>
                  <a:lnTo>
                    <a:pt x="174" y="199"/>
                  </a:lnTo>
                  <a:lnTo>
                    <a:pt x="172" y="201"/>
                  </a:lnTo>
                  <a:lnTo>
                    <a:pt x="168" y="201"/>
                  </a:lnTo>
                  <a:lnTo>
                    <a:pt x="164" y="203"/>
                  </a:lnTo>
                  <a:lnTo>
                    <a:pt x="156" y="205"/>
                  </a:lnTo>
                  <a:lnTo>
                    <a:pt x="148" y="207"/>
                  </a:lnTo>
                  <a:lnTo>
                    <a:pt x="142" y="209"/>
                  </a:lnTo>
                  <a:lnTo>
                    <a:pt x="136" y="209"/>
                  </a:lnTo>
                  <a:lnTo>
                    <a:pt x="134" y="211"/>
                  </a:lnTo>
                  <a:lnTo>
                    <a:pt x="130" y="211"/>
                  </a:lnTo>
                  <a:lnTo>
                    <a:pt x="126" y="213"/>
                  </a:lnTo>
                  <a:lnTo>
                    <a:pt x="124" y="213"/>
                  </a:lnTo>
                  <a:lnTo>
                    <a:pt x="122" y="213"/>
                  </a:lnTo>
                  <a:lnTo>
                    <a:pt x="120" y="213"/>
                  </a:lnTo>
                  <a:lnTo>
                    <a:pt x="116" y="215"/>
                  </a:lnTo>
                  <a:lnTo>
                    <a:pt x="114" y="215"/>
                  </a:lnTo>
                  <a:lnTo>
                    <a:pt x="108" y="217"/>
                  </a:lnTo>
                  <a:lnTo>
                    <a:pt x="102" y="219"/>
                  </a:lnTo>
                  <a:lnTo>
                    <a:pt x="98" y="221"/>
                  </a:lnTo>
                  <a:lnTo>
                    <a:pt x="96" y="221"/>
                  </a:lnTo>
                  <a:lnTo>
                    <a:pt x="92" y="221"/>
                  </a:lnTo>
                  <a:lnTo>
                    <a:pt x="86" y="223"/>
                  </a:lnTo>
                  <a:lnTo>
                    <a:pt x="84" y="223"/>
                  </a:lnTo>
                  <a:lnTo>
                    <a:pt x="82" y="225"/>
                  </a:lnTo>
                  <a:lnTo>
                    <a:pt x="78" y="225"/>
                  </a:lnTo>
                  <a:lnTo>
                    <a:pt x="74" y="225"/>
                  </a:lnTo>
                  <a:lnTo>
                    <a:pt x="72" y="227"/>
                  </a:lnTo>
                  <a:lnTo>
                    <a:pt x="70" y="227"/>
                  </a:lnTo>
                  <a:lnTo>
                    <a:pt x="68" y="227"/>
                  </a:lnTo>
                  <a:lnTo>
                    <a:pt x="68" y="229"/>
                  </a:lnTo>
                  <a:lnTo>
                    <a:pt x="66" y="229"/>
                  </a:lnTo>
                  <a:lnTo>
                    <a:pt x="64" y="229"/>
                  </a:lnTo>
                  <a:lnTo>
                    <a:pt x="62" y="229"/>
                  </a:lnTo>
                  <a:lnTo>
                    <a:pt x="58" y="231"/>
                  </a:lnTo>
                  <a:lnTo>
                    <a:pt x="54" y="231"/>
                  </a:lnTo>
                  <a:lnTo>
                    <a:pt x="50" y="233"/>
                  </a:lnTo>
                  <a:lnTo>
                    <a:pt x="46" y="233"/>
                  </a:lnTo>
                  <a:lnTo>
                    <a:pt x="42" y="235"/>
                  </a:lnTo>
                  <a:lnTo>
                    <a:pt x="40" y="235"/>
                  </a:lnTo>
                  <a:lnTo>
                    <a:pt x="38" y="235"/>
                  </a:lnTo>
                  <a:lnTo>
                    <a:pt x="36" y="235"/>
                  </a:lnTo>
                  <a:lnTo>
                    <a:pt x="34" y="235"/>
                  </a:lnTo>
                  <a:lnTo>
                    <a:pt x="32" y="235"/>
                  </a:lnTo>
                  <a:lnTo>
                    <a:pt x="32" y="233"/>
                  </a:lnTo>
                  <a:lnTo>
                    <a:pt x="30" y="233"/>
                  </a:lnTo>
                  <a:lnTo>
                    <a:pt x="28" y="233"/>
                  </a:lnTo>
                  <a:lnTo>
                    <a:pt x="28" y="231"/>
                  </a:lnTo>
                  <a:lnTo>
                    <a:pt x="26" y="231"/>
                  </a:lnTo>
                  <a:lnTo>
                    <a:pt x="24" y="233"/>
                  </a:lnTo>
                  <a:lnTo>
                    <a:pt x="22" y="233"/>
                  </a:lnTo>
                  <a:lnTo>
                    <a:pt x="20" y="233"/>
                  </a:lnTo>
                  <a:lnTo>
                    <a:pt x="20" y="235"/>
                  </a:lnTo>
                  <a:lnTo>
                    <a:pt x="20" y="235"/>
                  </a:lnTo>
                  <a:lnTo>
                    <a:pt x="20" y="237"/>
                  </a:lnTo>
                  <a:lnTo>
                    <a:pt x="18" y="237"/>
                  </a:lnTo>
                  <a:lnTo>
                    <a:pt x="14" y="239"/>
                  </a:lnTo>
                  <a:lnTo>
                    <a:pt x="14" y="241"/>
                  </a:lnTo>
                  <a:lnTo>
                    <a:pt x="10" y="245"/>
                  </a:lnTo>
                  <a:lnTo>
                    <a:pt x="8" y="245"/>
                  </a:lnTo>
                  <a:lnTo>
                    <a:pt x="8" y="247"/>
                  </a:lnTo>
                  <a:lnTo>
                    <a:pt x="6" y="247"/>
                  </a:lnTo>
                  <a:lnTo>
                    <a:pt x="0" y="255"/>
                  </a:lnTo>
                  <a:lnTo>
                    <a:pt x="0" y="257"/>
                  </a:lnTo>
                  <a:lnTo>
                    <a:pt x="0" y="263"/>
                  </a:lnTo>
                  <a:lnTo>
                    <a:pt x="0" y="267"/>
                  </a:lnTo>
                  <a:lnTo>
                    <a:pt x="2" y="269"/>
                  </a:lnTo>
                  <a:lnTo>
                    <a:pt x="4" y="273"/>
                  </a:lnTo>
                  <a:lnTo>
                    <a:pt x="12" y="281"/>
                  </a:lnTo>
                  <a:lnTo>
                    <a:pt x="12" y="283"/>
                  </a:lnTo>
                  <a:lnTo>
                    <a:pt x="10" y="285"/>
                  </a:lnTo>
                  <a:lnTo>
                    <a:pt x="10" y="285"/>
                  </a:lnTo>
                  <a:lnTo>
                    <a:pt x="10" y="287"/>
                  </a:lnTo>
                  <a:lnTo>
                    <a:pt x="12" y="289"/>
                  </a:lnTo>
                  <a:lnTo>
                    <a:pt x="12" y="291"/>
                  </a:lnTo>
                  <a:lnTo>
                    <a:pt x="14" y="291"/>
                  </a:lnTo>
                  <a:lnTo>
                    <a:pt x="14" y="293"/>
                  </a:lnTo>
                  <a:lnTo>
                    <a:pt x="14" y="295"/>
                  </a:lnTo>
                  <a:lnTo>
                    <a:pt x="14" y="297"/>
                  </a:lnTo>
                  <a:lnTo>
                    <a:pt x="16" y="299"/>
                  </a:lnTo>
                  <a:lnTo>
                    <a:pt x="16" y="301"/>
                  </a:lnTo>
                  <a:lnTo>
                    <a:pt x="18" y="303"/>
                  </a:lnTo>
                  <a:lnTo>
                    <a:pt x="18" y="305"/>
                  </a:lnTo>
                  <a:lnTo>
                    <a:pt x="18" y="307"/>
                  </a:lnTo>
                  <a:lnTo>
                    <a:pt x="18" y="309"/>
                  </a:lnTo>
                  <a:lnTo>
                    <a:pt x="18" y="311"/>
                  </a:lnTo>
                  <a:lnTo>
                    <a:pt x="18" y="313"/>
                  </a:lnTo>
                  <a:lnTo>
                    <a:pt x="16" y="313"/>
                  </a:lnTo>
                  <a:lnTo>
                    <a:pt x="16" y="315"/>
                  </a:lnTo>
                  <a:lnTo>
                    <a:pt x="16" y="317"/>
                  </a:lnTo>
                  <a:lnTo>
                    <a:pt x="16" y="319"/>
                  </a:lnTo>
                  <a:lnTo>
                    <a:pt x="18" y="319"/>
                  </a:lnTo>
                  <a:lnTo>
                    <a:pt x="18" y="321"/>
                  </a:lnTo>
                  <a:lnTo>
                    <a:pt x="20" y="321"/>
                  </a:lnTo>
                  <a:lnTo>
                    <a:pt x="20" y="321"/>
                  </a:lnTo>
                  <a:lnTo>
                    <a:pt x="20" y="323"/>
                  </a:lnTo>
                  <a:lnTo>
                    <a:pt x="22" y="323"/>
                  </a:lnTo>
                  <a:lnTo>
                    <a:pt x="24" y="323"/>
                  </a:lnTo>
                  <a:lnTo>
                    <a:pt x="24" y="325"/>
                  </a:lnTo>
                  <a:lnTo>
                    <a:pt x="26" y="327"/>
                  </a:lnTo>
                  <a:lnTo>
                    <a:pt x="28" y="327"/>
                  </a:lnTo>
                  <a:lnTo>
                    <a:pt x="28" y="329"/>
                  </a:lnTo>
                  <a:lnTo>
                    <a:pt x="26" y="329"/>
                  </a:lnTo>
                  <a:lnTo>
                    <a:pt x="26" y="331"/>
                  </a:lnTo>
                  <a:lnTo>
                    <a:pt x="26" y="333"/>
                  </a:lnTo>
                  <a:lnTo>
                    <a:pt x="28" y="333"/>
                  </a:lnTo>
                  <a:lnTo>
                    <a:pt x="30" y="333"/>
                  </a:lnTo>
                  <a:lnTo>
                    <a:pt x="30" y="333"/>
                  </a:lnTo>
                  <a:lnTo>
                    <a:pt x="32" y="333"/>
                  </a:lnTo>
                  <a:lnTo>
                    <a:pt x="32" y="335"/>
                  </a:lnTo>
                  <a:lnTo>
                    <a:pt x="34" y="335"/>
                  </a:lnTo>
                  <a:lnTo>
                    <a:pt x="36" y="335"/>
                  </a:lnTo>
                  <a:lnTo>
                    <a:pt x="36" y="337"/>
                  </a:lnTo>
                  <a:lnTo>
                    <a:pt x="36" y="339"/>
                  </a:lnTo>
                  <a:lnTo>
                    <a:pt x="34" y="339"/>
                  </a:lnTo>
                  <a:lnTo>
                    <a:pt x="36" y="341"/>
                  </a:lnTo>
                  <a:lnTo>
                    <a:pt x="38" y="341"/>
                  </a:lnTo>
                  <a:lnTo>
                    <a:pt x="38" y="343"/>
                  </a:lnTo>
                  <a:lnTo>
                    <a:pt x="40" y="343"/>
                  </a:lnTo>
                  <a:lnTo>
                    <a:pt x="40" y="341"/>
                  </a:lnTo>
                  <a:lnTo>
                    <a:pt x="42" y="341"/>
                  </a:lnTo>
                  <a:lnTo>
                    <a:pt x="42" y="343"/>
                  </a:lnTo>
                  <a:lnTo>
                    <a:pt x="42" y="345"/>
                  </a:lnTo>
                  <a:lnTo>
                    <a:pt x="44" y="347"/>
                  </a:lnTo>
                  <a:lnTo>
                    <a:pt x="44" y="349"/>
                  </a:lnTo>
                  <a:lnTo>
                    <a:pt x="44" y="351"/>
                  </a:lnTo>
                  <a:lnTo>
                    <a:pt x="44" y="353"/>
                  </a:lnTo>
                  <a:lnTo>
                    <a:pt x="46" y="353"/>
                  </a:lnTo>
                  <a:lnTo>
                    <a:pt x="46" y="355"/>
                  </a:lnTo>
                  <a:lnTo>
                    <a:pt x="46" y="357"/>
                  </a:lnTo>
                  <a:lnTo>
                    <a:pt x="46" y="359"/>
                  </a:lnTo>
                  <a:lnTo>
                    <a:pt x="46" y="361"/>
                  </a:lnTo>
                  <a:lnTo>
                    <a:pt x="46" y="363"/>
                  </a:lnTo>
                  <a:lnTo>
                    <a:pt x="46" y="365"/>
                  </a:lnTo>
                  <a:lnTo>
                    <a:pt x="46" y="367"/>
                  </a:lnTo>
                  <a:lnTo>
                    <a:pt x="48" y="367"/>
                  </a:lnTo>
                  <a:lnTo>
                    <a:pt x="48" y="369"/>
                  </a:lnTo>
                  <a:lnTo>
                    <a:pt x="48" y="371"/>
                  </a:lnTo>
                  <a:lnTo>
                    <a:pt x="48" y="373"/>
                  </a:lnTo>
                  <a:lnTo>
                    <a:pt x="50" y="373"/>
                  </a:lnTo>
                  <a:lnTo>
                    <a:pt x="50" y="375"/>
                  </a:lnTo>
                  <a:lnTo>
                    <a:pt x="50" y="377"/>
                  </a:lnTo>
                  <a:lnTo>
                    <a:pt x="50" y="379"/>
                  </a:lnTo>
                  <a:lnTo>
                    <a:pt x="50" y="381"/>
                  </a:lnTo>
                  <a:lnTo>
                    <a:pt x="52" y="381"/>
                  </a:lnTo>
                  <a:lnTo>
                    <a:pt x="52" y="381"/>
                  </a:lnTo>
                  <a:lnTo>
                    <a:pt x="52" y="383"/>
                  </a:lnTo>
                  <a:lnTo>
                    <a:pt x="52" y="385"/>
                  </a:lnTo>
                  <a:lnTo>
                    <a:pt x="52" y="387"/>
                  </a:lnTo>
                  <a:lnTo>
                    <a:pt x="52" y="389"/>
                  </a:lnTo>
                  <a:lnTo>
                    <a:pt x="54" y="389"/>
                  </a:lnTo>
                  <a:lnTo>
                    <a:pt x="54" y="391"/>
                  </a:lnTo>
                  <a:lnTo>
                    <a:pt x="54" y="393"/>
                  </a:lnTo>
                  <a:lnTo>
                    <a:pt x="54" y="395"/>
                  </a:lnTo>
                  <a:lnTo>
                    <a:pt x="54" y="397"/>
                  </a:lnTo>
                  <a:lnTo>
                    <a:pt x="56" y="397"/>
                  </a:lnTo>
                  <a:lnTo>
                    <a:pt x="56" y="399"/>
                  </a:lnTo>
                  <a:lnTo>
                    <a:pt x="56" y="401"/>
                  </a:lnTo>
                  <a:lnTo>
                    <a:pt x="56" y="403"/>
                  </a:lnTo>
                  <a:lnTo>
                    <a:pt x="58" y="403"/>
                  </a:lnTo>
                  <a:lnTo>
                    <a:pt x="58" y="405"/>
                  </a:lnTo>
                  <a:lnTo>
                    <a:pt x="58" y="407"/>
                  </a:lnTo>
                  <a:lnTo>
                    <a:pt x="58" y="409"/>
                  </a:lnTo>
                  <a:lnTo>
                    <a:pt x="60" y="409"/>
                  </a:lnTo>
                  <a:lnTo>
                    <a:pt x="60" y="411"/>
                  </a:lnTo>
                  <a:lnTo>
                    <a:pt x="60" y="413"/>
                  </a:lnTo>
                  <a:lnTo>
                    <a:pt x="60" y="415"/>
                  </a:lnTo>
                  <a:lnTo>
                    <a:pt x="62" y="417"/>
                  </a:lnTo>
                  <a:lnTo>
                    <a:pt x="62" y="419"/>
                  </a:lnTo>
                  <a:lnTo>
                    <a:pt x="62" y="421"/>
                  </a:lnTo>
                  <a:lnTo>
                    <a:pt x="62" y="423"/>
                  </a:lnTo>
                  <a:lnTo>
                    <a:pt x="134" y="463"/>
                  </a:lnTo>
                  <a:lnTo>
                    <a:pt x="140" y="467"/>
                  </a:lnTo>
                  <a:lnTo>
                    <a:pt x="144" y="469"/>
                  </a:lnTo>
                  <a:lnTo>
                    <a:pt x="148" y="471"/>
                  </a:lnTo>
                  <a:lnTo>
                    <a:pt x="150" y="473"/>
                  </a:lnTo>
                  <a:lnTo>
                    <a:pt x="152" y="473"/>
                  </a:lnTo>
                  <a:lnTo>
                    <a:pt x="184" y="491"/>
                  </a:lnTo>
                  <a:lnTo>
                    <a:pt x="188" y="493"/>
                  </a:lnTo>
                  <a:lnTo>
                    <a:pt x="190" y="493"/>
                  </a:lnTo>
                  <a:lnTo>
                    <a:pt x="190" y="495"/>
                  </a:lnTo>
                  <a:lnTo>
                    <a:pt x="228" y="517"/>
                  </a:lnTo>
                  <a:lnTo>
                    <a:pt x="262" y="535"/>
                  </a:lnTo>
                  <a:lnTo>
                    <a:pt x="296" y="555"/>
                  </a:lnTo>
                  <a:lnTo>
                    <a:pt x="352" y="587"/>
                  </a:lnTo>
                  <a:lnTo>
                    <a:pt x="408" y="619"/>
                  </a:lnTo>
                  <a:lnTo>
                    <a:pt x="412" y="621"/>
                  </a:lnTo>
                  <a:lnTo>
                    <a:pt x="482" y="661"/>
                  </a:lnTo>
                  <a:lnTo>
                    <a:pt x="522" y="683"/>
                  </a:lnTo>
                  <a:lnTo>
                    <a:pt x="540" y="693"/>
                  </a:lnTo>
                  <a:lnTo>
                    <a:pt x="550" y="701"/>
                  </a:lnTo>
                  <a:lnTo>
                    <a:pt x="564" y="707"/>
                  </a:lnTo>
                  <a:lnTo>
                    <a:pt x="636" y="749"/>
                  </a:lnTo>
                  <a:lnTo>
                    <a:pt x="636" y="737"/>
                  </a:lnTo>
                  <a:lnTo>
                    <a:pt x="648" y="737"/>
                  </a:lnTo>
                  <a:lnTo>
                    <a:pt x="648" y="719"/>
                  </a:lnTo>
                  <a:lnTo>
                    <a:pt x="646" y="717"/>
                  </a:lnTo>
                  <a:lnTo>
                    <a:pt x="646" y="717"/>
                  </a:lnTo>
                  <a:lnTo>
                    <a:pt x="646" y="717"/>
                  </a:lnTo>
                  <a:lnTo>
                    <a:pt x="646" y="717"/>
                  </a:lnTo>
                  <a:lnTo>
                    <a:pt x="646" y="715"/>
                  </a:lnTo>
                  <a:lnTo>
                    <a:pt x="646" y="715"/>
                  </a:lnTo>
                  <a:lnTo>
                    <a:pt x="646" y="713"/>
                  </a:lnTo>
                  <a:lnTo>
                    <a:pt x="646" y="711"/>
                  </a:lnTo>
                  <a:lnTo>
                    <a:pt x="648" y="711"/>
                  </a:lnTo>
                  <a:lnTo>
                    <a:pt x="648" y="709"/>
                  </a:lnTo>
                  <a:lnTo>
                    <a:pt x="648" y="707"/>
                  </a:lnTo>
                  <a:lnTo>
                    <a:pt x="650" y="707"/>
                  </a:lnTo>
                  <a:lnTo>
                    <a:pt x="650" y="705"/>
                  </a:lnTo>
                  <a:lnTo>
                    <a:pt x="652" y="703"/>
                  </a:lnTo>
                  <a:lnTo>
                    <a:pt x="650" y="701"/>
                  </a:lnTo>
                  <a:lnTo>
                    <a:pt x="652" y="695"/>
                  </a:lnTo>
                  <a:lnTo>
                    <a:pt x="652" y="693"/>
                  </a:lnTo>
                  <a:lnTo>
                    <a:pt x="654" y="691"/>
                  </a:lnTo>
                  <a:lnTo>
                    <a:pt x="654" y="689"/>
                  </a:lnTo>
                  <a:lnTo>
                    <a:pt x="652" y="689"/>
                  </a:lnTo>
                  <a:lnTo>
                    <a:pt x="652" y="687"/>
                  </a:lnTo>
                  <a:lnTo>
                    <a:pt x="654" y="685"/>
                  </a:lnTo>
                  <a:lnTo>
                    <a:pt x="654" y="683"/>
                  </a:lnTo>
                  <a:lnTo>
                    <a:pt x="654" y="681"/>
                  </a:lnTo>
                  <a:lnTo>
                    <a:pt x="654" y="679"/>
                  </a:lnTo>
                  <a:lnTo>
                    <a:pt x="652" y="677"/>
                  </a:lnTo>
                  <a:lnTo>
                    <a:pt x="654" y="675"/>
                  </a:lnTo>
                  <a:lnTo>
                    <a:pt x="656" y="673"/>
                  </a:lnTo>
                  <a:lnTo>
                    <a:pt x="654" y="671"/>
                  </a:lnTo>
                  <a:lnTo>
                    <a:pt x="654" y="669"/>
                  </a:lnTo>
                  <a:lnTo>
                    <a:pt x="652" y="669"/>
                  </a:lnTo>
                  <a:lnTo>
                    <a:pt x="652" y="667"/>
                  </a:lnTo>
                  <a:lnTo>
                    <a:pt x="652" y="665"/>
                  </a:lnTo>
                  <a:lnTo>
                    <a:pt x="650" y="665"/>
                  </a:lnTo>
                  <a:lnTo>
                    <a:pt x="650" y="663"/>
                  </a:lnTo>
                  <a:lnTo>
                    <a:pt x="652" y="661"/>
                  </a:lnTo>
                  <a:lnTo>
                    <a:pt x="654" y="661"/>
                  </a:lnTo>
                  <a:lnTo>
                    <a:pt x="654" y="659"/>
                  </a:lnTo>
                  <a:lnTo>
                    <a:pt x="652" y="659"/>
                  </a:lnTo>
                  <a:lnTo>
                    <a:pt x="650" y="657"/>
                  </a:lnTo>
                  <a:lnTo>
                    <a:pt x="650" y="655"/>
                  </a:lnTo>
                  <a:lnTo>
                    <a:pt x="648" y="655"/>
                  </a:lnTo>
                  <a:lnTo>
                    <a:pt x="648" y="653"/>
                  </a:lnTo>
                  <a:lnTo>
                    <a:pt x="646" y="651"/>
                  </a:lnTo>
                  <a:lnTo>
                    <a:pt x="648" y="651"/>
                  </a:lnTo>
                  <a:lnTo>
                    <a:pt x="650" y="651"/>
                  </a:lnTo>
                  <a:lnTo>
                    <a:pt x="652" y="651"/>
                  </a:lnTo>
                  <a:lnTo>
                    <a:pt x="652" y="649"/>
                  </a:lnTo>
                  <a:lnTo>
                    <a:pt x="652" y="647"/>
                  </a:lnTo>
                  <a:lnTo>
                    <a:pt x="654" y="645"/>
                  </a:lnTo>
                  <a:lnTo>
                    <a:pt x="656" y="645"/>
                  </a:lnTo>
                  <a:lnTo>
                    <a:pt x="656" y="643"/>
                  </a:lnTo>
                  <a:lnTo>
                    <a:pt x="656" y="641"/>
                  </a:lnTo>
                  <a:lnTo>
                    <a:pt x="656" y="639"/>
                  </a:lnTo>
                  <a:lnTo>
                    <a:pt x="658" y="637"/>
                  </a:lnTo>
                  <a:lnTo>
                    <a:pt x="658" y="635"/>
                  </a:lnTo>
                  <a:lnTo>
                    <a:pt x="658" y="633"/>
                  </a:lnTo>
                  <a:lnTo>
                    <a:pt x="656" y="633"/>
                  </a:lnTo>
                  <a:lnTo>
                    <a:pt x="656" y="631"/>
                  </a:lnTo>
                  <a:lnTo>
                    <a:pt x="658" y="629"/>
                  </a:lnTo>
                  <a:lnTo>
                    <a:pt x="656" y="627"/>
                  </a:lnTo>
                  <a:lnTo>
                    <a:pt x="654" y="625"/>
                  </a:lnTo>
                  <a:lnTo>
                    <a:pt x="656" y="623"/>
                  </a:lnTo>
                  <a:lnTo>
                    <a:pt x="654" y="623"/>
                  </a:lnTo>
                  <a:lnTo>
                    <a:pt x="654" y="621"/>
                  </a:lnTo>
                  <a:lnTo>
                    <a:pt x="654" y="621"/>
                  </a:lnTo>
                  <a:lnTo>
                    <a:pt x="652" y="621"/>
                  </a:lnTo>
                  <a:lnTo>
                    <a:pt x="650" y="621"/>
                  </a:lnTo>
                  <a:lnTo>
                    <a:pt x="650" y="621"/>
                  </a:lnTo>
                  <a:lnTo>
                    <a:pt x="648" y="621"/>
                  </a:lnTo>
                  <a:lnTo>
                    <a:pt x="648" y="621"/>
                  </a:lnTo>
                  <a:lnTo>
                    <a:pt x="648" y="619"/>
                  </a:lnTo>
                  <a:lnTo>
                    <a:pt x="648" y="617"/>
                  </a:lnTo>
                  <a:lnTo>
                    <a:pt x="648" y="615"/>
                  </a:lnTo>
                  <a:lnTo>
                    <a:pt x="646" y="615"/>
                  </a:lnTo>
                  <a:lnTo>
                    <a:pt x="646" y="613"/>
                  </a:lnTo>
                  <a:lnTo>
                    <a:pt x="646" y="613"/>
                  </a:lnTo>
                  <a:lnTo>
                    <a:pt x="646" y="615"/>
                  </a:lnTo>
                  <a:lnTo>
                    <a:pt x="644" y="615"/>
                  </a:lnTo>
                  <a:lnTo>
                    <a:pt x="644" y="613"/>
                  </a:lnTo>
                  <a:lnTo>
                    <a:pt x="646" y="613"/>
                  </a:lnTo>
                  <a:lnTo>
                    <a:pt x="646" y="611"/>
                  </a:lnTo>
                  <a:lnTo>
                    <a:pt x="646" y="609"/>
                  </a:lnTo>
                  <a:lnTo>
                    <a:pt x="646" y="609"/>
                  </a:lnTo>
                  <a:lnTo>
                    <a:pt x="646" y="607"/>
                  </a:lnTo>
                  <a:lnTo>
                    <a:pt x="646" y="605"/>
                  </a:lnTo>
                  <a:lnTo>
                    <a:pt x="648" y="605"/>
                  </a:lnTo>
                  <a:lnTo>
                    <a:pt x="648" y="603"/>
                  </a:lnTo>
                  <a:lnTo>
                    <a:pt x="648" y="601"/>
                  </a:lnTo>
                  <a:lnTo>
                    <a:pt x="646" y="601"/>
                  </a:lnTo>
                  <a:lnTo>
                    <a:pt x="646" y="599"/>
                  </a:lnTo>
                  <a:lnTo>
                    <a:pt x="646" y="599"/>
                  </a:lnTo>
                  <a:lnTo>
                    <a:pt x="646" y="597"/>
                  </a:lnTo>
                  <a:lnTo>
                    <a:pt x="648" y="597"/>
                  </a:lnTo>
                  <a:lnTo>
                    <a:pt x="650" y="595"/>
                  </a:lnTo>
                  <a:lnTo>
                    <a:pt x="650" y="593"/>
                  </a:lnTo>
                  <a:lnTo>
                    <a:pt x="650" y="591"/>
                  </a:lnTo>
                  <a:lnTo>
                    <a:pt x="650" y="589"/>
                  </a:lnTo>
                  <a:lnTo>
                    <a:pt x="652" y="587"/>
                  </a:lnTo>
                  <a:lnTo>
                    <a:pt x="652" y="585"/>
                  </a:lnTo>
                  <a:lnTo>
                    <a:pt x="652" y="583"/>
                  </a:lnTo>
                  <a:lnTo>
                    <a:pt x="654" y="583"/>
                  </a:lnTo>
                  <a:lnTo>
                    <a:pt x="654" y="581"/>
                  </a:lnTo>
                  <a:lnTo>
                    <a:pt x="654" y="579"/>
                  </a:lnTo>
                  <a:lnTo>
                    <a:pt x="656" y="579"/>
                  </a:lnTo>
                  <a:lnTo>
                    <a:pt x="658" y="579"/>
                  </a:lnTo>
                  <a:lnTo>
                    <a:pt x="658" y="577"/>
                  </a:lnTo>
                  <a:lnTo>
                    <a:pt x="658" y="575"/>
                  </a:lnTo>
                  <a:lnTo>
                    <a:pt x="658" y="573"/>
                  </a:lnTo>
                  <a:lnTo>
                    <a:pt x="656" y="573"/>
                  </a:lnTo>
                  <a:lnTo>
                    <a:pt x="656" y="573"/>
                  </a:lnTo>
                  <a:lnTo>
                    <a:pt x="654" y="573"/>
                  </a:lnTo>
                  <a:lnTo>
                    <a:pt x="654" y="571"/>
                  </a:lnTo>
                  <a:lnTo>
                    <a:pt x="654" y="569"/>
                  </a:lnTo>
                  <a:lnTo>
                    <a:pt x="656" y="571"/>
                  </a:lnTo>
                  <a:lnTo>
                    <a:pt x="656" y="569"/>
                  </a:lnTo>
                  <a:lnTo>
                    <a:pt x="658" y="569"/>
                  </a:lnTo>
                  <a:lnTo>
                    <a:pt x="660" y="569"/>
                  </a:lnTo>
                  <a:lnTo>
                    <a:pt x="662" y="569"/>
                  </a:lnTo>
                  <a:lnTo>
                    <a:pt x="662" y="567"/>
                  </a:lnTo>
                  <a:lnTo>
                    <a:pt x="662" y="565"/>
                  </a:lnTo>
                  <a:lnTo>
                    <a:pt x="664" y="565"/>
                  </a:lnTo>
                  <a:lnTo>
                    <a:pt x="664" y="563"/>
                  </a:lnTo>
                  <a:lnTo>
                    <a:pt x="664" y="561"/>
                  </a:lnTo>
                  <a:lnTo>
                    <a:pt x="664" y="559"/>
                  </a:lnTo>
                  <a:lnTo>
                    <a:pt x="662" y="559"/>
                  </a:lnTo>
                  <a:lnTo>
                    <a:pt x="662" y="557"/>
                  </a:lnTo>
                  <a:lnTo>
                    <a:pt x="660" y="557"/>
                  </a:lnTo>
                  <a:lnTo>
                    <a:pt x="660" y="555"/>
                  </a:lnTo>
                  <a:lnTo>
                    <a:pt x="662" y="555"/>
                  </a:lnTo>
                  <a:lnTo>
                    <a:pt x="662" y="553"/>
                  </a:lnTo>
                  <a:lnTo>
                    <a:pt x="660" y="551"/>
                  </a:lnTo>
                  <a:lnTo>
                    <a:pt x="660" y="549"/>
                  </a:lnTo>
                  <a:lnTo>
                    <a:pt x="660" y="547"/>
                  </a:lnTo>
                  <a:lnTo>
                    <a:pt x="658" y="545"/>
                  </a:lnTo>
                  <a:lnTo>
                    <a:pt x="658" y="543"/>
                  </a:lnTo>
                  <a:lnTo>
                    <a:pt x="658" y="541"/>
                  </a:lnTo>
                  <a:lnTo>
                    <a:pt x="660" y="539"/>
                  </a:lnTo>
                  <a:lnTo>
                    <a:pt x="658" y="539"/>
                  </a:lnTo>
                  <a:lnTo>
                    <a:pt x="658" y="537"/>
                  </a:lnTo>
                  <a:lnTo>
                    <a:pt x="658" y="535"/>
                  </a:lnTo>
                  <a:lnTo>
                    <a:pt x="660" y="535"/>
                  </a:lnTo>
                  <a:lnTo>
                    <a:pt x="660" y="533"/>
                  </a:lnTo>
                  <a:lnTo>
                    <a:pt x="662" y="531"/>
                  </a:lnTo>
                  <a:lnTo>
                    <a:pt x="662" y="529"/>
                  </a:lnTo>
                  <a:lnTo>
                    <a:pt x="660" y="527"/>
                  </a:lnTo>
                  <a:lnTo>
                    <a:pt x="662" y="527"/>
                  </a:lnTo>
                  <a:lnTo>
                    <a:pt x="664" y="527"/>
                  </a:lnTo>
                  <a:lnTo>
                    <a:pt x="664" y="525"/>
                  </a:lnTo>
                  <a:lnTo>
                    <a:pt x="664" y="525"/>
                  </a:lnTo>
                  <a:lnTo>
                    <a:pt x="666" y="525"/>
                  </a:lnTo>
                  <a:lnTo>
                    <a:pt x="666" y="523"/>
                  </a:lnTo>
                  <a:lnTo>
                    <a:pt x="666" y="521"/>
                  </a:lnTo>
                  <a:lnTo>
                    <a:pt x="668" y="519"/>
                  </a:lnTo>
                  <a:lnTo>
                    <a:pt x="670" y="517"/>
                  </a:lnTo>
                  <a:lnTo>
                    <a:pt x="672" y="517"/>
                  </a:lnTo>
                  <a:lnTo>
                    <a:pt x="672" y="515"/>
                  </a:lnTo>
                  <a:lnTo>
                    <a:pt x="672" y="513"/>
                  </a:lnTo>
                  <a:lnTo>
                    <a:pt x="674" y="511"/>
                  </a:lnTo>
                  <a:lnTo>
                    <a:pt x="674" y="509"/>
                  </a:lnTo>
                  <a:lnTo>
                    <a:pt x="674" y="507"/>
                  </a:lnTo>
                  <a:lnTo>
                    <a:pt x="674" y="505"/>
                  </a:lnTo>
                  <a:lnTo>
                    <a:pt x="674" y="503"/>
                  </a:lnTo>
                  <a:lnTo>
                    <a:pt x="674" y="501"/>
                  </a:lnTo>
                  <a:lnTo>
                    <a:pt x="674" y="499"/>
                  </a:lnTo>
                  <a:lnTo>
                    <a:pt x="672" y="499"/>
                  </a:lnTo>
                  <a:lnTo>
                    <a:pt x="672" y="497"/>
                  </a:lnTo>
                  <a:lnTo>
                    <a:pt x="670" y="495"/>
                  </a:lnTo>
                  <a:lnTo>
                    <a:pt x="670" y="493"/>
                  </a:lnTo>
                  <a:lnTo>
                    <a:pt x="668" y="491"/>
                  </a:lnTo>
                  <a:lnTo>
                    <a:pt x="668" y="487"/>
                  </a:lnTo>
                  <a:lnTo>
                    <a:pt x="666" y="485"/>
                  </a:lnTo>
                  <a:lnTo>
                    <a:pt x="666" y="483"/>
                  </a:lnTo>
                  <a:lnTo>
                    <a:pt x="666" y="481"/>
                  </a:lnTo>
                  <a:lnTo>
                    <a:pt x="664" y="481"/>
                  </a:lnTo>
                  <a:lnTo>
                    <a:pt x="664" y="479"/>
                  </a:lnTo>
                  <a:lnTo>
                    <a:pt x="662" y="477"/>
                  </a:lnTo>
                  <a:lnTo>
                    <a:pt x="662" y="477"/>
                  </a:lnTo>
                  <a:lnTo>
                    <a:pt x="662" y="475"/>
                  </a:lnTo>
                  <a:lnTo>
                    <a:pt x="658" y="471"/>
                  </a:lnTo>
                  <a:lnTo>
                    <a:pt x="668" y="461"/>
                  </a:lnTo>
                  <a:lnTo>
                    <a:pt x="692" y="435"/>
                  </a:lnTo>
                  <a:lnTo>
                    <a:pt x="696" y="429"/>
                  </a:lnTo>
                  <a:lnTo>
                    <a:pt x="716" y="409"/>
                  </a:lnTo>
                  <a:lnTo>
                    <a:pt x="720" y="405"/>
                  </a:lnTo>
                  <a:lnTo>
                    <a:pt x="724" y="401"/>
                  </a:lnTo>
                  <a:lnTo>
                    <a:pt x="728" y="397"/>
                  </a:lnTo>
                  <a:lnTo>
                    <a:pt x="740" y="383"/>
                  </a:lnTo>
                  <a:lnTo>
                    <a:pt x="748" y="375"/>
                  </a:lnTo>
                  <a:lnTo>
                    <a:pt x="760" y="361"/>
                  </a:lnTo>
                  <a:lnTo>
                    <a:pt x="766" y="357"/>
                  </a:lnTo>
                  <a:lnTo>
                    <a:pt x="792" y="327"/>
                  </a:lnTo>
                  <a:lnTo>
                    <a:pt x="790" y="30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12" name="Freeform 107">
              <a:extLst>
                <a:ext uri="{FF2B5EF4-FFF2-40B4-BE49-F238E27FC236}">
                  <a16:creationId xmlns:a16="http://schemas.microsoft.com/office/drawing/2014/main" id="{6E5C560A-DBDB-48C4-9877-15C78ADC2F91}"/>
                </a:ext>
              </a:extLst>
            </p:cNvPr>
            <p:cNvSpPr>
              <a:spLocks/>
            </p:cNvSpPr>
            <p:nvPr/>
          </p:nvSpPr>
          <p:spPr bwMode="auto">
            <a:xfrm>
              <a:off x="3290147" y="3521343"/>
              <a:ext cx="335538" cy="203831"/>
            </a:xfrm>
            <a:custGeom>
              <a:avLst/>
              <a:gdLst/>
              <a:ahLst/>
              <a:cxnLst>
                <a:cxn ang="0">
                  <a:pos x="254" y="38"/>
                </a:cxn>
                <a:cxn ang="0">
                  <a:pos x="278" y="74"/>
                </a:cxn>
                <a:cxn ang="0">
                  <a:pos x="306" y="98"/>
                </a:cxn>
                <a:cxn ang="0">
                  <a:pos x="338" y="112"/>
                </a:cxn>
                <a:cxn ang="0">
                  <a:pos x="352" y="120"/>
                </a:cxn>
                <a:cxn ang="0">
                  <a:pos x="346" y="132"/>
                </a:cxn>
                <a:cxn ang="0">
                  <a:pos x="344" y="142"/>
                </a:cxn>
                <a:cxn ang="0">
                  <a:pos x="336" y="156"/>
                </a:cxn>
                <a:cxn ang="0">
                  <a:pos x="320" y="170"/>
                </a:cxn>
                <a:cxn ang="0">
                  <a:pos x="318" y="162"/>
                </a:cxn>
                <a:cxn ang="0">
                  <a:pos x="312" y="156"/>
                </a:cxn>
                <a:cxn ang="0">
                  <a:pos x="304" y="154"/>
                </a:cxn>
                <a:cxn ang="0">
                  <a:pos x="300" y="156"/>
                </a:cxn>
                <a:cxn ang="0">
                  <a:pos x="292" y="162"/>
                </a:cxn>
                <a:cxn ang="0">
                  <a:pos x="282" y="162"/>
                </a:cxn>
                <a:cxn ang="0">
                  <a:pos x="270" y="160"/>
                </a:cxn>
                <a:cxn ang="0">
                  <a:pos x="260" y="162"/>
                </a:cxn>
                <a:cxn ang="0">
                  <a:pos x="252" y="162"/>
                </a:cxn>
                <a:cxn ang="0">
                  <a:pos x="242" y="166"/>
                </a:cxn>
                <a:cxn ang="0">
                  <a:pos x="242" y="172"/>
                </a:cxn>
                <a:cxn ang="0">
                  <a:pos x="240" y="180"/>
                </a:cxn>
                <a:cxn ang="0">
                  <a:pos x="236" y="182"/>
                </a:cxn>
                <a:cxn ang="0">
                  <a:pos x="230" y="182"/>
                </a:cxn>
                <a:cxn ang="0">
                  <a:pos x="226" y="178"/>
                </a:cxn>
                <a:cxn ang="0">
                  <a:pos x="218" y="172"/>
                </a:cxn>
                <a:cxn ang="0">
                  <a:pos x="214" y="172"/>
                </a:cxn>
                <a:cxn ang="0">
                  <a:pos x="206" y="174"/>
                </a:cxn>
                <a:cxn ang="0">
                  <a:pos x="198" y="176"/>
                </a:cxn>
                <a:cxn ang="0">
                  <a:pos x="182" y="182"/>
                </a:cxn>
                <a:cxn ang="0">
                  <a:pos x="166" y="186"/>
                </a:cxn>
                <a:cxn ang="0">
                  <a:pos x="160" y="194"/>
                </a:cxn>
                <a:cxn ang="0">
                  <a:pos x="148" y="198"/>
                </a:cxn>
                <a:cxn ang="0">
                  <a:pos x="104" y="214"/>
                </a:cxn>
                <a:cxn ang="0">
                  <a:pos x="102" y="208"/>
                </a:cxn>
                <a:cxn ang="0">
                  <a:pos x="100" y="202"/>
                </a:cxn>
                <a:cxn ang="0">
                  <a:pos x="96" y="190"/>
                </a:cxn>
                <a:cxn ang="0">
                  <a:pos x="92" y="176"/>
                </a:cxn>
                <a:cxn ang="0">
                  <a:pos x="98" y="168"/>
                </a:cxn>
                <a:cxn ang="0">
                  <a:pos x="88" y="160"/>
                </a:cxn>
                <a:cxn ang="0">
                  <a:pos x="72" y="156"/>
                </a:cxn>
                <a:cxn ang="0">
                  <a:pos x="32" y="104"/>
                </a:cxn>
                <a:cxn ang="0">
                  <a:pos x="28" y="90"/>
                </a:cxn>
                <a:cxn ang="0">
                  <a:pos x="20" y="84"/>
                </a:cxn>
                <a:cxn ang="0">
                  <a:pos x="8" y="74"/>
                </a:cxn>
                <a:cxn ang="0">
                  <a:pos x="6" y="58"/>
                </a:cxn>
                <a:cxn ang="0">
                  <a:pos x="16" y="54"/>
                </a:cxn>
                <a:cxn ang="0">
                  <a:pos x="26" y="48"/>
                </a:cxn>
                <a:cxn ang="0">
                  <a:pos x="36" y="42"/>
                </a:cxn>
                <a:cxn ang="0">
                  <a:pos x="42" y="34"/>
                </a:cxn>
                <a:cxn ang="0">
                  <a:pos x="52" y="30"/>
                </a:cxn>
                <a:cxn ang="0">
                  <a:pos x="66" y="30"/>
                </a:cxn>
                <a:cxn ang="0">
                  <a:pos x="72" y="28"/>
                </a:cxn>
                <a:cxn ang="0">
                  <a:pos x="84" y="28"/>
                </a:cxn>
                <a:cxn ang="0">
                  <a:pos x="94" y="28"/>
                </a:cxn>
                <a:cxn ang="0">
                  <a:pos x="100" y="20"/>
                </a:cxn>
                <a:cxn ang="0">
                  <a:pos x="106" y="12"/>
                </a:cxn>
                <a:cxn ang="0">
                  <a:pos x="168" y="14"/>
                </a:cxn>
                <a:cxn ang="0">
                  <a:pos x="200" y="22"/>
                </a:cxn>
                <a:cxn ang="0">
                  <a:pos x="208" y="40"/>
                </a:cxn>
                <a:cxn ang="0">
                  <a:pos x="218" y="46"/>
                </a:cxn>
                <a:cxn ang="0">
                  <a:pos x="226" y="52"/>
                </a:cxn>
              </a:cxnLst>
              <a:rect l="0" t="0" r="r" b="b"/>
              <a:pathLst>
                <a:path w="352" h="214">
                  <a:moveTo>
                    <a:pt x="234" y="44"/>
                  </a:moveTo>
                  <a:lnTo>
                    <a:pt x="242" y="42"/>
                  </a:lnTo>
                  <a:lnTo>
                    <a:pt x="242" y="44"/>
                  </a:lnTo>
                  <a:lnTo>
                    <a:pt x="244" y="44"/>
                  </a:lnTo>
                  <a:lnTo>
                    <a:pt x="246" y="44"/>
                  </a:lnTo>
                  <a:lnTo>
                    <a:pt x="250" y="40"/>
                  </a:lnTo>
                  <a:lnTo>
                    <a:pt x="254" y="38"/>
                  </a:lnTo>
                  <a:lnTo>
                    <a:pt x="256" y="38"/>
                  </a:lnTo>
                  <a:lnTo>
                    <a:pt x="258" y="36"/>
                  </a:lnTo>
                  <a:lnTo>
                    <a:pt x="258" y="38"/>
                  </a:lnTo>
                  <a:lnTo>
                    <a:pt x="260" y="46"/>
                  </a:lnTo>
                  <a:lnTo>
                    <a:pt x="268" y="60"/>
                  </a:lnTo>
                  <a:lnTo>
                    <a:pt x="276" y="68"/>
                  </a:lnTo>
                  <a:lnTo>
                    <a:pt x="278" y="74"/>
                  </a:lnTo>
                  <a:lnTo>
                    <a:pt x="282" y="74"/>
                  </a:lnTo>
                  <a:lnTo>
                    <a:pt x="286" y="74"/>
                  </a:lnTo>
                  <a:lnTo>
                    <a:pt x="294" y="88"/>
                  </a:lnTo>
                  <a:lnTo>
                    <a:pt x="298" y="94"/>
                  </a:lnTo>
                  <a:lnTo>
                    <a:pt x="300" y="94"/>
                  </a:lnTo>
                  <a:lnTo>
                    <a:pt x="302" y="96"/>
                  </a:lnTo>
                  <a:lnTo>
                    <a:pt x="306" y="98"/>
                  </a:lnTo>
                  <a:lnTo>
                    <a:pt x="314" y="102"/>
                  </a:lnTo>
                  <a:lnTo>
                    <a:pt x="318" y="104"/>
                  </a:lnTo>
                  <a:lnTo>
                    <a:pt x="318" y="106"/>
                  </a:lnTo>
                  <a:lnTo>
                    <a:pt x="320" y="106"/>
                  </a:lnTo>
                  <a:lnTo>
                    <a:pt x="330" y="110"/>
                  </a:lnTo>
                  <a:lnTo>
                    <a:pt x="334" y="112"/>
                  </a:lnTo>
                  <a:lnTo>
                    <a:pt x="338" y="112"/>
                  </a:lnTo>
                  <a:lnTo>
                    <a:pt x="342" y="114"/>
                  </a:lnTo>
                  <a:lnTo>
                    <a:pt x="344" y="114"/>
                  </a:lnTo>
                  <a:lnTo>
                    <a:pt x="346" y="116"/>
                  </a:lnTo>
                  <a:lnTo>
                    <a:pt x="348" y="116"/>
                  </a:lnTo>
                  <a:lnTo>
                    <a:pt x="350" y="116"/>
                  </a:lnTo>
                  <a:lnTo>
                    <a:pt x="352" y="118"/>
                  </a:lnTo>
                  <a:lnTo>
                    <a:pt x="352" y="120"/>
                  </a:lnTo>
                  <a:lnTo>
                    <a:pt x="352" y="122"/>
                  </a:lnTo>
                  <a:lnTo>
                    <a:pt x="350" y="124"/>
                  </a:lnTo>
                  <a:lnTo>
                    <a:pt x="342" y="124"/>
                  </a:lnTo>
                  <a:lnTo>
                    <a:pt x="344" y="128"/>
                  </a:lnTo>
                  <a:lnTo>
                    <a:pt x="344" y="130"/>
                  </a:lnTo>
                  <a:lnTo>
                    <a:pt x="346" y="130"/>
                  </a:lnTo>
                  <a:lnTo>
                    <a:pt x="346" y="132"/>
                  </a:lnTo>
                  <a:lnTo>
                    <a:pt x="348" y="134"/>
                  </a:lnTo>
                  <a:lnTo>
                    <a:pt x="348" y="136"/>
                  </a:lnTo>
                  <a:lnTo>
                    <a:pt x="346" y="138"/>
                  </a:lnTo>
                  <a:lnTo>
                    <a:pt x="344" y="138"/>
                  </a:lnTo>
                  <a:lnTo>
                    <a:pt x="342" y="140"/>
                  </a:lnTo>
                  <a:lnTo>
                    <a:pt x="340" y="142"/>
                  </a:lnTo>
                  <a:lnTo>
                    <a:pt x="344" y="142"/>
                  </a:lnTo>
                  <a:lnTo>
                    <a:pt x="342" y="144"/>
                  </a:lnTo>
                  <a:lnTo>
                    <a:pt x="344" y="152"/>
                  </a:lnTo>
                  <a:lnTo>
                    <a:pt x="346" y="152"/>
                  </a:lnTo>
                  <a:lnTo>
                    <a:pt x="348" y="152"/>
                  </a:lnTo>
                  <a:lnTo>
                    <a:pt x="350" y="152"/>
                  </a:lnTo>
                  <a:lnTo>
                    <a:pt x="346" y="162"/>
                  </a:lnTo>
                  <a:lnTo>
                    <a:pt x="336" y="156"/>
                  </a:lnTo>
                  <a:lnTo>
                    <a:pt x="326" y="176"/>
                  </a:lnTo>
                  <a:lnTo>
                    <a:pt x="324" y="176"/>
                  </a:lnTo>
                  <a:lnTo>
                    <a:pt x="324" y="174"/>
                  </a:lnTo>
                  <a:lnTo>
                    <a:pt x="324" y="172"/>
                  </a:lnTo>
                  <a:lnTo>
                    <a:pt x="322" y="172"/>
                  </a:lnTo>
                  <a:lnTo>
                    <a:pt x="322" y="170"/>
                  </a:lnTo>
                  <a:lnTo>
                    <a:pt x="320" y="170"/>
                  </a:lnTo>
                  <a:lnTo>
                    <a:pt x="322" y="170"/>
                  </a:lnTo>
                  <a:lnTo>
                    <a:pt x="320" y="170"/>
                  </a:lnTo>
                  <a:lnTo>
                    <a:pt x="320" y="168"/>
                  </a:lnTo>
                  <a:lnTo>
                    <a:pt x="320" y="166"/>
                  </a:lnTo>
                  <a:lnTo>
                    <a:pt x="320" y="164"/>
                  </a:lnTo>
                  <a:lnTo>
                    <a:pt x="318" y="164"/>
                  </a:lnTo>
                  <a:lnTo>
                    <a:pt x="318" y="162"/>
                  </a:lnTo>
                  <a:lnTo>
                    <a:pt x="316" y="162"/>
                  </a:lnTo>
                  <a:lnTo>
                    <a:pt x="314" y="162"/>
                  </a:lnTo>
                  <a:lnTo>
                    <a:pt x="314" y="162"/>
                  </a:lnTo>
                  <a:lnTo>
                    <a:pt x="314" y="160"/>
                  </a:lnTo>
                  <a:lnTo>
                    <a:pt x="312" y="160"/>
                  </a:lnTo>
                  <a:lnTo>
                    <a:pt x="312" y="158"/>
                  </a:lnTo>
                  <a:lnTo>
                    <a:pt x="312" y="156"/>
                  </a:lnTo>
                  <a:lnTo>
                    <a:pt x="310" y="156"/>
                  </a:lnTo>
                  <a:lnTo>
                    <a:pt x="310" y="156"/>
                  </a:lnTo>
                  <a:lnTo>
                    <a:pt x="308" y="156"/>
                  </a:lnTo>
                  <a:lnTo>
                    <a:pt x="308" y="156"/>
                  </a:lnTo>
                  <a:lnTo>
                    <a:pt x="306" y="156"/>
                  </a:lnTo>
                  <a:lnTo>
                    <a:pt x="304" y="156"/>
                  </a:lnTo>
                  <a:lnTo>
                    <a:pt x="304" y="154"/>
                  </a:lnTo>
                  <a:lnTo>
                    <a:pt x="302" y="154"/>
                  </a:lnTo>
                  <a:lnTo>
                    <a:pt x="302" y="156"/>
                  </a:lnTo>
                  <a:lnTo>
                    <a:pt x="300" y="156"/>
                  </a:lnTo>
                  <a:lnTo>
                    <a:pt x="300" y="156"/>
                  </a:lnTo>
                  <a:lnTo>
                    <a:pt x="298" y="156"/>
                  </a:lnTo>
                  <a:lnTo>
                    <a:pt x="298" y="156"/>
                  </a:lnTo>
                  <a:lnTo>
                    <a:pt x="300" y="156"/>
                  </a:lnTo>
                  <a:lnTo>
                    <a:pt x="298" y="156"/>
                  </a:lnTo>
                  <a:lnTo>
                    <a:pt x="296" y="156"/>
                  </a:lnTo>
                  <a:lnTo>
                    <a:pt x="296" y="158"/>
                  </a:lnTo>
                  <a:lnTo>
                    <a:pt x="294" y="158"/>
                  </a:lnTo>
                  <a:lnTo>
                    <a:pt x="294" y="160"/>
                  </a:lnTo>
                  <a:lnTo>
                    <a:pt x="292" y="160"/>
                  </a:lnTo>
                  <a:lnTo>
                    <a:pt x="292" y="162"/>
                  </a:lnTo>
                  <a:lnTo>
                    <a:pt x="290" y="162"/>
                  </a:lnTo>
                  <a:lnTo>
                    <a:pt x="288" y="162"/>
                  </a:lnTo>
                  <a:lnTo>
                    <a:pt x="286" y="162"/>
                  </a:lnTo>
                  <a:lnTo>
                    <a:pt x="284" y="162"/>
                  </a:lnTo>
                  <a:lnTo>
                    <a:pt x="282" y="162"/>
                  </a:lnTo>
                  <a:lnTo>
                    <a:pt x="282" y="160"/>
                  </a:lnTo>
                  <a:lnTo>
                    <a:pt x="282" y="162"/>
                  </a:lnTo>
                  <a:lnTo>
                    <a:pt x="280" y="160"/>
                  </a:lnTo>
                  <a:lnTo>
                    <a:pt x="280" y="162"/>
                  </a:lnTo>
                  <a:lnTo>
                    <a:pt x="278" y="162"/>
                  </a:lnTo>
                  <a:lnTo>
                    <a:pt x="276" y="160"/>
                  </a:lnTo>
                  <a:lnTo>
                    <a:pt x="274" y="160"/>
                  </a:lnTo>
                  <a:lnTo>
                    <a:pt x="272" y="160"/>
                  </a:lnTo>
                  <a:lnTo>
                    <a:pt x="270" y="160"/>
                  </a:lnTo>
                  <a:lnTo>
                    <a:pt x="270" y="162"/>
                  </a:lnTo>
                  <a:lnTo>
                    <a:pt x="268" y="162"/>
                  </a:lnTo>
                  <a:lnTo>
                    <a:pt x="266" y="162"/>
                  </a:lnTo>
                  <a:lnTo>
                    <a:pt x="264" y="162"/>
                  </a:lnTo>
                  <a:lnTo>
                    <a:pt x="264" y="162"/>
                  </a:lnTo>
                  <a:lnTo>
                    <a:pt x="262" y="162"/>
                  </a:lnTo>
                  <a:lnTo>
                    <a:pt x="260" y="162"/>
                  </a:lnTo>
                  <a:lnTo>
                    <a:pt x="260" y="164"/>
                  </a:lnTo>
                  <a:lnTo>
                    <a:pt x="258" y="164"/>
                  </a:lnTo>
                  <a:lnTo>
                    <a:pt x="258" y="162"/>
                  </a:lnTo>
                  <a:lnTo>
                    <a:pt x="256" y="164"/>
                  </a:lnTo>
                  <a:lnTo>
                    <a:pt x="254" y="164"/>
                  </a:lnTo>
                  <a:lnTo>
                    <a:pt x="252" y="164"/>
                  </a:lnTo>
                  <a:lnTo>
                    <a:pt x="252" y="162"/>
                  </a:lnTo>
                  <a:lnTo>
                    <a:pt x="250" y="162"/>
                  </a:lnTo>
                  <a:lnTo>
                    <a:pt x="248" y="162"/>
                  </a:lnTo>
                  <a:lnTo>
                    <a:pt x="246" y="162"/>
                  </a:lnTo>
                  <a:lnTo>
                    <a:pt x="246" y="164"/>
                  </a:lnTo>
                  <a:lnTo>
                    <a:pt x="246" y="166"/>
                  </a:lnTo>
                  <a:lnTo>
                    <a:pt x="244" y="166"/>
                  </a:lnTo>
                  <a:lnTo>
                    <a:pt x="242" y="166"/>
                  </a:lnTo>
                  <a:lnTo>
                    <a:pt x="242" y="168"/>
                  </a:lnTo>
                  <a:lnTo>
                    <a:pt x="240" y="168"/>
                  </a:lnTo>
                  <a:lnTo>
                    <a:pt x="240" y="170"/>
                  </a:lnTo>
                  <a:lnTo>
                    <a:pt x="242" y="170"/>
                  </a:lnTo>
                  <a:lnTo>
                    <a:pt x="240" y="170"/>
                  </a:lnTo>
                  <a:lnTo>
                    <a:pt x="240" y="172"/>
                  </a:lnTo>
                  <a:lnTo>
                    <a:pt x="242" y="172"/>
                  </a:lnTo>
                  <a:lnTo>
                    <a:pt x="240" y="172"/>
                  </a:lnTo>
                  <a:lnTo>
                    <a:pt x="240" y="174"/>
                  </a:lnTo>
                  <a:lnTo>
                    <a:pt x="240" y="176"/>
                  </a:lnTo>
                  <a:lnTo>
                    <a:pt x="240" y="178"/>
                  </a:lnTo>
                  <a:lnTo>
                    <a:pt x="242" y="178"/>
                  </a:lnTo>
                  <a:lnTo>
                    <a:pt x="240" y="178"/>
                  </a:lnTo>
                  <a:lnTo>
                    <a:pt x="240" y="180"/>
                  </a:lnTo>
                  <a:lnTo>
                    <a:pt x="238" y="180"/>
                  </a:lnTo>
                  <a:lnTo>
                    <a:pt x="238" y="182"/>
                  </a:lnTo>
                  <a:lnTo>
                    <a:pt x="238" y="180"/>
                  </a:lnTo>
                  <a:lnTo>
                    <a:pt x="238" y="182"/>
                  </a:lnTo>
                  <a:lnTo>
                    <a:pt x="238" y="180"/>
                  </a:lnTo>
                  <a:lnTo>
                    <a:pt x="238" y="182"/>
                  </a:lnTo>
                  <a:lnTo>
                    <a:pt x="236" y="182"/>
                  </a:lnTo>
                  <a:lnTo>
                    <a:pt x="238" y="182"/>
                  </a:lnTo>
                  <a:lnTo>
                    <a:pt x="236" y="182"/>
                  </a:lnTo>
                  <a:lnTo>
                    <a:pt x="236" y="184"/>
                  </a:lnTo>
                  <a:lnTo>
                    <a:pt x="234" y="184"/>
                  </a:lnTo>
                  <a:lnTo>
                    <a:pt x="232" y="184"/>
                  </a:lnTo>
                  <a:lnTo>
                    <a:pt x="232" y="182"/>
                  </a:lnTo>
                  <a:lnTo>
                    <a:pt x="230" y="182"/>
                  </a:lnTo>
                  <a:lnTo>
                    <a:pt x="230" y="180"/>
                  </a:lnTo>
                  <a:lnTo>
                    <a:pt x="228" y="180"/>
                  </a:lnTo>
                  <a:lnTo>
                    <a:pt x="228" y="182"/>
                  </a:lnTo>
                  <a:lnTo>
                    <a:pt x="226" y="180"/>
                  </a:lnTo>
                  <a:lnTo>
                    <a:pt x="228" y="180"/>
                  </a:lnTo>
                  <a:lnTo>
                    <a:pt x="226" y="180"/>
                  </a:lnTo>
                  <a:lnTo>
                    <a:pt x="226" y="178"/>
                  </a:lnTo>
                  <a:lnTo>
                    <a:pt x="224" y="178"/>
                  </a:lnTo>
                  <a:lnTo>
                    <a:pt x="224" y="176"/>
                  </a:lnTo>
                  <a:lnTo>
                    <a:pt x="224" y="174"/>
                  </a:lnTo>
                  <a:lnTo>
                    <a:pt x="222" y="174"/>
                  </a:lnTo>
                  <a:lnTo>
                    <a:pt x="222" y="172"/>
                  </a:lnTo>
                  <a:lnTo>
                    <a:pt x="220" y="172"/>
                  </a:lnTo>
                  <a:lnTo>
                    <a:pt x="218" y="172"/>
                  </a:lnTo>
                  <a:lnTo>
                    <a:pt x="218" y="174"/>
                  </a:lnTo>
                  <a:lnTo>
                    <a:pt x="218" y="172"/>
                  </a:lnTo>
                  <a:lnTo>
                    <a:pt x="216" y="172"/>
                  </a:lnTo>
                  <a:lnTo>
                    <a:pt x="216" y="174"/>
                  </a:lnTo>
                  <a:lnTo>
                    <a:pt x="216" y="174"/>
                  </a:lnTo>
                  <a:lnTo>
                    <a:pt x="216" y="172"/>
                  </a:lnTo>
                  <a:lnTo>
                    <a:pt x="214" y="172"/>
                  </a:lnTo>
                  <a:lnTo>
                    <a:pt x="212" y="172"/>
                  </a:lnTo>
                  <a:lnTo>
                    <a:pt x="212" y="170"/>
                  </a:lnTo>
                  <a:lnTo>
                    <a:pt x="212" y="172"/>
                  </a:lnTo>
                  <a:lnTo>
                    <a:pt x="210" y="172"/>
                  </a:lnTo>
                  <a:lnTo>
                    <a:pt x="208" y="172"/>
                  </a:lnTo>
                  <a:lnTo>
                    <a:pt x="206" y="172"/>
                  </a:lnTo>
                  <a:lnTo>
                    <a:pt x="206" y="174"/>
                  </a:lnTo>
                  <a:lnTo>
                    <a:pt x="204" y="174"/>
                  </a:lnTo>
                  <a:lnTo>
                    <a:pt x="202" y="174"/>
                  </a:lnTo>
                  <a:lnTo>
                    <a:pt x="202" y="176"/>
                  </a:lnTo>
                  <a:lnTo>
                    <a:pt x="202" y="174"/>
                  </a:lnTo>
                  <a:lnTo>
                    <a:pt x="200" y="174"/>
                  </a:lnTo>
                  <a:lnTo>
                    <a:pt x="198" y="174"/>
                  </a:lnTo>
                  <a:lnTo>
                    <a:pt x="198" y="176"/>
                  </a:lnTo>
                  <a:lnTo>
                    <a:pt x="196" y="176"/>
                  </a:lnTo>
                  <a:lnTo>
                    <a:pt x="196" y="178"/>
                  </a:lnTo>
                  <a:lnTo>
                    <a:pt x="194" y="178"/>
                  </a:lnTo>
                  <a:lnTo>
                    <a:pt x="188" y="180"/>
                  </a:lnTo>
                  <a:lnTo>
                    <a:pt x="186" y="180"/>
                  </a:lnTo>
                  <a:lnTo>
                    <a:pt x="182" y="180"/>
                  </a:lnTo>
                  <a:lnTo>
                    <a:pt x="182" y="182"/>
                  </a:lnTo>
                  <a:lnTo>
                    <a:pt x="180" y="182"/>
                  </a:lnTo>
                  <a:lnTo>
                    <a:pt x="182" y="178"/>
                  </a:lnTo>
                  <a:lnTo>
                    <a:pt x="176" y="180"/>
                  </a:lnTo>
                  <a:lnTo>
                    <a:pt x="172" y="182"/>
                  </a:lnTo>
                  <a:lnTo>
                    <a:pt x="172" y="184"/>
                  </a:lnTo>
                  <a:lnTo>
                    <a:pt x="170" y="184"/>
                  </a:lnTo>
                  <a:lnTo>
                    <a:pt x="166" y="186"/>
                  </a:lnTo>
                  <a:lnTo>
                    <a:pt x="164" y="186"/>
                  </a:lnTo>
                  <a:lnTo>
                    <a:pt x="162" y="186"/>
                  </a:lnTo>
                  <a:lnTo>
                    <a:pt x="162" y="188"/>
                  </a:lnTo>
                  <a:lnTo>
                    <a:pt x="162" y="190"/>
                  </a:lnTo>
                  <a:lnTo>
                    <a:pt x="160" y="190"/>
                  </a:lnTo>
                  <a:lnTo>
                    <a:pt x="160" y="192"/>
                  </a:lnTo>
                  <a:lnTo>
                    <a:pt x="160" y="194"/>
                  </a:lnTo>
                  <a:lnTo>
                    <a:pt x="158" y="194"/>
                  </a:lnTo>
                  <a:lnTo>
                    <a:pt x="156" y="194"/>
                  </a:lnTo>
                  <a:lnTo>
                    <a:pt x="154" y="194"/>
                  </a:lnTo>
                  <a:lnTo>
                    <a:pt x="152" y="196"/>
                  </a:lnTo>
                  <a:lnTo>
                    <a:pt x="150" y="196"/>
                  </a:lnTo>
                  <a:lnTo>
                    <a:pt x="150" y="198"/>
                  </a:lnTo>
                  <a:lnTo>
                    <a:pt x="148" y="198"/>
                  </a:lnTo>
                  <a:lnTo>
                    <a:pt x="142" y="200"/>
                  </a:lnTo>
                  <a:lnTo>
                    <a:pt x="134" y="204"/>
                  </a:lnTo>
                  <a:lnTo>
                    <a:pt x="128" y="206"/>
                  </a:lnTo>
                  <a:lnTo>
                    <a:pt x="120" y="208"/>
                  </a:lnTo>
                  <a:lnTo>
                    <a:pt x="116" y="210"/>
                  </a:lnTo>
                  <a:lnTo>
                    <a:pt x="114" y="210"/>
                  </a:lnTo>
                  <a:lnTo>
                    <a:pt x="104" y="214"/>
                  </a:lnTo>
                  <a:lnTo>
                    <a:pt x="102" y="214"/>
                  </a:lnTo>
                  <a:lnTo>
                    <a:pt x="102" y="212"/>
                  </a:lnTo>
                  <a:lnTo>
                    <a:pt x="104" y="212"/>
                  </a:lnTo>
                  <a:lnTo>
                    <a:pt x="102" y="212"/>
                  </a:lnTo>
                  <a:lnTo>
                    <a:pt x="104" y="210"/>
                  </a:lnTo>
                  <a:lnTo>
                    <a:pt x="102" y="210"/>
                  </a:lnTo>
                  <a:lnTo>
                    <a:pt x="102" y="208"/>
                  </a:lnTo>
                  <a:lnTo>
                    <a:pt x="104" y="208"/>
                  </a:lnTo>
                  <a:lnTo>
                    <a:pt x="104" y="206"/>
                  </a:lnTo>
                  <a:lnTo>
                    <a:pt x="102" y="206"/>
                  </a:lnTo>
                  <a:lnTo>
                    <a:pt x="102" y="204"/>
                  </a:lnTo>
                  <a:lnTo>
                    <a:pt x="102" y="204"/>
                  </a:lnTo>
                  <a:lnTo>
                    <a:pt x="102" y="202"/>
                  </a:lnTo>
                  <a:lnTo>
                    <a:pt x="100" y="202"/>
                  </a:lnTo>
                  <a:lnTo>
                    <a:pt x="100" y="200"/>
                  </a:lnTo>
                  <a:lnTo>
                    <a:pt x="100" y="198"/>
                  </a:lnTo>
                  <a:lnTo>
                    <a:pt x="98" y="198"/>
                  </a:lnTo>
                  <a:lnTo>
                    <a:pt x="98" y="196"/>
                  </a:lnTo>
                  <a:lnTo>
                    <a:pt x="96" y="194"/>
                  </a:lnTo>
                  <a:lnTo>
                    <a:pt x="96" y="192"/>
                  </a:lnTo>
                  <a:lnTo>
                    <a:pt x="96" y="190"/>
                  </a:lnTo>
                  <a:lnTo>
                    <a:pt x="96" y="188"/>
                  </a:lnTo>
                  <a:lnTo>
                    <a:pt x="96" y="186"/>
                  </a:lnTo>
                  <a:lnTo>
                    <a:pt x="94" y="184"/>
                  </a:lnTo>
                  <a:lnTo>
                    <a:pt x="94" y="182"/>
                  </a:lnTo>
                  <a:lnTo>
                    <a:pt x="94" y="180"/>
                  </a:lnTo>
                  <a:lnTo>
                    <a:pt x="92" y="178"/>
                  </a:lnTo>
                  <a:lnTo>
                    <a:pt x="92" y="176"/>
                  </a:lnTo>
                  <a:lnTo>
                    <a:pt x="92" y="174"/>
                  </a:lnTo>
                  <a:lnTo>
                    <a:pt x="94" y="174"/>
                  </a:lnTo>
                  <a:lnTo>
                    <a:pt x="94" y="172"/>
                  </a:lnTo>
                  <a:lnTo>
                    <a:pt x="96" y="172"/>
                  </a:lnTo>
                  <a:lnTo>
                    <a:pt x="98" y="172"/>
                  </a:lnTo>
                  <a:lnTo>
                    <a:pt x="98" y="170"/>
                  </a:lnTo>
                  <a:lnTo>
                    <a:pt x="98" y="168"/>
                  </a:lnTo>
                  <a:lnTo>
                    <a:pt x="96" y="166"/>
                  </a:lnTo>
                  <a:lnTo>
                    <a:pt x="94" y="164"/>
                  </a:lnTo>
                  <a:lnTo>
                    <a:pt x="94" y="162"/>
                  </a:lnTo>
                  <a:lnTo>
                    <a:pt x="92" y="162"/>
                  </a:lnTo>
                  <a:lnTo>
                    <a:pt x="92" y="160"/>
                  </a:lnTo>
                  <a:lnTo>
                    <a:pt x="90" y="160"/>
                  </a:lnTo>
                  <a:lnTo>
                    <a:pt x="88" y="160"/>
                  </a:lnTo>
                  <a:lnTo>
                    <a:pt x="86" y="162"/>
                  </a:lnTo>
                  <a:lnTo>
                    <a:pt x="84" y="162"/>
                  </a:lnTo>
                  <a:lnTo>
                    <a:pt x="82" y="162"/>
                  </a:lnTo>
                  <a:lnTo>
                    <a:pt x="78" y="160"/>
                  </a:lnTo>
                  <a:lnTo>
                    <a:pt x="74" y="158"/>
                  </a:lnTo>
                  <a:lnTo>
                    <a:pt x="72" y="156"/>
                  </a:lnTo>
                  <a:lnTo>
                    <a:pt x="72" y="156"/>
                  </a:lnTo>
                  <a:lnTo>
                    <a:pt x="58" y="138"/>
                  </a:lnTo>
                  <a:lnTo>
                    <a:pt x="50" y="128"/>
                  </a:lnTo>
                  <a:lnTo>
                    <a:pt x="46" y="124"/>
                  </a:lnTo>
                  <a:lnTo>
                    <a:pt x="42" y="116"/>
                  </a:lnTo>
                  <a:lnTo>
                    <a:pt x="36" y="108"/>
                  </a:lnTo>
                  <a:lnTo>
                    <a:pt x="32" y="106"/>
                  </a:lnTo>
                  <a:lnTo>
                    <a:pt x="32" y="104"/>
                  </a:lnTo>
                  <a:lnTo>
                    <a:pt x="30" y="104"/>
                  </a:lnTo>
                  <a:lnTo>
                    <a:pt x="30" y="100"/>
                  </a:lnTo>
                  <a:lnTo>
                    <a:pt x="32" y="96"/>
                  </a:lnTo>
                  <a:lnTo>
                    <a:pt x="34" y="90"/>
                  </a:lnTo>
                  <a:lnTo>
                    <a:pt x="32" y="90"/>
                  </a:lnTo>
                  <a:lnTo>
                    <a:pt x="30" y="90"/>
                  </a:lnTo>
                  <a:lnTo>
                    <a:pt x="28" y="90"/>
                  </a:lnTo>
                  <a:lnTo>
                    <a:pt x="28" y="88"/>
                  </a:lnTo>
                  <a:lnTo>
                    <a:pt x="26" y="88"/>
                  </a:lnTo>
                  <a:lnTo>
                    <a:pt x="24" y="88"/>
                  </a:lnTo>
                  <a:lnTo>
                    <a:pt x="24" y="86"/>
                  </a:lnTo>
                  <a:lnTo>
                    <a:pt x="22" y="86"/>
                  </a:lnTo>
                  <a:lnTo>
                    <a:pt x="22" y="84"/>
                  </a:lnTo>
                  <a:lnTo>
                    <a:pt x="20" y="84"/>
                  </a:lnTo>
                  <a:lnTo>
                    <a:pt x="18" y="82"/>
                  </a:lnTo>
                  <a:lnTo>
                    <a:pt x="16" y="82"/>
                  </a:lnTo>
                  <a:lnTo>
                    <a:pt x="16" y="80"/>
                  </a:lnTo>
                  <a:lnTo>
                    <a:pt x="14" y="80"/>
                  </a:lnTo>
                  <a:lnTo>
                    <a:pt x="14" y="78"/>
                  </a:lnTo>
                  <a:lnTo>
                    <a:pt x="12" y="78"/>
                  </a:lnTo>
                  <a:lnTo>
                    <a:pt x="8" y="74"/>
                  </a:lnTo>
                  <a:lnTo>
                    <a:pt x="6" y="70"/>
                  </a:lnTo>
                  <a:lnTo>
                    <a:pt x="4" y="68"/>
                  </a:lnTo>
                  <a:lnTo>
                    <a:pt x="0" y="60"/>
                  </a:lnTo>
                  <a:lnTo>
                    <a:pt x="2" y="60"/>
                  </a:lnTo>
                  <a:lnTo>
                    <a:pt x="4" y="60"/>
                  </a:lnTo>
                  <a:lnTo>
                    <a:pt x="6" y="60"/>
                  </a:lnTo>
                  <a:lnTo>
                    <a:pt x="6" y="58"/>
                  </a:lnTo>
                  <a:lnTo>
                    <a:pt x="8" y="58"/>
                  </a:lnTo>
                  <a:lnTo>
                    <a:pt x="10" y="58"/>
                  </a:lnTo>
                  <a:lnTo>
                    <a:pt x="12" y="58"/>
                  </a:lnTo>
                  <a:lnTo>
                    <a:pt x="14" y="58"/>
                  </a:lnTo>
                  <a:lnTo>
                    <a:pt x="14" y="56"/>
                  </a:lnTo>
                  <a:lnTo>
                    <a:pt x="16" y="56"/>
                  </a:lnTo>
                  <a:lnTo>
                    <a:pt x="16" y="54"/>
                  </a:lnTo>
                  <a:lnTo>
                    <a:pt x="18" y="54"/>
                  </a:lnTo>
                  <a:lnTo>
                    <a:pt x="18" y="52"/>
                  </a:lnTo>
                  <a:lnTo>
                    <a:pt x="20" y="52"/>
                  </a:lnTo>
                  <a:lnTo>
                    <a:pt x="22" y="52"/>
                  </a:lnTo>
                  <a:lnTo>
                    <a:pt x="24" y="52"/>
                  </a:lnTo>
                  <a:lnTo>
                    <a:pt x="24" y="50"/>
                  </a:lnTo>
                  <a:lnTo>
                    <a:pt x="26" y="48"/>
                  </a:lnTo>
                  <a:lnTo>
                    <a:pt x="28" y="48"/>
                  </a:lnTo>
                  <a:lnTo>
                    <a:pt x="30" y="46"/>
                  </a:lnTo>
                  <a:lnTo>
                    <a:pt x="32" y="46"/>
                  </a:lnTo>
                  <a:lnTo>
                    <a:pt x="32" y="44"/>
                  </a:lnTo>
                  <a:lnTo>
                    <a:pt x="34" y="44"/>
                  </a:lnTo>
                  <a:lnTo>
                    <a:pt x="34" y="42"/>
                  </a:lnTo>
                  <a:lnTo>
                    <a:pt x="36" y="42"/>
                  </a:lnTo>
                  <a:lnTo>
                    <a:pt x="36" y="40"/>
                  </a:lnTo>
                  <a:lnTo>
                    <a:pt x="36" y="38"/>
                  </a:lnTo>
                  <a:lnTo>
                    <a:pt x="36" y="36"/>
                  </a:lnTo>
                  <a:lnTo>
                    <a:pt x="38" y="36"/>
                  </a:lnTo>
                  <a:lnTo>
                    <a:pt x="38" y="34"/>
                  </a:lnTo>
                  <a:lnTo>
                    <a:pt x="40" y="34"/>
                  </a:lnTo>
                  <a:lnTo>
                    <a:pt x="42" y="34"/>
                  </a:lnTo>
                  <a:lnTo>
                    <a:pt x="42" y="32"/>
                  </a:lnTo>
                  <a:lnTo>
                    <a:pt x="44" y="32"/>
                  </a:lnTo>
                  <a:lnTo>
                    <a:pt x="46" y="32"/>
                  </a:lnTo>
                  <a:lnTo>
                    <a:pt x="48" y="32"/>
                  </a:lnTo>
                  <a:lnTo>
                    <a:pt x="50" y="32"/>
                  </a:lnTo>
                  <a:lnTo>
                    <a:pt x="52" y="32"/>
                  </a:lnTo>
                  <a:lnTo>
                    <a:pt x="52" y="30"/>
                  </a:lnTo>
                  <a:lnTo>
                    <a:pt x="54" y="30"/>
                  </a:lnTo>
                  <a:lnTo>
                    <a:pt x="56" y="30"/>
                  </a:lnTo>
                  <a:lnTo>
                    <a:pt x="58" y="30"/>
                  </a:lnTo>
                  <a:lnTo>
                    <a:pt x="60" y="30"/>
                  </a:lnTo>
                  <a:lnTo>
                    <a:pt x="62" y="30"/>
                  </a:lnTo>
                  <a:lnTo>
                    <a:pt x="64" y="30"/>
                  </a:lnTo>
                  <a:lnTo>
                    <a:pt x="66" y="30"/>
                  </a:lnTo>
                  <a:lnTo>
                    <a:pt x="68" y="30"/>
                  </a:lnTo>
                  <a:lnTo>
                    <a:pt x="68" y="28"/>
                  </a:lnTo>
                  <a:lnTo>
                    <a:pt x="68" y="30"/>
                  </a:lnTo>
                  <a:lnTo>
                    <a:pt x="68" y="28"/>
                  </a:lnTo>
                  <a:lnTo>
                    <a:pt x="70" y="28"/>
                  </a:lnTo>
                  <a:lnTo>
                    <a:pt x="72" y="28"/>
                  </a:lnTo>
                  <a:lnTo>
                    <a:pt x="72" y="28"/>
                  </a:lnTo>
                  <a:lnTo>
                    <a:pt x="74" y="28"/>
                  </a:lnTo>
                  <a:lnTo>
                    <a:pt x="76" y="28"/>
                  </a:lnTo>
                  <a:lnTo>
                    <a:pt x="78" y="28"/>
                  </a:lnTo>
                  <a:lnTo>
                    <a:pt x="80" y="28"/>
                  </a:lnTo>
                  <a:lnTo>
                    <a:pt x="82" y="28"/>
                  </a:lnTo>
                  <a:lnTo>
                    <a:pt x="82" y="30"/>
                  </a:lnTo>
                  <a:lnTo>
                    <a:pt x="84" y="28"/>
                  </a:lnTo>
                  <a:lnTo>
                    <a:pt x="86" y="28"/>
                  </a:lnTo>
                  <a:lnTo>
                    <a:pt x="88" y="28"/>
                  </a:lnTo>
                  <a:lnTo>
                    <a:pt x="88" y="26"/>
                  </a:lnTo>
                  <a:lnTo>
                    <a:pt x="90" y="26"/>
                  </a:lnTo>
                  <a:lnTo>
                    <a:pt x="90" y="28"/>
                  </a:lnTo>
                  <a:lnTo>
                    <a:pt x="92" y="28"/>
                  </a:lnTo>
                  <a:lnTo>
                    <a:pt x="94" y="28"/>
                  </a:lnTo>
                  <a:lnTo>
                    <a:pt x="96" y="28"/>
                  </a:lnTo>
                  <a:lnTo>
                    <a:pt x="96" y="26"/>
                  </a:lnTo>
                  <a:lnTo>
                    <a:pt x="98" y="26"/>
                  </a:lnTo>
                  <a:lnTo>
                    <a:pt x="98" y="24"/>
                  </a:lnTo>
                  <a:lnTo>
                    <a:pt x="100" y="24"/>
                  </a:lnTo>
                  <a:lnTo>
                    <a:pt x="100" y="22"/>
                  </a:lnTo>
                  <a:lnTo>
                    <a:pt x="100" y="20"/>
                  </a:lnTo>
                  <a:lnTo>
                    <a:pt x="102" y="20"/>
                  </a:lnTo>
                  <a:lnTo>
                    <a:pt x="102" y="18"/>
                  </a:lnTo>
                  <a:lnTo>
                    <a:pt x="102" y="16"/>
                  </a:lnTo>
                  <a:lnTo>
                    <a:pt x="104" y="16"/>
                  </a:lnTo>
                  <a:lnTo>
                    <a:pt x="104" y="14"/>
                  </a:lnTo>
                  <a:lnTo>
                    <a:pt x="106" y="14"/>
                  </a:lnTo>
                  <a:lnTo>
                    <a:pt x="106" y="12"/>
                  </a:lnTo>
                  <a:lnTo>
                    <a:pt x="106" y="12"/>
                  </a:lnTo>
                  <a:lnTo>
                    <a:pt x="106" y="10"/>
                  </a:lnTo>
                  <a:lnTo>
                    <a:pt x="108" y="10"/>
                  </a:lnTo>
                  <a:lnTo>
                    <a:pt x="146" y="0"/>
                  </a:lnTo>
                  <a:lnTo>
                    <a:pt x="144" y="12"/>
                  </a:lnTo>
                  <a:lnTo>
                    <a:pt x="162" y="12"/>
                  </a:lnTo>
                  <a:lnTo>
                    <a:pt x="168" y="14"/>
                  </a:lnTo>
                  <a:lnTo>
                    <a:pt x="174" y="14"/>
                  </a:lnTo>
                  <a:lnTo>
                    <a:pt x="180" y="12"/>
                  </a:lnTo>
                  <a:lnTo>
                    <a:pt x="184" y="12"/>
                  </a:lnTo>
                  <a:lnTo>
                    <a:pt x="188" y="12"/>
                  </a:lnTo>
                  <a:lnTo>
                    <a:pt x="194" y="12"/>
                  </a:lnTo>
                  <a:lnTo>
                    <a:pt x="196" y="14"/>
                  </a:lnTo>
                  <a:lnTo>
                    <a:pt x="200" y="22"/>
                  </a:lnTo>
                  <a:lnTo>
                    <a:pt x="208" y="30"/>
                  </a:lnTo>
                  <a:lnTo>
                    <a:pt x="204" y="34"/>
                  </a:lnTo>
                  <a:lnTo>
                    <a:pt x="204" y="36"/>
                  </a:lnTo>
                  <a:lnTo>
                    <a:pt x="206" y="36"/>
                  </a:lnTo>
                  <a:lnTo>
                    <a:pt x="206" y="38"/>
                  </a:lnTo>
                  <a:lnTo>
                    <a:pt x="208" y="38"/>
                  </a:lnTo>
                  <a:lnTo>
                    <a:pt x="208" y="40"/>
                  </a:lnTo>
                  <a:lnTo>
                    <a:pt x="210" y="40"/>
                  </a:lnTo>
                  <a:lnTo>
                    <a:pt x="210" y="42"/>
                  </a:lnTo>
                  <a:lnTo>
                    <a:pt x="212" y="42"/>
                  </a:lnTo>
                  <a:lnTo>
                    <a:pt x="212" y="44"/>
                  </a:lnTo>
                  <a:lnTo>
                    <a:pt x="214" y="44"/>
                  </a:lnTo>
                  <a:lnTo>
                    <a:pt x="216" y="46"/>
                  </a:lnTo>
                  <a:lnTo>
                    <a:pt x="218" y="46"/>
                  </a:lnTo>
                  <a:lnTo>
                    <a:pt x="220" y="46"/>
                  </a:lnTo>
                  <a:lnTo>
                    <a:pt x="220" y="48"/>
                  </a:lnTo>
                  <a:lnTo>
                    <a:pt x="222" y="48"/>
                  </a:lnTo>
                  <a:lnTo>
                    <a:pt x="222" y="50"/>
                  </a:lnTo>
                  <a:lnTo>
                    <a:pt x="224" y="50"/>
                  </a:lnTo>
                  <a:lnTo>
                    <a:pt x="224" y="52"/>
                  </a:lnTo>
                  <a:lnTo>
                    <a:pt x="226" y="52"/>
                  </a:lnTo>
                  <a:lnTo>
                    <a:pt x="226" y="44"/>
                  </a:lnTo>
                  <a:lnTo>
                    <a:pt x="234" y="4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13" name="Freeform 108">
              <a:extLst>
                <a:ext uri="{FF2B5EF4-FFF2-40B4-BE49-F238E27FC236}">
                  <a16:creationId xmlns:a16="http://schemas.microsoft.com/office/drawing/2014/main" id="{B0FCF758-A0A4-4588-B67A-EA6BBE5FD6B7}"/>
                </a:ext>
              </a:extLst>
            </p:cNvPr>
            <p:cNvSpPr>
              <a:spLocks/>
            </p:cNvSpPr>
            <p:nvPr/>
          </p:nvSpPr>
          <p:spPr bwMode="auto">
            <a:xfrm>
              <a:off x="3027055" y="1714488"/>
              <a:ext cx="1185823" cy="1961157"/>
            </a:xfrm>
            <a:custGeom>
              <a:avLst/>
              <a:gdLst/>
              <a:ahLst/>
              <a:cxnLst>
                <a:cxn ang="0">
                  <a:pos x="518" y="1292"/>
                </a:cxn>
                <a:cxn ang="0">
                  <a:pos x="502" y="1342"/>
                </a:cxn>
                <a:cxn ang="0">
                  <a:pos x="466" y="1338"/>
                </a:cxn>
                <a:cxn ang="0">
                  <a:pos x="452" y="1376"/>
                </a:cxn>
                <a:cxn ang="0">
                  <a:pos x="408" y="1308"/>
                </a:cxn>
                <a:cxn ang="0">
                  <a:pos x="364" y="1238"/>
                </a:cxn>
                <a:cxn ang="0">
                  <a:pos x="304" y="1184"/>
                </a:cxn>
                <a:cxn ang="0">
                  <a:pos x="270" y="1090"/>
                </a:cxn>
                <a:cxn ang="0">
                  <a:pos x="226" y="1048"/>
                </a:cxn>
                <a:cxn ang="0">
                  <a:pos x="190" y="935"/>
                </a:cxn>
                <a:cxn ang="0">
                  <a:pos x="214" y="831"/>
                </a:cxn>
                <a:cxn ang="0">
                  <a:pos x="130" y="789"/>
                </a:cxn>
                <a:cxn ang="0">
                  <a:pos x="78" y="761"/>
                </a:cxn>
                <a:cxn ang="0">
                  <a:pos x="60" y="731"/>
                </a:cxn>
                <a:cxn ang="0">
                  <a:pos x="34" y="661"/>
                </a:cxn>
                <a:cxn ang="0">
                  <a:pos x="30" y="621"/>
                </a:cxn>
                <a:cxn ang="0">
                  <a:pos x="66" y="515"/>
                </a:cxn>
                <a:cxn ang="0">
                  <a:pos x="780" y="22"/>
                </a:cxn>
                <a:cxn ang="0">
                  <a:pos x="842" y="116"/>
                </a:cxn>
                <a:cxn ang="0">
                  <a:pos x="884" y="425"/>
                </a:cxn>
                <a:cxn ang="0">
                  <a:pos x="872" y="513"/>
                </a:cxn>
                <a:cxn ang="0">
                  <a:pos x="876" y="615"/>
                </a:cxn>
                <a:cxn ang="0">
                  <a:pos x="844" y="713"/>
                </a:cxn>
                <a:cxn ang="0">
                  <a:pos x="836" y="781"/>
                </a:cxn>
                <a:cxn ang="0">
                  <a:pos x="850" y="855"/>
                </a:cxn>
                <a:cxn ang="0">
                  <a:pos x="876" y="901"/>
                </a:cxn>
                <a:cxn ang="0">
                  <a:pos x="882" y="873"/>
                </a:cxn>
                <a:cxn ang="0">
                  <a:pos x="882" y="953"/>
                </a:cxn>
                <a:cxn ang="0">
                  <a:pos x="936" y="1007"/>
                </a:cxn>
                <a:cxn ang="0">
                  <a:pos x="984" y="1024"/>
                </a:cxn>
                <a:cxn ang="0">
                  <a:pos x="976" y="1108"/>
                </a:cxn>
                <a:cxn ang="0">
                  <a:pos x="1026" y="1142"/>
                </a:cxn>
                <a:cxn ang="0">
                  <a:pos x="1090" y="1200"/>
                </a:cxn>
                <a:cxn ang="0">
                  <a:pos x="1112" y="1266"/>
                </a:cxn>
                <a:cxn ang="0">
                  <a:pos x="1152" y="1328"/>
                </a:cxn>
                <a:cxn ang="0">
                  <a:pos x="1176" y="1388"/>
                </a:cxn>
                <a:cxn ang="0">
                  <a:pos x="1238" y="1462"/>
                </a:cxn>
                <a:cxn ang="0">
                  <a:pos x="1176" y="1520"/>
                </a:cxn>
                <a:cxn ang="0">
                  <a:pos x="1162" y="1568"/>
                </a:cxn>
                <a:cxn ang="0">
                  <a:pos x="1160" y="1616"/>
                </a:cxn>
                <a:cxn ang="0">
                  <a:pos x="1152" y="1656"/>
                </a:cxn>
                <a:cxn ang="0">
                  <a:pos x="1146" y="1694"/>
                </a:cxn>
                <a:cxn ang="0">
                  <a:pos x="1126" y="1744"/>
                </a:cxn>
                <a:cxn ang="0">
                  <a:pos x="1094" y="1786"/>
                </a:cxn>
                <a:cxn ang="0">
                  <a:pos x="1072" y="1764"/>
                </a:cxn>
                <a:cxn ang="0">
                  <a:pos x="1050" y="1804"/>
                </a:cxn>
                <a:cxn ang="0">
                  <a:pos x="1108" y="1834"/>
                </a:cxn>
                <a:cxn ang="0">
                  <a:pos x="1110" y="1865"/>
                </a:cxn>
                <a:cxn ang="0">
                  <a:pos x="1116" y="1889"/>
                </a:cxn>
                <a:cxn ang="0">
                  <a:pos x="1094" y="1903"/>
                </a:cxn>
                <a:cxn ang="0">
                  <a:pos x="1094" y="1939"/>
                </a:cxn>
                <a:cxn ang="0">
                  <a:pos x="1118" y="1975"/>
                </a:cxn>
                <a:cxn ang="0">
                  <a:pos x="1116" y="2041"/>
                </a:cxn>
                <a:cxn ang="0">
                  <a:pos x="1088" y="2045"/>
                </a:cxn>
                <a:cxn ang="0">
                  <a:pos x="1028" y="1989"/>
                </a:cxn>
                <a:cxn ang="0">
                  <a:pos x="788" y="1702"/>
                </a:cxn>
                <a:cxn ang="0">
                  <a:pos x="714" y="1678"/>
                </a:cxn>
                <a:cxn ang="0">
                  <a:pos x="666" y="1640"/>
                </a:cxn>
                <a:cxn ang="0">
                  <a:pos x="632" y="1570"/>
                </a:cxn>
                <a:cxn ang="0">
                  <a:pos x="594" y="1446"/>
                </a:cxn>
                <a:cxn ang="0">
                  <a:pos x="564" y="1370"/>
                </a:cxn>
              </a:cxnLst>
              <a:rect l="0" t="0" r="r" b="b"/>
              <a:pathLst>
                <a:path w="1244" h="2059">
                  <a:moveTo>
                    <a:pt x="542" y="1284"/>
                  </a:moveTo>
                  <a:lnTo>
                    <a:pt x="542" y="1282"/>
                  </a:lnTo>
                  <a:lnTo>
                    <a:pt x="540" y="1282"/>
                  </a:lnTo>
                  <a:lnTo>
                    <a:pt x="540" y="1280"/>
                  </a:lnTo>
                  <a:lnTo>
                    <a:pt x="540" y="1278"/>
                  </a:lnTo>
                  <a:lnTo>
                    <a:pt x="538" y="1276"/>
                  </a:lnTo>
                  <a:lnTo>
                    <a:pt x="536" y="1274"/>
                  </a:lnTo>
                  <a:lnTo>
                    <a:pt x="534" y="1272"/>
                  </a:lnTo>
                  <a:lnTo>
                    <a:pt x="532" y="1272"/>
                  </a:lnTo>
                  <a:lnTo>
                    <a:pt x="532" y="1270"/>
                  </a:lnTo>
                  <a:lnTo>
                    <a:pt x="530" y="1270"/>
                  </a:lnTo>
                  <a:lnTo>
                    <a:pt x="528" y="1268"/>
                  </a:lnTo>
                  <a:lnTo>
                    <a:pt x="526" y="1268"/>
                  </a:lnTo>
                  <a:lnTo>
                    <a:pt x="524" y="1268"/>
                  </a:lnTo>
                  <a:lnTo>
                    <a:pt x="522" y="1270"/>
                  </a:lnTo>
                  <a:lnTo>
                    <a:pt x="522" y="1272"/>
                  </a:lnTo>
                  <a:lnTo>
                    <a:pt x="522" y="1274"/>
                  </a:lnTo>
                  <a:lnTo>
                    <a:pt x="522" y="1276"/>
                  </a:lnTo>
                  <a:lnTo>
                    <a:pt x="522" y="1278"/>
                  </a:lnTo>
                  <a:lnTo>
                    <a:pt x="522" y="1280"/>
                  </a:lnTo>
                  <a:lnTo>
                    <a:pt x="520" y="1282"/>
                  </a:lnTo>
                  <a:lnTo>
                    <a:pt x="520" y="1284"/>
                  </a:lnTo>
                  <a:lnTo>
                    <a:pt x="520" y="1286"/>
                  </a:lnTo>
                  <a:lnTo>
                    <a:pt x="518" y="1286"/>
                  </a:lnTo>
                  <a:lnTo>
                    <a:pt x="518" y="1288"/>
                  </a:lnTo>
                  <a:lnTo>
                    <a:pt x="518" y="1290"/>
                  </a:lnTo>
                  <a:lnTo>
                    <a:pt x="518" y="1292"/>
                  </a:lnTo>
                  <a:lnTo>
                    <a:pt x="516" y="1294"/>
                  </a:lnTo>
                  <a:lnTo>
                    <a:pt x="516" y="1296"/>
                  </a:lnTo>
                  <a:lnTo>
                    <a:pt x="516" y="1298"/>
                  </a:lnTo>
                  <a:lnTo>
                    <a:pt x="514" y="1298"/>
                  </a:lnTo>
                  <a:lnTo>
                    <a:pt x="514" y="1300"/>
                  </a:lnTo>
                  <a:lnTo>
                    <a:pt x="512" y="1302"/>
                  </a:lnTo>
                  <a:lnTo>
                    <a:pt x="512" y="1304"/>
                  </a:lnTo>
                  <a:lnTo>
                    <a:pt x="512" y="1306"/>
                  </a:lnTo>
                  <a:lnTo>
                    <a:pt x="512" y="1310"/>
                  </a:lnTo>
                  <a:lnTo>
                    <a:pt x="510" y="1310"/>
                  </a:lnTo>
                  <a:lnTo>
                    <a:pt x="510" y="1314"/>
                  </a:lnTo>
                  <a:lnTo>
                    <a:pt x="510" y="1316"/>
                  </a:lnTo>
                  <a:lnTo>
                    <a:pt x="508" y="1320"/>
                  </a:lnTo>
                  <a:lnTo>
                    <a:pt x="508" y="1322"/>
                  </a:lnTo>
                  <a:lnTo>
                    <a:pt x="508" y="1324"/>
                  </a:lnTo>
                  <a:lnTo>
                    <a:pt x="508" y="1326"/>
                  </a:lnTo>
                  <a:lnTo>
                    <a:pt x="508" y="1328"/>
                  </a:lnTo>
                  <a:lnTo>
                    <a:pt x="508" y="1332"/>
                  </a:lnTo>
                  <a:lnTo>
                    <a:pt x="510" y="1332"/>
                  </a:lnTo>
                  <a:lnTo>
                    <a:pt x="510" y="1334"/>
                  </a:lnTo>
                  <a:lnTo>
                    <a:pt x="510" y="1334"/>
                  </a:lnTo>
                  <a:lnTo>
                    <a:pt x="510" y="1336"/>
                  </a:lnTo>
                  <a:lnTo>
                    <a:pt x="510" y="1338"/>
                  </a:lnTo>
                  <a:lnTo>
                    <a:pt x="510" y="1340"/>
                  </a:lnTo>
                  <a:lnTo>
                    <a:pt x="508" y="1342"/>
                  </a:lnTo>
                  <a:lnTo>
                    <a:pt x="504" y="1342"/>
                  </a:lnTo>
                  <a:lnTo>
                    <a:pt x="502" y="1342"/>
                  </a:lnTo>
                  <a:lnTo>
                    <a:pt x="498" y="1344"/>
                  </a:lnTo>
                  <a:lnTo>
                    <a:pt x="496" y="1342"/>
                  </a:lnTo>
                  <a:lnTo>
                    <a:pt x="494" y="1344"/>
                  </a:lnTo>
                  <a:lnTo>
                    <a:pt x="492" y="1344"/>
                  </a:lnTo>
                  <a:lnTo>
                    <a:pt x="492" y="1344"/>
                  </a:lnTo>
                  <a:lnTo>
                    <a:pt x="490" y="1342"/>
                  </a:lnTo>
                  <a:lnTo>
                    <a:pt x="488" y="1342"/>
                  </a:lnTo>
                  <a:lnTo>
                    <a:pt x="488" y="1340"/>
                  </a:lnTo>
                  <a:lnTo>
                    <a:pt x="486" y="1338"/>
                  </a:lnTo>
                  <a:lnTo>
                    <a:pt x="484" y="1338"/>
                  </a:lnTo>
                  <a:lnTo>
                    <a:pt x="484" y="1336"/>
                  </a:lnTo>
                  <a:lnTo>
                    <a:pt x="482" y="1334"/>
                  </a:lnTo>
                  <a:lnTo>
                    <a:pt x="482" y="1334"/>
                  </a:lnTo>
                  <a:lnTo>
                    <a:pt x="480" y="1330"/>
                  </a:lnTo>
                  <a:lnTo>
                    <a:pt x="478" y="1328"/>
                  </a:lnTo>
                  <a:lnTo>
                    <a:pt x="476" y="1326"/>
                  </a:lnTo>
                  <a:lnTo>
                    <a:pt x="474" y="1326"/>
                  </a:lnTo>
                  <a:lnTo>
                    <a:pt x="472" y="1326"/>
                  </a:lnTo>
                  <a:lnTo>
                    <a:pt x="470" y="1324"/>
                  </a:lnTo>
                  <a:lnTo>
                    <a:pt x="468" y="1326"/>
                  </a:lnTo>
                  <a:lnTo>
                    <a:pt x="466" y="1328"/>
                  </a:lnTo>
                  <a:lnTo>
                    <a:pt x="466" y="1330"/>
                  </a:lnTo>
                  <a:lnTo>
                    <a:pt x="466" y="1332"/>
                  </a:lnTo>
                  <a:lnTo>
                    <a:pt x="466" y="1334"/>
                  </a:lnTo>
                  <a:lnTo>
                    <a:pt x="466" y="1334"/>
                  </a:lnTo>
                  <a:lnTo>
                    <a:pt x="466" y="1336"/>
                  </a:lnTo>
                  <a:lnTo>
                    <a:pt x="466" y="1338"/>
                  </a:lnTo>
                  <a:lnTo>
                    <a:pt x="466" y="1342"/>
                  </a:lnTo>
                  <a:lnTo>
                    <a:pt x="466" y="1344"/>
                  </a:lnTo>
                  <a:lnTo>
                    <a:pt x="466" y="1348"/>
                  </a:lnTo>
                  <a:lnTo>
                    <a:pt x="466" y="1350"/>
                  </a:lnTo>
                  <a:lnTo>
                    <a:pt x="466" y="1352"/>
                  </a:lnTo>
                  <a:lnTo>
                    <a:pt x="466" y="1354"/>
                  </a:lnTo>
                  <a:lnTo>
                    <a:pt x="466" y="1356"/>
                  </a:lnTo>
                  <a:lnTo>
                    <a:pt x="466" y="1358"/>
                  </a:lnTo>
                  <a:lnTo>
                    <a:pt x="466" y="1360"/>
                  </a:lnTo>
                  <a:lnTo>
                    <a:pt x="466" y="1362"/>
                  </a:lnTo>
                  <a:lnTo>
                    <a:pt x="466" y="1364"/>
                  </a:lnTo>
                  <a:lnTo>
                    <a:pt x="466" y="1368"/>
                  </a:lnTo>
                  <a:lnTo>
                    <a:pt x="466" y="1372"/>
                  </a:lnTo>
                  <a:lnTo>
                    <a:pt x="466" y="1374"/>
                  </a:lnTo>
                  <a:lnTo>
                    <a:pt x="466" y="1376"/>
                  </a:lnTo>
                  <a:lnTo>
                    <a:pt x="466" y="1378"/>
                  </a:lnTo>
                  <a:lnTo>
                    <a:pt x="466" y="1380"/>
                  </a:lnTo>
                  <a:lnTo>
                    <a:pt x="466" y="1382"/>
                  </a:lnTo>
                  <a:lnTo>
                    <a:pt x="466" y="1382"/>
                  </a:lnTo>
                  <a:lnTo>
                    <a:pt x="464" y="1382"/>
                  </a:lnTo>
                  <a:lnTo>
                    <a:pt x="462" y="1382"/>
                  </a:lnTo>
                  <a:lnTo>
                    <a:pt x="460" y="1380"/>
                  </a:lnTo>
                  <a:lnTo>
                    <a:pt x="458" y="1380"/>
                  </a:lnTo>
                  <a:lnTo>
                    <a:pt x="458" y="1378"/>
                  </a:lnTo>
                  <a:lnTo>
                    <a:pt x="456" y="1378"/>
                  </a:lnTo>
                  <a:lnTo>
                    <a:pt x="454" y="1376"/>
                  </a:lnTo>
                  <a:lnTo>
                    <a:pt x="452" y="1376"/>
                  </a:lnTo>
                  <a:lnTo>
                    <a:pt x="450" y="1374"/>
                  </a:lnTo>
                  <a:lnTo>
                    <a:pt x="448" y="1372"/>
                  </a:lnTo>
                  <a:lnTo>
                    <a:pt x="444" y="1370"/>
                  </a:lnTo>
                  <a:lnTo>
                    <a:pt x="444" y="1368"/>
                  </a:lnTo>
                  <a:lnTo>
                    <a:pt x="442" y="1364"/>
                  </a:lnTo>
                  <a:lnTo>
                    <a:pt x="442" y="1362"/>
                  </a:lnTo>
                  <a:lnTo>
                    <a:pt x="440" y="1360"/>
                  </a:lnTo>
                  <a:lnTo>
                    <a:pt x="438" y="1358"/>
                  </a:lnTo>
                  <a:lnTo>
                    <a:pt x="438" y="1356"/>
                  </a:lnTo>
                  <a:lnTo>
                    <a:pt x="436" y="1352"/>
                  </a:lnTo>
                  <a:lnTo>
                    <a:pt x="436" y="1348"/>
                  </a:lnTo>
                  <a:lnTo>
                    <a:pt x="434" y="1344"/>
                  </a:lnTo>
                  <a:lnTo>
                    <a:pt x="432" y="1340"/>
                  </a:lnTo>
                  <a:lnTo>
                    <a:pt x="430" y="1340"/>
                  </a:lnTo>
                  <a:lnTo>
                    <a:pt x="426" y="1340"/>
                  </a:lnTo>
                  <a:lnTo>
                    <a:pt x="424" y="1340"/>
                  </a:lnTo>
                  <a:lnTo>
                    <a:pt x="422" y="1336"/>
                  </a:lnTo>
                  <a:lnTo>
                    <a:pt x="422" y="1334"/>
                  </a:lnTo>
                  <a:lnTo>
                    <a:pt x="420" y="1330"/>
                  </a:lnTo>
                  <a:lnTo>
                    <a:pt x="420" y="1326"/>
                  </a:lnTo>
                  <a:lnTo>
                    <a:pt x="418" y="1320"/>
                  </a:lnTo>
                  <a:lnTo>
                    <a:pt x="418" y="1316"/>
                  </a:lnTo>
                  <a:lnTo>
                    <a:pt x="416" y="1310"/>
                  </a:lnTo>
                  <a:lnTo>
                    <a:pt x="414" y="1308"/>
                  </a:lnTo>
                  <a:lnTo>
                    <a:pt x="414" y="1306"/>
                  </a:lnTo>
                  <a:lnTo>
                    <a:pt x="410" y="1306"/>
                  </a:lnTo>
                  <a:lnTo>
                    <a:pt x="408" y="1308"/>
                  </a:lnTo>
                  <a:lnTo>
                    <a:pt x="406" y="1310"/>
                  </a:lnTo>
                  <a:lnTo>
                    <a:pt x="406" y="1312"/>
                  </a:lnTo>
                  <a:lnTo>
                    <a:pt x="406" y="1314"/>
                  </a:lnTo>
                  <a:lnTo>
                    <a:pt x="404" y="1316"/>
                  </a:lnTo>
                  <a:lnTo>
                    <a:pt x="402" y="1316"/>
                  </a:lnTo>
                  <a:lnTo>
                    <a:pt x="398" y="1314"/>
                  </a:lnTo>
                  <a:lnTo>
                    <a:pt x="396" y="1310"/>
                  </a:lnTo>
                  <a:lnTo>
                    <a:pt x="392" y="1306"/>
                  </a:lnTo>
                  <a:lnTo>
                    <a:pt x="390" y="1302"/>
                  </a:lnTo>
                  <a:lnTo>
                    <a:pt x="388" y="1298"/>
                  </a:lnTo>
                  <a:lnTo>
                    <a:pt x="386" y="1294"/>
                  </a:lnTo>
                  <a:lnTo>
                    <a:pt x="386" y="1292"/>
                  </a:lnTo>
                  <a:lnTo>
                    <a:pt x="382" y="1288"/>
                  </a:lnTo>
                  <a:lnTo>
                    <a:pt x="380" y="1286"/>
                  </a:lnTo>
                  <a:lnTo>
                    <a:pt x="376" y="1284"/>
                  </a:lnTo>
                  <a:lnTo>
                    <a:pt x="374" y="1282"/>
                  </a:lnTo>
                  <a:lnTo>
                    <a:pt x="372" y="1278"/>
                  </a:lnTo>
                  <a:lnTo>
                    <a:pt x="370" y="1276"/>
                  </a:lnTo>
                  <a:lnTo>
                    <a:pt x="368" y="1272"/>
                  </a:lnTo>
                  <a:lnTo>
                    <a:pt x="368" y="1268"/>
                  </a:lnTo>
                  <a:lnTo>
                    <a:pt x="366" y="1264"/>
                  </a:lnTo>
                  <a:lnTo>
                    <a:pt x="364" y="1262"/>
                  </a:lnTo>
                  <a:lnTo>
                    <a:pt x="360" y="1260"/>
                  </a:lnTo>
                  <a:lnTo>
                    <a:pt x="360" y="1254"/>
                  </a:lnTo>
                  <a:lnTo>
                    <a:pt x="362" y="1250"/>
                  </a:lnTo>
                  <a:lnTo>
                    <a:pt x="364" y="1244"/>
                  </a:lnTo>
                  <a:lnTo>
                    <a:pt x="364" y="1238"/>
                  </a:lnTo>
                  <a:lnTo>
                    <a:pt x="364" y="1232"/>
                  </a:lnTo>
                  <a:lnTo>
                    <a:pt x="364" y="1228"/>
                  </a:lnTo>
                  <a:lnTo>
                    <a:pt x="362" y="1224"/>
                  </a:lnTo>
                  <a:lnTo>
                    <a:pt x="360" y="1218"/>
                  </a:lnTo>
                  <a:lnTo>
                    <a:pt x="360" y="1216"/>
                  </a:lnTo>
                  <a:lnTo>
                    <a:pt x="358" y="1212"/>
                  </a:lnTo>
                  <a:lnTo>
                    <a:pt x="356" y="1208"/>
                  </a:lnTo>
                  <a:lnTo>
                    <a:pt x="356" y="1202"/>
                  </a:lnTo>
                  <a:lnTo>
                    <a:pt x="352" y="1200"/>
                  </a:lnTo>
                  <a:lnTo>
                    <a:pt x="350" y="1200"/>
                  </a:lnTo>
                  <a:lnTo>
                    <a:pt x="348" y="1198"/>
                  </a:lnTo>
                  <a:lnTo>
                    <a:pt x="346" y="1194"/>
                  </a:lnTo>
                  <a:lnTo>
                    <a:pt x="344" y="1190"/>
                  </a:lnTo>
                  <a:lnTo>
                    <a:pt x="342" y="1188"/>
                  </a:lnTo>
                  <a:lnTo>
                    <a:pt x="340" y="1188"/>
                  </a:lnTo>
                  <a:lnTo>
                    <a:pt x="336" y="1186"/>
                  </a:lnTo>
                  <a:lnTo>
                    <a:pt x="332" y="1186"/>
                  </a:lnTo>
                  <a:lnTo>
                    <a:pt x="330" y="1184"/>
                  </a:lnTo>
                  <a:lnTo>
                    <a:pt x="330" y="1182"/>
                  </a:lnTo>
                  <a:lnTo>
                    <a:pt x="328" y="1180"/>
                  </a:lnTo>
                  <a:lnTo>
                    <a:pt x="326" y="1180"/>
                  </a:lnTo>
                  <a:lnTo>
                    <a:pt x="324" y="1182"/>
                  </a:lnTo>
                  <a:lnTo>
                    <a:pt x="322" y="1184"/>
                  </a:lnTo>
                  <a:lnTo>
                    <a:pt x="320" y="1186"/>
                  </a:lnTo>
                  <a:lnTo>
                    <a:pt x="316" y="1186"/>
                  </a:lnTo>
                  <a:lnTo>
                    <a:pt x="306" y="1184"/>
                  </a:lnTo>
                  <a:lnTo>
                    <a:pt x="304" y="1184"/>
                  </a:lnTo>
                  <a:lnTo>
                    <a:pt x="302" y="1178"/>
                  </a:lnTo>
                  <a:lnTo>
                    <a:pt x="300" y="1172"/>
                  </a:lnTo>
                  <a:lnTo>
                    <a:pt x="300" y="1168"/>
                  </a:lnTo>
                  <a:lnTo>
                    <a:pt x="298" y="1166"/>
                  </a:lnTo>
                  <a:lnTo>
                    <a:pt x="296" y="1164"/>
                  </a:lnTo>
                  <a:lnTo>
                    <a:pt x="292" y="1162"/>
                  </a:lnTo>
                  <a:lnTo>
                    <a:pt x="286" y="1160"/>
                  </a:lnTo>
                  <a:lnTo>
                    <a:pt x="282" y="1158"/>
                  </a:lnTo>
                  <a:lnTo>
                    <a:pt x="280" y="1156"/>
                  </a:lnTo>
                  <a:lnTo>
                    <a:pt x="278" y="1148"/>
                  </a:lnTo>
                  <a:lnTo>
                    <a:pt x="276" y="1142"/>
                  </a:lnTo>
                  <a:lnTo>
                    <a:pt x="276" y="1134"/>
                  </a:lnTo>
                  <a:lnTo>
                    <a:pt x="276" y="1130"/>
                  </a:lnTo>
                  <a:lnTo>
                    <a:pt x="276" y="1126"/>
                  </a:lnTo>
                  <a:lnTo>
                    <a:pt x="276" y="1122"/>
                  </a:lnTo>
                  <a:lnTo>
                    <a:pt x="274" y="1120"/>
                  </a:lnTo>
                  <a:lnTo>
                    <a:pt x="272" y="1118"/>
                  </a:lnTo>
                  <a:lnTo>
                    <a:pt x="272" y="1116"/>
                  </a:lnTo>
                  <a:lnTo>
                    <a:pt x="270" y="1116"/>
                  </a:lnTo>
                  <a:lnTo>
                    <a:pt x="270" y="1114"/>
                  </a:lnTo>
                  <a:lnTo>
                    <a:pt x="270" y="1112"/>
                  </a:lnTo>
                  <a:lnTo>
                    <a:pt x="270" y="1108"/>
                  </a:lnTo>
                  <a:lnTo>
                    <a:pt x="268" y="1106"/>
                  </a:lnTo>
                  <a:lnTo>
                    <a:pt x="268" y="1100"/>
                  </a:lnTo>
                  <a:lnTo>
                    <a:pt x="270" y="1094"/>
                  </a:lnTo>
                  <a:lnTo>
                    <a:pt x="270" y="1092"/>
                  </a:lnTo>
                  <a:lnTo>
                    <a:pt x="270" y="1090"/>
                  </a:lnTo>
                  <a:lnTo>
                    <a:pt x="270" y="1088"/>
                  </a:lnTo>
                  <a:lnTo>
                    <a:pt x="270" y="1086"/>
                  </a:lnTo>
                  <a:lnTo>
                    <a:pt x="270" y="1084"/>
                  </a:lnTo>
                  <a:lnTo>
                    <a:pt x="270" y="1082"/>
                  </a:lnTo>
                  <a:lnTo>
                    <a:pt x="268" y="1078"/>
                  </a:lnTo>
                  <a:lnTo>
                    <a:pt x="266" y="1076"/>
                  </a:lnTo>
                  <a:lnTo>
                    <a:pt x="264" y="1076"/>
                  </a:lnTo>
                  <a:lnTo>
                    <a:pt x="262" y="1074"/>
                  </a:lnTo>
                  <a:lnTo>
                    <a:pt x="260" y="1072"/>
                  </a:lnTo>
                  <a:lnTo>
                    <a:pt x="260" y="1068"/>
                  </a:lnTo>
                  <a:lnTo>
                    <a:pt x="258" y="1066"/>
                  </a:lnTo>
                  <a:lnTo>
                    <a:pt x="256" y="1062"/>
                  </a:lnTo>
                  <a:lnTo>
                    <a:pt x="256" y="1060"/>
                  </a:lnTo>
                  <a:lnTo>
                    <a:pt x="252" y="1058"/>
                  </a:lnTo>
                  <a:lnTo>
                    <a:pt x="252" y="1058"/>
                  </a:lnTo>
                  <a:lnTo>
                    <a:pt x="248" y="1056"/>
                  </a:lnTo>
                  <a:lnTo>
                    <a:pt x="246" y="1056"/>
                  </a:lnTo>
                  <a:lnTo>
                    <a:pt x="242" y="1054"/>
                  </a:lnTo>
                  <a:lnTo>
                    <a:pt x="240" y="1054"/>
                  </a:lnTo>
                  <a:lnTo>
                    <a:pt x="236" y="1056"/>
                  </a:lnTo>
                  <a:lnTo>
                    <a:pt x="234" y="1058"/>
                  </a:lnTo>
                  <a:lnTo>
                    <a:pt x="232" y="1058"/>
                  </a:lnTo>
                  <a:lnTo>
                    <a:pt x="232" y="1060"/>
                  </a:lnTo>
                  <a:lnTo>
                    <a:pt x="230" y="1060"/>
                  </a:lnTo>
                  <a:lnTo>
                    <a:pt x="230" y="1058"/>
                  </a:lnTo>
                  <a:lnTo>
                    <a:pt x="228" y="1052"/>
                  </a:lnTo>
                  <a:lnTo>
                    <a:pt x="226" y="1048"/>
                  </a:lnTo>
                  <a:lnTo>
                    <a:pt x="224" y="1046"/>
                  </a:lnTo>
                  <a:lnTo>
                    <a:pt x="222" y="1046"/>
                  </a:lnTo>
                  <a:lnTo>
                    <a:pt x="220" y="1044"/>
                  </a:lnTo>
                  <a:lnTo>
                    <a:pt x="218" y="1044"/>
                  </a:lnTo>
                  <a:lnTo>
                    <a:pt x="216" y="1044"/>
                  </a:lnTo>
                  <a:lnTo>
                    <a:pt x="214" y="1042"/>
                  </a:lnTo>
                  <a:lnTo>
                    <a:pt x="214" y="1038"/>
                  </a:lnTo>
                  <a:lnTo>
                    <a:pt x="216" y="1036"/>
                  </a:lnTo>
                  <a:lnTo>
                    <a:pt x="216" y="1030"/>
                  </a:lnTo>
                  <a:lnTo>
                    <a:pt x="214" y="1026"/>
                  </a:lnTo>
                  <a:lnTo>
                    <a:pt x="214" y="1022"/>
                  </a:lnTo>
                  <a:lnTo>
                    <a:pt x="212" y="1020"/>
                  </a:lnTo>
                  <a:lnTo>
                    <a:pt x="212" y="1012"/>
                  </a:lnTo>
                  <a:lnTo>
                    <a:pt x="212" y="1005"/>
                  </a:lnTo>
                  <a:lnTo>
                    <a:pt x="212" y="997"/>
                  </a:lnTo>
                  <a:lnTo>
                    <a:pt x="210" y="991"/>
                  </a:lnTo>
                  <a:lnTo>
                    <a:pt x="206" y="983"/>
                  </a:lnTo>
                  <a:lnTo>
                    <a:pt x="204" y="977"/>
                  </a:lnTo>
                  <a:lnTo>
                    <a:pt x="204" y="971"/>
                  </a:lnTo>
                  <a:lnTo>
                    <a:pt x="204" y="967"/>
                  </a:lnTo>
                  <a:lnTo>
                    <a:pt x="198" y="961"/>
                  </a:lnTo>
                  <a:lnTo>
                    <a:pt x="196" y="957"/>
                  </a:lnTo>
                  <a:lnTo>
                    <a:pt x="192" y="955"/>
                  </a:lnTo>
                  <a:lnTo>
                    <a:pt x="192" y="951"/>
                  </a:lnTo>
                  <a:lnTo>
                    <a:pt x="190" y="945"/>
                  </a:lnTo>
                  <a:lnTo>
                    <a:pt x="190" y="933"/>
                  </a:lnTo>
                  <a:lnTo>
                    <a:pt x="190" y="935"/>
                  </a:lnTo>
                  <a:lnTo>
                    <a:pt x="194" y="933"/>
                  </a:lnTo>
                  <a:lnTo>
                    <a:pt x="196" y="931"/>
                  </a:lnTo>
                  <a:lnTo>
                    <a:pt x="198" y="927"/>
                  </a:lnTo>
                  <a:lnTo>
                    <a:pt x="198" y="921"/>
                  </a:lnTo>
                  <a:lnTo>
                    <a:pt x="198" y="917"/>
                  </a:lnTo>
                  <a:lnTo>
                    <a:pt x="196" y="915"/>
                  </a:lnTo>
                  <a:lnTo>
                    <a:pt x="192" y="911"/>
                  </a:lnTo>
                  <a:lnTo>
                    <a:pt x="190" y="907"/>
                  </a:lnTo>
                  <a:lnTo>
                    <a:pt x="188" y="905"/>
                  </a:lnTo>
                  <a:lnTo>
                    <a:pt x="186" y="903"/>
                  </a:lnTo>
                  <a:lnTo>
                    <a:pt x="184" y="901"/>
                  </a:lnTo>
                  <a:lnTo>
                    <a:pt x="186" y="901"/>
                  </a:lnTo>
                  <a:lnTo>
                    <a:pt x="188" y="901"/>
                  </a:lnTo>
                  <a:lnTo>
                    <a:pt x="192" y="901"/>
                  </a:lnTo>
                  <a:lnTo>
                    <a:pt x="200" y="901"/>
                  </a:lnTo>
                  <a:lnTo>
                    <a:pt x="204" y="899"/>
                  </a:lnTo>
                  <a:lnTo>
                    <a:pt x="206" y="897"/>
                  </a:lnTo>
                  <a:lnTo>
                    <a:pt x="208" y="895"/>
                  </a:lnTo>
                  <a:lnTo>
                    <a:pt x="210" y="889"/>
                  </a:lnTo>
                  <a:lnTo>
                    <a:pt x="212" y="887"/>
                  </a:lnTo>
                  <a:lnTo>
                    <a:pt x="214" y="869"/>
                  </a:lnTo>
                  <a:lnTo>
                    <a:pt x="214" y="861"/>
                  </a:lnTo>
                  <a:lnTo>
                    <a:pt x="212" y="857"/>
                  </a:lnTo>
                  <a:lnTo>
                    <a:pt x="212" y="853"/>
                  </a:lnTo>
                  <a:lnTo>
                    <a:pt x="212" y="847"/>
                  </a:lnTo>
                  <a:lnTo>
                    <a:pt x="214" y="839"/>
                  </a:lnTo>
                  <a:lnTo>
                    <a:pt x="214" y="831"/>
                  </a:lnTo>
                  <a:lnTo>
                    <a:pt x="216" y="823"/>
                  </a:lnTo>
                  <a:lnTo>
                    <a:pt x="216" y="819"/>
                  </a:lnTo>
                  <a:lnTo>
                    <a:pt x="214" y="817"/>
                  </a:lnTo>
                  <a:lnTo>
                    <a:pt x="210" y="815"/>
                  </a:lnTo>
                  <a:lnTo>
                    <a:pt x="204" y="813"/>
                  </a:lnTo>
                  <a:lnTo>
                    <a:pt x="198" y="811"/>
                  </a:lnTo>
                  <a:lnTo>
                    <a:pt x="192" y="809"/>
                  </a:lnTo>
                  <a:lnTo>
                    <a:pt x="188" y="805"/>
                  </a:lnTo>
                  <a:lnTo>
                    <a:pt x="186" y="803"/>
                  </a:lnTo>
                  <a:lnTo>
                    <a:pt x="184" y="799"/>
                  </a:lnTo>
                  <a:lnTo>
                    <a:pt x="180" y="795"/>
                  </a:lnTo>
                  <a:lnTo>
                    <a:pt x="176" y="791"/>
                  </a:lnTo>
                  <a:lnTo>
                    <a:pt x="170" y="791"/>
                  </a:lnTo>
                  <a:lnTo>
                    <a:pt x="164" y="791"/>
                  </a:lnTo>
                  <a:lnTo>
                    <a:pt x="156" y="793"/>
                  </a:lnTo>
                  <a:lnTo>
                    <a:pt x="154" y="795"/>
                  </a:lnTo>
                  <a:lnTo>
                    <a:pt x="152" y="801"/>
                  </a:lnTo>
                  <a:lnTo>
                    <a:pt x="150" y="805"/>
                  </a:lnTo>
                  <a:lnTo>
                    <a:pt x="148" y="811"/>
                  </a:lnTo>
                  <a:lnTo>
                    <a:pt x="146" y="813"/>
                  </a:lnTo>
                  <a:lnTo>
                    <a:pt x="146" y="811"/>
                  </a:lnTo>
                  <a:lnTo>
                    <a:pt x="146" y="805"/>
                  </a:lnTo>
                  <a:lnTo>
                    <a:pt x="146" y="803"/>
                  </a:lnTo>
                  <a:lnTo>
                    <a:pt x="144" y="801"/>
                  </a:lnTo>
                  <a:lnTo>
                    <a:pt x="140" y="797"/>
                  </a:lnTo>
                  <a:lnTo>
                    <a:pt x="136" y="793"/>
                  </a:lnTo>
                  <a:lnTo>
                    <a:pt x="130" y="789"/>
                  </a:lnTo>
                  <a:lnTo>
                    <a:pt x="126" y="785"/>
                  </a:lnTo>
                  <a:lnTo>
                    <a:pt x="124" y="781"/>
                  </a:lnTo>
                  <a:lnTo>
                    <a:pt x="122" y="775"/>
                  </a:lnTo>
                  <a:lnTo>
                    <a:pt x="118" y="769"/>
                  </a:lnTo>
                  <a:lnTo>
                    <a:pt x="114" y="771"/>
                  </a:lnTo>
                  <a:lnTo>
                    <a:pt x="112" y="771"/>
                  </a:lnTo>
                  <a:lnTo>
                    <a:pt x="110" y="773"/>
                  </a:lnTo>
                  <a:lnTo>
                    <a:pt x="108" y="775"/>
                  </a:lnTo>
                  <a:lnTo>
                    <a:pt x="108" y="771"/>
                  </a:lnTo>
                  <a:lnTo>
                    <a:pt x="108" y="769"/>
                  </a:lnTo>
                  <a:lnTo>
                    <a:pt x="104" y="771"/>
                  </a:lnTo>
                  <a:lnTo>
                    <a:pt x="98" y="773"/>
                  </a:lnTo>
                  <a:lnTo>
                    <a:pt x="94" y="775"/>
                  </a:lnTo>
                  <a:lnTo>
                    <a:pt x="88" y="777"/>
                  </a:lnTo>
                  <a:lnTo>
                    <a:pt x="84" y="777"/>
                  </a:lnTo>
                  <a:lnTo>
                    <a:pt x="82" y="775"/>
                  </a:lnTo>
                  <a:lnTo>
                    <a:pt x="82" y="773"/>
                  </a:lnTo>
                  <a:lnTo>
                    <a:pt x="84" y="771"/>
                  </a:lnTo>
                  <a:lnTo>
                    <a:pt x="90" y="771"/>
                  </a:lnTo>
                  <a:lnTo>
                    <a:pt x="92" y="769"/>
                  </a:lnTo>
                  <a:lnTo>
                    <a:pt x="92" y="765"/>
                  </a:lnTo>
                  <a:lnTo>
                    <a:pt x="92" y="763"/>
                  </a:lnTo>
                  <a:lnTo>
                    <a:pt x="88" y="763"/>
                  </a:lnTo>
                  <a:lnTo>
                    <a:pt x="86" y="761"/>
                  </a:lnTo>
                  <a:lnTo>
                    <a:pt x="82" y="761"/>
                  </a:lnTo>
                  <a:lnTo>
                    <a:pt x="80" y="763"/>
                  </a:lnTo>
                  <a:lnTo>
                    <a:pt x="78" y="761"/>
                  </a:lnTo>
                  <a:lnTo>
                    <a:pt x="76" y="763"/>
                  </a:lnTo>
                  <a:lnTo>
                    <a:pt x="76" y="761"/>
                  </a:lnTo>
                  <a:lnTo>
                    <a:pt x="76" y="759"/>
                  </a:lnTo>
                  <a:lnTo>
                    <a:pt x="78" y="757"/>
                  </a:lnTo>
                  <a:lnTo>
                    <a:pt x="80" y="757"/>
                  </a:lnTo>
                  <a:lnTo>
                    <a:pt x="82" y="755"/>
                  </a:lnTo>
                  <a:lnTo>
                    <a:pt x="84" y="753"/>
                  </a:lnTo>
                  <a:lnTo>
                    <a:pt x="88" y="749"/>
                  </a:lnTo>
                  <a:lnTo>
                    <a:pt x="94" y="749"/>
                  </a:lnTo>
                  <a:lnTo>
                    <a:pt x="102" y="747"/>
                  </a:lnTo>
                  <a:lnTo>
                    <a:pt x="108" y="747"/>
                  </a:lnTo>
                  <a:lnTo>
                    <a:pt x="108" y="745"/>
                  </a:lnTo>
                  <a:lnTo>
                    <a:pt x="108" y="741"/>
                  </a:lnTo>
                  <a:lnTo>
                    <a:pt x="108" y="737"/>
                  </a:lnTo>
                  <a:lnTo>
                    <a:pt x="108" y="733"/>
                  </a:lnTo>
                  <a:lnTo>
                    <a:pt x="106" y="729"/>
                  </a:lnTo>
                  <a:lnTo>
                    <a:pt x="104" y="725"/>
                  </a:lnTo>
                  <a:lnTo>
                    <a:pt x="100" y="725"/>
                  </a:lnTo>
                  <a:lnTo>
                    <a:pt x="92" y="725"/>
                  </a:lnTo>
                  <a:lnTo>
                    <a:pt x="88" y="725"/>
                  </a:lnTo>
                  <a:lnTo>
                    <a:pt x="86" y="727"/>
                  </a:lnTo>
                  <a:lnTo>
                    <a:pt x="82" y="729"/>
                  </a:lnTo>
                  <a:lnTo>
                    <a:pt x="78" y="731"/>
                  </a:lnTo>
                  <a:lnTo>
                    <a:pt x="74" y="731"/>
                  </a:lnTo>
                  <a:lnTo>
                    <a:pt x="70" y="731"/>
                  </a:lnTo>
                  <a:lnTo>
                    <a:pt x="64" y="729"/>
                  </a:lnTo>
                  <a:lnTo>
                    <a:pt x="60" y="731"/>
                  </a:lnTo>
                  <a:lnTo>
                    <a:pt x="56" y="731"/>
                  </a:lnTo>
                  <a:lnTo>
                    <a:pt x="54" y="733"/>
                  </a:lnTo>
                  <a:lnTo>
                    <a:pt x="50" y="735"/>
                  </a:lnTo>
                  <a:lnTo>
                    <a:pt x="46" y="735"/>
                  </a:lnTo>
                  <a:lnTo>
                    <a:pt x="48" y="723"/>
                  </a:lnTo>
                  <a:lnTo>
                    <a:pt x="52" y="721"/>
                  </a:lnTo>
                  <a:lnTo>
                    <a:pt x="58" y="717"/>
                  </a:lnTo>
                  <a:lnTo>
                    <a:pt x="60" y="715"/>
                  </a:lnTo>
                  <a:lnTo>
                    <a:pt x="62" y="709"/>
                  </a:lnTo>
                  <a:lnTo>
                    <a:pt x="64" y="701"/>
                  </a:lnTo>
                  <a:lnTo>
                    <a:pt x="66" y="695"/>
                  </a:lnTo>
                  <a:lnTo>
                    <a:pt x="66" y="689"/>
                  </a:lnTo>
                  <a:lnTo>
                    <a:pt x="58" y="685"/>
                  </a:lnTo>
                  <a:lnTo>
                    <a:pt x="54" y="683"/>
                  </a:lnTo>
                  <a:lnTo>
                    <a:pt x="50" y="679"/>
                  </a:lnTo>
                  <a:lnTo>
                    <a:pt x="48" y="675"/>
                  </a:lnTo>
                  <a:lnTo>
                    <a:pt x="44" y="671"/>
                  </a:lnTo>
                  <a:lnTo>
                    <a:pt x="42" y="669"/>
                  </a:lnTo>
                  <a:lnTo>
                    <a:pt x="40" y="669"/>
                  </a:lnTo>
                  <a:lnTo>
                    <a:pt x="38" y="669"/>
                  </a:lnTo>
                  <a:lnTo>
                    <a:pt x="36" y="667"/>
                  </a:lnTo>
                  <a:lnTo>
                    <a:pt x="34" y="667"/>
                  </a:lnTo>
                  <a:lnTo>
                    <a:pt x="34" y="665"/>
                  </a:lnTo>
                  <a:lnTo>
                    <a:pt x="32" y="663"/>
                  </a:lnTo>
                  <a:lnTo>
                    <a:pt x="32" y="661"/>
                  </a:lnTo>
                  <a:lnTo>
                    <a:pt x="32" y="661"/>
                  </a:lnTo>
                  <a:lnTo>
                    <a:pt x="34" y="661"/>
                  </a:lnTo>
                  <a:lnTo>
                    <a:pt x="36" y="659"/>
                  </a:lnTo>
                  <a:lnTo>
                    <a:pt x="38" y="659"/>
                  </a:lnTo>
                  <a:lnTo>
                    <a:pt x="40" y="659"/>
                  </a:lnTo>
                  <a:lnTo>
                    <a:pt x="42" y="657"/>
                  </a:lnTo>
                  <a:lnTo>
                    <a:pt x="44" y="657"/>
                  </a:lnTo>
                  <a:lnTo>
                    <a:pt x="48" y="655"/>
                  </a:lnTo>
                  <a:lnTo>
                    <a:pt x="48" y="653"/>
                  </a:lnTo>
                  <a:lnTo>
                    <a:pt x="48" y="651"/>
                  </a:lnTo>
                  <a:lnTo>
                    <a:pt x="48" y="649"/>
                  </a:lnTo>
                  <a:lnTo>
                    <a:pt x="50" y="647"/>
                  </a:lnTo>
                  <a:lnTo>
                    <a:pt x="48" y="645"/>
                  </a:lnTo>
                  <a:lnTo>
                    <a:pt x="48" y="643"/>
                  </a:lnTo>
                  <a:lnTo>
                    <a:pt x="50" y="643"/>
                  </a:lnTo>
                  <a:lnTo>
                    <a:pt x="50" y="641"/>
                  </a:lnTo>
                  <a:lnTo>
                    <a:pt x="48" y="639"/>
                  </a:lnTo>
                  <a:lnTo>
                    <a:pt x="46" y="637"/>
                  </a:lnTo>
                  <a:lnTo>
                    <a:pt x="46" y="635"/>
                  </a:lnTo>
                  <a:lnTo>
                    <a:pt x="44" y="635"/>
                  </a:lnTo>
                  <a:lnTo>
                    <a:pt x="44" y="633"/>
                  </a:lnTo>
                  <a:lnTo>
                    <a:pt x="42" y="633"/>
                  </a:lnTo>
                  <a:lnTo>
                    <a:pt x="38" y="631"/>
                  </a:lnTo>
                  <a:lnTo>
                    <a:pt x="36" y="631"/>
                  </a:lnTo>
                  <a:lnTo>
                    <a:pt x="34" y="629"/>
                  </a:lnTo>
                  <a:lnTo>
                    <a:pt x="32" y="627"/>
                  </a:lnTo>
                  <a:lnTo>
                    <a:pt x="32" y="625"/>
                  </a:lnTo>
                  <a:lnTo>
                    <a:pt x="30" y="623"/>
                  </a:lnTo>
                  <a:lnTo>
                    <a:pt x="30" y="621"/>
                  </a:lnTo>
                  <a:lnTo>
                    <a:pt x="28" y="619"/>
                  </a:lnTo>
                  <a:lnTo>
                    <a:pt x="28" y="617"/>
                  </a:lnTo>
                  <a:lnTo>
                    <a:pt x="30" y="615"/>
                  </a:lnTo>
                  <a:lnTo>
                    <a:pt x="32" y="613"/>
                  </a:lnTo>
                  <a:lnTo>
                    <a:pt x="32" y="613"/>
                  </a:lnTo>
                  <a:lnTo>
                    <a:pt x="36" y="609"/>
                  </a:lnTo>
                  <a:lnTo>
                    <a:pt x="36" y="607"/>
                  </a:lnTo>
                  <a:lnTo>
                    <a:pt x="34" y="605"/>
                  </a:lnTo>
                  <a:lnTo>
                    <a:pt x="34" y="603"/>
                  </a:lnTo>
                  <a:lnTo>
                    <a:pt x="32" y="603"/>
                  </a:lnTo>
                  <a:lnTo>
                    <a:pt x="32" y="599"/>
                  </a:lnTo>
                  <a:lnTo>
                    <a:pt x="30" y="597"/>
                  </a:lnTo>
                  <a:lnTo>
                    <a:pt x="30" y="595"/>
                  </a:lnTo>
                  <a:lnTo>
                    <a:pt x="30" y="593"/>
                  </a:lnTo>
                  <a:lnTo>
                    <a:pt x="28" y="593"/>
                  </a:lnTo>
                  <a:lnTo>
                    <a:pt x="28" y="591"/>
                  </a:lnTo>
                  <a:lnTo>
                    <a:pt x="26" y="591"/>
                  </a:lnTo>
                  <a:lnTo>
                    <a:pt x="24" y="589"/>
                  </a:lnTo>
                  <a:lnTo>
                    <a:pt x="24" y="587"/>
                  </a:lnTo>
                  <a:lnTo>
                    <a:pt x="22" y="587"/>
                  </a:lnTo>
                  <a:lnTo>
                    <a:pt x="20" y="585"/>
                  </a:lnTo>
                  <a:lnTo>
                    <a:pt x="18" y="583"/>
                  </a:lnTo>
                  <a:lnTo>
                    <a:pt x="16" y="583"/>
                  </a:lnTo>
                  <a:lnTo>
                    <a:pt x="14" y="581"/>
                  </a:lnTo>
                  <a:lnTo>
                    <a:pt x="2" y="571"/>
                  </a:lnTo>
                  <a:lnTo>
                    <a:pt x="0" y="569"/>
                  </a:lnTo>
                  <a:lnTo>
                    <a:pt x="66" y="515"/>
                  </a:lnTo>
                  <a:lnTo>
                    <a:pt x="154" y="429"/>
                  </a:lnTo>
                  <a:lnTo>
                    <a:pt x="166" y="417"/>
                  </a:lnTo>
                  <a:lnTo>
                    <a:pt x="208" y="373"/>
                  </a:lnTo>
                  <a:lnTo>
                    <a:pt x="282" y="305"/>
                  </a:lnTo>
                  <a:lnTo>
                    <a:pt x="418" y="181"/>
                  </a:lnTo>
                  <a:lnTo>
                    <a:pt x="440" y="162"/>
                  </a:lnTo>
                  <a:lnTo>
                    <a:pt x="486" y="122"/>
                  </a:lnTo>
                  <a:lnTo>
                    <a:pt x="516" y="92"/>
                  </a:lnTo>
                  <a:lnTo>
                    <a:pt x="548" y="42"/>
                  </a:lnTo>
                  <a:lnTo>
                    <a:pt x="550" y="42"/>
                  </a:lnTo>
                  <a:lnTo>
                    <a:pt x="576" y="4"/>
                  </a:lnTo>
                  <a:lnTo>
                    <a:pt x="670" y="0"/>
                  </a:lnTo>
                  <a:lnTo>
                    <a:pt x="708" y="0"/>
                  </a:lnTo>
                  <a:lnTo>
                    <a:pt x="714" y="4"/>
                  </a:lnTo>
                  <a:lnTo>
                    <a:pt x="720" y="10"/>
                  </a:lnTo>
                  <a:lnTo>
                    <a:pt x="724" y="10"/>
                  </a:lnTo>
                  <a:lnTo>
                    <a:pt x="728" y="12"/>
                  </a:lnTo>
                  <a:lnTo>
                    <a:pt x="734" y="14"/>
                  </a:lnTo>
                  <a:lnTo>
                    <a:pt x="738" y="16"/>
                  </a:lnTo>
                  <a:lnTo>
                    <a:pt x="744" y="16"/>
                  </a:lnTo>
                  <a:lnTo>
                    <a:pt x="750" y="16"/>
                  </a:lnTo>
                  <a:lnTo>
                    <a:pt x="754" y="16"/>
                  </a:lnTo>
                  <a:lnTo>
                    <a:pt x="760" y="18"/>
                  </a:lnTo>
                  <a:lnTo>
                    <a:pt x="764" y="18"/>
                  </a:lnTo>
                  <a:lnTo>
                    <a:pt x="772" y="18"/>
                  </a:lnTo>
                  <a:lnTo>
                    <a:pt x="776" y="18"/>
                  </a:lnTo>
                  <a:lnTo>
                    <a:pt x="780" y="22"/>
                  </a:lnTo>
                  <a:lnTo>
                    <a:pt x="782" y="24"/>
                  </a:lnTo>
                  <a:lnTo>
                    <a:pt x="784" y="26"/>
                  </a:lnTo>
                  <a:lnTo>
                    <a:pt x="790" y="30"/>
                  </a:lnTo>
                  <a:lnTo>
                    <a:pt x="792" y="32"/>
                  </a:lnTo>
                  <a:lnTo>
                    <a:pt x="798" y="32"/>
                  </a:lnTo>
                  <a:lnTo>
                    <a:pt x="800" y="34"/>
                  </a:lnTo>
                  <a:lnTo>
                    <a:pt x="812" y="34"/>
                  </a:lnTo>
                  <a:lnTo>
                    <a:pt x="820" y="36"/>
                  </a:lnTo>
                  <a:lnTo>
                    <a:pt x="826" y="40"/>
                  </a:lnTo>
                  <a:lnTo>
                    <a:pt x="830" y="44"/>
                  </a:lnTo>
                  <a:lnTo>
                    <a:pt x="834" y="48"/>
                  </a:lnTo>
                  <a:lnTo>
                    <a:pt x="838" y="52"/>
                  </a:lnTo>
                  <a:lnTo>
                    <a:pt x="840" y="54"/>
                  </a:lnTo>
                  <a:lnTo>
                    <a:pt x="840" y="58"/>
                  </a:lnTo>
                  <a:lnTo>
                    <a:pt x="840" y="64"/>
                  </a:lnTo>
                  <a:lnTo>
                    <a:pt x="838" y="68"/>
                  </a:lnTo>
                  <a:lnTo>
                    <a:pt x="836" y="74"/>
                  </a:lnTo>
                  <a:lnTo>
                    <a:pt x="834" y="78"/>
                  </a:lnTo>
                  <a:lnTo>
                    <a:pt x="832" y="84"/>
                  </a:lnTo>
                  <a:lnTo>
                    <a:pt x="832" y="88"/>
                  </a:lnTo>
                  <a:lnTo>
                    <a:pt x="832" y="92"/>
                  </a:lnTo>
                  <a:lnTo>
                    <a:pt x="832" y="96"/>
                  </a:lnTo>
                  <a:lnTo>
                    <a:pt x="834" y="98"/>
                  </a:lnTo>
                  <a:lnTo>
                    <a:pt x="836" y="104"/>
                  </a:lnTo>
                  <a:lnTo>
                    <a:pt x="838" y="108"/>
                  </a:lnTo>
                  <a:lnTo>
                    <a:pt x="840" y="112"/>
                  </a:lnTo>
                  <a:lnTo>
                    <a:pt x="842" y="116"/>
                  </a:lnTo>
                  <a:lnTo>
                    <a:pt x="824" y="233"/>
                  </a:lnTo>
                  <a:lnTo>
                    <a:pt x="824" y="255"/>
                  </a:lnTo>
                  <a:lnTo>
                    <a:pt x="824" y="297"/>
                  </a:lnTo>
                  <a:lnTo>
                    <a:pt x="824" y="305"/>
                  </a:lnTo>
                  <a:lnTo>
                    <a:pt x="832" y="317"/>
                  </a:lnTo>
                  <a:lnTo>
                    <a:pt x="838" y="325"/>
                  </a:lnTo>
                  <a:lnTo>
                    <a:pt x="870" y="359"/>
                  </a:lnTo>
                  <a:lnTo>
                    <a:pt x="884" y="377"/>
                  </a:lnTo>
                  <a:lnTo>
                    <a:pt x="884" y="381"/>
                  </a:lnTo>
                  <a:lnTo>
                    <a:pt x="882" y="385"/>
                  </a:lnTo>
                  <a:lnTo>
                    <a:pt x="882" y="389"/>
                  </a:lnTo>
                  <a:lnTo>
                    <a:pt x="880" y="395"/>
                  </a:lnTo>
                  <a:lnTo>
                    <a:pt x="880" y="399"/>
                  </a:lnTo>
                  <a:lnTo>
                    <a:pt x="882" y="403"/>
                  </a:lnTo>
                  <a:lnTo>
                    <a:pt x="886" y="403"/>
                  </a:lnTo>
                  <a:lnTo>
                    <a:pt x="890" y="405"/>
                  </a:lnTo>
                  <a:lnTo>
                    <a:pt x="892" y="407"/>
                  </a:lnTo>
                  <a:lnTo>
                    <a:pt x="892" y="409"/>
                  </a:lnTo>
                  <a:lnTo>
                    <a:pt x="890" y="411"/>
                  </a:lnTo>
                  <a:lnTo>
                    <a:pt x="888" y="413"/>
                  </a:lnTo>
                  <a:lnTo>
                    <a:pt x="886" y="415"/>
                  </a:lnTo>
                  <a:lnTo>
                    <a:pt x="884" y="417"/>
                  </a:lnTo>
                  <a:lnTo>
                    <a:pt x="882" y="417"/>
                  </a:lnTo>
                  <a:lnTo>
                    <a:pt x="882" y="419"/>
                  </a:lnTo>
                  <a:lnTo>
                    <a:pt x="882" y="421"/>
                  </a:lnTo>
                  <a:lnTo>
                    <a:pt x="884" y="421"/>
                  </a:lnTo>
                  <a:lnTo>
                    <a:pt x="884" y="425"/>
                  </a:lnTo>
                  <a:lnTo>
                    <a:pt x="882" y="427"/>
                  </a:lnTo>
                  <a:lnTo>
                    <a:pt x="882" y="429"/>
                  </a:lnTo>
                  <a:lnTo>
                    <a:pt x="880" y="433"/>
                  </a:lnTo>
                  <a:lnTo>
                    <a:pt x="880" y="435"/>
                  </a:lnTo>
                  <a:lnTo>
                    <a:pt x="882" y="437"/>
                  </a:lnTo>
                  <a:lnTo>
                    <a:pt x="884" y="439"/>
                  </a:lnTo>
                  <a:lnTo>
                    <a:pt x="886" y="443"/>
                  </a:lnTo>
                  <a:lnTo>
                    <a:pt x="888" y="445"/>
                  </a:lnTo>
                  <a:lnTo>
                    <a:pt x="888" y="447"/>
                  </a:lnTo>
                  <a:lnTo>
                    <a:pt x="888" y="455"/>
                  </a:lnTo>
                  <a:lnTo>
                    <a:pt x="886" y="461"/>
                  </a:lnTo>
                  <a:lnTo>
                    <a:pt x="884" y="465"/>
                  </a:lnTo>
                  <a:lnTo>
                    <a:pt x="882" y="467"/>
                  </a:lnTo>
                  <a:lnTo>
                    <a:pt x="880" y="469"/>
                  </a:lnTo>
                  <a:lnTo>
                    <a:pt x="878" y="473"/>
                  </a:lnTo>
                  <a:lnTo>
                    <a:pt x="878" y="477"/>
                  </a:lnTo>
                  <a:lnTo>
                    <a:pt x="878" y="481"/>
                  </a:lnTo>
                  <a:lnTo>
                    <a:pt x="878" y="479"/>
                  </a:lnTo>
                  <a:lnTo>
                    <a:pt x="878" y="481"/>
                  </a:lnTo>
                  <a:lnTo>
                    <a:pt x="878" y="483"/>
                  </a:lnTo>
                  <a:lnTo>
                    <a:pt x="878" y="483"/>
                  </a:lnTo>
                  <a:lnTo>
                    <a:pt x="876" y="487"/>
                  </a:lnTo>
                  <a:lnTo>
                    <a:pt x="876" y="491"/>
                  </a:lnTo>
                  <a:lnTo>
                    <a:pt x="874" y="497"/>
                  </a:lnTo>
                  <a:lnTo>
                    <a:pt x="874" y="507"/>
                  </a:lnTo>
                  <a:lnTo>
                    <a:pt x="872" y="511"/>
                  </a:lnTo>
                  <a:lnTo>
                    <a:pt x="872" y="513"/>
                  </a:lnTo>
                  <a:lnTo>
                    <a:pt x="872" y="515"/>
                  </a:lnTo>
                  <a:lnTo>
                    <a:pt x="872" y="517"/>
                  </a:lnTo>
                  <a:lnTo>
                    <a:pt x="874" y="517"/>
                  </a:lnTo>
                  <a:lnTo>
                    <a:pt x="872" y="523"/>
                  </a:lnTo>
                  <a:lnTo>
                    <a:pt x="874" y="527"/>
                  </a:lnTo>
                  <a:lnTo>
                    <a:pt x="874" y="531"/>
                  </a:lnTo>
                  <a:lnTo>
                    <a:pt x="874" y="535"/>
                  </a:lnTo>
                  <a:lnTo>
                    <a:pt x="874" y="539"/>
                  </a:lnTo>
                  <a:lnTo>
                    <a:pt x="876" y="545"/>
                  </a:lnTo>
                  <a:lnTo>
                    <a:pt x="876" y="547"/>
                  </a:lnTo>
                  <a:lnTo>
                    <a:pt x="876" y="551"/>
                  </a:lnTo>
                  <a:lnTo>
                    <a:pt x="874" y="555"/>
                  </a:lnTo>
                  <a:lnTo>
                    <a:pt x="876" y="559"/>
                  </a:lnTo>
                  <a:lnTo>
                    <a:pt x="876" y="563"/>
                  </a:lnTo>
                  <a:lnTo>
                    <a:pt x="876" y="565"/>
                  </a:lnTo>
                  <a:lnTo>
                    <a:pt x="876" y="567"/>
                  </a:lnTo>
                  <a:lnTo>
                    <a:pt x="876" y="571"/>
                  </a:lnTo>
                  <a:lnTo>
                    <a:pt x="874" y="577"/>
                  </a:lnTo>
                  <a:lnTo>
                    <a:pt x="876" y="585"/>
                  </a:lnTo>
                  <a:lnTo>
                    <a:pt x="876" y="589"/>
                  </a:lnTo>
                  <a:lnTo>
                    <a:pt x="876" y="595"/>
                  </a:lnTo>
                  <a:lnTo>
                    <a:pt x="876" y="597"/>
                  </a:lnTo>
                  <a:lnTo>
                    <a:pt x="876" y="599"/>
                  </a:lnTo>
                  <a:lnTo>
                    <a:pt x="878" y="603"/>
                  </a:lnTo>
                  <a:lnTo>
                    <a:pt x="878" y="607"/>
                  </a:lnTo>
                  <a:lnTo>
                    <a:pt x="878" y="611"/>
                  </a:lnTo>
                  <a:lnTo>
                    <a:pt x="876" y="615"/>
                  </a:lnTo>
                  <a:lnTo>
                    <a:pt x="870" y="623"/>
                  </a:lnTo>
                  <a:lnTo>
                    <a:pt x="866" y="629"/>
                  </a:lnTo>
                  <a:lnTo>
                    <a:pt x="864" y="635"/>
                  </a:lnTo>
                  <a:lnTo>
                    <a:pt x="860" y="643"/>
                  </a:lnTo>
                  <a:lnTo>
                    <a:pt x="858" y="647"/>
                  </a:lnTo>
                  <a:lnTo>
                    <a:pt x="858" y="649"/>
                  </a:lnTo>
                  <a:lnTo>
                    <a:pt x="856" y="653"/>
                  </a:lnTo>
                  <a:lnTo>
                    <a:pt x="854" y="657"/>
                  </a:lnTo>
                  <a:lnTo>
                    <a:pt x="848" y="665"/>
                  </a:lnTo>
                  <a:lnTo>
                    <a:pt x="846" y="667"/>
                  </a:lnTo>
                  <a:lnTo>
                    <a:pt x="846" y="669"/>
                  </a:lnTo>
                  <a:lnTo>
                    <a:pt x="846" y="671"/>
                  </a:lnTo>
                  <a:lnTo>
                    <a:pt x="848" y="673"/>
                  </a:lnTo>
                  <a:lnTo>
                    <a:pt x="848" y="675"/>
                  </a:lnTo>
                  <a:lnTo>
                    <a:pt x="848" y="677"/>
                  </a:lnTo>
                  <a:lnTo>
                    <a:pt x="846" y="681"/>
                  </a:lnTo>
                  <a:lnTo>
                    <a:pt x="844" y="685"/>
                  </a:lnTo>
                  <a:lnTo>
                    <a:pt x="844" y="687"/>
                  </a:lnTo>
                  <a:lnTo>
                    <a:pt x="842" y="691"/>
                  </a:lnTo>
                  <a:lnTo>
                    <a:pt x="842" y="695"/>
                  </a:lnTo>
                  <a:lnTo>
                    <a:pt x="842" y="699"/>
                  </a:lnTo>
                  <a:lnTo>
                    <a:pt x="842" y="701"/>
                  </a:lnTo>
                  <a:lnTo>
                    <a:pt x="842" y="705"/>
                  </a:lnTo>
                  <a:lnTo>
                    <a:pt x="842" y="707"/>
                  </a:lnTo>
                  <a:lnTo>
                    <a:pt x="842" y="709"/>
                  </a:lnTo>
                  <a:lnTo>
                    <a:pt x="842" y="711"/>
                  </a:lnTo>
                  <a:lnTo>
                    <a:pt x="844" y="713"/>
                  </a:lnTo>
                  <a:lnTo>
                    <a:pt x="846" y="719"/>
                  </a:lnTo>
                  <a:lnTo>
                    <a:pt x="848" y="719"/>
                  </a:lnTo>
                  <a:lnTo>
                    <a:pt x="846" y="723"/>
                  </a:lnTo>
                  <a:lnTo>
                    <a:pt x="844" y="729"/>
                  </a:lnTo>
                  <a:lnTo>
                    <a:pt x="844" y="731"/>
                  </a:lnTo>
                  <a:lnTo>
                    <a:pt x="844" y="733"/>
                  </a:lnTo>
                  <a:lnTo>
                    <a:pt x="844" y="735"/>
                  </a:lnTo>
                  <a:lnTo>
                    <a:pt x="846" y="735"/>
                  </a:lnTo>
                  <a:lnTo>
                    <a:pt x="846" y="739"/>
                  </a:lnTo>
                  <a:lnTo>
                    <a:pt x="846" y="743"/>
                  </a:lnTo>
                  <a:lnTo>
                    <a:pt x="844" y="745"/>
                  </a:lnTo>
                  <a:lnTo>
                    <a:pt x="844" y="747"/>
                  </a:lnTo>
                  <a:lnTo>
                    <a:pt x="844" y="749"/>
                  </a:lnTo>
                  <a:lnTo>
                    <a:pt x="844" y="751"/>
                  </a:lnTo>
                  <a:lnTo>
                    <a:pt x="844" y="755"/>
                  </a:lnTo>
                  <a:lnTo>
                    <a:pt x="844" y="757"/>
                  </a:lnTo>
                  <a:lnTo>
                    <a:pt x="842" y="757"/>
                  </a:lnTo>
                  <a:lnTo>
                    <a:pt x="842" y="761"/>
                  </a:lnTo>
                  <a:lnTo>
                    <a:pt x="842" y="763"/>
                  </a:lnTo>
                  <a:lnTo>
                    <a:pt x="842" y="765"/>
                  </a:lnTo>
                  <a:lnTo>
                    <a:pt x="842" y="767"/>
                  </a:lnTo>
                  <a:lnTo>
                    <a:pt x="842" y="769"/>
                  </a:lnTo>
                  <a:lnTo>
                    <a:pt x="842" y="771"/>
                  </a:lnTo>
                  <a:lnTo>
                    <a:pt x="842" y="773"/>
                  </a:lnTo>
                  <a:lnTo>
                    <a:pt x="840" y="775"/>
                  </a:lnTo>
                  <a:lnTo>
                    <a:pt x="838" y="777"/>
                  </a:lnTo>
                  <a:lnTo>
                    <a:pt x="836" y="781"/>
                  </a:lnTo>
                  <a:lnTo>
                    <a:pt x="834" y="787"/>
                  </a:lnTo>
                  <a:lnTo>
                    <a:pt x="832" y="791"/>
                  </a:lnTo>
                  <a:lnTo>
                    <a:pt x="832" y="795"/>
                  </a:lnTo>
                  <a:lnTo>
                    <a:pt x="834" y="799"/>
                  </a:lnTo>
                  <a:lnTo>
                    <a:pt x="834" y="801"/>
                  </a:lnTo>
                  <a:lnTo>
                    <a:pt x="834" y="803"/>
                  </a:lnTo>
                  <a:lnTo>
                    <a:pt x="834" y="805"/>
                  </a:lnTo>
                  <a:lnTo>
                    <a:pt x="834" y="805"/>
                  </a:lnTo>
                  <a:lnTo>
                    <a:pt x="834" y="807"/>
                  </a:lnTo>
                  <a:lnTo>
                    <a:pt x="834" y="809"/>
                  </a:lnTo>
                  <a:lnTo>
                    <a:pt x="836" y="809"/>
                  </a:lnTo>
                  <a:lnTo>
                    <a:pt x="836" y="813"/>
                  </a:lnTo>
                  <a:lnTo>
                    <a:pt x="836" y="817"/>
                  </a:lnTo>
                  <a:lnTo>
                    <a:pt x="834" y="821"/>
                  </a:lnTo>
                  <a:lnTo>
                    <a:pt x="834" y="825"/>
                  </a:lnTo>
                  <a:lnTo>
                    <a:pt x="834" y="829"/>
                  </a:lnTo>
                  <a:lnTo>
                    <a:pt x="832" y="831"/>
                  </a:lnTo>
                  <a:lnTo>
                    <a:pt x="832" y="835"/>
                  </a:lnTo>
                  <a:lnTo>
                    <a:pt x="834" y="841"/>
                  </a:lnTo>
                  <a:lnTo>
                    <a:pt x="834" y="843"/>
                  </a:lnTo>
                  <a:lnTo>
                    <a:pt x="836" y="847"/>
                  </a:lnTo>
                  <a:lnTo>
                    <a:pt x="838" y="849"/>
                  </a:lnTo>
                  <a:lnTo>
                    <a:pt x="840" y="853"/>
                  </a:lnTo>
                  <a:lnTo>
                    <a:pt x="844" y="853"/>
                  </a:lnTo>
                  <a:lnTo>
                    <a:pt x="844" y="853"/>
                  </a:lnTo>
                  <a:lnTo>
                    <a:pt x="846" y="853"/>
                  </a:lnTo>
                  <a:lnTo>
                    <a:pt x="850" y="855"/>
                  </a:lnTo>
                  <a:lnTo>
                    <a:pt x="852" y="855"/>
                  </a:lnTo>
                  <a:lnTo>
                    <a:pt x="854" y="859"/>
                  </a:lnTo>
                  <a:lnTo>
                    <a:pt x="858" y="861"/>
                  </a:lnTo>
                  <a:lnTo>
                    <a:pt x="860" y="863"/>
                  </a:lnTo>
                  <a:lnTo>
                    <a:pt x="862" y="865"/>
                  </a:lnTo>
                  <a:lnTo>
                    <a:pt x="864" y="867"/>
                  </a:lnTo>
                  <a:lnTo>
                    <a:pt x="864" y="869"/>
                  </a:lnTo>
                  <a:lnTo>
                    <a:pt x="866" y="869"/>
                  </a:lnTo>
                  <a:lnTo>
                    <a:pt x="868" y="871"/>
                  </a:lnTo>
                  <a:lnTo>
                    <a:pt x="870" y="871"/>
                  </a:lnTo>
                  <a:lnTo>
                    <a:pt x="870" y="873"/>
                  </a:lnTo>
                  <a:lnTo>
                    <a:pt x="870" y="875"/>
                  </a:lnTo>
                  <a:lnTo>
                    <a:pt x="870" y="877"/>
                  </a:lnTo>
                  <a:lnTo>
                    <a:pt x="868" y="877"/>
                  </a:lnTo>
                  <a:lnTo>
                    <a:pt x="868" y="879"/>
                  </a:lnTo>
                  <a:lnTo>
                    <a:pt x="866" y="883"/>
                  </a:lnTo>
                  <a:lnTo>
                    <a:pt x="864" y="885"/>
                  </a:lnTo>
                  <a:lnTo>
                    <a:pt x="862" y="889"/>
                  </a:lnTo>
                  <a:lnTo>
                    <a:pt x="862" y="891"/>
                  </a:lnTo>
                  <a:lnTo>
                    <a:pt x="862" y="893"/>
                  </a:lnTo>
                  <a:lnTo>
                    <a:pt x="864" y="893"/>
                  </a:lnTo>
                  <a:lnTo>
                    <a:pt x="866" y="895"/>
                  </a:lnTo>
                  <a:lnTo>
                    <a:pt x="868" y="897"/>
                  </a:lnTo>
                  <a:lnTo>
                    <a:pt x="870" y="899"/>
                  </a:lnTo>
                  <a:lnTo>
                    <a:pt x="872" y="899"/>
                  </a:lnTo>
                  <a:lnTo>
                    <a:pt x="874" y="901"/>
                  </a:lnTo>
                  <a:lnTo>
                    <a:pt x="876" y="901"/>
                  </a:lnTo>
                  <a:lnTo>
                    <a:pt x="876" y="899"/>
                  </a:lnTo>
                  <a:lnTo>
                    <a:pt x="878" y="899"/>
                  </a:lnTo>
                  <a:lnTo>
                    <a:pt x="878" y="897"/>
                  </a:lnTo>
                  <a:lnTo>
                    <a:pt x="880" y="895"/>
                  </a:lnTo>
                  <a:lnTo>
                    <a:pt x="880" y="891"/>
                  </a:lnTo>
                  <a:lnTo>
                    <a:pt x="880" y="889"/>
                  </a:lnTo>
                  <a:lnTo>
                    <a:pt x="880" y="887"/>
                  </a:lnTo>
                  <a:lnTo>
                    <a:pt x="880" y="885"/>
                  </a:lnTo>
                  <a:lnTo>
                    <a:pt x="880" y="883"/>
                  </a:lnTo>
                  <a:lnTo>
                    <a:pt x="880" y="881"/>
                  </a:lnTo>
                  <a:lnTo>
                    <a:pt x="878" y="879"/>
                  </a:lnTo>
                  <a:lnTo>
                    <a:pt x="878" y="877"/>
                  </a:lnTo>
                  <a:lnTo>
                    <a:pt x="878" y="875"/>
                  </a:lnTo>
                  <a:lnTo>
                    <a:pt x="876" y="875"/>
                  </a:lnTo>
                  <a:lnTo>
                    <a:pt x="876" y="873"/>
                  </a:lnTo>
                  <a:lnTo>
                    <a:pt x="876" y="871"/>
                  </a:lnTo>
                  <a:lnTo>
                    <a:pt x="878" y="871"/>
                  </a:lnTo>
                  <a:lnTo>
                    <a:pt x="876" y="869"/>
                  </a:lnTo>
                  <a:lnTo>
                    <a:pt x="874" y="869"/>
                  </a:lnTo>
                  <a:lnTo>
                    <a:pt x="874" y="867"/>
                  </a:lnTo>
                  <a:lnTo>
                    <a:pt x="876" y="867"/>
                  </a:lnTo>
                  <a:lnTo>
                    <a:pt x="876" y="865"/>
                  </a:lnTo>
                  <a:lnTo>
                    <a:pt x="878" y="865"/>
                  </a:lnTo>
                  <a:lnTo>
                    <a:pt x="878" y="865"/>
                  </a:lnTo>
                  <a:lnTo>
                    <a:pt x="880" y="867"/>
                  </a:lnTo>
                  <a:lnTo>
                    <a:pt x="880" y="869"/>
                  </a:lnTo>
                  <a:lnTo>
                    <a:pt x="882" y="873"/>
                  </a:lnTo>
                  <a:lnTo>
                    <a:pt x="884" y="877"/>
                  </a:lnTo>
                  <a:lnTo>
                    <a:pt x="884" y="881"/>
                  </a:lnTo>
                  <a:lnTo>
                    <a:pt x="884" y="883"/>
                  </a:lnTo>
                  <a:lnTo>
                    <a:pt x="884" y="889"/>
                  </a:lnTo>
                  <a:lnTo>
                    <a:pt x="884" y="891"/>
                  </a:lnTo>
                  <a:lnTo>
                    <a:pt x="886" y="893"/>
                  </a:lnTo>
                  <a:lnTo>
                    <a:pt x="884" y="897"/>
                  </a:lnTo>
                  <a:lnTo>
                    <a:pt x="886" y="899"/>
                  </a:lnTo>
                  <a:lnTo>
                    <a:pt x="886" y="901"/>
                  </a:lnTo>
                  <a:lnTo>
                    <a:pt x="886" y="901"/>
                  </a:lnTo>
                  <a:lnTo>
                    <a:pt x="886" y="903"/>
                  </a:lnTo>
                  <a:lnTo>
                    <a:pt x="884" y="907"/>
                  </a:lnTo>
                  <a:lnTo>
                    <a:pt x="884" y="911"/>
                  </a:lnTo>
                  <a:lnTo>
                    <a:pt x="882" y="915"/>
                  </a:lnTo>
                  <a:lnTo>
                    <a:pt x="882" y="917"/>
                  </a:lnTo>
                  <a:lnTo>
                    <a:pt x="882" y="921"/>
                  </a:lnTo>
                  <a:lnTo>
                    <a:pt x="880" y="925"/>
                  </a:lnTo>
                  <a:lnTo>
                    <a:pt x="880" y="927"/>
                  </a:lnTo>
                  <a:lnTo>
                    <a:pt x="880" y="931"/>
                  </a:lnTo>
                  <a:lnTo>
                    <a:pt x="880" y="935"/>
                  </a:lnTo>
                  <a:lnTo>
                    <a:pt x="880" y="937"/>
                  </a:lnTo>
                  <a:lnTo>
                    <a:pt x="882" y="939"/>
                  </a:lnTo>
                  <a:lnTo>
                    <a:pt x="882" y="941"/>
                  </a:lnTo>
                  <a:lnTo>
                    <a:pt x="882" y="943"/>
                  </a:lnTo>
                  <a:lnTo>
                    <a:pt x="882" y="949"/>
                  </a:lnTo>
                  <a:lnTo>
                    <a:pt x="882" y="951"/>
                  </a:lnTo>
                  <a:lnTo>
                    <a:pt x="882" y="953"/>
                  </a:lnTo>
                  <a:lnTo>
                    <a:pt x="882" y="955"/>
                  </a:lnTo>
                  <a:lnTo>
                    <a:pt x="882" y="957"/>
                  </a:lnTo>
                  <a:lnTo>
                    <a:pt x="884" y="961"/>
                  </a:lnTo>
                  <a:lnTo>
                    <a:pt x="884" y="963"/>
                  </a:lnTo>
                  <a:lnTo>
                    <a:pt x="886" y="965"/>
                  </a:lnTo>
                  <a:lnTo>
                    <a:pt x="886" y="967"/>
                  </a:lnTo>
                  <a:lnTo>
                    <a:pt x="888" y="967"/>
                  </a:lnTo>
                  <a:lnTo>
                    <a:pt x="890" y="967"/>
                  </a:lnTo>
                  <a:lnTo>
                    <a:pt x="894" y="967"/>
                  </a:lnTo>
                  <a:lnTo>
                    <a:pt x="896" y="969"/>
                  </a:lnTo>
                  <a:lnTo>
                    <a:pt x="900" y="971"/>
                  </a:lnTo>
                  <a:lnTo>
                    <a:pt x="904" y="973"/>
                  </a:lnTo>
                  <a:lnTo>
                    <a:pt x="906" y="975"/>
                  </a:lnTo>
                  <a:lnTo>
                    <a:pt x="910" y="977"/>
                  </a:lnTo>
                  <a:lnTo>
                    <a:pt x="912" y="979"/>
                  </a:lnTo>
                  <a:lnTo>
                    <a:pt x="914" y="981"/>
                  </a:lnTo>
                  <a:lnTo>
                    <a:pt x="916" y="983"/>
                  </a:lnTo>
                  <a:lnTo>
                    <a:pt x="918" y="987"/>
                  </a:lnTo>
                  <a:lnTo>
                    <a:pt x="920" y="991"/>
                  </a:lnTo>
                  <a:lnTo>
                    <a:pt x="924" y="997"/>
                  </a:lnTo>
                  <a:lnTo>
                    <a:pt x="926" y="999"/>
                  </a:lnTo>
                  <a:lnTo>
                    <a:pt x="926" y="1001"/>
                  </a:lnTo>
                  <a:lnTo>
                    <a:pt x="926" y="1003"/>
                  </a:lnTo>
                  <a:lnTo>
                    <a:pt x="928" y="1005"/>
                  </a:lnTo>
                  <a:lnTo>
                    <a:pt x="930" y="1005"/>
                  </a:lnTo>
                  <a:lnTo>
                    <a:pt x="932" y="1007"/>
                  </a:lnTo>
                  <a:lnTo>
                    <a:pt x="936" y="1007"/>
                  </a:lnTo>
                  <a:lnTo>
                    <a:pt x="940" y="1009"/>
                  </a:lnTo>
                  <a:lnTo>
                    <a:pt x="942" y="1012"/>
                  </a:lnTo>
                  <a:lnTo>
                    <a:pt x="944" y="1014"/>
                  </a:lnTo>
                  <a:lnTo>
                    <a:pt x="946" y="1014"/>
                  </a:lnTo>
                  <a:lnTo>
                    <a:pt x="948" y="1016"/>
                  </a:lnTo>
                  <a:lnTo>
                    <a:pt x="950" y="1016"/>
                  </a:lnTo>
                  <a:lnTo>
                    <a:pt x="954" y="1016"/>
                  </a:lnTo>
                  <a:lnTo>
                    <a:pt x="956" y="1018"/>
                  </a:lnTo>
                  <a:lnTo>
                    <a:pt x="958" y="1018"/>
                  </a:lnTo>
                  <a:lnTo>
                    <a:pt x="960" y="1018"/>
                  </a:lnTo>
                  <a:lnTo>
                    <a:pt x="962" y="1018"/>
                  </a:lnTo>
                  <a:lnTo>
                    <a:pt x="966" y="1020"/>
                  </a:lnTo>
                  <a:lnTo>
                    <a:pt x="968" y="1020"/>
                  </a:lnTo>
                  <a:lnTo>
                    <a:pt x="970" y="1022"/>
                  </a:lnTo>
                  <a:lnTo>
                    <a:pt x="972" y="1024"/>
                  </a:lnTo>
                  <a:lnTo>
                    <a:pt x="974" y="1024"/>
                  </a:lnTo>
                  <a:lnTo>
                    <a:pt x="976" y="1026"/>
                  </a:lnTo>
                  <a:lnTo>
                    <a:pt x="978" y="1026"/>
                  </a:lnTo>
                  <a:lnTo>
                    <a:pt x="980" y="1024"/>
                  </a:lnTo>
                  <a:lnTo>
                    <a:pt x="980" y="1022"/>
                  </a:lnTo>
                  <a:lnTo>
                    <a:pt x="978" y="1020"/>
                  </a:lnTo>
                  <a:lnTo>
                    <a:pt x="978" y="1018"/>
                  </a:lnTo>
                  <a:lnTo>
                    <a:pt x="980" y="1018"/>
                  </a:lnTo>
                  <a:lnTo>
                    <a:pt x="982" y="1018"/>
                  </a:lnTo>
                  <a:lnTo>
                    <a:pt x="982" y="1020"/>
                  </a:lnTo>
                  <a:lnTo>
                    <a:pt x="984" y="1022"/>
                  </a:lnTo>
                  <a:lnTo>
                    <a:pt x="984" y="1024"/>
                  </a:lnTo>
                  <a:lnTo>
                    <a:pt x="984" y="1028"/>
                  </a:lnTo>
                  <a:lnTo>
                    <a:pt x="982" y="1032"/>
                  </a:lnTo>
                  <a:lnTo>
                    <a:pt x="982" y="1038"/>
                  </a:lnTo>
                  <a:lnTo>
                    <a:pt x="980" y="1042"/>
                  </a:lnTo>
                  <a:lnTo>
                    <a:pt x="978" y="1044"/>
                  </a:lnTo>
                  <a:lnTo>
                    <a:pt x="978" y="1046"/>
                  </a:lnTo>
                  <a:lnTo>
                    <a:pt x="978" y="1050"/>
                  </a:lnTo>
                  <a:lnTo>
                    <a:pt x="980" y="1054"/>
                  </a:lnTo>
                  <a:lnTo>
                    <a:pt x="982" y="1056"/>
                  </a:lnTo>
                  <a:lnTo>
                    <a:pt x="982" y="1060"/>
                  </a:lnTo>
                  <a:lnTo>
                    <a:pt x="982" y="1066"/>
                  </a:lnTo>
                  <a:lnTo>
                    <a:pt x="982" y="1068"/>
                  </a:lnTo>
                  <a:lnTo>
                    <a:pt x="982" y="1072"/>
                  </a:lnTo>
                  <a:lnTo>
                    <a:pt x="982" y="1074"/>
                  </a:lnTo>
                  <a:lnTo>
                    <a:pt x="982" y="1078"/>
                  </a:lnTo>
                  <a:lnTo>
                    <a:pt x="984" y="1080"/>
                  </a:lnTo>
                  <a:lnTo>
                    <a:pt x="982" y="1082"/>
                  </a:lnTo>
                  <a:lnTo>
                    <a:pt x="982" y="1084"/>
                  </a:lnTo>
                  <a:lnTo>
                    <a:pt x="980" y="1084"/>
                  </a:lnTo>
                  <a:lnTo>
                    <a:pt x="978" y="1086"/>
                  </a:lnTo>
                  <a:lnTo>
                    <a:pt x="978" y="1090"/>
                  </a:lnTo>
                  <a:lnTo>
                    <a:pt x="978" y="1094"/>
                  </a:lnTo>
                  <a:lnTo>
                    <a:pt x="980" y="1096"/>
                  </a:lnTo>
                  <a:lnTo>
                    <a:pt x="980" y="1098"/>
                  </a:lnTo>
                  <a:lnTo>
                    <a:pt x="978" y="1100"/>
                  </a:lnTo>
                  <a:lnTo>
                    <a:pt x="978" y="1104"/>
                  </a:lnTo>
                  <a:lnTo>
                    <a:pt x="976" y="1108"/>
                  </a:lnTo>
                  <a:lnTo>
                    <a:pt x="976" y="1112"/>
                  </a:lnTo>
                  <a:lnTo>
                    <a:pt x="974" y="1114"/>
                  </a:lnTo>
                  <a:lnTo>
                    <a:pt x="974" y="1116"/>
                  </a:lnTo>
                  <a:lnTo>
                    <a:pt x="972" y="1120"/>
                  </a:lnTo>
                  <a:lnTo>
                    <a:pt x="972" y="1122"/>
                  </a:lnTo>
                  <a:lnTo>
                    <a:pt x="972" y="1126"/>
                  </a:lnTo>
                  <a:lnTo>
                    <a:pt x="972" y="1128"/>
                  </a:lnTo>
                  <a:lnTo>
                    <a:pt x="974" y="1130"/>
                  </a:lnTo>
                  <a:lnTo>
                    <a:pt x="974" y="1130"/>
                  </a:lnTo>
                  <a:lnTo>
                    <a:pt x="974" y="1134"/>
                  </a:lnTo>
                  <a:lnTo>
                    <a:pt x="976" y="1134"/>
                  </a:lnTo>
                  <a:lnTo>
                    <a:pt x="978" y="1134"/>
                  </a:lnTo>
                  <a:lnTo>
                    <a:pt x="984" y="1134"/>
                  </a:lnTo>
                  <a:lnTo>
                    <a:pt x="986" y="1134"/>
                  </a:lnTo>
                  <a:lnTo>
                    <a:pt x="990" y="1134"/>
                  </a:lnTo>
                  <a:lnTo>
                    <a:pt x="992" y="1134"/>
                  </a:lnTo>
                  <a:lnTo>
                    <a:pt x="996" y="1134"/>
                  </a:lnTo>
                  <a:lnTo>
                    <a:pt x="1000" y="1134"/>
                  </a:lnTo>
                  <a:lnTo>
                    <a:pt x="1004" y="1134"/>
                  </a:lnTo>
                  <a:lnTo>
                    <a:pt x="1008" y="1136"/>
                  </a:lnTo>
                  <a:lnTo>
                    <a:pt x="1012" y="1136"/>
                  </a:lnTo>
                  <a:lnTo>
                    <a:pt x="1016" y="1138"/>
                  </a:lnTo>
                  <a:lnTo>
                    <a:pt x="1018" y="1140"/>
                  </a:lnTo>
                  <a:lnTo>
                    <a:pt x="1020" y="1138"/>
                  </a:lnTo>
                  <a:lnTo>
                    <a:pt x="1022" y="1138"/>
                  </a:lnTo>
                  <a:lnTo>
                    <a:pt x="1022" y="1140"/>
                  </a:lnTo>
                  <a:lnTo>
                    <a:pt x="1026" y="1142"/>
                  </a:lnTo>
                  <a:lnTo>
                    <a:pt x="1028" y="1142"/>
                  </a:lnTo>
                  <a:lnTo>
                    <a:pt x="1032" y="1140"/>
                  </a:lnTo>
                  <a:lnTo>
                    <a:pt x="1030" y="1136"/>
                  </a:lnTo>
                  <a:lnTo>
                    <a:pt x="1030" y="1134"/>
                  </a:lnTo>
                  <a:lnTo>
                    <a:pt x="1032" y="1138"/>
                  </a:lnTo>
                  <a:lnTo>
                    <a:pt x="1032" y="1140"/>
                  </a:lnTo>
                  <a:lnTo>
                    <a:pt x="1034" y="1144"/>
                  </a:lnTo>
                  <a:lnTo>
                    <a:pt x="1034" y="1150"/>
                  </a:lnTo>
                  <a:lnTo>
                    <a:pt x="1036" y="1154"/>
                  </a:lnTo>
                  <a:lnTo>
                    <a:pt x="1038" y="1160"/>
                  </a:lnTo>
                  <a:lnTo>
                    <a:pt x="1044" y="1168"/>
                  </a:lnTo>
                  <a:lnTo>
                    <a:pt x="1048" y="1170"/>
                  </a:lnTo>
                  <a:lnTo>
                    <a:pt x="1050" y="1170"/>
                  </a:lnTo>
                  <a:lnTo>
                    <a:pt x="1054" y="1172"/>
                  </a:lnTo>
                  <a:lnTo>
                    <a:pt x="1058" y="1174"/>
                  </a:lnTo>
                  <a:lnTo>
                    <a:pt x="1060" y="1176"/>
                  </a:lnTo>
                  <a:lnTo>
                    <a:pt x="1064" y="1178"/>
                  </a:lnTo>
                  <a:lnTo>
                    <a:pt x="1068" y="1178"/>
                  </a:lnTo>
                  <a:lnTo>
                    <a:pt x="1070" y="1180"/>
                  </a:lnTo>
                  <a:lnTo>
                    <a:pt x="1074" y="1182"/>
                  </a:lnTo>
                  <a:lnTo>
                    <a:pt x="1078" y="1182"/>
                  </a:lnTo>
                  <a:lnTo>
                    <a:pt x="1080" y="1186"/>
                  </a:lnTo>
                  <a:lnTo>
                    <a:pt x="1082" y="1188"/>
                  </a:lnTo>
                  <a:lnTo>
                    <a:pt x="1086" y="1190"/>
                  </a:lnTo>
                  <a:lnTo>
                    <a:pt x="1090" y="1194"/>
                  </a:lnTo>
                  <a:lnTo>
                    <a:pt x="1090" y="1198"/>
                  </a:lnTo>
                  <a:lnTo>
                    <a:pt x="1090" y="1200"/>
                  </a:lnTo>
                  <a:lnTo>
                    <a:pt x="1092" y="1204"/>
                  </a:lnTo>
                  <a:lnTo>
                    <a:pt x="1094" y="1208"/>
                  </a:lnTo>
                  <a:lnTo>
                    <a:pt x="1096" y="1214"/>
                  </a:lnTo>
                  <a:lnTo>
                    <a:pt x="1098" y="1216"/>
                  </a:lnTo>
                  <a:lnTo>
                    <a:pt x="1100" y="1218"/>
                  </a:lnTo>
                  <a:lnTo>
                    <a:pt x="1100" y="1220"/>
                  </a:lnTo>
                  <a:lnTo>
                    <a:pt x="1102" y="1222"/>
                  </a:lnTo>
                  <a:lnTo>
                    <a:pt x="1104" y="1224"/>
                  </a:lnTo>
                  <a:lnTo>
                    <a:pt x="1104" y="1226"/>
                  </a:lnTo>
                  <a:lnTo>
                    <a:pt x="1106" y="1228"/>
                  </a:lnTo>
                  <a:lnTo>
                    <a:pt x="1106" y="1230"/>
                  </a:lnTo>
                  <a:lnTo>
                    <a:pt x="1106" y="1232"/>
                  </a:lnTo>
                  <a:lnTo>
                    <a:pt x="1106" y="1236"/>
                  </a:lnTo>
                  <a:lnTo>
                    <a:pt x="1106" y="1238"/>
                  </a:lnTo>
                  <a:lnTo>
                    <a:pt x="1108" y="1240"/>
                  </a:lnTo>
                  <a:lnTo>
                    <a:pt x="1108" y="1242"/>
                  </a:lnTo>
                  <a:lnTo>
                    <a:pt x="1110" y="1246"/>
                  </a:lnTo>
                  <a:lnTo>
                    <a:pt x="1112" y="1246"/>
                  </a:lnTo>
                  <a:lnTo>
                    <a:pt x="1112" y="1248"/>
                  </a:lnTo>
                  <a:lnTo>
                    <a:pt x="1116" y="1248"/>
                  </a:lnTo>
                  <a:lnTo>
                    <a:pt x="1116" y="1250"/>
                  </a:lnTo>
                  <a:lnTo>
                    <a:pt x="1118" y="1250"/>
                  </a:lnTo>
                  <a:lnTo>
                    <a:pt x="1118" y="1254"/>
                  </a:lnTo>
                  <a:lnTo>
                    <a:pt x="1116" y="1256"/>
                  </a:lnTo>
                  <a:lnTo>
                    <a:pt x="1114" y="1258"/>
                  </a:lnTo>
                  <a:lnTo>
                    <a:pt x="1112" y="1262"/>
                  </a:lnTo>
                  <a:lnTo>
                    <a:pt x="1112" y="1266"/>
                  </a:lnTo>
                  <a:lnTo>
                    <a:pt x="1114" y="1274"/>
                  </a:lnTo>
                  <a:lnTo>
                    <a:pt x="1112" y="1276"/>
                  </a:lnTo>
                  <a:lnTo>
                    <a:pt x="1114" y="1278"/>
                  </a:lnTo>
                  <a:lnTo>
                    <a:pt x="1114" y="1282"/>
                  </a:lnTo>
                  <a:lnTo>
                    <a:pt x="1114" y="1286"/>
                  </a:lnTo>
                  <a:lnTo>
                    <a:pt x="1116" y="1286"/>
                  </a:lnTo>
                  <a:lnTo>
                    <a:pt x="1116" y="1286"/>
                  </a:lnTo>
                  <a:lnTo>
                    <a:pt x="1118" y="1288"/>
                  </a:lnTo>
                  <a:lnTo>
                    <a:pt x="1118" y="1290"/>
                  </a:lnTo>
                  <a:lnTo>
                    <a:pt x="1118" y="1290"/>
                  </a:lnTo>
                  <a:lnTo>
                    <a:pt x="1120" y="1294"/>
                  </a:lnTo>
                  <a:lnTo>
                    <a:pt x="1122" y="1294"/>
                  </a:lnTo>
                  <a:lnTo>
                    <a:pt x="1124" y="1294"/>
                  </a:lnTo>
                  <a:lnTo>
                    <a:pt x="1126" y="1294"/>
                  </a:lnTo>
                  <a:lnTo>
                    <a:pt x="1128" y="1296"/>
                  </a:lnTo>
                  <a:lnTo>
                    <a:pt x="1130" y="1300"/>
                  </a:lnTo>
                  <a:lnTo>
                    <a:pt x="1132" y="1302"/>
                  </a:lnTo>
                  <a:lnTo>
                    <a:pt x="1134" y="1306"/>
                  </a:lnTo>
                  <a:lnTo>
                    <a:pt x="1136" y="1308"/>
                  </a:lnTo>
                  <a:lnTo>
                    <a:pt x="1138" y="1312"/>
                  </a:lnTo>
                  <a:lnTo>
                    <a:pt x="1140" y="1312"/>
                  </a:lnTo>
                  <a:lnTo>
                    <a:pt x="1142" y="1314"/>
                  </a:lnTo>
                  <a:lnTo>
                    <a:pt x="1146" y="1316"/>
                  </a:lnTo>
                  <a:lnTo>
                    <a:pt x="1148" y="1318"/>
                  </a:lnTo>
                  <a:lnTo>
                    <a:pt x="1150" y="1320"/>
                  </a:lnTo>
                  <a:lnTo>
                    <a:pt x="1150" y="1326"/>
                  </a:lnTo>
                  <a:lnTo>
                    <a:pt x="1152" y="1328"/>
                  </a:lnTo>
                  <a:lnTo>
                    <a:pt x="1152" y="1330"/>
                  </a:lnTo>
                  <a:lnTo>
                    <a:pt x="1152" y="1332"/>
                  </a:lnTo>
                  <a:lnTo>
                    <a:pt x="1154" y="1334"/>
                  </a:lnTo>
                  <a:lnTo>
                    <a:pt x="1156" y="1334"/>
                  </a:lnTo>
                  <a:lnTo>
                    <a:pt x="1156" y="1340"/>
                  </a:lnTo>
                  <a:lnTo>
                    <a:pt x="1156" y="1344"/>
                  </a:lnTo>
                  <a:lnTo>
                    <a:pt x="1154" y="1346"/>
                  </a:lnTo>
                  <a:lnTo>
                    <a:pt x="1154" y="1352"/>
                  </a:lnTo>
                  <a:lnTo>
                    <a:pt x="1154" y="1356"/>
                  </a:lnTo>
                  <a:lnTo>
                    <a:pt x="1154" y="1360"/>
                  </a:lnTo>
                  <a:lnTo>
                    <a:pt x="1154" y="1364"/>
                  </a:lnTo>
                  <a:lnTo>
                    <a:pt x="1152" y="1368"/>
                  </a:lnTo>
                  <a:lnTo>
                    <a:pt x="1152" y="1370"/>
                  </a:lnTo>
                  <a:lnTo>
                    <a:pt x="1154" y="1372"/>
                  </a:lnTo>
                  <a:lnTo>
                    <a:pt x="1156" y="1376"/>
                  </a:lnTo>
                  <a:lnTo>
                    <a:pt x="1158" y="1380"/>
                  </a:lnTo>
                  <a:lnTo>
                    <a:pt x="1158" y="1382"/>
                  </a:lnTo>
                  <a:lnTo>
                    <a:pt x="1158" y="1382"/>
                  </a:lnTo>
                  <a:lnTo>
                    <a:pt x="1160" y="1386"/>
                  </a:lnTo>
                  <a:lnTo>
                    <a:pt x="1160" y="1388"/>
                  </a:lnTo>
                  <a:lnTo>
                    <a:pt x="1164" y="1388"/>
                  </a:lnTo>
                  <a:lnTo>
                    <a:pt x="1166" y="1390"/>
                  </a:lnTo>
                  <a:lnTo>
                    <a:pt x="1166" y="1390"/>
                  </a:lnTo>
                  <a:lnTo>
                    <a:pt x="1170" y="1390"/>
                  </a:lnTo>
                  <a:lnTo>
                    <a:pt x="1172" y="1390"/>
                  </a:lnTo>
                  <a:lnTo>
                    <a:pt x="1174" y="1388"/>
                  </a:lnTo>
                  <a:lnTo>
                    <a:pt x="1176" y="1388"/>
                  </a:lnTo>
                  <a:lnTo>
                    <a:pt x="1178" y="1386"/>
                  </a:lnTo>
                  <a:lnTo>
                    <a:pt x="1180" y="1386"/>
                  </a:lnTo>
                  <a:lnTo>
                    <a:pt x="1182" y="1386"/>
                  </a:lnTo>
                  <a:lnTo>
                    <a:pt x="1184" y="1384"/>
                  </a:lnTo>
                  <a:lnTo>
                    <a:pt x="1186" y="1386"/>
                  </a:lnTo>
                  <a:lnTo>
                    <a:pt x="1188" y="1386"/>
                  </a:lnTo>
                  <a:lnTo>
                    <a:pt x="1188" y="1388"/>
                  </a:lnTo>
                  <a:lnTo>
                    <a:pt x="1188" y="1390"/>
                  </a:lnTo>
                  <a:lnTo>
                    <a:pt x="1188" y="1394"/>
                  </a:lnTo>
                  <a:lnTo>
                    <a:pt x="1188" y="1398"/>
                  </a:lnTo>
                  <a:lnTo>
                    <a:pt x="1188" y="1402"/>
                  </a:lnTo>
                  <a:lnTo>
                    <a:pt x="1188" y="1406"/>
                  </a:lnTo>
                  <a:lnTo>
                    <a:pt x="1190" y="1408"/>
                  </a:lnTo>
                  <a:lnTo>
                    <a:pt x="1192" y="1410"/>
                  </a:lnTo>
                  <a:lnTo>
                    <a:pt x="1196" y="1412"/>
                  </a:lnTo>
                  <a:lnTo>
                    <a:pt x="1242" y="1432"/>
                  </a:lnTo>
                  <a:lnTo>
                    <a:pt x="1244" y="1434"/>
                  </a:lnTo>
                  <a:lnTo>
                    <a:pt x="1244" y="1436"/>
                  </a:lnTo>
                  <a:lnTo>
                    <a:pt x="1242" y="1440"/>
                  </a:lnTo>
                  <a:lnTo>
                    <a:pt x="1244" y="1444"/>
                  </a:lnTo>
                  <a:lnTo>
                    <a:pt x="1242" y="1448"/>
                  </a:lnTo>
                  <a:lnTo>
                    <a:pt x="1240" y="1450"/>
                  </a:lnTo>
                  <a:lnTo>
                    <a:pt x="1236" y="1452"/>
                  </a:lnTo>
                  <a:lnTo>
                    <a:pt x="1236" y="1454"/>
                  </a:lnTo>
                  <a:lnTo>
                    <a:pt x="1238" y="1456"/>
                  </a:lnTo>
                  <a:lnTo>
                    <a:pt x="1238" y="1458"/>
                  </a:lnTo>
                  <a:lnTo>
                    <a:pt x="1238" y="1462"/>
                  </a:lnTo>
                  <a:lnTo>
                    <a:pt x="1238" y="1464"/>
                  </a:lnTo>
                  <a:lnTo>
                    <a:pt x="1238" y="1466"/>
                  </a:lnTo>
                  <a:lnTo>
                    <a:pt x="1238" y="1470"/>
                  </a:lnTo>
                  <a:lnTo>
                    <a:pt x="1234" y="1472"/>
                  </a:lnTo>
                  <a:lnTo>
                    <a:pt x="1232" y="1474"/>
                  </a:lnTo>
                  <a:lnTo>
                    <a:pt x="1232" y="1476"/>
                  </a:lnTo>
                  <a:lnTo>
                    <a:pt x="1234" y="1478"/>
                  </a:lnTo>
                  <a:lnTo>
                    <a:pt x="1232" y="1480"/>
                  </a:lnTo>
                  <a:lnTo>
                    <a:pt x="1230" y="1482"/>
                  </a:lnTo>
                  <a:lnTo>
                    <a:pt x="1226" y="1482"/>
                  </a:lnTo>
                  <a:lnTo>
                    <a:pt x="1222" y="1484"/>
                  </a:lnTo>
                  <a:lnTo>
                    <a:pt x="1218" y="1486"/>
                  </a:lnTo>
                  <a:lnTo>
                    <a:pt x="1216" y="1488"/>
                  </a:lnTo>
                  <a:lnTo>
                    <a:pt x="1214" y="1492"/>
                  </a:lnTo>
                  <a:lnTo>
                    <a:pt x="1208" y="1496"/>
                  </a:lnTo>
                  <a:lnTo>
                    <a:pt x="1200" y="1498"/>
                  </a:lnTo>
                  <a:lnTo>
                    <a:pt x="1196" y="1498"/>
                  </a:lnTo>
                  <a:lnTo>
                    <a:pt x="1194" y="1500"/>
                  </a:lnTo>
                  <a:lnTo>
                    <a:pt x="1190" y="1500"/>
                  </a:lnTo>
                  <a:lnTo>
                    <a:pt x="1188" y="1502"/>
                  </a:lnTo>
                  <a:lnTo>
                    <a:pt x="1186" y="1504"/>
                  </a:lnTo>
                  <a:lnTo>
                    <a:pt x="1182" y="1506"/>
                  </a:lnTo>
                  <a:lnTo>
                    <a:pt x="1180" y="1510"/>
                  </a:lnTo>
                  <a:lnTo>
                    <a:pt x="1180" y="1512"/>
                  </a:lnTo>
                  <a:lnTo>
                    <a:pt x="1180" y="1514"/>
                  </a:lnTo>
                  <a:lnTo>
                    <a:pt x="1178" y="1518"/>
                  </a:lnTo>
                  <a:lnTo>
                    <a:pt x="1176" y="1520"/>
                  </a:lnTo>
                  <a:lnTo>
                    <a:pt x="1174" y="1522"/>
                  </a:lnTo>
                  <a:lnTo>
                    <a:pt x="1172" y="1524"/>
                  </a:lnTo>
                  <a:lnTo>
                    <a:pt x="1170" y="1524"/>
                  </a:lnTo>
                  <a:lnTo>
                    <a:pt x="1170" y="1526"/>
                  </a:lnTo>
                  <a:lnTo>
                    <a:pt x="1172" y="1528"/>
                  </a:lnTo>
                  <a:lnTo>
                    <a:pt x="1172" y="1532"/>
                  </a:lnTo>
                  <a:lnTo>
                    <a:pt x="1172" y="1536"/>
                  </a:lnTo>
                  <a:lnTo>
                    <a:pt x="1172" y="1538"/>
                  </a:lnTo>
                  <a:lnTo>
                    <a:pt x="1172" y="1540"/>
                  </a:lnTo>
                  <a:lnTo>
                    <a:pt x="1172" y="1542"/>
                  </a:lnTo>
                  <a:lnTo>
                    <a:pt x="1174" y="1544"/>
                  </a:lnTo>
                  <a:lnTo>
                    <a:pt x="1172" y="1546"/>
                  </a:lnTo>
                  <a:lnTo>
                    <a:pt x="1170" y="1548"/>
                  </a:lnTo>
                  <a:lnTo>
                    <a:pt x="1168" y="1548"/>
                  </a:lnTo>
                  <a:lnTo>
                    <a:pt x="1166" y="1550"/>
                  </a:lnTo>
                  <a:lnTo>
                    <a:pt x="1166" y="1552"/>
                  </a:lnTo>
                  <a:lnTo>
                    <a:pt x="1166" y="1554"/>
                  </a:lnTo>
                  <a:lnTo>
                    <a:pt x="1166" y="1556"/>
                  </a:lnTo>
                  <a:lnTo>
                    <a:pt x="1164" y="1556"/>
                  </a:lnTo>
                  <a:lnTo>
                    <a:pt x="1164" y="1558"/>
                  </a:lnTo>
                  <a:lnTo>
                    <a:pt x="1166" y="1560"/>
                  </a:lnTo>
                  <a:lnTo>
                    <a:pt x="1164" y="1560"/>
                  </a:lnTo>
                  <a:lnTo>
                    <a:pt x="1164" y="1562"/>
                  </a:lnTo>
                  <a:lnTo>
                    <a:pt x="1166" y="1564"/>
                  </a:lnTo>
                  <a:lnTo>
                    <a:pt x="1166" y="1566"/>
                  </a:lnTo>
                  <a:lnTo>
                    <a:pt x="1164" y="1568"/>
                  </a:lnTo>
                  <a:lnTo>
                    <a:pt x="1162" y="1568"/>
                  </a:lnTo>
                  <a:lnTo>
                    <a:pt x="1162" y="1570"/>
                  </a:lnTo>
                  <a:lnTo>
                    <a:pt x="1162" y="1572"/>
                  </a:lnTo>
                  <a:lnTo>
                    <a:pt x="1162" y="1572"/>
                  </a:lnTo>
                  <a:lnTo>
                    <a:pt x="1162" y="1576"/>
                  </a:lnTo>
                  <a:lnTo>
                    <a:pt x="1162" y="1578"/>
                  </a:lnTo>
                  <a:lnTo>
                    <a:pt x="1162" y="1580"/>
                  </a:lnTo>
                  <a:lnTo>
                    <a:pt x="1160" y="1580"/>
                  </a:lnTo>
                  <a:lnTo>
                    <a:pt x="1160" y="1584"/>
                  </a:lnTo>
                  <a:lnTo>
                    <a:pt x="1160" y="1586"/>
                  </a:lnTo>
                  <a:lnTo>
                    <a:pt x="1158" y="1586"/>
                  </a:lnTo>
                  <a:lnTo>
                    <a:pt x="1156" y="1588"/>
                  </a:lnTo>
                  <a:lnTo>
                    <a:pt x="1156" y="1590"/>
                  </a:lnTo>
                  <a:lnTo>
                    <a:pt x="1158" y="1590"/>
                  </a:lnTo>
                  <a:lnTo>
                    <a:pt x="1160" y="1588"/>
                  </a:lnTo>
                  <a:lnTo>
                    <a:pt x="1160" y="1590"/>
                  </a:lnTo>
                  <a:lnTo>
                    <a:pt x="1162" y="1592"/>
                  </a:lnTo>
                  <a:lnTo>
                    <a:pt x="1160" y="1594"/>
                  </a:lnTo>
                  <a:lnTo>
                    <a:pt x="1162" y="1596"/>
                  </a:lnTo>
                  <a:lnTo>
                    <a:pt x="1162" y="1598"/>
                  </a:lnTo>
                  <a:lnTo>
                    <a:pt x="1162" y="1600"/>
                  </a:lnTo>
                  <a:lnTo>
                    <a:pt x="1162" y="1602"/>
                  </a:lnTo>
                  <a:lnTo>
                    <a:pt x="1162" y="1604"/>
                  </a:lnTo>
                  <a:lnTo>
                    <a:pt x="1160" y="1608"/>
                  </a:lnTo>
                  <a:lnTo>
                    <a:pt x="1160" y="1610"/>
                  </a:lnTo>
                  <a:lnTo>
                    <a:pt x="1160" y="1612"/>
                  </a:lnTo>
                  <a:lnTo>
                    <a:pt x="1160" y="1614"/>
                  </a:lnTo>
                  <a:lnTo>
                    <a:pt x="1160" y="1616"/>
                  </a:lnTo>
                  <a:lnTo>
                    <a:pt x="1160" y="1618"/>
                  </a:lnTo>
                  <a:lnTo>
                    <a:pt x="1158" y="1620"/>
                  </a:lnTo>
                  <a:lnTo>
                    <a:pt x="1156" y="1620"/>
                  </a:lnTo>
                  <a:lnTo>
                    <a:pt x="1154" y="1620"/>
                  </a:lnTo>
                  <a:lnTo>
                    <a:pt x="1154" y="1622"/>
                  </a:lnTo>
                  <a:lnTo>
                    <a:pt x="1152" y="1622"/>
                  </a:lnTo>
                  <a:lnTo>
                    <a:pt x="1152" y="1624"/>
                  </a:lnTo>
                  <a:lnTo>
                    <a:pt x="1150" y="1624"/>
                  </a:lnTo>
                  <a:lnTo>
                    <a:pt x="1148" y="1626"/>
                  </a:lnTo>
                  <a:lnTo>
                    <a:pt x="1148" y="1628"/>
                  </a:lnTo>
                  <a:lnTo>
                    <a:pt x="1148" y="1630"/>
                  </a:lnTo>
                  <a:lnTo>
                    <a:pt x="1148" y="1632"/>
                  </a:lnTo>
                  <a:lnTo>
                    <a:pt x="1148" y="1634"/>
                  </a:lnTo>
                  <a:lnTo>
                    <a:pt x="1148" y="1636"/>
                  </a:lnTo>
                  <a:lnTo>
                    <a:pt x="1150" y="1638"/>
                  </a:lnTo>
                  <a:lnTo>
                    <a:pt x="1152" y="1638"/>
                  </a:lnTo>
                  <a:lnTo>
                    <a:pt x="1154" y="1640"/>
                  </a:lnTo>
                  <a:lnTo>
                    <a:pt x="1152" y="1642"/>
                  </a:lnTo>
                  <a:lnTo>
                    <a:pt x="1152" y="1644"/>
                  </a:lnTo>
                  <a:lnTo>
                    <a:pt x="1152" y="1646"/>
                  </a:lnTo>
                  <a:lnTo>
                    <a:pt x="1154" y="1646"/>
                  </a:lnTo>
                  <a:lnTo>
                    <a:pt x="1152" y="1648"/>
                  </a:lnTo>
                  <a:lnTo>
                    <a:pt x="1152" y="1650"/>
                  </a:lnTo>
                  <a:lnTo>
                    <a:pt x="1150" y="1650"/>
                  </a:lnTo>
                  <a:lnTo>
                    <a:pt x="1150" y="1652"/>
                  </a:lnTo>
                  <a:lnTo>
                    <a:pt x="1150" y="1654"/>
                  </a:lnTo>
                  <a:lnTo>
                    <a:pt x="1152" y="1656"/>
                  </a:lnTo>
                  <a:lnTo>
                    <a:pt x="1152" y="1658"/>
                  </a:lnTo>
                  <a:lnTo>
                    <a:pt x="1154" y="1658"/>
                  </a:lnTo>
                  <a:lnTo>
                    <a:pt x="1158" y="1660"/>
                  </a:lnTo>
                  <a:lnTo>
                    <a:pt x="1156" y="1662"/>
                  </a:lnTo>
                  <a:lnTo>
                    <a:pt x="1156" y="1664"/>
                  </a:lnTo>
                  <a:lnTo>
                    <a:pt x="1156" y="1666"/>
                  </a:lnTo>
                  <a:lnTo>
                    <a:pt x="1154" y="1666"/>
                  </a:lnTo>
                  <a:lnTo>
                    <a:pt x="1154" y="1668"/>
                  </a:lnTo>
                  <a:lnTo>
                    <a:pt x="1152" y="1668"/>
                  </a:lnTo>
                  <a:lnTo>
                    <a:pt x="1152" y="1670"/>
                  </a:lnTo>
                  <a:lnTo>
                    <a:pt x="1150" y="1670"/>
                  </a:lnTo>
                  <a:lnTo>
                    <a:pt x="1150" y="1672"/>
                  </a:lnTo>
                  <a:lnTo>
                    <a:pt x="1152" y="1674"/>
                  </a:lnTo>
                  <a:lnTo>
                    <a:pt x="1150" y="1676"/>
                  </a:lnTo>
                  <a:lnTo>
                    <a:pt x="1148" y="1676"/>
                  </a:lnTo>
                  <a:lnTo>
                    <a:pt x="1150" y="1676"/>
                  </a:lnTo>
                  <a:lnTo>
                    <a:pt x="1152" y="1680"/>
                  </a:lnTo>
                  <a:lnTo>
                    <a:pt x="1154" y="1678"/>
                  </a:lnTo>
                  <a:lnTo>
                    <a:pt x="1156" y="1680"/>
                  </a:lnTo>
                  <a:lnTo>
                    <a:pt x="1154" y="1682"/>
                  </a:lnTo>
                  <a:lnTo>
                    <a:pt x="1150" y="1684"/>
                  </a:lnTo>
                  <a:lnTo>
                    <a:pt x="1152" y="1686"/>
                  </a:lnTo>
                  <a:lnTo>
                    <a:pt x="1152" y="1688"/>
                  </a:lnTo>
                  <a:lnTo>
                    <a:pt x="1150" y="1688"/>
                  </a:lnTo>
                  <a:lnTo>
                    <a:pt x="1148" y="1690"/>
                  </a:lnTo>
                  <a:lnTo>
                    <a:pt x="1146" y="1692"/>
                  </a:lnTo>
                  <a:lnTo>
                    <a:pt x="1146" y="1694"/>
                  </a:lnTo>
                  <a:lnTo>
                    <a:pt x="1146" y="1696"/>
                  </a:lnTo>
                  <a:lnTo>
                    <a:pt x="1144" y="1698"/>
                  </a:lnTo>
                  <a:lnTo>
                    <a:pt x="1144" y="1700"/>
                  </a:lnTo>
                  <a:lnTo>
                    <a:pt x="1144" y="1702"/>
                  </a:lnTo>
                  <a:lnTo>
                    <a:pt x="1142" y="1704"/>
                  </a:lnTo>
                  <a:lnTo>
                    <a:pt x="1140" y="1704"/>
                  </a:lnTo>
                  <a:lnTo>
                    <a:pt x="1138" y="1704"/>
                  </a:lnTo>
                  <a:lnTo>
                    <a:pt x="1136" y="1706"/>
                  </a:lnTo>
                  <a:lnTo>
                    <a:pt x="1136" y="1708"/>
                  </a:lnTo>
                  <a:lnTo>
                    <a:pt x="1136" y="1710"/>
                  </a:lnTo>
                  <a:lnTo>
                    <a:pt x="1136" y="1712"/>
                  </a:lnTo>
                  <a:lnTo>
                    <a:pt x="1136" y="1714"/>
                  </a:lnTo>
                  <a:lnTo>
                    <a:pt x="1136" y="1716"/>
                  </a:lnTo>
                  <a:lnTo>
                    <a:pt x="1134" y="1716"/>
                  </a:lnTo>
                  <a:lnTo>
                    <a:pt x="1134" y="1716"/>
                  </a:lnTo>
                  <a:lnTo>
                    <a:pt x="1132" y="1718"/>
                  </a:lnTo>
                  <a:lnTo>
                    <a:pt x="1132" y="1722"/>
                  </a:lnTo>
                  <a:lnTo>
                    <a:pt x="1130" y="1724"/>
                  </a:lnTo>
                  <a:lnTo>
                    <a:pt x="1128" y="1726"/>
                  </a:lnTo>
                  <a:lnTo>
                    <a:pt x="1128" y="1728"/>
                  </a:lnTo>
                  <a:lnTo>
                    <a:pt x="1128" y="1732"/>
                  </a:lnTo>
                  <a:lnTo>
                    <a:pt x="1128" y="1734"/>
                  </a:lnTo>
                  <a:lnTo>
                    <a:pt x="1128" y="1736"/>
                  </a:lnTo>
                  <a:lnTo>
                    <a:pt x="1128" y="1738"/>
                  </a:lnTo>
                  <a:lnTo>
                    <a:pt x="1126" y="1740"/>
                  </a:lnTo>
                  <a:lnTo>
                    <a:pt x="1126" y="1742"/>
                  </a:lnTo>
                  <a:lnTo>
                    <a:pt x="1126" y="1744"/>
                  </a:lnTo>
                  <a:lnTo>
                    <a:pt x="1124" y="1746"/>
                  </a:lnTo>
                  <a:lnTo>
                    <a:pt x="1122" y="1746"/>
                  </a:lnTo>
                  <a:lnTo>
                    <a:pt x="1120" y="1744"/>
                  </a:lnTo>
                  <a:lnTo>
                    <a:pt x="1118" y="1744"/>
                  </a:lnTo>
                  <a:lnTo>
                    <a:pt x="1118" y="1744"/>
                  </a:lnTo>
                  <a:lnTo>
                    <a:pt x="1116" y="1746"/>
                  </a:lnTo>
                  <a:lnTo>
                    <a:pt x="1116" y="1748"/>
                  </a:lnTo>
                  <a:lnTo>
                    <a:pt x="1116" y="1750"/>
                  </a:lnTo>
                  <a:lnTo>
                    <a:pt x="1114" y="1752"/>
                  </a:lnTo>
                  <a:lnTo>
                    <a:pt x="1112" y="1754"/>
                  </a:lnTo>
                  <a:lnTo>
                    <a:pt x="1112" y="1758"/>
                  </a:lnTo>
                  <a:lnTo>
                    <a:pt x="1112" y="1760"/>
                  </a:lnTo>
                  <a:lnTo>
                    <a:pt x="1110" y="1762"/>
                  </a:lnTo>
                  <a:lnTo>
                    <a:pt x="1108" y="1764"/>
                  </a:lnTo>
                  <a:lnTo>
                    <a:pt x="1108" y="1764"/>
                  </a:lnTo>
                  <a:lnTo>
                    <a:pt x="1106" y="1764"/>
                  </a:lnTo>
                  <a:lnTo>
                    <a:pt x="1106" y="1766"/>
                  </a:lnTo>
                  <a:lnTo>
                    <a:pt x="1104" y="1768"/>
                  </a:lnTo>
                  <a:lnTo>
                    <a:pt x="1102" y="1770"/>
                  </a:lnTo>
                  <a:lnTo>
                    <a:pt x="1102" y="1772"/>
                  </a:lnTo>
                  <a:lnTo>
                    <a:pt x="1100" y="1774"/>
                  </a:lnTo>
                  <a:lnTo>
                    <a:pt x="1100" y="1776"/>
                  </a:lnTo>
                  <a:lnTo>
                    <a:pt x="1098" y="1778"/>
                  </a:lnTo>
                  <a:lnTo>
                    <a:pt x="1098" y="1782"/>
                  </a:lnTo>
                  <a:lnTo>
                    <a:pt x="1096" y="1784"/>
                  </a:lnTo>
                  <a:lnTo>
                    <a:pt x="1096" y="1786"/>
                  </a:lnTo>
                  <a:lnTo>
                    <a:pt x="1094" y="1786"/>
                  </a:lnTo>
                  <a:lnTo>
                    <a:pt x="1092" y="1786"/>
                  </a:lnTo>
                  <a:lnTo>
                    <a:pt x="1090" y="1784"/>
                  </a:lnTo>
                  <a:lnTo>
                    <a:pt x="1090" y="1782"/>
                  </a:lnTo>
                  <a:lnTo>
                    <a:pt x="1088" y="1782"/>
                  </a:lnTo>
                  <a:lnTo>
                    <a:pt x="1088" y="1778"/>
                  </a:lnTo>
                  <a:lnTo>
                    <a:pt x="1086" y="1776"/>
                  </a:lnTo>
                  <a:lnTo>
                    <a:pt x="1086" y="1774"/>
                  </a:lnTo>
                  <a:lnTo>
                    <a:pt x="1084" y="1772"/>
                  </a:lnTo>
                  <a:lnTo>
                    <a:pt x="1084" y="1768"/>
                  </a:lnTo>
                  <a:lnTo>
                    <a:pt x="1084" y="1766"/>
                  </a:lnTo>
                  <a:lnTo>
                    <a:pt x="1084" y="1764"/>
                  </a:lnTo>
                  <a:lnTo>
                    <a:pt x="1086" y="1762"/>
                  </a:lnTo>
                  <a:lnTo>
                    <a:pt x="1086" y="1760"/>
                  </a:lnTo>
                  <a:lnTo>
                    <a:pt x="1086" y="1758"/>
                  </a:lnTo>
                  <a:lnTo>
                    <a:pt x="1084" y="1756"/>
                  </a:lnTo>
                  <a:lnTo>
                    <a:pt x="1084" y="1754"/>
                  </a:lnTo>
                  <a:lnTo>
                    <a:pt x="1080" y="1754"/>
                  </a:lnTo>
                  <a:lnTo>
                    <a:pt x="1080" y="1756"/>
                  </a:lnTo>
                  <a:lnTo>
                    <a:pt x="1078" y="1756"/>
                  </a:lnTo>
                  <a:lnTo>
                    <a:pt x="1078" y="1758"/>
                  </a:lnTo>
                  <a:lnTo>
                    <a:pt x="1080" y="1760"/>
                  </a:lnTo>
                  <a:lnTo>
                    <a:pt x="1078" y="1762"/>
                  </a:lnTo>
                  <a:lnTo>
                    <a:pt x="1080" y="1764"/>
                  </a:lnTo>
                  <a:lnTo>
                    <a:pt x="1078" y="1764"/>
                  </a:lnTo>
                  <a:lnTo>
                    <a:pt x="1076" y="1764"/>
                  </a:lnTo>
                  <a:lnTo>
                    <a:pt x="1074" y="1764"/>
                  </a:lnTo>
                  <a:lnTo>
                    <a:pt x="1072" y="1764"/>
                  </a:lnTo>
                  <a:lnTo>
                    <a:pt x="1070" y="1764"/>
                  </a:lnTo>
                  <a:lnTo>
                    <a:pt x="1070" y="1762"/>
                  </a:lnTo>
                  <a:lnTo>
                    <a:pt x="1070" y="1762"/>
                  </a:lnTo>
                  <a:lnTo>
                    <a:pt x="1070" y="1764"/>
                  </a:lnTo>
                  <a:lnTo>
                    <a:pt x="1070" y="1764"/>
                  </a:lnTo>
                  <a:lnTo>
                    <a:pt x="1066" y="1764"/>
                  </a:lnTo>
                  <a:lnTo>
                    <a:pt x="1064" y="1766"/>
                  </a:lnTo>
                  <a:lnTo>
                    <a:pt x="1062" y="1766"/>
                  </a:lnTo>
                  <a:lnTo>
                    <a:pt x="1060" y="1770"/>
                  </a:lnTo>
                  <a:lnTo>
                    <a:pt x="1058" y="1772"/>
                  </a:lnTo>
                  <a:lnTo>
                    <a:pt x="1056" y="1774"/>
                  </a:lnTo>
                  <a:lnTo>
                    <a:pt x="1054" y="1776"/>
                  </a:lnTo>
                  <a:lnTo>
                    <a:pt x="1052" y="1778"/>
                  </a:lnTo>
                  <a:lnTo>
                    <a:pt x="1052" y="1780"/>
                  </a:lnTo>
                  <a:lnTo>
                    <a:pt x="1050" y="1780"/>
                  </a:lnTo>
                  <a:lnTo>
                    <a:pt x="1052" y="1782"/>
                  </a:lnTo>
                  <a:lnTo>
                    <a:pt x="1050" y="1784"/>
                  </a:lnTo>
                  <a:lnTo>
                    <a:pt x="1050" y="1788"/>
                  </a:lnTo>
                  <a:lnTo>
                    <a:pt x="1050" y="1790"/>
                  </a:lnTo>
                  <a:lnTo>
                    <a:pt x="1050" y="1792"/>
                  </a:lnTo>
                  <a:lnTo>
                    <a:pt x="1050" y="1794"/>
                  </a:lnTo>
                  <a:lnTo>
                    <a:pt x="1050" y="1796"/>
                  </a:lnTo>
                  <a:lnTo>
                    <a:pt x="1050" y="1798"/>
                  </a:lnTo>
                  <a:lnTo>
                    <a:pt x="1050" y="1800"/>
                  </a:lnTo>
                  <a:lnTo>
                    <a:pt x="1052" y="1802"/>
                  </a:lnTo>
                  <a:lnTo>
                    <a:pt x="1052" y="1804"/>
                  </a:lnTo>
                  <a:lnTo>
                    <a:pt x="1050" y="1804"/>
                  </a:lnTo>
                  <a:lnTo>
                    <a:pt x="1048" y="1808"/>
                  </a:lnTo>
                  <a:lnTo>
                    <a:pt x="1048" y="1810"/>
                  </a:lnTo>
                  <a:lnTo>
                    <a:pt x="1046" y="1812"/>
                  </a:lnTo>
                  <a:lnTo>
                    <a:pt x="1048" y="1812"/>
                  </a:lnTo>
                  <a:lnTo>
                    <a:pt x="1052" y="1812"/>
                  </a:lnTo>
                  <a:lnTo>
                    <a:pt x="1056" y="1812"/>
                  </a:lnTo>
                  <a:lnTo>
                    <a:pt x="1060" y="1810"/>
                  </a:lnTo>
                  <a:lnTo>
                    <a:pt x="1064" y="1812"/>
                  </a:lnTo>
                  <a:lnTo>
                    <a:pt x="1066" y="1812"/>
                  </a:lnTo>
                  <a:lnTo>
                    <a:pt x="1068" y="1816"/>
                  </a:lnTo>
                  <a:lnTo>
                    <a:pt x="1070" y="1818"/>
                  </a:lnTo>
                  <a:lnTo>
                    <a:pt x="1072" y="1820"/>
                  </a:lnTo>
                  <a:lnTo>
                    <a:pt x="1072" y="1824"/>
                  </a:lnTo>
                  <a:lnTo>
                    <a:pt x="1078" y="1824"/>
                  </a:lnTo>
                  <a:lnTo>
                    <a:pt x="1080" y="1824"/>
                  </a:lnTo>
                  <a:lnTo>
                    <a:pt x="1084" y="1824"/>
                  </a:lnTo>
                  <a:lnTo>
                    <a:pt x="1088" y="1822"/>
                  </a:lnTo>
                  <a:lnTo>
                    <a:pt x="1092" y="1822"/>
                  </a:lnTo>
                  <a:lnTo>
                    <a:pt x="1096" y="1822"/>
                  </a:lnTo>
                  <a:lnTo>
                    <a:pt x="1098" y="1824"/>
                  </a:lnTo>
                  <a:lnTo>
                    <a:pt x="1098" y="1826"/>
                  </a:lnTo>
                  <a:lnTo>
                    <a:pt x="1100" y="1828"/>
                  </a:lnTo>
                  <a:lnTo>
                    <a:pt x="1102" y="1830"/>
                  </a:lnTo>
                  <a:lnTo>
                    <a:pt x="1104" y="1832"/>
                  </a:lnTo>
                  <a:lnTo>
                    <a:pt x="1106" y="1832"/>
                  </a:lnTo>
                  <a:lnTo>
                    <a:pt x="1106" y="1834"/>
                  </a:lnTo>
                  <a:lnTo>
                    <a:pt x="1108" y="1834"/>
                  </a:lnTo>
                  <a:lnTo>
                    <a:pt x="1110" y="1834"/>
                  </a:lnTo>
                  <a:lnTo>
                    <a:pt x="1112" y="1836"/>
                  </a:lnTo>
                  <a:lnTo>
                    <a:pt x="1112" y="1838"/>
                  </a:lnTo>
                  <a:lnTo>
                    <a:pt x="1114" y="1838"/>
                  </a:lnTo>
                  <a:lnTo>
                    <a:pt x="1116" y="1836"/>
                  </a:lnTo>
                  <a:lnTo>
                    <a:pt x="1118" y="1836"/>
                  </a:lnTo>
                  <a:lnTo>
                    <a:pt x="1118" y="1838"/>
                  </a:lnTo>
                  <a:lnTo>
                    <a:pt x="1120" y="1838"/>
                  </a:lnTo>
                  <a:lnTo>
                    <a:pt x="1120" y="1840"/>
                  </a:lnTo>
                  <a:lnTo>
                    <a:pt x="1122" y="1842"/>
                  </a:lnTo>
                  <a:lnTo>
                    <a:pt x="1124" y="1842"/>
                  </a:lnTo>
                  <a:lnTo>
                    <a:pt x="1126" y="1842"/>
                  </a:lnTo>
                  <a:lnTo>
                    <a:pt x="1128" y="1842"/>
                  </a:lnTo>
                  <a:lnTo>
                    <a:pt x="1126" y="1846"/>
                  </a:lnTo>
                  <a:lnTo>
                    <a:pt x="1126" y="1849"/>
                  </a:lnTo>
                  <a:lnTo>
                    <a:pt x="1126" y="1851"/>
                  </a:lnTo>
                  <a:lnTo>
                    <a:pt x="1126" y="1853"/>
                  </a:lnTo>
                  <a:lnTo>
                    <a:pt x="1124" y="1857"/>
                  </a:lnTo>
                  <a:lnTo>
                    <a:pt x="1124" y="1859"/>
                  </a:lnTo>
                  <a:lnTo>
                    <a:pt x="1122" y="1859"/>
                  </a:lnTo>
                  <a:lnTo>
                    <a:pt x="1120" y="1859"/>
                  </a:lnTo>
                  <a:lnTo>
                    <a:pt x="1118" y="1859"/>
                  </a:lnTo>
                  <a:lnTo>
                    <a:pt x="1118" y="1859"/>
                  </a:lnTo>
                  <a:lnTo>
                    <a:pt x="1116" y="1861"/>
                  </a:lnTo>
                  <a:lnTo>
                    <a:pt x="1114" y="1863"/>
                  </a:lnTo>
                  <a:lnTo>
                    <a:pt x="1112" y="1865"/>
                  </a:lnTo>
                  <a:lnTo>
                    <a:pt x="1110" y="1865"/>
                  </a:lnTo>
                  <a:lnTo>
                    <a:pt x="1108" y="1865"/>
                  </a:lnTo>
                  <a:lnTo>
                    <a:pt x="1108" y="1869"/>
                  </a:lnTo>
                  <a:lnTo>
                    <a:pt x="1108" y="1871"/>
                  </a:lnTo>
                  <a:lnTo>
                    <a:pt x="1108" y="1873"/>
                  </a:lnTo>
                  <a:lnTo>
                    <a:pt x="1106" y="1873"/>
                  </a:lnTo>
                  <a:lnTo>
                    <a:pt x="1104" y="1875"/>
                  </a:lnTo>
                  <a:lnTo>
                    <a:pt x="1102" y="1877"/>
                  </a:lnTo>
                  <a:lnTo>
                    <a:pt x="1100" y="1877"/>
                  </a:lnTo>
                  <a:lnTo>
                    <a:pt x="1100" y="1879"/>
                  </a:lnTo>
                  <a:lnTo>
                    <a:pt x="1098" y="1881"/>
                  </a:lnTo>
                  <a:lnTo>
                    <a:pt x="1096" y="1881"/>
                  </a:lnTo>
                  <a:lnTo>
                    <a:pt x="1094" y="1881"/>
                  </a:lnTo>
                  <a:lnTo>
                    <a:pt x="1094" y="1883"/>
                  </a:lnTo>
                  <a:lnTo>
                    <a:pt x="1096" y="1883"/>
                  </a:lnTo>
                  <a:lnTo>
                    <a:pt x="1098" y="1885"/>
                  </a:lnTo>
                  <a:lnTo>
                    <a:pt x="1100" y="1885"/>
                  </a:lnTo>
                  <a:lnTo>
                    <a:pt x="1100" y="1887"/>
                  </a:lnTo>
                  <a:lnTo>
                    <a:pt x="1100" y="1889"/>
                  </a:lnTo>
                  <a:lnTo>
                    <a:pt x="1102" y="1889"/>
                  </a:lnTo>
                  <a:lnTo>
                    <a:pt x="1104" y="1889"/>
                  </a:lnTo>
                  <a:lnTo>
                    <a:pt x="1106" y="1891"/>
                  </a:lnTo>
                  <a:lnTo>
                    <a:pt x="1108" y="1891"/>
                  </a:lnTo>
                  <a:lnTo>
                    <a:pt x="1110" y="1889"/>
                  </a:lnTo>
                  <a:lnTo>
                    <a:pt x="1110" y="1887"/>
                  </a:lnTo>
                  <a:lnTo>
                    <a:pt x="1114" y="1887"/>
                  </a:lnTo>
                  <a:lnTo>
                    <a:pt x="1116" y="1887"/>
                  </a:lnTo>
                  <a:lnTo>
                    <a:pt x="1116" y="1889"/>
                  </a:lnTo>
                  <a:lnTo>
                    <a:pt x="1114" y="1891"/>
                  </a:lnTo>
                  <a:lnTo>
                    <a:pt x="1116" y="1893"/>
                  </a:lnTo>
                  <a:lnTo>
                    <a:pt x="1116" y="1895"/>
                  </a:lnTo>
                  <a:lnTo>
                    <a:pt x="1118" y="1897"/>
                  </a:lnTo>
                  <a:lnTo>
                    <a:pt x="1118" y="1899"/>
                  </a:lnTo>
                  <a:lnTo>
                    <a:pt x="1120" y="1901"/>
                  </a:lnTo>
                  <a:lnTo>
                    <a:pt x="1120" y="1903"/>
                  </a:lnTo>
                  <a:lnTo>
                    <a:pt x="1120" y="1905"/>
                  </a:lnTo>
                  <a:lnTo>
                    <a:pt x="1120" y="1907"/>
                  </a:lnTo>
                  <a:lnTo>
                    <a:pt x="1120" y="1909"/>
                  </a:lnTo>
                  <a:lnTo>
                    <a:pt x="1118" y="1909"/>
                  </a:lnTo>
                  <a:lnTo>
                    <a:pt x="1118" y="1909"/>
                  </a:lnTo>
                  <a:lnTo>
                    <a:pt x="1118" y="1907"/>
                  </a:lnTo>
                  <a:lnTo>
                    <a:pt x="1114" y="1907"/>
                  </a:lnTo>
                  <a:lnTo>
                    <a:pt x="1114" y="1905"/>
                  </a:lnTo>
                  <a:lnTo>
                    <a:pt x="1112" y="1903"/>
                  </a:lnTo>
                  <a:lnTo>
                    <a:pt x="1112" y="1905"/>
                  </a:lnTo>
                  <a:lnTo>
                    <a:pt x="1110" y="1903"/>
                  </a:lnTo>
                  <a:lnTo>
                    <a:pt x="1108" y="1903"/>
                  </a:lnTo>
                  <a:lnTo>
                    <a:pt x="1106" y="1901"/>
                  </a:lnTo>
                  <a:lnTo>
                    <a:pt x="1104" y="1899"/>
                  </a:lnTo>
                  <a:lnTo>
                    <a:pt x="1102" y="1899"/>
                  </a:lnTo>
                  <a:lnTo>
                    <a:pt x="1100" y="1901"/>
                  </a:lnTo>
                  <a:lnTo>
                    <a:pt x="1098" y="1899"/>
                  </a:lnTo>
                  <a:lnTo>
                    <a:pt x="1096" y="1899"/>
                  </a:lnTo>
                  <a:lnTo>
                    <a:pt x="1096" y="1901"/>
                  </a:lnTo>
                  <a:lnTo>
                    <a:pt x="1094" y="1903"/>
                  </a:lnTo>
                  <a:lnTo>
                    <a:pt x="1092" y="1905"/>
                  </a:lnTo>
                  <a:lnTo>
                    <a:pt x="1094" y="1907"/>
                  </a:lnTo>
                  <a:lnTo>
                    <a:pt x="1096" y="1909"/>
                  </a:lnTo>
                  <a:lnTo>
                    <a:pt x="1098" y="1909"/>
                  </a:lnTo>
                  <a:lnTo>
                    <a:pt x="1098" y="1909"/>
                  </a:lnTo>
                  <a:lnTo>
                    <a:pt x="1100" y="1909"/>
                  </a:lnTo>
                  <a:lnTo>
                    <a:pt x="1102" y="1909"/>
                  </a:lnTo>
                  <a:lnTo>
                    <a:pt x="1102" y="1909"/>
                  </a:lnTo>
                  <a:lnTo>
                    <a:pt x="1104" y="1909"/>
                  </a:lnTo>
                  <a:lnTo>
                    <a:pt x="1106" y="1909"/>
                  </a:lnTo>
                  <a:lnTo>
                    <a:pt x="1106" y="1913"/>
                  </a:lnTo>
                  <a:lnTo>
                    <a:pt x="1108" y="1915"/>
                  </a:lnTo>
                  <a:lnTo>
                    <a:pt x="1108" y="1917"/>
                  </a:lnTo>
                  <a:lnTo>
                    <a:pt x="1108" y="1919"/>
                  </a:lnTo>
                  <a:lnTo>
                    <a:pt x="1106" y="1921"/>
                  </a:lnTo>
                  <a:lnTo>
                    <a:pt x="1104" y="1919"/>
                  </a:lnTo>
                  <a:lnTo>
                    <a:pt x="1102" y="1919"/>
                  </a:lnTo>
                  <a:lnTo>
                    <a:pt x="1100" y="1921"/>
                  </a:lnTo>
                  <a:lnTo>
                    <a:pt x="1098" y="1921"/>
                  </a:lnTo>
                  <a:lnTo>
                    <a:pt x="1096" y="1923"/>
                  </a:lnTo>
                  <a:lnTo>
                    <a:pt x="1096" y="1925"/>
                  </a:lnTo>
                  <a:lnTo>
                    <a:pt x="1096" y="1929"/>
                  </a:lnTo>
                  <a:lnTo>
                    <a:pt x="1096" y="1933"/>
                  </a:lnTo>
                  <a:lnTo>
                    <a:pt x="1096" y="1935"/>
                  </a:lnTo>
                  <a:lnTo>
                    <a:pt x="1096" y="1937"/>
                  </a:lnTo>
                  <a:lnTo>
                    <a:pt x="1096" y="1939"/>
                  </a:lnTo>
                  <a:lnTo>
                    <a:pt x="1094" y="1939"/>
                  </a:lnTo>
                  <a:lnTo>
                    <a:pt x="1092" y="1941"/>
                  </a:lnTo>
                  <a:lnTo>
                    <a:pt x="1094" y="1943"/>
                  </a:lnTo>
                  <a:lnTo>
                    <a:pt x="1094" y="1945"/>
                  </a:lnTo>
                  <a:lnTo>
                    <a:pt x="1098" y="1945"/>
                  </a:lnTo>
                  <a:lnTo>
                    <a:pt x="1100" y="1945"/>
                  </a:lnTo>
                  <a:lnTo>
                    <a:pt x="1102" y="1943"/>
                  </a:lnTo>
                  <a:lnTo>
                    <a:pt x="1104" y="1943"/>
                  </a:lnTo>
                  <a:lnTo>
                    <a:pt x="1106" y="1941"/>
                  </a:lnTo>
                  <a:lnTo>
                    <a:pt x="1108" y="1941"/>
                  </a:lnTo>
                  <a:lnTo>
                    <a:pt x="1110" y="1941"/>
                  </a:lnTo>
                  <a:lnTo>
                    <a:pt x="1110" y="1943"/>
                  </a:lnTo>
                  <a:lnTo>
                    <a:pt x="1112" y="1943"/>
                  </a:lnTo>
                  <a:lnTo>
                    <a:pt x="1116" y="1945"/>
                  </a:lnTo>
                  <a:lnTo>
                    <a:pt x="1118" y="1945"/>
                  </a:lnTo>
                  <a:lnTo>
                    <a:pt x="1118" y="1947"/>
                  </a:lnTo>
                  <a:lnTo>
                    <a:pt x="1118" y="1951"/>
                  </a:lnTo>
                  <a:lnTo>
                    <a:pt x="1116" y="1953"/>
                  </a:lnTo>
                  <a:lnTo>
                    <a:pt x="1114" y="1957"/>
                  </a:lnTo>
                  <a:lnTo>
                    <a:pt x="1114" y="1957"/>
                  </a:lnTo>
                  <a:lnTo>
                    <a:pt x="1114" y="1959"/>
                  </a:lnTo>
                  <a:lnTo>
                    <a:pt x="1114" y="1961"/>
                  </a:lnTo>
                  <a:lnTo>
                    <a:pt x="1116" y="1963"/>
                  </a:lnTo>
                  <a:lnTo>
                    <a:pt x="1116" y="1965"/>
                  </a:lnTo>
                  <a:lnTo>
                    <a:pt x="1118" y="1969"/>
                  </a:lnTo>
                  <a:lnTo>
                    <a:pt x="1118" y="1971"/>
                  </a:lnTo>
                  <a:lnTo>
                    <a:pt x="1118" y="1973"/>
                  </a:lnTo>
                  <a:lnTo>
                    <a:pt x="1118" y="1975"/>
                  </a:lnTo>
                  <a:lnTo>
                    <a:pt x="1118" y="1977"/>
                  </a:lnTo>
                  <a:lnTo>
                    <a:pt x="1116" y="1977"/>
                  </a:lnTo>
                  <a:lnTo>
                    <a:pt x="1116" y="1979"/>
                  </a:lnTo>
                  <a:lnTo>
                    <a:pt x="1116" y="1983"/>
                  </a:lnTo>
                  <a:lnTo>
                    <a:pt x="1116" y="1985"/>
                  </a:lnTo>
                  <a:lnTo>
                    <a:pt x="1116" y="1987"/>
                  </a:lnTo>
                  <a:lnTo>
                    <a:pt x="1118" y="1989"/>
                  </a:lnTo>
                  <a:lnTo>
                    <a:pt x="1118" y="1991"/>
                  </a:lnTo>
                  <a:lnTo>
                    <a:pt x="1118" y="1993"/>
                  </a:lnTo>
                  <a:lnTo>
                    <a:pt x="1118" y="1997"/>
                  </a:lnTo>
                  <a:lnTo>
                    <a:pt x="1118" y="1999"/>
                  </a:lnTo>
                  <a:lnTo>
                    <a:pt x="1118" y="2003"/>
                  </a:lnTo>
                  <a:lnTo>
                    <a:pt x="1118" y="2005"/>
                  </a:lnTo>
                  <a:lnTo>
                    <a:pt x="1118" y="2007"/>
                  </a:lnTo>
                  <a:lnTo>
                    <a:pt x="1120" y="2011"/>
                  </a:lnTo>
                  <a:lnTo>
                    <a:pt x="1120" y="2013"/>
                  </a:lnTo>
                  <a:lnTo>
                    <a:pt x="1120" y="2015"/>
                  </a:lnTo>
                  <a:lnTo>
                    <a:pt x="1122" y="2019"/>
                  </a:lnTo>
                  <a:lnTo>
                    <a:pt x="1122" y="2023"/>
                  </a:lnTo>
                  <a:lnTo>
                    <a:pt x="1120" y="2023"/>
                  </a:lnTo>
                  <a:lnTo>
                    <a:pt x="1118" y="2027"/>
                  </a:lnTo>
                  <a:lnTo>
                    <a:pt x="1118" y="2031"/>
                  </a:lnTo>
                  <a:lnTo>
                    <a:pt x="1118" y="2033"/>
                  </a:lnTo>
                  <a:lnTo>
                    <a:pt x="1118" y="2035"/>
                  </a:lnTo>
                  <a:lnTo>
                    <a:pt x="1118" y="2037"/>
                  </a:lnTo>
                  <a:lnTo>
                    <a:pt x="1118" y="2039"/>
                  </a:lnTo>
                  <a:lnTo>
                    <a:pt x="1116" y="2041"/>
                  </a:lnTo>
                  <a:lnTo>
                    <a:pt x="1114" y="2043"/>
                  </a:lnTo>
                  <a:lnTo>
                    <a:pt x="1114" y="2045"/>
                  </a:lnTo>
                  <a:lnTo>
                    <a:pt x="1112" y="2047"/>
                  </a:lnTo>
                  <a:lnTo>
                    <a:pt x="1110" y="2049"/>
                  </a:lnTo>
                  <a:lnTo>
                    <a:pt x="1108" y="2051"/>
                  </a:lnTo>
                  <a:lnTo>
                    <a:pt x="1108" y="2053"/>
                  </a:lnTo>
                  <a:lnTo>
                    <a:pt x="1106" y="2053"/>
                  </a:lnTo>
                  <a:lnTo>
                    <a:pt x="1104" y="2053"/>
                  </a:lnTo>
                  <a:lnTo>
                    <a:pt x="1102" y="2055"/>
                  </a:lnTo>
                  <a:lnTo>
                    <a:pt x="1100" y="2055"/>
                  </a:lnTo>
                  <a:lnTo>
                    <a:pt x="1098" y="2057"/>
                  </a:lnTo>
                  <a:lnTo>
                    <a:pt x="1098" y="2059"/>
                  </a:lnTo>
                  <a:lnTo>
                    <a:pt x="1096" y="2059"/>
                  </a:lnTo>
                  <a:lnTo>
                    <a:pt x="1094" y="2059"/>
                  </a:lnTo>
                  <a:lnTo>
                    <a:pt x="1094" y="2057"/>
                  </a:lnTo>
                  <a:lnTo>
                    <a:pt x="1092" y="2057"/>
                  </a:lnTo>
                  <a:lnTo>
                    <a:pt x="1092" y="2055"/>
                  </a:lnTo>
                  <a:lnTo>
                    <a:pt x="1090" y="2055"/>
                  </a:lnTo>
                  <a:lnTo>
                    <a:pt x="1092" y="2055"/>
                  </a:lnTo>
                  <a:lnTo>
                    <a:pt x="1092" y="2053"/>
                  </a:lnTo>
                  <a:lnTo>
                    <a:pt x="1092" y="2053"/>
                  </a:lnTo>
                  <a:lnTo>
                    <a:pt x="1092" y="2051"/>
                  </a:lnTo>
                  <a:lnTo>
                    <a:pt x="1092" y="2049"/>
                  </a:lnTo>
                  <a:lnTo>
                    <a:pt x="1092" y="2047"/>
                  </a:lnTo>
                  <a:lnTo>
                    <a:pt x="1090" y="2047"/>
                  </a:lnTo>
                  <a:lnTo>
                    <a:pt x="1090" y="2045"/>
                  </a:lnTo>
                  <a:lnTo>
                    <a:pt x="1088" y="2045"/>
                  </a:lnTo>
                  <a:lnTo>
                    <a:pt x="1086" y="2045"/>
                  </a:lnTo>
                  <a:lnTo>
                    <a:pt x="1086" y="2043"/>
                  </a:lnTo>
                  <a:lnTo>
                    <a:pt x="1084" y="2043"/>
                  </a:lnTo>
                  <a:lnTo>
                    <a:pt x="1084" y="2045"/>
                  </a:lnTo>
                  <a:lnTo>
                    <a:pt x="1082" y="2045"/>
                  </a:lnTo>
                  <a:lnTo>
                    <a:pt x="1082" y="2043"/>
                  </a:lnTo>
                  <a:lnTo>
                    <a:pt x="1080" y="2043"/>
                  </a:lnTo>
                  <a:lnTo>
                    <a:pt x="1080" y="2041"/>
                  </a:lnTo>
                  <a:lnTo>
                    <a:pt x="1078" y="2041"/>
                  </a:lnTo>
                  <a:lnTo>
                    <a:pt x="1078" y="2039"/>
                  </a:lnTo>
                  <a:lnTo>
                    <a:pt x="1076" y="2039"/>
                  </a:lnTo>
                  <a:lnTo>
                    <a:pt x="1074" y="2039"/>
                  </a:lnTo>
                  <a:lnTo>
                    <a:pt x="1074" y="2037"/>
                  </a:lnTo>
                  <a:lnTo>
                    <a:pt x="1072" y="2037"/>
                  </a:lnTo>
                  <a:lnTo>
                    <a:pt x="1074" y="2037"/>
                  </a:lnTo>
                  <a:lnTo>
                    <a:pt x="1072" y="2037"/>
                  </a:lnTo>
                  <a:lnTo>
                    <a:pt x="1072" y="2035"/>
                  </a:lnTo>
                  <a:lnTo>
                    <a:pt x="1072" y="2033"/>
                  </a:lnTo>
                  <a:lnTo>
                    <a:pt x="1072" y="2031"/>
                  </a:lnTo>
                  <a:lnTo>
                    <a:pt x="1072" y="2029"/>
                  </a:lnTo>
                  <a:lnTo>
                    <a:pt x="1070" y="2029"/>
                  </a:lnTo>
                  <a:lnTo>
                    <a:pt x="1070" y="2027"/>
                  </a:lnTo>
                  <a:lnTo>
                    <a:pt x="1060" y="2027"/>
                  </a:lnTo>
                  <a:lnTo>
                    <a:pt x="1056" y="2023"/>
                  </a:lnTo>
                  <a:lnTo>
                    <a:pt x="1056" y="2021"/>
                  </a:lnTo>
                  <a:lnTo>
                    <a:pt x="1028" y="1991"/>
                  </a:lnTo>
                  <a:lnTo>
                    <a:pt x="1028" y="1989"/>
                  </a:lnTo>
                  <a:lnTo>
                    <a:pt x="1020" y="1979"/>
                  </a:lnTo>
                  <a:lnTo>
                    <a:pt x="994" y="1947"/>
                  </a:lnTo>
                  <a:lnTo>
                    <a:pt x="990" y="1947"/>
                  </a:lnTo>
                  <a:lnTo>
                    <a:pt x="960" y="1947"/>
                  </a:lnTo>
                  <a:lnTo>
                    <a:pt x="936" y="1909"/>
                  </a:lnTo>
                  <a:lnTo>
                    <a:pt x="926" y="1895"/>
                  </a:lnTo>
                  <a:lnTo>
                    <a:pt x="920" y="1885"/>
                  </a:lnTo>
                  <a:lnTo>
                    <a:pt x="916" y="1879"/>
                  </a:lnTo>
                  <a:lnTo>
                    <a:pt x="912" y="1873"/>
                  </a:lnTo>
                  <a:lnTo>
                    <a:pt x="898" y="1853"/>
                  </a:lnTo>
                  <a:lnTo>
                    <a:pt x="892" y="1842"/>
                  </a:lnTo>
                  <a:lnTo>
                    <a:pt x="864" y="1798"/>
                  </a:lnTo>
                  <a:lnTo>
                    <a:pt x="842" y="1764"/>
                  </a:lnTo>
                  <a:lnTo>
                    <a:pt x="818" y="1726"/>
                  </a:lnTo>
                  <a:lnTo>
                    <a:pt x="822" y="1722"/>
                  </a:lnTo>
                  <a:lnTo>
                    <a:pt x="820" y="1722"/>
                  </a:lnTo>
                  <a:lnTo>
                    <a:pt x="818" y="1722"/>
                  </a:lnTo>
                  <a:lnTo>
                    <a:pt x="814" y="1722"/>
                  </a:lnTo>
                  <a:lnTo>
                    <a:pt x="812" y="1720"/>
                  </a:lnTo>
                  <a:lnTo>
                    <a:pt x="808" y="1716"/>
                  </a:lnTo>
                  <a:lnTo>
                    <a:pt x="804" y="1716"/>
                  </a:lnTo>
                  <a:lnTo>
                    <a:pt x="802" y="1714"/>
                  </a:lnTo>
                  <a:lnTo>
                    <a:pt x="798" y="1710"/>
                  </a:lnTo>
                  <a:lnTo>
                    <a:pt x="796" y="1708"/>
                  </a:lnTo>
                  <a:lnTo>
                    <a:pt x="794" y="1706"/>
                  </a:lnTo>
                  <a:lnTo>
                    <a:pt x="790" y="1704"/>
                  </a:lnTo>
                  <a:lnTo>
                    <a:pt x="788" y="1702"/>
                  </a:lnTo>
                  <a:lnTo>
                    <a:pt x="782" y="1702"/>
                  </a:lnTo>
                  <a:lnTo>
                    <a:pt x="782" y="1702"/>
                  </a:lnTo>
                  <a:lnTo>
                    <a:pt x="778" y="1700"/>
                  </a:lnTo>
                  <a:lnTo>
                    <a:pt x="774" y="1698"/>
                  </a:lnTo>
                  <a:lnTo>
                    <a:pt x="772" y="1698"/>
                  </a:lnTo>
                  <a:lnTo>
                    <a:pt x="768" y="1696"/>
                  </a:lnTo>
                  <a:lnTo>
                    <a:pt x="766" y="1694"/>
                  </a:lnTo>
                  <a:lnTo>
                    <a:pt x="764" y="1692"/>
                  </a:lnTo>
                  <a:lnTo>
                    <a:pt x="762" y="1690"/>
                  </a:lnTo>
                  <a:lnTo>
                    <a:pt x="760" y="1688"/>
                  </a:lnTo>
                  <a:lnTo>
                    <a:pt x="758" y="1686"/>
                  </a:lnTo>
                  <a:lnTo>
                    <a:pt x="754" y="1686"/>
                  </a:lnTo>
                  <a:lnTo>
                    <a:pt x="752" y="1686"/>
                  </a:lnTo>
                  <a:lnTo>
                    <a:pt x="748" y="1684"/>
                  </a:lnTo>
                  <a:lnTo>
                    <a:pt x="746" y="1684"/>
                  </a:lnTo>
                  <a:lnTo>
                    <a:pt x="744" y="1686"/>
                  </a:lnTo>
                  <a:lnTo>
                    <a:pt x="740" y="1686"/>
                  </a:lnTo>
                  <a:lnTo>
                    <a:pt x="738" y="1684"/>
                  </a:lnTo>
                  <a:lnTo>
                    <a:pt x="736" y="1682"/>
                  </a:lnTo>
                  <a:lnTo>
                    <a:pt x="734" y="1680"/>
                  </a:lnTo>
                  <a:lnTo>
                    <a:pt x="734" y="1680"/>
                  </a:lnTo>
                  <a:lnTo>
                    <a:pt x="732" y="1682"/>
                  </a:lnTo>
                  <a:lnTo>
                    <a:pt x="728" y="1682"/>
                  </a:lnTo>
                  <a:lnTo>
                    <a:pt x="724" y="1682"/>
                  </a:lnTo>
                  <a:lnTo>
                    <a:pt x="720" y="1680"/>
                  </a:lnTo>
                  <a:lnTo>
                    <a:pt x="718" y="1680"/>
                  </a:lnTo>
                  <a:lnTo>
                    <a:pt x="714" y="1678"/>
                  </a:lnTo>
                  <a:lnTo>
                    <a:pt x="710" y="1676"/>
                  </a:lnTo>
                  <a:lnTo>
                    <a:pt x="706" y="1676"/>
                  </a:lnTo>
                  <a:lnTo>
                    <a:pt x="700" y="1676"/>
                  </a:lnTo>
                  <a:lnTo>
                    <a:pt x="696" y="1676"/>
                  </a:lnTo>
                  <a:lnTo>
                    <a:pt x="694" y="1676"/>
                  </a:lnTo>
                  <a:lnTo>
                    <a:pt x="692" y="1674"/>
                  </a:lnTo>
                  <a:lnTo>
                    <a:pt x="690" y="1672"/>
                  </a:lnTo>
                  <a:lnTo>
                    <a:pt x="688" y="1670"/>
                  </a:lnTo>
                  <a:lnTo>
                    <a:pt x="686" y="1668"/>
                  </a:lnTo>
                  <a:lnTo>
                    <a:pt x="684" y="1668"/>
                  </a:lnTo>
                  <a:lnTo>
                    <a:pt x="682" y="1666"/>
                  </a:lnTo>
                  <a:lnTo>
                    <a:pt x="682" y="1664"/>
                  </a:lnTo>
                  <a:lnTo>
                    <a:pt x="680" y="1664"/>
                  </a:lnTo>
                  <a:lnTo>
                    <a:pt x="680" y="1662"/>
                  </a:lnTo>
                  <a:lnTo>
                    <a:pt x="678" y="1660"/>
                  </a:lnTo>
                  <a:lnTo>
                    <a:pt x="674" y="1660"/>
                  </a:lnTo>
                  <a:lnTo>
                    <a:pt x="672" y="1658"/>
                  </a:lnTo>
                  <a:lnTo>
                    <a:pt x="674" y="1656"/>
                  </a:lnTo>
                  <a:lnTo>
                    <a:pt x="674" y="1654"/>
                  </a:lnTo>
                  <a:lnTo>
                    <a:pt x="674" y="1652"/>
                  </a:lnTo>
                  <a:lnTo>
                    <a:pt x="674" y="1650"/>
                  </a:lnTo>
                  <a:lnTo>
                    <a:pt x="674" y="1648"/>
                  </a:lnTo>
                  <a:lnTo>
                    <a:pt x="672" y="1644"/>
                  </a:lnTo>
                  <a:lnTo>
                    <a:pt x="672" y="1642"/>
                  </a:lnTo>
                  <a:lnTo>
                    <a:pt x="670" y="1640"/>
                  </a:lnTo>
                  <a:lnTo>
                    <a:pt x="668" y="1640"/>
                  </a:lnTo>
                  <a:lnTo>
                    <a:pt x="666" y="1640"/>
                  </a:lnTo>
                  <a:lnTo>
                    <a:pt x="664" y="1638"/>
                  </a:lnTo>
                  <a:lnTo>
                    <a:pt x="662" y="1636"/>
                  </a:lnTo>
                  <a:lnTo>
                    <a:pt x="660" y="1634"/>
                  </a:lnTo>
                  <a:lnTo>
                    <a:pt x="656" y="1632"/>
                  </a:lnTo>
                  <a:lnTo>
                    <a:pt x="652" y="1628"/>
                  </a:lnTo>
                  <a:lnTo>
                    <a:pt x="648" y="1624"/>
                  </a:lnTo>
                  <a:lnTo>
                    <a:pt x="646" y="1620"/>
                  </a:lnTo>
                  <a:lnTo>
                    <a:pt x="642" y="1618"/>
                  </a:lnTo>
                  <a:lnTo>
                    <a:pt x="638" y="1614"/>
                  </a:lnTo>
                  <a:lnTo>
                    <a:pt x="636" y="1610"/>
                  </a:lnTo>
                  <a:lnTo>
                    <a:pt x="634" y="1608"/>
                  </a:lnTo>
                  <a:lnTo>
                    <a:pt x="632" y="1606"/>
                  </a:lnTo>
                  <a:lnTo>
                    <a:pt x="630" y="1604"/>
                  </a:lnTo>
                  <a:lnTo>
                    <a:pt x="630" y="1602"/>
                  </a:lnTo>
                  <a:lnTo>
                    <a:pt x="630" y="1600"/>
                  </a:lnTo>
                  <a:lnTo>
                    <a:pt x="632" y="1596"/>
                  </a:lnTo>
                  <a:lnTo>
                    <a:pt x="634" y="1596"/>
                  </a:lnTo>
                  <a:lnTo>
                    <a:pt x="634" y="1594"/>
                  </a:lnTo>
                  <a:lnTo>
                    <a:pt x="634" y="1590"/>
                  </a:lnTo>
                  <a:lnTo>
                    <a:pt x="632" y="1588"/>
                  </a:lnTo>
                  <a:lnTo>
                    <a:pt x="632" y="1586"/>
                  </a:lnTo>
                  <a:lnTo>
                    <a:pt x="632" y="1582"/>
                  </a:lnTo>
                  <a:lnTo>
                    <a:pt x="632" y="1580"/>
                  </a:lnTo>
                  <a:lnTo>
                    <a:pt x="632" y="1576"/>
                  </a:lnTo>
                  <a:lnTo>
                    <a:pt x="632" y="1574"/>
                  </a:lnTo>
                  <a:lnTo>
                    <a:pt x="632" y="1572"/>
                  </a:lnTo>
                  <a:lnTo>
                    <a:pt x="632" y="1570"/>
                  </a:lnTo>
                  <a:lnTo>
                    <a:pt x="632" y="1566"/>
                  </a:lnTo>
                  <a:lnTo>
                    <a:pt x="630" y="1564"/>
                  </a:lnTo>
                  <a:lnTo>
                    <a:pt x="630" y="1560"/>
                  </a:lnTo>
                  <a:lnTo>
                    <a:pt x="628" y="1556"/>
                  </a:lnTo>
                  <a:lnTo>
                    <a:pt x="626" y="1552"/>
                  </a:lnTo>
                  <a:lnTo>
                    <a:pt x="626" y="1546"/>
                  </a:lnTo>
                  <a:lnTo>
                    <a:pt x="624" y="1540"/>
                  </a:lnTo>
                  <a:lnTo>
                    <a:pt x="622" y="1536"/>
                  </a:lnTo>
                  <a:lnTo>
                    <a:pt x="620" y="1530"/>
                  </a:lnTo>
                  <a:lnTo>
                    <a:pt x="618" y="1524"/>
                  </a:lnTo>
                  <a:lnTo>
                    <a:pt x="618" y="1522"/>
                  </a:lnTo>
                  <a:lnTo>
                    <a:pt x="618" y="1520"/>
                  </a:lnTo>
                  <a:lnTo>
                    <a:pt x="616" y="1516"/>
                  </a:lnTo>
                  <a:lnTo>
                    <a:pt x="614" y="1512"/>
                  </a:lnTo>
                  <a:lnTo>
                    <a:pt x="612" y="1508"/>
                  </a:lnTo>
                  <a:lnTo>
                    <a:pt x="612" y="1502"/>
                  </a:lnTo>
                  <a:lnTo>
                    <a:pt x="610" y="1500"/>
                  </a:lnTo>
                  <a:lnTo>
                    <a:pt x="608" y="1496"/>
                  </a:lnTo>
                  <a:lnTo>
                    <a:pt x="608" y="1490"/>
                  </a:lnTo>
                  <a:lnTo>
                    <a:pt x="606" y="1486"/>
                  </a:lnTo>
                  <a:lnTo>
                    <a:pt x="604" y="1480"/>
                  </a:lnTo>
                  <a:lnTo>
                    <a:pt x="604" y="1478"/>
                  </a:lnTo>
                  <a:lnTo>
                    <a:pt x="602" y="1466"/>
                  </a:lnTo>
                  <a:lnTo>
                    <a:pt x="600" y="1460"/>
                  </a:lnTo>
                  <a:lnTo>
                    <a:pt x="598" y="1454"/>
                  </a:lnTo>
                  <a:lnTo>
                    <a:pt x="596" y="1450"/>
                  </a:lnTo>
                  <a:lnTo>
                    <a:pt x="594" y="1446"/>
                  </a:lnTo>
                  <a:lnTo>
                    <a:pt x="592" y="1440"/>
                  </a:lnTo>
                  <a:lnTo>
                    <a:pt x="590" y="1436"/>
                  </a:lnTo>
                  <a:lnTo>
                    <a:pt x="590" y="1434"/>
                  </a:lnTo>
                  <a:lnTo>
                    <a:pt x="586" y="1430"/>
                  </a:lnTo>
                  <a:lnTo>
                    <a:pt x="586" y="1428"/>
                  </a:lnTo>
                  <a:lnTo>
                    <a:pt x="582" y="1426"/>
                  </a:lnTo>
                  <a:lnTo>
                    <a:pt x="582" y="1424"/>
                  </a:lnTo>
                  <a:lnTo>
                    <a:pt x="580" y="1422"/>
                  </a:lnTo>
                  <a:lnTo>
                    <a:pt x="576" y="1420"/>
                  </a:lnTo>
                  <a:lnTo>
                    <a:pt x="574" y="1420"/>
                  </a:lnTo>
                  <a:lnTo>
                    <a:pt x="574" y="1418"/>
                  </a:lnTo>
                  <a:lnTo>
                    <a:pt x="570" y="1418"/>
                  </a:lnTo>
                  <a:lnTo>
                    <a:pt x="568" y="1416"/>
                  </a:lnTo>
                  <a:lnTo>
                    <a:pt x="566" y="1414"/>
                  </a:lnTo>
                  <a:lnTo>
                    <a:pt x="568" y="1410"/>
                  </a:lnTo>
                  <a:lnTo>
                    <a:pt x="568" y="1406"/>
                  </a:lnTo>
                  <a:lnTo>
                    <a:pt x="568" y="1404"/>
                  </a:lnTo>
                  <a:lnTo>
                    <a:pt x="570" y="1400"/>
                  </a:lnTo>
                  <a:lnTo>
                    <a:pt x="564" y="1392"/>
                  </a:lnTo>
                  <a:lnTo>
                    <a:pt x="564" y="1388"/>
                  </a:lnTo>
                  <a:lnTo>
                    <a:pt x="562" y="1386"/>
                  </a:lnTo>
                  <a:lnTo>
                    <a:pt x="562" y="1382"/>
                  </a:lnTo>
                  <a:lnTo>
                    <a:pt x="564" y="1380"/>
                  </a:lnTo>
                  <a:lnTo>
                    <a:pt x="564" y="1378"/>
                  </a:lnTo>
                  <a:lnTo>
                    <a:pt x="566" y="1374"/>
                  </a:lnTo>
                  <a:lnTo>
                    <a:pt x="566" y="1372"/>
                  </a:lnTo>
                  <a:lnTo>
                    <a:pt x="564" y="1370"/>
                  </a:lnTo>
                  <a:lnTo>
                    <a:pt x="564" y="1366"/>
                  </a:lnTo>
                  <a:lnTo>
                    <a:pt x="562" y="1364"/>
                  </a:lnTo>
                  <a:lnTo>
                    <a:pt x="562" y="1360"/>
                  </a:lnTo>
                  <a:lnTo>
                    <a:pt x="562" y="1358"/>
                  </a:lnTo>
                  <a:lnTo>
                    <a:pt x="562" y="1356"/>
                  </a:lnTo>
                  <a:lnTo>
                    <a:pt x="562" y="1354"/>
                  </a:lnTo>
                  <a:lnTo>
                    <a:pt x="562" y="1352"/>
                  </a:lnTo>
                  <a:lnTo>
                    <a:pt x="560" y="1348"/>
                  </a:lnTo>
                  <a:lnTo>
                    <a:pt x="562" y="1346"/>
                  </a:lnTo>
                  <a:lnTo>
                    <a:pt x="562" y="1342"/>
                  </a:lnTo>
                  <a:lnTo>
                    <a:pt x="562" y="1338"/>
                  </a:lnTo>
                  <a:lnTo>
                    <a:pt x="564" y="1334"/>
                  </a:lnTo>
                  <a:lnTo>
                    <a:pt x="562" y="1332"/>
                  </a:lnTo>
                  <a:lnTo>
                    <a:pt x="560" y="1330"/>
                  </a:lnTo>
                  <a:lnTo>
                    <a:pt x="560" y="1328"/>
                  </a:lnTo>
                  <a:lnTo>
                    <a:pt x="558" y="1324"/>
                  </a:lnTo>
                  <a:lnTo>
                    <a:pt x="556" y="1320"/>
                  </a:lnTo>
                  <a:lnTo>
                    <a:pt x="554" y="1318"/>
                  </a:lnTo>
                  <a:lnTo>
                    <a:pt x="554" y="1314"/>
                  </a:lnTo>
                  <a:lnTo>
                    <a:pt x="554" y="1312"/>
                  </a:lnTo>
                  <a:lnTo>
                    <a:pt x="552" y="1308"/>
                  </a:lnTo>
                  <a:lnTo>
                    <a:pt x="550" y="1304"/>
                  </a:lnTo>
                  <a:lnTo>
                    <a:pt x="548" y="1298"/>
                  </a:lnTo>
                  <a:lnTo>
                    <a:pt x="544" y="1292"/>
                  </a:lnTo>
                  <a:lnTo>
                    <a:pt x="542" y="128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14" name="Freeform 109">
              <a:extLst>
                <a:ext uri="{FF2B5EF4-FFF2-40B4-BE49-F238E27FC236}">
                  <a16:creationId xmlns:a16="http://schemas.microsoft.com/office/drawing/2014/main" id="{89469B70-CB36-40EB-8857-4563062C2BED}"/>
                </a:ext>
              </a:extLst>
            </p:cNvPr>
            <p:cNvSpPr>
              <a:spLocks/>
            </p:cNvSpPr>
            <p:nvPr/>
          </p:nvSpPr>
          <p:spPr bwMode="auto">
            <a:xfrm>
              <a:off x="3404535" y="3666120"/>
              <a:ext cx="320287" cy="403852"/>
            </a:xfrm>
            <a:custGeom>
              <a:avLst/>
              <a:gdLst/>
              <a:ahLst/>
              <a:cxnLst>
                <a:cxn ang="0">
                  <a:pos x="284" y="176"/>
                </a:cxn>
                <a:cxn ang="0">
                  <a:pos x="276" y="228"/>
                </a:cxn>
                <a:cxn ang="0">
                  <a:pos x="286" y="248"/>
                </a:cxn>
                <a:cxn ang="0">
                  <a:pos x="286" y="266"/>
                </a:cxn>
                <a:cxn ang="0">
                  <a:pos x="292" y="284"/>
                </a:cxn>
                <a:cxn ang="0">
                  <a:pos x="292" y="302"/>
                </a:cxn>
                <a:cxn ang="0">
                  <a:pos x="294" y="324"/>
                </a:cxn>
                <a:cxn ang="0">
                  <a:pos x="304" y="334"/>
                </a:cxn>
                <a:cxn ang="0">
                  <a:pos x="326" y="338"/>
                </a:cxn>
                <a:cxn ang="0">
                  <a:pos x="322" y="392"/>
                </a:cxn>
                <a:cxn ang="0">
                  <a:pos x="304" y="412"/>
                </a:cxn>
                <a:cxn ang="0">
                  <a:pos x="286" y="420"/>
                </a:cxn>
                <a:cxn ang="0">
                  <a:pos x="276" y="416"/>
                </a:cxn>
                <a:cxn ang="0">
                  <a:pos x="256" y="394"/>
                </a:cxn>
                <a:cxn ang="0">
                  <a:pos x="244" y="380"/>
                </a:cxn>
                <a:cxn ang="0">
                  <a:pos x="222" y="362"/>
                </a:cxn>
                <a:cxn ang="0">
                  <a:pos x="230" y="342"/>
                </a:cxn>
                <a:cxn ang="0">
                  <a:pos x="220" y="332"/>
                </a:cxn>
                <a:cxn ang="0">
                  <a:pos x="208" y="326"/>
                </a:cxn>
                <a:cxn ang="0">
                  <a:pos x="194" y="314"/>
                </a:cxn>
                <a:cxn ang="0">
                  <a:pos x="182" y="294"/>
                </a:cxn>
                <a:cxn ang="0">
                  <a:pos x="160" y="262"/>
                </a:cxn>
                <a:cxn ang="0">
                  <a:pos x="150" y="242"/>
                </a:cxn>
                <a:cxn ang="0">
                  <a:pos x="138" y="222"/>
                </a:cxn>
                <a:cxn ang="0">
                  <a:pos x="140" y="200"/>
                </a:cxn>
                <a:cxn ang="0">
                  <a:pos x="142" y="180"/>
                </a:cxn>
                <a:cxn ang="0">
                  <a:pos x="130" y="182"/>
                </a:cxn>
                <a:cxn ang="0">
                  <a:pos x="114" y="180"/>
                </a:cxn>
                <a:cxn ang="0">
                  <a:pos x="96" y="176"/>
                </a:cxn>
                <a:cxn ang="0">
                  <a:pos x="74" y="174"/>
                </a:cxn>
                <a:cxn ang="0">
                  <a:pos x="50" y="176"/>
                </a:cxn>
                <a:cxn ang="0">
                  <a:pos x="28" y="178"/>
                </a:cxn>
                <a:cxn ang="0">
                  <a:pos x="2" y="180"/>
                </a:cxn>
                <a:cxn ang="0">
                  <a:pos x="22" y="154"/>
                </a:cxn>
                <a:cxn ang="0">
                  <a:pos x="38" y="156"/>
                </a:cxn>
                <a:cxn ang="0">
                  <a:pos x="54" y="150"/>
                </a:cxn>
                <a:cxn ang="0">
                  <a:pos x="66" y="140"/>
                </a:cxn>
                <a:cxn ang="0">
                  <a:pos x="88" y="142"/>
                </a:cxn>
                <a:cxn ang="0">
                  <a:pos x="98" y="144"/>
                </a:cxn>
                <a:cxn ang="0">
                  <a:pos x="112" y="138"/>
                </a:cxn>
                <a:cxn ang="0">
                  <a:pos x="130" y="130"/>
                </a:cxn>
                <a:cxn ang="0">
                  <a:pos x="138" y="102"/>
                </a:cxn>
                <a:cxn ang="0">
                  <a:pos x="134" y="68"/>
                </a:cxn>
                <a:cxn ang="0">
                  <a:pos x="124" y="56"/>
                </a:cxn>
                <a:cxn ang="0">
                  <a:pos x="120" y="36"/>
                </a:cxn>
                <a:cxn ang="0">
                  <a:pos x="120" y="18"/>
                </a:cxn>
                <a:cxn ang="0">
                  <a:pos x="132" y="12"/>
                </a:cxn>
                <a:cxn ang="0">
                  <a:pos x="150" y="8"/>
                </a:cxn>
                <a:cxn ang="0">
                  <a:pos x="170" y="10"/>
                </a:cxn>
                <a:cxn ang="0">
                  <a:pos x="182" y="4"/>
                </a:cxn>
                <a:cxn ang="0">
                  <a:pos x="194" y="10"/>
                </a:cxn>
                <a:cxn ang="0">
                  <a:pos x="204" y="20"/>
                </a:cxn>
                <a:cxn ang="0">
                  <a:pos x="246" y="2"/>
                </a:cxn>
                <a:cxn ang="0">
                  <a:pos x="278" y="24"/>
                </a:cxn>
                <a:cxn ang="0">
                  <a:pos x="290" y="44"/>
                </a:cxn>
                <a:cxn ang="0">
                  <a:pos x="292" y="62"/>
                </a:cxn>
                <a:cxn ang="0">
                  <a:pos x="290" y="88"/>
                </a:cxn>
                <a:cxn ang="0">
                  <a:pos x="294" y="106"/>
                </a:cxn>
                <a:cxn ang="0">
                  <a:pos x="260" y="122"/>
                </a:cxn>
                <a:cxn ang="0">
                  <a:pos x="274" y="142"/>
                </a:cxn>
              </a:cxnLst>
              <a:rect l="0" t="0" r="r" b="b"/>
              <a:pathLst>
                <a:path w="336" h="424">
                  <a:moveTo>
                    <a:pt x="284" y="156"/>
                  </a:moveTo>
                  <a:lnTo>
                    <a:pt x="284" y="158"/>
                  </a:lnTo>
                  <a:lnTo>
                    <a:pt x="286" y="158"/>
                  </a:lnTo>
                  <a:lnTo>
                    <a:pt x="286" y="160"/>
                  </a:lnTo>
                  <a:lnTo>
                    <a:pt x="286" y="162"/>
                  </a:lnTo>
                  <a:lnTo>
                    <a:pt x="286" y="164"/>
                  </a:lnTo>
                  <a:lnTo>
                    <a:pt x="286" y="166"/>
                  </a:lnTo>
                  <a:lnTo>
                    <a:pt x="286" y="168"/>
                  </a:lnTo>
                  <a:lnTo>
                    <a:pt x="284" y="168"/>
                  </a:lnTo>
                  <a:lnTo>
                    <a:pt x="284" y="170"/>
                  </a:lnTo>
                  <a:lnTo>
                    <a:pt x="284" y="172"/>
                  </a:lnTo>
                  <a:lnTo>
                    <a:pt x="284" y="174"/>
                  </a:lnTo>
                  <a:lnTo>
                    <a:pt x="284" y="176"/>
                  </a:lnTo>
                  <a:lnTo>
                    <a:pt x="284" y="178"/>
                  </a:lnTo>
                  <a:lnTo>
                    <a:pt x="282" y="180"/>
                  </a:lnTo>
                  <a:lnTo>
                    <a:pt x="282" y="182"/>
                  </a:lnTo>
                  <a:lnTo>
                    <a:pt x="278" y="196"/>
                  </a:lnTo>
                  <a:lnTo>
                    <a:pt x="278" y="198"/>
                  </a:lnTo>
                  <a:lnTo>
                    <a:pt x="278" y="200"/>
                  </a:lnTo>
                  <a:lnTo>
                    <a:pt x="278" y="206"/>
                  </a:lnTo>
                  <a:lnTo>
                    <a:pt x="278" y="212"/>
                  </a:lnTo>
                  <a:lnTo>
                    <a:pt x="278" y="216"/>
                  </a:lnTo>
                  <a:lnTo>
                    <a:pt x="276" y="222"/>
                  </a:lnTo>
                  <a:lnTo>
                    <a:pt x="276" y="224"/>
                  </a:lnTo>
                  <a:lnTo>
                    <a:pt x="276" y="226"/>
                  </a:lnTo>
                  <a:lnTo>
                    <a:pt x="276" y="228"/>
                  </a:lnTo>
                  <a:lnTo>
                    <a:pt x="278" y="228"/>
                  </a:lnTo>
                  <a:lnTo>
                    <a:pt x="278" y="230"/>
                  </a:lnTo>
                  <a:lnTo>
                    <a:pt x="278" y="232"/>
                  </a:lnTo>
                  <a:lnTo>
                    <a:pt x="278" y="234"/>
                  </a:lnTo>
                  <a:lnTo>
                    <a:pt x="280" y="236"/>
                  </a:lnTo>
                  <a:lnTo>
                    <a:pt x="282" y="238"/>
                  </a:lnTo>
                  <a:lnTo>
                    <a:pt x="284" y="240"/>
                  </a:lnTo>
                  <a:lnTo>
                    <a:pt x="284" y="242"/>
                  </a:lnTo>
                  <a:lnTo>
                    <a:pt x="286" y="242"/>
                  </a:lnTo>
                  <a:lnTo>
                    <a:pt x="286" y="244"/>
                  </a:lnTo>
                  <a:lnTo>
                    <a:pt x="286" y="244"/>
                  </a:lnTo>
                  <a:lnTo>
                    <a:pt x="286" y="246"/>
                  </a:lnTo>
                  <a:lnTo>
                    <a:pt x="286" y="248"/>
                  </a:lnTo>
                  <a:lnTo>
                    <a:pt x="286" y="250"/>
                  </a:lnTo>
                  <a:lnTo>
                    <a:pt x="286" y="252"/>
                  </a:lnTo>
                  <a:lnTo>
                    <a:pt x="284" y="254"/>
                  </a:lnTo>
                  <a:lnTo>
                    <a:pt x="282" y="256"/>
                  </a:lnTo>
                  <a:lnTo>
                    <a:pt x="282" y="258"/>
                  </a:lnTo>
                  <a:lnTo>
                    <a:pt x="280" y="258"/>
                  </a:lnTo>
                  <a:lnTo>
                    <a:pt x="280" y="260"/>
                  </a:lnTo>
                  <a:lnTo>
                    <a:pt x="282" y="260"/>
                  </a:lnTo>
                  <a:lnTo>
                    <a:pt x="282" y="262"/>
                  </a:lnTo>
                  <a:lnTo>
                    <a:pt x="284" y="262"/>
                  </a:lnTo>
                  <a:lnTo>
                    <a:pt x="284" y="264"/>
                  </a:lnTo>
                  <a:lnTo>
                    <a:pt x="286" y="264"/>
                  </a:lnTo>
                  <a:lnTo>
                    <a:pt x="286" y="266"/>
                  </a:lnTo>
                  <a:lnTo>
                    <a:pt x="286" y="268"/>
                  </a:lnTo>
                  <a:lnTo>
                    <a:pt x="288" y="268"/>
                  </a:lnTo>
                  <a:lnTo>
                    <a:pt x="290" y="268"/>
                  </a:lnTo>
                  <a:lnTo>
                    <a:pt x="290" y="270"/>
                  </a:lnTo>
                  <a:lnTo>
                    <a:pt x="290" y="270"/>
                  </a:lnTo>
                  <a:lnTo>
                    <a:pt x="290" y="272"/>
                  </a:lnTo>
                  <a:lnTo>
                    <a:pt x="292" y="272"/>
                  </a:lnTo>
                  <a:lnTo>
                    <a:pt x="292" y="274"/>
                  </a:lnTo>
                  <a:lnTo>
                    <a:pt x="292" y="276"/>
                  </a:lnTo>
                  <a:lnTo>
                    <a:pt x="292" y="278"/>
                  </a:lnTo>
                  <a:lnTo>
                    <a:pt x="292" y="280"/>
                  </a:lnTo>
                  <a:lnTo>
                    <a:pt x="292" y="282"/>
                  </a:lnTo>
                  <a:lnTo>
                    <a:pt x="292" y="284"/>
                  </a:lnTo>
                  <a:lnTo>
                    <a:pt x="290" y="286"/>
                  </a:lnTo>
                  <a:lnTo>
                    <a:pt x="292" y="286"/>
                  </a:lnTo>
                  <a:lnTo>
                    <a:pt x="292" y="288"/>
                  </a:lnTo>
                  <a:lnTo>
                    <a:pt x="292" y="290"/>
                  </a:lnTo>
                  <a:lnTo>
                    <a:pt x="292" y="292"/>
                  </a:lnTo>
                  <a:lnTo>
                    <a:pt x="292" y="292"/>
                  </a:lnTo>
                  <a:lnTo>
                    <a:pt x="292" y="294"/>
                  </a:lnTo>
                  <a:lnTo>
                    <a:pt x="292" y="296"/>
                  </a:lnTo>
                  <a:lnTo>
                    <a:pt x="294" y="296"/>
                  </a:lnTo>
                  <a:lnTo>
                    <a:pt x="294" y="298"/>
                  </a:lnTo>
                  <a:lnTo>
                    <a:pt x="292" y="298"/>
                  </a:lnTo>
                  <a:lnTo>
                    <a:pt x="292" y="300"/>
                  </a:lnTo>
                  <a:lnTo>
                    <a:pt x="292" y="302"/>
                  </a:lnTo>
                  <a:lnTo>
                    <a:pt x="290" y="302"/>
                  </a:lnTo>
                  <a:lnTo>
                    <a:pt x="290" y="308"/>
                  </a:lnTo>
                  <a:lnTo>
                    <a:pt x="290" y="310"/>
                  </a:lnTo>
                  <a:lnTo>
                    <a:pt x="290" y="312"/>
                  </a:lnTo>
                  <a:lnTo>
                    <a:pt x="290" y="312"/>
                  </a:lnTo>
                  <a:lnTo>
                    <a:pt x="290" y="314"/>
                  </a:lnTo>
                  <a:lnTo>
                    <a:pt x="288" y="314"/>
                  </a:lnTo>
                  <a:lnTo>
                    <a:pt x="290" y="316"/>
                  </a:lnTo>
                  <a:lnTo>
                    <a:pt x="290" y="318"/>
                  </a:lnTo>
                  <a:lnTo>
                    <a:pt x="290" y="320"/>
                  </a:lnTo>
                  <a:lnTo>
                    <a:pt x="292" y="322"/>
                  </a:lnTo>
                  <a:lnTo>
                    <a:pt x="292" y="324"/>
                  </a:lnTo>
                  <a:lnTo>
                    <a:pt x="294" y="324"/>
                  </a:lnTo>
                  <a:lnTo>
                    <a:pt x="294" y="326"/>
                  </a:lnTo>
                  <a:lnTo>
                    <a:pt x="296" y="326"/>
                  </a:lnTo>
                  <a:lnTo>
                    <a:pt x="298" y="324"/>
                  </a:lnTo>
                  <a:lnTo>
                    <a:pt x="300" y="324"/>
                  </a:lnTo>
                  <a:lnTo>
                    <a:pt x="302" y="324"/>
                  </a:lnTo>
                  <a:lnTo>
                    <a:pt x="306" y="324"/>
                  </a:lnTo>
                  <a:lnTo>
                    <a:pt x="308" y="324"/>
                  </a:lnTo>
                  <a:lnTo>
                    <a:pt x="308" y="326"/>
                  </a:lnTo>
                  <a:lnTo>
                    <a:pt x="308" y="328"/>
                  </a:lnTo>
                  <a:lnTo>
                    <a:pt x="308" y="330"/>
                  </a:lnTo>
                  <a:lnTo>
                    <a:pt x="306" y="330"/>
                  </a:lnTo>
                  <a:lnTo>
                    <a:pt x="306" y="332"/>
                  </a:lnTo>
                  <a:lnTo>
                    <a:pt x="304" y="334"/>
                  </a:lnTo>
                  <a:lnTo>
                    <a:pt x="302" y="336"/>
                  </a:lnTo>
                  <a:lnTo>
                    <a:pt x="302" y="338"/>
                  </a:lnTo>
                  <a:lnTo>
                    <a:pt x="302" y="340"/>
                  </a:lnTo>
                  <a:lnTo>
                    <a:pt x="300" y="340"/>
                  </a:lnTo>
                  <a:lnTo>
                    <a:pt x="300" y="340"/>
                  </a:lnTo>
                  <a:lnTo>
                    <a:pt x="304" y="340"/>
                  </a:lnTo>
                  <a:lnTo>
                    <a:pt x="308" y="340"/>
                  </a:lnTo>
                  <a:lnTo>
                    <a:pt x="310" y="340"/>
                  </a:lnTo>
                  <a:lnTo>
                    <a:pt x="312" y="340"/>
                  </a:lnTo>
                  <a:lnTo>
                    <a:pt x="314" y="340"/>
                  </a:lnTo>
                  <a:lnTo>
                    <a:pt x="316" y="340"/>
                  </a:lnTo>
                  <a:lnTo>
                    <a:pt x="320" y="340"/>
                  </a:lnTo>
                  <a:lnTo>
                    <a:pt x="326" y="338"/>
                  </a:lnTo>
                  <a:lnTo>
                    <a:pt x="326" y="342"/>
                  </a:lnTo>
                  <a:lnTo>
                    <a:pt x="328" y="342"/>
                  </a:lnTo>
                  <a:lnTo>
                    <a:pt x="330" y="344"/>
                  </a:lnTo>
                  <a:lnTo>
                    <a:pt x="330" y="346"/>
                  </a:lnTo>
                  <a:lnTo>
                    <a:pt x="332" y="346"/>
                  </a:lnTo>
                  <a:lnTo>
                    <a:pt x="332" y="348"/>
                  </a:lnTo>
                  <a:lnTo>
                    <a:pt x="334" y="348"/>
                  </a:lnTo>
                  <a:lnTo>
                    <a:pt x="334" y="350"/>
                  </a:lnTo>
                  <a:lnTo>
                    <a:pt x="336" y="360"/>
                  </a:lnTo>
                  <a:lnTo>
                    <a:pt x="334" y="364"/>
                  </a:lnTo>
                  <a:lnTo>
                    <a:pt x="328" y="376"/>
                  </a:lnTo>
                  <a:lnTo>
                    <a:pt x="328" y="396"/>
                  </a:lnTo>
                  <a:lnTo>
                    <a:pt x="322" y="392"/>
                  </a:lnTo>
                  <a:lnTo>
                    <a:pt x="312" y="388"/>
                  </a:lnTo>
                  <a:lnTo>
                    <a:pt x="312" y="388"/>
                  </a:lnTo>
                  <a:lnTo>
                    <a:pt x="312" y="390"/>
                  </a:lnTo>
                  <a:lnTo>
                    <a:pt x="314" y="394"/>
                  </a:lnTo>
                  <a:lnTo>
                    <a:pt x="312" y="398"/>
                  </a:lnTo>
                  <a:lnTo>
                    <a:pt x="312" y="400"/>
                  </a:lnTo>
                  <a:lnTo>
                    <a:pt x="312" y="402"/>
                  </a:lnTo>
                  <a:lnTo>
                    <a:pt x="312" y="404"/>
                  </a:lnTo>
                  <a:lnTo>
                    <a:pt x="312" y="406"/>
                  </a:lnTo>
                  <a:lnTo>
                    <a:pt x="310" y="406"/>
                  </a:lnTo>
                  <a:lnTo>
                    <a:pt x="308" y="406"/>
                  </a:lnTo>
                  <a:lnTo>
                    <a:pt x="306" y="406"/>
                  </a:lnTo>
                  <a:lnTo>
                    <a:pt x="304" y="412"/>
                  </a:lnTo>
                  <a:lnTo>
                    <a:pt x="304" y="420"/>
                  </a:lnTo>
                  <a:lnTo>
                    <a:pt x="300" y="420"/>
                  </a:lnTo>
                  <a:lnTo>
                    <a:pt x="300" y="424"/>
                  </a:lnTo>
                  <a:lnTo>
                    <a:pt x="298" y="424"/>
                  </a:lnTo>
                  <a:lnTo>
                    <a:pt x="296" y="424"/>
                  </a:lnTo>
                  <a:lnTo>
                    <a:pt x="294" y="424"/>
                  </a:lnTo>
                  <a:lnTo>
                    <a:pt x="292" y="424"/>
                  </a:lnTo>
                  <a:lnTo>
                    <a:pt x="292" y="422"/>
                  </a:lnTo>
                  <a:lnTo>
                    <a:pt x="290" y="422"/>
                  </a:lnTo>
                  <a:lnTo>
                    <a:pt x="290" y="420"/>
                  </a:lnTo>
                  <a:lnTo>
                    <a:pt x="290" y="420"/>
                  </a:lnTo>
                  <a:lnTo>
                    <a:pt x="288" y="420"/>
                  </a:lnTo>
                  <a:lnTo>
                    <a:pt x="286" y="420"/>
                  </a:lnTo>
                  <a:lnTo>
                    <a:pt x="284" y="420"/>
                  </a:lnTo>
                  <a:lnTo>
                    <a:pt x="282" y="422"/>
                  </a:lnTo>
                  <a:lnTo>
                    <a:pt x="280" y="422"/>
                  </a:lnTo>
                  <a:lnTo>
                    <a:pt x="278" y="422"/>
                  </a:lnTo>
                  <a:lnTo>
                    <a:pt x="276" y="422"/>
                  </a:lnTo>
                  <a:lnTo>
                    <a:pt x="276" y="424"/>
                  </a:lnTo>
                  <a:lnTo>
                    <a:pt x="276" y="422"/>
                  </a:lnTo>
                  <a:lnTo>
                    <a:pt x="278" y="420"/>
                  </a:lnTo>
                  <a:lnTo>
                    <a:pt x="282" y="418"/>
                  </a:lnTo>
                  <a:lnTo>
                    <a:pt x="280" y="414"/>
                  </a:lnTo>
                  <a:lnTo>
                    <a:pt x="278" y="414"/>
                  </a:lnTo>
                  <a:lnTo>
                    <a:pt x="278" y="416"/>
                  </a:lnTo>
                  <a:lnTo>
                    <a:pt x="276" y="416"/>
                  </a:lnTo>
                  <a:lnTo>
                    <a:pt x="274" y="416"/>
                  </a:lnTo>
                  <a:lnTo>
                    <a:pt x="272" y="416"/>
                  </a:lnTo>
                  <a:lnTo>
                    <a:pt x="272" y="418"/>
                  </a:lnTo>
                  <a:lnTo>
                    <a:pt x="270" y="418"/>
                  </a:lnTo>
                  <a:lnTo>
                    <a:pt x="268" y="418"/>
                  </a:lnTo>
                  <a:lnTo>
                    <a:pt x="266" y="418"/>
                  </a:lnTo>
                  <a:lnTo>
                    <a:pt x="266" y="416"/>
                  </a:lnTo>
                  <a:lnTo>
                    <a:pt x="264" y="414"/>
                  </a:lnTo>
                  <a:lnTo>
                    <a:pt x="262" y="408"/>
                  </a:lnTo>
                  <a:lnTo>
                    <a:pt x="260" y="404"/>
                  </a:lnTo>
                  <a:lnTo>
                    <a:pt x="258" y="402"/>
                  </a:lnTo>
                  <a:lnTo>
                    <a:pt x="256" y="396"/>
                  </a:lnTo>
                  <a:lnTo>
                    <a:pt x="256" y="394"/>
                  </a:lnTo>
                  <a:lnTo>
                    <a:pt x="254" y="394"/>
                  </a:lnTo>
                  <a:lnTo>
                    <a:pt x="254" y="390"/>
                  </a:lnTo>
                  <a:lnTo>
                    <a:pt x="252" y="390"/>
                  </a:lnTo>
                  <a:lnTo>
                    <a:pt x="252" y="388"/>
                  </a:lnTo>
                  <a:lnTo>
                    <a:pt x="252" y="388"/>
                  </a:lnTo>
                  <a:lnTo>
                    <a:pt x="250" y="386"/>
                  </a:lnTo>
                  <a:lnTo>
                    <a:pt x="250" y="384"/>
                  </a:lnTo>
                  <a:lnTo>
                    <a:pt x="248" y="382"/>
                  </a:lnTo>
                  <a:lnTo>
                    <a:pt x="248" y="380"/>
                  </a:lnTo>
                  <a:lnTo>
                    <a:pt x="248" y="378"/>
                  </a:lnTo>
                  <a:lnTo>
                    <a:pt x="246" y="378"/>
                  </a:lnTo>
                  <a:lnTo>
                    <a:pt x="246" y="380"/>
                  </a:lnTo>
                  <a:lnTo>
                    <a:pt x="244" y="380"/>
                  </a:lnTo>
                  <a:lnTo>
                    <a:pt x="244" y="382"/>
                  </a:lnTo>
                  <a:lnTo>
                    <a:pt x="242" y="382"/>
                  </a:lnTo>
                  <a:lnTo>
                    <a:pt x="242" y="380"/>
                  </a:lnTo>
                  <a:lnTo>
                    <a:pt x="240" y="376"/>
                  </a:lnTo>
                  <a:lnTo>
                    <a:pt x="240" y="374"/>
                  </a:lnTo>
                  <a:lnTo>
                    <a:pt x="238" y="374"/>
                  </a:lnTo>
                  <a:lnTo>
                    <a:pt x="238" y="372"/>
                  </a:lnTo>
                  <a:lnTo>
                    <a:pt x="234" y="370"/>
                  </a:lnTo>
                  <a:lnTo>
                    <a:pt x="232" y="368"/>
                  </a:lnTo>
                  <a:lnTo>
                    <a:pt x="230" y="368"/>
                  </a:lnTo>
                  <a:lnTo>
                    <a:pt x="226" y="366"/>
                  </a:lnTo>
                  <a:lnTo>
                    <a:pt x="224" y="362"/>
                  </a:lnTo>
                  <a:lnTo>
                    <a:pt x="222" y="362"/>
                  </a:lnTo>
                  <a:lnTo>
                    <a:pt x="220" y="362"/>
                  </a:lnTo>
                  <a:lnTo>
                    <a:pt x="220" y="358"/>
                  </a:lnTo>
                  <a:lnTo>
                    <a:pt x="220" y="356"/>
                  </a:lnTo>
                  <a:lnTo>
                    <a:pt x="220" y="354"/>
                  </a:lnTo>
                  <a:lnTo>
                    <a:pt x="222" y="352"/>
                  </a:lnTo>
                  <a:lnTo>
                    <a:pt x="222" y="350"/>
                  </a:lnTo>
                  <a:lnTo>
                    <a:pt x="222" y="348"/>
                  </a:lnTo>
                  <a:lnTo>
                    <a:pt x="222" y="346"/>
                  </a:lnTo>
                  <a:lnTo>
                    <a:pt x="222" y="342"/>
                  </a:lnTo>
                  <a:lnTo>
                    <a:pt x="224" y="342"/>
                  </a:lnTo>
                  <a:lnTo>
                    <a:pt x="226" y="342"/>
                  </a:lnTo>
                  <a:lnTo>
                    <a:pt x="228" y="342"/>
                  </a:lnTo>
                  <a:lnTo>
                    <a:pt x="230" y="342"/>
                  </a:lnTo>
                  <a:lnTo>
                    <a:pt x="232" y="342"/>
                  </a:lnTo>
                  <a:lnTo>
                    <a:pt x="234" y="342"/>
                  </a:lnTo>
                  <a:lnTo>
                    <a:pt x="234" y="340"/>
                  </a:lnTo>
                  <a:lnTo>
                    <a:pt x="232" y="340"/>
                  </a:lnTo>
                  <a:lnTo>
                    <a:pt x="232" y="338"/>
                  </a:lnTo>
                  <a:lnTo>
                    <a:pt x="230" y="338"/>
                  </a:lnTo>
                  <a:lnTo>
                    <a:pt x="230" y="336"/>
                  </a:lnTo>
                  <a:lnTo>
                    <a:pt x="230" y="334"/>
                  </a:lnTo>
                  <a:lnTo>
                    <a:pt x="228" y="334"/>
                  </a:lnTo>
                  <a:lnTo>
                    <a:pt x="226" y="334"/>
                  </a:lnTo>
                  <a:lnTo>
                    <a:pt x="224" y="334"/>
                  </a:lnTo>
                  <a:lnTo>
                    <a:pt x="222" y="334"/>
                  </a:lnTo>
                  <a:lnTo>
                    <a:pt x="220" y="332"/>
                  </a:lnTo>
                  <a:lnTo>
                    <a:pt x="220" y="330"/>
                  </a:lnTo>
                  <a:lnTo>
                    <a:pt x="218" y="332"/>
                  </a:lnTo>
                  <a:lnTo>
                    <a:pt x="216" y="332"/>
                  </a:lnTo>
                  <a:lnTo>
                    <a:pt x="214" y="334"/>
                  </a:lnTo>
                  <a:lnTo>
                    <a:pt x="212" y="334"/>
                  </a:lnTo>
                  <a:lnTo>
                    <a:pt x="210" y="334"/>
                  </a:lnTo>
                  <a:lnTo>
                    <a:pt x="208" y="334"/>
                  </a:lnTo>
                  <a:lnTo>
                    <a:pt x="210" y="334"/>
                  </a:lnTo>
                  <a:lnTo>
                    <a:pt x="210" y="332"/>
                  </a:lnTo>
                  <a:lnTo>
                    <a:pt x="210" y="330"/>
                  </a:lnTo>
                  <a:lnTo>
                    <a:pt x="208" y="330"/>
                  </a:lnTo>
                  <a:lnTo>
                    <a:pt x="208" y="328"/>
                  </a:lnTo>
                  <a:lnTo>
                    <a:pt x="208" y="326"/>
                  </a:lnTo>
                  <a:lnTo>
                    <a:pt x="206" y="326"/>
                  </a:lnTo>
                  <a:lnTo>
                    <a:pt x="204" y="326"/>
                  </a:lnTo>
                  <a:lnTo>
                    <a:pt x="202" y="326"/>
                  </a:lnTo>
                  <a:lnTo>
                    <a:pt x="202" y="324"/>
                  </a:lnTo>
                  <a:lnTo>
                    <a:pt x="200" y="324"/>
                  </a:lnTo>
                  <a:lnTo>
                    <a:pt x="200" y="322"/>
                  </a:lnTo>
                  <a:lnTo>
                    <a:pt x="198" y="322"/>
                  </a:lnTo>
                  <a:lnTo>
                    <a:pt x="198" y="320"/>
                  </a:lnTo>
                  <a:lnTo>
                    <a:pt x="196" y="320"/>
                  </a:lnTo>
                  <a:lnTo>
                    <a:pt x="196" y="318"/>
                  </a:lnTo>
                  <a:lnTo>
                    <a:pt x="194" y="316"/>
                  </a:lnTo>
                  <a:lnTo>
                    <a:pt x="194" y="314"/>
                  </a:lnTo>
                  <a:lnTo>
                    <a:pt x="194" y="314"/>
                  </a:lnTo>
                  <a:lnTo>
                    <a:pt x="194" y="312"/>
                  </a:lnTo>
                  <a:lnTo>
                    <a:pt x="192" y="310"/>
                  </a:lnTo>
                  <a:lnTo>
                    <a:pt x="192" y="308"/>
                  </a:lnTo>
                  <a:lnTo>
                    <a:pt x="190" y="308"/>
                  </a:lnTo>
                  <a:lnTo>
                    <a:pt x="190" y="306"/>
                  </a:lnTo>
                  <a:lnTo>
                    <a:pt x="188" y="306"/>
                  </a:lnTo>
                  <a:lnTo>
                    <a:pt x="188" y="304"/>
                  </a:lnTo>
                  <a:lnTo>
                    <a:pt x="186" y="302"/>
                  </a:lnTo>
                  <a:lnTo>
                    <a:pt x="186" y="300"/>
                  </a:lnTo>
                  <a:lnTo>
                    <a:pt x="184" y="300"/>
                  </a:lnTo>
                  <a:lnTo>
                    <a:pt x="184" y="298"/>
                  </a:lnTo>
                  <a:lnTo>
                    <a:pt x="182" y="296"/>
                  </a:lnTo>
                  <a:lnTo>
                    <a:pt x="182" y="294"/>
                  </a:lnTo>
                  <a:lnTo>
                    <a:pt x="180" y="292"/>
                  </a:lnTo>
                  <a:lnTo>
                    <a:pt x="172" y="282"/>
                  </a:lnTo>
                  <a:lnTo>
                    <a:pt x="170" y="280"/>
                  </a:lnTo>
                  <a:lnTo>
                    <a:pt x="168" y="278"/>
                  </a:lnTo>
                  <a:lnTo>
                    <a:pt x="168" y="276"/>
                  </a:lnTo>
                  <a:lnTo>
                    <a:pt x="168" y="274"/>
                  </a:lnTo>
                  <a:lnTo>
                    <a:pt x="166" y="274"/>
                  </a:lnTo>
                  <a:lnTo>
                    <a:pt x="166" y="272"/>
                  </a:lnTo>
                  <a:lnTo>
                    <a:pt x="164" y="270"/>
                  </a:lnTo>
                  <a:lnTo>
                    <a:pt x="164" y="268"/>
                  </a:lnTo>
                  <a:lnTo>
                    <a:pt x="162" y="266"/>
                  </a:lnTo>
                  <a:lnTo>
                    <a:pt x="162" y="264"/>
                  </a:lnTo>
                  <a:lnTo>
                    <a:pt x="160" y="262"/>
                  </a:lnTo>
                  <a:lnTo>
                    <a:pt x="160" y="260"/>
                  </a:lnTo>
                  <a:lnTo>
                    <a:pt x="158" y="260"/>
                  </a:lnTo>
                  <a:lnTo>
                    <a:pt x="158" y="258"/>
                  </a:lnTo>
                  <a:lnTo>
                    <a:pt x="156" y="256"/>
                  </a:lnTo>
                  <a:lnTo>
                    <a:pt x="156" y="254"/>
                  </a:lnTo>
                  <a:lnTo>
                    <a:pt x="154" y="252"/>
                  </a:lnTo>
                  <a:lnTo>
                    <a:pt x="154" y="250"/>
                  </a:lnTo>
                  <a:lnTo>
                    <a:pt x="152" y="250"/>
                  </a:lnTo>
                  <a:lnTo>
                    <a:pt x="152" y="248"/>
                  </a:lnTo>
                  <a:lnTo>
                    <a:pt x="152" y="246"/>
                  </a:lnTo>
                  <a:lnTo>
                    <a:pt x="150" y="244"/>
                  </a:lnTo>
                  <a:lnTo>
                    <a:pt x="150" y="244"/>
                  </a:lnTo>
                  <a:lnTo>
                    <a:pt x="150" y="242"/>
                  </a:lnTo>
                  <a:lnTo>
                    <a:pt x="148" y="240"/>
                  </a:lnTo>
                  <a:lnTo>
                    <a:pt x="148" y="238"/>
                  </a:lnTo>
                  <a:lnTo>
                    <a:pt x="146" y="238"/>
                  </a:lnTo>
                  <a:lnTo>
                    <a:pt x="146" y="236"/>
                  </a:lnTo>
                  <a:lnTo>
                    <a:pt x="144" y="236"/>
                  </a:lnTo>
                  <a:lnTo>
                    <a:pt x="144" y="234"/>
                  </a:lnTo>
                  <a:lnTo>
                    <a:pt x="144" y="232"/>
                  </a:lnTo>
                  <a:lnTo>
                    <a:pt x="142" y="230"/>
                  </a:lnTo>
                  <a:lnTo>
                    <a:pt x="142" y="228"/>
                  </a:lnTo>
                  <a:lnTo>
                    <a:pt x="140" y="228"/>
                  </a:lnTo>
                  <a:lnTo>
                    <a:pt x="140" y="226"/>
                  </a:lnTo>
                  <a:lnTo>
                    <a:pt x="138" y="224"/>
                  </a:lnTo>
                  <a:lnTo>
                    <a:pt x="138" y="222"/>
                  </a:lnTo>
                  <a:lnTo>
                    <a:pt x="136" y="220"/>
                  </a:lnTo>
                  <a:lnTo>
                    <a:pt x="136" y="218"/>
                  </a:lnTo>
                  <a:lnTo>
                    <a:pt x="134" y="218"/>
                  </a:lnTo>
                  <a:lnTo>
                    <a:pt x="134" y="216"/>
                  </a:lnTo>
                  <a:lnTo>
                    <a:pt x="134" y="214"/>
                  </a:lnTo>
                  <a:lnTo>
                    <a:pt x="132" y="214"/>
                  </a:lnTo>
                  <a:lnTo>
                    <a:pt x="132" y="212"/>
                  </a:lnTo>
                  <a:lnTo>
                    <a:pt x="134" y="212"/>
                  </a:lnTo>
                  <a:lnTo>
                    <a:pt x="134" y="210"/>
                  </a:lnTo>
                  <a:lnTo>
                    <a:pt x="136" y="210"/>
                  </a:lnTo>
                  <a:lnTo>
                    <a:pt x="138" y="206"/>
                  </a:lnTo>
                  <a:lnTo>
                    <a:pt x="140" y="202"/>
                  </a:lnTo>
                  <a:lnTo>
                    <a:pt x="140" y="200"/>
                  </a:lnTo>
                  <a:lnTo>
                    <a:pt x="140" y="198"/>
                  </a:lnTo>
                  <a:lnTo>
                    <a:pt x="142" y="198"/>
                  </a:lnTo>
                  <a:lnTo>
                    <a:pt x="142" y="196"/>
                  </a:lnTo>
                  <a:lnTo>
                    <a:pt x="142" y="196"/>
                  </a:lnTo>
                  <a:lnTo>
                    <a:pt x="142" y="194"/>
                  </a:lnTo>
                  <a:lnTo>
                    <a:pt x="142" y="192"/>
                  </a:lnTo>
                  <a:lnTo>
                    <a:pt x="142" y="190"/>
                  </a:lnTo>
                  <a:lnTo>
                    <a:pt x="142" y="188"/>
                  </a:lnTo>
                  <a:lnTo>
                    <a:pt x="144" y="186"/>
                  </a:lnTo>
                  <a:lnTo>
                    <a:pt x="144" y="184"/>
                  </a:lnTo>
                  <a:lnTo>
                    <a:pt x="144" y="182"/>
                  </a:lnTo>
                  <a:lnTo>
                    <a:pt x="144" y="180"/>
                  </a:lnTo>
                  <a:lnTo>
                    <a:pt x="142" y="180"/>
                  </a:lnTo>
                  <a:lnTo>
                    <a:pt x="142" y="182"/>
                  </a:lnTo>
                  <a:lnTo>
                    <a:pt x="140" y="182"/>
                  </a:lnTo>
                  <a:lnTo>
                    <a:pt x="140" y="184"/>
                  </a:lnTo>
                  <a:lnTo>
                    <a:pt x="138" y="184"/>
                  </a:lnTo>
                  <a:lnTo>
                    <a:pt x="136" y="184"/>
                  </a:lnTo>
                  <a:lnTo>
                    <a:pt x="134" y="184"/>
                  </a:lnTo>
                  <a:lnTo>
                    <a:pt x="134" y="186"/>
                  </a:lnTo>
                  <a:lnTo>
                    <a:pt x="134" y="184"/>
                  </a:lnTo>
                  <a:lnTo>
                    <a:pt x="132" y="184"/>
                  </a:lnTo>
                  <a:lnTo>
                    <a:pt x="132" y="186"/>
                  </a:lnTo>
                  <a:lnTo>
                    <a:pt x="132" y="184"/>
                  </a:lnTo>
                  <a:lnTo>
                    <a:pt x="130" y="184"/>
                  </a:lnTo>
                  <a:lnTo>
                    <a:pt x="130" y="182"/>
                  </a:lnTo>
                  <a:lnTo>
                    <a:pt x="128" y="182"/>
                  </a:lnTo>
                  <a:lnTo>
                    <a:pt x="126" y="182"/>
                  </a:lnTo>
                  <a:lnTo>
                    <a:pt x="124" y="182"/>
                  </a:lnTo>
                  <a:lnTo>
                    <a:pt x="122" y="182"/>
                  </a:lnTo>
                  <a:lnTo>
                    <a:pt x="120" y="182"/>
                  </a:lnTo>
                  <a:lnTo>
                    <a:pt x="120" y="180"/>
                  </a:lnTo>
                  <a:lnTo>
                    <a:pt x="118" y="180"/>
                  </a:lnTo>
                  <a:lnTo>
                    <a:pt x="118" y="178"/>
                  </a:lnTo>
                  <a:lnTo>
                    <a:pt x="116" y="178"/>
                  </a:lnTo>
                  <a:lnTo>
                    <a:pt x="116" y="176"/>
                  </a:lnTo>
                  <a:lnTo>
                    <a:pt x="114" y="176"/>
                  </a:lnTo>
                  <a:lnTo>
                    <a:pt x="114" y="178"/>
                  </a:lnTo>
                  <a:lnTo>
                    <a:pt x="114" y="180"/>
                  </a:lnTo>
                  <a:lnTo>
                    <a:pt x="114" y="182"/>
                  </a:lnTo>
                  <a:lnTo>
                    <a:pt x="112" y="182"/>
                  </a:lnTo>
                  <a:lnTo>
                    <a:pt x="112" y="184"/>
                  </a:lnTo>
                  <a:lnTo>
                    <a:pt x="112" y="182"/>
                  </a:lnTo>
                  <a:lnTo>
                    <a:pt x="110" y="182"/>
                  </a:lnTo>
                  <a:lnTo>
                    <a:pt x="108" y="182"/>
                  </a:lnTo>
                  <a:lnTo>
                    <a:pt x="106" y="182"/>
                  </a:lnTo>
                  <a:lnTo>
                    <a:pt x="106" y="180"/>
                  </a:lnTo>
                  <a:lnTo>
                    <a:pt x="104" y="180"/>
                  </a:lnTo>
                  <a:lnTo>
                    <a:pt x="102" y="180"/>
                  </a:lnTo>
                  <a:lnTo>
                    <a:pt x="100" y="178"/>
                  </a:lnTo>
                  <a:lnTo>
                    <a:pt x="98" y="178"/>
                  </a:lnTo>
                  <a:lnTo>
                    <a:pt x="96" y="176"/>
                  </a:lnTo>
                  <a:lnTo>
                    <a:pt x="96" y="176"/>
                  </a:lnTo>
                  <a:lnTo>
                    <a:pt x="94" y="176"/>
                  </a:lnTo>
                  <a:lnTo>
                    <a:pt x="94" y="174"/>
                  </a:lnTo>
                  <a:lnTo>
                    <a:pt x="92" y="174"/>
                  </a:lnTo>
                  <a:lnTo>
                    <a:pt x="90" y="174"/>
                  </a:lnTo>
                  <a:lnTo>
                    <a:pt x="88" y="174"/>
                  </a:lnTo>
                  <a:lnTo>
                    <a:pt x="86" y="174"/>
                  </a:lnTo>
                  <a:lnTo>
                    <a:pt x="84" y="174"/>
                  </a:lnTo>
                  <a:lnTo>
                    <a:pt x="82" y="174"/>
                  </a:lnTo>
                  <a:lnTo>
                    <a:pt x="80" y="174"/>
                  </a:lnTo>
                  <a:lnTo>
                    <a:pt x="78" y="174"/>
                  </a:lnTo>
                  <a:lnTo>
                    <a:pt x="76" y="174"/>
                  </a:lnTo>
                  <a:lnTo>
                    <a:pt x="74" y="174"/>
                  </a:lnTo>
                  <a:lnTo>
                    <a:pt x="72" y="174"/>
                  </a:lnTo>
                  <a:lnTo>
                    <a:pt x="70" y="174"/>
                  </a:lnTo>
                  <a:lnTo>
                    <a:pt x="68" y="174"/>
                  </a:lnTo>
                  <a:lnTo>
                    <a:pt x="66" y="174"/>
                  </a:lnTo>
                  <a:lnTo>
                    <a:pt x="64" y="174"/>
                  </a:lnTo>
                  <a:lnTo>
                    <a:pt x="64" y="176"/>
                  </a:lnTo>
                  <a:lnTo>
                    <a:pt x="62" y="176"/>
                  </a:lnTo>
                  <a:lnTo>
                    <a:pt x="60" y="176"/>
                  </a:lnTo>
                  <a:lnTo>
                    <a:pt x="58" y="176"/>
                  </a:lnTo>
                  <a:lnTo>
                    <a:pt x="56" y="176"/>
                  </a:lnTo>
                  <a:lnTo>
                    <a:pt x="54" y="176"/>
                  </a:lnTo>
                  <a:lnTo>
                    <a:pt x="52" y="176"/>
                  </a:lnTo>
                  <a:lnTo>
                    <a:pt x="50" y="176"/>
                  </a:lnTo>
                  <a:lnTo>
                    <a:pt x="48" y="176"/>
                  </a:lnTo>
                  <a:lnTo>
                    <a:pt x="48" y="176"/>
                  </a:lnTo>
                  <a:lnTo>
                    <a:pt x="46" y="176"/>
                  </a:lnTo>
                  <a:lnTo>
                    <a:pt x="44" y="176"/>
                  </a:lnTo>
                  <a:lnTo>
                    <a:pt x="44" y="178"/>
                  </a:lnTo>
                  <a:lnTo>
                    <a:pt x="42" y="178"/>
                  </a:lnTo>
                  <a:lnTo>
                    <a:pt x="40" y="178"/>
                  </a:lnTo>
                  <a:lnTo>
                    <a:pt x="38" y="178"/>
                  </a:lnTo>
                  <a:lnTo>
                    <a:pt x="36" y="178"/>
                  </a:lnTo>
                  <a:lnTo>
                    <a:pt x="34" y="178"/>
                  </a:lnTo>
                  <a:lnTo>
                    <a:pt x="32" y="178"/>
                  </a:lnTo>
                  <a:lnTo>
                    <a:pt x="30" y="178"/>
                  </a:lnTo>
                  <a:lnTo>
                    <a:pt x="28" y="178"/>
                  </a:lnTo>
                  <a:lnTo>
                    <a:pt x="26" y="178"/>
                  </a:lnTo>
                  <a:lnTo>
                    <a:pt x="24" y="178"/>
                  </a:lnTo>
                  <a:lnTo>
                    <a:pt x="22" y="178"/>
                  </a:lnTo>
                  <a:lnTo>
                    <a:pt x="20" y="178"/>
                  </a:lnTo>
                  <a:lnTo>
                    <a:pt x="18" y="180"/>
                  </a:lnTo>
                  <a:lnTo>
                    <a:pt x="16" y="180"/>
                  </a:lnTo>
                  <a:lnTo>
                    <a:pt x="14" y="180"/>
                  </a:lnTo>
                  <a:lnTo>
                    <a:pt x="12" y="180"/>
                  </a:lnTo>
                  <a:lnTo>
                    <a:pt x="10" y="180"/>
                  </a:lnTo>
                  <a:lnTo>
                    <a:pt x="8" y="180"/>
                  </a:lnTo>
                  <a:lnTo>
                    <a:pt x="6" y="180"/>
                  </a:lnTo>
                  <a:lnTo>
                    <a:pt x="4" y="180"/>
                  </a:lnTo>
                  <a:lnTo>
                    <a:pt x="2" y="180"/>
                  </a:lnTo>
                  <a:lnTo>
                    <a:pt x="0" y="180"/>
                  </a:lnTo>
                  <a:lnTo>
                    <a:pt x="4" y="176"/>
                  </a:lnTo>
                  <a:lnTo>
                    <a:pt x="6" y="172"/>
                  </a:lnTo>
                  <a:lnTo>
                    <a:pt x="10" y="168"/>
                  </a:lnTo>
                  <a:lnTo>
                    <a:pt x="14" y="164"/>
                  </a:lnTo>
                  <a:lnTo>
                    <a:pt x="16" y="162"/>
                  </a:lnTo>
                  <a:lnTo>
                    <a:pt x="18" y="158"/>
                  </a:lnTo>
                  <a:lnTo>
                    <a:pt x="22" y="156"/>
                  </a:lnTo>
                  <a:lnTo>
                    <a:pt x="20" y="154"/>
                  </a:lnTo>
                  <a:lnTo>
                    <a:pt x="18" y="152"/>
                  </a:lnTo>
                  <a:lnTo>
                    <a:pt x="20" y="152"/>
                  </a:lnTo>
                  <a:lnTo>
                    <a:pt x="22" y="152"/>
                  </a:lnTo>
                  <a:lnTo>
                    <a:pt x="22" y="154"/>
                  </a:lnTo>
                  <a:lnTo>
                    <a:pt x="24" y="154"/>
                  </a:lnTo>
                  <a:lnTo>
                    <a:pt x="24" y="156"/>
                  </a:lnTo>
                  <a:lnTo>
                    <a:pt x="26" y="156"/>
                  </a:lnTo>
                  <a:lnTo>
                    <a:pt x="26" y="158"/>
                  </a:lnTo>
                  <a:lnTo>
                    <a:pt x="28" y="158"/>
                  </a:lnTo>
                  <a:lnTo>
                    <a:pt x="30" y="158"/>
                  </a:lnTo>
                  <a:lnTo>
                    <a:pt x="30" y="160"/>
                  </a:lnTo>
                  <a:lnTo>
                    <a:pt x="32" y="160"/>
                  </a:lnTo>
                  <a:lnTo>
                    <a:pt x="34" y="160"/>
                  </a:lnTo>
                  <a:lnTo>
                    <a:pt x="34" y="158"/>
                  </a:lnTo>
                  <a:lnTo>
                    <a:pt x="36" y="158"/>
                  </a:lnTo>
                  <a:lnTo>
                    <a:pt x="36" y="156"/>
                  </a:lnTo>
                  <a:lnTo>
                    <a:pt x="38" y="156"/>
                  </a:lnTo>
                  <a:lnTo>
                    <a:pt x="38" y="154"/>
                  </a:lnTo>
                  <a:lnTo>
                    <a:pt x="40" y="154"/>
                  </a:lnTo>
                  <a:lnTo>
                    <a:pt x="42" y="154"/>
                  </a:lnTo>
                  <a:lnTo>
                    <a:pt x="42" y="152"/>
                  </a:lnTo>
                  <a:lnTo>
                    <a:pt x="44" y="152"/>
                  </a:lnTo>
                  <a:lnTo>
                    <a:pt x="46" y="152"/>
                  </a:lnTo>
                  <a:lnTo>
                    <a:pt x="48" y="152"/>
                  </a:lnTo>
                  <a:lnTo>
                    <a:pt x="48" y="152"/>
                  </a:lnTo>
                  <a:lnTo>
                    <a:pt x="48" y="150"/>
                  </a:lnTo>
                  <a:lnTo>
                    <a:pt x="50" y="150"/>
                  </a:lnTo>
                  <a:lnTo>
                    <a:pt x="50" y="152"/>
                  </a:lnTo>
                  <a:lnTo>
                    <a:pt x="52" y="150"/>
                  </a:lnTo>
                  <a:lnTo>
                    <a:pt x="54" y="150"/>
                  </a:lnTo>
                  <a:lnTo>
                    <a:pt x="54" y="148"/>
                  </a:lnTo>
                  <a:lnTo>
                    <a:pt x="54" y="148"/>
                  </a:lnTo>
                  <a:lnTo>
                    <a:pt x="56" y="148"/>
                  </a:lnTo>
                  <a:lnTo>
                    <a:pt x="56" y="146"/>
                  </a:lnTo>
                  <a:lnTo>
                    <a:pt x="58" y="146"/>
                  </a:lnTo>
                  <a:lnTo>
                    <a:pt x="58" y="144"/>
                  </a:lnTo>
                  <a:lnTo>
                    <a:pt x="60" y="144"/>
                  </a:lnTo>
                  <a:lnTo>
                    <a:pt x="62" y="144"/>
                  </a:lnTo>
                  <a:lnTo>
                    <a:pt x="64" y="142"/>
                  </a:lnTo>
                  <a:lnTo>
                    <a:pt x="64" y="144"/>
                  </a:lnTo>
                  <a:lnTo>
                    <a:pt x="66" y="144"/>
                  </a:lnTo>
                  <a:lnTo>
                    <a:pt x="66" y="142"/>
                  </a:lnTo>
                  <a:lnTo>
                    <a:pt x="66" y="140"/>
                  </a:lnTo>
                  <a:lnTo>
                    <a:pt x="68" y="140"/>
                  </a:lnTo>
                  <a:lnTo>
                    <a:pt x="70" y="142"/>
                  </a:lnTo>
                  <a:lnTo>
                    <a:pt x="80" y="148"/>
                  </a:lnTo>
                  <a:lnTo>
                    <a:pt x="82" y="148"/>
                  </a:lnTo>
                  <a:lnTo>
                    <a:pt x="82" y="148"/>
                  </a:lnTo>
                  <a:lnTo>
                    <a:pt x="84" y="148"/>
                  </a:lnTo>
                  <a:lnTo>
                    <a:pt x="82" y="148"/>
                  </a:lnTo>
                  <a:lnTo>
                    <a:pt x="84" y="148"/>
                  </a:lnTo>
                  <a:lnTo>
                    <a:pt x="84" y="146"/>
                  </a:lnTo>
                  <a:lnTo>
                    <a:pt x="84" y="144"/>
                  </a:lnTo>
                  <a:lnTo>
                    <a:pt x="86" y="144"/>
                  </a:lnTo>
                  <a:lnTo>
                    <a:pt x="86" y="142"/>
                  </a:lnTo>
                  <a:lnTo>
                    <a:pt x="88" y="142"/>
                  </a:lnTo>
                  <a:lnTo>
                    <a:pt x="86" y="142"/>
                  </a:lnTo>
                  <a:lnTo>
                    <a:pt x="86" y="140"/>
                  </a:lnTo>
                  <a:lnTo>
                    <a:pt x="86" y="138"/>
                  </a:lnTo>
                  <a:lnTo>
                    <a:pt x="88" y="138"/>
                  </a:lnTo>
                  <a:lnTo>
                    <a:pt x="88" y="140"/>
                  </a:lnTo>
                  <a:lnTo>
                    <a:pt x="90" y="140"/>
                  </a:lnTo>
                  <a:lnTo>
                    <a:pt x="92" y="140"/>
                  </a:lnTo>
                  <a:lnTo>
                    <a:pt x="92" y="142"/>
                  </a:lnTo>
                  <a:lnTo>
                    <a:pt x="94" y="142"/>
                  </a:lnTo>
                  <a:lnTo>
                    <a:pt x="96" y="142"/>
                  </a:lnTo>
                  <a:lnTo>
                    <a:pt x="96" y="142"/>
                  </a:lnTo>
                  <a:lnTo>
                    <a:pt x="98" y="142"/>
                  </a:lnTo>
                  <a:lnTo>
                    <a:pt x="98" y="144"/>
                  </a:lnTo>
                  <a:lnTo>
                    <a:pt x="100" y="144"/>
                  </a:lnTo>
                  <a:lnTo>
                    <a:pt x="100" y="142"/>
                  </a:lnTo>
                  <a:lnTo>
                    <a:pt x="102" y="142"/>
                  </a:lnTo>
                  <a:lnTo>
                    <a:pt x="102" y="144"/>
                  </a:lnTo>
                  <a:lnTo>
                    <a:pt x="104" y="144"/>
                  </a:lnTo>
                  <a:lnTo>
                    <a:pt x="104" y="142"/>
                  </a:lnTo>
                  <a:lnTo>
                    <a:pt x="106" y="142"/>
                  </a:lnTo>
                  <a:lnTo>
                    <a:pt x="106" y="144"/>
                  </a:lnTo>
                  <a:lnTo>
                    <a:pt x="108" y="144"/>
                  </a:lnTo>
                  <a:lnTo>
                    <a:pt x="108" y="142"/>
                  </a:lnTo>
                  <a:lnTo>
                    <a:pt x="110" y="140"/>
                  </a:lnTo>
                  <a:lnTo>
                    <a:pt x="112" y="140"/>
                  </a:lnTo>
                  <a:lnTo>
                    <a:pt x="112" y="138"/>
                  </a:lnTo>
                  <a:lnTo>
                    <a:pt x="114" y="136"/>
                  </a:lnTo>
                  <a:lnTo>
                    <a:pt x="116" y="136"/>
                  </a:lnTo>
                  <a:lnTo>
                    <a:pt x="118" y="136"/>
                  </a:lnTo>
                  <a:lnTo>
                    <a:pt x="118" y="138"/>
                  </a:lnTo>
                  <a:lnTo>
                    <a:pt x="120" y="138"/>
                  </a:lnTo>
                  <a:lnTo>
                    <a:pt x="120" y="136"/>
                  </a:lnTo>
                  <a:lnTo>
                    <a:pt x="120" y="134"/>
                  </a:lnTo>
                  <a:lnTo>
                    <a:pt x="122" y="134"/>
                  </a:lnTo>
                  <a:lnTo>
                    <a:pt x="124" y="134"/>
                  </a:lnTo>
                  <a:lnTo>
                    <a:pt x="124" y="132"/>
                  </a:lnTo>
                  <a:lnTo>
                    <a:pt x="126" y="132"/>
                  </a:lnTo>
                  <a:lnTo>
                    <a:pt x="128" y="132"/>
                  </a:lnTo>
                  <a:lnTo>
                    <a:pt x="130" y="130"/>
                  </a:lnTo>
                  <a:lnTo>
                    <a:pt x="132" y="130"/>
                  </a:lnTo>
                  <a:lnTo>
                    <a:pt x="132" y="128"/>
                  </a:lnTo>
                  <a:lnTo>
                    <a:pt x="134" y="128"/>
                  </a:lnTo>
                  <a:lnTo>
                    <a:pt x="134" y="130"/>
                  </a:lnTo>
                  <a:lnTo>
                    <a:pt x="136" y="130"/>
                  </a:lnTo>
                  <a:lnTo>
                    <a:pt x="136" y="128"/>
                  </a:lnTo>
                  <a:lnTo>
                    <a:pt x="138" y="128"/>
                  </a:lnTo>
                  <a:lnTo>
                    <a:pt x="138" y="126"/>
                  </a:lnTo>
                  <a:lnTo>
                    <a:pt x="138" y="124"/>
                  </a:lnTo>
                  <a:lnTo>
                    <a:pt x="138" y="122"/>
                  </a:lnTo>
                  <a:lnTo>
                    <a:pt x="138" y="118"/>
                  </a:lnTo>
                  <a:lnTo>
                    <a:pt x="138" y="110"/>
                  </a:lnTo>
                  <a:lnTo>
                    <a:pt x="138" y="102"/>
                  </a:lnTo>
                  <a:lnTo>
                    <a:pt x="138" y="98"/>
                  </a:lnTo>
                  <a:lnTo>
                    <a:pt x="138" y="94"/>
                  </a:lnTo>
                  <a:lnTo>
                    <a:pt x="138" y="92"/>
                  </a:lnTo>
                  <a:lnTo>
                    <a:pt x="138" y="94"/>
                  </a:lnTo>
                  <a:lnTo>
                    <a:pt x="136" y="94"/>
                  </a:lnTo>
                  <a:lnTo>
                    <a:pt x="136" y="92"/>
                  </a:lnTo>
                  <a:lnTo>
                    <a:pt x="136" y="94"/>
                  </a:lnTo>
                  <a:lnTo>
                    <a:pt x="134" y="94"/>
                  </a:lnTo>
                  <a:lnTo>
                    <a:pt x="134" y="92"/>
                  </a:lnTo>
                  <a:lnTo>
                    <a:pt x="134" y="90"/>
                  </a:lnTo>
                  <a:lnTo>
                    <a:pt x="134" y="88"/>
                  </a:lnTo>
                  <a:lnTo>
                    <a:pt x="134" y="76"/>
                  </a:lnTo>
                  <a:lnTo>
                    <a:pt x="134" y="68"/>
                  </a:lnTo>
                  <a:lnTo>
                    <a:pt x="134" y="58"/>
                  </a:lnTo>
                  <a:lnTo>
                    <a:pt x="134" y="52"/>
                  </a:lnTo>
                  <a:lnTo>
                    <a:pt x="132" y="52"/>
                  </a:lnTo>
                  <a:lnTo>
                    <a:pt x="130" y="52"/>
                  </a:lnTo>
                  <a:lnTo>
                    <a:pt x="130" y="52"/>
                  </a:lnTo>
                  <a:lnTo>
                    <a:pt x="130" y="52"/>
                  </a:lnTo>
                  <a:lnTo>
                    <a:pt x="128" y="52"/>
                  </a:lnTo>
                  <a:lnTo>
                    <a:pt x="128" y="52"/>
                  </a:lnTo>
                  <a:lnTo>
                    <a:pt x="126" y="52"/>
                  </a:lnTo>
                  <a:lnTo>
                    <a:pt x="126" y="52"/>
                  </a:lnTo>
                  <a:lnTo>
                    <a:pt x="124" y="52"/>
                  </a:lnTo>
                  <a:lnTo>
                    <a:pt x="124" y="54"/>
                  </a:lnTo>
                  <a:lnTo>
                    <a:pt x="124" y="56"/>
                  </a:lnTo>
                  <a:lnTo>
                    <a:pt x="124" y="54"/>
                  </a:lnTo>
                  <a:lnTo>
                    <a:pt x="124" y="52"/>
                  </a:lnTo>
                  <a:lnTo>
                    <a:pt x="124" y="52"/>
                  </a:lnTo>
                  <a:lnTo>
                    <a:pt x="122" y="52"/>
                  </a:lnTo>
                  <a:lnTo>
                    <a:pt x="122" y="50"/>
                  </a:lnTo>
                  <a:lnTo>
                    <a:pt x="122" y="48"/>
                  </a:lnTo>
                  <a:lnTo>
                    <a:pt x="122" y="46"/>
                  </a:lnTo>
                  <a:lnTo>
                    <a:pt x="122" y="44"/>
                  </a:lnTo>
                  <a:lnTo>
                    <a:pt x="120" y="44"/>
                  </a:lnTo>
                  <a:lnTo>
                    <a:pt x="120" y="42"/>
                  </a:lnTo>
                  <a:lnTo>
                    <a:pt x="120" y="40"/>
                  </a:lnTo>
                  <a:lnTo>
                    <a:pt x="120" y="38"/>
                  </a:lnTo>
                  <a:lnTo>
                    <a:pt x="120" y="36"/>
                  </a:lnTo>
                  <a:lnTo>
                    <a:pt x="120" y="34"/>
                  </a:lnTo>
                  <a:lnTo>
                    <a:pt x="120" y="32"/>
                  </a:lnTo>
                  <a:lnTo>
                    <a:pt x="120" y="30"/>
                  </a:lnTo>
                  <a:lnTo>
                    <a:pt x="120" y="28"/>
                  </a:lnTo>
                  <a:lnTo>
                    <a:pt x="120" y="26"/>
                  </a:lnTo>
                  <a:lnTo>
                    <a:pt x="122" y="26"/>
                  </a:lnTo>
                  <a:lnTo>
                    <a:pt x="120" y="26"/>
                  </a:lnTo>
                  <a:lnTo>
                    <a:pt x="120" y="24"/>
                  </a:lnTo>
                  <a:lnTo>
                    <a:pt x="120" y="22"/>
                  </a:lnTo>
                  <a:lnTo>
                    <a:pt x="120" y="20"/>
                  </a:lnTo>
                  <a:lnTo>
                    <a:pt x="122" y="20"/>
                  </a:lnTo>
                  <a:lnTo>
                    <a:pt x="120" y="20"/>
                  </a:lnTo>
                  <a:lnTo>
                    <a:pt x="120" y="18"/>
                  </a:lnTo>
                  <a:lnTo>
                    <a:pt x="122" y="18"/>
                  </a:lnTo>
                  <a:lnTo>
                    <a:pt x="120" y="18"/>
                  </a:lnTo>
                  <a:lnTo>
                    <a:pt x="120" y="16"/>
                  </a:lnTo>
                  <a:lnTo>
                    <a:pt x="122" y="16"/>
                  </a:lnTo>
                  <a:lnTo>
                    <a:pt x="122" y="14"/>
                  </a:lnTo>
                  <a:lnTo>
                    <a:pt x="124" y="14"/>
                  </a:lnTo>
                  <a:lnTo>
                    <a:pt x="126" y="14"/>
                  </a:lnTo>
                  <a:lnTo>
                    <a:pt x="126" y="12"/>
                  </a:lnTo>
                  <a:lnTo>
                    <a:pt x="126" y="10"/>
                  </a:lnTo>
                  <a:lnTo>
                    <a:pt x="128" y="10"/>
                  </a:lnTo>
                  <a:lnTo>
                    <a:pt x="130" y="10"/>
                  </a:lnTo>
                  <a:lnTo>
                    <a:pt x="132" y="10"/>
                  </a:lnTo>
                  <a:lnTo>
                    <a:pt x="132" y="12"/>
                  </a:lnTo>
                  <a:lnTo>
                    <a:pt x="134" y="12"/>
                  </a:lnTo>
                  <a:lnTo>
                    <a:pt x="136" y="12"/>
                  </a:lnTo>
                  <a:lnTo>
                    <a:pt x="138" y="10"/>
                  </a:lnTo>
                  <a:lnTo>
                    <a:pt x="138" y="12"/>
                  </a:lnTo>
                  <a:lnTo>
                    <a:pt x="140" y="12"/>
                  </a:lnTo>
                  <a:lnTo>
                    <a:pt x="140" y="10"/>
                  </a:lnTo>
                  <a:lnTo>
                    <a:pt x="142" y="10"/>
                  </a:lnTo>
                  <a:lnTo>
                    <a:pt x="144" y="10"/>
                  </a:lnTo>
                  <a:lnTo>
                    <a:pt x="144" y="10"/>
                  </a:lnTo>
                  <a:lnTo>
                    <a:pt x="146" y="10"/>
                  </a:lnTo>
                  <a:lnTo>
                    <a:pt x="148" y="10"/>
                  </a:lnTo>
                  <a:lnTo>
                    <a:pt x="150" y="10"/>
                  </a:lnTo>
                  <a:lnTo>
                    <a:pt x="150" y="8"/>
                  </a:lnTo>
                  <a:lnTo>
                    <a:pt x="152" y="8"/>
                  </a:lnTo>
                  <a:lnTo>
                    <a:pt x="154" y="8"/>
                  </a:lnTo>
                  <a:lnTo>
                    <a:pt x="156" y="8"/>
                  </a:lnTo>
                  <a:lnTo>
                    <a:pt x="158" y="10"/>
                  </a:lnTo>
                  <a:lnTo>
                    <a:pt x="160" y="10"/>
                  </a:lnTo>
                  <a:lnTo>
                    <a:pt x="160" y="8"/>
                  </a:lnTo>
                  <a:lnTo>
                    <a:pt x="162" y="10"/>
                  </a:lnTo>
                  <a:lnTo>
                    <a:pt x="162" y="8"/>
                  </a:lnTo>
                  <a:lnTo>
                    <a:pt x="162" y="10"/>
                  </a:lnTo>
                  <a:lnTo>
                    <a:pt x="164" y="10"/>
                  </a:lnTo>
                  <a:lnTo>
                    <a:pt x="166" y="10"/>
                  </a:lnTo>
                  <a:lnTo>
                    <a:pt x="168" y="10"/>
                  </a:lnTo>
                  <a:lnTo>
                    <a:pt x="170" y="10"/>
                  </a:lnTo>
                  <a:lnTo>
                    <a:pt x="172" y="10"/>
                  </a:lnTo>
                  <a:lnTo>
                    <a:pt x="172" y="8"/>
                  </a:lnTo>
                  <a:lnTo>
                    <a:pt x="174" y="8"/>
                  </a:lnTo>
                  <a:lnTo>
                    <a:pt x="174" y="6"/>
                  </a:lnTo>
                  <a:lnTo>
                    <a:pt x="176" y="6"/>
                  </a:lnTo>
                  <a:lnTo>
                    <a:pt x="176" y="4"/>
                  </a:lnTo>
                  <a:lnTo>
                    <a:pt x="178" y="4"/>
                  </a:lnTo>
                  <a:lnTo>
                    <a:pt x="180" y="4"/>
                  </a:lnTo>
                  <a:lnTo>
                    <a:pt x="178" y="4"/>
                  </a:lnTo>
                  <a:lnTo>
                    <a:pt x="178" y="4"/>
                  </a:lnTo>
                  <a:lnTo>
                    <a:pt x="180" y="4"/>
                  </a:lnTo>
                  <a:lnTo>
                    <a:pt x="180" y="4"/>
                  </a:lnTo>
                  <a:lnTo>
                    <a:pt x="182" y="4"/>
                  </a:lnTo>
                  <a:lnTo>
                    <a:pt x="182" y="2"/>
                  </a:lnTo>
                  <a:lnTo>
                    <a:pt x="184" y="2"/>
                  </a:lnTo>
                  <a:lnTo>
                    <a:pt x="184" y="4"/>
                  </a:lnTo>
                  <a:lnTo>
                    <a:pt x="186" y="4"/>
                  </a:lnTo>
                  <a:lnTo>
                    <a:pt x="188" y="4"/>
                  </a:lnTo>
                  <a:lnTo>
                    <a:pt x="188" y="4"/>
                  </a:lnTo>
                  <a:lnTo>
                    <a:pt x="190" y="4"/>
                  </a:lnTo>
                  <a:lnTo>
                    <a:pt x="190" y="4"/>
                  </a:lnTo>
                  <a:lnTo>
                    <a:pt x="192" y="4"/>
                  </a:lnTo>
                  <a:lnTo>
                    <a:pt x="192" y="6"/>
                  </a:lnTo>
                  <a:lnTo>
                    <a:pt x="192" y="8"/>
                  </a:lnTo>
                  <a:lnTo>
                    <a:pt x="194" y="8"/>
                  </a:lnTo>
                  <a:lnTo>
                    <a:pt x="194" y="10"/>
                  </a:lnTo>
                  <a:lnTo>
                    <a:pt x="194" y="10"/>
                  </a:lnTo>
                  <a:lnTo>
                    <a:pt x="196" y="10"/>
                  </a:lnTo>
                  <a:lnTo>
                    <a:pt x="198" y="10"/>
                  </a:lnTo>
                  <a:lnTo>
                    <a:pt x="198" y="12"/>
                  </a:lnTo>
                  <a:lnTo>
                    <a:pt x="200" y="12"/>
                  </a:lnTo>
                  <a:lnTo>
                    <a:pt x="200" y="14"/>
                  </a:lnTo>
                  <a:lnTo>
                    <a:pt x="200" y="16"/>
                  </a:lnTo>
                  <a:lnTo>
                    <a:pt x="200" y="18"/>
                  </a:lnTo>
                  <a:lnTo>
                    <a:pt x="202" y="18"/>
                  </a:lnTo>
                  <a:lnTo>
                    <a:pt x="200" y="18"/>
                  </a:lnTo>
                  <a:lnTo>
                    <a:pt x="202" y="18"/>
                  </a:lnTo>
                  <a:lnTo>
                    <a:pt x="202" y="20"/>
                  </a:lnTo>
                  <a:lnTo>
                    <a:pt x="204" y="20"/>
                  </a:lnTo>
                  <a:lnTo>
                    <a:pt x="204" y="22"/>
                  </a:lnTo>
                  <a:lnTo>
                    <a:pt x="204" y="24"/>
                  </a:lnTo>
                  <a:lnTo>
                    <a:pt x="206" y="24"/>
                  </a:lnTo>
                  <a:lnTo>
                    <a:pt x="216" y="4"/>
                  </a:lnTo>
                  <a:lnTo>
                    <a:pt x="226" y="10"/>
                  </a:lnTo>
                  <a:lnTo>
                    <a:pt x="230" y="0"/>
                  </a:lnTo>
                  <a:lnTo>
                    <a:pt x="240" y="4"/>
                  </a:lnTo>
                  <a:lnTo>
                    <a:pt x="242" y="4"/>
                  </a:lnTo>
                  <a:lnTo>
                    <a:pt x="242" y="2"/>
                  </a:lnTo>
                  <a:lnTo>
                    <a:pt x="242" y="0"/>
                  </a:lnTo>
                  <a:lnTo>
                    <a:pt x="242" y="0"/>
                  </a:lnTo>
                  <a:lnTo>
                    <a:pt x="244" y="0"/>
                  </a:lnTo>
                  <a:lnTo>
                    <a:pt x="246" y="2"/>
                  </a:lnTo>
                  <a:lnTo>
                    <a:pt x="248" y="2"/>
                  </a:lnTo>
                  <a:lnTo>
                    <a:pt x="256" y="2"/>
                  </a:lnTo>
                  <a:lnTo>
                    <a:pt x="258" y="4"/>
                  </a:lnTo>
                  <a:lnTo>
                    <a:pt x="256" y="10"/>
                  </a:lnTo>
                  <a:lnTo>
                    <a:pt x="254" y="12"/>
                  </a:lnTo>
                  <a:lnTo>
                    <a:pt x="254" y="14"/>
                  </a:lnTo>
                  <a:lnTo>
                    <a:pt x="254" y="16"/>
                  </a:lnTo>
                  <a:lnTo>
                    <a:pt x="272" y="18"/>
                  </a:lnTo>
                  <a:lnTo>
                    <a:pt x="280" y="18"/>
                  </a:lnTo>
                  <a:lnTo>
                    <a:pt x="280" y="20"/>
                  </a:lnTo>
                  <a:lnTo>
                    <a:pt x="278" y="20"/>
                  </a:lnTo>
                  <a:lnTo>
                    <a:pt x="278" y="22"/>
                  </a:lnTo>
                  <a:lnTo>
                    <a:pt x="278" y="24"/>
                  </a:lnTo>
                  <a:lnTo>
                    <a:pt x="278" y="26"/>
                  </a:lnTo>
                  <a:lnTo>
                    <a:pt x="276" y="26"/>
                  </a:lnTo>
                  <a:lnTo>
                    <a:pt x="276" y="28"/>
                  </a:lnTo>
                  <a:lnTo>
                    <a:pt x="274" y="28"/>
                  </a:lnTo>
                  <a:lnTo>
                    <a:pt x="274" y="30"/>
                  </a:lnTo>
                  <a:lnTo>
                    <a:pt x="290" y="30"/>
                  </a:lnTo>
                  <a:lnTo>
                    <a:pt x="290" y="32"/>
                  </a:lnTo>
                  <a:lnTo>
                    <a:pt x="290" y="34"/>
                  </a:lnTo>
                  <a:lnTo>
                    <a:pt x="290" y="36"/>
                  </a:lnTo>
                  <a:lnTo>
                    <a:pt x="290" y="38"/>
                  </a:lnTo>
                  <a:lnTo>
                    <a:pt x="290" y="40"/>
                  </a:lnTo>
                  <a:lnTo>
                    <a:pt x="290" y="42"/>
                  </a:lnTo>
                  <a:lnTo>
                    <a:pt x="290" y="44"/>
                  </a:lnTo>
                  <a:lnTo>
                    <a:pt x="290" y="46"/>
                  </a:lnTo>
                  <a:lnTo>
                    <a:pt x="290" y="48"/>
                  </a:lnTo>
                  <a:lnTo>
                    <a:pt x="290" y="50"/>
                  </a:lnTo>
                  <a:lnTo>
                    <a:pt x="288" y="50"/>
                  </a:lnTo>
                  <a:lnTo>
                    <a:pt x="288" y="52"/>
                  </a:lnTo>
                  <a:lnTo>
                    <a:pt x="288" y="52"/>
                  </a:lnTo>
                  <a:lnTo>
                    <a:pt x="290" y="54"/>
                  </a:lnTo>
                  <a:lnTo>
                    <a:pt x="292" y="56"/>
                  </a:lnTo>
                  <a:lnTo>
                    <a:pt x="292" y="58"/>
                  </a:lnTo>
                  <a:lnTo>
                    <a:pt x="292" y="60"/>
                  </a:lnTo>
                  <a:lnTo>
                    <a:pt x="292" y="62"/>
                  </a:lnTo>
                  <a:lnTo>
                    <a:pt x="294" y="62"/>
                  </a:lnTo>
                  <a:lnTo>
                    <a:pt x="292" y="62"/>
                  </a:lnTo>
                  <a:lnTo>
                    <a:pt x="292" y="64"/>
                  </a:lnTo>
                  <a:lnTo>
                    <a:pt x="292" y="66"/>
                  </a:lnTo>
                  <a:lnTo>
                    <a:pt x="294" y="68"/>
                  </a:lnTo>
                  <a:lnTo>
                    <a:pt x="294" y="70"/>
                  </a:lnTo>
                  <a:lnTo>
                    <a:pt x="294" y="72"/>
                  </a:lnTo>
                  <a:lnTo>
                    <a:pt x="294" y="78"/>
                  </a:lnTo>
                  <a:lnTo>
                    <a:pt x="296" y="78"/>
                  </a:lnTo>
                  <a:lnTo>
                    <a:pt x="296" y="80"/>
                  </a:lnTo>
                  <a:lnTo>
                    <a:pt x="294" y="82"/>
                  </a:lnTo>
                  <a:lnTo>
                    <a:pt x="294" y="84"/>
                  </a:lnTo>
                  <a:lnTo>
                    <a:pt x="294" y="86"/>
                  </a:lnTo>
                  <a:lnTo>
                    <a:pt x="292" y="88"/>
                  </a:lnTo>
                  <a:lnTo>
                    <a:pt x="290" y="88"/>
                  </a:lnTo>
                  <a:lnTo>
                    <a:pt x="290" y="90"/>
                  </a:lnTo>
                  <a:lnTo>
                    <a:pt x="292" y="90"/>
                  </a:lnTo>
                  <a:lnTo>
                    <a:pt x="292" y="92"/>
                  </a:lnTo>
                  <a:lnTo>
                    <a:pt x="290" y="94"/>
                  </a:lnTo>
                  <a:lnTo>
                    <a:pt x="290" y="96"/>
                  </a:lnTo>
                  <a:lnTo>
                    <a:pt x="290" y="98"/>
                  </a:lnTo>
                  <a:lnTo>
                    <a:pt x="290" y="100"/>
                  </a:lnTo>
                  <a:lnTo>
                    <a:pt x="292" y="100"/>
                  </a:lnTo>
                  <a:lnTo>
                    <a:pt x="292" y="102"/>
                  </a:lnTo>
                  <a:lnTo>
                    <a:pt x="292" y="104"/>
                  </a:lnTo>
                  <a:lnTo>
                    <a:pt x="294" y="104"/>
                  </a:lnTo>
                  <a:lnTo>
                    <a:pt x="296" y="104"/>
                  </a:lnTo>
                  <a:lnTo>
                    <a:pt x="294" y="106"/>
                  </a:lnTo>
                  <a:lnTo>
                    <a:pt x="294" y="108"/>
                  </a:lnTo>
                  <a:lnTo>
                    <a:pt x="288" y="108"/>
                  </a:lnTo>
                  <a:lnTo>
                    <a:pt x="270" y="108"/>
                  </a:lnTo>
                  <a:lnTo>
                    <a:pt x="254" y="108"/>
                  </a:lnTo>
                  <a:lnTo>
                    <a:pt x="254" y="110"/>
                  </a:lnTo>
                  <a:lnTo>
                    <a:pt x="256" y="112"/>
                  </a:lnTo>
                  <a:lnTo>
                    <a:pt x="256" y="114"/>
                  </a:lnTo>
                  <a:lnTo>
                    <a:pt x="256" y="116"/>
                  </a:lnTo>
                  <a:lnTo>
                    <a:pt x="258" y="116"/>
                  </a:lnTo>
                  <a:lnTo>
                    <a:pt x="258" y="118"/>
                  </a:lnTo>
                  <a:lnTo>
                    <a:pt x="258" y="120"/>
                  </a:lnTo>
                  <a:lnTo>
                    <a:pt x="260" y="120"/>
                  </a:lnTo>
                  <a:lnTo>
                    <a:pt x="260" y="122"/>
                  </a:lnTo>
                  <a:lnTo>
                    <a:pt x="262" y="124"/>
                  </a:lnTo>
                  <a:lnTo>
                    <a:pt x="262" y="126"/>
                  </a:lnTo>
                  <a:lnTo>
                    <a:pt x="264" y="128"/>
                  </a:lnTo>
                  <a:lnTo>
                    <a:pt x="266" y="130"/>
                  </a:lnTo>
                  <a:lnTo>
                    <a:pt x="266" y="132"/>
                  </a:lnTo>
                  <a:lnTo>
                    <a:pt x="268" y="132"/>
                  </a:lnTo>
                  <a:lnTo>
                    <a:pt x="268" y="134"/>
                  </a:lnTo>
                  <a:lnTo>
                    <a:pt x="270" y="136"/>
                  </a:lnTo>
                  <a:lnTo>
                    <a:pt x="270" y="138"/>
                  </a:lnTo>
                  <a:lnTo>
                    <a:pt x="272" y="138"/>
                  </a:lnTo>
                  <a:lnTo>
                    <a:pt x="272" y="140"/>
                  </a:lnTo>
                  <a:lnTo>
                    <a:pt x="274" y="140"/>
                  </a:lnTo>
                  <a:lnTo>
                    <a:pt x="274" y="142"/>
                  </a:lnTo>
                  <a:lnTo>
                    <a:pt x="276" y="144"/>
                  </a:lnTo>
                  <a:lnTo>
                    <a:pt x="278" y="146"/>
                  </a:lnTo>
                  <a:lnTo>
                    <a:pt x="278" y="148"/>
                  </a:lnTo>
                  <a:lnTo>
                    <a:pt x="278" y="148"/>
                  </a:lnTo>
                  <a:lnTo>
                    <a:pt x="280" y="148"/>
                  </a:lnTo>
                  <a:lnTo>
                    <a:pt x="280" y="150"/>
                  </a:lnTo>
                  <a:lnTo>
                    <a:pt x="280" y="152"/>
                  </a:lnTo>
                  <a:lnTo>
                    <a:pt x="282" y="152"/>
                  </a:lnTo>
                  <a:lnTo>
                    <a:pt x="282" y="154"/>
                  </a:lnTo>
                  <a:lnTo>
                    <a:pt x="284" y="15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15" name="Freeform 110">
              <a:extLst>
                <a:ext uri="{FF2B5EF4-FFF2-40B4-BE49-F238E27FC236}">
                  <a16:creationId xmlns:a16="http://schemas.microsoft.com/office/drawing/2014/main" id="{46DC5378-34C8-44BA-8475-D67356DA23D2}"/>
                </a:ext>
              </a:extLst>
            </p:cNvPr>
            <p:cNvSpPr>
              <a:spLocks/>
            </p:cNvSpPr>
            <p:nvPr/>
          </p:nvSpPr>
          <p:spPr bwMode="auto">
            <a:xfrm>
              <a:off x="3267269" y="3984249"/>
              <a:ext cx="171582" cy="104773"/>
            </a:xfrm>
            <a:custGeom>
              <a:avLst/>
              <a:gdLst/>
              <a:ahLst/>
              <a:cxnLst>
                <a:cxn ang="0">
                  <a:pos x="44" y="92"/>
                </a:cxn>
                <a:cxn ang="0">
                  <a:pos x="34" y="90"/>
                </a:cxn>
                <a:cxn ang="0">
                  <a:pos x="28" y="94"/>
                </a:cxn>
                <a:cxn ang="0">
                  <a:pos x="24" y="104"/>
                </a:cxn>
                <a:cxn ang="0">
                  <a:pos x="18" y="110"/>
                </a:cxn>
                <a:cxn ang="0">
                  <a:pos x="16" y="102"/>
                </a:cxn>
                <a:cxn ang="0">
                  <a:pos x="8" y="102"/>
                </a:cxn>
                <a:cxn ang="0">
                  <a:pos x="2" y="98"/>
                </a:cxn>
                <a:cxn ang="0">
                  <a:pos x="4" y="92"/>
                </a:cxn>
                <a:cxn ang="0">
                  <a:pos x="8" y="82"/>
                </a:cxn>
                <a:cxn ang="0">
                  <a:pos x="10" y="72"/>
                </a:cxn>
                <a:cxn ang="0">
                  <a:pos x="12" y="62"/>
                </a:cxn>
                <a:cxn ang="0">
                  <a:pos x="12" y="52"/>
                </a:cxn>
                <a:cxn ang="0">
                  <a:pos x="20" y="50"/>
                </a:cxn>
                <a:cxn ang="0">
                  <a:pos x="24" y="44"/>
                </a:cxn>
                <a:cxn ang="0">
                  <a:pos x="34" y="40"/>
                </a:cxn>
                <a:cxn ang="0">
                  <a:pos x="46" y="36"/>
                </a:cxn>
                <a:cxn ang="0">
                  <a:pos x="52" y="36"/>
                </a:cxn>
                <a:cxn ang="0">
                  <a:pos x="66" y="34"/>
                </a:cxn>
                <a:cxn ang="0">
                  <a:pos x="74" y="34"/>
                </a:cxn>
                <a:cxn ang="0">
                  <a:pos x="80" y="30"/>
                </a:cxn>
                <a:cxn ang="0">
                  <a:pos x="92" y="26"/>
                </a:cxn>
                <a:cxn ang="0">
                  <a:pos x="96" y="32"/>
                </a:cxn>
                <a:cxn ang="0">
                  <a:pos x="106" y="28"/>
                </a:cxn>
                <a:cxn ang="0">
                  <a:pos x="114" y="22"/>
                </a:cxn>
                <a:cxn ang="0">
                  <a:pos x="122" y="20"/>
                </a:cxn>
                <a:cxn ang="0">
                  <a:pos x="128" y="20"/>
                </a:cxn>
                <a:cxn ang="0">
                  <a:pos x="130" y="12"/>
                </a:cxn>
                <a:cxn ang="0">
                  <a:pos x="136" y="8"/>
                </a:cxn>
                <a:cxn ang="0">
                  <a:pos x="144" y="8"/>
                </a:cxn>
                <a:cxn ang="0">
                  <a:pos x="148" y="4"/>
                </a:cxn>
                <a:cxn ang="0">
                  <a:pos x="158" y="4"/>
                </a:cxn>
                <a:cxn ang="0">
                  <a:pos x="162" y="2"/>
                </a:cxn>
                <a:cxn ang="0">
                  <a:pos x="166" y="2"/>
                </a:cxn>
                <a:cxn ang="0">
                  <a:pos x="174" y="4"/>
                </a:cxn>
                <a:cxn ang="0">
                  <a:pos x="178" y="10"/>
                </a:cxn>
                <a:cxn ang="0">
                  <a:pos x="176" y="18"/>
                </a:cxn>
                <a:cxn ang="0">
                  <a:pos x="164" y="26"/>
                </a:cxn>
                <a:cxn ang="0">
                  <a:pos x="154" y="32"/>
                </a:cxn>
                <a:cxn ang="0">
                  <a:pos x="148" y="40"/>
                </a:cxn>
                <a:cxn ang="0">
                  <a:pos x="148" y="52"/>
                </a:cxn>
                <a:cxn ang="0">
                  <a:pos x="144" y="60"/>
                </a:cxn>
                <a:cxn ang="0">
                  <a:pos x="142" y="70"/>
                </a:cxn>
                <a:cxn ang="0">
                  <a:pos x="136" y="78"/>
                </a:cxn>
                <a:cxn ang="0">
                  <a:pos x="128" y="80"/>
                </a:cxn>
                <a:cxn ang="0">
                  <a:pos x="120" y="82"/>
                </a:cxn>
                <a:cxn ang="0">
                  <a:pos x="112" y="88"/>
                </a:cxn>
                <a:cxn ang="0">
                  <a:pos x="104" y="94"/>
                </a:cxn>
                <a:cxn ang="0">
                  <a:pos x="98" y="90"/>
                </a:cxn>
                <a:cxn ang="0">
                  <a:pos x="96" y="96"/>
                </a:cxn>
                <a:cxn ang="0">
                  <a:pos x="96" y="102"/>
                </a:cxn>
                <a:cxn ang="0">
                  <a:pos x="90" y="98"/>
                </a:cxn>
                <a:cxn ang="0">
                  <a:pos x="82" y="100"/>
                </a:cxn>
                <a:cxn ang="0">
                  <a:pos x="74" y="102"/>
                </a:cxn>
                <a:cxn ang="0">
                  <a:pos x="72" y="100"/>
                </a:cxn>
                <a:cxn ang="0">
                  <a:pos x="62" y="100"/>
                </a:cxn>
              </a:cxnLst>
              <a:rect l="0" t="0" r="r" b="b"/>
              <a:pathLst>
                <a:path w="180" h="110">
                  <a:moveTo>
                    <a:pt x="54" y="96"/>
                  </a:moveTo>
                  <a:lnTo>
                    <a:pt x="52" y="96"/>
                  </a:lnTo>
                  <a:lnTo>
                    <a:pt x="50" y="96"/>
                  </a:lnTo>
                  <a:lnTo>
                    <a:pt x="48" y="92"/>
                  </a:lnTo>
                  <a:lnTo>
                    <a:pt x="48" y="92"/>
                  </a:lnTo>
                  <a:lnTo>
                    <a:pt x="46" y="92"/>
                  </a:lnTo>
                  <a:lnTo>
                    <a:pt x="44" y="92"/>
                  </a:lnTo>
                  <a:lnTo>
                    <a:pt x="40" y="92"/>
                  </a:lnTo>
                  <a:lnTo>
                    <a:pt x="38" y="92"/>
                  </a:lnTo>
                  <a:lnTo>
                    <a:pt x="38" y="94"/>
                  </a:lnTo>
                  <a:lnTo>
                    <a:pt x="38" y="92"/>
                  </a:lnTo>
                  <a:lnTo>
                    <a:pt x="36" y="92"/>
                  </a:lnTo>
                  <a:lnTo>
                    <a:pt x="36" y="90"/>
                  </a:lnTo>
                  <a:lnTo>
                    <a:pt x="34" y="90"/>
                  </a:lnTo>
                  <a:lnTo>
                    <a:pt x="34" y="88"/>
                  </a:lnTo>
                  <a:lnTo>
                    <a:pt x="32" y="88"/>
                  </a:lnTo>
                  <a:lnTo>
                    <a:pt x="32" y="90"/>
                  </a:lnTo>
                  <a:lnTo>
                    <a:pt x="30" y="90"/>
                  </a:lnTo>
                  <a:lnTo>
                    <a:pt x="30" y="92"/>
                  </a:lnTo>
                  <a:lnTo>
                    <a:pt x="28" y="92"/>
                  </a:lnTo>
                  <a:lnTo>
                    <a:pt x="28" y="94"/>
                  </a:lnTo>
                  <a:lnTo>
                    <a:pt x="28" y="96"/>
                  </a:lnTo>
                  <a:lnTo>
                    <a:pt x="28" y="98"/>
                  </a:lnTo>
                  <a:lnTo>
                    <a:pt x="26" y="100"/>
                  </a:lnTo>
                  <a:lnTo>
                    <a:pt x="26" y="102"/>
                  </a:lnTo>
                  <a:lnTo>
                    <a:pt x="26" y="102"/>
                  </a:lnTo>
                  <a:lnTo>
                    <a:pt x="24" y="102"/>
                  </a:lnTo>
                  <a:lnTo>
                    <a:pt x="24" y="104"/>
                  </a:lnTo>
                  <a:lnTo>
                    <a:pt x="24" y="106"/>
                  </a:lnTo>
                  <a:lnTo>
                    <a:pt x="24" y="108"/>
                  </a:lnTo>
                  <a:lnTo>
                    <a:pt x="22" y="108"/>
                  </a:lnTo>
                  <a:lnTo>
                    <a:pt x="20" y="110"/>
                  </a:lnTo>
                  <a:lnTo>
                    <a:pt x="18" y="110"/>
                  </a:lnTo>
                  <a:lnTo>
                    <a:pt x="18" y="108"/>
                  </a:lnTo>
                  <a:lnTo>
                    <a:pt x="18" y="110"/>
                  </a:lnTo>
                  <a:lnTo>
                    <a:pt x="16" y="110"/>
                  </a:lnTo>
                  <a:lnTo>
                    <a:pt x="14" y="110"/>
                  </a:lnTo>
                  <a:lnTo>
                    <a:pt x="14" y="108"/>
                  </a:lnTo>
                  <a:lnTo>
                    <a:pt x="14" y="106"/>
                  </a:lnTo>
                  <a:lnTo>
                    <a:pt x="14" y="104"/>
                  </a:lnTo>
                  <a:lnTo>
                    <a:pt x="16" y="104"/>
                  </a:lnTo>
                  <a:lnTo>
                    <a:pt x="16" y="102"/>
                  </a:lnTo>
                  <a:lnTo>
                    <a:pt x="14" y="102"/>
                  </a:lnTo>
                  <a:lnTo>
                    <a:pt x="16" y="102"/>
                  </a:lnTo>
                  <a:lnTo>
                    <a:pt x="14" y="102"/>
                  </a:lnTo>
                  <a:lnTo>
                    <a:pt x="12" y="102"/>
                  </a:lnTo>
                  <a:lnTo>
                    <a:pt x="10" y="102"/>
                  </a:lnTo>
                  <a:lnTo>
                    <a:pt x="10" y="102"/>
                  </a:lnTo>
                  <a:lnTo>
                    <a:pt x="8" y="102"/>
                  </a:lnTo>
                  <a:lnTo>
                    <a:pt x="6" y="102"/>
                  </a:lnTo>
                  <a:lnTo>
                    <a:pt x="6" y="102"/>
                  </a:lnTo>
                  <a:lnTo>
                    <a:pt x="4" y="102"/>
                  </a:lnTo>
                  <a:lnTo>
                    <a:pt x="2" y="102"/>
                  </a:lnTo>
                  <a:lnTo>
                    <a:pt x="2" y="100"/>
                  </a:lnTo>
                  <a:lnTo>
                    <a:pt x="0" y="98"/>
                  </a:lnTo>
                  <a:lnTo>
                    <a:pt x="2" y="98"/>
                  </a:lnTo>
                  <a:lnTo>
                    <a:pt x="4" y="98"/>
                  </a:lnTo>
                  <a:lnTo>
                    <a:pt x="4" y="96"/>
                  </a:lnTo>
                  <a:lnTo>
                    <a:pt x="4" y="94"/>
                  </a:lnTo>
                  <a:lnTo>
                    <a:pt x="2" y="92"/>
                  </a:lnTo>
                  <a:lnTo>
                    <a:pt x="0" y="92"/>
                  </a:lnTo>
                  <a:lnTo>
                    <a:pt x="2" y="92"/>
                  </a:lnTo>
                  <a:lnTo>
                    <a:pt x="4" y="92"/>
                  </a:lnTo>
                  <a:lnTo>
                    <a:pt x="4" y="90"/>
                  </a:lnTo>
                  <a:lnTo>
                    <a:pt x="6" y="90"/>
                  </a:lnTo>
                  <a:lnTo>
                    <a:pt x="6" y="88"/>
                  </a:lnTo>
                  <a:lnTo>
                    <a:pt x="6" y="86"/>
                  </a:lnTo>
                  <a:lnTo>
                    <a:pt x="8" y="86"/>
                  </a:lnTo>
                  <a:lnTo>
                    <a:pt x="8" y="84"/>
                  </a:lnTo>
                  <a:lnTo>
                    <a:pt x="8" y="82"/>
                  </a:lnTo>
                  <a:lnTo>
                    <a:pt x="8" y="80"/>
                  </a:lnTo>
                  <a:lnTo>
                    <a:pt x="8" y="78"/>
                  </a:lnTo>
                  <a:lnTo>
                    <a:pt x="8" y="76"/>
                  </a:lnTo>
                  <a:lnTo>
                    <a:pt x="10" y="78"/>
                  </a:lnTo>
                  <a:lnTo>
                    <a:pt x="10" y="76"/>
                  </a:lnTo>
                  <a:lnTo>
                    <a:pt x="10" y="74"/>
                  </a:lnTo>
                  <a:lnTo>
                    <a:pt x="10" y="72"/>
                  </a:lnTo>
                  <a:lnTo>
                    <a:pt x="12" y="72"/>
                  </a:lnTo>
                  <a:lnTo>
                    <a:pt x="14" y="72"/>
                  </a:lnTo>
                  <a:lnTo>
                    <a:pt x="14" y="70"/>
                  </a:lnTo>
                  <a:lnTo>
                    <a:pt x="12" y="68"/>
                  </a:lnTo>
                  <a:lnTo>
                    <a:pt x="12" y="66"/>
                  </a:lnTo>
                  <a:lnTo>
                    <a:pt x="12" y="64"/>
                  </a:lnTo>
                  <a:lnTo>
                    <a:pt x="12" y="62"/>
                  </a:lnTo>
                  <a:lnTo>
                    <a:pt x="12" y="60"/>
                  </a:lnTo>
                  <a:lnTo>
                    <a:pt x="12" y="58"/>
                  </a:lnTo>
                  <a:lnTo>
                    <a:pt x="12" y="56"/>
                  </a:lnTo>
                  <a:lnTo>
                    <a:pt x="12" y="54"/>
                  </a:lnTo>
                  <a:lnTo>
                    <a:pt x="10" y="54"/>
                  </a:lnTo>
                  <a:lnTo>
                    <a:pt x="12" y="54"/>
                  </a:lnTo>
                  <a:lnTo>
                    <a:pt x="12" y="52"/>
                  </a:lnTo>
                  <a:lnTo>
                    <a:pt x="14" y="52"/>
                  </a:lnTo>
                  <a:lnTo>
                    <a:pt x="12" y="52"/>
                  </a:lnTo>
                  <a:lnTo>
                    <a:pt x="14" y="52"/>
                  </a:lnTo>
                  <a:lnTo>
                    <a:pt x="14" y="50"/>
                  </a:lnTo>
                  <a:lnTo>
                    <a:pt x="16" y="50"/>
                  </a:lnTo>
                  <a:lnTo>
                    <a:pt x="18" y="50"/>
                  </a:lnTo>
                  <a:lnTo>
                    <a:pt x="20" y="50"/>
                  </a:lnTo>
                  <a:lnTo>
                    <a:pt x="20" y="48"/>
                  </a:lnTo>
                  <a:lnTo>
                    <a:pt x="22" y="48"/>
                  </a:lnTo>
                  <a:lnTo>
                    <a:pt x="24" y="48"/>
                  </a:lnTo>
                  <a:lnTo>
                    <a:pt x="24" y="46"/>
                  </a:lnTo>
                  <a:lnTo>
                    <a:pt x="26" y="46"/>
                  </a:lnTo>
                  <a:lnTo>
                    <a:pt x="24" y="46"/>
                  </a:lnTo>
                  <a:lnTo>
                    <a:pt x="24" y="44"/>
                  </a:lnTo>
                  <a:lnTo>
                    <a:pt x="26" y="44"/>
                  </a:lnTo>
                  <a:lnTo>
                    <a:pt x="26" y="42"/>
                  </a:lnTo>
                  <a:lnTo>
                    <a:pt x="26" y="40"/>
                  </a:lnTo>
                  <a:lnTo>
                    <a:pt x="28" y="40"/>
                  </a:lnTo>
                  <a:lnTo>
                    <a:pt x="30" y="40"/>
                  </a:lnTo>
                  <a:lnTo>
                    <a:pt x="32" y="40"/>
                  </a:lnTo>
                  <a:lnTo>
                    <a:pt x="34" y="40"/>
                  </a:lnTo>
                  <a:lnTo>
                    <a:pt x="36" y="40"/>
                  </a:lnTo>
                  <a:lnTo>
                    <a:pt x="36" y="38"/>
                  </a:lnTo>
                  <a:lnTo>
                    <a:pt x="38" y="38"/>
                  </a:lnTo>
                  <a:lnTo>
                    <a:pt x="40" y="36"/>
                  </a:lnTo>
                  <a:lnTo>
                    <a:pt x="42" y="36"/>
                  </a:lnTo>
                  <a:lnTo>
                    <a:pt x="44" y="36"/>
                  </a:lnTo>
                  <a:lnTo>
                    <a:pt x="46" y="36"/>
                  </a:lnTo>
                  <a:lnTo>
                    <a:pt x="48" y="34"/>
                  </a:lnTo>
                  <a:lnTo>
                    <a:pt x="48" y="36"/>
                  </a:lnTo>
                  <a:lnTo>
                    <a:pt x="48" y="34"/>
                  </a:lnTo>
                  <a:lnTo>
                    <a:pt x="48" y="34"/>
                  </a:lnTo>
                  <a:lnTo>
                    <a:pt x="48" y="36"/>
                  </a:lnTo>
                  <a:lnTo>
                    <a:pt x="50" y="36"/>
                  </a:lnTo>
                  <a:lnTo>
                    <a:pt x="52" y="36"/>
                  </a:lnTo>
                  <a:lnTo>
                    <a:pt x="54" y="36"/>
                  </a:lnTo>
                  <a:lnTo>
                    <a:pt x="56" y="36"/>
                  </a:lnTo>
                  <a:lnTo>
                    <a:pt x="58" y="36"/>
                  </a:lnTo>
                  <a:lnTo>
                    <a:pt x="60" y="36"/>
                  </a:lnTo>
                  <a:lnTo>
                    <a:pt x="62" y="36"/>
                  </a:lnTo>
                  <a:lnTo>
                    <a:pt x="64" y="34"/>
                  </a:lnTo>
                  <a:lnTo>
                    <a:pt x="66" y="34"/>
                  </a:lnTo>
                  <a:lnTo>
                    <a:pt x="66" y="36"/>
                  </a:lnTo>
                  <a:lnTo>
                    <a:pt x="68" y="36"/>
                  </a:lnTo>
                  <a:lnTo>
                    <a:pt x="68" y="38"/>
                  </a:lnTo>
                  <a:lnTo>
                    <a:pt x="70" y="38"/>
                  </a:lnTo>
                  <a:lnTo>
                    <a:pt x="72" y="38"/>
                  </a:lnTo>
                  <a:lnTo>
                    <a:pt x="72" y="36"/>
                  </a:lnTo>
                  <a:lnTo>
                    <a:pt x="74" y="34"/>
                  </a:lnTo>
                  <a:lnTo>
                    <a:pt x="74" y="32"/>
                  </a:lnTo>
                  <a:lnTo>
                    <a:pt x="76" y="32"/>
                  </a:lnTo>
                  <a:lnTo>
                    <a:pt x="76" y="34"/>
                  </a:lnTo>
                  <a:lnTo>
                    <a:pt x="78" y="34"/>
                  </a:lnTo>
                  <a:lnTo>
                    <a:pt x="80" y="34"/>
                  </a:lnTo>
                  <a:lnTo>
                    <a:pt x="80" y="32"/>
                  </a:lnTo>
                  <a:lnTo>
                    <a:pt x="80" y="30"/>
                  </a:lnTo>
                  <a:lnTo>
                    <a:pt x="82" y="30"/>
                  </a:lnTo>
                  <a:lnTo>
                    <a:pt x="84" y="30"/>
                  </a:lnTo>
                  <a:lnTo>
                    <a:pt x="86" y="30"/>
                  </a:lnTo>
                  <a:lnTo>
                    <a:pt x="86" y="28"/>
                  </a:lnTo>
                  <a:lnTo>
                    <a:pt x="88" y="28"/>
                  </a:lnTo>
                  <a:lnTo>
                    <a:pt x="90" y="28"/>
                  </a:lnTo>
                  <a:lnTo>
                    <a:pt x="92" y="26"/>
                  </a:lnTo>
                  <a:lnTo>
                    <a:pt x="94" y="26"/>
                  </a:lnTo>
                  <a:lnTo>
                    <a:pt x="96" y="26"/>
                  </a:lnTo>
                  <a:lnTo>
                    <a:pt x="94" y="28"/>
                  </a:lnTo>
                  <a:lnTo>
                    <a:pt x="96" y="28"/>
                  </a:lnTo>
                  <a:lnTo>
                    <a:pt x="96" y="30"/>
                  </a:lnTo>
                  <a:lnTo>
                    <a:pt x="96" y="30"/>
                  </a:lnTo>
                  <a:lnTo>
                    <a:pt x="96" y="32"/>
                  </a:lnTo>
                  <a:lnTo>
                    <a:pt x="98" y="32"/>
                  </a:lnTo>
                  <a:lnTo>
                    <a:pt x="98" y="30"/>
                  </a:lnTo>
                  <a:lnTo>
                    <a:pt x="100" y="30"/>
                  </a:lnTo>
                  <a:lnTo>
                    <a:pt x="102" y="30"/>
                  </a:lnTo>
                  <a:lnTo>
                    <a:pt x="102" y="28"/>
                  </a:lnTo>
                  <a:lnTo>
                    <a:pt x="104" y="28"/>
                  </a:lnTo>
                  <a:lnTo>
                    <a:pt x="106" y="28"/>
                  </a:lnTo>
                  <a:lnTo>
                    <a:pt x="106" y="26"/>
                  </a:lnTo>
                  <a:lnTo>
                    <a:pt x="106" y="24"/>
                  </a:lnTo>
                  <a:lnTo>
                    <a:pt x="108" y="24"/>
                  </a:lnTo>
                  <a:lnTo>
                    <a:pt x="110" y="24"/>
                  </a:lnTo>
                  <a:lnTo>
                    <a:pt x="112" y="24"/>
                  </a:lnTo>
                  <a:lnTo>
                    <a:pt x="114" y="24"/>
                  </a:lnTo>
                  <a:lnTo>
                    <a:pt x="114" y="22"/>
                  </a:lnTo>
                  <a:lnTo>
                    <a:pt x="114" y="20"/>
                  </a:lnTo>
                  <a:lnTo>
                    <a:pt x="116" y="20"/>
                  </a:lnTo>
                  <a:lnTo>
                    <a:pt x="116" y="22"/>
                  </a:lnTo>
                  <a:lnTo>
                    <a:pt x="118" y="22"/>
                  </a:lnTo>
                  <a:lnTo>
                    <a:pt x="120" y="20"/>
                  </a:lnTo>
                  <a:lnTo>
                    <a:pt x="120" y="18"/>
                  </a:lnTo>
                  <a:lnTo>
                    <a:pt x="122" y="20"/>
                  </a:lnTo>
                  <a:lnTo>
                    <a:pt x="124" y="20"/>
                  </a:lnTo>
                  <a:lnTo>
                    <a:pt x="126" y="20"/>
                  </a:lnTo>
                  <a:lnTo>
                    <a:pt x="126" y="22"/>
                  </a:lnTo>
                  <a:lnTo>
                    <a:pt x="126" y="24"/>
                  </a:lnTo>
                  <a:lnTo>
                    <a:pt x="128" y="24"/>
                  </a:lnTo>
                  <a:lnTo>
                    <a:pt x="128" y="22"/>
                  </a:lnTo>
                  <a:lnTo>
                    <a:pt x="128" y="20"/>
                  </a:lnTo>
                  <a:lnTo>
                    <a:pt x="128" y="18"/>
                  </a:lnTo>
                  <a:lnTo>
                    <a:pt x="130" y="20"/>
                  </a:lnTo>
                  <a:lnTo>
                    <a:pt x="130" y="18"/>
                  </a:lnTo>
                  <a:lnTo>
                    <a:pt x="130" y="16"/>
                  </a:lnTo>
                  <a:lnTo>
                    <a:pt x="128" y="16"/>
                  </a:lnTo>
                  <a:lnTo>
                    <a:pt x="130" y="14"/>
                  </a:lnTo>
                  <a:lnTo>
                    <a:pt x="130" y="12"/>
                  </a:lnTo>
                  <a:lnTo>
                    <a:pt x="128" y="12"/>
                  </a:lnTo>
                  <a:lnTo>
                    <a:pt x="128" y="10"/>
                  </a:lnTo>
                  <a:lnTo>
                    <a:pt x="128" y="8"/>
                  </a:lnTo>
                  <a:lnTo>
                    <a:pt x="130" y="8"/>
                  </a:lnTo>
                  <a:lnTo>
                    <a:pt x="132" y="8"/>
                  </a:lnTo>
                  <a:lnTo>
                    <a:pt x="134" y="8"/>
                  </a:lnTo>
                  <a:lnTo>
                    <a:pt x="136" y="8"/>
                  </a:lnTo>
                  <a:lnTo>
                    <a:pt x="138" y="8"/>
                  </a:lnTo>
                  <a:lnTo>
                    <a:pt x="140" y="8"/>
                  </a:lnTo>
                  <a:lnTo>
                    <a:pt x="142" y="8"/>
                  </a:lnTo>
                  <a:lnTo>
                    <a:pt x="142" y="10"/>
                  </a:lnTo>
                  <a:lnTo>
                    <a:pt x="144" y="10"/>
                  </a:lnTo>
                  <a:lnTo>
                    <a:pt x="144" y="8"/>
                  </a:lnTo>
                  <a:lnTo>
                    <a:pt x="144" y="8"/>
                  </a:lnTo>
                  <a:lnTo>
                    <a:pt x="144" y="6"/>
                  </a:lnTo>
                  <a:lnTo>
                    <a:pt x="146" y="6"/>
                  </a:lnTo>
                  <a:lnTo>
                    <a:pt x="146" y="6"/>
                  </a:lnTo>
                  <a:lnTo>
                    <a:pt x="148" y="6"/>
                  </a:lnTo>
                  <a:lnTo>
                    <a:pt x="148" y="6"/>
                  </a:lnTo>
                  <a:lnTo>
                    <a:pt x="148" y="6"/>
                  </a:lnTo>
                  <a:lnTo>
                    <a:pt x="148" y="4"/>
                  </a:lnTo>
                  <a:lnTo>
                    <a:pt x="150" y="4"/>
                  </a:lnTo>
                  <a:lnTo>
                    <a:pt x="152" y="4"/>
                  </a:lnTo>
                  <a:lnTo>
                    <a:pt x="152" y="6"/>
                  </a:lnTo>
                  <a:lnTo>
                    <a:pt x="154" y="6"/>
                  </a:lnTo>
                  <a:lnTo>
                    <a:pt x="154" y="4"/>
                  </a:lnTo>
                  <a:lnTo>
                    <a:pt x="156" y="4"/>
                  </a:lnTo>
                  <a:lnTo>
                    <a:pt x="158" y="4"/>
                  </a:lnTo>
                  <a:lnTo>
                    <a:pt x="156" y="4"/>
                  </a:lnTo>
                  <a:lnTo>
                    <a:pt x="158" y="4"/>
                  </a:lnTo>
                  <a:lnTo>
                    <a:pt x="160" y="4"/>
                  </a:lnTo>
                  <a:lnTo>
                    <a:pt x="162" y="4"/>
                  </a:lnTo>
                  <a:lnTo>
                    <a:pt x="160" y="4"/>
                  </a:lnTo>
                  <a:lnTo>
                    <a:pt x="160" y="2"/>
                  </a:lnTo>
                  <a:lnTo>
                    <a:pt x="162" y="2"/>
                  </a:lnTo>
                  <a:lnTo>
                    <a:pt x="160" y="2"/>
                  </a:lnTo>
                  <a:lnTo>
                    <a:pt x="162" y="0"/>
                  </a:lnTo>
                  <a:lnTo>
                    <a:pt x="162" y="2"/>
                  </a:lnTo>
                  <a:lnTo>
                    <a:pt x="162" y="0"/>
                  </a:lnTo>
                  <a:lnTo>
                    <a:pt x="164" y="0"/>
                  </a:lnTo>
                  <a:lnTo>
                    <a:pt x="166" y="0"/>
                  </a:lnTo>
                  <a:lnTo>
                    <a:pt x="166" y="2"/>
                  </a:lnTo>
                  <a:lnTo>
                    <a:pt x="168" y="2"/>
                  </a:lnTo>
                  <a:lnTo>
                    <a:pt x="168" y="4"/>
                  </a:lnTo>
                  <a:lnTo>
                    <a:pt x="168" y="6"/>
                  </a:lnTo>
                  <a:lnTo>
                    <a:pt x="170" y="6"/>
                  </a:lnTo>
                  <a:lnTo>
                    <a:pt x="172" y="6"/>
                  </a:lnTo>
                  <a:lnTo>
                    <a:pt x="172" y="4"/>
                  </a:lnTo>
                  <a:lnTo>
                    <a:pt x="174" y="4"/>
                  </a:lnTo>
                  <a:lnTo>
                    <a:pt x="176" y="4"/>
                  </a:lnTo>
                  <a:lnTo>
                    <a:pt x="178" y="4"/>
                  </a:lnTo>
                  <a:lnTo>
                    <a:pt x="180" y="4"/>
                  </a:lnTo>
                  <a:lnTo>
                    <a:pt x="178" y="6"/>
                  </a:lnTo>
                  <a:lnTo>
                    <a:pt x="178" y="6"/>
                  </a:lnTo>
                  <a:lnTo>
                    <a:pt x="178" y="8"/>
                  </a:lnTo>
                  <a:lnTo>
                    <a:pt x="178" y="10"/>
                  </a:lnTo>
                  <a:lnTo>
                    <a:pt x="176" y="10"/>
                  </a:lnTo>
                  <a:lnTo>
                    <a:pt x="176" y="12"/>
                  </a:lnTo>
                  <a:lnTo>
                    <a:pt x="176" y="14"/>
                  </a:lnTo>
                  <a:lnTo>
                    <a:pt x="174" y="14"/>
                  </a:lnTo>
                  <a:lnTo>
                    <a:pt x="176" y="14"/>
                  </a:lnTo>
                  <a:lnTo>
                    <a:pt x="176" y="16"/>
                  </a:lnTo>
                  <a:lnTo>
                    <a:pt x="176" y="18"/>
                  </a:lnTo>
                  <a:lnTo>
                    <a:pt x="176" y="20"/>
                  </a:lnTo>
                  <a:lnTo>
                    <a:pt x="174" y="22"/>
                  </a:lnTo>
                  <a:lnTo>
                    <a:pt x="172" y="22"/>
                  </a:lnTo>
                  <a:lnTo>
                    <a:pt x="170" y="24"/>
                  </a:lnTo>
                  <a:lnTo>
                    <a:pt x="168" y="24"/>
                  </a:lnTo>
                  <a:lnTo>
                    <a:pt x="166" y="26"/>
                  </a:lnTo>
                  <a:lnTo>
                    <a:pt x="164" y="26"/>
                  </a:lnTo>
                  <a:lnTo>
                    <a:pt x="162" y="26"/>
                  </a:lnTo>
                  <a:lnTo>
                    <a:pt x="160" y="26"/>
                  </a:lnTo>
                  <a:lnTo>
                    <a:pt x="160" y="28"/>
                  </a:lnTo>
                  <a:lnTo>
                    <a:pt x="158" y="30"/>
                  </a:lnTo>
                  <a:lnTo>
                    <a:pt x="158" y="32"/>
                  </a:lnTo>
                  <a:lnTo>
                    <a:pt x="156" y="32"/>
                  </a:lnTo>
                  <a:lnTo>
                    <a:pt x="154" y="32"/>
                  </a:lnTo>
                  <a:lnTo>
                    <a:pt x="154" y="34"/>
                  </a:lnTo>
                  <a:lnTo>
                    <a:pt x="152" y="34"/>
                  </a:lnTo>
                  <a:lnTo>
                    <a:pt x="152" y="36"/>
                  </a:lnTo>
                  <a:lnTo>
                    <a:pt x="150" y="36"/>
                  </a:lnTo>
                  <a:lnTo>
                    <a:pt x="150" y="38"/>
                  </a:lnTo>
                  <a:lnTo>
                    <a:pt x="148" y="38"/>
                  </a:lnTo>
                  <a:lnTo>
                    <a:pt x="148" y="40"/>
                  </a:lnTo>
                  <a:lnTo>
                    <a:pt x="148" y="42"/>
                  </a:lnTo>
                  <a:lnTo>
                    <a:pt x="146" y="42"/>
                  </a:lnTo>
                  <a:lnTo>
                    <a:pt x="146" y="44"/>
                  </a:lnTo>
                  <a:lnTo>
                    <a:pt x="148" y="46"/>
                  </a:lnTo>
                  <a:lnTo>
                    <a:pt x="148" y="48"/>
                  </a:lnTo>
                  <a:lnTo>
                    <a:pt x="148" y="50"/>
                  </a:lnTo>
                  <a:lnTo>
                    <a:pt x="148" y="52"/>
                  </a:lnTo>
                  <a:lnTo>
                    <a:pt x="148" y="54"/>
                  </a:lnTo>
                  <a:lnTo>
                    <a:pt x="148" y="54"/>
                  </a:lnTo>
                  <a:lnTo>
                    <a:pt x="148" y="56"/>
                  </a:lnTo>
                  <a:lnTo>
                    <a:pt x="146" y="56"/>
                  </a:lnTo>
                  <a:lnTo>
                    <a:pt x="146" y="58"/>
                  </a:lnTo>
                  <a:lnTo>
                    <a:pt x="144" y="60"/>
                  </a:lnTo>
                  <a:lnTo>
                    <a:pt x="144" y="60"/>
                  </a:lnTo>
                  <a:lnTo>
                    <a:pt x="144" y="62"/>
                  </a:lnTo>
                  <a:lnTo>
                    <a:pt x="144" y="64"/>
                  </a:lnTo>
                  <a:lnTo>
                    <a:pt x="144" y="64"/>
                  </a:lnTo>
                  <a:lnTo>
                    <a:pt x="144" y="66"/>
                  </a:lnTo>
                  <a:lnTo>
                    <a:pt x="144" y="66"/>
                  </a:lnTo>
                  <a:lnTo>
                    <a:pt x="144" y="68"/>
                  </a:lnTo>
                  <a:lnTo>
                    <a:pt x="142" y="70"/>
                  </a:lnTo>
                  <a:lnTo>
                    <a:pt x="140" y="70"/>
                  </a:lnTo>
                  <a:lnTo>
                    <a:pt x="140" y="72"/>
                  </a:lnTo>
                  <a:lnTo>
                    <a:pt x="140" y="74"/>
                  </a:lnTo>
                  <a:lnTo>
                    <a:pt x="140" y="76"/>
                  </a:lnTo>
                  <a:lnTo>
                    <a:pt x="140" y="78"/>
                  </a:lnTo>
                  <a:lnTo>
                    <a:pt x="138" y="78"/>
                  </a:lnTo>
                  <a:lnTo>
                    <a:pt x="136" y="78"/>
                  </a:lnTo>
                  <a:lnTo>
                    <a:pt x="136" y="80"/>
                  </a:lnTo>
                  <a:lnTo>
                    <a:pt x="134" y="80"/>
                  </a:lnTo>
                  <a:lnTo>
                    <a:pt x="134" y="78"/>
                  </a:lnTo>
                  <a:lnTo>
                    <a:pt x="132" y="78"/>
                  </a:lnTo>
                  <a:lnTo>
                    <a:pt x="130" y="78"/>
                  </a:lnTo>
                  <a:lnTo>
                    <a:pt x="128" y="78"/>
                  </a:lnTo>
                  <a:lnTo>
                    <a:pt x="128" y="80"/>
                  </a:lnTo>
                  <a:lnTo>
                    <a:pt x="126" y="80"/>
                  </a:lnTo>
                  <a:lnTo>
                    <a:pt x="126" y="82"/>
                  </a:lnTo>
                  <a:lnTo>
                    <a:pt x="124" y="82"/>
                  </a:lnTo>
                  <a:lnTo>
                    <a:pt x="124" y="84"/>
                  </a:lnTo>
                  <a:lnTo>
                    <a:pt x="124" y="82"/>
                  </a:lnTo>
                  <a:lnTo>
                    <a:pt x="122" y="82"/>
                  </a:lnTo>
                  <a:lnTo>
                    <a:pt x="120" y="82"/>
                  </a:lnTo>
                  <a:lnTo>
                    <a:pt x="118" y="84"/>
                  </a:lnTo>
                  <a:lnTo>
                    <a:pt x="118" y="86"/>
                  </a:lnTo>
                  <a:lnTo>
                    <a:pt x="116" y="86"/>
                  </a:lnTo>
                  <a:lnTo>
                    <a:pt x="116" y="88"/>
                  </a:lnTo>
                  <a:lnTo>
                    <a:pt x="114" y="86"/>
                  </a:lnTo>
                  <a:lnTo>
                    <a:pt x="114" y="88"/>
                  </a:lnTo>
                  <a:lnTo>
                    <a:pt x="112" y="88"/>
                  </a:lnTo>
                  <a:lnTo>
                    <a:pt x="112" y="90"/>
                  </a:lnTo>
                  <a:lnTo>
                    <a:pt x="110" y="90"/>
                  </a:lnTo>
                  <a:lnTo>
                    <a:pt x="110" y="92"/>
                  </a:lnTo>
                  <a:lnTo>
                    <a:pt x="108" y="92"/>
                  </a:lnTo>
                  <a:lnTo>
                    <a:pt x="108" y="94"/>
                  </a:lnTo>
                  <a:lnTo>
                    <a:pt x="106" y="94"/>
                  </a:lnTo>
                  <a:lnTo>
                    <a:pt x="104" y="94"/>
                  </a:lnTo>
                  <a:lnTo>
                    <a:pt x="104" y="92"/>
                  </a:lnTo>
                  <a:lnTo>
                    <a:pt x="104" y="90"/>
                  </a:lnTo>
                  <a:lnTo>
                    <a:pt x="104" y="88"/>
                  </a:lnTo>
                  <a:lnTo>
                    <a:pt x="102" y="88"/>
                  </a:lnTo>
                  <a:lnTo>
                    <a:pt x="100" y="88"/>
                  </a:lnTo>
                  <a:lnTo>
                    <a:pt x="100" y="90"/>
                  </a:lnTo>
                  <a:lnTo>
                    <a:pt x="98" y="90"/>
                  </a:lnTo>
                  <a:lnTo>
                    <a:pt x="98" y="92"/>
                  </a:lnTo>
                  <a:lnTo>
                    <a:pt x="96" y="92"/>
                  </a:lnTo>
                  <a:lnTo>
                    <a:pt x="96" y="90"/>
                  </a:lnTo>
                  <a:lnTo>
                    <a:pt x="96" y="90"/>
                  </a:lnTo>
                  <a:lnTo>
                    <a:pt x="96" y="92"/>
                  </a:lnTo>
                  <a:lnTo>
                    <a:pt x="96" y="94"/>
                  </a:lnTo>
                  <a:lnTo>
                    <a:pt x="96" y="96"/>
                  </a:lnTo>
                  <a:lnTo>
                    <a:pt x="96" y="96"/>
                  </a:lnTo>
                  <a:lnTo>
                    <a:pt x="96" y="98"/>
                  </a:lnTo>
                  <a:lnTo>
                    <a:pt x="96" y="100"/>
                  </a:lnTo>
                  <a:lnTo>
                    <a:pt x="96" y="102"/>
                  </a:lnTo>
                  <a:lnTo>
                    <a:pt x="98" y="102"/>
                  </a:lnTo>
                  <a:lnTo>
                    <a:pt x="98" y="102"/>
                  </a:lnTo>
                  <a:lnTo>
                    <a:pt x="96" y="102"/>
                  </a:lnTo>
                  <a:lnTo>
                    <a:pt x="96" y="102"/>
                  </a:lnTo>
                  <a:lnTo>
                    <a:pt x="94" y="102"/>
                  </a:lnTo>
                  <a:lnTo>
                    <a:pt x="94" y="102"/>
                  </a:lnTo>
                  <a:lnTo>
                    <a:pt x="94" y="100"/>
                  </a:lnTo>
                  <a:lnTo>
                    <a:pt x="92" y="100"/>
                  </a:lnTo>
                  <a:lnTo>
                    <a:pt x="92" y="98"/>
                  </a:lnTo>
                  <a:lnTo>
                    <a:pt x="90" y="98"/>
                  </a:lnTo>
                  <a:lnTo>
                    <a:pt x="90" y="96"/>
                  </a:lnTo>
                  <a:lnTo>
                    <a:pt x="88" y="96"/>
                  </a:lnTo>
                  <a:lnTo>
                    <a:pt x="86" y="96"/>
                  </a:lnTo>
                  <a:lnTo>
                    <a:pt x="86" y="98"/>
                  </a:lnTo>
                  <a:lnTo>
                    <a:pt x="84" y="98"/>
                  </a:lnTo>
                  <a:lnTo>
                    <a:pt x="84" y="100"/>
                  </a:lnTo>
                  <a:lnTo>
                    <a:pt x="82" y="100"/>
                  </a:lnTo>
                  <a:lnTo>
                    <a:pt x="82" y="102"/>
                  </a:lnTo>
                  <a:lnTo>
                    <a:pt x="82" y="102"/>
                  </a:lnTo>
                  <a:lnTo>
                    <a:pt x="80" y="102"/>
                  </a:lnTo>
                  <a:lnTo>
                    <a:pt x="78" y="102"/>
                  </a:lnTo>
                  <a:lnTo>
                    <a:pt x="78" y="102"/>
                  </a:lnTo>
                  <a:lnTo>
                    <a:pt x="76" y="102"/>
                  </a:lnTo>
                  <a:lnTo>
                    <a:pt x="74" y="102"/>
                  </a:lnTo>
                  <a:lnTo>
                    <a:pt x="74" y="102"/>
                  </a:lnTo>
                  <a:lnTo>
                    <a:pt x="72" y="102"/>
                  </a:lnTo>
                  <a:lnTo>
                    <a:pt x="72" y="104"/>
                  </a:lnTo>
                  <a:lnTo>
                    <a:pt x="72" y="102"/>
                  </a:lnTo>
                  <a:lnTo>
                    <a:pt x="74" y="102"/>
                  </a:lnTo>
                  <a:lnTo>
                    <a:pt x="74" y="100"/>
                  </a:lnTo>
                  <a:lnTo>
                    <a:pt x="72" y="100"/>
                  </a:lnTo>
                  <a:lnTo>
                    <a:pt x="72" y="98"/>
                  </a:lnTo>
                  <a:lnTo>
                    <a:pt x="70" y="98"/>
                  </a:lnTo>
                  <a:lnTo>
                    <a:pt x="70" y="100"/>
                  </a:lnTo>
                  <a:lnTo>
                    <a:pt x="68" y="100"/>
                  </a:lnTo>
                  <a:lnTo>
                    <a:pt x="66" y="100"/>
                  </a:lnTo>
                  <a:lnTo>
                    <a:pt x="64" y="100"/>
                  </a:lnTo>
                  <a:lnTo>
                    <a:pt x="62" y="100"/>
                  </a:lnTo>
                  <a:lnTo>
                    <a:pt x="60" y="100"/>
                  </a:lnTo>
                  <a:lnTo>
                    <a:pt x="58" y="98"/>
                  </a:lnTo>
                  <a:lnTo>
                    <a:pt x="56" y="96"/>
                  </a:lnTo>
                  <a:lnTo>
                    <a:pt x="54" y="96"/>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16" name="Freeform 111">
              <a:extLst>
                <a:ext uri="{FF2B5EF4-FFF2-40B4-BE49-F238E27FC236}">
                  <a16:creationId xmlns:a16="http://schemas.microsoft.com/office/drawing/2014/main" id="{60565B59-FD4C-4FC7-909C-856A53E9B80B}"/>
                </a:ext>
              </a:extLst>
            </p:cNvPr>
            <p:cNvSpPr>
              <a:spLocks/>
            </p:cNvSpPr>
            <p:nvPr/>
          </p:nvSpPr>
          <p:spPr bwMode="auto">
            <a:xfrm>
              <a:off x="5147047" y="2481235"/>
              <a:ext cx="907479" cy="1512539"/>
            </a:xfrm>
            <a:custGeom>
              <a:avLst/>
              <a:gdLst/>
              <a:ahLst/>
              <a:cxnLst>
                <a:cxn ang="0">
                  <a:pos x="930" y="1472"/>
                </a:cxn>
                <a:cxn ang="0">
                  <a:pos x="900" y="1494"/>
                </a:cxn>
                <a:cxn ang="0">
                  <a:pos x="866" y="1508"/>
                </a:cxn>
                <a:cxn ang="0">
                  <a:pos x="836" y="1522"/>
                </a:cxn>
                <a:cxn ang="0">
                  <a:pos x="814" y="1546"/>
                </a:cxn>
                <a:cxn ang="0">
                  <a:pos x="786" y="1566"/>
                </a:cxn>
                <a:cxn ang="0">
                  <a:pos x="760" y="1574"/>
                </a:cxn>
                <a:cxn ang="0">
                  <a:pos x="730" y="1582"/>
                </a:cxn>
                <a:cxn ang="0">
                  <a:pos x="692" y="1584"/>
                </a:cxn>
                <a:cxn ang="0">
                  <a:pos x="616" y="1562"/>
                </a:cxn>
                <a:cxn ang="0">
                  <a:pos x="504" y="1490"/>
                </a:cxn>
                <a:cxn ang="0">
                  <a:pos x="438" y="1460"/>
                </a:cxn>
                <a:cxn ang="0">
                  <a:pos x="396" y="1442"/>
                </a:cxn>
                <a:cxn ang="0">
                  <a:pos x="356" y="1404"/>
                </a:cxn>
                <a:cxn ang="0">
                  <a:pos x="334" y="1368"/>
                </a:cxn>
                <a:cxn ang="0">
                  <a:pos x="300" y="1318"/>
                </a:cxn>
                <a:cxn ang="0">
                  <a:pos x="272" y="1246"/>
                </a:cxn>
                <a:cxn ang="0">
                  <a:pos x="244" y="973"/>
                </a:cxn>
                <a:cxn ang="0">
                  <a:pos x="224" y="959"/>
                </a:cxn>
                <a:cxn ang="0">
                  <a:pos x="204" y="933"/>
                </a:cxn>
                <a:cxn ang="0">
                  <a:pos x="184" y="917"/>
                </a:cxn>
                <a:cxn ang="0">
                  <a:pos x="160" y="905"/>
                </a:cxn>
                <a:cxn ang="0">
                  <a:pos x="138" y="885"/>
                </a:cxn>
                <a:cxn ang="0">
                  <a:pos x="126" y="857"/>
                </a:cxn>
                <a:cxn ang="0">
                  <a:pos x="108" y="827"/>
                </a:cxn>
                <a:cxn ang="0">
                  <a:pos x="90" y="809"/>
                </a:cxn>
                <a:cxn ang="0">
                  <a:pos x="68" y="785"/>
                </a:cxn>
                <a:cxn ang="0">
                  <a:pos x="48" y="763"/>
                </a:cxn>
                <a:cxn ang="0">
                  <a:pos x="34" y="721"/>
                </a:cxn>
                <a:cxn ang="0">
                  <a:pos x="20" y="663"/>
                </a:cxn>
                <a:cxn ang="0">
                  <a:pos x="20" y="625"/>
                </a:cxn>
                <a:cxn ang="0">
                  <a:pos x="20" y="585"/>
                </a:cxn>
                <a:cxn ang="0">
                  <a:pos x="6" y="555"/>
                </a:cxn>
                <a:cxn ang="0">
                  <a:pos x="2" y="521"/>
                </a:cxn>
                <a:cxn ang="0">
                  <a:pos x="46" y="501"/>
                </a:cxn>
                <a:cxn ang="0">
                  <a:pos x="70" y="447"/>
                </a:cxn>
                <a:cxn ang="0">
                  <a:pos x="80" y="365"/>
                </a:cxn>
                <a:cxn ang="0">
                  <a:pos x="114" y="335"/>
                </a:cxn>
                <a:cxn ang="0">
                  <a:pos x="158" y="319"/>
                </a:cxn>
                <a:cxn ang="0">
                  <a:pos x="204" y="279"/>
                </a:cxn>
                <a:cxn ang="0">
                  <a:pos x="202" y="192"/>
                </a:cxn>
                <a:cxn ang="0">
                  <a:pos x="188" y="126"/>
                </a:cxn>
                <a:cxn ang="0">
                  <a:pos x="200" y="96"/>
                </a:cxn>
                <a:cxn ang="0">
                  <a:pos x="240" y="104"/>
                </a:cxn>
                <a:cxn ang="0">
                  <a:pos x="282" y="128"/>
                </a:cxn>
                <a:cxn ang="0">
                  <a:pos x="404" y="114"/>
                </a:cxn>
                <a:cxn ang="0">
                  <a:pos x="624" y="325"/>
                </a:cxn>
                <a:cxn ang="0">
                  <a:pos x="720" y="371"/>
                </a:cxn>
                <a:cxn ang="0">
                  <a:pos x="726" y="397"/>
                </a:cxn>
                <a:cxn ang="0">
                  <a:pos x="736" y="431"/>
                </a:cxn>
                <a:cxn ang="0">
                  <a:pos x="734" y="449"/>
                </a:cxn>
                <a:cxn ang="0">
                  <a:pos x="744" y="477"/>
                </a:cxn>
                <a:cxn ang="0">
                  <a:pos x="754" y="503"/>
                </a:cxn>
                <a:cxn ang="0">
                  <a:pos x="766" y="529"/>
                </a:cxn>
                <a:cxn ang="0">
                  <a:pos x="776" y="555"/>
                </a:cxn>
                <a:cxn ang="0">
                  <a:pos x="802" y="575"/>
                </a:cxn>
                <a:cxn ang="0">
                  <a:pos x="818" y="603"/>
                </a:cxn>
                <a:cxn ang="0">
                  <a:pos x="840" y="625"/>
                </a:cxn>
                <a:cxn ang="0">
                  <a:pos x="870" y="633"/>
                </a:cxn>
                <a:cxn ang="0">
                  <a:pos x="894" y="661"/>
                </a:cxn>
                <a:cxn ang="0">
                  <a:pos x="932" y="687"/>
                </a:cxn>
                <a:cxn ang="0">
                  <a:pos x="952" y="1037"/>
                </a:cxn>
              </a:cxnLst>
              <a:rect l="0" t="0" r="r" b="b"/>
              <a:pathLst>
                <a:path w="952" h="1588">
                  <a:moveTo>
                    <a:pt x="952" y="1180"/>
                  </a:moveTo>
                  <a:lnTo>
                    <a:pt x="950" y="1218"/>
                  </a:lnTo>
                  <a:lnTo>
                    <a:pt x="952" y="1248"/>
                  </a:lnTo>
                  <a:lnTo>
                    <a:pt x="950" y="1356"/>
                  </a:lnTo>
                  <a:lnTo>
                    <a:pt x="950" y="1462"/>
                  </a:lnTo>
                  <a:lnTo>
                    <a:pt x="948" y="1462"/>
                  </a:lnTo>
                  <a:lnTo>
                    <a:pt x="948" y="1464"/>
                  </a:lnTo>
                  <a:lnTo>
                    <a:pt x="946" y="1466"/>
                  </a:lnTo>
                  <a:lnTo>
                    <a:pt x="944" y="1466"/>
                  </a:lnTo>
                  <a:lnTo>
                    <a:pt x="942" y="1466"/>
                  </a:lnTo>
                  <a:lnTo>
                    <a:pt x="940" y="1468"/>
                  </a:lnTo>
                  <a:lnTo>
                    <a:pt x="938" y="1468"/>
                  </a:lnTo>
                  <a:lnTo>
                    <a:pt x="936" y="1468"/>
                  </a:lnTo>
                  <a:lnTo>
                    <a:pt x="936" y="1470"/>
                  </a:lnTo>
                  <a:lnTo>
                    <a:pt x="934" y="1470"/>
                  </a:lnTo>
                  <a:lnTo>
                    <a:pt x="932" y="1470"/>
                  </a:lnTo>
                  <a:lnTo>
                    <a:pt x="932" y="1472"/>
                  </a:lnTo>
                  <a:lnTo>
                    <a:pt x="930" y="1472"/>
                  </a:lnTo>
                  <a:lnTo>
                    <a:pt x="928" y="1474"/>
                  </a:lnTo>
                  <a:lnTo>
                    <a:pt x="926" y="1474"/>
                  </a:lnTo>
                  <a:lnTo>
                    <a:pt x="924" y="1476"/>
                  </a:lnTo>
                  <a:lnTo>
                    <a:pt x="922" y="1476"/>
                  </a:lnTo>
                  <a:lnTo>
                    <a:pt x="920" y="1478"/>
                  </a:lnTo>
                  <a:lnTo>
                    <a:pt x="918" y="1478"/>
                  </a:lnTo>
                  <a:lnTo>
                    <a:pt x="918" y="1480"/>
                  </a:lnTo>
                  <a:lnTo>
                    <a:pt x="916" y="1482"/>
                  </a:lnTo>
                  <a:lnTo>
                    <a:pt x="914" y="1484"/>
                  </a:lnTo>
                  <a:lnTo>
                    <a:pt x="912" y="1484"/>
                  </a:lnTo>
                  <a:lnTo>
                    <a:pt x="912" y="1486"/>
                  </a:lnTo>
                  <a:lnTo>
                    <a:pt x="910" y="1486"/>
                  </a:lnTo>
                  <a:lnTo>
                    <a:pt x="908" y="1488"/>
                  </a:lnTo>
                  <a:lnTo>
                    <a:pt x="906" y="1490"/>
                  </a:lnTo>
                  <a:lnTo>
                    <a:pt x="904" y="1492"/>
                  </a:lnTo>
                  <a:lnTo>
                    <a:pt x="902" y="1492"/>
                  </a:lnTo>
                  <a:lnTo>
                    <a:pt x="902" y="1494"/>
                  </a:lnTo>
                  <a:lnTo>
                    <a:pt x="900" y="1494"/>
                  </a:lnTo>
                  <a:lnTo>
                    <a:pt x="898" y="1494"/>
                  </a:lnTo>
                  <a:lnTo>
                    <a:pt x="898" y="1496"/>
                  </a:lnTo>
                  <a:lnTo>
                    <a:pt x="896" y="1496"/>
                  </a:lnTo>
                  <a:lnTo>
                    <a:pt x="894" y="1496"/>
                  </a:lnTo>
                  <a:lnTo>
                    <a:pt x="892" y="1498"/>
                  </a:lnTo>
                  <a:lnTo>
                    <a:pt x="890" y="1498"/>
                  </a:lnTo>
                  <a:lnTo>
                    <a:pt x="890" y="1500"/>
                  </a:lnTo>
                  <a:lnTo>
                    <a:pt x="888" y="1500"/>
                  </a:lnTo>
                  <a:lnTo>
                    <a:pt x="886" y="1500"/>
                  </a:lnTo>
                  <a:lnTo>
                    <a:pt x="884" y="1502"/>
                  </a:lnTo>
                  <a:lnTo>
                    <a:pt x="882" y="1502"/>
                  </a:lnTo>
                  <a:lnTo>
                    <a:pt x="880" y="1502"/>
                  </a:lnTo>
                  <a:lnTo>
                    <a:pt x="878" y="1504"/>
                  </a:lnTo>
                  <a:lnTo>
                    <a:pt x="876" y="1504"/>
                  </a:lnTo>
                  <a:lnTo>
                    <a:pt x="872" y="1506"/>
                  </a:lnTo>
                  <a:lnTo>
                    <a:pt x="868" y="1506"/>
                  </a:lnTo>
                  <a:lnTo>
                    <a:pt x="868" y="1508"/>
                  </a:lnTo>
                  <a:lnTo>
                    <a:pt x="866" y="1508"/>
                  </a:lnTo>
                  <a:lnTo>
                    <a:pt x="864" y="1508"/>
                  </a:lnTo>
                  <a:lnTo>
                    <a:pt x="860" y="1508"/>
                  </a:lnTo>
                  <a:lnTo>
                    <a:pt x="860" y="1510"/>
                  </a:lnTo>
                  <a:lnTo>
                    <a:pt x="858" y="1510"/>
                  </a:lnTo>
                  <a:lnTo>
                    <a:pt x="856" y="1510"/>
                  </a:lnTo>
                  <a:lnTo>
                    <a:pt x="854" y="1510"/>
                  </a:lnTo>
                  <a:lnTo>
                    <a:pt x="852" y="1510"/>
                  </a:lnTo>
                  <a:lnTo>
                    <a:pt x="850" y="1512"/>
                  </a:lnTo>
                  <a:lnTo>
                    <a:pt x="848" y="1512"/>
                  </a:lnTo>
                  <a:lnTo>
                    <a:pt x="846" y="1512"/>
                  </a:lnTo>
                  <a:lnTo>
                    <a:pt x="844" y="1514"/>
                  </a:lnTo>
                  <a:lnTo>
                    <a:pt x="842" y="1514"/>
                  </a:lnTo>
                  <a:lnTo>
                    <a:pt x="842" y="1516"/>
                  </a:lnTo>
                  <a:lnTo>
                    <a:pt x="840" y="1516"/>
                  </a:lnTo>
                  <a:lnTo>
                    <a:pt x="838" y="1518"/>
                  </a:lnTo>
                  <a:lnTo>
                    <a:pt x="838" y="1520"/>
                  </a:lnTo>
                  <a:lnTo>
                    <a:pt x="836" y="1520"/>
                  </a:lnTo>
                  <a:lnTo>
                    <a:pt x="836" y="1522"/>
                  </a:lnTo>
                  <a:lnTo>
                    <a:pt x="834" y="1522"/>
                  </a:lnTo>
                  <a:lnTo>
                    <a:pt x="834" y="1524"/>
                  </a:lnTo>
                  <a:lnTo>
                    <a:pt x="832" y="1524"/>
                  </a:lnTo>
                  <a:lnTo>
                    <a:pt x="830" y="1526"/>
                  </a:lnTo>
                  <a:lnTo>
                    <a:pt x="828" y="1526"/>
                  </a:lnTo>
                  <a:lnTo>
                    <a:pt x="826" y="1526"/>
                  </a:lnTo>
                  <a:lnTo>
                    <a:pt x="824" y="1526"/>
                  </a:lnTo>
                  <a:lnTo>
                    <a:pt x="824" y="1528"/>
                  </a:lnTo>
                  <a:lnTo>
                    <a:pt x="822" y="1530"/>
                  </a:lnTo>
                  <a:lnTo>
                    <a:pt x="822" y="1532"/>
                  </a:lnTo>
                  <a:lnTo>
                    <a:pt x="820" y="1534"/>
                  </a:lnTo>
                  <a:lnTo>
                    <a:pt x="820" y="1536"/>
                  </a:lnTo>
                  <a:lnTo>
                    <a:pt x="820" y="1536"/>
                  </a:lnTo>
                  <a:lnTo>
                    <a:pt x="820" y="1538"/>
                  </a:lnTo>
                  <a:lnTo>
                    <a:pt x="820" y="1540"/>
                  </a:lnTo>
                  <a:lnTo>
                    <a:pt x="818" y="1542"/>
                  </a:lnTo>
                  <a:lnTo>
                    <a:pt x="816" y="1544"/>
                  </a:lnTo>
                  <a:lnTo>
                    <a:pt x="814" y="1546"/>
                  </a:lnTo>
                  <a:lnTo>
                    <a:pt x="812" y="1548"/>
                  </a:lnTo>
                  <a:lnTo>
                    <a:pt x="812" y="1550"/>
                  </a:lnTo>
                  <a:lnTo>
                    <a:pt x="810" y="1550"/>
                  </a:lnTo>
                  <a:lnTo>
                    <a:pt x="812" y="1552"/>
                  </a:lnTo>
                  <a:lnTo>
                    <a:pt x="810" y="1552"/>
                  </a:lnTo>
                  <a:lnTo>
                    <a:pt x="810" y="1554"/>
                  </a:lnTo>
                  <a:lnTo>
                    <a:pt x="808" y="1556"/>
                  </a:lnTo>
                  <a:lnTo>
                    <a:pt x="806" y="1558"/>
                  </a:lnTo>
                  <a:lnTo>
                    <a:pt x="804" y="1560"/>
                  </a:lnTo>
                  <a:lnTo>
                    <a:pt x="802" y="1562"/>
                  </a:lnTo>
                  <a:lnTo>
                    <a:pt x="800" y="1562"/>
                  </a:lnTo>
                  <a:lnTo>
                    <a:pt x="798" y="1564"/>
                  </a:lnTo>
                  <a:lnTo>
                    <a:pt x="796" y="1566"/>
                  </a:lnTo>
                  <a:lnTo>
                    <a:pt x="794" y="1568"/>
                  </a:lnTo>
                  <a:lnTo>
                    <a:pt x="792" y="1568"/>
                  </a:lnTo>
                  <a:lnTo>
                    <a:pt x="790" y="1568"/>
                  </a:lnTo>
                  <a:lnTo>
                    <a:pt x="788" y="1566"/>
                  </a:lnTo>
                  <a:lnTo>
                    <a:pt x="786" y="1566"/>
                  </a:lnTo>
                  <a:lnTo>
                    <a:pt x="784" y="1568"/>
                  </a:lnTo>
                  <a:lnTo>
                    <a:pt x="782" y="1568"/>
                  </a:lnTo>
                  <a:lnTo>
                    <a:pt x="780" y="1568"/>
                  </a:lnTo>
                  <a:lnTo>
                    <a:pt x="778" y="1566"/>
                  </a:lnTo>
                  <a:lnTo>
                    <a:pt x="778" y="1568"/>
                  </a:lnTo>
                  <a:lnTo>
                    <a:pt x="776" y="1568"/>
                  </a:lnTo>
                  <a:lnTo>
                    <a:pt x="774" y="1568"/>
                  </a:lnTo>
                  <a:lnTo>
                    <a:pt x="774" y="1570"/>
                  </a:lnTo>
                  <a:lnTo>
                    <a:pt x="772" y="1570"/>
                  </a:lnTo>
                  <a:lnTo>
                    <a:pt x="772" y="1570"/>
                  </a:lnTo>
                  <a:lnTo>
                    <a:pt x="770" y="1570"/>
                  </a:lnTo>
                  <a:lnTo>
                    <a:pt x="770" y="1572"/>
                  </a:lnTo>
                  <a:lnTo>
                    <a:pt x="768" y="1572"/>
                  </a:lnTo>
                  <a:lnTo>
                    <a:pt x="768" y="1574"/>
                  </a:lnTo>
                  <a:lnTo>
                    <a:pt x="766" y="1574"/>
                  </a:lnTo>
                  <a:lnTo>
                    <a:pt x="764" y="1574"/>
                  </a:lnTo>
                  <a:lnTo>
                    <a:pt x="762" y="1574"/>
                  </a:lnTo>
                  <a:lnTo>
                    <a:pt x="760" y="1574"/>
                  </a:lnTo>
                  <a:lnTo>
                    <a:pt x="758" y="1574"/>
                  </a:lnTo>
                  <a:lnTo>
                    <a:pt x="756" y="1574"/>
                  </a:lnTo>
                  <a:lnTo>
                    <a:pt x="754" y="1572"/>
                  </a:lnTo>
                  <a:lnTo>
                    <a:pt x="752" y="1572"/>
                  </a:lnTo>
                  <a:lnTo>
                    <a:pt x="750" y="1570"/>
                  </a:lnTo>
                  <a:lnTo>
                    <a:pt x="748" y="1570"/>
                  </a:lnTo>
                  <a:lnTo>
                    <a:pt x="746" y="1568"/>
                  </a:lnTo>
                  <a:lnTo>
                    <a:pt x="742" y="1568"/>
                  </a:lnTo>
                  <a:lnTo>
                    <a:pt x="740" y="1570"/>
                  </a:lnTo>
                  <a:lnTo>
                    <a:pt x="738" y="1570"/>
                  </a:lnTo>
                  <a:lnTo>
                    <a:pt x="738" y="1572"/>
                  </a:lnTo>
                  <a:lnTo>
                    <a:pt x="736" y="1574"/>
                  </a:lnTo>
                  <a:lnTo>
                    <a:pt x="736" y="1576"/>
                  </a:lnTo>
                  <a:lnTo>
                    <a:pt x="734" y="1576"/>
                  </a:lnTo>
                  <a:lnTo>
                    <a:pt x="732" y="1578"/>
                  </a:lnTo>
                  <a:lnTo>
                    <a:pt x="732" y="1580"/>
                  </a:lnTo>
                  <a:lnTo>
                    <a:pt x="732" y="1582"/>
                  </a:lnTo>
                  <a:lnTo>
                    <a:pt x="730" y="1582"/>
                  </a:lnTo>
                  <a:lnTo>
                    <a:pt x="730" y="1584"/>
                  </a:lnTo>
                  <a:lnTo>
                    <a:pt x="728" y="1584"/>
                  </a:lnTo>
                  <a:lnTo>
                    <a:pt x="726" y="1584"/>
                  </a:lnTo>
                  <a:lnTo>
                    <a:pt x="726" y="1584"/>
                  </a:lnTo>
                  <a:lnTo>
                    <a:pt x="726" y="1582"/>
                  </a:lnTo>
                  <a:lnTo>
                    <a:pt x="724" y="1584"/>
                  </a:lnTo>
                  <a:lnTo>
                    <a:pt x="724" y="1584"/>
                  </a:lnTo>
                  <a:lnTo>
                    <a:pt x="722" y="1584"/>
                  </a:lnTo>
                  <a:lnTo>
                    <a:pt x="720" y="1584"/>
                  </a:lnTo>
                  <a:lnTo>
                    <a:pt x="720" y="1586"/>
                  </a:lnTo>
                  <a:lnTo>
                    <a:pt x="716" y="1586"/>
                  </a:lnTo>
                  <a:lnTo>
                    <a:pt x="714" y="1586"/>
                  </a:lnTo>
                  <a:lnTo>
                    <a:pt x="712" y="1586"/>
                  </a:lnTo>
                  <a:lnTo>
                    <a:pt x="704" y="1586"/>
                  </a:lnTo>
                  <a:lnTo>
                    <a:pt x="700" y="1586"/>
                  </a:lnTo>
                  <a:lnTo>
                    <a:pt x="698" y="1586"/>
                  </a:lnTo>
                  <a:lnTo>
                    <a:pt x="696" y="1584"/>
                  </a:lnTo>
                  <a:lnTo>
                    <a:pt x="692" y="1584"/>
                  </a:lnTo>
                  <a:lnTo>
                    <a:pt x="688" y="1586"/>
                  </a:lnTo>
                  <a:lnTo>
                    <a:pt x="686" y="1588"/>
                  </a:lnTo>
                  <a:lnTo>
                    <a:pt x="682" y="1588"/>
                  </a:lnTo>
                  <a:lnTo>
                    <a:pt x="680" y="1586"/>
                  </a:lnTo>
                  <a:lnTo>
                    <a:pt x="678" y="1586"/>
                  </a:lnTo>
                  <a:lnTo>
                    <a:pt x="676" y="1584"/>
                  </a:lnTo>
                  <a:lnTo>
                    <a:pt x="674" y="1584"/>
                  </a:lnTo>
                  <a:lnTo>
                    <a:pt x="668" y="1582"/>
                  </a:lnTo>
                  <a:lnTo>
                    <a:pt x="664" y="1582"/>
                  </a:lnTo>
                  <a:lnTo>
                    <a:pt x="658" y="1582"/>
                  </a:lnTo>
                  <a:lnTo>
                    <a:pt x="654" y="1582"/>
                  </a:lnTo>
                  <a:lnTo>
                    <a:pt x="652" y="1582"/>
                  </a:lnTo>
                  <a:lnTo>
                    <a:pt x="646" y="1580"/>
                  </a:lnTo>
                  <a:lnTo>
                    <a:pt x="640" y="1576"/>
                  </a:lnTo>
                  <a:lnTo>
                    <a:pt x="634" y="1572"/>
                  </a:lnTo>
                  <a:lnTo>
                    <a:pt x="624" y="1566"/>
                  </a:lnTo>
                  <a:lnTo>
                    <a:pt x="620" y="1564"/>
                  </a:lnTo>
                  <a:lnTo>
                    <a:pt x="616" y="1562"/>
                  </a:lnTo>
                  <a:lnTo>
                    <a:pt x="608" y="1558"/>
                  </a:lnTo>
                  <a:lnTo>
                    <a:pt x="600" y="1552"/>
                  </a:lnTo>
                  <a:lnTo>
                    <a:pt x="598" y="1548"/>
                  </a:lnTo>
                  <a:lnTo>
                    <a:pt x="596" y="1546"/>
                  </a:lnTo>
                  <a:lnTo>
                    <a:pt x="580" y="1528"/>
                  </a:lnTo>
                  <a:lnTo>
                    <a:pt x="576" y="1526"/>
                  </a:lnTo>
                  <a:lnTo>
                    <a:pt x="574" y="1524"/>
                  </a:lnTo>
                  <a:lnTo>
                    <a:pt x="570" y="1522"/>
                  </a:lnTo>
                  <a:lnTo>
                    <a:pt x="562" y="1516"/>
                  </a:lnTo>
                  <a:lnTo>
                    <a:pt x="556" y="1514"/>
                  </a:lnTo>
                  <a:lnTo>
                    <a:pt x="554" y="1512"/>
                  </a:lnTo>
                  <a:lnTo>
                    <a:pt x="538" y="1502"/>
                  </a:lnTo>
                  <a:lnTo>
                    <a:pt x="530" y="1494"/>
                  </a:lnTo>
                  <a:lnTo>
                    <a:pt x="528" y="1492"/>
                  </a:lnTo>
                  <a:lnTo>
                    <a:pt x="524" y="1492"/>
                  </a:lnTo>
                  <a:lnTo>
                    <a:pt x="520" y="1492"/>
                  </a:lnTo>
                  <a:lnTo>
                    <a:pt x="512" y="1490"/>
                  </a:lnTo>
                  <a:lnTo>
                    <a:pt x="504" y="1490"/>
                  </a:lnTo>
                  <a:lnTo>
                    <a:pt x="492" y="1488"/>
                  </a:lnTo>
                  <a:lnTo>
                    <a:pt x="490" y="1486"/>
                  </a:lnTo>
                  <a:lnTo>
                    <a:pt x="488" y="1486"/>
                  </a:lnTo>
                  <a:lnTo>
                    <a:pt x="484" y="1482"/>
                  </a:lnTo>
                  <a:lnTo>
                    <a:pt x="482" y="1482"/>
                  </a:lnTo>
                  <a:lnTo>
                    <a:pt x="476" y="1478"/>
                  </a:lnTo>
                  <a:lnTo>
                    <a:pt x="474" y="1476"/>
                  </a:lnTo>
                  <a:lnTo>
                    <a:pt x="472" y="1476"/>
                  </a:lnTo>
                  <a:lnTo>
                    <a:pt x="470" y="1472"/>
                  </a:lnTo>
                  <a:lnTo>
                    <a:pt x="464" y="1466"/>
                  </a:lnTo>
                  <a:lnTo>
                    <a:pt x="460" y="1464"/>
                  </a:lnTo>
                  <a:lnTo>
                    <a:pt x="458" y="1462"/>
                  </a:lnTo>
                  <a:lnTo>
                    <a:pt x="456" y="1462"/>
                  </a:lnTo>
                  <a:lnTo>
                    <a:pt x="448" y="1462"/>
                  </a:lnTo>
                  <a:lnTo>
                    <a:pt x="444" y="1464"/>
                  </a:lnTo>
                  <a:lnTo>
                    <a:pt x="442" y="1462"/>
                  </a:lnTo>
                  <a:lnTo>
                    <a:pt x="440" y="1460"/>
                  </a:lnTo>
                  <a:lnTo>
                    <a:pt x="438" y="1460"/>
                  </a:lnTo>
                  <a:lnTo>
                    <a:pt x="438" y="1458"/>
                  </a:lnTo>
                  <a:lnTo>
                    <a:pt x="436" y="1458"/>
                  </a:lnTo>
                  <a:lnTo>
                    <a:pt x="436" y="1456"/>
                  </a:lnTo>
                  <a:lnTo>
                    <a:pt x="434" y="1456"/>
                  </a:lnTo>
                  <a:lnTo>
                    <a:pt x="430" y="1454"/>
                  </a:lnTo>
                  <a:lnTo>
                    <a:pt x="426" y="1454"/>
                  </a:lnTo>
                  <a:lnTo>
                    <a:pt x="422" y="1454"/>
                  </a:lnTo>
                  <a:lnTo>
                    <a:pt x="420" y="1452"/>
                  </a:lnTo>
                  <a:lnTo>
                    <a:pt x="414" y="1452"/>
                  </a:lnTo>
                  <a:lnTo>
                    <a:pt x="410" y="1452"/>
                  </a:lnTo>
                  <a:lnTo>
                    <a:pt x="410" y="1450"/>
                  </a:lnTo>
                  <a:lnTo>
                    <a:pt x="408" y="1450"/>
                  </a:lnTo>
                  <a:lnTo>
                    <a:pt x="406" y="1448"/>
                  </a:lnTo>
                  <a:lnTo>
                    <a:pt x="404" y="1448"/>
                  </a:lnTo>
                  <a:lnTo>
                    <a:pt x="402" y="1448"/>
                  </a:lnTo>
                  <a:lnTo>
                    <a:pt x="402" y="1446"/>
                  </a:lnTo>
                  <a:lnTo>
                    <a:pt x="398" y="1444"/>
                  </a:lnTo>
                  <a:lnTo>
                    <a:pt x="396" y="1442"/>
                  </a:lnTo>
                  <a:lnTo>
                    <a:pt x="394" y="1440"/>
                  </a:lnTo>
                  <a:lnTo>
                    <a:pt x="390" y="1440"/>
                  </a:lnTo>
                  <a:lnTo>
                    <a:pt x="388" y="1438"/>
                  </a:lnTo>
                  <a:lnTo>
                    <a:pt x="384" y="1436"/>
                  </a:lnTo>
                  <a:lnTo>
                    <a:pt x="382" y="1434"/>
                  </a:lnTo>
                  <a:lnTo>
                    <a:pt x="380" y="1430"/>
                  </a:lnTo>
                  <a:lnTo>
                    <a:pt x="378" y="1428"/>
                  </a:lnTo>
                  <a:lnTo>
                    <a:pt x="376" y="1426"/>
                  </a:lnTo>
                  <a:lnTo>
                    <a:pt x="374" y="1424"/>
                  </a:lnTo>
                  <a:lnTo>
                    <a:pt x="372" y="1422"/>
                  </a:lnTo>
                  <a:lnTo>
                    <a:pt x="372" y="1420"/>
                  </a:lnTo>
                  <a:lnTo>
                    <a:pt x="370" y="1418"/>
                  </a:lnTo>
                  <a:lnTo>
                    <a:pt x="368" y="1416"/>
                  </a:lnTo>
                  <a:lnTo>
                    <a:pt x="366" y="1414"/>
                  </a:lnTo>
                  <a:lnTo>
                    <a:pt x="364" y="1412"/>
                  </a:lnTo>
                  <a:lnTo>
                    <a:pt x="362" y="1410"/>
                  </a:lnTo>
                  <a:lnTo>
                    <a:pt x="358" y="1406"/>
                  </a:lnTo>
                  <a:lnTo>
                    <a:pt x="356" y="1404"/>
                  </a:lnTo>
                  <a:lnTo>
                    <a:pt x="354" y="1402"/>
                  </a:lnTo>
                  <a:lnTo>
                    <a:pt x="354" y="1398"/>
                  </a:lnTo>
                  <a:lnTo>
                    <a:pt x="354" y="1396"/>
                  </a:lnTo>
                  <a:lnTo>
                    <a:pt x="352" y="1396"/>
                  </a:lnTo>
                  <a:lnTo>
                    <a:pt x="352" y="1394"/>
                  </a:lnTo>
                  <a:lnTo>
                    <a:pt x="348" y="1392"/>
                  </a:lnTo>
                  <a:lnTo>
                    <a:pt x="346" y="1392"/>
                  </a:lnTo>
                  <a:lnTo>
                    <a:pt x="346" y="1388"/>
                  </a:lnTo>
                  <a:lnTo>
                    <a:pt x="344" y="1386"/>
                  </a:lnTo>
                  <a:lnTo>
                    <a:pt x="344" y="1384"/>
                  </a:lnTo>
                  <a:lnTo>
                    <a:pt x="342" y="1382"/>
                  </a:lnTo>
                  <a:lnTo>
                    <a:pt x="342" y="1378"/>
                  </a:lnTo>
                  <a:lnTo>
                    <a:pt x="340" y="1376"/>
                  </a:lnTo>
                  <a:lnTo>
                    <a:pt x="340" y="1374"/>
                  </a:lnTo>
                  <a:lnTo>
                    <a:pt x="340" y="1372"/>
                  </a:lnTo>
                  <a:lnTo>
                    <a:pt x="338" y="1370"/>
                  </a:lnTo>
                  <a:lnTo>
                    <a:pt x="336" y="1368"/>
                  </a:lnTo>
                  <a:lnTo>
                    <a:pt x="334" y="1368"/>
                  </a:lnTo>
                  <a:lnTo>
                    <a:pt x="334" y="1366"/>
                  </a:lnTo>
                  <a:lnTo>
                    <a:pt x="332" y="1364"/>
                  </a:lnTo>
                  <a:lnTo>
                    <a:pt x="330" y="1364"/>
                  </a:lnTo>
                  <a:lnTo>
                    <a:pt x="326" y="1358"/>
                  </a:lnTo>
                  <a:lnTo>
                    <a:pt x="324" y="1356"/>
                  </a:lnTo>
                  <a:lnTo>
                    <a:pt x="322" y="1354"/>
                  </a:lnTo>
                  <a:lnTo>
                    <a:pt x="320" y="1348"/>
                  </a:lnTo>
                  <a:lnTo>
                    <a:pt x="318" y="1348"/>
                  </a:lnTo>
                  <a:lnTo>
                    <a:pt x="316" y="1346"/>
                  </a:lnTo>
                  <a:lnTo>
                    <a:pt x="312" y="1344"/>
                  </a:lnTo>
                  <a:lnTo>
                    <a:pt x="312" y="1342"/>
                  </a:lnTo>
                  <a:lnTo>
                    <a:pt x="310" y="1338"/>
                  </a:lnTo>
                  <a:lnTo>
                    <a:pt x="308" y="1334"/>
                  </a:lnTo>
                  <a:lnTo>
                    <a:pt x="306" y="1332"/>
                  </a:lnTo>
                  <a:lnTo>
                    <a:pt x="302" y="1328"/>
                  </a:lnTo>
                  <a:lnTo>
                    <a:pt x="302" y="1326"/>
                  </a:lnTo>
                  <a:lnTo>
                    <a:pt x="300" y="1320"/>
                  </a:lnTo>
                  <a:lnTo>
                    <a:pt x="300" y="1318"/>
                  </a:lnTo>
                  <a:lnTo>
                    <a:pt x="298" y="1314"/>
                  </a:lnTo>
                  <a:lnTo>
                    <a:pt x="296" y="1310"/>
                  </a:lnTo>
                  <a:lnTo>
                    <a:pt x="296" y="1306"/>
                  </a:lnTo>
                  <a:lnTo>
                    <a:pt x="294" y="1300"/>
                  </a:lnTo>
                  <a:lnTo>
                    <a:pt x="292" y="1296"/>
                  </a:lnTo>
                  <a:lnTo>
                    <a:pt x="292" y="1292"/>
                  </a:lnTo>
                  <a:lnTo>
                    <a:pt x="290" y="1286"/>
                  </a:lnTo>
                  <a:lnTo>
                    <a:pt x="290" y="1282"/>
                  </a:lnTo>
                  <a:lnTo>
                    <a:pt x="286" y="1276"/>
                  </a:lnTo>
                  <a:lnTo>
                    <a:pt x="284" y="1270"/>
                  </a:lnTo>
                  <a:lnTo>
                    <a:pt x="284" y="1266"/>
                  </a:lnTo>
                  <a:lnTo>
                    <a:pt x="282" y="1262"/>
                  </a:lnTo>
                  <a:lnTo>
                    <a:pt x="282" y="1260"/>
                  </a:lnTo>
                  <a:lnTo>
                    <a:pt x="280" y="1260"/>
                  </a:lnTo>
                  <a:lnTo>
                    <a:pt x="280" y="1258"/>
                  </a:lnTo>
                  <a:lnTo>
                    <a:pt x="278" y="1254"/>
                  </a:lnTo>
                  <a:lnTo>
                    <a:pt x="274" y="1248"/>
                  </a:lnTo>
                  <a:lnTo>
                    <a:pt x="272" y="1246"/>
                  </a:lnTo>
                  <a:lnTo>
                    <a:pt x="272" y="1242"/>
                  </a:lnTo>
                  <a:lnTo>
                    <a:pt x="272" y="1238"/>
                  </a:lnTo>
                  <a:lnTo>
                    <a:pt x="270" y="1234"/>
                  </a:lnTo>
                  <a:lnTo>
                    <a:pt x="266" y="1230"/>
                  </a:lnTo>
                  <a:lnTo>
                    <a:pt x="262" y="1226"/>
                  </a:lnTo>
                  <a:lnTo>
                    <a:pt x="258" y="1222"/>
                  </a:lnTo>
                  <a:lnTo>
                    <a:pt x="258" y="1220"/>
                  </a:lnTo>
                  <a:lnTo>
                    <a:pt x="230" y="1150"/>
                  </a:lnTo>
                  <a:lnTo>
                    <a:pt x="202" y="1084"/>
                  </a:lnTo>
                  <a:lnTo>
                    <a:pt x="172" y="1003"/>
                  </a:lnTo>
                  <a:lnTo>
                    <a:pt x="196" y="995"/>
                  </a:lnTo>
                  <a:lnTo>
                    <a:pt x="210" y="989"/>
                  </a:lnTo>
                  <a:lnTo>
                    <a:pt x="250" y="975"/>
                  </a:lnTo>
                  <a:lnTo>
                    <a:pt x="248" y="975"/>
                  </a:lnTo>
                  <a:lnTo>
                    <a:pt x="248" y="973"/>
                  </a:lnTo>
                  <a:lnTo>
                    <a:pt x="246" y="975"/>
                  </a:lnTo>
                  <a:lnTo>
                    <a:pt x="246" y="973"/>
                  </a:lnTo>
                  <a:lnTo>
                    <a:pt x="244" y="973"/>
                  </a:lnTo>
                  <a:lnTo>
                    <a:pt x="244" y="971"/>
                  </a:lnTo>
                  <a:lnTo>
                    <a:pt x="242" y="971"/>
                  </a:lnTo>
                  <a:lnTo>
                    <a:pt x="242" y="969"/>
                  </a:lnTo>
                  <a:lnTo>
                    <a:pt x="242" y="969"/>
                  </a:lnTo>
                  <a:lnTo>
                    <a:pt x="242" y="967"/>
                  </a:lnTo>
                  <a:lnTo>
                    <a:pt x="240" y="967"/>
                  </a:lnTo>
                  <a:lnTo>
                    <a:pt x="240" y="965"/>
                  </a:lnTo>
                  <a:lnTo>
                    <a:pt x="238" y="965"/>
                  </a:lnTo>
                  <a:lnTo>
                    <a:pt x="238" y="963"/>
                  </a:lnTo>
                  <a:lnTo>
                    <a:pt x="236" y="963"/>
                  </a:lnTo>
                  <a:lnTo>
                    <a:pt x="234" y="965"/>
                  </a:lnTo>
                  <a:lnTo>
                    <a:pt x="232" y="963"/>
                  </a:lnTo>
                  <a:lnTo>
                    <a:pt x="230" y="963"/>
                  </a:lnTo>
                  <a:lnTo>
                    <a:pt x="230" y="961"/>
                  </a:lnTo>
                  <a:lnTo>
                    <a:pt x="228" y="959"/>
                  </a:lnTo>
                  <a:lnTo>
                    <a:pt x="228" y="959"/>
                  </a:lnTo>
                  <a:lnTo>
                    <a:pt x="226" y="959"/>
                  </a:lnTo>
                  <a:lnTo>
                    <a:pt x="224" y="959"/>
                  </a:lnTo>
                  <a:lnTo>
                    <a:pt x="224" y="957"/>
                  </a:lnTo>
                  <a:lnTo>
                    <a:pt x="224" y="955"/>
                  </a:lnTo>
                  <a:lnTo>
                    <a:pt x="222" y="953"/>
                  </a:lnTo>
                  <a:lnTo>
                    <a:pt x="220" y="953"/>
                  </a:lnTo>
                  <a:lnTo>
                    <a:pt x="220" y="951"/>
                  </a:lnTo>
                  <a:lnTo>
                    <a:pt x="218" y="951"/>
                  </a:lnTo>
                  <a:lnTo>
                    <a:pt x="218" y="949"/>
                  </a:lnTo>
                  <a:lnTo>
                    <a:pt x="216" y="947"/>
                  </a:lnTo>
                  <a:lnTo>
                    <a:pt x="214" y="945"/>
                  </a:lnTo>
                  <a:lnTo>
                    <a:pt x="214" y="943"/>
                  </a:lnTo>
                  <a:lnTo>
                    <a:pt x="212" y="941"/>
                  </a:lnTo>
                  <a:lnTo>
                    <a:pt x="210" y="939"/>
                  </a:lnTo>
                  <a:lnTo>
                    <a:pt x="210" y="937"/>
                  </a:lnTo>
                  <a:lnTo>
                    <a:pt x="208" y="937"/>
                  </a:lnTo>
                  <a:lnTo>
                    <a:pt x="208" y="935"/>
                  </a:lnTo>
                  <a:lnTo>
                    <a:pt x="206" y="935"/>
                  </a:lnTo>
                  <a:lnTo>
                    <a:pt x="206" y="933"/>
                  </a:lnTo>
                  <a:lnTo>
                    <a:pt x="204" y="933"/>
                  </a:lnTo>
                  <a:lnTo>
                    <a:pt x="204" y="931"/>
                  </a:lnTo>
                  <a:lnTo>
                    <a:pt x="202" y="931"/>
                  </a:lnTo>
                  <a:lnTo>
                    <a:pt x="200" y="929"/>
                  </a:lnTo>
                  <a:lnTo>
                    <a:pt x="200" y="927"/>
                  </a:lnTo>
                  <a:lnTo>
                    <a:pt x="198" y="927"/>
                  </a:lnTo>
                  <a:lnTo>
                    <a:pt x="196" y="927"/>
                  </a:lnTo>
                  <a:lnTo>
                    <a:pt x="194" y="925"/>
                  </a:lnTo>
                  <a:lnTo>
                    <a:pt x="194" y="923"/>
                  </a:lnTo>
                  <a:lnTo>
                    <a:pt x="194" y="923"/>
                  </a:lnTo>
                  <a:lnTo>
                    <a:pt x="194" y="921"/>
                  </a:lnTo>
                  <a:lnTo>
                    <a:pt x="192" y="921"/>
                  </a:lnTo>
                  <a:lnTo>
                    <a:pt x="192" y="923"/>
                  </a:lnTo>
                  <a:lnTo>
                    <a:pt x="190" y="923"/>
                  </a:lnTo>
                  <a:lnTo>
                    <a:pt x="190" y="921"/>
                  </a:lnTo>
                  <a:lnTo>
                    <a:pt x="190" y="919"/>
                  </a:lnTo>
                  <a:lnTo>
                    <a:pt x="188" y="917"/>
                  </a:lnTo>
                  <a:lnTo>
                    <a:pt x="186" y="917"/>
                  </a:lnTo>
                  <a:lnTo>
                    <a:pt x="184" y="917"/>
                  </a:lnTo>
                  <a:lnTo>
                    <a:pt x="184" y="915"/>
                  </a:lnTo>
                  <a:lnTo>
                    <a:pt x="182" y="915"/>
                  </a:lnTo>
                  <a:lnTo>
                    <a:pt x="180" y="915"/>
                  </a:lnTo>
                  <a:lnTo>
                    <a:pt x="180" y="913"/>
                  </a:lnTo>
                  <a:lnTo>
                    <a:pt x="178" y="913"/>
                  </a:lnTo>
                  <a:lnTo>
                    <a:pt x="178" y="911"/>
                  </a:lnTo>
                  <a:lnTo>
                    <a:pt x="176" y="911"/>
                  </a:lnTo>
                  <a:lnTo>
                    <a:pt x="176" y="911"/>
                  </a:lnTo>
                  <a:lnTo>
                    <a:pt x="174" y="911"/>
                  </a:lnTo>
                  <a:lnTo>
                    <a:pt x="172" y="909"/>
                  </a:lnTo>
                  <a:lnTo>
                    <a:pt x="170" y="909"/>
                  </a:lnTo>
                  <a:lnTo>
                    <a:pt x="168" y="909"/>
                  </a:lnTo>
                  <a:lnTo>
                    <a:pt x="166" y="909"/>
                  </a:lnTo>
                  <a:lnTo>
                    <a:pt x="166" y="907"/>
                  </a:lnTo>
                  <a:lnTo>
                    <a:pt x="164" y="907"/>
                  </a:lnTo>
                  <a:lnTo>
                    <a:pt x="164" y="905"/>
                  </a:lnTo>
                  <a:lnTo>
                    <a:pt x="162" y="905"/>
                  </a:lnTo>
                  <a:lnTo>
                    <a:pt x="160" y="905"/>
                  </a:lnTo>
                  <a:lnTo>
                    <a:pt x="160" y="903"/>
                  </a:lnTo>
                  <a:lnTo>
                    <a:pt x="158" y="903"/>
                  </a:lnTo>
                  <a:lnTo>
                    <a:pt x="154" y="903"/>
                  </a:lnTo>
                  <a:lnTo>
                    <a:pt x="152" y="901"/>
                  </a:lnTo>
                  <a:lnTo>
                    <a:pt x="152" y="899"/>
                  </a:lnTo>
                  <a:lnTo>
                    <a:pt x="150" y="899"/>
                  </a:lnTo>
                  <a:lnTo>
                    <a:pt x="148" y="899"/>
                  </a:lnTo>
                  <a:lnTo>
                    <a:pt x="146" y="899"/>
                  </a:lnTo>
                  <a:lnTo>
                    <a:pt x="146" y="899"/>
                  </a:lnTo>
                  <a:lnTo>
                    <a:pt x="144" y="897"/>
                  </a:lnTo>
                  <a:lnTo>
                    <a:pt x="144" y="895"/>
                  </a:lnTo>
                  <a:lnTo>
                    <a:pt x="142" y="895"/>
                  </a:lnTo>
                  <a:lnTo>
                    <a:pt x="142" y="893"/>
                  </a:lnTo>
                  <a:lnTo>
                    <a:pt x="142" y="891"/>
                  </a:lnTo>
                  <a:lnTo>
                    <a:pt x="140" y="891"/>
                  </a:lnTo>
                  <a:lnTo>
                    <a:pt x="140" y="889"/>
                  </a:lnTo>
                  <a:lnTo>
                    <a:pt x="138" y="887"/>
                  </a:lnTo>
                  <a:lnTo>
                    <a:pt x="138" y="885"/>
                  </a:lnTo>
                  <a:lnTo>
                    <a:pt x="136" y="883"/>
                  </a:lnTo>
                  <a:lnTo>
                    <a:pt x="136" y="881"/>
                  </a:lnTo>
                  <a:lnTo>
                    <a:pt x="134" y="881"/>
                  </a:lnTo>
                  <a:lnTo>
                    <a:pt x="134" y="879"/>
                  </a:lnTo>
                  <a:lnTo>
                    <a:pt x="132" y="877"/>
                  </a:lnTo>
                  <a:lnTo>
                    <a:pt x="132" y="875"/>
                  </a:lnTo>
                  <a:lnTo>
                    <a:pt x="130" y="875"/>
                  </a:lnTo>
                  <a:lnTo>
                    <a:pt x="130" y="873"/>
                  </a:lnTo>
                  <a:lnTo>
                    <a:pt x="130" y="871"/>
                  </a:lnTo>
                  <a:lnTo>
                    <a:pt x="130" y="869"/>
                  </a:lnTo>
                  <a:lnTo>
                    <a:pt x="130" y="867"/>
                  </a:lnTo>
                  <a:lnTo>
                    <a:pt x="128" y="867"/>
                  </a:lnTo>
                  <a:lnTo>
                    <a:pt x="128" y="865"/>
                  </a:lnTo>
                  <a:lnTo>
                    <a:pt x="128" y="863"/>
                  </a:lnTo>
                  <a:lnTo>
                    <a:pt x="126" y="863"/>
                  </a:lnTo>
                  <a:lnTo>
                    <a:pt x="126" y="861"/>
                  </a:lnTo>
                  <a:lnTo>
                    <a:pt x="126" y="859"/>
                  </a:lnTo>
                  <a:lnTo>
                    <a:pt x="126" y="857"/>
                  </a:lnTo>
                  <a:lnTo>
                    <a:pt x="124" y="857"/>
                  </a:lnTo>
                  <a:lnTo>
                    <a:pt x="122" y="855"/>
                  </a:lnTo>
                  <a:lnTo>
                    <a:pt x="122" y="853"/>
                  </a:lnTo>
                  <a:lnTo>
                    <a:pt x="122" y="851"/>
                  </a:lnTo>
                  <a:lnTo>
                    <a:pt x="120" y="849"/>
                  </a:lnTo>
                  <a:lnTo>
                    <a:pt x="120" y="847"/>
                  </a:lnTo>
                  <a:lnTo>
                    <a:pt x="118" y="847"/>
                  </a:lnTo>
                  <a:lnTo>
                    <a:pt x="116" y="845"/>
                  </a:lnTo>
                  <a:lnTo>
                    <a:pt x="116" y="843"/>
                  </a:lnTo>
                  <a:lnTo>
                    <a:pt x="114" y="841"/>
                  </a:lnTo>
                  <a:lnTo>
                    <a:pt x="114" y="839"/>
                  </a:lnTo>
                  <a:lnTo>
                    <a:pt x="112" y="837"/>
                  </a:lnTo>
                  <a:lnTo>
                    <a:pt x="114" y="835"/>
                  </a:lnTo>
                  <a:lnTo>
                    <a:pt x="112" y="833"/>
                  </a:lnTo>
                  <a:lnTo>
                    <a:pt x="112" y="831"/>
                  </a:lnTo>
                  <a:lnTo>
                    <a:pt x="110" y="829"/>
                  </a:lnTo>
                  <a:lnTo>
                    <a:pt x="110" y="827"/>
                  </a:lnTo>
                  <a:lnTo>
                    <a:pt x="108" y="827"/>
                  </a:lnTo>
                  <a:lnTo>
                    <a:pt x="108" y="825"/>
                  </a:lnTo>
                  <a:lnTo>
                    <a:pt x="108" y="823"/>
                  </a:lnTo>
                  <a:lnTo>
                    <a:pt x="106" y="823"/>
                  </a:lnTo>
                  <a:lnTo>
                    <a:pt x="106" y="821"/>
                  </a:lnTo>
                  <a:lnTo>
                    <a:pt x="104" y="821"/>
                  </a:lnTo>
                  <a:lnTo>
                    <a:pt x="104" y="819"/>
                  </a:lnTo>
                  <a:lnTo>
                    <a:pt x="102" y="817"/>
                  </a:lnTo>
                  <a:lnTo>
                    <a:pt x="100" y="817"/>
                  </a:lnTo>
                  <a:lnTo>
                    <a:pt x="98" y="815"/>
                  </a:lnTo>
                  <a:lnTo>
                    <a:pt x="98" y="815"/>
                  </a:lnTo>
                  <a:lnTo>
                    <a:pt x="98" y="815"/>
                  </a:lnTo>
                  <a:lnTo>
                    <a:pt x="96" y="815"/>
                  </a:lnTo>
                  <a:lnTo>
                    <a:pt x="96" y="813"/>
                  </a:lnTo>
                  <a:lnTo>
                    <a:pt x="94" y="813"/>
                  </a:lnTo>
                  <a:lnTo>
                    <a:pt x="94" y="811"/>
                  </a:lnTo>
                  <a:lnTo>
                    <a:pt x="92" y="811"/>
                  </a:lnTo>
                  <a:lnTo>
                    <a:pt x="90" y="811"/>
                  </a:lnTo>
                  <a:lnTo>
                    <a:pt x="90" y="809"/>
                  </a:lnTo>
                  <a:lnTo>
                    <a:pt x="88" y="809"/>
                  </a:lnTo>
                  <a:lnTo>
                    <a:pt x="88" y="807"/>
                  </a:lnTo>
                  <a:lnTo>
                    <a:pt x="86" y="807"/>
                  </a:lnTo>
                  <a:lnTo>
                    <a:pt x="84" y="805"/>
                  </a:lnTo>
                  <a:lnTo>
                    <a:pt x="82" y="803"/>
                  </a:lnTo>
                  <a:lnTo>
                    <a:pt x="80" y="801"/>
                  </a:lnTo>
                  <a:lnTo>
                    <a:pt x="78" y="799"/>
                  </a:lnTo>
                  <a:lnTo>
                    <a:pt x="78" y="797"/>
                  </a:lnTo>
                  <a:lnTo>
                    <a:pt x="76" y="797"/>
                  </a:lnTo>
                  <a:lnTo>
                    <a:pt x="76" y="795"/>
                  </a:lnTo>
                  <a:lnTo>
                    <a:pt x="76" y="793"/>
                  </a:lnTo>
                  <a:lnTo>
                    <a:pt x="74" y="793"/>
                  </a:lnTo>
                  <a:lnTo>
                    <a:pt x="74" y="791"/>
                  </a:lnTo>
                  <a:lnTo>
                    <a:pt x="72" y="791"/>
                  </a:lnTo>
                  <a:lnTo>
                    <a:pt x="72" y="789"/>
                  </a:lnTo>
                  <a:lnTo>
                    <a:pt x="70" y="789"/>
                  </a:lnTo>
                  <a:lnTo>
                    <a:pt x="70" y="787"/>
                  </a:lnTo>
                  <a:lnTo>
                    <a:pt x="68" y="785"/>
                  </a:lnTo>
                  <a:lnTo>
                    <a:pt x="68" y="783"/>
                  </a:lnTo>
                  <a:lnTo>
                    <a:pt x="66" y="783"/>
                  </a:lnTo>
                  <a:lnTo>
                    <a:pt x="66" y="781"/>
                  </a:lnTo>
                  <a:lnTo>
                    <a:pt x="64" y="781"/>
                  </a:lnTo>
                  <a:lnTo>
                    <a:pt x="64" y="779"/>
                  </a:lnTo>
                  <a:lnTo>
                    <a:pt x="64" y="777"/>
                  </a:lnTo>
                  <a:lnTo>
                    <a:pt x="62" y="775"/>
                  </a:lnTo>
                  <a:lnTo>
                    <a:pt x="62" y="773"/>
                  </a:lnTo>
                  <a:lnTo>
                    <a:pt x="60" y="773"/>
                  </a:lnTo>
                  <a:lnTo>
                    <a:pt x="58" y="771"/>
                  </a:lnTo>
                  <a:lnTo>
                    <a:pt x="56" y="771"/>
                  </a:lnTo>
                  <a:lnTo>
                    <a:pt x="54" y="769"/>
                  </a:lnTo>
                  <a:lnTo>
                    <a:pt x="54" y="767"/>
                  </a:lnTo>
                  <a:lnTo>
                    <a:pt x="52" y="767"/>
                  </a:lnTo>
                  <a:lnTo>
                    <a:pt x="50" y="767"/>
                  </a:lnTo>
                  <a:lnTo>
                    <a:pt x="50" y="765"/>
                  </a:lnTo>
                  <a:lnTo>
                    <a:pt x="48" y="765"/>
                  </a:lnTo>
                  <a:lnTo>
                    <a:pt x="48" y="763"/>
                  </a:lnTo>
                  <a:lnTo>
                    <a:pt x="48" y="761"/>
                  </a:lnTo>
                  <a:lnTo>
                    <a:pt x="46" y="759"/>
                  </a:lnTo>
                  <a:lnTo>
                    <a:pt x="46" y="757"/>
                  </a:lnTo>
                  <a:lnTo>
                    <a:pt x="46" y="755"/>
                  </a:lnTo>
                  <a:lnTo>
                    <a:pt x="46" y="753"/>
                  </a:lnTo>
                  <a:lnTo>
                    <a:pt x="48" y="751"/>
                  </a:lnTo>
                  <a:lnTo>
                    <a:pt x="48" y="747"/>
                  </a:lnTo>
                  <a:lnTo>
                    <a:pt x="46" y="745"/>
                  </a:lnTo>
                  <a:lnTo>
                    <a:pt x="44" y="743"/>
                  </a:lnTo>
                  <a:lnTo>
                    <a:pt x="44" y="741"/>
                  </a:lnTo>
                  <a:lnTo>
                    <a:pt x="44" y="739"/>
                  </a:lnTo>
                  <a:lnTo>
                    <a:pt x="44" y="737"/>
                  </a:lnTo>
                  <a:lnTo>
                    <a:pt x="44" y="735"/>
                  </a:lnTo>
                  <a:lnTo>
                    <a:pt x="42" y="731"/>
                  </a:lnTo>
                  <a:lnTo>
                    <a:pt x="40" y="729"/>
                  </a:lnTo>
                  <a:lnTo>
                    <a:pt x="38" y="727"/>
                  </a:lnTo>
                  <a:lnTo>
                    <a:pt x="36" y="725"/>
                  </a:lnTo>
                  <a:lnTo>
                    <a:pt x="34" y="721"/>
                  </a:lnTo>
                  <a:lnTo>
                    <a:pt x="32" y="721"/>
                  </a:lnTo>
                  <a:lnTo>
                    <a:pt x="32" y="719"/>
                  </a:lnTo>
                  <a:lnTo>
                    <a:pt x="30" y="719"/>
                  </a:lnTo>
                  <a:lnTo>
                    <a:pt x="30" y="719"/>
                  </a:lnTo>
                  <a:lnTo>
                    <a:pt x="28" y="717"/>
                  </a:lnTo>
                  <a:lnTo>
                    <a:pt x="28" y="715"/>
                  </a:lnTo>
                  <a:lnTo>
                    <a:pt x="26" y="711"/>
                  </a:lnTo>
                  <a:lnTo>
                    <a:pt x="26" y="709"/>
                  </a:lnTo>
                  <a:lnTo>
                    <a:pt x="22" y="701"/>
                  </a:lnTo>
                  <a:lnTo>
                    <a:pt x="22" y="697"/>
                  </a:lnTo>
                  <a:lnTo>
                    <a:pt x="20" y="695"/>
                  </a:lnTo>
                  <a:lnTo>
                    <a:pt x="20" y="691"/>
                  </a:lnTo>
                  <a:lnTo>
                    <a:pt x="20" y="689"/>
                  </a:lnTo>
                  <a:lnTo>
                    <a:pt x="22" y="683"/>
                  </a:lnTo>
                  <a:lnTo>
                    <a:pt x="22" y="675"/>
                  </a:lnTo>
                  <a:lnTo>
                    <a:pt x="22" y="671"/>
                  </a:lnTo>
                  <a:lnTo>
                    <a:pt x="20" y="667"/>
                  </a:lnTo>
                  <a:lnTo>
                    <a:pt x="20" y="663"/>
                  </a:lnTo>
                  <a:lnTo>
                    <a:pt x="20" y="661"/>
                  </a:lnTo>
                  <a:lnTo>
                    <a:pt x="20" y="655"/>
                  </a:lnTo>
                  <a:lnTo>
                    <a:pt x="18" y="653"/>
                  </a:lnTo>
                  <a:lnTo>
                    <a:pt x="18" y="651"/>
                  </a:lnTo>
                  <a:lnTo>
                    <a:pt x="18" y="649"/>
                  </a:lnTo>
                  <a:lnTo>
                    <a:pt x="18" y="647"/>
                  </a:lnTo>
                  <a:lnTo>
                    <a:pt x="18" y="645"/>
                  </a:lnTo>
                  <a:lnTo>
                    <a:pt x="16" y="643"/>
                  </a:lnTo>
                  <a:lnTo>
                    <a:pt x="16" y="641"/>
                  </a:lnTo>
                  <a:lnTo>
                    <a:pt x="16" y="639"/>
                  </a:lnTo>
                  <a:lnTo>
                    <a:pt x="16" y="637"/>
                  </a:lnTo>
                  <a:lnTo>
                    <a:pt x="16" y="635"/>
                  </a:lnTo>
                  <a:lnTo>
                    <a:pt x="16" y="633"/>
                  </a:lnTo>
                  <a:lnTo>
                    <a:pt x="18" y="631"/>
                  </a:lnTo>
                  <a:lnTo>
                    <a:pt x="18" y="629"/>
                  </a:lnTo>
                  <a:lnTo>
                    <a:pt x="20" y="627"/>
                  </a:lnTo>
                  <a:lnTo>
                    <a:pt x="20" y="625"/>
                  </a:lnTo>
                  <a:lnTo>
                    <a:pt x="20" y="625"/>
                  </a:lnTo>
                  <a:lnTo>
                    <a:pt x="20" y="623"/>
                  </a:lnTo>
                  <a:lnTo>
                    <a:pt x="20" y="621"/>
                  </a:lnTo>
                  <a:lnTo>
                    <a:pt x="20" y="619"/>
                  </a:lnTo>
                  <a:lnTo>
                    <a:pt x="18" y="619"/>
                  </a:lnTo>
                  <a:lnTo>
                    <a:pt x="18" y="615"/>
                  </a:lnTo>
                  <a:lnTo>
                    <a:pt x="18" y="613"/>
                  </a:lnTo>
                  <a:lnTo>
                    <a:pt x="18" y="611"/>
                  </a:lnTo>
                  <a:lnTo>
                    <a:pt x="18" y="607"/>
                  </a:lnTo>
                  <a:lnTo>
                    <a:pt x="20" y="603"/>
                  </a:lnTo>
                  <a:lnTo>
                    <a:pt x="20" y="601"/>
                  </a:lnTo>
                  <a:lnTo>
                    <a:pt x="20" y="599"/>
                  </a:lnTo>
                  <a:lnTo>
                    <a:pt x="20" y="597"/>
                  </a:lnTo>
                  <a:lnTo>
                    <a:pt x="20" y="595"/>
                  </a:lnTo>
                  <a:lnTo>
                    <a:pt x="20" y="593"/>
                  </a:lnTo>
                  <a:lnTo>
                    <a:pt x="20" y="591"/>
                  </a:lnTo>
                  <a:lnTo>
                    <a:pt x="18" y="589"/>
                  </a:lnTo>
                  <a:lnTo>
                    <a:pt x="18" y="585"/>
                  </a:lnTo>
                  <a:lnTo>
                    <a:pt x="20" y="585"/>
                  </a:lnTo>
                  <a:lnTo>
                    <a:pt x="20" y="583"/>
                  </a:lnTo>
                  <a:lnTo>
                    <a:pt x="18" y="583"/>
                  </a:lnTo>
                  <a:lnTo>
                    <a:pt x="18" y="581"/>
                  </a:lnTo>
                  <a:lnTo>
                    <a:pt x="18" y="579"/>
                  </a:lnTo>
                  <a:lnTo>
                    <a:pt x="16" y="577"/>
                  </a:lnTo>
                  <a:lnTo>
                    <a:pt x="16" y="577"/>
                  </a:lnTo>
                  <a:lnTo>
                    <a:pt x="14" y="575"/>
                  </a:lnTo>
                  <a:lnTo>
                    <a:pt x="12" y="571"/>
                  </a:lnTo>
                  <a:lnTo>
                    <a:pt x="12" y="569"/>
                  </a:lnTo>
                  <a:lnTo>
                    <a:pt x="12" y="567"/>
                  </a:lnTo>
                  <a:lnTo>
                    <a:pt x="10" y="567"/>
                  </a:lnTo>
                  <a:lnTo>
                    <a:pt x="10" y="565"/>
                  </a:lnTo>
                  <a:lnTo>
                    <a:pt x="10" y="563"/>
                  </a:lnTo>
                  <a:lnTo>
                    <a:pt x="8" y="561"/>
                  </a:lnTo>
                  <a:lnTo>
                    <a:pt x="8" y="559"/>
                  </a:lnTo>
                  <a:lnTo>
                    <a:pt x="8" y="557"/>
                  </a:lnTo>
                  <a:lnTo>
                    <a:pt x="8" y="555"/>
                  </a:lnTo>
                  <a:lnTo>
                    <a:pt x="6" y="555"/>
                  </a:lnTo>
                  <a:lnTo>
                    <a:pt x="6" y="553"/>
                  </a:lnTo>
                  <a:lnTo>
                    <a:pt x="6" y="551"/>
                  </a:lnTo>
                  <a:lnTo>
                    <a:pt x="6" y="549"/>
                  </a:lnTo>
                  <a:lnTo>
                    <a:pt x="4" y="549"/>
                  </a:lnTo>
                  <a:lnTo>
                    <a:pt x="4" y="545"/>
                  </a:lnTo>
                  <a:lnTo>
                    <a:pt x="4" y="543"/>
                  </a:lnTo>
                  <a:lnTo>
                    <a:pt x="2" y="541"/>
                  </a:lnTo>
                  <a:lnTo>
                    <a:pt x="2" y="539"/>
                  </a:lnTo>
                  <a:lnTo>
                    <a:pt x="2" y="537"/>
                  </a:lnTo>
                  <a:lnTo>
                    <a:pt x="2" y="535"/>
                  </a:lnTo>
                  <a:lnTo>
                    <a:pt x="2" y="533"/>
                  </a:lnTo>
                  <a:lnTo>
                    <a:pt x="2" y="529"/>
                  </a:lnTo>
                  <a:lnTo>
                    <a:pt x="2" y="529"/>
                  </a:lnTo>
                  <a:lnTo>
                    <a:pt x="2" y="527"/>
                  </a:lnTo>
                  <a:lnTo>
                    <a:pt x="2" y="525"/>
                  </a:lnTo>
                  <a:lnTo>
                    <a:pt x="0" y="523"/>
                  </a:lnTo>
                  <a:lnTo>
                    <a:pt x="0" y="521"/>
                  </a:lnTo>
                  <a:lnTo>
                    <a:pt x="2" y="521"/>
                  </a:lnTo>
                  <a:lnTo>
                    <a:pt x="2" y="519"/>
                  </a:lnTo>
                  <a:lnTo>
                    <a:pt x="8" y="519"/>
                  </a:lnTo>
                  <a:lnTo>
                    <a:pt x="12" y="517"/>
                  </a:lnTo>
                  <a:lnTo>
                    <a:pt x="16" y="517"/>
                  </a:lnTo>
                  <a:lnTo>
                    <a:pt x="20" y="515"/>
                  </a:lnTo>
                  <a:lnTo>
                    <a:pt x="22" y="515"/>
                  </a:lnTo>
                  <a:lnTo>
                    <a:pt x="24" y="515"/>
                  </a:lnTo>
                  <a:lnTo>
                    <a:pt x="26" y="513"/>
                  </a:lnTo>
                  <a:lnTo>
                    <a:pt x="28" y="513"/>
                  </a:lnTo>
                  <a:lnTo>
                    <a:pt x="34" y="511"/>
                  </a:lnTo>
                  <a:lnTo>
                    <a:pt x="36" y="511"/>
                  </a:lnTo>
                  <a:lnTo>
                    <a:pt x="38" y="509"/>
                  </a:lnTo>
                  <a:lnTo>
                    <a:pt x="40" y="509"/>
                  </a:lnTo>
                  <a:lnTo>
                    <a:pt x="42" y="507"/>
                  </a:lnTo>
                  <a:lnTo>
                    <a:pt x="42" y="505"/>
                  </a:lnTo>
                  <a:lnTo>
                    <a:pt x="44" y="505"/>
                  </a:lnTo>
                  <a:lnTo>
                    <a:pt x="44" y="503"/>
                  </a:lnTo>
                  <a:lnTo>
                    <a:pt x="46" y="501"/>
                  </a:lnTo>
                  <a:lnTo>
                    <a:pt x="48" y="499"/>
                  </a:lnTo>
                  <a:lnTo>
                    <a:pt x="48" y="497"/>
                  </a:lnTo>
                  <a:lnTo>
                    <a:pt x="50" y="489"/>
                  </a:lnTo>
                  <a:lnTo>
                    <a:pt x="50" y="487"/>
                  </a:lnTo>
                  <a:lnTo>
                    <a:pt x="52" y="483"/>
                  </a:lnTo>
                  <a:lnTo>
                    <a:pt x="54" y="481"/>
                  </a:lnTo>
                  <a:lnTo>
                    <a:pt x="54" y="479"/>
                  </a:lnTo>
                  <a:lnTo>
                    <a:pt x="56" y="477"/>
                  </a:lnTo>
                  <a:lnTo>
                    <a:pt x="56" y="473"/>
                  </a:lnTo>
                  <a:lnTo>
                    <a:pt x="60" y="469"/>
                  </a:lnTo>
                  <a:lnTo>
                    <a:pt x="60" y="465"/>
                  </a:lnTo>
                  <a:lnTo>
                    <a:pt x="62" y="461"/>
                  </a:lnTo>
                  <a:lnTo>
                    <a:pt x="62" y="459"/>
                  </a:lnTo>
                  <a:lnTo>
                    <a:pt x="64" y="457"/>
                  </a:lnTo>
                  <a:lnTo>
                    <a:pt x="64" y="453"/>
                  </a:lnTo>
                  <a:lnTo>
                    <a:pt x="66" y="451"/>
                  </a:lnTo>
                  <a:lnTo>
                    <a:pt x="68" y="451"/>
                  </a:lnTo>
                  <a:lnTo>
                    <a:pt x="70" y="447"/>
                  </a:lnTo>
                  <a:lnTo>
                    <a:pt x="70" y="445"/>
                  </a:lnTo>
                  <a:lnTo>
                    <a:pt x="70" y="443"/>
                  </a:lnTo>
                  <a:lnTo>
                    <a:pt x="70" y="441"/>
                  </a:lnTo>
                  <a:lnTo>
                    <a:pt x="72" y="437"/>
                  </a:lnTo>
                  <a:lnTo>
                    <a:pt x="72" y="435"/>
                  </a:lnTo>
                  <a:lnTo>
                    <a:pt x="76" y="433"/>
                  </a:lnTo>
                  <a:lnTo>
                    <a:pt x="76" y="433"/>
                  </a:lnTo>
                  <a:lnTo>
                    <a:pt x="78" y="431"/>
                  </a:lnTo>
                  <a:lnTo>
                    <a:pt x="78" y="427"/>
                  </a:lnTo>
                  <a:lnTo>
                    <a:pt x="78" y="423"/>
                  </a:lnTo>
                  <a:lnTo>
                    <a:pt x="78" y="417"/>
                  </a:lnTo>
                  <a:lnTo>
                    <a:pt x="78" y="415"/>
                  </a:lnTo>
                  <a:lnTo>
                    <a:pt x="78" y="413"/>
                  </a:lnTo>
                  <a:lnTo>
                    <a:pt x="80" y="407"/>
                  </a:lnTo>
                  <a:lnTo>
                    <a:pt x="80" y="405"/>
                  </a:lnTo>
                  <a:lnTo>
                    <a:pt x="80" y="401"/>
                  </a:lnTo>
                  <a:lnTo>
                    <a:pt x="80" y="399"/>
                  </a:lnTo>
                  <a:lnTo>
                    <a:pt x="80" y="365"/>
                  </a:lnTo>
                  <a:lnTo>
                    <a:pt x="98" y="365"/>
                  </a:lnTo>
                  <a:lnTo>
                    <a:pt x="98" y="363"/>
                  </a:lnTo>
                  <a:lnTo>
                    <a:pt x="100" y="361"/>
                  </a:lnTo>
                  <a:lnTo>
                    <a:pt x="100" y="357"/>
                  </a:lnTo>
                  <a:lnTo>
                    <a:pt x="100" y="355"/>
                  </a:lnTo>
                  <a:lnTo>
                    <a:pt x="100" y="351"/>
                  </a:lnTo>
                  <a:lnTo>
                    <a:pt x="102" y="351"/>
                  </a:lnTo>
                  <a:lnTo>
                    <a:pt x="102" y="349"/>
                  </a:lnTo>
                  <a:lnTo>
                    <a:pt x="102" y="347"/>
                  </a:lnTo>
                  <a:lnTo>
                    <a:pt x="104" y="345"/>
                  </a:lnTo>
                  <a:lnTo>
                    <a:pt x="104" y="343"/>
                  </a:lnTo>
                  <a:lnTo>
                    <a:pt x="106" y="341"/>
                  </a:lnTo>
                  <a:lnTo>
                    <a:pt x="108" y="339"/>
                  </a:lnTo>
                  <a:lnTo>
                    <a:pt x="110" y="339"/>
                  </a:lnTo>
                  <a:lnTo>
                    <a:pt x="112" y="339"/>
                  </a:lnTo>
                  <a:lnTo>
                    <a:pt x="112" y="337"/>
                  </a:lnTo>
                  <a:lnTo>
                    <a:pt x="114" y="337"/>
                  </a:lnTo>
                  <a:lnTo>
                    <a:pt x="114" y="335"/>
                  </a:lnTo>
                  <a:lnTo>
                    <a:pt x="116" y="333"/>
                  </a:lnTo>
                  <a:lnTo>
                    <a:pt x="118" y="333"/>
                  </a:lnTo>
                  <a:lnTo>
                    <a:pt x="122" y="333"/>
                  </a:lnTo>
                  <a:lnTo>
                    <a:pt x="126" y="333"/>
                  </a:lnTo>
                  <a:lnTo>
                    <a:pt x="128" y="333"/>
                  </a:lnTo>
                  <a:lnTo>
                    <a:pt x="130" y="333"/>
                  </a:lnTo>
                  <a:lnTo>
                    <a:pt x="134" y="333"/>
                  </a:lnTo>
                  <a:lnTo>
                    <a:pt x="138" y="331"/>
                  </a:lnTo>
                  <a:lnTo>
                    <a:pt x="140" y="329"/>
                  </a:lnTo>
                  <a:lnTo>
                    <a:pt x="140" y="327"/>
                  </a:lnTo>
                  <a:lnTo>
                    <a:pt x="144" y="325"/>
                  </a:lnTo>
                  <a:lnTo>
                    <a:pt x="146" y="323"/>
                  </a:lnTo>
                  <a:lnTo>
                    <a:pt x="146" y="323"/>
                  </a:lnTo>
                  <a:lnTo>
                    <a:pt x="148" y="321"/>
                  </a:lnTo>
                  <a:lnTo>
                    <a:pt x="150" y="321"/>
                  </a:lnTo>
                  <a:lnTo>
                    <a:pt x="154" y="319"/>
                  </a:lnTo>
                  <a:lnTo>
                    <a:pt x="156" y="319"/>
                  </a:lnTo>
                  <a:lnTo>
                    <a:pt x="158" y="319"/>
                  </a:lnTo>
                  <a:lnTo>
                    <a:pt x="160" y="317"/>
                  </a:lnTo>
                  <a:lnTo>
                    <a:pt x="162" y="315"/>
                  </a:lnTo>
                  <a:lnTo>
                    <a:pt x="164" y="315"/>
                  </a:lnTo>
                  <a:lnTo>
                    <a:pt x="166" y="311"/>
                  </a:lnTo>
                  <a:lnTo>
                    <a:pt x="168" y="309"/>
                  </a:lnTo>
                  <a:lnTo>
                    <a:pt x="172" y="305"/>
                  </a:lnTo>
                  <a:lnTo>
                    <a:pt x="174" y="303"/>
                  </a:lnTo>
                  <a:lnTo>
                    <a:pt x="178" y="299"/>
                  </a:lnTo>
                  <a:lnTo>
                    <a:pt x="180" y="297"/>
                  </a:lnTo>
                  <a:lnTo>
                    <a:pt x="182" y="297"/>
                  </a:lnTo>
                  <a:lnTo>
                    <a:pt x="184" y="295"/>
                  </a:lnTo>
                  <a:lnTo>
                    <a:pt x="188" y="293"/>
                  </a:lnTo>
                  <a:lnTo>
                    <a:pt x="192" y="289"/>
                  </a:lnTo>
                  <a:lnTo>
                    <a:pt x="198" y="287"/>
                  </a:lnTo>
                  <a:lnTo>
                    <a:pt x="200" y="287"/>
                  </a:lnTo>
                  <a:lnTo>
                    <a:pt x="204" y="285"/>
                  </a:lnTo>
                  <a:lnTo>
                    <a:pt x="204" y="283"/>
                  </a:lnTo>
                  <a:lnTo>
                    <a:pt x="204" y="279"/>
                  </a:lnTo>
                  <a:lnTo>
                    <a:pt x="204" y="275"/>
                  </a:lnTo>
                  <a:lnTo>
                    <a:pt x="204" y="265"/>
                  </a:lnTo>
                  <a:lnTo>
                    <a:pt x="204" y="259"/>
                  </a:lnTo>
                  <a:lnTo>
                    <a:pt x="204" y="249"/>
                  </a:lnTo>
                  <a:lnTo>
                    <a:pt x="204" y="243"/>
                  </a:lnTo>
                  <a:lnTo>
                    <a:pt x="204" y="241"/>
                  </a:lnTo>
                  <a:lnTo>
                    <a:pt x="204" y="239"/>
                  </a:lnTo>
                  <a:lnTo>
                    <a:pt x="204" y="237"/>
                  </a:lnTo>
                  <a:lnTo>
                    <a:pt x="204" y="233"/>
                  </a:lnTo>
                  <a:lnTo>
                    <a:pt x="204" y="229"/>
                  </a:lnTo>
                  <a:lnTo>
                    <a:pt x="204" y="227"/>
                  </a:lnTo>
                  <a:lnTo>
                    <a:pt x="204" y="219"/>
                  </a:lnTo>
                  <a:lnTo>
                    <a:pt x="204" y="215"/>
                  </a:lnTo>
                  <a:lnTo>
                    <a:pt x="204" y="211"/>
                  </a:lnTo>
                  <a:lnTo>
                    <a:pt x="202" y="207"/>
                  </a:lnTo>
                  <a:lnTo>
                    <a:pt x="204" y="202"/>
                  </a:lnTo>
                  <a:lnTo>
                    <a:pt x="202" y="196"/>
                  </a:lnTo>
                  <a:lnTo>
                    <a:pt x="202" y="192"/>
                  </a:lnTo>
                  <a:lnTo>
                    <a:pt x="202" y="192"/>
                  </a:lnTo>
                  <a:lnTo>
                    <a:pt x="200" y="188"/>
                  </a:lnTo>
                  <a:lnTo>
                    <a:pt x="198" y="184"/>
                  </a:lnTo>
                  <a:lnTo>
                    <a:pt x="196" y="180"/>
                  </a:lnTo>
                  <a:lnTo>
                    <a:pt x="196" y="176"/>
                  </a:lnTo>
                  <a:lnTo>
                    <a:pt x="194" y="170"/>
                  </a:lnTo>
                  <a:lnTo>
                    <a:pt x="194" y="166"/>
                  </a:lnTo>
                  <a:lnTo>
                    <a:pt x="194" y="162"/>
                  </a:lnTo>
                  <a:lnTo>
                    <a:pt x="194" y="158"/>
                  </a:lnTo>
                  <a:lnTo>
                    <a:pt x="194" y="154"/>
                  </a:lnTo>
                  <a:lnTo>
                    <a:pt x="194" y="152"/>
                  </a:lnTo>
                  <a:lnTo>
                    <a:pt x="194" y="146"/>
                  </a:lnTo>
                  <a:lnTo>
                    <a:pt x="192" y="144"/>
                  </a:lnTo>
                  <a:lnTo>
                    <a:pt x="192" y="140"/>
                  </a:lnTo>
                  <a:lnTo>
                    <a:pt x="192" y="136"/>
                  </a:lnTo>
                  <a:lnTo>
                    <a:pt x="190" y="132"/>
                  </a:lnTo>
                  <a:lnTo>
                    <a:pt x="190" y="128"/>
                  </a:lnTo>
                  <a:lnTo>
                    <a:pt x="188" y="126"/>
                  </a:lnTo>
                  <a:lnTo>
                    <a:pt x="186" y="122"/>
                  </a:lnTo>
                  <a:lnTo>
                    <a:pt x="184" y="116"/>
                  </a:lnTo>
                  <a:lnTo>
                    <a:pt x="184" y="112"/>
                  </a:lnTo>
                  <a:lnTo>
                    <a:pt x="186" y="108"/>
                  </a:lnTo>
                  <a:lnTo>
                    <a:pt x="188" y="104"/>
                  </a:lnTo>
                  <a:lnTo>
                    <a:pt x="190" y="100"/>
                  </a:lnTo>
                  <a:lnTo>
                    <a:pt x="192" y="98"/>
                  </a:lnTo>
                  <a:lnTo>
                    <a:pt x="194" y="98"/>
                  </a:lnTo>
                  <a:lnTo>
                    <a:pt x="194" y="96"/>
                  </a:lnTo>
                  <a:lnTo>
                    <a:pt x="194" y="94"/>
                  </a:lnTo>
                  <a:lnTo>
                    <a:pt x="194" y="88"/>
                  </a:lnTo>
                  <a:lnTo>
                    <a:pt x="194" y="86"/>
                  </a:lnTo>
                  <a:lnTo>
                    <a:pt x="196" y="86"/>
                  </a:lnTo>
                  <a:lnTo>
                    <a:pt x="198" y="86"/>
                  </a:lnTo>
                  <a:lnTo>
                    <a:pt x="200" y="88"/>
                  </a:lnTo>
                  <a:lnTo>
                    <a:pt x="200" y="92"/>
                  </a:lnTo>
                  <a:lnTo>
                    <a:pt x="200" y="94"/>
                  </a:lnTo>
                  <a:lnTo>
                    <a:pt x="200" y="96"/>
                  </a:lnTo>
                  <a:lnTo>
                    <a:pt x="200" y="96"/>
                  </a:lnTo>
                  <a:lnTo>
                    <a:pt x="200" y="100"/>
                  </a:lnTo>
                  <a:lnTo>
                    <a:pt x="200" y="102"/>
                  </a:lnTo>
                  <a:lnTo>
                    <a:pt x="202" y="102"/>
                  </a:lnTo>
                  <a:lnTo>
                    <a:pt x="204" y="102"/>
                  </a:lnTo>
                  <a:lnTo>
                    <a:pt x="206" y="100"/>
                  </a:lnTo>
                  <a:lnTo>
                    <a:pt x="210" y="100"/>
                  </a:lnTo>
                  <a:lnTo>
                    <a:pt x="214" y="100"/>
                  </a:lnTo>
                  <a:lnTo>
                    <a:pt x="216" y="100"/>
                  </a:lnTo>
                  <a:lnTo>
                    <a:pt x="222" y="100"/>
                  </a:lnTo>
                  <a:lnTo>
                    <a:pt x="224" y="100"/>
                  </a:lnTo>
                  <a:lnTo>
                    <a:pt x="228" y="100"/>
                  </a:lnTo>
                  <a:lnTo>
                    <a:pt x="230" y="100"/>
                  </a:lnTo>
                  <a:lnTo>
                    <a:pt x="232" y="102"/>
                  </a:lnTo>
                  <a:lnTo>
                    <a:pt x="234" y="102"/>
                  </a:lnTo>
                  <a:lnTo>
                    <a:pt x="238" y="102"/>
                  </a:lnTo>
                  <a:lnTo>
                    <a:pt x="238" y="104"/>
                  </a:lnTo>
                  <a:lnTo>
                    <a:pt x="240" y="104"/>
                  </a:lnTo>
                  <a:lnTo>
                    <a:pt x="242" y="104"/>
                  </a:lnTo>
                  <a:lnTo>
                    <a:pt x="242" y="104"/>
                  </a:lnTo>
                  <a:lnTo>
                    <a:pt x="244" y="104"/>
                  </a:lnTo>
                  <a:lnTo>
                    <a:pt x="246" y="104"/>
                  </a:lnTo>
                  <a:lnTo>
                    <a:pt x="250" y="104"/>
                  </a:lnTo>
                  <a:lnTo>
                    <a:pt x="252" y="106"/>
                  </a:lnTo>
                  <a:lnTo>
                    <a:pt x="254" y="106"/>
                  </a:lnTo>
                  <a:lnTo>
                    <a:pt x="256" y="104"/>
                  </a:lnTo>
                  <a:lnTo>
                    <a:pt x="258" y="104"/>
                  </a:lnTo>
                  <a:lnTo>
                    <a:pt x="260" y="104"/>
                  </a:lnTo>
                  <a:lnTo>
                    <a:pt x="266" y="104"/>
                  </a:lnTo>
                  <a:lnTo>
                    <a:pt x="268" y="104"/>
                  </a:lnTo>
                  <a:lnTo>
                    <a:pt x="270" y="102"/>
                  </a:lnTo>
                  <a:lnTo>
                    <a:pt x="270" y="100"/>
                  </a:lnTo>
                  <a:lnTo>
                    <a:pt x="272" y="100"/>
                  </a:lnTo>
                  <a:lnTo>
                    <a:pt x="274" y="100"/>
                  </a:lnTo>
                  <a:lnTo>
                    <a:pt x="274" y="102"/>
                  </a:lnTo>
                  <a:lnTo>
                    <a:pt x="282" y="128"/>
                  </a:lnTo>
                  <a:lnTo>
                    <a:pt x="284" y="128"/>
                  </a:lnTo>
                  <a:lnTo>
                    <a:pt x="286" y="130"/>
                  </a:lnTo>
                  <a:lnTo>
                    <a:pt x="288" y="130"/>
                  </a:lnTo>
                  <a:lnTo>
                    <a:pt x="290" y="130"/>
                  </a:lnTo>
                  <a:lnTo>
                    <a:pt x="292" y="132"/>
                  </a:lnTo>
                  <a:lnTo>
                    <a:pt x="292" y="132"/>
                  </a:lnTo>
                  <a:lnTo>
                    <a:pt x="294" y="132"/>
                  </a:lnTo>
                  <a:lnTo>
                    <a:pt x="298" y="132"/>
                  </a:lnTo>
                  <a:lnTo>
                    <a:pt x="300" y="132"/>
                  </a:lnTo>
                  <a:lnTo>
                    <a:pt x="316" y="92"/>
                  </a:lnTo>
                  <a:lnTo>
                    <a:pt x="322" y="90"/>
                  </a:lnTo>
                  <a:lnTo>
                    <a:pt x="324" y="88"/>
                  </a:lnTo>
                  <a:lnTo>
                    <a:pt x="326" y="84"/>
                  </a:lnTo>
                  <a:lnTo>
                    <a:pt x="328" y="84"/>
                  </a:lnTo>
                  <a:lnTo>
                    <a:pt x="398" y="10"/>
                  </a:lnTo>
                  <a:lnTo>
                    <a:pt x="404" y="0"/>
                  </a:lnTo>
                  <a:lnTo>
                    <a:pt x="404" y="72"/>
                  </a:lnTo>
                  <a:lnTo>
                    <a:pt x="404" y="114"/>
                  </a:lnTo>
                  <a:lnTo>
                    <a:pt x="404" y="158"/>
                  </a:lnTo>
                  <a:lnTo>
                    <a:pt x="406" y="162"/>
                  </a:lnTo>
                  <a:lnTo>
                    <a:pt x="492" y="196"/>
                  </a:lnTo>
                  <a:lnTo>
                    <a:pt x="508" y="202"/>
                  </a:lnTo>
                  <a:lnTo>
                    <a:pt x="510" y="202"/>
                  </a:lnTo>
                  <a:lnTo>
                    <a:pt x="514" y="204"/>
                  </a:lnTo>
                  <a:lnTo>
                    <a:pt x="518" y="207"/>
                  </a:lnTo>
                  <a:lnTo>
                    <a:pt x="518" y="209"/>
                  </a:lnTo>
                  <a:lnTo>
                    <a:pt x="520" y="209"/>
                  </a:lnTo>
                  <a:lnTo>
                    <a:pt x="522" y="211"/>
                  </a:lnTo>
                  <a:lnTo>
                    <a:pt x="564" y="259"/>
                  </a:lnTo>
                  <a:lnTo>
                    <a:pt x="614" y="313"/>
                  </a:lnTo>
                  <a:lnTo>
                    <a:pt x="614" y="315"/>
                  </a:lnTo>
                  <a:lnTo>
                    <a:pt x="618" y="317"/>
                  </a:lnTo>
                  <a:lnTo>
                    <a:pt x="618" y="319"/>
                  </a:lnTo>
                  <a:lnTo>
                    <a:pt x="620" y="321"/>
                  </a:lnTo>
                  <a:lnTo>
                    <a:pt x="622" y="323"/>
                  </a:lnTo>
                  <a:lnTo>
                    <a:pt x="624" y="325"/>
                  </a:lnTo>
                  <a:lnTo>
                    <a:pt x="632" y="331"/>
                  </a:lnTo>
                  <a:lnTo>
                    <a:pt x="636" y="331"/>
                  </a:lnTo>
                  <a:lnTo>
                    <a:pt x="640" y="335"/>
                  </a:lnTo>
                  <a:lnTo>
                    <a:pt x="644" y="337"/>
                  </a:lnTo>
                  <a:lnTo>
                    <a:pt x="650" y="337"/>
                  </a:lnTo>
                  <a:lnTo>
                    <a:pt x="654" y="339"/>
                  </a:lnTo>
                  <a:lnTo>
                    <a:pt x="658" y="341"/>
                  </a:lnTo>
                  <a:lnTo>
                    <a:pt x="664" y="343"/>
                  </a:lnTo>
                  <a:lnTo>
                    <a:pt x="670" y="347"/>
                  </a:lnTo>
                  <a:lnTo>
                    <a:pt x="676" y="349"/>
                  </a:lnTo>
                  <a:lnTo>
                    <a:pt x="680" y="353"/>
                  </a:lnTo>
                  <a:lnTo>
                    <a:pt x="686" y="355"/>
                  </a:lnTo>
                  <a:lnTo>
                    <a:pt x="696" y="359"/>
                  </a:lnTo>
                  <a:lnTo>
                    <a:pt x="702" y="363"/>
                  </a:lnTo>
                  <a:lnTo>
                    <a:pt x="708" y="365"/>
                  </a:lnTo>
                  <a:lnTo>
                    <a:pt x="714" y="367"/>
                  </a:lnTo>
                  <a:lnTo>
                    <a:pt x="718" y="369"/>
                  </a:lnTo>
                  <a:lnTo>
                    <a:pt x="720" y="371"/>
                  </a:lnTo>
                  <a:lnTo>
                    <a:pt x="722" y="371"/>
                  </a:lnTo>
                  <a:lnTo>
                    <a:pt x="724" y="373"/>
                  </a:lnTo>
                  <a:lnTo>
                    <a:pt x="724" y="375"/>
                  </a:lnTo>
                  <a:lnTo>
                    <a:pt x="724" y="377"/>
                  </a:lnTo>
                  <a:lnTo>
                    <a:pt x="724" y="379"/>
                  </a:lnTo>
                  <a:lnTo>
                    <a:pt x="724" y="381"/>
                  </a:lnTo>
                  <a:lnTo>
                    <a:pt x="726" y="383"/>
                  </a:lnTo>
                  <a:lnTo>
                    <a:pt x="724" y="383"/>
                  </a:lnTo>
                  <a:lnTo>
                    <a:pt x="724" y="385"/>
                  </a:lnTo>
                  <a:lnTo>
                    <a:pt x="724" y="385"/>
                  </a:lnTo>
                  <a:lnTo>
                    <a:pt x="726" y="385"/>
                  </a:lnTo>
                  <a:lnTo>
                    <a:pt x="726" y="387"/>
                  </a:lnTo>
                  <a:lnTo>
                    <a:pt x="726" y="389"/>
                  </a:lnTo>
                  <a:lnTo>
                    <a:pt x="724" y="389"/>
                  </a:lnTo>
                  <a:lnTo>
                    <a:pt x="724" y="391"/>
                  </a:lnTo>
                  <a:lnTo>
                    <a:pt x="724" y="393"/>
                  </a:lnTo>
                  <a:lnTo>
                    <a:pt x="724" y="395"/>
                  </a:lnTo>
                  <a:lnTo>
                    <a:pt x="726" y="397"/>
                  </a:lnTo>
                  <a:lnTo>
                    <a:pt x="726" y="399"/>
                  </a:lnTo>
                  <a:lnTo>
                    <a:pt x="724" y="401"/>
                  </a:lnTo>
                  <a:lnTo>
                    <a:pt x="724" y="405"/>
                  </a:lnTo>
                  <a:lnTo>
                    <a:pt x="726" y="407"/>
                  </a:lnTo>
                  <a:lnTo>
                    <a:pt x="728" y="409"/>
                  </a:lnTo>
                  <a:lnTo>
                    <a:pt x="728" y="411"/>
                  </a:lnTo>
                  <a:lnTo>
                    <a:pt x="730" y="411"/>
                  </a:lnTo>
                  <a:lnTo>
                    <a:pt x="732" y="413"/>
                  </a:lnTo>
                  <a:lnTo>
                    <a:pt x="734" y="415"/>
                  </a:lnTo>
                  <a:lnTo>
                    <a:pt x="736" y="415"/>
                  </a:lnTo>
                  <a:lnTo>
                    <a:pt x="736" y="417"/>
                  </a:lnTo>
                  <a:lnTo>
                    <a:pt x="736" y="419"/>
                  </a:lnTo>
                  <a:lnTo>
                    <a:pt x="736" y="421"/>
                  </a:lnTo>
                  <a:lnTo>
                    <a:pt x="734" y="423"/>
                  </a:lnTo>
                  <a:lnTo>
                    <a:pt x="734" y="425"/>
                  </a:lnTo>
                  <a:lnTo>
                    <a:pt x="736" y="427"/>
                  </a:lnTo>
                  <a:lnTo>
                    <a:pt x="736" y="429"/>
                  </a:lnTo>
                  <a:lnTo>
                    <a:pt x="736" y="431"/>
                  </a:lnTo>
                  <a:lnTo>
                    <a:pt x="736" y="433"/>
                  </a:lnTo>
                  <a:lnTo>
                    <a:pt x="734" y="433"/>
                  </a:lnTo>
                  <a:lnTo>
                    <a:pt x="732" y="433"/>
                  </a:lnTo>
                  <a:lnTo>
                    <a:pt x="732" y="433"/>
                  </a:lnTo>
                  <a:lnTo>
                    <a:pt x="732" y="435"/>
                  </a:lnTo>
                  <a:lnTo>
                    <a:pt x="730" y="437"/>
                  </a:lnTo>
                  <a:lnTo>
                    <a:pt x="728" y="437"/>
                  </a:lnTo>
                  <a:lnTo>
                    <a:pt x="728" y="439"/>
                  </a:lnTo>
                  <a:lnTo>
                    <a:pt x="726" y="439"/>
                  </a:lnTo>
                  <a:lnTo>
                    <a:pt x="726" y="441"/>
                  </a:lnTo>
                  <a:lnTo>
                    <a:pt x="728" y="441"/>
                  </a:lnTo>
                  <a:lnTo>
                    <a:pt x="728" y="443"/>
                  </a:lnTo>
                  <a:lnTo>
                    <a:pt x="728" y="445"/>
                  </a:lnTo>
                  <a:lnTo>
                    <a:pt x="730" y="445"/>
                  </a:lnTo>
                  <a:lnTo>
                    <a:pt x="730" y="447"/>
                  </a:lnTo>
                  <a:lnTo>
                    <a:pt x="732" y="447"/>
                  </a:lnTo>
                  <a:lnTo>
                    <a:pt x="732" y="449"/>
                  </a:lnTo>
                  <a:lnTo>
                    <a:pt x="734" y="449"/>
                  </a:lnTo>
                  <a:lnTo>
                    <a:pt x="736" y="449"/>
                  </a:lnTo>
                  <a:lnTo>
                    <a:pt x="736" y="451"/>
                  </a:lnTo>
                  <a:lnTo>
                    <a:pt x="738" y="453"/>
                  </a:lnTo>
                  <a:lnTo>
                    <a:pt x="738" y="455"/>
                  </a:lnTo>
                  <a:lnTo>
                    <a:pt x="738" y="457"/>
                  </a:lnTo>
                  <a:lnTo>
                    <a:pt x="738" y="459"/>
                  </a:lnTo>
                  <a:lnTo>
                    <a:pt x="738" y="461"/>
                  </a:lnTo>
                  <a:lnTo>
                    <a:pt x="738" y="463"/>
                  </a:lnTo>
                  <a:lnTo>
                    <a:pt x="740" y="463"/>
                  </a:lnTo>
                  <a:lnTo>
                    <a:pt x="740" y="465"/>
                  </a:lnTo>
                  <a:lnTo>
                    <a:pt x="740" y="467"/>
                  </a:lnTo>
                  <a:lnTo>
                    <a:pt x="742" y="467"/>
                  </a:lnTo>
                  <a:lnTo>
                    <a:pt x="742" y="469"/>
                  </a:lnTo>
                  <a:lnTo>
                    <a:pt x="742" y="471"/>
                  </a:lnTo>
                  <a:lnTo>
                    <a:pt x="744" y="471"/>
                  </a:lnTo>
                  <a:lnTo>
                    <a:pt x="744" y="473"/>
                  </a:lnTo>
                  <a:lnTo>
                    <a:pt x="744" y="475"/>
                  </a:lnTo>
                  <a:lnTo>
                    <a:pt x="744" y="477"/>
                  </a:lnTo>
                  <a:lnTo>
                    <a:pt x="746" y="477"/>
                  </a:lnTo>
                  <a:lnTo>
                    <a:pt x="746" y="479"/>
                  </a:lnTo>
                  <a:lnTo>
                    <a:pt x="746" y="481"/>
                  </a:lnTo>
                  <a:lnTo>
                    <a:pt x="746" y="481"/>
                  </a:lnTo>
                  <a:lnTo>
                    <a:pt x="748" y="483"/>
                  </a:lnTo>
                  <a:lnTo>
                    <a:pt x="748" y="485"/>
                  </a:lnTo>
                  <a:lnTo>
                    <a:pt x="748" y="487"/>
                  </a:lnTo>
                  <a:lnTo>
                    <a:pt x="750" y="489"/>
                  </a:lnTo>
                  <a:lnTo>
                    <a:pt x="750" y="491"/>
                  </a:lnTo>
                  <a:lnTo>
                    <a:pt x="750" y="493"/>
                  </a:lnTo>
                  <a:lnTo>
                    <a:pt x="750" y="495"/>
                  </a:lnTo>
                  <a:lnTo>
                    <a:pt x="750" y="497"/>
                  </a:lnTo>
                  <a:lnTo>
                    <a:pt x="752" y="497"/>
                  </a:lnTo>
                  <a:lnTo>
                    <a:pt x="752" y="499"/>
                  </a:lnTo>
                  <a:lnTo>
                    <a:pt x="754" y="499"/>
                  </a:lnTo>
                  <a:lnTo>
                    <a:pt x="756" y="501"/>
                  </a:lnTo>
                  <a:lnTo>
                    <a:pt x="756" y="503"/>
                  </a:lnTo>
                  <a:lnTo>
                    <a:pt x="754" y="503"/>
                  </a:lnTo>
                  <a:lnTo>
                    <a:pt x="754" y="505"/>
                  </a:lnTo>
                  <a:lnTo>
                    <a:pt x="756" y="507"/>
                  </a:lnTo>
                  <a:lnTo>
                    <a:pt x="756" y="509"/>
                  </a:lnTo>
                  <a:lnTo>
                    <a:pt x="758" y="511"/>
                  </a:lnTo>
                  <a:lnTo>
                    <a:pt x="758" y="513"/>
                  </a:lnTo>
                  <a:lnTo>
                    <a:pt x="760" y="513"/>
                  </a:lnTo>
                  <a:lnTo>
                    <a:pt x="760" y="515"/>
                  </a:lnTo>
                  <a:lnTo>
                    <a:pt x="762" y="515"/>
                  </a:lnTo>
                  <a:lnTo>
                    <a:pt x="762" y="517"/>
                  </a:lnTo>
                  <a:lnTo>
                    <a:pt x="764" y="517"/>
                  </a:lnTo>
                  <a:lnTo>
                    <a:pt x="764" y="519"/>
                  </a:lnTo>
                  <a:lnTo>
                    <a:pt x="764" y="521"/>
                  </a:lnTo>
                  <a:lnTo>
                    <a:pt x="764" y="523"/>
                  </a:lnTo>
                  <a:lnTo>
                    <a:pt x="764" y="525"/>
                  </a:lnTo>
                  <a:lnTo>
                    <a:pt x="764" y="527"/>
                  </a:lnTo>
                  <a:lnTo>
                    <a:pt x="764" y="529"/>
                  </a:lnTo>
                  <a:lnTo>
                    <a:pt x="766" y="529"/>
                  </a:lnTo>
                  <a:lnTo>
                    <a:pt x="766" y="529"/>
                  </a:lnTo>
                  <a:lnTo>
                    <a:pt x="768" y="531"/>
                  </a:lnTo>
                  <a:lnTo>
                    <a:pt x="770" y="531"/>
                  </a:lnTo>
                  <a:lnTo>
                    <a:pt x="770" y="533"/>
                  </a:lnTo>
                  <a:lnTo>
                    <a:pt x="772" y="533"/>
                  </a:lnTo>
                  <a:lnTo>
                    <a:pt x="772" y="535"/>
                  </a:lnTo>
                  <a:lnTo>
                    <a:pt x="772" y="537"/>
                  </a:lnTo>
                  <a:lnTo>
                    <a:pt x="770" y="537"/>
                  </a:lnTo>
                  <a:lnTo>
                    <a:pt x="770" y="539"/>
                  </a:lnTo>
                  <a:lnTo>
                    <a:pt x="770" y="541"/>
                  </a:lnTo>
                  <a:lnTo>
                    <a:pt x="772" y="541"/>
                  </a:lnTo>
                  <a:lnTo>
                    <a:pt x="772" y="543"/>
                  </a:lnTo>
                  <a:lnTo>
                    <a:pt x="774" y="545"/>
                  </a:lnTo>
                  <a:lnTo>
                    <a:pt x="772" y="547"/>
                  </a:lnTo>
                  <a:lnTo>
                    <a:pt x="774" y="549"/>
                  </a:lnTo>
                  <a:lnTo>
                    <a:pt x="774" y="551"/>
                  </a:lnTo>
                  <a:lnTo>
                    <a:pt x="776" y="551"/>
                  </a:lnTo>
                  <a:lnTo>
                    <a:pt x="776" y="553"/>
                  </a:lnTo>
                  <a:lnTo>
                    <a:pt x="776" y="555"/>
                  </a:lnTo>
                  <a:lnTo>
                    <a:pt x="778" y="557"/>
                  </a:lnTo>
                  <a:lnTo>
                    <a:pt x="778" y="559"/>
                  </a:lnTo>
                  <a:lnTo>
                    <a:pt x="780" y="559"/>
                  </a:lnTo>
                  <a:lnTo>
                    <a:pt x="782" y="561"/>
                  </a:lnTo>
                  <a:lnTo>
                    <a:pt x="784" y="563"/>
                  </a:lnTo>
                  <a:lnTo>
                    <a:pt x="786" y="563"/>
                  </a:lnTo>
                  <a:lnTo>
                    <a:pt x="786" y="565"/>
                  </a:lnTo>
                  <a:lnTo>
                    <a:pt x="786" y="567"/>
                  </a:lnTo>
                  <a:lnTo>
                    <a:pt x="788" y="567"/>
                  </a:lnTo>
                  <a:lnTo>
                    <a:pt x="790" y="567"/>
                  </a:lnTo>
                  <a:lnTo>
                    <a:pt x="790" y="569"/>
                  </a:lnTo>
                  <a:lnTo>
                    <a:pt x="792" y="569"/>
                  </a:lnTo>
                  <a:lnTo>
                    <a:pt x="794" y="571"/>
                  </a:lnTo>
                  <a:lnTo>
                    <a:pt x="796" y="571"/>
                  </a:lnTo>
                  <a:lnTo>
                    <a:pt x="798" y="571"/>
                  </a:lnTo>
                  <a:lnTo>
                    <a:pt x="800" y="571"/>
                  </a:lnTo>
                  <a:lnTo>
                    <a:pt x="800" y="573"/>
                  </a:lnTo>
                  <a:lnTo>
                    <a:pt x="802" y="575"/>
                  </a:lnTo>
                  <a:lnTo>
                    <a:pt x="802" y="577"/>
                  </a:lnTo>
                  <a:lnTo>
                    <a:pt x="804" y="577"/>
                  </a:lnTo>
                  <a:lnTo>
                    <a:pt x="804" y="579"/>
                  </a:lnTo>
                  <a:lnTo>
                    <a:pt x="802" y="581"/>
                  </a:lnTo>
                  <a:lnTo>
                    <a:pt x="804" y="585"/>
                  </a:lnTo>
                  <a:lnTo>
                    <a:pt x="804" y="587"/>
                  </a:lnTo>
                  <a:lnTo>
                    <a:pt x="804" y="589"/>
                  </a:lnTo>
                  <a:lnTo>
                    <a:pt x="804" y="591"/>
                  </a:lnTo>
                  <a:lnTo>
                    <a:pt x="806" y="593"/>
                  </a:lnTo>
                  <a:lnTo>
                    <a:pt x="808" y="595"/>
                  </a:lnTo>
                  <a:lnTo>
                    <a:pt x="808" y="597"/>
                  </a:lnTo>
                  <a:lnTo>
                    <a:pt x="810" y="599"/>
                  </a:lnTo>
                  <a:lnTo>
                    <a:pt x="812" y="599"/>
                  </a:lnTo>
                  <a:lnTo>
                    <a:pt x="814" y="599"/>
                  </a:lnTo>
                  <a:lnTo>
                    <a:pt x="814" y="601"/>
                  </a:lnTo>
                  <a:lnTo>
                    <a:pt x="816" y="601"/>
                  </a:lnTo>
                  <a:lnTo>
                    <a:pt x="816" y="603"/>
                  </a:lnTo>
                  <a:lnTo>
                    <a:pt x="818" y="603"/>
                  </a:lnTo>
                  <a:lnTo>
                    <a:pt x="820" y="605"/>
                  </a:lnTo>
                  <a:lnTo>
                    <a:pt x="820" y="607"/>
                  </a:lnTo>
                  <a:lnTo>
                    <a:pt x="820" y="607"/>
                  </a:lnTo>
                  <a:lnTo>
                    <a:pt x="820" y="609"/>
                  </a:lnTo>
                  <a:lnTo>
                    <a:pt x="822" y="609"/>
                  </a:lnTo>
                  <a:lnTo>
                    <a:pt x="822" y="611"/>
                  </a:lnTo>
                  <a:lnTo>
                    <a:pt x="824" y="613"/>
                  </a:lnTo>
                  <a:lnTo>
                    <a:pt x="824" y="615"/>
                  </a:lnTo>
                  <a:lnTo>
                    <a:pt x="824" y="617"/>
                  </a:lnTo>
                  <a:lnTo>
                    <a:pt x="826" y="617"/>
                  </a:lnTo>
                  <a:lnTo>
                    <a:pt x="826" y="619"/>
                  </a:lnTo>
                  <a:lnTo>
                    <a:pt x="828" y="621"/>
                  </a:lnTo>
                  <a:lnTo>
                    <a:pt x="830" y="623"/>
                  </a:lnTo>
                  <a:lnTo>
                    <a:pt x="832" y="623"/>
                  </a:lnTo>
                  <a:lnTo>
                    <a:pt x="834" y="625"/>
                  </a:lnTo>
                  <a:lnTo>
                    <a:pt x="836" y="625"/>
                  </a:lnTo>
                  <a:lnTo>
                    <a:pt x="838" y="625"/>
                  </a:lnTo>
                  <a:lnTo>
                    <a:pt x="840" y="625"/>
                  </a:lnTo>
                  <a:lnTo>
                    <a:pt x="842" y="625"/>
                  </a:lnTo>
                  <a:lnTo>
                    <a:pt x="844" y="625"/>
                  </a:lnTo>
                  <a:lnTo>
                    <a:pt x="846" y="625"/>
                  </a:lnTo>
                  <a:lnTo>
                    <a:pt x="848" y="625"/>
                  </a:lnTo>
                  <a:lnTo>
                    <a:pt x="850" y="625"/>
                  </a:lnTo>
                  <a:lnTo>
                    <a:pt x="852" y="625"/>
                  </a:lnTo>
                  <a:lnTo>
                    <a:pt x="854" y="625"/>
                  </a:lnTo>
                  <a:lnTo>
                    <a:pt x="856" y="625"/>
                  </a:lnTo>
                  <a:lnTo>
                    <a:pt x="856" y="627"/>
                  </a:lnTo>
                  <a:lnTo>
                    <a:pt x="858" y="629"/>
                  </a:lnTo>
                  <a:lnTo>
                    <a:pt x="860" y="629"/>
                  </a:lnTo>
                  <a:lnTo>
                    <a:pt x="860" y="631"/>
                  </a:lnTo>
                  <a:lnTo>
                    <a:pt x="862" y="633"/>
                  </a:lnTo>
                  <a:lnTo>
                    <a:pt x="864" y="633"/>
                  </a:lnTo>
                  <a:lnTo>
                    <a:pt x="866" y="635"/>
                  </a:lnTo>
                  <a:lnTo>
                    <a:pt x="868" y="635"/>
                  </a:lnTo>
                  <a:lnTo>
                    <a:pt x="868" y="633"/>
                  </a:lnTo>
                  <a:lnTo>
                    <a:pt x="870" y="633"/>
                  </a:lnTo>
                  <a:lnTo>
                    <a:pt x="872" y="633"/>
                  </a:lnTo>
                  <a:lnTo>
                    <a:pt x="874" y="633"/>
                  </a:lnTo>
                  <a:lnTo>
                    <a:pt x="876" y="633"/>
                  </a:lnTo>
                  <a:lnTo>
                    <a:pt x="876" y="635"/>
                  </a:lnTo>
                  <a:lnTo>
                    <a:pt x="878" y="637"/>
                  </a:lnTo>
                  <a:lnTo>
                    <a:pt x="880" y="639"/>
                  </a:lnTo>
                  <a:lnTo>
                    <a:pt x="882" y="641"/>
                  </a:lnTo>
                  <a:lnTo>
                    <a:pt x="884" y="643"/>
                  </a:lnTo>
                  <a:lnTo>
                    <a:pt x="886" y="643"/>
                  </a:lnTo>
                  <a:lnTo>
                    <a:pt x="886" y="645"/>
                  </a:lnTo>
                  <a:lnTo>
                    <a:pt x="888" y="645"/>
                  </a:lnTo>
                  <a:lnTo>
                    <a:pt x="890" y="649"/>
                  </a:lnTo>
                  <a:lnTo>
                    <a:pt x="892" y="651"/>
                  </a:lnTo>
                  <a:lnTo>
                    <a:pt x="892" y="653"/>
                  </a:lnTo>
                  <a:lnTo>
                    <a:pt x="892" y="655"/>
                  </a:lnTo>
                  <a:lnTo>
                    <a:pt x="894" y="657"/>
                  </a:lnTo>
                  <a:lnTo>
                    <a:pt x="894" y="659"/>
                  </a:lnTo>
                  <a:lnTo>
                    <a:pt x="894" y="661"/>
                  </a:lnTo>
                  <a:lnTo>
                    <a:pt x="896" y="663"/>
                  </a:lnTo>
                  <a:lnTo>
                    <a:pt x="896" y="665"/>
                  </a:lnTo>
                  <a:lnTo>
                    <a:pt x="898" y="665"/>
                  </a:lnTo>
                  <a:lnTo>
                    <a:pt x="900" y="667"/>
                  </a:lnTo>
                  <a:lnTo>
                    <a:pt x="902" y="671"/>
                  </a:lnTo>
                  <a:lnTo>
                    <a:pt x="904" y="671"/>
                  </a:lnTo>
                  <a:lnTo>
                    <a:pt x="906" y="673"/>
                  </a:lnTo>
                  <a:lnTo>
                    <a:pt x="908" y="673"/>
                  </a:lnTo>
                  <a:lnTo>
                    <a:pt x="910" y="673"/>
                  </a:lnTo>
                  <a:lnTo>
                    <a:pt x="912" y="675"/>
                  </a:lnTo>
                  <a:lnTo>
                    <a:pt x="914" y="677"/>
                  </a:lnTo>
                  <a:lnTo>
                    <a:pt x="918" y="679"/>
                  </a:lnTo>
                  <a:lnTo>
                    <a:pt x="920" y="681"/>
                  </a:lnTo>
                  <a:lnTo>
                    <a:pt x="922" y="683"/>
                  </a:lnTo>
                  <a:lnTo>
                    <a:pt x="926" y="685"/>
                  </a:lnTo>
                  <a:lnTo>
                    <a:pt x="928" y="685"/>
                  </a:lnTo>
                  <a:lnTo>
                    <a:pt x="930" y="685"/>
                  </a:lnTo>
                  <a:lnTo>
                    <a:pt x="932" y="687"/>
                  </a:lnTo>
                  <a:lnTo>
                    <a:pt x="934" y="687"/>
                  </a:lnTo>
                  <a:lnTo>
                    <a:pt x="936" y="687"/>
                  </a:lnTo>
                  <a:lnTo>
                    <a:pt x="938" y="685"/>
                  </a:lnTo>
                  <a:lnTo>
                    <a:pt x="940" y="685"/>
                  </a:lnTo>
                  <a:lnTo>
                    <a:pt x="942" y="685"/>
                  </a:lnTo>
                  <a:lnTo>
                    <a:pt x="944" y="685"/>
                  </a:lnTo>
                  <a:lnTo>
                    <a:pt x="946" y="685"/>
                  </a:lnTo>
                  <a:lnTo>
                    <a:pt x="948" y="685"/>
                  </a:lnTo>
                  <a:lnTo>
                    <a:pt x="950" y="685"/>
                  </a:lnTo>
                  <a:lnTo>
                    <a:pt x="950" y="687"/>
                  </a:lnTo>
                  <a:lnTo>
                    <a:pt x="950" y="691"/>
                  </a:lnTo>
                  <a:lnTo>
                    <a:pt x="950" y="737"/>
                  </a:lnTo>
                  <a:lnTo>
                    <a:pt x="950" y="767"/>
                  </a:lnTo>
                  <a:lnTo>
                    <a:pt x="950" y="767"/>
                  </a:lnTo>
                  <a:lnTo>
                    <a:pt x="950" y="813"/>
                  </a:lnTo>
                  <a:lnTo>
                    <a:pt x="950" y="861"/>
                  </a:lnTo>
                  <a:lnTo>
                    <a:pt x="952" y="903"/>
                  </a:lnTo>
                  <a:lnTo>
                    <a:pt x="952" y="1037"/>
                  </a:lnTo>
                  <a:lnTo>
                    <a:pt x="952" y="118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17" name="Freeform 112">
              <a:extLst>
                <a:ext uri="{FF2B5EF4-FFF2-40B4-BE49-F238E27FC236}">
                  <a16:creationId xmlns:a16="http://schemas.microsoft.com/office/drawing/2014/main" id="{476F7063-D3CC-4630-8BDD-8571D9AD3B42}"/>
                </a:ext>
              </a:extLst>
            </p:cNvPr>
            <p:cNvSpPr>
              <a:spLocks/>
            </p:cNvSpPr>
            <p:nvPr/>
          </p:nvSpPr>
          <p:spPr bwMode="auto">
            <a:xfrm>
              <a:off x="3375938" y="2922233"/>
              <a:ext cx="434675" cy="667689"/>
            </a:xfrm>
            <a:custGeom>
              <a:avLst/>
              <a:gdLst/>
              <a:ahLst/>
              <a:cxnLst>
                <a:cxn ang="0">
                  <a:pos x="100" y="114"/>
                </a:cxn>
                <a:cxn ang="0">
                  <a:pos x="100" y="82"/>
                </a:cxn>
                <a:cxn ang="0">
                  <a:pos x="108" y="58"/>
                </a:cxn>
                <a:cxn ang="0">
                  <a:pos x="128" y="76"/>
                </a:cxn>
                <a:cxn ang="0">
                  <a:pos x="142" y="58"/>
                </a:cxn>
                <a:cxn ang="0">
                  <a:pos x="150" y="28"/>
                </a:cxn>
                <a:cxn ang="0">
                  <a:pos x="156" y="2"/>
                </a:cxn>
                <a:cxn ang="0">
                  <a:pos x="176" y="16"/>
                </a:cxn>
                <a:cxn ang="0">
                  <a:pos x="196" y="70"/>
                </a:cxn>
                <a:cxn ang="0">
                  <a:pos x="198" y="110"/>
                </a:cxn>
                <a:cxn ang="0">
                  <a:pos x="208" y="152"/>
                </a:cxn>
                <a:cxn ang="0">
                  <a:pos x="236" y="198"/>
                </a:cxn>
                <a:cxn ang="0">
                  <a:pos x="254" y="262"/>
                </a:cxn>
                <a:cxn ang="0">
                  <a:pos x="266" y="314"/>
                </a:cxn>
                <a:cxn ang="0">
                  <a:pos x="276" y="350"/>
                </a:cxn>
                <a:cxn ang="0">
                  <a:pos x="308" y="382"/>
                </a:cxn>
                <a:cxn ang="0">
                  <a:pos x="324" y="404"/>
                </a:cxn>
                <a:cxn ang="0">
                  <a:pos x="368" y="412"/>
                </a:cxn>
                <a:cxn ang="0">
                  <a:pos x="402" y="428"/>
                </a:cxn>
                <a:cxn ang="0">
                  <a:pos x="446" y="452"/>
                </a:cxn>
                <a:cxn ang="0">
                  <a:pos x="452" y="468"/>
                </a:cxn>
                <a:cxn ang="0">
                  <a:pos x="450" y="482"/>
                </a:cxn>
                <a:cxn ang="0">
                  <a:pos x="448" y="498"/>
                </a:cxn>
                <a:cxn ang="0">
                  <a:pos x="442" y="516"/>
                </a:cxn>
                <a:cxn ang="0">
                  <a:pos x="430" y="532"/>
                </a:cxn>
                <a:cxn ang="0">
                  <a:pos x="422" y="548"/>
                </a:cxn>
                <a:cxn ang="0">
                  <a:pos x="418" y="568"/>
                </a:cxn>
                <a:cxn ang="0">
                  <a:pos x="416" y="585"/>
                </a:cxn>
                <a:cxn ang="0">
                  <a:pos x="412" y="601"/>
                </a:cxn>
                <a:cxn ang="0">
                  <a:pos x="406" y="611"/>
                </a:cxn>
                <a:cxn ang="0">
                  <a:pos x="384" y="621"/>
                </a:cxn>
                <a:cxn ang="0">
                  <a:pos x="368" y="631"/>
                </a:cxn>
                <a:cxn ang="0">
                  <a:pos x="320" y="645"/>
                </a:cxn>
                <a:cxn ang="0">
                  <a:pos x="304" y="659"/>
                </a:cxn>
                <a:cxn ang="0">
                  <a:pos x="276" y="683"/>
                </a:cxn>
                <a:cxn ang="0">
                  <a:pos x="254" y="697"/>
                </a:cxn>
                <a:cxn ang="0">
                  <a:pos x="230" y="695"/>
                </a:cxn>
                <a:cxn ang="0">
                  <a:pos x="210" y="687"/>
                </a:cxn>
                <a:cxn ang="0">
                  <a:pos x="184" y="675"/>
                </a:cxn>
                <a:cxn ang="0">
                  <a:pos x="156" y="673"/>
                </a:cxn>
                <a:cxn ang="0">
                  <a:pos x="126" y="675"/>
                </a:cxn>
                <a:cxn ang="0">
                  <a:pos x="106" y="643"/>
                </a:cxn>
                <a:cxn ang="0">
                  <a:pos x="22" y="633"/>
                </a:cxn>
                <a:cxn ang="0">
                  <a:pos x="14" y="609"/>
                </a:cxn>
                <a:cxn ang="0">
                  <a:pos x="8" y="587"/>
                </a:cxn>
                <a:cxn ang="0">
                  <a:pos x="10" y="560"/>
                </a:cxn>
                <a:cxn ang="0">
                  <a:pos x="32" y="546"/>
                </a:cxn>
                <a:cxn ang="0">
                  <a:pos x="38" y="518"/>
                </a:cxn>
                <a:cxn ang="0">
                  <a:pos x="58" y="500"/>
                </a:cxn>
                <a:cxn ang="0">
                  <a:pos x="80" y="478"/>
                </a:cxn>
                <a:cxn ang="0">
                  <a:pos x="96" y="438"/>
                </a:cxn>
                <a:cxn ang="0">
                  <a:pos x="96" y="396"/>
                </a:cxn>
                <a:cxn ang="0">
                  <a:pos x="104" y="352"/>
                </a:cxn>
                <a:cxn ang="0">
                  <a:pos x="100" y="328"/>
                </a:cxn>
                <a:cxn ang="0">
                  <a:pos x="88" y="304"/>
                </a:cxn>
                <a:cxn ang="0">
                  <a:pos x="84" y="272"/>
                </a:cxn>
                <a:cxn ang="0">
                  <a:pos x="76" y="230"/>
                </a:cxn>
                <a:cxn ang="0">
                  <a:pos x="70" y="200"/>
                </a:cxn>
                <a:cxn ang="0">
                  <a:pos x="64" y="162"/>
                </a:cxn>
                <a:cxn ang="0">
                  <a:pos x="58" y="130"/>
                </a:cxn>
                <a:cxn ang="0">
                  <a:pos x="66" y="110"/>
                </a:cxn>
              </a:cxnLst>
              <a:rect l="0" t="0" r="r" b="b"/>
              <a:pathLst>
                <a:path w="456" h="701">
                  <a:moveTo>
                    <a:pt x="78" y="100"/>
                  </a:moveTo>
                  <a:lnTo>
                    <a:pt x="78" y="102"/>
                  </a:lnTo>
                  <a:lnTo>
                    <a:pt x="82" y="104"/>
                  </a:lnTo>
                  <a:lnTo>
                    <a:pt x="84" y="106"/>
                  </a:lnTo>
                  <a:lnTo>
                    <a:pt x="86" y="108"/>
                  </a:lnTo>
                  <a:lnTo>
                    <a:pt x="88" y="108"/>
                  </a:lnTo>
                  <a:lnTo>
                    <a:pt x="90" y="110"/>
                  </a:lnTo>
                  <a:lnTo>
                    <a:pt x="92" y="110"/>
                  </a:lnTo>
                  <a:lnTo>
                    <a:pt x="92" y="112"/>
                  </a:lnTo>
                  <a:lnTo>
                    <a:pt x="94" y="112"/>
                  </a:lnTo>
                  <a:lnTo>
                    <a:pt x="96" y="114"/>
                  </a:lnTo>
                  <a:lnTo>
                    <a:pt x="98" y="114"/>
                  </a:lnTo>
                  <a:lnTo>
                    <a:pt x="100" y="114"/>
                  </a:lnTo>
                  <a:lnTo>
                    <a:pt x="100" y="114"/>
                  </a:lnTo>
                  <a:lnTo>
                    <a:pt x="100" y="112"/>
                  </a:lnTo>
                  <a:lnTo>
                    <a:pt x="100" y="110"/>
                  </a:lnTo>
                  <a:lnTo>
                    <a:pt x="100" y="108"/>
                  </a:lnTo>
                  <a:lnTo>
                    <a:pt x="100" y="106"/>
                  </a:lnTo>
                  <a:lnTo>
                    <a:pt x="100" y="104"/>
                  </a:lnTo>
                  <a:lnTo>
                    <a:pt x="100" y="100"/>
                  </a:lnTo>
                  <a:lnTo>
                    <a:pt x="100" y="96"/>
                  </a:lnTo>
                  <a:lnTo>
                    <a:pt x="100" y="94"/>
                  </a:lnTo>
                  <a:lnTo>
                    <a:pt x="100" y="92"/>
                  </a:lnTo>
                  <a:lnTo>
                    <a:pt x="100" y="90"/>
                  </a:lnTo>
                  <a:lnTo>
                    <a:pt x="100" y="88"/>
                  </a:lnTo>
                  <a:lnTo>
                    <a:pt x="100" y="86"/>
                  </a:lnTo>
                  <a:lnTo>
                    <a:pt x="100" y="84"/>
                  </a:lnTo>
                  <a:lnTo>
                    <a:pt x="100" y="82"/>
                  </a:lnTo>
                  <a:lnTo>
                    <a:pt x="100" y="80"/>
                  </a:lnTo>
                  <a:lnTo>
                    <a:pt x="100" y="76"/>
                  </a:lnTo>
                  <a:lnTo>
                    <a:pt x="100" y="74"/>
                  </a:lnTo>
                  <a:lnTo>
                    <a:pt x="100" y="70"/>
                  </a:lnTo>
                  <a:lnTo>
                    <a:pt x="100" y="68"/>
                  </a:lnTo>
                  <a:lnTo>
                    <a:pt x="100" y="66"/>
                  </a:lnTo>
                  <a:lnTo>
                    <a:pt x="100" y="66"/>
                  </a:lnTo>
                  <a:lnTo>
                    <a:pt x="100" y="64"/>
                  </a:lnTo>
                  <a:lnTo>
                    <a:pt x="100" y="62"/>
                  </a:lnTo>
                  <a:lnTo>
                    <a:pt x="100" y="60"/>
                  </a:lnTo>
                  <a:lnTo>
                    <a:pt x="102" y="58"/>
                  </a:lnTo>
                  <a:lnTo>
                    <a:pt x="104" y="56"/>
                  </a:lnTo>
                  <a:lnTo>
                    <a:pt x="106" y="58"/>
                  </a:lnTo>
                  <a:lnTo>
                    <a:pt x="108" y="58"/>
                  </a:lnTo>
                  <a:lnTo>
                    <a:pt x="110" y="58"/>
                  </a:lnTo>
                  <a:lnTo>
                    <a:pt x="112" y="60"/>
                  </a:lnTo>
                  <a:lnTo>
                    <a:pt x="114" y="62"/>
                  </a:lnTo>
                  <a:lnTo>
                    <a:pt x="116" y="66"/>
                  </a:lnTo>
                  <a:lnTo>
                    <a:pt x="116" y="66"/>
                  </a:lnTo>
                  <a:lnTo>
                    <a:pt x="118" y="68"/>
                  </a:lnTo>
                  <a:lnTo>
                    <a:pt x="118" y="70"/>
                  </a:lnTo>
                  <a:lnTo>
                    <a:pt x="120" y="70"/>
                  </a:lnTo>
                  <a:lnTo>
                    <a:pt x="122" y="72"/>
                  </a:lnTo>
                  <a:lnTo>
                    <a:pt x="122" y="74"/>
                  </a:lnTo>
                  <a:lnTo>
                    <a:pt x="124" y="74"/>
                  </a:lnTo>
                  <a:lnTo>
                    <a:pt x="126" y="76"/>
                  </a:lnTo>
                  <a:lnTo>
                    <a:pt x="126" y="76"/>
                  </a:lnTo>
                  <a:lnTo>
                    <a:pt x="128" y="76"/>
                  </a:lnTo>
                  <a:lnTo>
                    <a:pt x="130" y="74"/>
                  </a:lnTo>
                  <a:lnTo>
                    <a:pt x="132" y="76"/>
                  </a:lnTo>
                  <a:lnTo>
                    <a:pt x="136" y="74"/>
                  </a:lnTo>
                  <a:lnTo>
                    <a:pt x="138" y="74"/>
                  </a:lnTo>
                  <a:lnTo>
                    <a:pt x="142" y="74"/>
                  </a:lnTo>
                  <a:lnTo>
                    <a:pt x="144" y="72"/>
                  </a:lnTo>
                  <a:lnTo>
                    <a:pt x="144" y="70"/>
                  </a:lnTo>
                  <a:lnTo>
                    <a:pt x="144" y="68"/>
                  </a:lnTo>
                  <a:lnTo>
                    <a:pt x="144" y="66"/>
                  </a:lnTo>
                  <a:lnTo>
                    <a:pt x="144" y="66"/>
                  </a:lnTo>
                  <a:lnTo>
                    <a:pt x="144" y="64"/>
                  </a:lnTo>
                  <a:lnTo>
                    <a:pt x="142" y="64"/>
                  </a:lnTo>
                  <a:lnTo>
                    <a:pt x="142" y="60"/>
                  </a:lnTo>
                  <a:lnTo>
                    <a:pt x="142" y="58"/>
                  </a:lnTo>
                  <a:lnTo>
                    <a:pt x="142" y="56"/>
                  </a:lnTo>
                  <a:lnTo>
                    <a:pt x="142" y="54"/>
                  </a:lnTo>
                  <a:lnTo>
                    <a:pt x="142" y="52"/>
                  </a:lnTo>
                  <a:lnTo>
                    <a:pt x="144" y="48"/>
                  </a:lnTo>
                  <a:lnTo>
                    <a:pt x="144" y="46"/>
                  </a:lnTo>
                  <a:lnTo>
                    <a:pt x="144" y="42"/>
                  </a:lnTo>
                  <a:lnTo>
                    <a:pt x="146" y="42"/>
                  </a:lnTo>
                  <a:lnTo>
                    <a:pt x="146" y="38"/>
                  </a:lnTo>
                  <a:lnTo>
                    <a:pt x="146" y="36"/>
                  </a:lnTo>
                  <a:lnTo>
                    <a:pt x="146" y="34"/>
                  </a:lnTo>
                  <a:lnTo>
                    <a:pt x="148" y="32"/>
                  </a:lnTo>
                  <a:lnTo>
                    <a:pt x="148" y="30"/>
                  </a:lnTo>
                  <a:lnTo>
                    <a:pt x="150" y="30"/>
                  </a:lnTo>
                  <a:lnTo>
                    <a:pt x="150" y="28"/>
                  </a:lnTo>
                  <a:lnTo>
                    <a:pt x="150" y="26"/>
                  </a:lnTo>
                  <a:lnTo>
                    <a:pt x="152" y="24"/>
                  </a:lnTo>
                  <a:lnTo>
                    <a:pt x="152" y="22"/>
                  </a:lnTo>
                  <a:lnTo>
                    <a:pt x="152" y="20"/>
                  </a:lnTo>
                  <a:lnTo>
                    <a:pt x="152" y="18"/>
                  </a:lnTo>
                  <a:lnTo>
                    <a:pt x="154" y="18"/>
                  </a:lnTo>
                  <a:lnTo>
                    <a:pt x="154" y="16"/>
                  </a:lnTo>
                  <a:lnTo>
                    <a:pt x="154" y="14"/>
                  </a:lnTo>
                  <a:lnTo>
                    <a:pt x="156" y="12"/>
                  </a:lnTo>
                  <a:lnTo>
                    <a:pt x="156" y="10"/>
                  </a:lnTo>
                  <a:lnTo>
                    <a:pt x="156" y="8"/>
                  </a:lnTo>
                  <a:lnTo>
                    <a:pt x="156" y="6"/>
                  </a:lnTo>
                  <a:lnTo>
                    <a:pt x="156" y="4"/>
                  </a:lnTo>
                  <a:lnTo>
                    <a:pt x="156" y="2"/>
                  </a:lnTo>
                  <a:lnTo>
                    <a:pt x="158" y="0"/>
                  </a:lnTo>
                  <a:lnTo>
                    <a:pt x="160" y="0"/>
                  </a:lnTo>
                  <a:lnTo>
                    <a:pt x="162" y="0"/>
                  </a:lnTo>
                  <a:lnTo>
                    <a:pt x="164" y="2"/>
                  </a:lnTo>
                  <a:lnTo>
                    <a:pt x="166" y="2"/>
                  </a:lnTo>
                  <a:lnTo>
                    <a:pt x="166" y="4"/>
                  </a:lnTo>
                  <a:lnTo>
                    <a:pt x="168" y="4"/>
                  </a:lnTo>
                  <a:lnTo>
                    <a:pt x="170" y="6"/>
                  </a:lnTo>
                  <a:lnTo>
                    <a:pt x="172" y="8"/>
                  </a:lnTo>
                  <a:lnTo>
                    <a:pt x="174" y="10"/>
                  </a:lnTo>
                  <a:lnTo>
                    <a:pt x="174" y="12"/>
                  </a:lnTo>
                  <a:lnTo>
                    <a:pt x="174" y="14"/>
                  </a:lnTo>
                  <a:lnTo>
                    <a:pt x="176" y="14"/>
                  </a:lnTo>
                  <a:lnTo>
                    <a:pt x="176" y="16"/>
                  </a:lnTo>
                  <a:lnTo>
                    <a:pt x="178" y="24"/>
                  </a:lnTo>
                  <a:lnTo>
                    <a:pt x="182" y="30"/>
                  </a:lnTo>
                  <a:lnTo>
                    <a:pt x="184" y="36"/>
                  </a:lnTo>
                  <a:lnTo>
                    <a:pt x="186" y="40"/>
                  </a:lnTo>
                  <a:lnTo>
                    <a:pt x="188" y="44"/>
                  </a:lnTo>
                  <a:lnTo>
                    <a:pt x="188" y="46"/>
                  </a:lnTo>
                  <a:lnTo>
                    <a:pt x="188" y="50"/>
                  </a:lnTo>
                  <a:lnTo>
                    <a:pt x="190" y="52"/>
                  </a:lnTo>
                  <a:lnTo>
                    <a:pt x="192" y="56"/>
                  </a:lnTo>
                  <a:lnTo>
                    <a:pt x="194" y="60"/>
                  </a:lnTo>
                  <a:lnTo>
                    <a:pt x="194" y="62"/>
                  </a:lnTo>
                  <a:lnTo>
                    <a:pt x="196" y="64"/>
                  </a:lnTo>
                  <a:lnTo>
                    <a:pt x="198" y="66"/>
                  </a:lnTo>
                  <a:lnTo>
                    <a:pt x="196" y="70"/>
                  </a:lnTo>
                  <a:lnTo>
                    <a:pt x="196" y="74"/>
                  </a:lnTo>
                  <a:lnTo>
                    <a:pt x="196" y="78"/>
                  </a:lnTo>
                  <a:lnTo>
                    <a:pt x="194" y="80"/>
                  </a:lnTo>
                  <a:lnTo>
                    <a:pt x="196" y="84"/>
                  </a:lnTo>
                  <a:lnTo>
                    <a:pt x="196" y="86"/>
                  </a:lnTo>
                  <a:lnTo>
                    <a:pt x="196" y="88"/>
                  </a:lnTo>
                  <a:lnTo>
                    <a:pt x="196" y="90"/>
                  </a:lnTo>
                  <a:lnTo>
                    <a:pt x="196" y="92"/>
                  </a:lnTo>
                  <a:lnTo>
                    <a:pt x="196" y="96"/>
                  </a:lnTo>
                  <a:lnTo>
                    <a:pt x="198" y="98"/>
                  </a:lnTo>
                  <a:lnTo>
                    <a:pt x="198" y="102"/>
                  </a:lnTo>
                  <a:lnTo>
                    <a:pt x="200" y="104"/>
                  </a:lnTo>
                  <a:lnTo>
                    <a:pt x="200" y="106"/>
                  </a:lnTo>
                  <a:lnTo>
                    <a:pt x="198" y="110"/>
                  </a:lnTo>
                  <a:lnTo>
                    <a:pt x="198" y="112"/>
                  </a:lnTo>
                  <a:lnTo>
                    <a:pt x="196" y="114"/>
                  </a:lnTo>
                  <a:lnTo>
                    <a:pt x="196" y="118"/>
                  </a:lnTo>
                  <a:lnTo>
                    <a:pt x="198" y="120"/>
                  </a:lnTo>
                  <a:lnTo>
                    <a:pt x="198" y="124"/>
                  </a:lnTo>
                  <a:lnTo>
                    <a:pt x="204" y="132"/>
                  </a:lnTo>
                  <a:lnTo>
                    <a:pt x="202" y="136"/>
                  </a:lnTo>
                  <a:lnTo>
                    <a:pt x="202" y="138"/>
                  </a:lnTo>
                  <a:lnTo>
                    <a:pt x="202" y="142"/>
                  </a:lnTo>
                  <a:lnTo>
                    <a:pt x="200" y="146"/>
                  </a:lnTo>
                  <a:lnTo>
                    <a:pt x="202" y="148"/>
                  </a:lnTo>
                  <a:lnTo>
                    <a:pt x="204" y="150"/>
                  </a:lnTo>
                  <a:lnTo>
                    <a:pt x="208" y="150"/>
                  </a:lnTo>
                  <a:lnTo>
                    <a:pt x="208" y="152"/>
                  </a:lnTo>
                  <a:lnTo>
                    <a:pt x="210" y="152"/>
                  </a:lnTo>
                  <a:lnTo>
                    <a:pt x="214" y="154"/>
                  </a:lnTo>
                  <a:lnTo>
                    <a:pt x="216" y="156"/>
                  </a:lnTo>
                  <a:lnTo>
                    <a:pt x="216" y="158"/>
                  </a:lnTo>
                  <a:lnTo>
                    <a:pt x="220" y="160"/>
                  </a:lnTo>
                  <a:lnTo>
                    <a:pt x="220" y="162"/>
                  </a:lnTo>
                  <a:lnTo>
                    <a:pt x="224" y="166"/>
                  </a:lnTo>
                  <a:lnTo>
                    <a:pt x="224" y="168"/>
                  </a:lnTo>
                  <a:lnTo>
                    <a:pt x="226" y="172"/>
                  </a:lnTo>
                  <a:lnTo>
                    <a:pt x="228" y="178"/>
                  </a:lnTo>
                  <a:lnTo>
                    <a:pt x="230" y="182"/>
                  </a:lnTo>
                  <a:lnTo>
                    <a:pt x="232" y="186"/>
                  </a:lnTo>
                  <a:lnTo>
                    <a:pt x="234" y="192"/>
                  </a:lnTo>
                  <a:lnTo>
                    <a:pt x="236" y="198"/>
                  </a:lnTo>
                  <a:lnTo>
                    <a:pt x="238" y="210"/>
                  </a:lnTo>
                  <a:lnTo>
                    <a:pt x="238" y="212"/>
                  </a:lnTo>
                  <a:lnTo>
                    <a:pt x="240" y="218"/>
                  </a:lnTo>
                  <a:lnTo>
                    <a:pt x="242" y="222"/>
                  </a:lnTo>
                  <a:lnTo>
                    <a:pt x="242" y="228"/>
                  </a:lnTo>
                  <a:lnTo>
                    <a:pt x="244" y="232"/>
                  </a:lnTo>
                  <a:lnTo>
                    <a:pt x="246" y="234"/>
                  </a:lnTo>
                  <a:lnTo>
                    <a:pt x="246" y="240"/>
                  </a:lnTo>
                  <a:lnTo>
                    <a:pt x="248" y="244"/>
                  </a:lnTo>
                  <a:lnTo>
                    <a:pt x="250" y="248"/>
                  </a:lnTo>
                  <a:lnTo>
                    <a:pt x="252" y="252"/>
                  </a:lnTo>
                  <a:lnTo>
                    <a:pt x="252" y="254"/>
                  </a:lnTo>
                  <a:lnTo>
                    <a:pt x="252" y="256"/>
                  </a:lnTo>
                  <a:lnTo>
                    <a:pt x="254" y="262"/>
                  </a:lnTo>
                  <a:lnTo>
                    <a:pt x="256" y="268"/>
                  </a:lnTo>
                  <a:lnTo>
                    <a:pt x="258" y="272"/>
                  </a:lnTo>
                  <a:lnTo>
                    <a:pt x="260" y="278"/>
                  </a:lnTo>
                  <a:lnTo>
                    <a:pt x="260" y="284"/>
                  </a:lnTo>
                  <a:lnTo>
                    <a:pt x="262" y="288"/>
                  </a:lnTo>
                  <a:lnTo>
                    <a:pt x="264" y="292"/>
                  </a:lnTo>
                  <a:lnTo>
                    <a:pt x="264" y="296"/>
                  </a:lnTo>
                  <a:lnTo>
                    <a:pt x="266" y="298"/>
                  </a:lnTo>
                  <a:lnTo>
                    <a:pt x="266" y="302"/>
                  </a:lnTo>
                  <a:lnTo>
                    <a:pt x="266" y="304"/>
                  </a:lnTo>
                  <a:lnTo>
                    <a:pt x="266" y="306"/>
                  </a:lnTo>
                  <a:lnTo>
                    <a:pt x="266" y="308"/>
                  </a:lnTo>
                  <a:lnTo>
                    <a:pt x="266" y="312"/>
                  </a:lnTo>
                  <a:lnTo>
                    <a:pt x="266" y="314"/>
                  </a:lnTo>
                  <a:lnTo>
                    <a:pt x="266" y="318"/>
                  </a:lnTo>
                  <a:lnTo>
                    <a:pt x="266" y="320"/>
                  </a:lnTo>
                  <a:lnTo>
                    <a:pt x="268" y="322"/>
                  </a:lnTo>
                  <a:lnTo>
                    <a:pt x="268" y="326"/>
                  </a:lnTo>
                  <a:lnTo>
                    <a:pt x="268" y="328"/>
                  </a:lnTo>
                  <a:lnTo>
                    <a:pt x="266" y="328"/>
                  </a:lnTo>
                  <a:lnTo>
                    <a:pt x="264" y="332"/>
                  </a:lnTo>
                  <a:lnTo>
                    <a:pt x="264" y="334"/>
                  </a:lnTo>
                  <a:lnTo>
                    <a:pt x="264" y="336"/>
                  </a:lnTo>
                  <a:lnTo>
                    <a:pt x="266" y="338"/>
                  </a:lnTo>
                  <a:lnTo>
                    <a:pt x="268" y="340"/>
                  </a:lnTo>
                  <a:lnTo>
                    <a:pt x="270" y="342"/>
                  </a:lnTo>
                  <a:lnTo>
                    <a:pt x="272" y="346"/>
                  </a:lnTo>
                  <a:lnTo>
                    <a:pt x="276" y="350"/>
                  </a:lnTo>
                  <a:lnTo>
                    <a:pt x="280" y="352"/>
                  </a:lnTo>
                  <a:lnTo>
                    <a:pt x="282" y="356"/>
                  </a:lnTo>
                  <a:lnTo>
                    <a:pt x="286" y="360"/>
                  </a:lnTo>
                  <a:lnTo>
                    <a:pt x="290" y="364"/>
                  </a:lnTo>
                  <a:lnTo>
                    <a:pt x="294" y="366"/>
                  </a:lnTo>
                  <a:lnTo>
                    <a:pt x="296" y="368"/>
                  </a:lnTo>
                  <a:lnTo>
                    <a:pt x="298" y="370"/>
                  </a:lnTo>
                  <a:lnTo>
                    <a:pt x="300" y="372"/>
                  </a:lnTo>
                  <a:lnTo>
                    <a:pt x="302" y="372"/>
                  </a:lnTo>
                  <a:lnTo>
                    <a:pt x="304" y="372"/>
                  </a:lnTo>
                  <a:lnTo>
                    <a:pt x="306" y="374"/>
                  </a:lnTo>
                  <a:lnTo>
                    <a:pt x="306" y="376"/>
                  </a:lnTo>
                  <a:lnTo>
                    <a:pt x="308" y="380"/>
                  </a:lnTo>
                  <a:lnTo>
                    <a:pt x="308" y="382"/>
                  </a:lnTo>
                  <a:lnTo>
                    <a:pt x="308" y="384"/>
                  </a:lnTo>
                  <a:lnTo>
                    <a:pt x="308" y="386"/>
                  </a:lnTo>
                  <a:lnTo>
                    <a:pt x="308" y="388"/>
                  </a:lnTo>
                  <a:lnTo>
                    <a:pt x="306" y="390"/>
                  </a:lnTo>
                  <a:lnTo>
                    <a:pt x="308" y="392"/>
                  </a:lnTo>
                  <a:lnTo>
                    <a:pt x="312" y="392"/>
                  </a:lnTo>
                  <a:lnTo>
                    <a:pt x="314" y="394"/>
                  </a:lnTo>
                  <a:lnTo>
                    <a:pt x="314" y="396"/>
                  </a:lnTo>
                  <a:lnTo>
                    <a:pt x="316" y="396"/>
                  </a:lnTo>
                  <a:lnTo>
                    <a:pt x="316" y="398"/>
                  </a:lnTo>
                  <a:lnTo>
                    <a:pt x="318" y="400"/>
                  </a:lnTo>
                  <a:lnTo>
                    <a:pt x="320" y="400"/>
                  </a:lnTo>
                  <a:lnTo>
                    <a:pt x="322" y="402"/>
                  </a:lnTo>
                  <a:lnTo>
                    <a:pt x="324" y="404"/>
                  </a:lnTo>
                  <a:lnTo>
                    <a:pt x="326" y="406"/>
                  </a:lnTo>
                  <a:lnTo>
                    <a:pt x="328" y="408"/>
                  </a:lnTo>
                  <a:lnTo>
                    <a:pt x="330" y="408"/>
                  </a:lnTo>
                  <a:lnTo>
                    <a:pt x="334" y="408"/>
                  </a:lnTo>
                  <a:lnTo>
                    <a:pt x="340" y="408"/>
                  </a:lnTo>
                  <a:lnTo>
                    <a:pt x="344" y="408"/>
                  </a:lnTo>
                  <a:lnTo>
                    <a:pt x="348" y="410"/>
                  </a:lnTo>
                  <a:lnTo>
                    <a:pt x="352" y="412"/>
                  </a:lnTo>
                  <a:lnTo>
                    <a:pt x="354" y="412"/>
                  </a:lnTo>
                  <a:lnTo>
                    <a:pt x="358" y="414"/>
                  </a:lnTo>
                  <a:lnTo>
                    <a:pt x="362" y="414"/>
                  </a:lnTo>
                  <a:lnTo>
                    <a:pt x="366" y="414"/>
                  </a:lnTo>
                  <a:lnTo>
                    <a:pt x="368" y="412"/>
                  </a:lnTo>
                  <a:lnTo>
                    <a:pt x="368" y="412"/>
                  </a:lnTo>
                  <a:lnTo>
                    <a:pt x="370" y="414"/>
                  </a:lnTo>
                  <a:lnTo>
                    <a:pt x="372" y="416"/>
                  </a:lnTo>
                  <a:lnTo>
                    <a:pt x="374" y="418"/>
                  </a:lnTo>
                  <a:lnTo>
                    <a:pt x="378" y="418"/>
                  </a:lnTo>
                  <a:lnTo>
                    <a:pt x="380" y="416"/>
                  </a:lnTo>
                  <a:lnTo>
                    <a:pt x="382" y="416"/>
                  </a:lnTo>
                  <a:lnTo>
                    <a:pt x="386" y="418"/>
                  </a:lnTo>
                  <a:lnTo>
                    <a:pt x="388" y="418"/>
                  </a:lnTo>
                  <a:lnTo>
                    <a:pt x="392" y="418"/>
                  </a:lnTo>
                  <a:lnTo>
                    <a:pt x="394" y="420"/>
                  </a:lnTo>
                  <a:lnTo>
                    <a:pt x="396" y="422"/>
                  </a:lnTo>
                  <a:lnTo>
                    <a:pt x="398" y="424"/>
                  </a:lnTo>
                  <a:lnTo>
                    <a:pt x="400" y="426"/>
                  </a:lnTo>
                  <a:lnTo>
                    <a:pt x="402" y="428"/>
                  </a:lnTo>
                  <a:lnTo>
                    <a:pt x="406" y="430"/>
                  </a:lnTo>
                  <a:lnTo>
                    <a:pt x="408" y="430"/>
                  </a:lnTo>
                  <a:lnTo>
                    <a:pt x="412" y="432"/>
                  </a:lnTo>
                  <a:lnTo>
                    <a:pt x="416" y="434"/>
                  </a:lnTo>
                  <a:lnTo>
                    <a:pt x="416" y="434"/>
                  </a:lnTo>
                  <a:lnTo>
                    <a:pt x="422" y="434"/>
                  </a:lnTo>
                  <a:lnTo>
                    <a:pt x="424" y="436"/>
                  </a:lnTo>
                  <a:lnTo>
                    <a:pt x="428" y="438"/>
                  </a:lnTo>
                  <a:lnTo>
                    <a:pt x="430" y="440"/>
                  </a:lnTo>
                  <a:lnTo>
                    <a:pt x="432" y="442"/>
                  </a:lnTo>
                  <a:lnTo>
                    <a:pt x="436" y="446"/>
                  </a:lnTo>
                  <a:lnTo>
                    <a:pt x="438" y="448"/>
                  </a:lnTo>
                  <a:lnTo>
                    <a:pt x="442" y="448"/>
                  </a:lnTo>
                  <a:lnTo>
                    <a:pt x="446" y="452"/>
                  </a:lnTo>
                  <a:lnTo>
                    <a:pt x="448" y="454"/>
                  </a:lnTo>
                  <a:lnTo>
                    <a:pt x="452" y="454"/>
                  </a:lnTo>
                  <a:lnTo>
                    <a:pt x="454" y="454"/>
                  </a:lnTo>
                  <a:lnTo>
                    <a:pt x="456" y="454"/>
                  </a:lnTo>
                  <a:lnTo>
                    <a:pt x="452" y="458"/>
                  </a:lnTo>
                  <a:lnTo>
                    <a:pt x="450" y="458"/>
                  </a:lnTo>
                  <a:lnTo>
                    <a:pt x="450" y="460"/>
                  </a:lnTo>
                  <a:lnTo>
                    <a:pt x="450" y="462"/>
                  </a:lnTo>
                  <a:lnTo>
                    <a:pt x="448" y="462"/>
                  </a:lnTo>
                  <a:lnTo>
                    <a:pt x="448" y="464"/>
                  </a:lnTo>
                  <a:lnTo>
                    <a:pt x="448" y="466"/>
                  </a:lnTo>
                  <a:lnTo>
                    <a:pt x="450" y="466"/>
                  </a:lnTo>
                  <a:lnTo>
                    <a:pt x="450" y="468"/>
                  </a:lnTo>
                  <a:lnTo>
                    <a:pt x="452" y="468"/>
                  </a:lnTo>
                  <a:lnTo>
                    <a:pt x="452" y="470"/>
                  </a:lnTo>
                  <a:lnTo>
                    <a:pt x="454" y="470"/>
                  </a:lnTo>
                  <a:lnTo>
                    <a:pt x="454" y="472"/>
                  </a:lnTo>
                  <a:lnTo>
                    <a:pt x="452" y="472"/>
                  </a:lnTo>
                  <a:lnTo>
                    <a:pt x="450" y="472"/>
                  </a:lnTo>
                  <a:lnTo>
                    <a:pt x="450" y="474"/>
                  </a:lnTo>
                  <a:lnTo>
                    <a:pt x="450" y="476"/>
                  </a:lnTo>
                  <a:lnTo>
                    <a:pt x="450" y="478"/>
                  </a:lnTo>
                  <a:lnTo>
                    <a:pt x="452" y="478"/>
                  </a:lnTo>
                  <a:lnTo>
                    <a:pt x="452" y="480"/>
                  </a:lnTo>
                  <a:lnTo>
                    <a:pt x="454" y="480"/>
                  </a:lnTo>
                  <a:lnTo>
                    <a:pt x="452" y="480"/>
                  </a:lnTo>
                  <a:lnTo>
                    <a:pt x="452" y="482"/>
                  </a:lnTo>
                  <a:lnTo>
                    <a:pt x="450" y="482"/>
                  </a:lnTo>
                  <a:lnTo>
                    <a:pt x="450" y="484"/>
                  </a:lnTo>
                  <a:lnTo>
                    <a:pt x="450" y="486"/>
                  </a:lnTo>
                  <a:lnTo>
                    <a:pt x="450" y="488"/>
                  </a:lnTo>
                  <a:lnTo>
                    <a:pt x="452" y="488"/>
                  </a:lnTo>
                  <a:lnTo>
                    <a:pt x="450" y="488"/>
                  </a:lnTo>
                  <a:lnTo>
                    <a:pt x="450" y="490"/>
                  </a:lnTo>
                  <a:lnTo>
                    <a:pt x="450" y="492"/>
                  </a:lnTo>
                  <a:lnTo>
                    <a:pt x="452" y="492"/>
                  </a:lnTo>
                  <a:lnTo>
                    <a:pt x="452" y="494"/>
                  </a:lnTo>
                  <a:lnTo>
                    <a:pt x="450" y="494"/>
                  </a:lnTo>
                  <a:lnTo>
                    <a:pt x="450" y="496"/>
                  </a:lnTo>
                  <a:lnTo>
                    <a:pt x="450" y="496"/>
                  </a:lnTo>
                  <a:lnTo>
                    <a:pt x="448" y="496"/>
                  </a:lnTo>
                  <a:lnTo>
                    <a:pt x="448" y="498"/>
                  </a:lnTo>
                  <a:lnTo>
                    <a:pt x="448" y="500"/>
                  </a:lnTo>
                  <a:lnTo>
                    <a:pt x="448" y="502"/>
                  </a:lnTo>
                  <a:lnTo>
                    <a:pt x="448" y="504"/>
                  </a:lnTo>
                  <a:lnTo>
                    <a:pt x="446" y="504"/>
                  </a:lnTo>
                  <a:lnTo>
                    <a:pt x="446" y="506"/>
                  </a:lnTo>
                  <a:lnTo>
                    <a:pt x="446" y="508"/>
                  </a:lnTo>
                  <a:lnTo>
                    <a:pt x="444" y="508"/>
                  </a:lnTo>
                  <a:lnTo>
                    <a:pt x="444" y="510"/>
                  </a:lnTo>
                  <a:lnTo>
                    <a:pt x="444" y="512"/>
                  </a:lnTo>
                  <a:lnTo>
                    <a:pt x="446" y="512"/>
                  </a:lnTo>
                  <a:lnTo>
                    <a:pt x="446" y="514"/>
                  </a:lnTo>
                  <a:lnTo>
                    <a:pt x="444" y="514"/>
                  </a:lnTo>
                  <a:lnTo>
                    <a:pt x="442" y="514"/>
                  </a:lnTo>
                  <a:lnTo>
                    <a:pt x="442" y="516"/>
                  </a:lnTo>
                  <a:lnTo>
                    <a:pt x="442" y="518"/>
                  </a:lnTo>
                  <a:lnTo>
                    <a:pt x="442" y="520"/>
                  </a:lnTo>
                  <a:lnTo>
                    <a:pt x="440" y="520"/>
                  </a:lnTo>
                  <a:lnTo>
                    <a:pt x="440" y="522"/>
                  </a:lnTo>
                  <a:lnTo>
                    <a:pt x="438" y="522"/>
                  </a:lnTo>
                  <a:lnTo>
                    <a:pt x="438" y="524"/>
                  </a:lnTo>
                  <a:lnTo>
                    <a:pt x="436" y="524"/>
                  </a:lnTo>
                  <a:lnTo>
                    <a:pt x="436" y="526"/>
                  </a:lnTo>
                  <a:lnTo>
                    <a:pt x="438" y="526"/>
                  </a:lnTo>
                  <a:lnTo>
                    <a:pt x="436" y="526"/>
                  </a:lnTo>
                  <a:lnTo>
                    <a:pt x="434" y="528"/>
                  </a:lnTo>
                  <a:lnTo>
                    <a:pt x="432" y="530"/>
                  </a:lnTo>
                  <a:lnTo>
                    <a:pt x="430" y="530"/>
                  </a:lnTo>
                  <a:lnTo>
                    <a:pt x="430" y="532"/>
                  </a:lnTo>
                  <a:lnTo>
                    <a:pt x="430" y="534"/>
                  </a:lnTo>
                  <a:lnTo>
                    <a:pt x="428" y="534"/>
                  </a:lnTo>
                  <a:lnTo>
                    <a:pt x="428" y="536"/>
                  </a:lnTo>
                  <a:lnTo>
                    <a:pt x="426" y="536"/>
                  </a:lnTo>
                  <a:lnTo>
                    <a:pt x="426" y="538"/>
                  </a:lnTo>
                  <a:lnTo>
                    <a:pt x="424" y="540"/>
                  </a:lnTo>
                  <a:lnTo>
                    <a:pt x="424" y="542"/>
                  </a:lnTo>
                  <a:lnTo>
                    <a:pt x="422" y="542"/>
                  </a:lnTo>
                  <a:lnTo>
                    <a:pt x="422" y="544"/>
                  </a:lnTo>
                  <a:lnTo>
                    <a:pt x="422" y="544"/>
                  </a:lnTo>
                  <a:lnTo>
                    <a:pt x="424" y="544"/>
                  </a:lnTo>
                  <a:lnTo>
                    <a:pt x="424" y="546"/>
                  </a:lnTo>
                  <a:lnTo>
                    <a:pt x="424" y="548"/>
                  </a:lnTo>
                  <a:lnTo>
                    <a:pt x="422" y="548"/>
                  </a:lnTo>
                  <a:lnTo>
                    <a:pt x="422" y="550"/>
                  </a:lnTo>
                  <a:lnTo>
                    <a:pt x="422" y="552"/>
                  </a:lnTo>
                  <a:lnTo>
                    <a:pt x="420" y="552"/>
                  </a:lnTo>
                  <a:lnTo>
                    <a:pt x="418" y="552"/>
                  </a:lnTo>
                  <a:lnTo>
                    <a:pt x="418" y="554"/>
                  </a:lnTo>
                  <a:lnTo>
                    <a:pt x="418" y="556"/>
                  </a:lnTo>
                  <a:lnTo>
                    <a:pt x="416" y="556"/>
                  </a:lnTo>
                  <a:lnTo>
                    <a:pt x="416" y="558"/>
                  </a:lnTo>
                  <a:lnTo>
                    <a:pt x="416" y="560"/>
                  </a:lnTo>
                  <a:lnTo>
                    <a:pt x="416" y="562"/>
                  </a:lnTo>
                  <a:lnTo>
                    <a:pt x="416" y="564"/>
                  </a:lnTo>
                  <a:lnTo>
                    <a:pt x="416" y="566"/>
                  </a:lnTo>
                  <a:lnTo>
                    <a:pt x="416" y="568"/>
                  </a:lnTo>
                  <a:lnTo>
                    <a:pt x="418" y="568"/>
                  </a:lnTo>
                  <a:lnTo>
                    <a:pt x="418" y="570"/>
                  </a:lnTo>
                  <a:lnTo>
                    <a:pt x="416" y="570"/>
                  </a:lnTo>
                  <a:lnTo>
                    <a:pt x="416" y="572"/>
                  </a:lnTo>
                  <a:lnTo>
                    <a:pt x="418" y="572"/>
                  </a:lnTo>
                  <a:lnTo>
                    <a:pt x="418" y="574"/>
                  </a:lnTo>
                  <a:lnTo>
                    <a:pt x="416" y="574"/>
                  </a:lnTo>
                  <a:lnTo>
                    <a:pt x="416" y="574"/>
                  </a:lnTo>
                  <a:lnTo>
                    <a:pt x="416" y="576"/>
                  </a:lnTo>
                  <a:lnTo>
                    <a:pt x="416" y="578"/>
                  </a:lnTo>
                  <a:lnTo>
                    <a:pt x="414" y="578"/>
                  </a:lnTo>
                  <a:lnTo>
                    <a:pt x="414" y="581"/>
                  </a:lnTo>
                  <a:lnTo>
                    <a:pt x="416" y="581"/>
                  </a:lnTo>
                  <a:lnTo>
                    <a:pt x="416" y="583"/>
                  </a:lnTo>
                  <a:lnTo>
                    <a:pt x="416" y="585"/>
                  </a:lnTo>
                  <a:lnTo>
                    <a:pt x="414" y="585"/>
                  </a:lnTo>
                  <a:lnTo>
                    <a:pt x="412" y="587"/>
                  </a:lnTo>
                  <a:lnTo>
                    <a:pt x="412" y="589"/>
                  </a:lnTo>
                  <a:lnTo>
                    <a:pt x="412" y="591"/>
                  </a:lnTo>
                  <a:lnTo>
                    <a:pt x="410" y="591"/>
                  </a:lnTo>
                  <a:lnTo>
                    <a:pt x="410" y="593"/>
                  </a:lnTo>
                  <a:lnTo>
                    <a:pt x="410" y="593"/>
                  </a:lnTo>
                  <a:lnTo>
                    <a:pt x="410" y="595"/>
                  </a:lnTo>
                  <a:lnTo>
                    <a:pt x="410" y="597"/>
                  </a:lnTo>
                  <a:lnTo>
                    <a:pt x="410" y="599"/>
                  </a:lnTo>
                  <a:lnTo>
                    <a:pt x="408" y="599"/>
                  </a:lnTo>
                  <a:lnTo>
                    <a:pt x="410" y="599"/>
                  </a:lnTo>
                  <a:lnTo>
                    <a:pt x="412" y="599"/>
                  </a:lnTo>
                  <a:lnTo>
                    <a:pt x="412" y="601"/>
                  </a:lnTo>
                  <a:lnTo>
                    <a:pt x="410" y="601"/>
                  </a:lnTo>
                  <a:lnTo>
                    <a:pt x="412" y="601"/>
                  </a:lnTo>
                  <a:lnTo>
                    <a:pt x="412" y="603"/>
                  </a:lnTo>
                  <a:lnTo>
                    <a:pt x="414" y="603"/>
                  </a:lnTo>
                  <a:lnTo>
                    <a:pt x="412" y="603"/>
                  </a:lnTo>
                  <a:lnTo>
                    <a:pt x="412" y="605"/>
                  </a:lnTo>
                  <a:lnTo>
                    <a:pt x="414" y="605"/>
                  </a:lnTo>
                  <a:lnTo>
                    <a:pt x="414" y="607"/>
                  </a:lnTo>
                  <a:lnTo>
                    <a:pt x="414" y="609"/>
                  </a:lnTo>
                  <a:lnTo>
                    <a:pt x="414" y="611"/>
                  </a:lnTo>
                  <a:lnTo>
                    <a:pt x="412" y="611"/>
                  </a:lnTo>
                  <a:lnTo>
                    <a:pt x="410" y="611"/>
                  </a:lnTo>
                  <a:lnTo>
                    <a:pt x="408" y="611"/>
                  </a:lnTo>
                  <a:lnTo>
                    <a:pt x="406" y="611"/>
                  </a:lnTo>
                  <a:lnTo>
                    <a:pt x="404" y="613"/>
                  </a:lnTo>
                  <a:lnTo>
                    <a:pt x="402" y="613"/>
                  </a:lnTo>
                  <a:lnTo>
                    <a:pt x="400" y="613"/>
                  </a:lnTo>
                  <a:lnTo>
                    <a:pt x="400" y="615"/>
                  </a:lnTo>
                  <a:lnTo>
                    <a:pt x="398" y="615"/>
                  </a:lnTo>
                  <a:lnTo>
                    <a:pt x="396" y="615"/>
                  </a:lnTo>
                  <a:lnTo>
                    <a:pt x="394" y="617"/>
                  </a:lnTo>
                  <a:lnTo>
                    <a:pt x="392" y="617"/>
                  </a:lnTo>
                  <a:lnTo>
                    <a:pt x="390" y="617"/>
                  </a:lnTo>
                  <a:lnTo>
                    <a:pt x="390" y="619"/>
                  </a:lnTo>
                  <a:lnTo>
                    <a:pt x="388" y="619"/>
                  </a:lnTo>
                  <a:lnTo>
                    <a:pt x="386" y="619"/>
                  </a:lnTo>
                  <a:lnTo>
                    <a:pt x="384" y="619"/>
                  </a:lnTo>
                  <a:lnTo>
                    <a:pt x="384" y="621"/>
                  </a:lnTo>
                  <a:lnTo>
                    <a:pt x="382" y="621"/>
                  </a:lnTo>
                  <a:lnTo>
                    <a:pt x="382" y="623"/>
                  </a:lnTo>
                  <a:lnTo>
                    <a:pt x="380" y="623"/>
                  </a:lnTo>
                  <a:lnTo>
                    <a:pt x="378" y="623"/>
                  </a:lnTo>
                  <a:lnTo>
                    <a:pt x="378" y="625"/>
                  </a:lnTo>
                  <a:lnTo>
                    <a:pt x="376" y="625"/>
                  </a:lnTo>
                  <a:lnTo>
                    <a:pt x="376" y="627"/>
                  </a:lnTo>
                  <a:lnTo>
                    <a:pt x="374" y="627"/>
                  </a:lnTo>
                  <a:lnTo>
                    <a:pt x="374" y="629"/>
                  </a:lnTo>
                  <a:lnTo>
                    <a:pt x="374" y="631"/>
                  </a:lnTo>
                  <a:lnTo>
                    <a:pt x="372" y="631"/>
                  </a:lnTo>
                  <a:lnTo>
                    <a:pt x="370" y="631"/>
                  </a:lnTo>
                  <a:lnTo>
                    <a:pt x="368" y="631"/>
                  </a:lnTo>
                  <a:lnTo>
                    <a:pt x="368" y="631"/>
                  </a:lnTo>
                  <a:lnTo>
                    <a:pt x="366" y="629"/>
                  </a:lnTo>
                  <a:lnTo>
                    <a:pt x="364" y="629"/>
                  </a:lnTo>
                  <a:lnTo>
                    <a:pt x="364" y="627"/>
                  </a:lnTo>
                  <a:lnTo>
                    <a:pt x="360" y="625"/>
                  </a:lnTo>
                  <a:lnTo>
                    <a:pt x="358" y="625"/>
                  </a:lnTo>
                  <a:lnTo>
                    <a:pt x="356" y="625"/>
                  </a:lnTo>
                  <a:lnTo>
                    <a:pt x="354" y="625"/>
                  </a:lnTo>
                  <a:lnTo>
                    <a:pt x="352" y="625"/>
                  </a:lnTo>
                  <a:lnTo>
                    <a:pt x="350" y="627"/>
                  </a:lnTo>
                  <a:lnTo>
                    <a:pt x="344" y="627"/>
                  </a:lnTo>
                  <a:lnTo>
                    <a:pt x="342" y="629"/>
                  </a:lnTo>
                  <a:lnTo>
                    <a:pt x="328" y="639"/>
                  </a:lnTo>
                  <a:lnTo>
                    <a:pt x="320" y="643"/>
                  </a:lnTo>
                  <a:lnTo>
                    <a:pt x="320" y="645"/>
                  </a:lnTo>
                  <a:lnTo>
                    <a:pt x="318" y="645"/>
                  </a:lnTo>
                  <a:lnTo>
                    <a:pt x="318" y="647"/>
                  </a:lnTo>
                  <a:lnTo>
                    <a:pt x="316" y="647"/>
                  </a:lnTo>
                  <a:lnTo>
                    <a:pt x="316" y="649"/>
                  </a:lnTo>
                  <a:lnTo>
                    <a:pt x="314" y="649"/>
                  </a:lnTo>
                  <a:lnTo>
                    <a:pt x="314" y="651"/>
                  </a:lnTo>
                  <a:lnTo>
                    <a:pt x="312" y="651"/>
                  </a:lnTo>
                  <a:lnTo>
                    <a:pt x="312" y="653"/>
                  </a:lnTo>
                  <a:lnTo>
                    <a:pt x="310" y="653"/>
                  </a:lnTo>
                  <a:lnTo>
                    <a:pt x="308" y="655"/>
                  </a:lnTo>
                  <a:lnTo>
                    <a:pt x="306" y="655"/>
                  </a:lnTo>
                  <a:lnTo>
                    <a:pt x="306" y="657"/>
                  </a:lnTo>
                  <a:lnTo>
                    <a:pt x="304" y="657"/>
                  </a:lnTo>
                  <a:lnTo>
                    <a:pt x="304" y="659"/>
                  </a:lnTo>
                  <a:lnTo>
                    <a:pt x="302" y="659"/>
                  </a:lnTo>
                  <a:lnTo>
                    <a:pt x="302" y="661"/>
                  </a:lnTo>
                  <a:lnTo>
                    <a:pt x="300" y="663"/>
                  </a:lnTo>
                  <a:lnTo>
                    <a:pt x="296" y="665"/>
                  </a:lnTo>
                  <a:lnTo>
                    <a:pt x="294" y="667"/>
                  </a:lnTo>
                  <a:lnTo>
                    <a:pt x="292" y="669"/>
                  </a:lnTo>
                  <a:lnTo>
                    <a:pt x="288" y="671"/>
                  </a:lnTo>
                  <a:lnTo>
                    <a:pt x="286" y="673"/>
                  </a:lnTo>
                  <a:lnTo>
                    <a:pt x="282" y="677"/>
                  </a:lnTo>
                  <a:lnTo>
                    <a:pt x="280" y="677"/>
                  </a:lnTo>
                  <a:lnTo>
                    <a:pt x="278" y="679"/>
                  </a:lnTo>
                  <a:lnTo>
                    <a:pt x="278" y="681"/>
                  </a:lnTo>
                  <a:lnTo>
                    <a:pt x="276" y="681"/>
                  </a:lnTo>
                  <a:lnTo>
                    <a:pt x="276" y="683"/>
                  </a:lnTo>
                  <a:lnTo>
                    <a:pt x="274" y="683"/>
                  </a:lnTo>
                  <a:lnTo>
                    <a:pt x="272" y="685"/>
                  </a:lnTo>
                  <a:lnTo>
                    <a:pt x="272" y="687"/>
                  </a:lnTo>
                  <a:lnTo>
                    <a:pt x="270" y="687"/>
                  </a:lnTo>
                  <a:lnTo>
                    <a:pt x="270" y="689"/>
                  </a:lnTo>
                  <a:lnTo>
                    <a:pt x="268" y="689"/>
                  </a:lnTo>
                  <a:lnTo>
                    <a:pt x="266" y="689"/>
                  </a:lnTo>
                  <a:lnTo>
                    <a:pt x="264" y="691"/>
                  </a:lnTo>
                  <a:lnTo>
                    <a:pt x="262" y="693"/>
                  </a:lnTo>
                  <a:lnTo>
                    <a:pt x="260" y="693"/>
                  </a:lnTo>
                  <a:lnTo>
                    <a:pt x="260" y="695"/>
                  </a:lnTo>
                  <a:lnTo>
                    <a:pt x="258" y="695"/>
                  </a:lnTo>
                  <a:lnTo>
                    <a:pt x="256" y="697"/>
                  </a:lnTo>
                  <a:lnTo>
                    <a:pt x="254" y="697"/>
                  </a:lnTo>
                  <a:lnTo>
                    <a:pt x="254" y="699"/>
                  </a:lnTo>
                  <a:lnTo>
                    <a:pt x="252" y="699"/>
                  </a:lnTo>
                  <a:lnTo>
                    <a:pt x="250" y="699"/>
                  </a:lnTo>
                  <a:lnTo>
                    <a:pt x="248" y="701"/>
                  </a:lnTo>
                  <a:lnTo>
                    <a:pt x="246" y="701"/>
                  </a:lnTo>
                  <a:lnTo>
                    <a:pt x="244" y="701"/>
                  </a:lnTo>
                  <a:lnTo>
                    <a:pt x="242" y="701"/>
                  </a:lnTo>
                  <a:lnTo>
                    <a:pt x="240" y="699"/>
                  </a:lnTo>
                  <a:lnTo>
                    <a:pt x="238" y="699"/>
                  </a:lnTo>
                  <a:lnTo>
                    <a:pt x="236" y="697"/>
                  </a:lnTo>
                  <a:lnTo>
                    <a:pt x="234" y="697"/>
                  </a:lnTo>
                  <a:lnTo>
                    <a:pt x="232" y="697"/>
                  </a:lnTo>
                  <a:lnTo>
                    <a:pt x="232" y="695"/>
                  </a:lnTo>
                  <a:lnTo>
                    <a:pt x="230" y="695"/>
                  </a:lnTo>
                  <a:lnTo>
                    <a:pt x="228" y="695"/>
                  </a:lnTo>
                  <a:lnTo>
                    <a:pt x="228" y="693"/>
                  </a:lnTo>
                  <a:lnTo>
                    <a:pt x="226" y="693"/>
                  </a:lnTo>
                  <a:lnTo>
                    <a:pt x="224" y="693"/>
                  </a:lnTo>
                  <a:lnTo>
                    <a:pt x="224" y="691"/>
                  </a:lnTo>
                  <a:lnTo>
                    <a:pt x="224" y="691"/>
                  </a:lnTo>
                  <a:lnTo>
                    <a:pt x="222" y="691"/>
                  </a:lnTo>
                  <a:lnTo>
                    <a:pt x="220" y="689"/>
                  </a:lnTo>
                  <a:lnTo>
                    <a:pt x="218" y="689"/>
                  </a:lnTo>
                  <a:lnTo>
                    <a:pt x="216" y="689"/>
                  </a:lnTo>
                  <a:lnTo>
                    <a:pt x="216" y="689"/>
                  </a:lnTo>
                  <a:lnTo>
                    <a:pt x="214" y="689"/>
                  </a:lnTo>
                  <a:lnTo>
                    <a:pt x="212" y="689"/>
                  </a:lnTo>
                  <a:lnTo>
                    <a:pt x="210" y="687"/>
                  </a:lnTo>
                  <a:lnTo>
                    <a:pt x="208" y="687"/>
                  </a:lnTo>
                  <a:lnTo>
                    <a:pt x="206" y="685"/>
                  </a:lnTo>
                  <a:lnTo>
                    <a:pt x="204" y="685"/>
                  </a:lnTo>
                  <a:lnTo>
                    <a:pt x="202" y="683"/>
                  </a:lnTo>
                  <a:lnTo>
                    <a:pt x="200" y="683"/>
                  </a:lnTo>
                  <a:lnTo>
                    <a:pt x="198" y="681"/>
                  </a:lnTo>
                  <a:lnTo>
                    <a:pt x="196" y="681"/>
                  </a:lnTo>
                  <a:lnTo>
                    <a:pt x="194" y="679"/>
                  </a:lnTo>
                  <a:lnTo>
                    <a:pt x="192" y="679"/>
                  </a:lnTo>
                  <a:lnTo>
                    <a:pt x="190" y="679"/>
                  </a:lnTo>
                  <a:lnTo>
                    <a:pt x="190" y="677"/>
                  </a:lnTo>
                  <a:lnTo>
                    <a:pt x="188" y="677"/>
                  </a:lnTo>
                  <a:lnTo>
                    <a:pt x="186" y="677"/>
                  </a:lnTo>
                  <a:lnTo>
                    <a:pt x="184" y="675"/>
                  </a:lnTo>
                  <a:lnTo>
                    <a:pt x="182" y="675"/>
                  </a:lnTo>
                  <a:lnTo>
                    <a:pt x="180" y="673"/>
                  </a:lnTo>
                  <a:lnTo>
                    <a:pt x="178" y="673"/>
                  </a:lnTo>
                  <a:lnTo>
                    <a:pt x="176" y="671"/>
                  </a:lnTo>
                  <a:lnTo>
                    <a:pt x="174" y="671"/>
                  </a:lnTo>
                  <a:lnTo>
                    <a:pt x="174" y="669"/>
                  </a:lnTo>
                  <a:lnTo>
                    <a:pt x="172" y="669"/>
                  </a:lnTo>
                  <a:lnTo>
                    <a:pt x="170" y="667"/>
                  </a:lnTo>
                  <a:lnTo>
                    <a:pt x="168" y="667"/>
                  </a:lnTo>
                  <a:lnTo>
                    <a:pt x="168" y="665"/>
                  </a:lnTo>
                  <a:lnTo>
                    <a:pt x="166" y="667"/>
                  </a:lnTo>
                  <a:lnTo>
                    <a:pt x="164" y="667"/>
                  </a:lnTo>
                  <a:lnTo>
                    <a:pt x="160" y="669"/>
                  </a:lnTo>
                  <a:lnTo>
                    <a:pt x="156" y="673"/>
                  </a:lnTo>
                  <a:lnTo>
                    <a:pt x="154" y="673"/>
                  </a:lnTo>
                  <a:lnTo>
                    <a:pt x="152" y="673"/>
                  </a:lnTo>
                  <a:lnTo>
                    <a:pt x="152" y="671"/>
                  </a:lnTo>
                  <a:lnTo>
                    <a:pt x="144" y="673"/>
                  </a:lnTo>
                  <a:lnTo>
                    <a:pt x="136" y="673"/>
                  </a:lnTo>
                  <a:lnTo>
                    <a:pt x="136" y="681"/>
                  </a:lnTo>
                  <a:lnTo>
                    <a:pt x="134" y="681"/>
                  </a:lnTo>
                  <a:lnTo>
                    <a:pt x="134" y="679"/>
                  </a:lnTo>
                  <a:lnTo>
                    <a:pt x="132" y="679"/>
                  </a:lnTo>
                  <a:lnTo>
                    <a:pt x="132" y="677"/>
                  </a:lnTo>
                  <a:lnTo>
                    <a:pt x="130" y="677"/>
                  </a:lnTo>
                  <a:lnTo>
                    <a:pt x="130" y="675"/>
                  </a:lnTo>
                  <a:lnTo>
                    <a:pt x="128" y="675"/>
                  </a:lnTo>
                  <a:lnTo>
                    <a:pt x="126" y="675"/>
                  </a:lnTo>
                  <a:lnTo>
                    <a:pt x="124" y="673"/>
                  </a:lnTo>
                  <a:lnTo>
                    <a:pt x="122" y="673"/>
                  </a:lnTo>
                  <a:lnTo>
                    <a:pt x="122" y="671"/>
                  </a:lnTo>
                  <a:lnTo>
                    <a:pt x="120" y="671"/>
                  </a:lnTo>
                  <a:lnTo>
                    <a:pt x="120" y="669"/>
                  </a:lnTo>
                  <a:lnTo>
                    <a:pt x="118" y="669"/>
                  </a:lnTo>
                  <a:lnTo>
                    <a:pt x="118" y="667"/>
                  </a:lnTo>
                  <a:lnTo>
                    <a:pt x="116" y="667"/>
                  </a:lnTo>
                  <a:lnTo>
                    <a:pt x="116" y="665"/>
                  </a:lnTo>
                  <a:lnTo>
                    <a:pt x="114" y="665"/>
                  </a:lnTo>
                  <a:lnTo>
                    <a:pt x="114" y="663"/>
                  </a:lnTo>
                  <a:lnTo>
                    <a:pt x="118" y="659"/>
                  </a:lnTo>
                  <a:lnTo>
                    <a:pt x="110" y="651"/>
                  </a:lnTo>
                  <a:lnTo>
                    <a:pt x="106" y="643"/>
                  </a:lnTo>
                  <a:lnTo>
                    <a:pt x="104" y="641"/>
                  </a:lnTo>
                  <a:lnTo>
                    <a:pt x="98" y="641"/>
                  </a:lnTo>
                  <a:lnTo>
                    <a:pt x="94" y="641"/>
                  </a:lnTo>
                  <a:lnTo>
                    <a:pt x="90" y="641"/>
                  </a:lnTo>
                  <a:lnTo>
                    <a:pt x="84" y="643"/>
                  </a:lnTo>
                  <a:lnTo>
                    <a:pt x="78" y="643"/>
                  </a:lnTo>
                  <a:lnTo>
                    <a:pt x="72" y="641"/>
                  </a:lnTo>
                  <a:lnTo>
                    <a:pt x="54" y="641"/>
                  </a:lnTo>
                  <a:lnTo>
                    <a:pt x="56" y="629"/>
                  </a:lnTo>
                  <a:lnTo>
                    <a:pt x="18" y="639"/>
                  </a:lnTo>
                  <a:lnTo>
                    <a:pt x="20" y="637"/>
                  </a:lnTo>
                  <a:lnTo>
                    <a:pt x="20" y="635"/>
                  </a:lnTo>
                  <a:lnTo>
                    <a:pt x="22" y="635"/>
                  </a:lnTo>
                  <a:lnTo>
                    <a:pt x="22" y="633"/>
                  </a:lnTo>
                  <a:lnTo>
                    <a:pt x="22" y="631"/>
                  </a:lnTo>
                  <a:lnTo>
                    <a:pt x="22" y="629"/>
                  </a:lnTo>
                  <a:lnTo>
                    <a:pt x="20" y="627"/>
                  </a:lnTo>
                  <a:lnTo>
                    <a:pt x="20" y="625"/>
                  </a:lnTo>
                  <a:lnTo>
                    <a:pt x="22" y="623"/>
                  </a:lnTo>
                  <a:lnTo>
                    <a:pt x="22" y="621"/>
                  </a:lnTo>
                  <a:lnTo>
                    <a:pt x="22" y="619"/>
                  </a:lnTo>
                  <a:lnTo>
                    <a:pt x="22" y="617"/>
                  </a:lnTo>
                  <a:lnTo>
                    <a:pt x="20" y="617"/>
                  </a:lnTo>
                  <a:lnTo>
                    <a:pt x="20" y="615"/>
                  </a:lnTo>
                  <a:lnTo>
                    <a:pt x="18" y="615"/>
                  </a:lnTo>
                  <a:lnTo>
                    <a:pt x="18" y="613"/>
                  </a:lnTo>
                  <a:lnTo>
                    <a:pt x="16" y="611"/>
                  </a:lnTo>
                  <a:lnTo>
                    <a:pt x="14" y="609"/>
                  </a:lnTo>
                  <a:lnTo>
                    <a:pt x="12" y="607"/>
                  </a:lnTo>
                  <a:lnTo>
                    <a:pt x="12" y="605"/>
                  </a:lnTo>
                  <a:lnTo>
                    <a:pt x="10" y="603"/>
                  </a:lnTo>
                  <a:lnTo>
                    <a:pt x="8" y="601"/>
                  </a:lnTo>
                  <a:lnTo>
                    <a:pt x="8" y="599"/>
                  </a:lnTo>
                  <a:lnTo>
                    <a:pt x="6" y="599"/>
                  </a:lnTo>
                  <a:lnTo>
                    <a:pt x="6" y="597"/>
                  </a:lnTo>
                  <a:lnTo>
                    <a:pt x="4" y="595"/>
                  </a:lnTo>
                  <a:lnTo>
                    <a:pt x="2" y="593"/>
                  </a:lnTo>
                  <a:lnTo>
                    <a:pt x="4" y="593"/>
                  </a:lnTo>
                  <a:lnTo>
                    <a:pt x="6" y="591"/>
                  </a:lnTo>
                  <a:lnTo>
                    <a:pt x="8" y="591"/>
                  </a:lnTo>
                  <a:lnTo>
                    <a:pt x="8" y="589"/>
                  </a:lnTo>
                  <a:lnTo>
                    <a:pt x="8" y="587"/>
                  </a:lnTo>
                  <a:lnTo>
                    <a:pt x="6" y="587"/>
                  </a:lnTo>
                  <a:lnTo>
                    <a:pt x="6" y="585"/>
                  </a:lnTo>
                  <a:lnTo>
                    <a:pt x="4" y="581"/>
                  </a:lnTo>
                  <a:lnTo>
                    <a:pt x="4" y="578"/>
                  </a:lnTo>
                  <a:lnTo>
                    <a:pt x="2" y="576"/>
                  </a:lnTo>
                  <a:lnTo>
                    <a:pt x="0" y="572"/>
                  </a:lnTo>
                  <a:lnTo>
                    <a:pt x="0" y="570"/>
                  </a:lnTo>
                  <a:lnTo>
                    <a:pt x="0" y="568"/>
                  </a:lnTo>
                  <a:lnTo>
                    <a:pt x="2" y="568"/>
                  </a:lnTo>
                  <a:lnTo>
                    <a:pt x="2" y="566"/>
                  </a:lnTo>
                  <a:lnTo>
                    <a:pt x="4" y="566"/>
                  </a:lnTo>
                  <a:lnTo>
                    <a:pt x="6" y="564"/>
                  </a:lnTo>
                  <a:lnTo>
                    <a:pt x="8" y="562"/>
                  </a:lnTo>
                  <a:lnTo>
                    <a:pt x="10" y="560"/>
                  </a:lnTo>
                  <a:lnTo>
                    <a:pt x="14" y="560"/>
                  </a:lnTo>
                  <a:lnTo>
                    <a:pt x="14" y="558"/>
                  </a:lnTo>
                  <a:lnTo>
                    <a:pt x="18" y="558"/>
                  </a:lnTo>
                  <a:lnTo>
                    <a:pt x="18" y="556"/>
                  </a:lnTo>
                  <a:lnTo>
                    <a:pt x="20" y="556"/>
                  </a:lnTo>
                  <a:lnTo>
                    <a:pt x="24" y="554"/>
                  </a:lnTo>
                  <a:lnTo>
                    <a:pt x="26" y="552"/>
                  </a:lnTo>
                  <a:lnTo>
                    <a:pt x="28" y="552"/>
                  </a:lnTo>
                  <a:lnTo>
                    <a:pt x="30" y="552"/>
                  </a:lnTo>
                  <a:lnTo>
                    <a:pt x="30" y="552"/>
                  </a:lnTo>
                  <a:lnTo>
                    <a:pt x="32" y="552"/>
                  </a:lnTo>
                  <a:lnTo>
                    <a:pt x="32" y="550"/>
                  </a:lnTo>
                  <a:lnTo>
                    <a:pt x="32" y="548"/>
                  </a:lnTo>
                  <a:lnTo>
                    <a:pt x="32" y="546"/>
                  </a:lnTo>
                  <a:lnTo>
                    <a:pt x="34" y="544"/>
                  </a:lnTo>
                  <a:lnTo>
                    <a:pt x="32" y="544"/>
                  </a:lnTo>
                  <a:lnTo>
                    <a:pt x="32" y="540"/>
                  </a:lnTo>
                  <a:lnTo>
                    <a:pt x="34" y="538"/>
                  </a:lnTo>
                  <a:lnTo>
                    <a:pt x="34" y="536"/>
                  </a:lnTo>
                  <a:lnTo>
                    <a:pt x="34" y="534"/>
                  </a:lnTo>
                  <a:lnTo>
                    <a:pt x="34" y="532"/>
                  </a:lnTo>
                  <a:lnTo>
                    <a:pt x="34" y="530"/>
                  </a:lnTo>
                  <a:lnTo>
                    <a:pt x="34" y="528"/>
                  </a:lnTo>
                  <a:lnTo>
                    <a:pt x="34" y="526"/>
                  </a:lnTo>
                  <a:lnTo>
                    <a:pt x="34" y="522"/>
                  </a:lnTo>
                  <a:lnTo>
                    <a:pt x="34" y="520"/>
                  </a:lnTo>
                  <a:lnTo>
                    <a:pt x="36" y="518"/>
                  </a:lnTo>
                  <a:lnTo>
                    <a:pt x="38" y="518"/>
                  </a:lnTo>
                  <a:lnTo>
                    <a:pt x="40" y="516"/>
                  </a:lnTo>
                  <a:lnTo>
                    <a:pt x="42" y="516"/>
                  </a:lnTo>
                  <a:lnTo>
                    <a:pt x="42" y="514"/>
                  </a:lnTo>
                  <a:lnTo>
                    <a:pt x="42" y="512"/>
                  </a:lnTo>
                  <a:lnTo>
                    <a:pt x="44" y="510"/>
                  </a:lnTo>
                  <a:lnTo>
                    <a:pt x="46" y="508"/>
                  </a:lnTo>
                  <a:lnTo>
                    <a:pt x="46" y="506"/>
                  </a:lnTo>
                  <a:lnTo>
                    <a:pt x="46" y="504"/>
                  </a:lnTo>
                  <a:lnTo>
                    <a:pt x="48" y="506"/>
                  </a:lnTo>
                  <a:lnTo>
                    <a:pt x="50" y="506"/>
                  </a:lnTo>
                  <a:lnTo>
                    <a:pt x="52" y="506"/>
                  </a:lnTo>
                  <a:lnTo>
                    <a:pt x="54" y="504"/>
                  </a:lnTo>
                  <a:lnTo>
                    <a:pt x="56" y="502"/>
                  </a:lnTo>
                  <a:lnTo>
                    <a:pt x="58" y="500"/>
                  </a:lnTo>
                  <a:lnTo>
                    <a:pt x="58" y="502"/>
                  </a:lnTo>
                  <a:lnTo>
                    <a:pt x="60" y="502"/>
                  </a:lnTo>
                  <a:lnTo>
                    <a:pt x="62" y="502"/>
                  </a:lnTo>
                  <a:lnTo>
                    <a:pt x="64" y="500"/>
                  </a:lnTo>
                  <a:lnTo>
                    <a:pt x="66" y="500"/>
                  </a:lnTo>
                  <a:lnTo>
                    <a:pt x="68" y="498"/>
                  </a:lnTo>
                  <a:lnTo>
                    <a:pt x="70" y="496"/>
                  </a:lnTo>
                  <a:lnTo>
                    <a:pt x="72" y="496"/>
                  </a:lnTo>
                  <a:lnTo>
                    <a:pt x="74" y="492"/>
                  </a:lnTo>
                  <a:lnTo>
                    <a:pt x="74" y="490"/>
                  </a:lnTo>
                  <a:lnTo>
                    <a:pt x="76" y="486"/>
                  </a:lnTo>
                  <a:lnTo>
                    <a:pt x="78" y="484"/>
                  </a:lnTo>
                  <a:lnTo>
                    <a:pt x="78" y="482"/>
                  </a:lnTo>
                  <a:lnTo>
                    <a:pt x="80" y="478"/>
                  </a:lnTo>
                  <a:lnTo>
                    <a:pt x="82" y="474"/>
                  </a:lnTo>
                  <a:lnTo>
                    <a:pt x="84" y="472"/>
                  </a:lnTo>
                  <a:lnTo>
                    <a:pt x="86" y="468"/>
                  </a:lnTo>
                  <a:lnTo>
                    <a:pt x="88" y="464"/>
                  </a:lnTo>
                  <a:lnTo>
                    <a:pt x="88" y="462"/>
                  </a:lnTo>
                  <a:lnTo>
                    <a:pt x="92" y="460"/>
                  </a:lnTo>
                  <a:lnTo>
                    <a:pt x="96" y="458"/>
                  </a:lnTo>
                  <a:lnTo>
                    <a:pt x="96" y="456"/>
                  </a:lnTo>
                  <a:lnTo>
                    <a:pt x="98" y="454"/>
                  </a:lnTo>
                  <a:lnTo>
                    <a:pt x="98" y="452"/>
                  </a:lnTo>
                  <a:lnTo>
                    <a:pt x="96" y="448"/>
                  </a:lnTo>
                  <a:lnTo>
                    <a:pt x="96" y="444"/>
                  </a:lnTo>
                  <a:lnTo>
                    <a:pt x="96" y="440"/>
                  </a:lnTo>
                  <a:lnTo>
                    <a:pt x="96" y="438"/>
                  </a:lnTo>
                  <a:lnTo>
                    <a:pt x="96" y="436"/>
                  </a:lnTo>
                  <a:lnTo>
                    <a:pt x="96" y="430"/>
                  </a:lnTo>
                  <a:lnTo>
                    <a:pt x="96" y="426"/>
                  </a:lnTo>
                  <a:lnTo>
                    <a:pt x="94" y="422"/>
                  </a:lnTo>
                  <a:lnTo>
                    <a:pt x="94" y="420"/>
                  </a:lnTo>
                  <a:lnTo>
                    <a:pt x="94" y="416"/>
                  </a:lnTo>
                  <a:lnTo>
                    <a:pt x="94" y="412"/>
                  </a:lnTo>
                  <a:lnTo>
                    <a:pt x="94" y="410"/>
                  </a:lnTo>
                  <a:lnTo>
                    <a:pt x="94" y="408"/>
                  </a:lnTo>
                  <a:lnTo>
                    <a:pt x="94" y="406"/>
                  </a:lnTo>
                  <a:lnTo>
                    <a:pt x="94" y="404"/>
                  </a:lnTo>
                  <a:lnTo>
                    <a:pt x="94" y="400"/>
                  </a:lnTo>
                  <a:lnTo>
                    <a:pt x="96" y="400"/>
                  </a:lnTo>
                  <a:lnTo>
                    <a:pt x="96" y="396"/>
                  </a:lnTo>
                  <a:lnTo>
                    <a:pt x="96" y="394"/>
                  </a:lnTo>
                  <a:lnTo>
                    <a:pt x="96" y="388"/>
                  </a:lnTo>
                  <a:lnTo>
                    <a:pt x="96" y="386"/>
                  </a:lnTo>
                  <a:lnTo>
                    <a:pt x="96" y="380"/>
                  </a:lnTo>
                  <a:lnTo>
                    <a:pt x="96" y="376"/>
                  </a:lnTo>
                  <a:lnTo>
                    <a:pt x="96" y="374"/>
                  </a:lnTo>
                  <a:lnTo>
                    <a:pt x="98" y="368"/>
                  </a:lnTo>
                  <a:lnTo>
                    <a:pt x="98" y="366"/>
                  </a:lnTo>
                  <a:lnTo>
                    <a:pt x="100" y="362"/>
                  </a:lnTo>
                  <a:lnTo>
                    <a:pt x="102" y="360"/>
                  </a:lnTo>
                  <a:lnTo>
                    <a:pt x="102" y="358"/>
                  </a:lnTo>
                  <a:lnTo>
                    <a:pt x="102" y="356"/>
                  </a:lnTo>
                  <a:lnTo>
                    <a:pt x="102" y="354"/>
                  </a:lnTo>
                  <a:lnTo>
                    <a:pt x="104" y="352"/>
                  </a:lnTo>
                  <a:lnTo>
                    <a:pt x="104" y="352"/>
                  </a:lnTo>
                  <a:lnTo>
                    <a:pt x="104" y="350"/>
                  </a:lnTo>
                  <a:lnTo>
                    <a:pt x="106" y="348"/>
                  </a:lnTo>
                  <a:lnTo>
                    <a:pt x="106" y="346"/>
                  </a:lnTo>
                  <a:lnTo>
                    <a:pt x="106" y="344"/>
                  </a:lnTo>
                  <a:lnTo>
                    <a:pt x="106" y="342"/>
                  </a:lnTo>
                  <a:lnTo>
                    <a:pt x="108" y="340"/>
                  </a:lnTo>
                  <a:lnTo>
                    <a:pt x="108" y="338"/>
                  </a:lnTo>
                  <a:lnTo>
                    <a:pt x="108" y="336"/>
                  </a:lnTo>
                  <a:lnTo>
                    <a:pt x="106" y="336"/>
                  </a:lnTo>
                  <a:lnTo>
                    <a:pt x="104" y="332"/>
                  </a:lnTo>
                  <a:lnTo>
                    <a:pt x="102" y="330"/>
                  </a:lnTo>
                  <a:lnTo>
                    <a:pt x="102" y="328"/>
                  </a:lnTo>
                  <a:lnTo>
                    <a:pt x="100" y="328"/>
                  </a:lnTo>
                  <a:lnTo>
                    <a:pt x="100" y="326"/>
                  </a:lnTo>
                  <a:lnTo>
                    <a:pt x="100" y="324"/>
                  </a:lnTo>
                  <a:lnTo>
                    <a:pt x="98" y="324"/>
                  </a:lnTo>
                  <a:lnTo>
                    <a:pt x="98" y="322"/>
                  </a:lnTo>
                  <a:lnTo>
                    <a:pt x="96" y="320"/>
                  </a:lnTo>
                  <a:lnTo>
                    <a:pt x="94" y="320"/>
                  </a:lnTo>
                  <a:lnTo>
                    <a:pt x="94" y="318"/>
                  </a:lnTo>
                  <a:lnTo>
                    <a:pt x="92" y="316"/>
                  </a:lnTo>
                  <a:lnTo>
                    <a:pt x="90" y="314"/>
                  </a:lnTo>
                  <a:lnTo>
                    <a:pt x="90" y="312"/>
                  </a:lnTo>
                  <a:lnTo>
                    <a:pt x="88" y="310"/>
                  </a:lnTo>
                  <a:lnTo>
                    <a:pt x="88" y="308"/>
                  </a:lnTo>
                  <a:lnTo>
                    <a:pt x="88" y="306"/>
                  </a:lnTo>
                  <a:lnTo>
                    <a:pt x="88" y="304"/>
                  </a:lnTo>
                  <a:lnTo>
                    <a:pt x="88" y="304"/>
                  </a:lnTo>
                  <a:lnTo>
                    <a:pt x="88" y="302"/>
                  </a:lnTo>
                  <a:lnTo>
                    <a:pt x="88" y="300"/>
                  </a:lnTo>
                  <a:lnTo>
                    <a:pt x="88" y="298"/>
                  </a:lnTo>
                  <a:lnTo>
                    <a:pt x="88" y="296"/>
                  </a:lnTo>
                  <a:lnTo>
                    <a:pt x="88" y="292"/>
                  </a:lnTo>
                  <a:lnTo>
                    <a:pt x="88" y="290"/>
                  </a:lnTo>
                  <a:lnTo>
                    <a:pt x="88" y="288"/>
                  </a:lnTo>
                  <a:lnTo>
                    <a:pt x="88" y="286"/>
                  </a:lnTo>
                  <a:lnTo>
                    <a:pt x="88" y="282"/>
                  </a:lnTo>
                  <a:lnTo>
                    <a:pt x="86" y="280"/>
                  </a:lnTo>
                  <a:lnTo>
                    <a:pt x="86" y="278"/>
                  </a:lnTo>
                  <a:lnTo>
                    <a:pt x="86" y="274"/>
                  </a:lnTo>
                  <a:lnTo>
                    <a:pt x="84" y="272"/>
                  </a:lnTo>
                  <a:lnTo>
                    <a:pt x="84" y="268"/>
                  </a:lnTo>
                  <a:lnTo>
                    <a:pt x="84" y="264"/>
                  </a:lnTo>
                  <a:lnTo>
                    <a:pt x="82" y="262"/>
                  </a:lnTo>
                  <a:lnTo>
                    <a:pt x="82" y="258"/>
                  </a:lnTo>
                  <a:lnTo>
                    <a:pt x="82" y="256"/>
                  </a:lnTo>
                  <a:lnTo>
                    <a:pt x="80" y="252"/>
                  </a:lnTo>
                  <a:lnTo>
                    <a:pt x="80" y="248"/>
                  </a:lnTo>
                  <a:lnTo>
                    <a:pt x="78" y="244"/>
                  </a:lnTo>
                  <a:lnTo>
                    <a:pt x="78" y="242"/>
                  </a:lnTo>
                  <a:lnTo>
                    <a:pt x="78" y="238"/>
                  </a:lnTo>
                  <a:lnTo>
                    <a:pt x="78" y="236"/>
                  </a:lnTo>
                  <a:lnTo>
                    <a:pt x="78" y="234"/>
                  </a:lnTo>
                  <a:lnTo>
                    <a:pt x="78" y="232"/>
                  </a:lnTo>
                  <a:lnTo>
                    <a:pt x="76" y="230"/>
                  </a:lnTo>
                  <a:lnTo>
                    <a:pt x="76" y="228"/>
                  </a:lnTo>
                  <a:lnTo>
                    <a:pt x="76" y="226"/>
                  </a:lnTo>
                  <a:lnTo>
                    <a:pt x="76" y="222"/>
                  </a:lnTo>
                  <a:lnTo>
                    <a:pt x="74" y="220"/>
                  </a:lnTo>
                  <a:lnTo>
                    <a:pt x="74" y="216"/>
                  </a:lnTo>
                  <a:lnTo>
                    <a:pt x="74" y="214"/>
                  </a:lnTo>
                  <a:lnTo>
                    <a:pt x="74" y="212"/>
                  </a:lnTo>
                  <a:lnTo>
                    <a:pt x="74" y="210"/>
                  </a:lnTo>
                  <a:lnTo>
                    <a:pt x="72" y="210"/>
                  </a:lnTo>
                  <a:lnTo>
                    <a:pt x="72" y="208"/>
                  </a:lnTo>
                  <a:lnTo>
                    <a:pt x="72" y="206"/>
                  </a:lnTo>
                  <a:lnTo>
                    <a:pt x="72" y="204"/>
                  </a:lnTo>
                  <a:lnTo>
                    <a:pt x="70" y="202"/>
                  </a:lnTo>
                  <a:lnTo>
                    <a:pt x="70" y="200"/>
                  </a:lnTo>
                  <a:lnTo>
                    <a:pt x="70" y="198"/>
                  </a:lnTo>
                  <a:lnTo>
                    <a:pt x="70" y="196"/>
                  </a:lnTo>
                  <a:lnTo>
                    <a:pt x="70" y="194"/>
                  </a:lnTo>
                  <a:lnTo>
                    <a:pt x="70" y="190"/>
                  </a:lnTo>
                  <a:lnTo>
                    <a:pt x="68" y="188"/>
                  </a:lnTo>
                  <a:lnTo>
                    <a:pt x="68" y="186"/>
                  </a:lnTo>
                  <a:lnTo>
                    <a:pt x="68" y="182"/>
                  </a:lnTo>
                  <a:lnTo>
                    <a:pt x="68" y="180"/>
                  </a:lnTo>
                  <a:lnTo>
                    <a:pt x="66" y="176"/>
                  </a:lnTo>
                  <a:lnTo>
                    <a:pt x="66" y="174"/>
                  </a:lnTo>
                  <a:lnTo>
                    <a:pt x="66" y="170"/>
                  </a:lnTo>
                  <a:lnTo>
                    <a:pt x="66" y="168"/>
                  </a:lnTo>
                  <a:lnTo>
                    <a:pt x="66" y="164"/>
                  </a:lnTo>
                  <a:lnTo>
                    <a:pt x="64" y="162"/>
                  </a:lnTo>
                  <a:lnTo>
                    <a:pt x="64" y="162"/>
                  </a:lnTo>
                  <a:lnTo>
                    <a:pt x="64" y="158"/>
                  </a:lnTo>
                  <a:lnTo>
                    <a:pt x="64" y="156"/>
                  </a:lnTo>
                  <a:lnTo>
                    <a:pt x="62" y="152"/>
                  </a:lnTo>
                  <a:lnTo>
                    <a:pt x="62" y="150"/>
                  </a:lnTo>
                  <a:lnTo>
                    <a:pt x="62" y="148"/>
                  </a:lnTo>
                  <a:lnTo>
                    <a:pt x="62" y="146"/>
                  </a:lnTo>
                  <a:lnTo>
                    <a:pt x="62" y="144"/>
                  </a:lnTo>
                  <a:lnTo>
                    <a:pt x="60" y="142"/>
                  </a:lnTo>
                  <a:lnTo>
                    <a:pt x="60" y="140"/>
                  </a:lnTo>
                  <a:lnTo>
                    <a:pt x="60" y="138"/>
                  </a:lnTo>
                  <a:lnTo>
                    <a:pt x="60" y="136"/>
                  </a:lnTo>
                  <a:lnTo>
                    <a:pt x="60" y="132"/>
                  </a:lnTo>
                  <a:lnTo>
                    <a:pt x="58" y="130"/>
                  </a:lnTo>
                  <a:lnTo>
                    <a:pt x="58" y="128"/>
                  </a:lnTo>
                  <a:lnTo>
                    <a:pt x="58" y="126"/>
                  </a:lnTo>
                  <a:lnTo>
                    <a:pt x="56" y="124"/>
                  </a:lnTo>
                  <a:lnTo>
                    <a:pt x="56" y="122"/>
                  </a:lnTo>
                  <a:lnTo>
                    <a:pt x="58" y="120"/>
                  </a:lnTo>
                  <a:lnTo>
                    <a:pt x="58" y="118"/>
                  </a:lnTo>
                  <a:lnTo>
                    <a:pt x="58" y="116"/>
                  </a:lnTo>
                  <a:lnTo>
                    <a:pt x="58" y="114"/>
                  </a:lnTo>
                  <a:lnTo>
                    <a:pt x="58" y="114"/>
                  </a:lnTo>
                  <a:lnTo>
                    <a:pt x="60" y="114"/>
                  </a:lnTo>
                  <a:lnTo>
                    <a:pt x="62" y="114"/>
                  </a:lnTo>
                  <a:lnTo>
                    <a:pt x="64" y="112"/>
                  </a:lnTo>
                  <a:lnTo>
                    <a:pt x="66" y="112"/>
                  </a:lnTo>
                  <a:lnTo>
                    <a:pt x="66" y="110"/>
                  </a:lnTo>
                  <a:lnTo>
                    <a:pt x="66" y="108"/>
                  </a:lnTo>
                  <a:lnTo>
                    <a:pt x="68" y="108"/>
                  </a:lnTo>
                  <a:lnTo>
                    <a:pt x="68" y="106"/>
                  </a:lnTo>
                  <a:lnTo>
                    <a:pt x="68" y="104"/>
                  </a:lnTo>
                  <a:lnTo>
                    <a:pt x="70" y="104"/>
                  </a:lnTo>
                  <a:lnTo>
                    <a:pt x="70" y="102"/>
                  </a:lnTo>
                  <a:lnTo>
                    <a:pt x="72" y="100"/>
                  </a:lnTo>
                  <a:lnTo>
                    <a:pt x="74" y="100"/>
                  </a:lnTo>
                  <a:lnTo>
                    <a:pt x="76" y="100"/>
                  </a:lnTo>
                  <a:lnTo>
                    <a:pt x="78" y="10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grpSp>
      <p:pic>
        <p:nvPicPr>
          <p:cNvPr id="119" name="Picture 118">
            <a:extLst>
              <a:ext uri="{FF2B5EF4-FFF2-40B4-BE49-F238E27FC236}">
                <a16:creationId xmlns:a16="http://schemas.microsoft.com/office/drawing/2014/main" id="{D5C1BD1F-1D0A-460A-A3A6-36B9A83EEF48}"/>
              </a:ext>
            </a:extLst>
          </p:cNvPr>
          <p:cNvPicPr/>
          <p:nvPr/>
        </p:nvPicPr>
        <p:blipFill rotWithShape="1">
          <a:blip r:embed="rId5"/>
          <a:srcRect l="40580" t="19821" r="34135" b="11352"/>
          <a:stretch/>
        </p:blipFill>
        <p:spPr bwMode="auto">
          <a:xfrm>
            <a:off x="3005428" y="1802097"/>
            <a:ext cx="2535686" cy="4432373"/>
          </a:xfrm>
          <a:prstGeom prst="rect">
            <a:avLst/>
          </a:prstGeom>
          <a:ln>
            <a:solidFill>
              <a:schemeClr val="tx1"/>
            </a:solidFill>
          </a:ln>
          <a:extLst>
            <a:ext uri="{53640926-AAD7-44D8-BBD7-CCE9431645EC}">
              <a14:shadowObscured xmlns:a14="http://schemas.microsoft.com/office/drawing/2010/main"/>
            </a:ext>
          </a:extLst>
        </p:spPr>
      </p:pic>
      <p:sp>
        <p:nvSpPr>
          <p:cNvPr id="190" name="Oval 189">
            <a:extLst>
              <a:ext uri="{FF2B5EF4-FFF2-40B4-BE49-F238E27FC236}">
                <a16:creationId xmlns:a16="http://schemas.microsoft.com/office/drawing/2014/main" id="{6E7EB910-8B6C-41C8-86EB-708EE46B2CCB}"/>
              </a:ext>
            </a:extLst>
          </p:cNvPr>
          <p:cNvSpPr/>
          <p:nvPr/>
        </p:nvSpPr>
        <p:spPr>
          <a:xfrm>
            <a:off x="193018" y="3591177"/>
            <a:ext cx="899380" cy="1082041"/>
          </a:xfrm>
          <a:prstGeom prst="ellipse">
            <a:avLst/>
          </a:prstGeom>
          <a:solidFill>
            <a:schemeClr val="lt1">
              <a:alpha val="0"/>
            </a:schemeClr>
          </a:solid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1" name="Right Arrow 7">
            <a:extLst>
              <a:ext uri="{FF2B5EF4-FFF2-40B4-BE49-F238E27FC236}">
                <a16:creationId xmlns:a16="http://schemas.microsoft.com/office/drawing/2014/main" id="{CAC2CB11-B85D-44D6-AE69-8BC202B294F2}"/>
              </a:ext>
            </a:extLst>
          </p:cNvPr>
          <p:cNvSpPr/>
          <p:nvPr/>
        </p:nvSpPr>
        <p:spPr>
          <a:xfrm>
            <a:off x="2418727" y="3918417"/>
            <a:ext cx="702915" cy="3573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Content Placeholder 2">
            <a:extLst>
              <a:ext uri="{FF2B5EF4-FFF2-40B4-BE49-F238E27FC236}">
                <a16:creationId xmlns:a16="http://schemas.microsoft.com/office/drawing/2014/main" id="{443B900A-7D7C-4972-ADA7-0114A8D949AC}"/>
              </a:ext>
            </a:extLst>
          </p:cNvPr>
          <p:cNvSpPr>
            <a:spLocks noGrp="1"/>
          </p:cNvSpPr>
          <p:nvPr>
            <p:ph type="body" sz="half" idx="2"/>
          </p:nvPr>
        </p:nvSpPr>
        <p:spPr>
          <a:xfrm>
            <a:off x="5573358" y="1106905"/>
            <a:ext cx="6380652" cy="5699336"/>
          </a:xfrm>
          <a:noFill/>
        </p:spPr>
        <p:txBody>
          <a:bodyPr>
            <a:noAutofit/>
          </a:bodyPr>
          <a:lstStyle/>
          <a:p>
            <a:pPr marL="457200" lvl="0" indent="-457200" algn="just">
              <a:buFont typeface="Wingdings" panose="05000000000000000000" pitchFamily="2" charset="2"/>
              <a:buChar char="§"/>
            </a:pPr>
            <a:r>
              <a:rPr lang="en-US" sz="2600" dirty="0">
                <a:latin typeface="Gill Sans MT" panose="020B0502020104020203" pitchFamily="34" charset="0"/>
              </a:rPr>
              <a:t>Kenya Conference of Catholic Bishops (KCCB) is a permanent assembly of the Catholic Bishops in Kenya </a:t>
            </a:r>
          </a:p>
          <a:p>
            <a:pPr marL="457200" indent="-457200" algn="just">
              <a:buFont typeface="Wingdings" panose="05000000000000000000" pitchFamily="2" charset="2"/>
              <a:buChar char="§"/>
            </a:pPr>
            <a:r>
              <a:rPr lang="en-US" sz="2600" dirty="0">
                <a:latin typeface="Gill Sans MT" panose="020B0502020104020203" pitchFamily="34" charset="0"/>
              </a:rPr>
              <a:t>KARP, is an Ad Hoc commission within KCCB responsible for HIV prevention care and treatment in faith affiliated sites</a:t>
            </a:r>
          </a:p>
          <a:p>
            <a:pPr marL="457200" lvl="0" indent="-457200" algn="just">
              <a:buFont typeface="Wingdings" panose="05000000000000000000" pitchFamily="2" charset="2"/>
              <a:buChar char="§"/>
            </a:pPr>
            <a:r>
              <a:rPr lang="en-US" sz="2600" dirty="0">
                <a:latin typeface="Gill Sans MT" panose="020B0502020104020203" pitchFamily="34" charset="0"/>
              </a:rPr>
              <a:t>Funded by PEPFAR/CDC and Supports 57 faith-affiliated sites in 9 counties of Western Kenya;</a:t>
            </a:r>
          </a:p>
          <a:p>
            <a:pPr marL="457200" lvl="0" indent="-457200" algn="just">
              <a:buFont typeface="Wingdings" panose="05000000000000000000" pitchFamily="2" charset="2"/>
              <a:buChar char="§"/>
            </a:pPr>
            <a:r>
              <a:rPr lang="en-US" sz="2600" dirty="0">
                <a:latin typeface="Gill Sans MT" panose="020B0502020104020203" pitchFamily="34" charset="0"/>
              </a:rPr>
              <a:t>Supports total on ART 84,376 </a:t>
            </a:r>
            <a:r>
              <a:rPr lang="en-US" sz="1800" dirty="0">
                <a:latin typeface="Gill Sans MT" panose="020B0502020104020203" pitchFamily="34" charset="0"/>
              </a:rPr>
              <a:t>(March 2022)</a:t>
            </a:r>
          </a:p>
          <a:p>
            <a:pPr marL="914400" lvl="1" indent="-457200" algn="just">
              <a:buFont typeface="Wingdings" panose="05000000000000000000" pitchFamily="2" charset="2"/>
              <a:buChar char="§"/>
            </a:pPr>
            <a:r>
              <a:rPr lang="en-US" sz="2400" b="1" i="1" dirty="0">
                <a:latin typeface="Gill Sans MT" panose="020B0502020104020203" pitchFamily="34" charset="0"/>
              </a:rPr>
              <a:t>&lt;10Yrs </a:t>
            </a:r>
            <a:r>
              <a:rPr lang="en-US" sz="2400" i="1" dirty="0">
                <a:latin typeface="Gill Sans MT" panose="020B0502020104020203" pitchFamily="34" charset="0"/>
              </a:rPr>
              <a:t>- 2</a:t>
            </a:r>
            <a:r>
              <a:rPr lang="en-US" sz="2400" dirty="0">
                <a:latin typeface="Gill Sans MT" panose="020B0502020104020203" pitchFamily="34" charset="0"/>
              </a:rPr>
              <a:t>%; </a:t>
            </a:r>
          </a:p>
          <a:p>
            <a:pPr marL="914400" lvl="1" indent="-457200" algn="just">
              <a:buFont typeface="Wingdings" panose="05000000000000000000" pitchFamily="2" charset="2"/>
              <a:buChar char="§"/>
            </a:pPr>
            <a:r>
              <a:rPr lang="en-US" sz="2400" b="1" i="1" dirty="0">
                <a:latin typeface="Gill Sans MT" panose="020B0502020104020203" pitchFamily="34" charset="0"/>
              </a:rPr>
              <a:t>10-19Yrs </a:t>
            </a:r>
            <a:r>
              <a:rPr lang="en-US" sz="2400" dirty="0">
                <a:latin typeface="Gill Sans MT" panose="020B0502020104020203" pitchFamily="34" charset="0"/>
              </a:rPr>
              <a:t>- 7%; </a:t>
            </a:r>
          </a:p>
          <a:p>
            <a:pPr marL="914400" lvl="1" indent="-457200" algn="just">
              <a:buFont typeface="Wingdings" panose="05000000000000000000" pitchFamily="2" charset="2"/>
              <a:buChar char="§"/>
            </a:pPr>
            <a:r>
              <a:rPr lang="en-US" sz="2400" b="1" i="1" dirty="0">
                <a:latin typeface="Gill Sans MT" panose="020B0502020104020203" pitchFamily="34" charset="0"/>
              </a:rPr>
              <a:t>20+Yrs- </a:t>
            </a:r>
            <a:r>
              <a:rPr lang="en-US" sz="2400" dirty="0">
                <a:latin typeface="Gill Sans MT" panose="020B0502020104020203" pitchFamily="34" charset="0"/>
              </a:rPr>
              <a:t>91%</a:t>
            </a:r>
            <a:endParaRPr lang="en-US" sz="2400" dirty="0">
              <a:highlight>
                <a:srgbClr val="FFFF00"/>
              </a:highlight>
              <a:latin typeface="Gill Sans MT" panose="020B0502020104020203" pitchFamily="34" charset="0"/>
            </a:endParaRPr>
          </a:p>
        </p:txBody>
      </p:sp>
    </p:spTree>
    <p:extLst>
      <p:ext uri="{BB962C8B-B14F-4D97-AF65-F5344CB8AC3E}">
        <p14:creationId xmlns:p14="http://schemas.microsoft.com/office/powerpoint/2010/main" val="78530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6985-D926-4AC7-888E-96E5783BC547}"/>
              </a:ext>
            </a:extLst>
          </p:cNvPr>
          <p:cNvSpPr>
            <a:spLocks noGrp="1"/>
          </p:cNvSpPr>
          <p:nvPr>
            <p:ph type="title"/>
          </p:nvPr>
        </p:nvSpPr>
        <p:spPr>
          <a:xfrm>
            <a:off x="1187116" y="231683"/>
            <a:ext cx="9700967" cy="674131"/>
          </a:xfrm>
        </p:spPr>
        <p:txBody>
          <a:bodyPr>
            <a:noAutofit/>
          </a:bodyPr>
          <a:lstStyle/>
          <a:p>
            <a:pPr algn="ctr"/>
            <a:r>
              <a:rPr lang="en-US" sz="4400" b="1" dirty="0">
                <a:solidFill>
                  <a:schemeClr val="accent1">
                    <a:lumMod val="50000"/>
                  </a:schemeClr>
                </a:solidFill>
                <a:latin typeface="Gill Sans MT" panose="020B0502020104020203" pitchFamily="34" charset="0"/>
              </a:rPr>
              <a:t>Background: Adolescents and HIV</a:t>
            </a:r>
          </a:p>
        </p:txBody>
      </p:sp>
      <p:pic>
        <p:nvPicPr>
          <p:cNvPr id="5" name="Picture 4">
            <a:extLst>
              <a:ext uri="{FF2B5EF4-FFF2-40B4-BE49-F238E27FC236}">
                <a16:creationId xmlns:a16="http://schemas.microsoft.com/office/drawing/2014/main" id="{516D330E-9382-45F6-82FD-90F5BD3F54C4}"/>
              </a:ext>
            </a:extLst>
          </p:cNvPr>
          <p:cNvPicPr/>
          <p:nvPr/>
        </p:nvPicPr>
        <p:blipFill>
          <a:blip r:embed="rId3"/>
          <a:srcRect/>
          <a:stretch>
            <a:fillRect/>
          </a:stretch>
        </p:blipFill>
        <p:spPr bwMode="auto">
          <a:xfrm>
            <a:off x="130940" y="67801"/>
            <a:ext cx="992009" cy="927741"/>
          </a:xfrm>
          <a:prstGeom prst="rect">
            <a:avLst/>
          </a:prstGeom>
          <a:noFill/>
          <a:ln w="9525">
            <a:noFill/>
            <a:miter lim="800000"/>
            <a:headEnd/>
            <a:tailEnd/>
          </a:ln>
        </p:spPr>
      </p:pic>
      <p:pic>
        <p:nvPicPr>
          <p:cNvPr id="6" name="Picture 5">
            <a:extLst>
              <a:ext uri="{FF2B5EF4-FFF2-40B4-BE49-F238E27FC236}">
                <a16:creationId xmlns:a16="http://schemas.microsoft.com/office/drawing/2014/main" id="{E4FD7449-7F2B-4CD5-AB67-60BA27B2DAB0}"/>
              </a:ext>
            </a:extLst>
          </p:cNvPr>
          <p:cNvPicPr/>
          <p:nvPr/>
        </p:nvPicPr>
        <p:blipFill>
          <a:blip r:embed="rId4"/>
          <a:srcRect/>
          <a:stretch>
            <a:fillRect/>
          </a:stretch>
        </p:blipFill>
        <p:spPr bwMode="auto">
          <a:xfrm>
            <a:off x="11002328" y="83844"/>
            <a:ext cx="997171" cy="782430"/>
          </a:xfrm>
          <a:prstGeom prst="rect">
            <a:avLst/>
          </a:prstGeom>
          <a:noFill/>
          <a:ln w="9525">
            <a:noFill/>
            <a:miter lim="800000"/>
            <a:headEnd/>
            <a:tailEnd/>
          </a:ln>
        </p:spPr>
      </p:pic>
      <p:sp>
        <p:nvSpPr>
          <p:cNvPr id="120" name="Rectangle 119"/>
          <p:cNvSpPr/>
          <p:nvPr/>
        </p:nvSpPr>
        <p:spPr>
          <a:xfrm>
            <a:off x="4371694" y="1158101"/>
            <a:ext cx="3761654" cy="86156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GB" sz="3000" b="1" dirty="0"/>
              <a:t>Self Stigma	</a:t>
            </a:r>
          </a:p>
        </p:txBody>
      </p:sp>
      <p:sp>
        <p:nvSpPr>
          <p:cNvPr id="123" name="Rectangle 122"/>
          <p:cNvSpPr/>
          <p:nvPr/>
        </p:nvSpPr>
        <p:spPr>
          <a:xfrm>
            <a:off x="403651" y="2168818"/>
            <a:ext cx="3847506" cy="3497564"/>
          </a:xfrm>
          <a:prstGeom prst="rect">
            <a:avLst/>
          </a:prstGeom>
          <a:solidFill>
            <a:schemeClr val="accent1">
              <a:lumMod val="20000"/>
              <a:lumOff val="8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285750" indent="-285750">
              <a:buFont typeface="Wingdings" panose="05000000000000000000" pitchFamily="2" charset="2"/>
              <a:buChar char="§"/>
            </a:pPr>
            <a:r>
              <a:rPr lang="en-US" sz="2200" dirty="0">
                <a:solidFill>
                  <a:schemeClr val="tx1"/>
                </a:solidFill>
              </a:rPr>
              <a:t>Sexual immorality often associated with a diagnosis of HIV</a:t>
            </a:r>
          </a:p>
          <a:p>
            <a:pPr marL="285750" indent="-285750">
              <a:buFont typeface="Wingdings" panose="05000000000000000000" pitchFamily="2" charset="2"/>
              <a:buChar char="§"/>
            </a:pPr>
            <a:endParaRPr lang="en-US" sz="2200" dirty="0">
              <a:solidFill>
                <a:schemeClr val="tx1"/>
              </a:solidFill>
            </a:endParaRPr>
          </a:p>
          <a:p>
            <a:pPr marL="285750" indent="-285750">
              <a:buFont typeface="Wingdings" panose="05000000000000000000" pitchFamily="2" charset="2"/>
              <a:buChar char="§"/>
            </a:pPr>
            <a:r>
              <a:rPr lang="en-US" sz="2200" dirty="0">
                <a:solidFill>
                  <a:schemeClr val="tx1"/>
                </a:solidFill>
              </a:rPr>
              <a:t>HIV is a punishment for those who have sinned</a:t>
            </a:r>
          </a:p>
          <a:p>
            <a:pPr marL="285750" indent="-285750">
              <a:buFont typeface="Wingdings" panose="05000000000000000000" pitchFamily="2" charset="2"/>
              <a:buChar char="§"/>
            </a:pPr>
            <a:endParaRPr lang="en-US" sz="2200" dirty="0">
              <a:solidFill>
                <a:schemeClr val="tx1"/>
              </a:solidFill>
            </a:endParaRPr>
          </a:p>
          <a:p>
            <a:pPr marL="285750" indent="-285750">
              <a:buFont typeface="Wingdings" panose="05000000000000000000" pitchFamily="2" charset="2"/>
              <a:buChar char="§"/>
            </a:pPr>
            <a:r>
              <a:rPr lang="en-US" sz="2200" dirty="0">
                <a:solidFill>
                  <a:schemeClr val="tx1"/>
                </a:solidFill>
              </a:rPr>
              <a:t>HIV diagnosis as a death sentence despite proven efficacy of ARVs</a:t>
            </a:r>
          </a:p>
          <a:p>
            <a:pPr marL="285750" indent="-285750">
              <a:buFont typeface="Wingdings" panose="05000000000000000000" pitchFamily="2" charset="2"/>
              <a:buChar char="§"/>
            </a:pPr>
            <a:endParaRPr lang="en-US" sz="2200" dirty="0">
              <a:solidFill>
                <a:schemeClr val="tx1"/>
              </a:solidFill>
            </a:endParaRPr>
          </a:p>
        </p:txBody>
      </p:sp>
      <p:sp>
        <p:nvSpPr>
          <p:cNvPr id="124" name="Rectangle 123"/>
          <p:cNvSpPr/>
          <p:nvPr/>
        </p:nvSpPr>
        <p:spPr>
          <a:xfrm>
            <a:off x="403651" y="1158101"/>
            <a:ext cx="3847505" cy="86156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GB" sz="3000" b="1" dirty="0"/>
              <a:t>Negative Beliefs</a:t>
            </a:r>
          </a:p>
        </p:txBody>
      </p:sp>
      <p:sp>
        <p:nvSpPr>
          <p:cNvPr id="125" name="Rectangle 124"/>
          <p:cNvSpPr/>
          <p:nvPr/>
        </p:nvSpPr>
        <p:spPr>
          <a:xfrm>
            <a:off x="4371694" y="2184939"/>
            <a:ext cx="3761654" cy="3481443"/>
          </a:xfrm>
          <a:prstGeom prst="rect">
            <a:avLst/>
          </a:prstGeom>
          <a:solidFill>
            <a:schemeClr val="accent1">
              <a:lumMod val="20000"/>
              <a:lumOff val="8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285750" indent="-285750">
              <a:buFont typeface="Wingdings" panose="05000000000000000000" pitchFamily="2" charset="2"/>
              <a:buChar char="§"/>
            </a:pPr>
            <a:r>
              <a:rPr lang="en-US" sz="2200" dirty="0">
                <a:solidFill>
                  <a:schemeClr val="tx1"/>
                </a:solidFill>
              </a:rPr>
              <a:t>I hate myself and my mother for infecting me</a:t>
            </a:r>
          </a:p>
          <a:p>
            <a:pPr marL="285750" indent="-285750">
              <a:buFont typeface="Wingdings" panose="05000000000000000000" pitchFamily="2" charset="2"/>
              <a:buChar char="§"/>
            </a:pPr>
            <a:endParaRPr lang="en-US" sz="2200" dirty="0">
              <a:solidFill>
                <a:schemeClr val="tx1"/>
              </a:solidFill>
            </a:endParaRPr>
          </a:p>
          <a:p>
            <a:pPr marL="285750" indent="-285750">
              <a:buFont typeface="Wingdings" panose="05000000000000000000" pitchFamily="2" charset="2"/>
              <a:buChar char="§"/>
            </a:pPr>
            <a:r>
              <a:rPr lang="en-US" sz="2200" dirty="0">
                <a:solidFill>
                  <a:schemeClr val="tx1"/>
                </a:solidFill>
              </a:rPr>
              <a:t>If I disclose, I will lose friends, respect and become isolated</a:t>
            </a:r>
          </a:p>
        </p:txBody>
      </p:sp>
      <p:sp>
        <p:nvSpPr>
          <p:cNvPr id="126" name="Rectangle 125"/>
          <p:cNvSpPr/>
          <p:nvPr/>
        </p:nvSpPr>
        <p:spPr>
          <a:xfrm>
            <a:off x="8253885" y="2182080"/>
            <a:ext cx="3748250" cy="3444762"/>
          </a:xfrm>
          <a:prstGeom prst="rect">
            <a:avLst/>
          </a:prstGeom>
          <a:solidFill>
            <a:schemeClr val="accent1">
              <a:lumMod val="20000"/>
              <a:lumOff val="8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285750" indent="-285750">
              <a:buFont typeface="Wingdings" panose="05000000000000000000" pitchFamily="2" charset="2"/>
              <a:buChar char="§"/>
            </a:pPr>
            <a:r>
              <a:rPr lang="en-US" sz="2100" dirty="0">
                <a:solidFill>
                  <a:schemeClr val="tx1"/>
                </a:solidFill>
              </a:rPr>
              <a:t>My peers do not want to associate with me</a:t>
            </a:r>
          </a:p>
          <a:p>
            <a:pPr marL="285750" indent="-285750">
              <a:buFont typeface="Wingdings" panose="05000000000000000000" pitchFamily="2" charset="2"/>
              <a:buChar char="§"/>
            </a:pPr>
            <a:endParaRPr lang="en-US" sz="2100" dirty="0">
              <a:solidFill>
                <a:schemeClr val="tx1"/>
              </a:solidFill>
            </a:endParaRPr>
          </a:p>
          <a:p>
            <a:pPr marL="285750" indent="-285750">
              <a:buFont typeface="Wingdings" panose="05000000000000000000" pitchFamily="2" charset="2"/>
              <a:buChar char="§"/>
            </a:pPr>
            <a:r>
              <a:rPr lang="en-US" sz="2100" dirty="0">
                <a:solidFill>
                  <a:schemeClr val="tx1"/>
                </a:solidFill>
              </a:rPr>
              <a:t>My peers use derogatory language to address me</a:t>
            </a:r>
          </a:p>
          <a:p>
            <a:pPr marL="285750" indent="-285750">
              <a:buFont typeface="Wingdings" panose="05000000000000000000" pitchFamily="2" charset="2"/>
              <a:buChar char="§"/>
            </a:pPr>
            <a:endParaRPr lang="en-US" sz="2100" dirty="0">
              <a:solidFill>
                <a:schemeClr val="tx1"/>
              </a:solidFill>
            </a:endParaRPr>
          </a:p>
          <a:p>
            <a:pPr marL="285750" indent="-285750">
              <a:buFont typeface="Wingdings" panose="05000000000000000000" pitchFamily="2" charset="2"/>
              <a:buChar char="§"/>
            </a:pPr>
            <a:r>
              <a:rPr lang="en-US" sz="2100" dirty="0">
                <a:solidFill>
                  <a:schemeClr val="tx1"/>
                </a:solidFill>
              </a:rPr>
              <a:t>Social rejection: some prefer clinics that allow them to keep their HIV status a “secret”. </a:t>
            </a:r>
          </a:p>
          <a:p>
            <a:pPr marL="285750" indent="-285750">
              <a:buFont typeface="Wingdings" panose="05000000000000000000" pitchFamily="2" charset="2"/>
              <a:buChar char="§"/>
            </a:pPr>
            <a:endParaRPr lang="en-US" sz="2100" dirty="0">
              <a:solidFill>
                <a:schemeClr val="tx1"/>
              </a:solidFill>
            </a:endParaRPr>
          </a:p>
        </p:txBody>
      </p:sp>
      <p:sp>
        <p:nvSpPr>
          <p:cNvPr id="127" name="Rectangle 126"/>
          <p:cNvSpPr/>
          <p:nvPr/>
        </p:nvSpPr>
        <p:spPr>
          <a:xfrm>
            <a:off x="8282525" y="1158101"/>
            <a:ext cx="3687524" cy="858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GB" sz="3000" b="1" dirty="0"/>
              <a:t>Discrimination</a:t>
            </a:r>
          </a:p>
        </p:txBody>
      </p:sp>
      <p:sp>
        <p:nvSpPr>
          <p:cNvPr id="128" name="TextBox 127">
            <a:extLst>
              <a:ext uri="{FF2B5EF4-FFF2-40B4-BE49-F238E27FC236}">
                <a16:creationId xmlns:a16="http://schemas.microsoft.com/office/drawing/2014/main" id="{1B73D04C-EEF2-4905-8E05-050F4344002C}"/>
              </a:ext>
            </a:extLst>
          </p:cNvPr>
          <p:cNvSpPr txBox="1"/>
          <p:nvPr/>
        </p:nvSpPr>
        <p:spPr>
          <a:xfrm>
            <a:off x="403650" y="6327880"/>
            <a:ext cx="11646609" cy="446276"/>
          </a:xfrm>
          <a:prstGeom prst="rect">
            <a:avLst/>
          </a:prstGeom>
          <a:solidFill>
            <a:schemeClr val="accent4">
              <a:lumMod val="40000"/>
              <a:lumOff val="60000"/>
            </a:schemeClr>
          </a:solidFill>
          <a:ln>
            <a:solidFill>
              <a:schemeClr val="accent4">
                <a:lumMod val="60000"/>
                <a:lumOff val="40000"/>
              </a:schemeClr>
            </a:solidFill>
          </a:ln>
        </p:spPr>
        <p:txBody>
          <a:bodyPr wrap="square">
            <a:spAutoFit/>
          </a:bodyPr>
          <a:lstStyle/>
          <a:p>
            <a:r>
              <a:rPr lang="en-US" sz="2300" dirty="0"/>
              <a:t>Consequences: Nonadherence,  attrition from care, withdrawal, psychological distress</a:t>
            </a:r>
          </a:p>
        </p:txBody>
      </p:sp>
      <p:sp>
        <p:nvSpPr>
          <p:cNvPr id="129" name="TextBox 128">
            <a:extLst>
              <a:ext uri="{FF2B5EF4-FFF2-40B4-BE49-F238E27FC236}">
                <a16:creationId xmlns:a16="http://schemas.microsoft.com/office/drawing/2014/main" id="{225B5F0D-12CF-424D-A4F3-94D2002CF233}"/>
              </a:ext>
            </a:extLst>
          </p:cNvPr>
          <p:cNvSpPr txBox="1"/>
          <p:nvPr/>
        </p:nvSpPr>
        <p:spPr>
          <a:xfrm>
            <a:off x="403650" y="5759274"/>
            <a:ext cx="11646609" cy="430887"/>
          </a:xfrm>
          <a:prstGeom prst="rect">
            <a:avLst/>
          </a:prstGeom>
          <a:solidFill>
            <a:schemeClr val="accent4">
              <a:lumMod val="60000"/>
              <a:lumOff val="40000"/>
            </a:schemeClr>
          </a:solidFill>
          <a:ln>
            <a:solidFill>
              <a:schemeClr val="accent4">
                <a:lumMod val="75000"/>
              </a:schemeClr>
            </a:solidFill>
          </a:ln>
        </p:spPr>
        <p:txBody>
          <a:bodyPr wrap="square">
            <a:spAutoFit/>
          </a:bodyPr>
          <a:lstStyle/>
          <a:p>
            <a:r>
              <a:rPr lang="en-US" sz="2200" dirty="0"/>
              <a:t>Parents: “If you disclose, the whole family could be discriminated</a:t>
            </a:r>
          </a:p>
        </p:txBody>
      </p:sp>
    </p:spTree>
    <p:extLst>
      <p:ext uri="{BB962C8B-B14F-4D97-AF65-F5344CB8AC3E}">
        <p14:creationId xmlns:p14="http://schemas.microsoft.com/office/powerpoint/2010/main" val="363058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203" y="87001"/>
            <a:ext cx="9804965" cy="882993"/>
          </a:xfrm>
        </p:spPr>
        <p:txBody>
          <a:bodyPr>
            <a:noAutofit/>
          </a:bodyPr>
          <a:lstStyle/>
          <a:p>
            <a:pPr algn="ctr"/>
            <a:r>
              <a:rPr lang="en-US" sz="4300" b="1" dirty="0">
                <a:solidFill>
                  <a:schemeClr val="accent1">
                    <a:lumMod val="50000"/>
                  </a:schemeClr>
                </a:solidFill>
                <a:latin typeface="Gill Sans MT" panose="020B0502020104020203" pitchFamily="34" charset="0"/>
                <a:cs typeface="Helvetica" panose="020B0604020202020204" pitchFamily="34" charset="0"/>
              </a:rPr>
              <a:t>Time for Programmatic Shifts</a:t>
            </a:r>
          </a:p>
        </p:txBody>
      </p:sp>
      <p:sp>
        <p:nvSpPr>
          <p:cNvPr id="3" name="Content Placeholder 2"/>
          <p:cNvSpPr>
            <a:spLocks noGrp="1"/>
          </p:cNvSpPr>
          <p:nvPr>
            <p:ph idx="1"/>
          </p:nvPr>
        </p:nvSpPr>
        <p:spPr>
          <a:xfrm>
            <a:off x="147890" y="1111206"/>
            <a:ext cx="5853752" cy="5641083"/>
          </a:xfrm>
          <a:ln>
            <a:solidFill>
              <a:schemeClr val="tx1">
                <a:lumMod val="95000"/>
                <a:lumOff val="5000"/>
              </a:schemeClr>
            </a:solidFill>
          </a:ln>
        </p:spPr>
        <p:txBody>
          <a:bodyPr anchor="ctr">
            <a:noAutofit/>
          </a:bodyPr>
          <a:lstStyle/>
          <a:p>
            <a:pPr marL="0" indent="0" algn="ctr">
              <a:buNone/>
            </a:pPr>
            <a:r>
              <a:rPr lang="en-US" sz="2600" b="1" dirty="0">
                <a:solidFill>
                  <a:schemeClr val="accent1">
                    <a:lumMod val="50000"/>
                  </a:schemeClr>
                </a:solidFill>
                <a:latin typeface="Gill Sans MT" panose="020B0502020104020203" pitchFamily="34" charset="0"/>
                <a:cs typeface="Helvetica" panose="020B0604020202020204" pitchFamily="34" charset="0"/>
              </a:rPr>
              <a:t>Programmatic observations</a:t>
            </a:r>
          </a:p>
          <a:p>
            <a:pPr algn="just">
              <a:buFont typeface="Wingdings" panose="05000000000000000000" pitchFamily="2" charset="2"/>
              <a:buChar char="§"/>
            </a:pPr>
            <a:r>
              <a:rPr lang="en-US" sz="2600" dirty="0">
                <a:latin typeface="Gill Sans MT" panose="020B0502020104020203" pitchFamily="34" charset="0"/>
              </a:rPr>
              <a:t>Suboptimal </a:t>
            </a:r>
            <a:r>
              <a:rPr lang="en-US" sz="2600" b="1" dirty="0">
                <a:latin typeface="Gill Sans MT" panose="020B0502020104020203" pitchFamily="34" charset="0"/>
              </a:rPr>
              <a:t>viral suppression </a:t>
            </a:r>
            <a:r>
              <a:rPr lang="en-US" sz="2600" dirty="0">
                <a:latin typeface="Gill Sans MT" panose="020B0502020104020203" pitchFamily="34" charset="0"/>
              </a:rPr>
              <a:t>for adolescents (68%)</a:t>
            </a:r>
          </a:p>
          <a:p>
            <a:pPr algn="just">
              <a:buFont typeface="Wingdings" panose="05000000000000000000" pitchFamily="2" charset="2"/>
              <a:buChar char="§"/>
            </a:pPr>
            <a:r>
              <a:rPr lang="en-US" sz="2600" dirty="0">
                <a:latin typeface="Gill Sans MT" panose="020B0502020104020203" pitchFamily="34" charset="0"/>
              </a:rPr>
              <a:t>No difference in viral suppression between those attending support group meetings and those who are not</a:t>
            </a:r>
          </a:p>
          <a:p>
            <a:pPr algn="just">
              <a:buFont typeface="Wingdings" panose="05000000000000000000" pitchFamily="2" charset="2"/>
              <a:buChar char="§"/>
            </a:pPr>
            <a:r>
              <a:rPr lang="en-US" sz="2600" b="1" dirty="0">
                <a:latin typeface="Gill Sans MT" panose="020B0502020104020203" pitchFamily="34" charset="0"/>
              </a:rPr>
              <a:t>Non-involvement of AYP </a:t>
            </a:r>
            <a:r>
              <a:rPr lang="en-US" sz="2600" dirty="0">
                <a:latin typeface="Gill Sans MT" panose="020B0502020104020203" pitchFamily="34" charset="0"/>
              </a:rPr>
              <a:t>in decisions</a:t>
            </a:r>
          </a:p>
          <a:p>
            <a:pPr algn="just">
              <a:buFont typeface="Wingdings" panose="05000000000000000000" pitchFamily="2" charset="2"/>
              <a:buChar char="§"/>
            </a:pPr>
            <a:r>
              <a:rPr lang="en-US" sz="2600" b="1" dirty="0">
                <a:latin typeface="Gill Sans MT" panose="020B0502020104020203" pitchFamily="34" charset="0"/>
              </a:rPr>
              <a:t>HCW worker attitude </a:t>
            </a:r>
            <a:r>
              <a:rPr lang="en-US" sz="2600" dirty="0">
                <a:latin typeface="Gill Sans MT" panose="020B0502020104020203" pitchFamily="34" charset="0"/>
              </a:rPr>
              <a:t>not conducive for adolescent care</a:t>
            </a:r>
          </a:p>
          <a:p>
            <a:pPr algn="just">
              <a:buFont typeface="Wingdings" panose="05000000000000000000" pitchFamily="2" charset="2"/>
              <a:buChar char="§"/>
            </a:pPr>
            <a:r>
              <a:rPr lang="en-US" sz="2600" dirty="0">
                <a:latin typeface="Gill Sans MT" panose="020B0502020104020203" pitchFamily="34" charset="0"/>
              </a:rPr>
              <a:t>Inability  to </a:t>
            </a:r>
            <a:r>
              <a:rPr lang="en-US" sz="2600" b="1" dirty="0">
                <a:latin typeface="Gill Sans MT" panose="020B0502020104020203" pitchFamily="34" charset="0"/>
              </a:rPr>
              <a:t>navigate</a:t>
            </a:r>
            <a:r>
              <a:rPr lang="en-US" sz="2600" dirty="0">
                <a:latin typeface="Gill Sans MT" panose="020B0502020104020203" pitchFamily="34" charset="0"/>
              </a:rPr>
              <a:t> through health care systems</a:t>
            </a:r>
          </a:p>
        </p:txBody>
      </p:sp>
      <p:pic>
        <p:nvPicPr>
          <p:cNvPr id="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90" y="72316"/>
            <a:ext cx="942386" cy="91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KARP\AppData\Local\Microsoft\Windows\Temporary Internet Files\Content.Outlook\SIT1J447\KARP-LOGO-2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5305" y="72317"/>
            <a:ext cx="942388" cy="897677"/>
          </a:xfrm>
          <a:prstGeom prst="rect">
            <a:avLst/>
          </a:prstGeom>
          <a:noFill/>
          <a:ln>
            <a:noFill/>
          </a:ln>
        </p:spPr>
      </p:pic>
      <p:sp>
        <p:nvSpPr>
          <p:cNvPr id="7" name="Content Placeholder 2"/>
          <p:cNvSpPr txBox="1">
            <a:spLocks/>
          </p:cNvSpPr>
          <p:nvPr/>
        </p:nvSpPr>
        <p:spPr>
          <a:xfrm>
            <a:off x="6183937" y="1111206"/>
            <a:ext cx="5847641" cy="5641083"/>
          </a:xfrm>
          <a:prstGeom prst="rect">
            <a:avLst/>
          </a:prstGeom>
          <a:ln>
            <a:solidFill>
              <a:schemeClr val="tx1">
                <a:lumMod val="95000"/>
                <a:lumOff val="5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chemeClr val="accent1">
                    <a:lumMod val="50000"/>
                  </a:schemeClr>
                </a:solidFill>
                <a:latin typeface="Gill Sans MT" panose="020B0502020104020203" pitchFamily="34" charset="0"/>
              </a:rPr>
              <a:t>Objectives (in June 2017)</a:t>
            </a:r>
            <a:endParaRPr lang="en-US" sz="2600" b="1" dirty="0">
              <a:solidFill>
                <a:schemeClr val="accent1">
                  <a:lumMod val="50000"/>
                </a:schemeClr>
              </a:solidFill>
              <a:highlight>
                <a:srgbClr val="FFFF00"/>
              </a:highlight>
              <a:latin typeface="Gill Sans MT" panose="020B0502020104020203" pitchFamily="34" charset="0"/>
            </a:endParaRPr>
          </a:p>
          <a:p>
            <a:pPr algn="just">
              <a:buFont typeface="Wingdings" panose="05000000000000000000" pitchFamily="2" charset="2"/>
              <a:buChar char="§"/>
            </a:pPr>
            <a:r>
              <a:rPr lang="en-US" sz="2600" dirty="0">
                <a:latin typeface="Gill Sans MT" panose="020B0502020104020203" pitchFamily="34" charset="0"/>
              </a:rPr>
              <a:t>To have adolescent point person per facility by December 2017</a:t>
            </a:r>
          </a:p>
          <a:p>
            <a:pPr algn="just">
              <a:buFont typeface="Wingdings" panose="05000000000000000000" pitchFamily="2" charset="2"/>
              <a:buChar char="§"/>
            </a:pPr>
            <a:r>
              <a:rPr lang="en-US" sz="2600" dirty="0">
                <a:latin typeface="Gill Sans MT" panose="020B0502020104020203" pitchFamily="34" charset="0"/>
              </a:rPr>
              <a:t>To meaningfully involve peer mentors at every health facility by December 2017</a:t>
            </a:r>
          </a:p>
          <a:p>
            <a:pPr algn="just">
              <a:buFont typeface="Wingdings" panose="05000000000000000000" pitchFamily="2" charset="2"/>
              <a:buChar char="§"/>
            </a:pPr>
            <a:r>
              <a:rPr lang="en-US" sz="2600" dirty="0">
                <a:latin typeface="Gill Sans MT" panose="020B0502020104020203" pitchFamily="34" charset="0"/>
              </a:rPr>
              <a:t>To initiate OTZ Clubs across 57 health facilities by December 2017</a:t>
            </a:r>
          </a:p>
          <a:p>
            <a:pPr algn="just">
              <a:buFont typeface="Wingdings" panose="05000000000000000000" pitchFamily="2" charset="2"/>
              <a:buChar char="§"/>
            </a:pPr>
            <a:r>
              <a:rPr lang="en-US" sz="2600" dirty="0">
                <a:latin typeface="Gill Sans MT" panose="020B0502020104020203" pitchFamily="34" charset="0"/>
              </a:rPr>
              <a:t>To improve 12 month retention from 82% to &gt;90% by 2020</a:t>
            </a:r>
          </a:p>
          <a:p>
            <a:pPr algn="just">
              <a:buFont typeface="Wingdings" panose="05000000000000000000" pitchFamily="2" charset="2"/>
              <a:buChar char="§"/>
            </a:pPr>
            <a:r>
              <a:rPr lang="en-US" sz="2600" dirty="0">
                <a:latin typeface="Gill Sans MT" panose="020B0502020104020203" pitchFamily="34" charset="0"/>
              </a:rPr>
              <a:t>To increase viral suppression from 68% to &gt;90% by 2020</a:t>
            </a:r>
          </a:p>
        </p:txBody>
      </p:sp>
    </p:spTree>
    <p:extLst>
      <p:ext uri="{BB962C8B-B14F-4D97-AF65-F5344CB8AC3E}">
        <p14:creationId xmlns:p14="http://schemas.microsoft.com/office/powerpoint/2010/main" val="119419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618890" y="108087"/>
            <a:ext cx="8954220" cy="769441"/>
          </a:xfrm>
          <a:prstGeom prst="rect">
            <a:avLst/>
          </a:prstGeom>
        </p:spPr>
        <p:txBody>
          <a:bodyPr wrap="square">
            <a:spAutoFit/>
          </a:bodyPr>
          <a:lstStyle/>
          <a:p>
            <a:pPr algn="ctr"/>
            <a:r>
              <a:rPr lang="en-US" sz="4400" b="1" dirty="0">
                <a:solidFill>
                  <a:schemeClr val="accent1">
                    <a:lumMod val="50000"/>
                  </a:schemeClr>
                </a:solidFill>
                <a:latin typeface="Gill Sans MT" panose="020B0502020104020203" pitchFamily="34" charset="0"/>
                <a:cs typeface="Helvetica" panose="020B0604020202020204" pitchFamily="34" charset="0"/>
                <a:sym typeface="Calibri"/>
              </a:rPr>
              <a:t>Operation Triple Zero (OTZ)</a:t>
            </a:r>
            <a:endParaRPr lang="en-US" sz="4400" dirty="0">
              <a:solidFill>
                <a:schemeClr val="accent1">
                  <a:lumMod val="50000"/>
                </a:schemeClr>
              </a:solidFill>
              <a:latin typeface="Gill Sans MT" panose="020B0502020104020203" pitchFamily="34" charset="0"/>
              <a:cs typeface="Helvetica" panose="020B0604020202020204" pitchFamily="34" charset="0"/>
            </a:endParaRPr>
          </a:p>
        </p:txBody>
      </p:sp>
      <p:pic>
        <p:nvPicPr>
          <p:cNvPr id="42" name="Picture 41" descr="C:\Users\Esther\Downloads\3zero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822" y="2829463"/>
            <a:ext cx="4518102" cy="3916393"/>
          </a:xfrm>
          <a:prstGeom prst="rect">
            <a:avLst/>
          </a:prstGeom>
          <a:noFill/>
          <a:ln>
            <a:noFill/>
          </a:ln>
        </p:spPr>
      </p:pic>
      <p:sp>
        <p:nvSpPr>
          <p:cNvPr id="43" name="Rectangle 42"/>
          <p:cNvSpPr/>
          <p:nvPr/>
        </p:nvSpPr>
        <p:spPr>
          <a:xfrm>
            <a:off x="4813537" y="1901357"/>
            <a:ext cx="3575063" cy="8318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ctr"/>
            <a:r>
              <a:rPr lang="en-US" sz="2600" b="1" dirty="0">
                <a:solidFill>
                  <a:prstClr val="white"/>
                </a:solidFill>
                <a:cs typeface="Arial" pitchFamily="34" charset="0"/>
              </a:rPr>
              <a:t>Primary Objectives</a:t>
            </a:r>
          </a:p>
        </p:txBody>
      </p:sp>
      <p:sp>
        <p:nvSpPr>
          <p:cNvPr id="44" name="Rectangle 43"/>
          <p:cNvSpPr/>
          <p:nvPr/>
        </p:nvSpPr>
        <p:spPr>
          <a:xfrm>
            <a:off x="176822" y="1901358"/>
            <a:ext cx="4518102" cy="8010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ctr"/>
            <a:r>
              <a:rPr lang="en-US" sz="2600" b="1" dirty="0">
                <a:solidFill>
                  <a:prstClr val="white"/>
                </a:solidFill>
                <a:cs typeface="Arial" pitchFamily="34" charset="0"/>
              </a:rPr>
              <a:t>Operation Triple Zero</a:t>
            </a:r>
          </a:p>
        </p:txBody>
      </p:sp>
      <p:sp>
        <p:nvSpPr>
          <p:cNvPr id="22" name="Right Arrow 21"/>
          <p:cNvSpPr/>
          <p:nvPr/>
        </p:nvSpPr>
        <p:spPr>
          <a:xfrm>
            <a:off x="4811379" y="2909617"/>
            <a:ext cx="3575063" cy="1106424"/>
          </a:xfrm>
          <a:prstGeom prst="rightArrow">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solidFill>
                  <a:schemeClr val="tx1"/>
                </a:solidFill>
                <a:cs typeface="Times New Roman" panose="02020603050405020304" pitchFamily="18" charset="0"/>
              </a:rPr>
              <a:t>Zero Missed Appointments</a:t>
            </a:r>
          </a:p>
        </p:txBody>
      </p:sp>
      <p:sp>
        <p:nvSpPr>
          <p:cNvPr id="32" name="Right Arrow 31"/>
          <p:cNvSpPr/>
          <p:nvPr/>
        </p:nvSpPr>
        <p:spPr>
          <a:xfrm>
            <a:off x="4830790" y="4192441"/>
            <a:ext cx="3575063" cy="1106424"/>
          </a:xfrm>
          <a:prstGeom prst="rightArrow">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a:solidFill>
                  <a:schemeClr val="tx1"/>
                </a:solidFill>
                <a:cs typeface="Times New Roman" panose="02020603050405020304" pitchFamily="18" charset="0"/>
              </a:rPr>
              <a:t>Zero Missed Drugs</a:t>
            </a:r>
          </a:p>
        </p:txBody>
      </p:sp>
      <p:sp>
        <p:nvSpPr>
          <p:cNvPr id="33" name="Right Arrow 32"/>
          <p:cNvSpPr/>
          <p:nvPr/>
        </p:nvSpPr>
        <p:spPr>
          <a:xfrm>
            <a:off x="4830790" y="5607170"/>
            <a:ext cx="3575063" cy="1107553"/>
          </a:xfrm>
          <a:prstGeom prst="rightArrow">
            <a:avLst/>
          </a:prstGeom>
          <a:solidFill>
            <a:srgbClr val="40BAF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a:solidFill>
                  <a:schemeClr val="tx1"/>
                </a:solidFill>
                <a:cs typeface="Times New Roman" panose="02020603050405020304" pitchFamily="18" charset="0"/>
              </a:rPr>
              <a:t>Zero Viral Loads</a:t>
            </a:r>
          </a:p>
        </p:txBody>
      </p:sp>
      <p:sp>
        <p:nvSpPr>
          <p:cNvPr id="34" name="Rectangle 33"/>
          <p:cNvSpPr/>
          <p:nvPr/>
        </p:nvSpPr>
        <p:spPr>
          <a:xfrm>
            <a:off x="8507212" y="1901357"/>
            <a:ext cx="3615775" cy="8318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ctr"/>
            <a:r>
              <a:rPr lang="en-US" sz="2600" b="1" dirty="0">
                <a:solidFill>
                  <a:prstClr val="white"/>
                </a:solidFill>
                <a:cs typeface="Arial" pitchFamily="34" charset="0"/>
              </a:rPr>
              <a:t>Secondary Objectives</a:t>
            </a:r>
          </a:p>
        </p:txBody>
      </p:sp>
      <p:sp>
        <p:nvSpPr>
          <p:cNvPr id="38" name="Content Placeholder 10"/>
          <p:cNvSpPr txBox="1">
            <a:spLocks/>
          </p:cNvSpPr>
          <p:nvPr/>
        </p:nvSpPr>
        <p:spPr>
          <a:xfrm>
            <a:off x="8489960" y="2898475"/>
            <a:ext cx="3615287" cy="3885260"/>
          </a:xfrm>
          <a:prstGeom prst="rect">
            <a:avLst/>
          </a:prstGeom>
          <a:solidFill>
            <a:schemeClr val="tx1">
              <a:lumMod val="75000"/>
              <a:lumOff val="25000"/>
            </a:schemeClr>
          </a:solidFill>
        </p:spPr>
        <p:txBody>
          <a:bodyPr>
            <a:normAutofit lnSpcReduction="10000"/>
          </a:bodyPr>
          <a:lstStyle/>
          <a:p>
            <a:pPr marL="342900" indent="-342900">
              <a:lnSpc>
                <a:spcPct val="130000"/>
              </a:lnSpc>
              <a:spcBef>
                <a:spcPct val="20000"/>
              </a:spcBef>
              <a:buClr>
                <a:schemeClr val="bg1"/>
              </a:buClr>
              <a:buSzPct val="100000"/>
              <a:buFont typeface="Calibri" panose="020F0502020204030204" pitchFamily="34" charset="0"/>
              <a:buChar char="▪"/>
            </a:pPr>
            <a:r>
              <a:rPr lang="en-US" sz="2100" b="1" dirty="0">
                <a:solidFill>
                  <a:schemeClr val="bg1"/>
                </a:solidFill>
                <a:cs typeface="Arial" pitchFamily="34" charset="0"/>
              </a:rPr>
              <a:t>Zero AIDS Related Deaths </a:t>
            </a:r>
          </a:p>
          <a:p>
            <a:pPr marL="342900" indent="-342900">
              <a:lnSpc>
                <a:spcPct val="130000"/>
              </a:lnSpc>
              <a:spcBef>
                <a:spcPct val="20000"/>
              </a:spcBef>
              <a:buClr>
                <a:schemeClr val="bg1"/>
              </a:buClr>
              <a:buSzPct val="100000"/>
              <a:buFont typeface="Calibri" panose="020F0502020204030204" pitchFamily="34" charset="0"/>
              <a:buChar char="▪"/>
            </a:pPr>
            <a:r>
              <a:rPr lang="en-US" sz="2100" b="1" dirty="0">
                <a:solidFill>
                  <a:schemeClr val="bg1"/>
                </a:solidFill>
                <a:cs typeface="Arial" pitchFamily="34" charset="0"/>
              </a:rPr>
              <a:t>Zero AIDS Related Hospital Admissions</a:t>
            </a:r>
          </a:p>
          <a:p>
            <a:pPr marL="342900" indent="-342900">
              <a:lnSpc>
                <a:spcPct val="130000"/>
              </a:lnSpc>
              <a:spcBef>
                <a:spcPct val="20000"/>
              </a:spcBef>
              <a:buClr>
                <a:schemeClr val="bg1"/>
              </a:buClr>
              <a:buSzPct val="100000"/>
              <a:buFont typeface="Calibri" panose="020F0502020204030204" pitchFamily="34" charset="0"/>
              <a:buChar char="▪"/>
            </a:pPr>
            <a:r>
              <a:rPr lang="en-US" sz="2100" b="1" dirty="0">
                <a:solidFill>
                  <a:schemeClr val="bg1"/>
                </a:solidFill>
                <a:cs typeface="Arial" pitchFamily="34" charset="0"/>
              </a:rPr>
              <a:t>Zero Adolescent Pregnancies</a:t>
            </a:r>
          </a:p>
          <a:p>
            <a:pPr marL="342900" indent="-342900">
              <a:lnSpc>
                <a:spcPct val="130000"/>
              </a:lnSpc>
              <a:spcBef>
                <a:spcPct val="20000"/>
              </a:spcBef>
              <a:buClr>
                <a:schemeClr val="bg1"/>
              </a:buClr>
              <a:buSzPct val="100000"/>
              <a:buFont typeface="Calibri" panose="020F0502020204030204" pitchFamily="34" charset="0"/>
              <a:buChar char="▪"/>
            </a:pPr>
            <a:r>
              <a:rPr lang="en-US" sz="2100" b="1" dirty="0">
                <a:solidFill>
                  <a:schemeClr val="bg1"/>
                </a:solidFill>
                <a:cs typeface="Arial" pitchFamily="34" charset="0"/>
              </a:rPr>
              <a:t>Zero Stigma &amp; Discrimination</a:t>
            </a:r>
          </a:p>
          <a:p>
            <a:pPr marL="342900" indent="-342900">
              <a:lnSpc>
                <a:spcPct val="130000"/>
              </a:lnSpc>
              <a:spcBef>
                <a:spcPct val="20000"/>
              </a:spcBef>
              <a:buClr>
                <a:schemeClr val="bg1"/>
              </a:buClr>
              <a:buSzPct val="100000"/>
              <a:buFont typeface="Calibri" panose="020F0502020204030204" pitchFamily="34" charset="0"/>
              <a:buChar char="▪"/>
            </a:pPr>
            <a:r>
              <a:rPr lang="en-US" sz="2100" b="1" dirty="0">
                <a:solidFill>
                  <a:schemeClr val="bg1"/>
                </a:solidFill>
                <a:cs typeface="Arial" pitchFamily="34" charset="0"/>
              </a:rPr>
              <a:t>Zero AIDS Related Missed School Days</a:t>
            </a:r>
          </a:p>
        </p:txBody>
      </p:sp>
      <p:pic>
        <p:nvPicPr>
          <p:cNvPr id="41"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33" y="66725"/>
            <a:ext cx="892969" cy="8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C:\Users\KARP\AppData\Local\Microsoft\Windows\Temporary Internet Files\Content.Outlook\SIT1J447\KARP-LOGO-2 (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1838" y="66725"/>
            <a:ext cx="906830" cy="867413"/>
          </a:xfrm>
          <a:prstGeom prst="rect">
            <a:avLst/>
          </a:prstGeom>
          <a:noFill/>
          <a:ln>
            <a:noFill/>
          </a:ln>
        </p:spPr>
      </p:pic>
      <p:sp>
        <p:nvSpPr>
          <p:cNvPr id="13" name="TextBox 12"/>
          <p:cNvSpPr txBox="1"/>
          <p:nvPr/>
        </p:nvSpPr>
        <p:spPr>
          <a:xfrm>
            <a:off x="74141" y="890833"/>
            <a:ext cx="11986071" cy="892552"/>
          </a:xfrm>
          <a:prstGeom prst="rect">
            <a:avLst/>
          </a:prstGeom>
          <a:noFill/>
        </p:spPr>
        <p:txBody>
          <a:bodyPr wrap="square" rtlCol="0">
            <a:spAutoFit/>
          </a:bodyPr>
          <a:lstStyle/>
          <a:p>
            <a:r>
              <a:rPr lang="en-US" sz="2600" dirty="0">
                <a:latin typeface="Gill Sans MT" panose="020B0502020104020203" pitchFamily="34" charset="0"/>
                <a:cs typeface="Times New Roman" panose="02020603050405020304" pitchFamily="18" charset="0"/>
              </a:rPr>
              <a:t>Is an asset based strategy that meaningfully involves adolescents and young people in HIV prevention, care and treatment focusing on continuity of care and viral suppression</a:t>
            </a:r>
          </a:p>
        </p:txBody>
      </p:sp>
    </p:spTree>
    <p:extLst>
      <p:ext uri="{BB962C8B-B14F-4D97-AF65-F5344CB8AC3E}">
        <p14:creationId xmlns:p14="http://schemas.microsoft.com/office/powerpoint/2010/main" val="546206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91546AC-0194-41E9-A4CD-02937FB968A8}"/>
              </a:ext>
            </a:extLst>
          </p:cNvPr>
          <p:cNvGraphicFramePr>
            <a:graphicFrameLocks noGrp="1"/>
          </p:cNvGraphicFramePr>
          <p:nvPr>
            <p:ph idx="1"/>
            <p:extLst>
              <p:ext uri="{D42A27DB-BD31-4B8C-83A1-F6EECF244321}">
                <p14:modId xmlns:p14="http://schemas.microsoft.com/office/powerpoint/2010/main" val="2558445629"/>
              </p:ext>
            </p:extLst>
          </p:nvPr>
        </p:nvGraphicFramePr>
        <p:xfrm>
          <a:off x="95003" y="1133916"/>
          <a:ext cx="8185893" cy="5461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9">
            <a:extLst>
              <a:ext uri="{FF2B5EF4-FFF2-40B4-BE49-F238E27FC236}">
                <a16:creationId xmlns:a16="http://schemas.microsoft.com/office/drawing/2014/main" id="{51A237B2-E708-4D6F-A9A0-8EE94AB61113}"/>
              </a:ext>
            </a:extLst>
          </p:cNvPr>
          <p:cNvSpPr>
            <a:spLocks noGrp="1"/>
          </p:cNvSpPr>
          <p:nvPr>
            <p:ph type="title"/>
          </p:nvPr>
        </p:nvSpPr>
        <p:spPr>
          <a:xfrm>
            <a:off x="2326105" y="173353"/>
            <a:ext cx="7090611" cy="701731"/>
          </a:xfrm>
          <a:prstGeom prst="rect">
            <a:avLst/>
          </a:prstGeom>
        </p:spPr>
        <p:txBody>
          <a:bodyPr wrap="square">
            <a:spAutoFit/>
          </a:bodyPr>
          <a:lstStyle/>
          <a:p>
            <a:pPr algn="ctr"/>
            <a:r>
              <a:rPr lang="en-US" sz="4400" b="1" dirty="0">
                <a:solidFill>
                  <a:schemeClr val="accent1">
                    <a:lumMod val="50000"/>
                  </a:schemeClr>
                </a:solidFill>
                <a:latin typeface="Gill Sans MT" panose="020B0502020104020203" pitchFamily="34" charset="0"/>
                <a:cs typeface="Helvetica" panose="020B0604020202020204" pitchFamily="34" charset="0"/>
                <a:sym typeface="Calibri"/>
              </a:rPr>
              <a:t>Methodology</a:t>
            </a:r>
            <a:endParaRPr lang="en-US" sz="4400" dirty="0">
              <a:solidFill>
                <a:schemeClr val="accent1">
                  <a:lumMod val="50000"/>
                </a:schemeClr>
              </a:solidFill>
              <a:latin typeface="Gill Sans MT" panose="020B0502020104020203" pitchFamily="34" charset="0"/>
              <a:cs typeface="Helvetica" panose="020B0604020202020204" pitchFamily="34" charset="0"/>
            </a:endParaRPr>
          </a:p>
        </p:txBody>
      </p:sp>
      <p:sp>
        <p:nvSpPr>
          <p:cNvPr id="11" name="Content Placeholder 3">
            <a:extLst>
              <a:ext uri="{FF2B5EF4-FFF2-40B4-BE49-F238E27FC236}">
                <a16:creationId xmlns:a16="http://schemas.microsoft.com/office/drawing/2014/main" id="{4B84BC8B-9853-4BD7-A265-6821FF34D505}"/>
              </a:ext>
            </a:extLst>
          </p:cNvPr>
          <p:cNvSpPr txBox="1">
            <a:spLocks/>
          </p:cNvSpPr>
          <p:nvPr/>
        </p:nvSpPr>
        <p:spPr>
          <a:xfrm>
            <a:off x="8467106" y="1591189"/>
            <a:ext cx="3546763" cy="49700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500" dirty="0">
                <a:solidFill>
                  <a:srgbClr val="000000"/>
                </a:solidFill>
              </a:rPr>
              <a:t>Adherence, psychosocial support</a:t>
            </a:r>
          </a:p>
          <a:p>
            <a:pPr>
              <a:buFont typeface="Wingdings" panose="05000000000000000000" pitchFamily="2" charset="2"/>
              <a:buChar char="§"/>
            </a:pPr>
            <a:r>
              <a:rPr lang="en-US" sz="2500" dirty="0">
                <a:solidFill>
                  <a:srgbClr val="000000"/>
                </a:solidFill>
              </a:rPr>
              <a:t>Prevention messaging</a:t>
            </a:r>
          </a:p>
          <a:p>
            <a:pPr>
              <a:buFont typeface="Wingdings" panose="05000000000000000000" pitchFamily="2" charset="2"/>
              <a:buChar char="§"/>
            </a:pPr>
            <a:r>
              <a:rPr lang="en-US" sz="2500" dirty="0">
                <a:solidFill>
                  <a:srgbClr val="000000"/>
                </a:solidFill>
              </a:rPr>
              <a:t>Motivational messaging</a:t>
            </a:r>
          </a:p>
          <a:p>
            <a:pPr>
              <a:buFont typeface="Wingdings" panose="05000000000000000000" pitchFamily="2" charset="2"/>
              <a:buChar char="§"/>
            </a:pPr>
            <a:r>
              <a:rPr lang="en-US" sz="2500" dirty="0">
                <a:solidFill>
                  <a:srgbClr val="000000"/>
                </a:solidFill>
              </a:rPr>
              <a:t>Referrals, linkages</a:t>
            </a:r>
          </a:p>
          <a:p>
            <a:pPr>
              <a:buFont typeface="Wingdings" panose="05000000000000000000" pitchFamily="2" charset="2"/>
              <a:buChar char="§"/>
            </a:pPr>
            <a:r>
              <a:rPr lang="en-US" sz="2500" dirty="0">
                <a:solidFill>
                  <a:srgbClr val="000000"/>
                </a:solidFill>
              </a:rPr>
              <a:t>Treatment literacy</a:t>
            </a:r>
          </a:p>
          <a:p>
            <a:pPr>
              <a:buFont typeface="Wingdings" panose="05000000000000000000" pitchFamily="2" charset="2"/>
              <a:buChar char="§"/>
            </a:pPr>
            <a:r>
              <a:rPr lang="en-US" sz="2500" dirty="0"/>
              <a:t>OTZ clubs/camps/school health clubs</a:t>
            </a:r>
          </a:p>
          <a:p>
            <a:pPr>
              <a:buFont typeface="Wingdings" panose="05000000000000000000" pitchFamily="2" charset="2"/>
              <a:buChar char="§"/>
            </a:pPr>
            <a:r>
              <a:rPr lang="en-US" sz="2500" dirty="0" err="1"/>
              <a:t>eCommunication</a:t>
            </a:r>
            <a:r>
              <a:rPr lang="en-US" sz="2500" dirty="0"/>
              <a:t> through WhatsApp</a:t>
            </a:r>
          </a:p>
          <a:p>
            <a:pPr marL="0" indent="0">
              <a:buNone/>
            </a:pPr>
            <a:endParaRPr lang="en-US" sz="2500" dirty="0"/>
          </a:p>
          <a:p>
            <a:pPr>
              <a:buFont typeface="Wingdings" panose="05000000000000000000" pitchFamily="2" charset="2"/>
              <a:buChar char="§"/>
            </a:pPr>
            <a:endParaRPr lang="en-US" sz="2500" dirty="0"/>
          </a:p>
          <a:p>
            <a:pPr>
              <a:buFont typeface="Wingdings" panose="05000000000000000000" pitchFamily="2" charset="2"/>
              <a:buChar char="§"/>
            </a:pPr>
            <a:endParaRPr lang="en-US" sz="2500" dirty="0"/>
          </a:p>
          <a:p>
            <a:pPr>
              <a:buFont typeface="Wingdings" panose="05000000000000000000" pitchFamily="2" charset="2"/>
              <a:buChar char="§"/>
            </a:pPr>
            <a:endParaRPr lang="en-US" sz="2500" dirty="0">
              <a:solidFill>
                <a:srgbClr val="000000"/>
              </a:solidFill>
            </a:endParaRPr>
          </a:p>
          <a:p>
            <a:endParaRPr lang="en-GB" sz="2500" dirty="0"/>
          </a:p>
        </p:txBody>
      </p:sp>
      <p:sp>
        <p:nvSpPr>
          <p:cNvPr id="12" name="Text Placeholder 4">
            <a:extLst>
              <a:ext uri="{FF2B5EF4-FFF2-40B4-BE49-F238E27FC236}">
                <a16:creationId xmlns:a16="http://schemas.microsoft.com/office/drawing/2014/main" id="{1C549EC9-B173-46BF-9B67-9CEDB211D0B1}"/>
              </a:ext>
            </a:extLst>
          </p:cNvPr>
          <p:cNvSpPr txBox="1">
            <a:spLocks/>
          </p:cNvSpPr>
          <p:nvPr/>
        </p:nvSpPr>
        <p:spPr>
          <a:xfrm>
            <a:off x="8364024" y="1021273"/>
            <a:ext cx="3649845" cy="59844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lumMod val="50000"/>
                  </a:schemeClr>
                </a:solidFill>
                <a:latin typeface="MarkerFelt-Wide"/>
              </a:rPr>
              <a:t>OTZ Package of Care</a:t>
            </a:r>
          </a:p>
        </p:txBody>
      </p:sp>
      <p:pic>
        <p:nvPicPr>
          <p:cNvPr id="6"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33" y="66725"/>
            <a:ext cx="892969" cy="8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KARP\AppData\Local\Microsoft\Windows\Temporary Internet Files\Content.Outlook\SIT1J447\KARP-LOGO-2 (2).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17179" y="72317"/>
            <a:ext cx="942388" cy="897677"/>
          </a:xfrm>
          <a:prstGeom prst="rect">
            <a:avLst/>
          </a:prstGeom>
          <a:noFill/>
          <a:ln>
            <a:noFill/>
          </a:ln>
        </p:spPr>
      </p:pic>
    </p:spTree>
    <p:extLst>
      <p:ext uri="{BB962C8B-B14F-4D97-AF65-F5344CB8AC3E}">
        <p14:creationId xmlns:p14="http://schemas.microsoft.com/office/powerpoint/2010/main" val="1308808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4F760A-7245-46D4-BD73-CE994F1CE9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9555" y="1028273"/>
            <a:ext cx="2829951" cy="2122464"/>
          </a:xfrm>
          <a:prstGeom prst="rect">
            <a:avLst/>
          </a:prstGeom>
        </p:spPr>
      </p:pic>
      <p:sp>
        <p:nvSpPr>
          <p:cNvPr id="6" name="TextBox 5">
            <a:extLst>
              <a:ext uri="{FF2B5EF4-FFF2-40B4-BE49-F238E27FC236}">
                <a16:creationId xmlns:a16="http://schemas.microsoft.com/office/drawing/2014/main" id="{26E110E9-5E18-4CA2-B126-289FF9A97041}"/>
              </a:ext>
            </a:extLst>
          </p:cNvPr>
          <p:cNvSpPr txBox="1"/>
          <p:nvPr/>
        </p:nvSpPr>
        <p:spPr>
          <a:xfrm>
            <a:off x="2882555" y="3148537"/>
            <a:ext cx="2997117" cy="384721"/>
          </a:xfrm>
          <a:prstGeom prst="rect">
            <a:avLst/>
          </a:prstGeom>
          <a:noFill/>
        </p:spPr>
        <p:txBody>
          <a:bodyPr wrap="square">
            <a:spAutoFit/>
          </a:bodyPr>
          <a:lstStyle/>
          <a:p>
            <a:r>
              <a:rPr lang="en-US" sz="1900" dirty="0"/>
              <a:t>Income generating activities</a:t>
            </a:r>
          </a:p>
        </p:txBody>
      </p:sp>
      <p:pic>
        <p:nvPicPr>
          <p:cNvPr id="8" name="Picture 7" descr="A group of people playing in a field&#10;&#10;Description automatically generated with low confidence">
            <a:extLst>
              <a:ext uri="{FF2B5EF4-FFF2-40B4-BE49-F238E27FC236}">
                <a16:creationId xmlns:a16="http://schemas.microsoft.com/office/drawing/2014/main" id="{2B3472D9-0736-4979-8959-E4A233186B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368" b="19236"/>
          <a:stretch/>
        </p:blipFill>
        <p:spPr>
          <a:xfrm>
            <a:off x="2967790" y="3533258"/>
            <a:ext cx="2851716" cy="2914919"/>
          </a:xfrm>
          <a:prstGeom prst="rect">
            <a:avLst/>
          </a:prstGeom>
        </p:spPr>
      </p:pic>
      <p:pic>
        <p:nvPicPr>
          <p:cNvPr id="11" name="Picture 2" descr="c5a3eb7c-0eea-426c-8c6a-246d5137f83d@namprd03">
            <a:extLst>
              <a:ext uri="{FF2B5EF4-FFF2-40B4-BE49-F238E27FC236}">
                <a16:creationId xmlns:a16="http://schemas.microsoft.com/office/drawing/2014/main" id="{B472326D-C741-4903-B522-124219E88B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874" y="1028273"/>
            <a:ext cx="2829951" cy="21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BFEDEC2-0C8C-40B5-AFD1-506B78893110}"/>
              </a:ext>
            </a:extLst>
          </p:cNvPr>
          <p:cNvSpPr txBox="1"/>
          <p:nvPr/>
        </p:nvSpPr>
        <p:spPr>
          <a:xfrm>
            <a:off x="93874" y="3149024"/>
            <a:ext cx="2829951" cy="384721"/>
          </a:xfrm>
          <a:prstGeom prst="rect">
            <a:avLst/>
          </a:prstGeom>
          <a:noFill/>
        </p:spPr>
        <p:txBody>
          <a:bodyPr wrap="square">
            <a:spAutoFit/>
          </a:bodyPr>
          <a:lstStyle/>
          <a:p>
            <a:r>
              <a:rPr lang="en-US" sz="1900" dirty="0"/>
              <a:t>Health education</a:t>
            </a:r>
          </a:p>
        </p:txBody>
      </p:sp>
      <p:pic>
        <p:nvPicPr>
          <p:cNvPr id="13" name="Picture 2" descr="image003">
            <a:extLst>
              <a:ext uri="{FF2B5EF4-FFF2-40B4-BE49-F238E27FC236}">
                <a16:creationId xmlns:a16="http://schemas.microsoft.com/office/drawing/2014/main" id="{C2D01DD8-D6FD-4824-BA3B-83EC0E9CC1E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532" t="4491" r="2379"/>
          <a:stretch/>
        </p:blipFill>
        <p:spPr bwMode="auto">
          <a:xfrm>
            <a:off x="142000" y="3517869"/>
            <a:ext cx="2723221" cy="325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7D400ED8-9D4F-4962-B941-BE4FEEC7075C}"/>
              </a:ext>
            </a:extLst>
          </p:cNvPr>
          <p:cNvSpPr txBox="1"/>
          <p:nvPr/>
        </p:nvSpPr>
        <p:spPr>
          <a:xfrm>
            <a:off x="3042638" y="6448177"/>
            <a:ext cx="2776868" cy="384721"/>
          </a:xfrm>
          <a:prstGeom prst="rect">
            <a:avLst/>
          </a:prstGeom>
          <a:noFill/>
        </p:spPr>
        <p:txBody>
          <a:bodyPr wrap="square">
            <a:spAutoFit/>
          </a:bodyPr>
          <a:lstStyle/>
          <a:p>
            <a:r>
              <a:rPr lang="en-US" sz="1900" dirty="0"/>
              <a:t>Play therapy</a:t>
            </a:r>
          </a:p>
        </p:txBody>
      </p:sp>
      <p:sp>
        <p:nvSpPr>
          <p:cNvPr id="15" name="Title 1">
            <a:extLst>
              <a:ext uri="{FF2B5EF4-FFF2-40B4-BE49-F238E27FC236}">
                <a16:creationId xmlns:a16="http://schemas.microsoft.com/office/drawing/2014/main" id="{C37C90E4-2877-4E83-A0E6-592BDEE180D4}"/>
              </a:ext>
            </a:extLst>
          </p:cNvPr>
          <p:cNvSpPr txBox="1">
            <a:spLocks/>
          </p:cNvSpPr>
          <p:nvPr/>
        </p:nvSpPr>
        <p:spPr>
          <a:xfrm>
            <a:off x="1363298" y="121731"/>
            <a:ext cx="9348015" cy="6010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1">
                    <a:lumMod val="50000"/>
                  </a:schemeClr>
                </a:solidFill>
                <a:latin typeface="Gill Sans MT" panose="020B0502020104020203" pitchFamily="34" charset="0"/>
                <a:cs typeface="Helvetica" panose="020B0604020202020204" pitchFamily="34" charset="0"/>
              </a:rPr>
              <a:t>Activities During OTZ Club Meetings</a:t>
            </a:r>
          </a:p>
        </p:txBody>
      </p:sp>
      <p:pic>
        <p:nvPicPr>
          <p:cNvPr id="17" name="Picture 14">
            <a:extLst>
              <a:ext uri="{FF2B5EF4-FFF2-40B4-BE49-F238E27FC236}">
                <a16:creationId xmlns:a16="http://schemas.microsoft.com/office/drawing/2014/main" id="{CF16FE3A-A3E5-4221-AD06-EC405BEB26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80" y="101811"/>
            <a:ext cx="892969" cy="8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C:\Users\KARP\AppData\Local\Microsoft\Windows\Temporary Internet Files\Content.Outlook\SIT1J447\KARP-LOGO-2 (2).jpg">
            <a:extLst>
              <a:ext uri="{FF2B5EF4-FFF2-40B4-BE49-F238E27FC236}">
                <a16:creationId xmlns:a16="http://schemas.microsoft.com/office/drawing/2014/main" id="{BA565552-607A-4C12-B09F-4BF7744D9E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56821" y="101895"/>
            <a:ext cx="1050873" cy="886051"/>
          </a:xfrm>
          <a:prstGeom prst="rect">
            <a:avLst/>
          </a:prstGeom>
          <a:noFill/>
          <a:ln>
            <a:noFill/>
          </a:ln>
        </p:spPr>
      </p:pic>
      <p:sp>
        <p:nvSpPr>
          <p:cNvPr id="19" name="Content Placeholder 2">
            <a:extLst>
              <a:ext uri="{FF2B5EF4-FFF2-40B4-BE49-F238E27FC236}">
                <a16:creationId xmlns:a16="http://schemas.microsoft.com/office/drawing/2014/main" id="{EF643996-F0BE-4BA4-9A28-71469DE552CD}"/>
              </a:ext>
            </a:extLst>
          </p:cNvPr>
          <p:cNvSpPr txBox="1">
            <a:spLocks/>
          </p:cNvSpPr>
          <p:nvPr/>
        </p:nvSpPr>
        <p:spPr>
          <a:xfrm>
            <a:off x="5885236" y="1028274"/>
            <a:ext cx="6222458" cy="57276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200" dirty="0"/>
              <a:t>Self introductions: name, date diagnosed/enrolled, challenges, how they overcame </a:t>
            </a:r>
          </a:p>
          <a:p>
            <a:pPr>
              <a:buFont typeface="Wingdings" panose="05000000000000000000" pitchFamily="2" charset="2"/>
              <a:buChar char="§"/>
            </a:pPr>
            <a:r>
              <a:rPr lang="en-US" sz="2200" dirty="0"/>
              <a:t>Peer to peer support</a:t>
            </a:r>
          </a:p>
          <a:p>
            <a:pPr>
              <a:buFont typeface="Wingdings" panose="05000000000000000000" pitchFamily="2" charset="2"/>
              <a:buChar char="§"/>
            </a:pPr>
            <a:r>
              <a:rPr lang="en-US" sz="2200" dirty="0"/>
              <a:t>Health therapy sessions</a:t>
            </a:r>
          </a:p>
          <a:p>
            <a:pPr>
              <a:buFont typeface="Wingdings" panose="05000000000000000000" pitchFamily="2" charset="2"/>
              <a:buChar char="§"/>
            </a:pPr>
            <a:r>
              <a:rPr lang="en-US" sz="2200" dirty="0"/>
              <a:t>IGAs </a:t>
            </a:r>
          </a:p>
          <a:p>
            <a:pPr>
              <a:buFont typeface="Wingdings" panose="05000000000000000000" pitchFamily="2" charset="2"/>
              <a:buChar char="§"/>
            </a:pPr>
            <a:r>
              <a:rPr lang="en-US" sz="2200" dirty="0"/>
              <a:t>Life skills support and career counselling</a:t>
            </a:r>
          </a:p>
          <a:p>
            <a:pPr>
              <a:buFont typeface="Wingdings" panose="05000000000000000000" pitchFamily="2" charset="2"/>
              <a:buChar char="§"/>
            </a:pPr>
            <a:r>
              <a:rPr lang="en-US" sz="2200" dirty="0"/>
              <a:t>Lessons on topic of their choice</a:t>
            </a:r>
          </a:p>
          <a:p>
            <a:pPr>
              <a:buFont typeface="Wingdings" panose="05000000000000000000" pitchFamily="2" charset="2"/>
              <a:buChar char="§"/>
            </a:pPr>
            <a:r>
              <a:rPr lang="en-US" sz="2200" dirty="0"/>
              <a:t>Watching educative videos</a:t>
            </a:r>
          </a:p>
          <a:p>
            <a:pPr>
              <a:buFont typeface="Wingdings" panose="05000000000000000000" pitchFamily="2" charset="2"/>
              <a:buChar char="§"/>
            </a:pPr>
            <a:r>
              <a:rPr lang="en-US" sz="2200" dirty="0" err="1"/>
              <a:t>Edutainments</a:t>
            </a:r>
            <a:r>
              <a:rPr lang="en-US" sz="2200" dirty="0"/>
              <a:t> (poems, skits, dances)</a:t>
            </a:r>
          </a:p>
          <a:p>
            <a:pPr>
              <a:buFont typeface="Wingdings" panose="05000000000000000000" pitchFamily="2" charset="2"/>
              <a:buChar char="§"/>
            </a:pPr>
            <a:r>
              <a:rPr lang="en-US" sz="2200" dirty="0"/>
              <a:t>Maxims (heroes voices documentation)</a:t>
            </a:r>
          </a:p>
          <a:p>
            <a:pPr>
              <a:buFont typeface="Wingdings" panose="05000000000000000000" pitchFamily="2" charset="2"/>
              <a:buChar char="§"/>
            </a:pPr>
            <a:r>
              <a:rPr lang="en-US" sz="2200" dirty="0"/>
              <a:t>MMD</a:t>
            </a:r>
          </a:p>
          <a:p>
            <a:pPr>
              <a:buFont typeface="Wingdings" panose="05000000000000000000" pitchFamily="2" charset="2"/>
              <a:buChar char="§"/>
            </a:pPr>
            <a:r>
              <a:rPr lang="en-US" sz="2200" dirty="0"/>
              <a:t>Play and ART therapy</a:t>
            </a:r>
          </a:p>
        </p:txBody>
      </p:sp>
    </p:spTree>
    <p:extLst>
      <p:ext uri="{BB962C8B-B14F-4D97-AF65-F5344CB8AC3E}">
        <p14:creationId xmlns:p14="http://schemas.microsoft.com/office/powerpoint/2010/main" val="397094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6F314-CC44-4D17-92A2-6564201B5091}"/>
              </a:ext>
            </a:extLst>
          </p:cNvPr>
          <p:cNvSpPr>
            <a:spLocks noGrp="1"/>
          </p:cNvSpPr>
          <p:nvPr>
            <p:ph type="title"/>
          </p:nvPr>
        </p:nvSpPr>
        <p:spPr>
          <a:xfrm>
            <a:off x="1031510" y="146757"/>
            <a:ext cx="10069627" cy="741958"/>
          </a:xfrm>
        </p:spPr>
        <p:txBody>
          <a:bodyPr>
            <a:noAutofit/>
          </a:bodyPr>
          <a:lstStyle/>
          <a:p>
            <a:pPr algn="ctr"/>
            <a:r>
              <a:rPr lang="en-US" sz="3500" b="1" dirty="0">
                <a:solidFill>
                  <a:schemeClr val="accent1">
                    <a:lumMod val="50000"/>
                  </a:schemeClr>
                </a:solidFill>
                <a:latin typeface="Gill Sans MT" panose="020B0502020104020203" pitchFamily="34" charset="0"/>
              </a:rPr>
              <a:t>Using Online Platforms to Support Adolescents</a:t>
            </a:r>
            <a:endParaRPr lang="en-US" sz="3500" b="1" dirty="0">
              <a:solidFill>
                <a:schemeClr val="accent1">
                  <a:lumMod val="50000"/>
                </a:schemeClr>
              </a:solidFill>
              <a:highlight>
                <a:srgbClr val="FFFF00"/>
              </a:highlight>
              <a:latin typeface="Gill Sans MT" panose="020B0502020104020203" pitchFamily="34" charset="0"/>
            </a:endParaRPr>
          </a:p>
        </p:txBody>
      </p:sp>
      <p:sp>
        <p:nvSpPr>
          <p:cNvPr id="7" name="Rectangle 6">
            <a:extLst>
              <a:ext uri="{FF2B5EF4-FFF2-40B4-BE49-F238E27FC236}">
                <a16:creationId xmlns:a16="http://schemas.microsoft.com/office/drawing/2014/main" id="{5A7AA8F1-0021-4032-AF64-DE0A3B04C4C8}"/>
              </a:ext>
            </a:extLst>
          </p:cNvPr>
          <p:cNvSpPr/>
          <p:nvPr/>
        </p:nvSpPr>
        <p:spPr>
          <a:xfrm>
            <a:off x="6359791" y="4343951"/>
            <a:ext cx="5483555" cy="493846"/>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Virtual OTZ</a:t>
            </a:r>
            <a:r>
              <a:rPr kumimoji="0" lang="en-US" sz="2000" b="1" i="0" u="none" strike="noStrike" kern="1200" cap="none" spc="0" normalizeH="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a:ln>
                  <a:noFill/>
                </a:ln>
                <a:solidFill>
                  <a:prstClr val="black"/>
                </a:solidFill>
                <a:effectLst/>
                <a:uLnTx/>
                <a:uFillTx/>
                <a:latin typeface="Calibri"/>
                <a:ea typeface="+mn-ea"/>
                <a:cs typeface="+mn-cs"/>
              </a:rPr>
              <a:t>camp 2020</a:t>
            </a:r>
          </a:p>
        </p:txBody>
      </p:sp>
      <p:pic>
        <p:nvPicPr>
          <p:cNvPr id="10" name="Content Placeholder 5">
            <a:extLst>
              <a:ext uri="{FF2B5EF4-FFF2-40B4-BE49-F238E27FC236}">
                <a16:creationId xmlns:a16="http://schemas.microsoft.com/office/drawing/2014/main" id="{D355F91B-60A1-4052-9E74-57E6485B2F1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59791" y="1462333"/>
            <a:ext cx="5483555" cy="2881618"/>
          </a:xfrm>
        </p:spPr>
      </p:pic>
      <p:pic>
        <p:nvPicPr>
          <p:cNvPr id="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9" y="66725"/>
            <a:ext cx="925914" cy="9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Users\KARP\AppData\Local\Microsoft\Windows\Temporary Internet Files\Content.Outlook\SIT1J447\KARP-LOGO-2 (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3430" y="82437"/>
            <a:ext cx="915396" cy="886050"/>
          </a:xfrm>
          <a:prstGeom prst="rect">
            <a:avLst/>
          </a:prstGeom>
          <a:noFill/>
          <a:ln>
            <a:noFill/>
          </a:ln>
        </p:spPr>
      </p:pic>
      <p:pic>
        <p:nvPicPr>
          <p:cNvPr id="13" name="Content Placeholder 8" descr="Text&#10;&#10;Description automatically generated">
            <a:extLst>
              <a:ext uri="{FF2B5EF4-FFF2-40B4-BE49-F238E27FC236}">
                <a16:creationId xmlns:a16="http://schemas.microsoft.com/office/drawing/2014/main" id="{2C9BF293-6687-40C6-9EB1-582176E05DCC}"/>
              </a:ext>
            </a:extLst>
          </p:cNvPr>
          <p:cNvPicPr>
            <a:picLocks noChangeAspect="1"/>
          </p:cNvPicPr>
          <p:nvPr/>
        </p:nvPicPr>
        <p:blipFill rotWithShape="1">
          <a:blip r:embed="rId6">
            <a:extLst>
              <a:ext uri="{28A0092B-C50C-407E-A947-70E740481C1C}">
                <a14:useLocalDpi xmlns:a14="http://schemas.microsoft.com/office/drawing/2010/main" val="0"/>
              </a:ext>
            </a:extLst>
          </a:blip>
          <a:srcRect l="3503" t="8659" r="17361" b="4798"/>
          <a:stretch/>
        </p:blipFill>
        <p:spPr>
          <a:xfrm>
            <a:off x="192503" y="1003374"/>
            <a:ext cx="5101391" cy="5760480"/>
          </a:xfrm>
          <a:prstGeom prst="rect">
            <a:avLst/>
          </a:prstGeom>
        </p:spPr>
      </p:pic>
    </p:spTree>
    <p:extLst>
      <p:ext uri="{BB962C8B-B14F-4D97-AF65-F5344CB8AC3E}">
        <p14:creationId xmlns:p14="http://schemas.microsoft.com/office/powerpoint/2010/main" val="339573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D841-3DE2-4B6C-8E55-94AA639FABE2}"/>
              </a:ext>
            </a:extLst>
          </p:cNvPr>
          <p:cNvSpPr>
            <a:spLocks noGrp="1"/>
          </p:cNvSpPr>
          <p:nvPr>
            <p:ph type="title"/>
          </p:nvPr>
        </p:nvSpPr>
        <p:spPr>
          <a:xfrm>
            <a:off x="1138988" y="82437"/>
            <a:ext cx="9996963" cy="912172"/>
          </a:xfrm>
        </p:spPr>
        <p:txBody>
          <a:bodyPr>
            <a:noAutofit/>
          </a:bodyPr>
          <a:lstStyle/>
          <a:p>
            <a:pPr algn="ctr"/>
            <a:r>
              <a:rPr lang="en-US" sz="3000" b="1" dirty="0">
                <a:solidFill>
                  <a:schemeClr val="accent1">
                    <a:lumMod val="50000"/>
                  </a:schemeClr>
                </a:solidFill>
                <a:latin typeface="Gill Sans MT" panose="020B0502020104020203" pitchFamily="34" charset="0"/>
                <a:cs typeface="Helvetica" panose="020B0604020202020204" pitchFamily="34" charset="0"/>
              </a:rPr>
              <a:t>Results: Improved Viral Suppression Across all Facilities</a:t>
            </a:r>
            <a:br>
              <a:rPr lang="en-US" sz="4000" b="1" dirty="0">
                <a:solidFill>
                  <a:schemeClr val="accent1">
                    <a:lumMod val="50000"/>
                  </a:schemeClr>
                </a:solidFill>
                <a:latin typeface="Gill Sans MT" panose="020B0502020104020203" pitchFamily="34" charset="0"/>
              </a:rPr>
            </a:br>
            <a:r>
              <a:rPr lang="en-US" sz="2300" b="1" dirty="0">
                <a:solidFill>
                  <a:schemeClr val="accent1">
                    <a:lumMod val="50000"/>
                  </a:schemeClr>
                </a:solidFill>
                <a:latin typeface="Gill Sans MT" panose="020B0502020104020203" pitchFamily="34" charset="0"/>
              </a:rPr>
              <a:t>Scale Up of sites from 3 (5%) in July 2017 to 57 (100%) by October 2017</a:t>
            </a:r>
            <a:endParaRPr lang="en-US" sz="2300" b="1" dirty="0">
              <a:solidFill>
                <a:schemeClr val="accent1">
                  <a:lumMod val="50000"/>
                </a:schemeClr>
              </a:solidFill>
              <a:highlight>
                <a:srgbClr val="FFFF00"/>
              </a:highlight>
              <a:latin typeface="Gill Sans MT" panose="020B0502020104020203" pitchFamily="34" charset="0"/>
            </a:endParaRPr>
          </a:p>
        </p:txBody>
      </p:sp>
      <p:pic>
        <p:nvPicPr>
          <p:cNvPr id="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54" y="64168"/>
            <a:ext cx="857414" cy="83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KARP\AppData\Local\Microsoft\Windows\Temporary Internet Files\Content.Outlook\SIT1J447\KARP-LOGO-2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6162" y="96084"/>
            <a:ext cx="892968" cy="672305"/>
          </a:xfrm>
          <a:prstGeom prst="rect">
            <a:avLst/>
          </a:prstGeom>
          <a:noFill/>
          <a:ln>
            <a:noFill/>
          </a:ln>
        </p:spPr>
      </p:pic>
      <p:sp>
        <p:nvSpPr>
          <p:cNvPr id="11" name="Title 1">
            <a:extLst>
              <a:ext uri="{FF2B5EF4-FFF2-40B4-BE49-F238E27FC236}">
                <a16:creationId xmlns:a16="http://schemas.microsoft.com/office/drawing/2014/main" id="{FC73C1DC-7CB0-45CE-A59E-FED9A1CAA72F}"/>
              </a:ext>
            </a:extLst>
          </p:cNvPr>
          <p:cNvSpPr txBox="1">
            <a:spLocks/>
          </p:cNvSpPr>
          <p:nvPr/>
        </p:nvSpPr>
        <p:spPr>
          <a:xfrm>
            <a:off x="57570" y="1058777"/>
            <a:ext cx="5878592" cy="657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b="1" dirty="0">
                <a:latin typeface="Gill Sans MT" panose="020B0502020104020203" pitchFamily="34" charset="0"/>
              </a:rPr>
              <a:t>Trends in Proportion of Clients Achieving Viral Suppression</a:t>
            </a:r>
            <a:endParaRPr lang="en-US" sz="2500" b="1" dirty="0">
              <a:highlight>
                <a:srgbClr val="FFFF00"/>
              </a:highlight>
              <a:latin typeface="Gill Sans MT" panose="020B0502020104020203" pitchFamily="34" charset="0"/>
            </a:endParaRPr>
          </a:p>
        </p:txBody>
      </p:sp>
      <p:sp>
        <p:nvSpPr>
          <p:cNvPr id="12" name="Title 1">
            <a:extLst>
              <a:ext uri="{FF2B5EF4-FFF2-40B4-BE49-F238E27FC236}">
                <a16:creationId xmlns:a16="http://schemas.microsoft.com/office/drawing/2014/main" id="{DE38F168-53B6-4F16-802E-6043EC8C26D0}"/>
              </a:ext>
            </a:extLst>
          </p:cNvPr>
          <p:cNvSpPr txBox="1">
            <a:spLocks/>
          </p:cNvSpPr>
          <p:nvPr/>
        </p:nvSpPr>
        <p:spPr>
          <a:xfrm>
            <a:off x="6833801" y="995469"/>
            <a:ext cx="5086650" cy="5454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b="1" dirty="0">
                <a:latin typeface="Gill Sans MT" panose="020B0502020104020203" pitchFamily="34" charset="0"/>
              </a:rPr>
              <a:t>Viral Suppression/Site FY21Q4</a:t>
            </a:r>
          </a:p>
        </p:txBody>
      </p:sp>
      <p:graphicFrame>
        <p:nvGraphicFramePr>
          <p:cNvPr id="15" name="Content Placeholder 8">
            <a:extLst>
              <a:ext uri="{FF2B5EF4-FFF2-40B4-BE49-F238E27FC236}">
                <a16:creationId xmlns:a16="http://schemas.microsoft.com/office/drawing/2014/main" id="{95338F57-BAC8-4817-AF43-1D0D012FA3C7}"/>
              </a:ext>
            </a:extLst>
          </p:cNvPr>
          <p:cNvGraphicFramePr>
            <a:graphicFrameLocks noGrp="1"/>
          </p:cNvGraphicFramePr>
          <p:nvPr>
            <p:ph sz="half" idx="1"/>
            <p:extLst>
              <p:ext uri="{D42A27DB-BD31-4B8C-83A1-F6EECF244321}">
                <p14:modId xmlns:p14="http://schemas.microsoft.com/office/powerpoint/2010/main" val="1685010204"/>
              </p:ext>
            </p:extLst>
          </p:nvPr>
        </p:nvGraphicFramePr>
        <p:xfrm>
          <a:off x="224589" y="1542846"/>
          <a:ext cx="5967664" cy="50123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ontent Placeholder 17">
            <a:extLst>
              <a:ext uri="{FF2B5EF4-FFF2-40B4-BE49-F238E27FC236}">
                <a16:creationId xmlns:a16="http://schemas.microsoft.com/office/drawing/2014/main" id="{89DEA548-ACBB-4B7E-A22B-671CCB1C10DC}"/>
              </a:ext>
            </a:extLst>
          </p:cNvPr>
          <p:cNvGraphicFramePr>
            <a:graphicFrameLocks noGrp="1"/>
          </p:cNvGraphicFramePr>
          <p:nvPr>
            <p:ph sz="half" idx="2"/>
            <p:extLst>
              <p:ext uri="{D42A27DB-BD31-4B8C-83A1-F6EECF244321}">
                <p14:modId xmlns:p14="http://schemas.microsoft.com/office/powerpoint/2010/main" val="2767023074"/>
              </p:ext>
            </p:extLst>
          </p:nvPr>
        </p:nvGraphicFramePr>
        <p:xfrm>
          <a:off x="6288505" y="1444647"/>
          <a:ext cx="5820625" cy="5276994"/>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9E92D841-3DE2-4B6C-8E55-94AA639FABE2}"/>
              </a:ext>
            </a:extLst>
          </p:cNvPr>
          <p:cNvSpPr txBox="1">
            <a:spLocks/>
          </p:cNvSpPr>
          <p:nvPr/>
        </p:nvSpPr>
        <p:spPr>
          <a:xfrm>
            <a:off x="66506" y="6487125"/>
            <a:ext cx="2813986" cy="3376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300" dirty="0">
                <a:latin typeface="+mn-lt"/>
              </a:rPr>
              <a:t>*Viral Suppression: &lt;1,000 copies/ml)</a:t>
            </a:r>
            <a:endParaRPr lang="en-US" sz="1300" dirty="0">
              <a:highlight>
                <a:srgbClr val="FFFF00"/>
              </a:highlight>
              <a:latin typeface="+mn-lt"/>
            </a:endParaRPr>
          </a:p>
        </p:txBody>
      </p:sp>
    </p:spTree>
    <p:extLst>
      <p:ext uri="{BB962C8B-B14F-4D97-AF65-F5344CB8AC3E}">
        <p14:creationId xmlns:p14="http://schemas.microsoft.com/office/powerpoint/2010/main" val="1266806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15293</TotalTime>
  <Words>1333</Words>
  <Application>Microsoft Office PowerPoint</Application>
  <PresentationFormat>Widescreen</PresentationFormat>
  <Paragraphs>181</Paragraphs>
  <Slides>12</Slides>
  <Notes>10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宋体</vt:lpstr>
      <vt:lpstr>Arial</vt:lpstr>
      <vt:lpstr>Calibri</vt:lpstr>
      <vt:lpstr>Calibri Light</vt:lpstr>
      <vt:lpstr>Courier New</vt:lpstr>
      <vt:lpstr>Gill Sans MT</vt:lpstr>
      <vt:lpstr>Helvetica</vt:lpstr>
      <vt:lpstr>MarkerFelt-Wide</vt:lpstr>
      <vt:lpstr>Myriad Web Pro</vt:lpstr>
      <vt:lpstr>Times New Roman</vt:lpstr>
      <vt:lpstr>Wingdings</vt:lpstr>
      <vt:lpstr>Office Theme</vt:lpstr>
      <vt:lpstr>Theme1</vt:lpstr>
      <vt:lpstr>Operation Triple Zero Implementation in Kenya: Experience from Faith Based Health Facilities in Western Kenya</vt:lpstr>
      <vt:lpstr>Background</vt:lpstr>
      <vt:lpstr>Background: Adolescents and HIV</vt:lpstr>
      <vt:lpstr>Time for Programmatic Shifts</vt:lpstr>
      <vt:lpstr>PowerPoint Presentation</vt:lpstr>
      <vt:lpstr>Methodology</vt:lpstr>
      <vt:lpstr>PowerPoint Presentation</vt:lpstr>
      <vt:lpstr>Using Online Platforms to Support Adolescents</vt:lpstr>
      <vt:lpstr>Results: Improved Viral Suppression Across all Facilities Scale Up of sites from 3 (5%) in July 2017 to 57 (100%) by October 2017</vt:lpstr>
      <vt:lpstr>OTZ Testimonials</vt:lpstr>
      <vt:lpstr>Lessons Learnt</vt:lpstr>
      <vt:lpstr>PowerPoint Presentation</vt:lpstr>
    </vt:vector>
  </TitlesOfParts>
  <Company>KARP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Accelerated Action for health of Adolescents (AA-HAA)</dc:title>
  <dc:creator>Miton Omondi;Esther Vurigwa</dc:creator>
  <cp:lastModifiedBy>Program Director</cp:lastModifiedBy>
  <cp:revision>785</cp:revision>
  <cp:lastPrinted>2018-11-05T15:24:39Z</cp:lastPrinted>
  <dcterms:created xsi:type="dcterms:W3CDTF">2018-04-11T09:21:54Z</dcterms:created>
  <dcterms:modified xsi:type="dcterms:W3CDTF">2022-04-19T18:00:00Z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2022-04-12T08:58:50Z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96ca580d-6058-4c35-abb0-14d50795f220</vt:lpwstr>
  </property>
  <property fmtid="{D5CDD505-2E9C-101B-9397-08002B2CF9AE}" pid="8" name="MSIP_Label_7b94a7b8-f06c-4dfe-bdcc-9b548fd58c31_ContentBits">
    <vt:lpwstr>0</vt:lpwstr>
  </property>
</Properties>
</file>