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3147"/>
  </p:normalViewPr>
  <p:slideViewPr>
    <p:cSldViewPr snapToGrid="0" snapToObjects="1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go.ke/wp-content/uploads/2020/03/Coronavirus-Home-Based-Care-Guidance-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C815-81E1-1740-B66C-B732DDA56E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Kenya GUIDELINES FOR COVID-19 HOME BASED ISOLATION AND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F9C7E-9FA2-9E4D-95A9-77218DB26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Presented by </a:t>
            </a:r>
            <a:r>
              <a:rPr lang="en-US" sz="2000" dirty="0" err="1"/>
              <a:t>dr</a:t>
            </a:r>
            <a:r>
              <a:rPr lang="en-US" sz="2000" dirty="0"/>
              <a:t> Samuel Mwenda, </a:t>
            </a:r>
            <a:r>
              <a:rPr lang="en-US" sz="2000" dirty="0" err="1"/>
              <a:t>chak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028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56D78-7D69-AB4A-9A2D-9BD29119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BASED ISOLATION AND CARE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32791-8BA4-1240-B39D-D054417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June the MOH released </a:t>
            </a:r>
            <a:r>
              <a:rPr lang="en-US" dirty="0">
                <a:hlinkClick r:id="rId2"/>
              </a:rPr>
              <a:t>Home Based Care and Isolation Guidelines </a:t>
            </a:r>
            <a:r>
              <a:rPr lang="en-US" dirty="0"/>
              <a:t>in recognition that as the country experiences an upsurge in the number of cases it will become untenable to isolate all patients in hospital based treatment facilities</a:t>
            </a:r>
          </a:p>
          <a:p>
            <a:r>
              <a:rPr lang="en-US" dirty="0"/>
              <a:t>Hospitals will prioritize admission of patients with severe and critical illness and those with mild disease but with a risk for poor outcome (age &gt;60 years and cases of underlying co-morbidities)</a:t>
            </a:r>
          </a:p>
          <a:p>
            <a:r>
              <a:rPr lang="en-US" dirty="0"/>
              <a:t>Home based isolation and care is to be considered where possible for asymptomatic and mildly symptomatic COVID-19 confirmed cases </a:t>
            </a:r>
          </a:p>
        </p:txBody>
      </p:sp>
    </p:spTree>
    <p:extLst>
      <p:ext uri="{BB962C8B-B14F-4D97-AF65-F5344CB8AC3E}">
        <p14:creationId xmlns:p14="http://schemas.microsoft.com/office/powerpoint/2010/main" val="35911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7DBF-E76A-8F45-BB65-71220E76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0E196-59BC-E948-B5DC-60B47148C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Laboratory confirmed COVID-19</a:t>
            </a:r>
          </a:p>
          <a:p>
            <a:r>
              <a:rPr lang="en-US" dirty="0"/>
              <a:t>Asymptomatic patients or patients with mild COVID-19 symptoms</a:t>
            </a:r>
          </a:p>
          <a:p>
            <a:r>
              <a:rPr lang="en-US" dirty="0"/>
              <a:t>Absence of co-morbidities</a:t>
            </a:r>
          </a:p>
          <a:p>
            <a:r>
              <a:rPr lang="en-US" dirty="0"/>
              <a:t>Access to suitable space for home based isolation and care</a:t>
            </a:r>
          </a:p>
          <a:p>
            <a:r>
              <a:rPr lang="en-US" dirty="0"/>
              <a:t>Appropriate caregivers are available</a:t>
            </a:r>
          </a:p>
          <a:p>
            <a:r>
              <a:rPr lang="en-US" dirty="0"/>
              <a:t>In informal settlements where households share small spaces, the community can identify a community isolation institutions that meet the required </a:t>
            </a:r>
            <a:r>
              <a:rPr lang="en-US" dirty="0" smtClean="0"/>
              <a:t>recommendation</a:t>
            </a:r>
          </a:p>
          <a:p>
            <a:r>
              <a:rPr lang="en-US" dirty="0" smtClean="0"/>
              <a:t>A checklist has been provided for </a:t>
            </a:r>
            <a:r>
              <a:rPr lang="en-US" smtClean="0"/>
              <a:t>eligibility assessment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1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6AB66-39A6-5848-99AB-2E5D2484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HBIC Guidelines have provided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54EE-8B8D-524F-8097-4CA5CF21C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Elaborate procedures for home based care – including hygiene and infection prevention &amp; control procedures and materials, handling of linen and disposal of face masks &amp; gloves</a:t>
            </a:r>
          </a:p>
          <a:p>
            <a:r>
              <a:rPr lang="en-US" dirty="0"/>
              <a:t>Daily monitoring of the patient and household contacts</a:t>
            </a:r>
          </a:p>
          <a:p>
            <a:pPr lvl="1"/>
            <a:r>
              <a:rPr lang="en-US" b="1" dirty="0"/>
              <a:t>Jitenge system </a:t>
            </a:r>
            <a:r>
              <a:rPr lang="en-US" dirty="0"/>
              <a:t>which is “an home COVID-19 short code and text message-based system</a:t>
            </a:r>
          </a:p>
          <a:p>
            <a:r>
              <a:rPr lang="en-US" dirty="0"/>
              <a:t>Referral system if patient develops progression of symptoms </a:t>
            </a:r>
          </a:p>
          <a:p>
            <a:r>
              <a:rPr lang="en-US" dirty="0"/>
              <a:t>Response if the care giver or household contact develops symptoms</a:t>
            </a:r>
          </a:p>
          <a:p>
            <a:r>
              <a:rPr lang="en-US" dirty="0"/>
              <a:t>When to end the home based isolation and care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24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F86217-6A5A-2442-AFD3-0A8C1C313F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A3470B4-508B-6748-A78B-45A1B3897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40000" cy="977621"/>
          </a:xfrm>
        </p:spPr>
        <p:txBody>
          <a:bodyPr/>
          <a:lstStyle/>
          <a:p>
            <a:r>
              <a:rPr lang="en-US" dirty="0"/>
              <a:t>ASANTE Sana</a:t>
            </a:r>
          </a:p>
        </p:txBody>
      </p:sp>
    </p:spTree>
    <p:extLst>
      <p:ext uri="{BB962C8B-B14F-4D97-AF65-F5344CB8AC3E}">
        <p14:creationId xmlns:p14="http://schemas.microsoft.com/office/powerpoint/2010/main" val="3444505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FF0E117DAFE54CBE067C431C77F64B" ma:contentTypeVersion="12" ma:contentTypeDescription="Create a new document." ma:contentTypeScope="" ma:versionID="41e8d216e5e9503f3cf60da107293008">
  <xsd:schema xmlns:xsd="http://www.w3.org/2001/XMLSchema" xmlns:xs="http://www.w3.org/2001/XMLSchema" xmlns:p="http://schemas.microsoft.com/office/2006/metadata/properties" xmlns:ns3="0c96800b-b425-4f1f-a293-d10a6021442d" xmlns:ns4="e3b77f1f-da53-454b-89e0-50f1aaf16bdf" targetNamespace="http://schemas.microsoft.com/office/2006/metadata/properties" ma:root="true" ma:fieldsID="6174cd476cdff575eb5a8e3ab67e1b5d" ns3:_="" ns4:_="">
    <xsd:import namespace="0c96800b-b425-4f1f-a293-d10a6021442d"/>
    <xsd:import namespace="e3b77f1f-da53-454b-89e0-50f1aaf16b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6800b-b425-4f1f-a293-d10a602144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b77f1f-da53-454b-89e0-50f1aaf16b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AD0B1C-AFAA-443A-A77C-C9C9A712A95C}">
  <ds:schemaRefs>
    <ds:schemaRef ds:uri="http://schemas.openxmlformats.org/package/2006/metadata/core-properties"/>
    <ds:schemaRef ds:uri="0c96800b-b425-4f1f-a293-d10a6021442d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e3b77f1f-da53-454b-89e0-50f1aaf16bdf"/>
  </ds:schemaRefs>
</ds:datastoreItem>
</file>

<file path=customXml/itemProps2.xml><?xml version="1.0" encoding="utf-8"?>
<ds:datastoreItem xmlns:ds="http://schemas.openxmlformats.org/officeDocument/2006/customXml" ds:itemID="{00709827-7703-4B75-8612-A9A0980F03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8DB787-C426-4041-8FFA-508AE20A9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96800b-b425-4f1f-a293-d10a6021442d"/>
    <ds:schemaRef ds:uri="e3b77f1f-da53-454b-89e0-50f1aaf16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95</TotalTime>
  <Words>258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Kenya GUIDELINES FOR COVID-19 HOME BASED ISOLATION AND CARE</vt:lpstr>
      <vt:lpstr>HOME BASED ISOLATION AND CARE GUIDELINES</vt:lpstr>
      <vt:lpstr>Eligibility criteria</vt:lpstr>
      <vt:lpstr>HBIC Guidelines have provided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Kenya GUIDELINES FOR COVID-19 HOME BASED ISOLATION AND CARE</dc:title>
  <dc:creator>Samuel Mwenda</dc:creator>
  <cp:lastModifiedBy>Andrea Uehling</cp:lastModifiedBy>
  <cp:revision>12</cp:revision>
  <dcterms:created xsi:type="dcterms:W3CDTF">2020-07-14T15:23:06Z</dcterms:created>
  <dcterms:modified xsi:type="dcterms:W3CDTF">2020-07-15T12:32:38Z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0x01010053FF0E117DAFE54CBE067C431C77F64B</vt:lpwstr>
  </property>
</Properties>
</file>