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2" r:id="rId4"/>
    <p:sldMasterId id="2147483824" r:id="rId5"/>
  </p:sldMasterIdLst>
  <p:notesMasterIdLst>
    <p:notesMasterId r:id="rId13"/>
  </p:notesMasterIdLst>
  <p:sldIdLst>
    <p:sldId id="310" r:id="rId6"/>
    <p:sldId id="2358" r:id="rId7"/>
    <p:sldId id="2362" r:id="rId8"/>
    <p:sldId id="2363" r:id="rId9"/>
    <p:sldId id="2364" r:id="rId10"/>
    <p:sldId id="2359" r:id="rId11"/>
    <p:sldId id="2361"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lis, Susan (CDC/DDNID/NCIPC/DVP)" initials="HS(" lastIdx="23" clrIdx="0">
    <p:extLst>
      <p:ext uri="{19B8F6BF-5375-455C-9EA6-DF929625EA0E}">
        <p15:presenceInfo xmlns:p15="http://schemas.microsoft.com/office/powerpoint/2012/main" userId="S::seh0@cdc.gov::48442928-92b1-4a21-93f1-e2830b428c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32" autoAdjust="0"/>
    <p:restoredTop sz="86472" autoAdjust="0"/>
  </p:normalViewPr>
  <p:slideViewPr>
    <p:cSldViewPr snapToGrid="0">
      <p:cViewPr varScale="1">
        <p:scale>
          <a:sx n="94" d="100"/>
          <a:sy n="94" d="100"/>
        </p:scale>
        <p:origin x="1014"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[Chart in Microsoft PowerPoint]HTS_Pivot!PivotTable1</c:name>
    <c:fmtId val="-1"/>
  </c:pivotSource>
  <c:chart>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pivotFmt>
      <c:pivotFmt>
        <c:idx val="20"/>
        <c:spPr>
          <a:solidFill>
            <a:schemeClr val="accent1"/>
          </a:solidFill>
          <a:ln>
            <a:noFill/>
          </a:ln>
          <a:effectLst/>
        </c:spPr>
        <c:marker>
          <c:symbol val="none"/>
        </c:marker>
      </c:pivotFmt>
      <c:pivotFmt>
        <c:idx val="21"/>
        <c:spPr>
          <a:solidFill>
            <a:schemeClr val="accent1"/>
          </a:solidFill>
          <a:ln>
            <a:noFill/>
          </a:ln>
          <a:effectLst/>
        </c:spPr>
        <c:marker>
          <c:symbol val="none"/>
        </c:marker>
      </c:pivotFmt>
      <c:pivotFmt>
        <c:idx val="22"/>
        <c:spPr>
          <a:solidFill>
            <a:schemeClr val="accent1"/>
          </a:solidFill>
          <a:ln>
            <a:noFill/>
          </a:ln>
          <a:effectLst/>
        </c:spPr>
        <c:marker>
          <c:symbol val="none"/>
        </c:marker>
      </c:pivotFmt>
      <c:pivotFmt>
        <c:idx val="23"/>
        <c:spPr>
          <a:solidFill>
            <a:schemeClr val="accent1"/>
          </a:solidFill>
          <a:ln>
            <a:noFill/>
          </a:ln>
          <a:effectLst/>
        </c:spPr>
        <c:marker>
          <c:symbol val="none"/>
        </c:marker>
      </c:pivotFmt>
      <c:pivotFmt>
        <c:idx val="24"/>
        <c:spPr>
          <a:solidFill>
            <a:schemeClr val="accent1"/>
          </a:solidFill>
          <a:ln>
            <a:noFill/>
          </a:ln>
          <a:effectLst/>
        </c:spPr>
        <c:marker>
          <c:symbol val="none"/>
        </c:marker>
      </c:pivotFmt>
      <c:pivotFmt>
        <c:idx val="25"/>
        <c:spPr>
          <a:solidFill>
            <a:schemeClr val="accent1"/>
          </a:solidFill>
          <a:ln>
            <a:noFill/>
          </a:ln>
          <a:effectLst/>
        </c:spPr>
        <c:marker>
          <c:symbol val="none"/>
        </c:marker>
      </c:pivotFmt>
      <c:pivotFmt>
        <c:idx val="26"/>
        <c:spPr>
          <a:solidFill>
            <a:schemeClr val="accent1"/>
          </a:solidFill>
          <a:ln>
            <a:noFill/>
          </a:ln>
          <a:effectLst/>
        </c:spPr>
        <c:marker>
          <c:symbol val="none"/>
        </c:marker>
      </c:pivotFmt>
      <c:pivotFmt>
        <c:idx val="27"/>
        <c:spPr>
          <a:solidFill>
            <a:schemeClr val="accent1"/>
          </a:solidFill>
          <a:ln>
            <a:noFill/>
          </a:ln>
          <a:effectLst/>
        </c:spPr>
        <c:marker>
          <c:symbol val="none"/>
        </c:marker>
      </c:pivotFmt>
      <c:pivotFmt>
        <c:idx val="28"/>
        <c:spPr>
          <a:solidFill>
            <a:schemeClr val="accent1"/>
          </a:solidFill>
          <a:ln>
            <a:noFill/>
          </a:ln>
          <a:effectLst/>
        </c:spPr>
        <c:marker>
          <c:symbol val="none"/>
        </c:marker>
      </c:pivotFmt>
      <c:pivotFmt>
        <c:idx val="29"/>
        <c:spPr>
          <a:solidFill>
            <a:schemeClr val="accent1"/>
          </a:solidFill>
          <a:ln>
            <a:noFill/>
          </a:ln>
          <a:effectLst/>
        </c:spPr>
        <c:marker>
          <c:symbol val="none"/>
        </c:marker>
      </c:pivotFmt>
      <c:pivotFmt>
        <c:idx val="30"/>
        <c:spPr>
          <a:solidFill>
            <a:schemeClr val="accent1"/>
          </a:solidFill>
          <a:ln>
            <a:noFill/>
          </a:ln>
          <a:effectLst/>
        </c:spPr>
        <c:marker>
          <c:symbol val="none"/>
        </c:marker>
      </c:pivotFmt>
      <c:pivotFmt>
        <c:idx val="31"/>
        <c:spPr>
          <a:solidFill>
            <a:schemeClr val="accent1"/>
          </a:solidFill>
          <a:ln>
            <a:noFill/>
          </a:ln>
          <a:effectLst/>
        </c:spPr>
        <c:marker>
          <c:symbol val="none"/>
        </c:marker>
      </c:pivotFmt>
      <c:pivotFmt>
        <c:idx val="32"/>
        <c:spPr>
          <a:solidFill>
            <a:schemeClr val="accent1"/>
          </a:solidFill>
          <a:ln>
            <a:noFill/>
          </a:ln>
          <a:effectLst/>
        </c:spPr>
        <c:marker>
          <c:symbol val="none"/>
        </c:marker>
      </c:pivotFmt>
      <c:pivotFmt>
        <c:idx val="33"/>
        <c:spPr>
          <a:solidFill>
            <a:schemeClr val="accent1"/>
          </a:solidFill>
          <a:ln>
            <a:noFill/>
          </a:ln>
          <a:effectLst/>
        </c:spPr>
        <c:marker>
          <c:symbol val="none"/>
        </c:marker>
      </c:pivotFmt>
    </c:pivotFmts>
    <c:plotArea>
      <c:layout/>
      <c:barChart>
        <c:barDir val="col"/>
        <c:grouping val="stacked"/>
        <c:varyColors val="0"/>
        <c:ser>
          <c:idx val="0"/>
          <c:order val="0"/>
          <c:tx>
            <c:strRef>
              <c:f>HTS_Pivot!$B$3:$B$6</c:f>
              <c:strCache>
                <c:ptCount val="1"/>
                <c:pt idx="0">
                  <c:v>HTS_TST_POS - &lt;15</c:v>
                </c:pt>
              </c:strCache>
            </c:strRef>
          </c:tx>
          <c:spPr>
            <a:solidFill>
              <a:srgbClr val="006600"/>
            </a:solidFill>
            <a:ln>
              <a:noFill/>
            </a:ln>
            <a:effectLst/>
          </c:spPr>
          <c:invertIfNegative val="0"/>
          <c:cat>
            <c:multiLvlStrRef>
              <c:f>HTS_Pivot!$A$7:$A$25</c:f>
              <c:multiLvlStrCache>
                <c:ptCount val="12"/>
                <c:lvl>
                  <c:pt idx="0">
                    <c:v>Sum of qtr1</c:v>
                  </c:pt>
                  <c:pt idx="1">
                    <c:v>Sum of qtr2</c:v>
                  </c:pt>
                  <c:pt idx="2">
                    <c:v>Sum of qtr3</c:v>
                  </c:pt>
                  <c:pt idx="3">
                    <c:v>Sum of qtr4</c:v>
                  </c:pt>
                  <c:pt idx="4">
                    <c:v>Sum of qtr1</c:v>
                  </c:pt>
                  <c:pt idx="5">
                    <c:v>Sum of qtr2</c:v>
                  </c:pt>
                  <c:pt idx="6">
                    <c:v>Sum of qtr3</c:v>
                  </c:pt>
                  <c:pt idx="7">
                    <c:v>Sum of qtr4</c:v>
                  </c:pt>
                  <c:pt idx="8">
                    <c:v>Sum of qtr1</c:v>
                  </c:pt>
                  <c:pt idx="9">
                    <c:v>Sum of qtr2</c:v>
                  </c:pt>
                  <c:pt idx="10">
                    <c:v>Sum of qtr3</c:v>
                  </c:pt>
                  <c:pt idx="11">
                    <c:v>Sum of qtr4</c:v>
                  </c:pt>
                </c:lvl>
                <c:lvl>
                  <c:pt idx="0">
                    <c:v>2017</c:v>
                  </c:pt>
                  <c:pt idx="4">
                    <c:v>2018</c:v>
                  </c:pt>
                  <c:pt idx="8">
                    <c:v>2019</c:v>
                  </c:pt>
                </c:lvl>
              </c:multiLvlStrCache>
            </c:multiLvlStrRef>
          </c:cat>
          <c:val>
            <c:numRef>
              <c:f>HTS_Pivot!$B$7:$B$25</c:f>
              <c:numCache>
                <c:formatCode>General</c:formatCode>
                <c:ptCount val="12"/>
                <c:pt idx="0">
                  <c:v>3</c:v>
                </c:pt>
                <c:pt idx="1">
                  <c:v>5</c:v>
                </c:pt>
                <c:pt idx="2">
                  <c:v>6</c:v>
                </c:pt>
                <c:pt idx="3">
                  <c:v>2</c:v>
                </c:pt>
                <c:pt idx="4">
                  <c:v>4</c:v>
                </c:pt>
                <c:pt idx="5">
                  <c:v>18</c:v>
                </c:pt>
                <c:pt idx="6">
                  <c:v>27</c:v>
                </c:pt>
                <c:pt idx="7">
                  <c:v>15</c:v>
                </c:pt>
                <c:pt idx="8">
                  <c:v>18</c:v>
                </c:pt>
                <c:pt idx="9">
                  <c:v>70</c:v>
                </c:pt>
                <c:pt idx="10">
                  <c:v>46</c:v>
                </c:pt>
                <c:pt idx="11">
                  <c:v>94</c:v>
                </c:pt>
              </c:numCache>
            </c:numRef>
          </c:val>
          <c:extLst>
            <c:ext xmlns:c16="http://schemas.microsoft.com/office/drawing/2014/chart" uri="{C3380CC4-5D6E-409C-BE32-E72D297353CC}">
              <c16:uniqueId val="{00000000-58BF-4113-88A5-E735AD93F110}"/>
            </c:ext>
          </c:extLst>
        </c:ser>
        <c:ser>
          <c:idx val="1"/>
          <c:order val="1"/>
          <c:tx>
            <c:strRef>
              <c:f>HTS_Pivot!$C$3:$C$6</c:f>
              <c:strCache>
                <c:ptCount val="1"/>
                <c:pt idx="0">
                  <c:v>HTS_TST_POS - 15+ - Female</c:v>
                </c:pt>
              </c:strCache>
            </c:strRef>
          </c:tx>
          <c:spPr>
            <a:solidFill>
              <a:schemeClr val="accent3">
                <a:lumMod val="75000"/>
              </a:schemeClr>
            </a:solidFill>
            <a:ln>
              <a:noFill/>
            </a:ln>
            <a:effectLst/>
          </c:spPr>
          <c:invertIfNegative val="0"/>
          <c:cat>
            <c:multiLvlStrRef>
              <c:f>HTS_Pivot!$A$7:$A$25</c:f>
              <c:multiLvlStrCache>
                <c:ptCount val="12"/>
                <c:lvl>
                  <c:pt idx="0">
                    <c:v>Sum of qtr1</c:v>
                  </c:pt>
                  <c:pt idx="1">
                    <c:v>Sum of qtr2</c:v>
                  </c:pt>
                  <c:pt idx="2">
                    <c:v>Sum of qtr3</c:v>
                  </c:pt>
                  <c:pt idx="3">
                    <c:v>Sum of qtr4</c:v>
                  </c:pt>
                  <c:pt idx="4">
                    <c:v>Sum of qtr1</c:v>
                  </c:pt>
                  <c:pt idx="5">
                    <c:v>Sum of qtr2</c:v>
                  </c:pt>
                  <c:pt idx="6">
                    <c:v>Sum of qtr3</c:v>
                  </c:pt>
                  <c:pt idx="7">
                    <c:v>Sum of qtr4</c:v>
                  </c:pt>
                  <c:pt idx="8">
                    <c:v>Sum of qtr1</c:v>
                  </c:pt>
                  <c:pt idx="9">
                    <c:v>Sum of qtr2</c:v>
                  </c:pt>
                  <c:pt idx="10">
                    <c:v>Sum of qtr3</c:v>
                  </c:pt>
                  <c:pt idx="11">
                    <c:v>Sum of qtr4</c:v>
                  </c:pt>
                </c:lvl>
                <c:lvl>
                  <c:pt idx="0">
                    <c:v>2017</c:v>
                  </c:pt>
                  <c:pt idx="4">
                    <c:v>2018</c:v>
                  </c:pt>
                  <c:pt idx="8">
                    <c:v>2019</c:v>
                  </c:pt>
                </c:lvl>
              </c:multiLvlStrCache>
            </c:multiLvlStrRef>
          </c:cat>
          <c:val>
            <c:numRef>
              <c:f>HTS_Pivot!$C$7:$C$25</c:f>
              <c:numCache>
                <c:formatCode>General</c:formatCode>
                <c:ptCount val="12"/>
                <c:pt idx="0">
                  <c:v>138</c:v>
                </c:pt>
                <c:pt idx="1">
                  <c:v>122</c:v>
                </c:pt>
                <c:pt idx="2">
                  <c:v>94</c:v>
                </c:pt>
                <c:pt idx="3">
                  <c:v>83</c:v>
                </c:pt>
                <c:pt idx="4">
                  <c:v>62</c:v>
                </c:pt>
                <c:pt idx="5">
                  <c:v>269</c:v>
                </c:pt>
                <c:pt idx="6">
                  <c:v>656</c:v>
                </c:pt>
                <c:pt idx="7">
                  <c:v>715</c:v>
                </c:pt>
                <c:pt idx="8">
                  <c:v>833</c:v>
                </c:pt>
                <c:pt idx="9">
                  <c:v>741</c:v>
                </c:pt>
                <c:pt idx="10">
                  <c:v>1173</c:v>
                </c:pt>
                <c:pt idx="11">
                  <c:v>1871</c:v>
                </c:pt>
              </c:numCache>
            </c:numRef>
          </c:val>
          <c:extLst>
            <c:ext xmlns:c16="http://schemas.microsoft.com/office/drawing/2014/chart" uri="{C3380CC4-5D6E-409C-BE32-E72D297353CC}">
              <c16:uniqueId val="{00000001-58BF-4113-88A5-E735AD93F110}"/>
            </c:ext>
          </c:extLst>
        </c:ser>
        <c:ser>
          <c:idx val="2"/>
          <c:order val="2"/>
          <c:tx>
            <c:strRef>
              <c:f>HTS_Pivot!$D$3:$D$6</c:f>
              <c:strCache>
                <c:ptCount val="1"/>
                <c:pt idx="0">
                  <c:v>HTS_TST_POS - 15+ - Male</c:v>
                </c:pt>
              </c:strCache>
            </c:strRef>
          </c:tx>
          <c:spPr>
            <a:solidFill>
              <a:srgbClr val="254061"/>
            </a:solidFill>
            <a:ln>
              <a:noFill/>
            </a:ln>
            <a:effectLst/>
          </c:spPr>
          <c:invertIfNegative val="0"/>
          <c:cat>
            <c:multiLvlStrRef>
              <c:f>HTS_Pivot!$A$7:$A$25</c:f>
              <c:multiLvlStrCache>
                <c:ptCount val="12"/>
                <c:lvl>
                  <c:pt idx="0">
                    <c:v>Sum of qtr1</c:v>
                  </c:pt>
                  <c:pt idx="1">
                    <c:v>Sum of qtr2</c:v>
                  </c:pt>
                  <c:pt idx="2">
                    <c:v>Sum of qtr3</c:v>
                  </c:pt>
                  <c:pt idx="3">
                    <c:v>Sum of qtr4</c:v>
                  </c:pt>
                  <c:pt idx="4">
                    <c:v>Sum of qtr1</c:v>
                  </c:pt>
                  <c:pt idx="5">
                    <c:v>Sum of qtr2</c:v>
                  </c:pt>
                  <c:pt idx="6">
                    <c:v>Sum of qtr3</c:v>
                  </c:pt>
                  <c:pt idx="7">
                    <c:v>Sum of qtr4</c:v>
                  </c:pt>
                  <c:pt idx="8">
                    <c:v>Sum of qtr1</c:v>
                  </c:pt>
                  <c:pt idx="9">
                    <c:v>Sum of qtr2</c:v>
                  </c:pt>
                  <c:pt idx="10">
                    <c:v>Sum of qtr3</c:v>
                  </c:pt>
                  <c:pt idx="11">
                    <c:v>Sum of qtr4</c:v>
                  </c:pt>
                </c:lvl>
                <c:lvl>
                  <c:pt idx="0">
                    <c:v>2017</c:v>
                  </c:pt>
                  <c:pt idx="4">
                    <c:v>2018</c:v>
                  </c:pt>
                  <c:pt idx="8">
                    <c:v>2019</c:v>
                  </c:pt>
                </c:lvl>
              </c:multiLvlStrCache>
            </c:multiLvlStrRef>
          </c:cat>
          <c:val>
            <c:numRef>
              <c:f>HTS_Pivot!$D$7:$D$25</c:f>
              <c:numCache>
                <c:formatCode>General</c:formatCode>
                <c:ptCount val="12"/>
                <c:pt idx="0">
                  <c:v>68</c:v>
                </c:pt>
                <c:pt idx="1">
                  <c:v>58</c:v>
                </c:pt>
                <c:pt idx="2">
                  <c:v>54</c:v>
                </c:pt>
                <c:pt idx="3">
                  <c:v>40</c:v>
                </c:pt>
                <c:pt idx="4">
                  <c:v>33</c:v>
                </c:pt>
                <c:pt idx="5">
                  <c:v>108</c:v>
                </c:pt>
                <c:pt idx="6">
                  <c:v>402</c:v>
                </c:pt>
                <c:pt idx="7">
                  <c:v>584</c:v>
                </c:pt>
                <c:pt idx="8">
                  <c:v>688</c:v>
                </c:pt>
                <c:pt idx="9">
                  <c:v>632</c:v>
                </c:pt>
                <c:pt idx="10">
                  <c:v>913</c:v>
                </c:pt>
                <c:pt idx="11">
                  <c:v>1673</c:v>
                </c:pt>
              </c:numCache>
            </c:numRef>
          </c:val>
          <c:extLst>
            <c:ext xmlns:c16="http://schemas.microsoft.com/office/drawing/2014/chart" uri="{C3380CC4-5D6E-409C-BE32-E72D297353CC}">
              <c16:uniqueId val="{00000002-58BF-4113-88A5-E735AD93F110}"/>
            </c:ext>
          </c:extLst>
        </c:ser>
        <c:dLbls>
          <c:showLegendKey val="0"/>
          <c:showVal val="0"/>
          <c:showCatName val="0"/>
          <c:showSerName val="0"/>
          <c:showPercent val="0"/>
          <c:showBubbleSize val="0"/>
        </c:dLbls>
        <c:gapWidth val="150"/>
        <c:overlap val="100"/>
        <c:axId val="1882834496"/>
        <c:axId val="1882920768"/>
      </c:barChart>
      <c:catAx>
        <c:axId val="188283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2920768"/>
        <c:crosses val="autoZero"/>
        <c:auto val="1"/>
        <c:lblAlgn val="ctr"/>
        <c:lblOffset val="100"/>
        <c:noMultiLvlLbl val="0"/>
      </c:catAx>
      <c:valAx>
        <c:axId val="188292076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2834496"/>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5C4599-C84B-4795-82E8-78C3EAF540A2}" type="datetimeFigureOut">
              <a:rPr lang="en-GB" smtClean="0"/>
              <a:t>14/07/2020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17EEF4-844D-4D75-8A69-B68C2BED5678}" type="slidenum">
              <a:rPr lang="en-GB" smtClean="0"/>
              <a:t>‹#›</a:t>
            </a:fld>
            <a:endParaRPr lang="en-GB"/>
          </a:p>
        </p:txBody>
      </p:sp>
    </p:spTree>
    <p:extLst>
      <p:ext uri="{BB962C8B-B14F-4D97-AF65-F5344CB8AC3E}">
        <p14:creationId xmlns:p14="http://schemas.microsoft.com/office/powerpoint/2010/main" val="211360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want to talk for 5 minutes about (read slide).</a:t>
            </a:r>
          </a:p>
        </p:txBody>
      </p:sp>
      <p:sp>
        <p:nvSpPr>
          <p:cNvPr id="4" name="Slide Number Placeholder 3"/>
          <p:cNvSpPr>
            <a:spLocks noGrp="1"/>
          </p:cNvSpPr>
          <p:nvPr>
            <p:ph type="sldNum" sz="quarter" idx="5"/>
          </p:nvPr>
        </p:nvSpPr>
        <p:spPr/>
        <p:txBody>
          <a:bodyPr/>
          <a:lstStyle/>
          <a:p>
            <a:fld id="{5117EEF4-844D-4D75-8A69-B68C2BED5678}" type="slidenum">
              <a:rPr lang="en-GB" smtClean="0"/>
              <a:t>1</a:t>
            </a:fld>
            <a:endParaRPr lang="en-GB"/>
          </a:p>
        </p:txBody>
      </p:sp>
    </p:spTree>
    <p:extLst>
      <p:ext uri="{BB962C8B-B14F-4D97-AF65-F5344CB8AC3E}">
        <p14:creationId xmlns:p14="http://schemas.microsoft.com/office/powerpoint/2010/main" val="4247348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worked with CDC to develop a faith-engaged community post model in Zambia, to help us improve case-finding and contact tracing for HIV.  Using this model led to over 1200% increase in case finding, with high identification and yields in contacts.  This model was so successful, that the Ministry of Health has expanded it to the whole country.  We will leverage this model for success in the COVID-19 response.</a:t>
            </a:r>
          </a:p>
        </p:txBody>
      </p:sp>
      <p:sp>
        <p:nvSpPr>
          <p:cNvPr id="4" name="Slide Number Placeholder 3"/>
          <p:cNvSpPr>
            <a:spLocks noGrp="1"/>
          </p:cNvSpPr>
          <p:nvPr>
            <p:ph type="sldNum" sz="quarter" idx="5"/>
          </p:nvPr>
        </p:nvSpPr>
        <p:spPr/>
        <p:txBody>
          <a:bodyPr/>
          <a:lstStyle/>
          <a:p>
            <a:fld id="{5117EEF4-844D-4D75-8A69-B68C2BED5678}" type="slidenum">
              <a:rPr lang="en-GB" smtClean="0"/>
              <a:t>2</a:t>
            </a:fld>
            <a:endParaRPr lang="en-GB"/>
          </a:p>
        </p:txBody>
      </p:sp>
    </p:spTree>
    <p:extLst>
      <p:ext uri="{BB962C8B-B14F-4D97-AF65-F5344CB8AC3E}">
        <p14:creationId xmlns:p14="http://schemas.microsoft.com/office/powerpoint/2010/main" val="4152623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RECIPE that explains our robust success is simple--  it has all about how we treat the CLIENT – we treat each person with (read slide and please say one sentence ONLY about each element)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17EEF4-844D-4D75-8A69-B68C2BED56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443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worked with CDC to develop a faith-engaged community post model in Zambia, to help us improve case-finding and contact tracing for HIV.  Using this model led to over 1200% increase in case finding, with high identification and yields in contacts.  This model was so successful, that the Ministry of Health has expanded it to the whole country.  We will leverage this model for success in the COVID-19 response.</a:t>
            </a:r>
          </a:p>
        </p:txBody>
      </p:sp>
      <p:sp>
        <p:nvSpPr>
          <p:cNvPr id="4" name="Slide Number Placeholder 3"/>
          <p:cNvSpPr>
            <a:spLocks noGrp="1"/>
          </p:cNvSpPr>
          <p:nvPr>
            <p:ph type="sldNum" sz="quarter" idx="5"/>
          </p:nvPr>
        </p:nvSpPr>
        <p:spPr/>
        <p:txBody>
          <a:bodyPr/>
          <a:lstStyle/>
          <a:p>
            <a:fld id="{5117EEF4-844D-4D75-8A69-B68C2BED5678}" type="slidenum">
              <a:rPr lang="en-GB" smtClean="0"/>
              <a:t>4</a:t>
            </a:fld>
            <a:endParaRPr lang="en-GB"/>
          </a:p>
        </p:txBody>
      </p:sp>
    </p:spTree>
    <p:extLst>
      <p:ext uri="{BB962C8B-B14F-4D97-AF65-F5344CB8AC3E}">
        <p14:creationId xmlns:p14="http://schemas.microsoft.com/office/powerpoint/2010/main" val="2736981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worked with CDC to develop a faith-engaged community post model in Zambia, to help us improve case-finding and contact tracing for HIV.  Using this model led to over 1200% increase in case finding, with high identification and yields in contacts.  This model was so successful, that the Ministry of Health has expanded it to the whole country.  We will leverage this model for success in the COVID-19 response.</a:t>
            </a:r>
          </a:p>
        </p:txBody>
      </p:sp>
      <p:sp>
        <p:nvSpPr>
          <p:cNvPr id="4" name="Slide Number Placeholder 3"/>
          <p:cNvSpPr>
            <a:spLocks noGrp="1"/>
          </p:cNvSpPr>
          <p:nvPr>
            <p:ph type="sldNum" sz="quarter" idx="5"/>
          </p:nvPr>
        </p:nvSpPr>
        <p:spPr/>
        <p:txBody>
          <a:bodyPr/>
          <a:lstStyle/>
          <a:p>
            <a:fld id="{5117EEF4-844D-4D75-8A69-B68C2BED5678}" type="slidenum">
              <a:rPr lang="en-GB" smtClean="0"/>
              <a:t>5</a:t>
            </a:fld>
            <a:endParaRPr lang="en-GB"/>
          </a:p>
        </p:txBody>
      </p:sp>
    </p:spTree>
    <p:extLst>
      <p:ext uri="{BB962C8B-B14F-4D97-AF65-F5344CB8AC3E}">
        <p14:creationId xmlns:p14="http://schemas.microsoft.com/office/powerpoint/2010/main" val="3732691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engage our FAITH CHAMPIONS, who go daily from community posts into their own communities, and they have added the COVID-19 SAFER strategies into their HIV goals.  For COVID-19, we are implementing programs that review the goals every morning in mitigation, case finding, safe care, and contact tracing.</a:t>
            </a:r>
          </a:p>
        </p:txBody>
      </p:sp>
      <p:sp>
        <p:nvSpPr>
          <p:cNvPr id="4" name="Slide Number Placeholder 3"/>
          <p:cNvSpPr>
            <a:spLocks noGrp="1"/>
          </p:cNvSpPr>
          <p:nvPr>
            <p:ph type="sldNum" sz="quarter" idx="5"/>
          </p:nvPr>
        </p:nvSpPr>
        <p:spPr/>
        <p:txBody>
          <a:bodyPr/>
          <a:lstStyle/>
          <a:p>
            <a:fld id="{5117EEF4-844D-4D75-8A69-B68C2BED5678}" type="slidenum">
              <a:rPr lang="en-GB" smtClean="0"/>
              <a:t>6</a:t>
            </a:fld>
            <a:endParaRPr lang="en-GB"/>
          </a:p>
        </p:txBody>
      </p:sp>
    </p:spTree>
    <p:extLst>
      <p:ext uri="{BB962C8B-B14F-4D97-AF65-F5344CB8AC3E}">
        <p14:creationId xmlns:p14="http://schemas.microsoft.com/office/powerpoint/2010/main" val="3320297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complement all our activities by engaging local faith communities to help us keep </a:t>
            </a:r>
            <a:r>
              <a:rPr lang="en-US" dirty="0" err="1"/>
              <a:t>KEEP</a:t>
            </a:r>
            <a:r>
              <a:rPr lang="en-US" dirty="0"/>
              <a:t> HOPE ALIVE!  For anyone suffering from COVID-19 or in quarantine; here is an example of a beautiful video to the song ‘Heal our Land,’ that we our faith leaders and members might send to someone who is physically distancing, to keep that person and their family socially connected!!!</a:t>
            </a:r>
          </a:p>
          <a:p>
            <a:r>
              <a:rPr lang="en-US"/>
              <a:t>Thank you!</a:t>
            </a:r>
            <a:endParaRPr lang="en-US" dirty="0"/>
          </a:p>
        </p:txBody>
      </p:sp>
      <p:sp>
        <p:nvSpPr>
          <p:cNvPr id="4" name="Slide Number Placeholder 3"/>
          <p:cNvSpPr>
            <a:spLocks noGrp="1"/>
          </p:cNvSpPr>
          <p:nvPr>
            <p:ph type="sldNum" sz="quarter" idx="5"/>
          </p:nvPr>
        </p:nvSpPr>
        <p:spPr/>
        <p:txBody>
          <a:bodyPr/>
          <a:lstStyle/>
          <a:p>
            <a:fld id="{5117EEF4-844D-4D75-8A69-B68C2BED5678}" type="slidenum">
              <a:rPr lang="en-GB" smtClean="0"/>
              <a:t>7</a:t>
            </a:fld>
            <a:endParaRPr lang="en-GB"/>
          </a:p>
        </p:txBody>
      </p:sp>
    </p:spTree>
    <p:extLst>
      <p:ext uri="{BB962C8B-B14F-4D97-AF65-F5344CB8AC3E}">
        <p14:creationId xmlns:p14="http://schemas.microsoft.com/office/powerpoint/2010/main" val="851347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5E1698-7984-4ABE-B273-30958D7FDBB9}" type="datetime1">
              <a:rPr lang="en-US" smtClean="0">
                <a:solidFill>
                  <a:prstClr val="black">
                    <a:tint val="75000"/>
                  </a:prstClr>
                </a:solidFill>
              </a:rPr>
              <a:pPr/>
              <a:t>7/14/2020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C02BC4-ED84-4AD9-899F-B91775AAD2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77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FEFAD0-62D6-40C1-9439-094CD0ABCB39}" type="datetime1">
              <a:rPr lang="en-US" smtClean="0">
                <a:solidFill>
                  <a:prstClr val="black">
                    <a:tint val="75000"/>
                  </a:prstClr>
                </a:solidFill>
              </a:rPr>
              <a:pPr/>
              <a:t>7/14/2020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C02BC4-ED84-4AD9-899F-B91775AAD2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031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E2D96E-931D-4F5C-9DCE-B9BE6D02F10D}" type="datetime1">
              <a:rPr lang="en-US" smtClean="0">
                <a:solidFill>
                  <a:prstClr val="black">
                    <a:tint val="75000"/>
                  </a:prstClr>
                </a:solidFill>
              </a:rPr>
              <a:pPr/>
              <a:t>7/14/2020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C02BC4-ED84-4AD9-899F-B91775AAD2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288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Red Header">
  <p:cSld name="Content Red Header">
    <p:spTree>
      <p:nvGrpSpPr>
        <p:cNvPr id="1" name="Shape 82"/>
        <p:cNvGrpSpPr/>
        <p:nvPr/>
      </p:nvGrpSpPr>
      <p:grpSpPr>
        <a:xfrm>
          <a:off x="0" y="0"/>
          <a:ext cx="0" cy="0"/>
          <a:chOff x="0" y="0"/>
          <a:chExt cx="0" cy="0"/>
        </a:xfrm>
      </p:grpSpPr>
      <p:sp>
        <p:nvSpPr>
          <p:cNvPr id="83" name="Google Shape;83;p17"/>
          <p:cNvSpPr/>
          <p:nvPr/>
        </p:nvSpPr>
        <p:spPr>
          <a:xfrm>
            <a:off x="0" y="-1"/>
            <a:ext cx="12192000" cy="822960"/>
          </a:xfrm>
          <a:prstGeom prst="rect">
            <a:avLst/>
          </a:prstGeom>
          <a:solidFill>
            <a:schemeClr val="accent1"/>
          </a:solidFill>
          <a:ln>
            <a:noFill/>
          </a:ln>
          <a:effectLst>
            <a:outerShdw blurRad="40000" dist="23000" dir="5400000" rotWithShape="0">
              <a:srgbClr val="000000">
                <a:alpha val="34509"/>
              </a:srgbClr>
            </a:outerShdw>
          </a:effectLst>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333" b="0" i="0" u="none" strike="noStrike" cap="none">
              <a:solidFill>
                <a:srgbClr val="FFFFFF"/>
              </a:solidFill>
              <a:latin typeface="Arial"/>
              <a:ea typeface="Arial"/>
              <a:cs typeface="Arial"/>
              <a:sym typeface="Arial"/>
            </a:endParaRPr>
          </a:p>
        </p:txBody>
      </p:sp>
      <p:sp>
        <p:nvSpPr>
          <p:cNvPr id="84" name="Google Shape;84;p17"/>
          <p:cNvSpPr txBox="1">
            <a:spLocks noGrp="1"/>
          </p:cNvSpPr>
          <p:nvPr>
            <p:ph type="body" idx="1"/>
          </p:nvPr>
        </p:nvSpPr>
        <p:spPr>
          <a:xfrm>
            <a:off x="230021" y="203819"/>
            <a:ext cx="11690843" cy="332399"/>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SzPts val="2100"/>
              <a:buFont typeface="Arial"/>
              <a:buNone/>
              <a:defRPr sz="2400">
                <a:solidFill>
                  <a:schemeClr val="lt1"/>
                </a:solidFill>
                <a:latin typeface="Arial"/>
                <a:ea typeface="Arial"/>
                <a:cs typeface="Arial"/>
                <a:sym typeface="Arial"/>
              </a:defRPr>
            </a:lvl1pPr>
            <a:lvl2pPr marL="1219170" lvl="1" indent="-457189" algn="l">
              <a:lnSpc>
                <a:spcPct val="90000"/>
              </a:lnSpc>
              <a:spcBef>
                <a:spcPts val="533"/>
              </a:spcBef>
              <a:spcAft>
                <a:spcPts val="0"/>
              </a:spcAft>
              <a:buSzPts val="1800"/>
              <a:buChar char="•"/>
              <a:defRPr/>
            </a:lvl2pPr>
            <a:lvl3pPr marL="1828754" lvl="2" indent="-440256" algn="l">
              <a:lnSpc>
                <a:spcPct val="90000"/>
              </a:lnSpc>
              <a:spcBef>
                <a:spcPts val="533"/>
              </a:spcBef>
              <a:spcAft>
                <a:spcPts val="0"/>
              </a:spcAft>
              <a:buSzPts val="16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85" name="Google Shape;85;p17"/>
          <p:cNvSpPr txBox="1">
            <a:spLocks noGrp="1"/>
          </p:cNvSpPr>
          <p:nvPr>
            <p:ph type="body" idx="2"/>
          </p:nvPr>
        </p:nvSpPr>
        <p:spPr>
          <a:xfrm>
            <a:off x="1893136" y="6499276"/>
            <a:ext cx="9604861" cy="172328"/>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SzPts val="2100"/>
              <a:buFont typeface="Arial"/>
              <a:buNone/>
              <a:defRPr sz="667">
                <a:solidFill>
                  <a:srgbClr val="11151A"/>
                </a:solidFill>
                <a:latin typeface="Arial"/>
                <a:ea typeface="Arial"/>
                <a:cs typeface="Arial"/>
                <a:sym typeface="Arial"/>
              </a:defRPr>
            </a:lvl1pPr>
            <a:lvl2pPr marL="1219170" lvl="1" indent="-457189" algn="l">
              <a:lnSpc>
                <a:spcPct val="90000"/>
              </a:lnSpc>
              <a:spcBef>
                <a:spcPts val="533"/>
              </a:spcBef>
              <a:spcAft>
                <a:spcPts val="0"/>
              </a:spcAft>
              <a:buSzPts val="1800"/>
              <a:buChar char="•"/>
              <a:defRPr/>
            </a:lvl2pPr>
            <a:lvl3pPr marL="1828754" lvl="2" indent="-440256" algn="l">
              <a:lnSpc>
                <a:spcPct val="90000"/>
              </a:lnSpc>
              <a:spcBef>
                <a:spcPts val="533"/>
              </a:spcBef>
              <a:spcAft>
                <a:spcPts val="0"/>
              </a:spcAft>
              <a:buSzPts val="16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86" name="Google Shape;86;p17"/>
          <p:cNvSpPr txBox="1"/>
          <p:nvPr/>
        </p:nvSpPr>
        <p:spPr>
          <a:xfrm>
            <a:off x="11421990" y="6398570"/>
            <a:ext cx="588308" cy="365125"/>
          </a:xfrm>
          <a:prstGeom prst="rect">
            <a:avLst/>
          </a:prstGeom>
          <a:noFill/>
          <a:ln>
            <a:noFill/>
          </a:ln>
        </p:spPr>
        <p:txBody>
          <a:bodyPr spcFirstLastPara="1" wrap="square" lIns="68567" tIns="34267" rIns="68567" bIns="34267" anchor="ctr" anchorCtr="0">
            <a:noAutofit/>
          </a:bodyPr>
          <a:lstStyle/>
          <a:p>
            <a:pPr marL="0" marR="0" lvl="0" indent="0" algn="r" rtl="0">
              <a:lnSpc>
                <a:spcPct val="100000"/>
              </a:lnSpc>
              <a:spcBef>
                <a:spcPts val="0"/>
              </a:spcBef>
              <a:spcAft>
                <a:spcPts val="0"/>
              </a:spcAft>
              <a:buClr>
                <a:srgbClr val="000000"/>
              </a:buClr>
              <a:buSzPts val="500"/>
              <a:buFont typeface="Arial"/>
              <a:buNone/>
            </a:pPr>
            <a:fld id="{00000000-1234-1234-1234-123412341234}" type="slidenum">
              <a:rPr lang="en" sz="667" b="0" i="0" u="none" strike="noStrike" cap="none">
                <a:solidFill>
                  <a:srgbClr val="050606"/>
                </a:solidFill>
                <a:latin typeface="Arial"/>
                <a:ea typeface="Arial"/>
                <a:cs typeface="Arial"/>
                <a:sym typeface="Arial"/>
              </a:rPr>
              <a:pPr marL="0" marR="0" lvl="0" indent="0" algn="r" rtl="0">
                <a:lnSpc>
                  <a:spcPct val="100000"/>
                </a:lnSpc>
                <a:spcBef>
                  <a:spcPts val="0"/>
                </a:spcBef>
                <a:spcAft>
                  <a:spcPts val="0"/>
                </a:spcAft>
                <a:buClr>
                  <a:srgbClr val="000000"/>
                </a:buClr>
                <a:buSzPts val="500"/>
                <a:buFont typeface="Arial"/>
                <a:buNone/>
              </a:pPr>
              <a:t>‹#›</a:t>
            </a:fld>
            <a:endParaRPr sz="667" b="0" i="0" u="none" strike="noStrike" cap="none">
              <a:solidFill>
                <a:srgbClr val="050606"/>
              </a:solidFill>
              <a:latin typeface="Arial"/>
              <a:ea typeface="Arial"/>
              <a:cs typeface="Arial"/>
              <a:sym typeface="Arial"/>
            </a:endParaRPr>
          </a:p>
        </p:txBody>
      </p:sp>
      <p:sp>
        <p:nvSpPr>
          <p:cNvPr id="87" name="Google Shape;87;p17"/>
          <p:cNvSpPr txBox="1">
            <a:spLocks noGrp="1"/>
          </p:cNvSpPr>
          <p:nvPr>
            <p:ph type="body" idx="3"/>
          </p:nvPr>
        </p:nvSpPr>
        <p:spPr>
          <a:xfrm>
            <a:off x="267536" y="958049"/>
            <a:ext cx="11614149" cy="1752275"/>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SzPts val="2100"/>
              <a:buNone/>
              <a:defRPr sz="1867">
                <a:solidFill>
                  <a:srgbClr val="11151A"/>
                </a:solidFill>
              </a:defRPr>
            </a:lvl1pPr>
            <a:lvl2pPr marL="1219170" lvl="1" indent="-457189" algn="l">
              <a:lnSpc>
                <a:spcPct val="90000"/>
              </a:lnSpc>
              <a:spcBef>
                <a:spcPts val="533"/>
              </a:spcBef>
              <a:spcAft>
                <a:spcPts val="0"/>
              </a:spcAft>
              <a:buSzPts val="1800"/>
              <a:buChar char="•"/>
              <a:defRPr sz="1867">
                <a:solidFill>
                  <a:srgbClr val="11151A"/>
                </a:solidFill>
              </a:defRPr>
            </a:lvl2pPr>
            <a:lvl3pPr marL="1828754" lvl="2" indent="-440256" algn="l">
              <a:lnSpc>
                <a:spcPct val="90000"/>
              </a:lnSpc>
              <a:spcBef>
                <a:spcPts val="533"/>
              </a:spcBef>
              <a:spcAft>
                <a:spcPts val="0"/>
              </a:spcAft>
              <a:buSzPts val="1600"/>
              <a:buFont typeface="Quattrocento Sans"/>
              <a:buChar char="–"/>
              <a:defRPr sz="1867">
                <a:solidFill>
                  <a:srgbClr val="11151A"/>
                </a:solidFill>
              </a:defRPr>
            </a:lvl3pPr>
            <a:lvl4pPr marL="2438339" lvl="3" indent="-423323" algn="l">
              <a:lnSpc>
                <a:spcPct val="90000"/>
              </a:lnSpc>
              <a:spcBef>
                <a:spcPts val="533"/>
              </a:spcBef>
              <a:spcAft>
                <a:spcPts val="0"/>
              </a:spcAft>
              <a:buSzPts val="1400"/>
              <a:buFont typeface="Noto Sans Symbols"/>
              <a:buChar char="▪"/>
              <a:defRPr sz="1867">
                <a:solidFill>
                  <a:srgbClr val="11151A"/>
                </a:solidFill>
              </a:defRPr>
            </a:lvl4pPr>
            <a:lvl5pPr marL="3047924" lvl="4" indent="-423323" algn="l">
              <a:lnSpc>
                <a:spcPct val="90000"/>
              </a:lnSpc>
              <a:spcBef>
                <a:spcPts val="533"/>
              </a:spcBef>
              <a:spcAft>
                <a:spcPts val="0"/>
              </a:spcAft>
              <a:buSzPts val="1400"/>
              <a:buFont typeface="Century Gothic"/>
              <a:buChar char="○"/>
              <a:defRPr sz="1867">
                <a:solidFill>
                  <a:srgbClr val="11151A"/>
                </a:solidFill>
              </a:defRPr>
            </a:lvl5pPr>
            <a:lvl6pPr marL="3657509" lvl="5" indent="-423323" algn="l">
              <a:lnSpc>
                <a:spcPct val="90000"/>
              </a:lnSpc>
              <a:spcBef>
                <a:spcPts val="533"/>
              </a:spcBef>
              <a:spcAft>
                <a:spcPts val="0"/>
              </a:spcAft>
              <a:buSzPts val="1400"/>
              <a:buChar char="•"/>
              <a:defRPr sz="1867"/>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Tree>
    <p:extLst>
      <p:ext uri="{BB962C8B-B14F-4D97-AF65-F5344CB8AC3E}">
        <p14:creationId xmlns:p14="http://schemas.microsoft.com/office/powerpoint/2010/main" val="1427307913"/>
      </p:ext>
    </p:extLst>
  </p:cSld>
  <p:clrMapOvr>
    <a:masterClrMapping/>
  </p:clrMapOvr>
  <p:extLst>
    <p:ext uri="{DCECCB84-F9BA-43D5-87BE-67443E8EF086}">
      <p15:sldGuideLst xmlns:p15="http://schemas.microsoft.com/office/powerpoint/2012/main">
        <p15:guide id="1" orient="horz" pos="1602">
          <p15:clr>
            <a:srgbClr val="FBAE40"/>
          </p15:clr>
        </p15:guide>
        <p15:guide id="2" pos="2880">
          <p15:clr>
            <a:srgbClr val="FBAE40"/>
          </p15:clr>
        </p15:guide>
        <p15:guide id="3" pos="5616">
          <p15:clr>
            <a:srgbClr val="FBAE40"/>
          </p15:clr>
        </p15:guide>
        <p15:guide id="4" pos="108">
          <p15:clr>
            <a:srgbClr val="FBAE40"/>
          </p15:clr>
        </p15:guide>
        <p15:guide id="5" orient="horz" pos="108">
          <p15:clr>
            <a:srgbClr val="FBAE40"/>
          </p15:clr>
        </p15:guide>
        <p15:guide id="6" orient="horz" pos="31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Blank" type="tx">
  <p:cSld name="1_Blank">
    <p:spTree>
      <p:nvGrpSpPr>
        <p:cNvPr id="1" name="Shape 88"/>
        <p:cNvGrpSpPr/>
        <p:nvPr/>
      </p:nvGrpSpPr>
      <p:grpSpPr>
        <a:xfrm>
          <a:off x="0" y="0"/>
          <a:ext cx="0" cy="0"/>
          <a:chOff x="0" y="0"/>
          <a:chExt cx="0" cy="0"/>
        </a:xfrm>
      </p:grpSpPr>
      <p:sp>
        <p:nvSpPr>
          <p:cNvPr id="89" name="Google Shape;89;p18"/>
          <p:cNvSpPr txBox="1">
            <a:spLocks noGrp="1"/>
          </p:cNvSpPr>
          <p:nvPr>
            <p:ph type="sldNum" idx="12"/>
          </p:nvPr>
        </p:nvSpPr>
        <p:spPr>
          <a:xfrm>
            <a:off x="8610609" y="635636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90" name="Google Shape;90;p18"/>
          <p:cNvSpPr txBox="1">
            <a:spLocks noGrp="1"/>
          </p:cNvSpPr>
          <p:nvPr>
            <p:ph type="title"/>
          </p:nvPr>
        </p:nvSpPr>
        <p:spPr>
          <a:xfrm>
            <a:off x="327213" y="1"/>
            <a:ext cx="11622900" cy="796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3300"/>
              <a:buNone/>
              <a:defRPr sz="32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903544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91"/>
        <p:cNvGrpSpPr/>
        <p:nvPr/>
      </p:nvGrpSpPr>
      <p:grpSpPr>
        <a:xfrm>
          <a:off x="0" y="0"/>
          <a:ext cx="0" cy="0"/>
          <a:chOff x="0" y="0"/>
          <a:chExt cx="0" cy="0"/>
        </a:xfrm>
      </p:grpSpPr>
      <p:sp>
        <p:nvSpPr>
          <p:cNvPr id="92" name="Google Shape;92;p19"/>
          <p:cNvSpPr txBox="1">
            <a:spLocks noGrp="1"/>
          </p:cNvSpPr>
          <p:nvPr>
            <p:ph type="sldNum" idx="12"/>
          </p:nvPr>
        </p:nvSpPr>
        <p:spPr>
          <a:xfrm>
            <a:off x="8610609" y="635636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5569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1"/>
        <p:cNvGrpSpPr/>
        <p:nvPr/>
      </p:nvGrpSpPr>
      <p:grpSpPr>
        <a:xfrm>
          <a:off x="0" y="0"/>
          <a:ext cx="0" cy="0"/>
          <a:chOff x="0" y="0"/>
          <a:chExt cx="0" cy="0"/>
        </a:xfrm>
      </p:grpSpPr>
      <p:sp>
        <p:nvSpPr>
          <p:cNvPr id="102" name="Google Shape;102;p21"/>
          <p:cNvSpPr txBox="1">
            <a:spLocks noGrp="1"/>
          </p:cNvSpPr>
          <p:nvPr>
            <p:ph type="body" idx="1"/>
          </p:nvPr>
        </p:nvSpPr>
        <p:spPr>
          <a:xfrm>
            <a:off x="1143299" y="547033"/>
            <a:ext cx="9852212" cy="645321"/>
          </a:xfrm>
          <a:prstGeom prst="rect">
            <a:avLst/>
          </a:prstGeom>
          <a:noFill/>
          <a:ln>
            <a:noFill/>
          </a:ln>
        </p:spPr>
        <p:txBody>
          <a:bodyPr spcFirstLastPara="1" wrap="square" lIns="34250" tIns="34250" rIns="34250" bIns="34250" anchor="t" anchorCtr="0">
            <a:noAutofit/>
          </a:bodyPr>
          <a:lstStyle>
            <a:lvl1pPr marL="609585" lvl="0" indent="-558786" algn="ctr">
              <a:lnSpc>
                <a:spcPct val="90000"/>
              </a:lnSpc>
              <a:spcBef>
                <a:spcPts val="1067"/>
              </a:spcBef>
              <a:spcAft>
                <a:spcPts val="0"/>
              </a:spcAft>
              <a:buSzPts val="3000"/>
              <a:buChar char="•"/>
              <a:defRPr sz="4000" b="1">
                <a:solidFill>
                  <a:srgbClr val="323E48"/>
                </a:solidFill>
                <a:latin typeface="Arial Rounded"/>
                <a:ea typeface="Arial Rounded"/>
                <a:cs typeface="Arial Rounded"/>
                <a:sym typeface="Arial Rounded"/>
              </a:defRPr>
            </a:lvl1pPr>
            <a:lvl2pPr marL="1219170" lvl="1" indent="-558786" algn="ctr">
              <a:lnSpc>
                <a:spcPct val="90000"/>
              </a:lnSpc>
              <a:spcBef>
                <a:spcPts val="533"/>
              </a:spcBef>
              <a:spcAft>
                <a:spcPts val="0"/>
              </a:spcAft>
              <a:buSzPts val="3000"/>
              <a:buChar char="•"/>
              <a:defRPr sz="4000" b="1">
                <a:solidFill>
                  <a:srgbClr val="323E48"/>
                </a:solidFill>
                <a:latin typeface="Arial Rounded"/>
                <a:ea typeface="Arial Rounded"/>
                <a:cs typeface="Arial Rounded"/>
                <a:sym typeface="Arial Rounded"/>
              </a:defRPr>
            </a:lvl2pPr>
            <a:lvl3pPr marL="1828754" lvl="2" indent="-558786" algn="ctr">
              <a:lnSpc>
                <a:spcPct val="90000"/>
              </a:lnSpc>
              <a:spcBef>
                <a:spcPts val="533"/>
              </a:spcBef>
              <a:spcAft>
                <a:spcPts val="0"/>
              </a:spcAft>
              <a:buSzPts val="3000"/>
              <a:buChar char="•"/>
              <a:defRPr sz="4000" b="1">
                <a:solidFill>
                  <a:srgbClr val="323E48"/>
                </a:solidFill>
                <a:latin typeface="Arial Rounded"/>
                <a:ea typeface="Arial Rounded"/>
                <a:cs typeface="Arial Rounded"/>
                <a:sym typeface="Arial Rounded"/>
              </a:defRPr>
            </a:lvl3pPr>
            <a:lvl4pPr marL="2438339" lvl="3" indent="-558786" algn="ctr">
              <a:lnSpc>
                <a:spcPct val="90000"/>
              </a:lnSpc>
              <a:spcBef>
                <a:spcPts val="533"/>
              </a:spcBef>
              <a:spcAft>
                <a:spcPts val="0"/>
              </a:spcAft>
              <a:buSzPts val="3000"/>
              <a:buChar char="•"/>
              <a:defRPr sz="4000" b="1">
                <a:solidFill>
                  <a:srgbClr val="323E48"/>
                </a:solidFill>
                <a:latin typeface="Arial Rounded"/>
                <a:ea typeface="Arial Rounded"/>
                <a:cs typeface="Arial Rounded"/>
                <a:sym typeface="Arial Rounded"/>
              </a:defRPr>
            </a:lvl4pPr>
            <a:lvl5pPr marL="3047924" lvl="4" indent="-558786" algn="ctr">
              <a:lnSpc>
                <a:spcPct val="90000"/>
              </a:lnSpc>
              <a:spcBef>
                <a:spcPts val="533"/>
              </a:spcBef>
              <a:spcAft>
                <a:spcPts val="0"/>
              </a:spcAft>
              <a:buSzPts val="3000"/>
              <a:buChar char="•"/>
              <a:defRPr sz="4000" b="1">
                <a:solidFill>
                  <a:srgbClr val="323E48"/>
                </a:solidFill>
                <a:latin typeface="Arial Rounded"/>
                <a:ea typeface="Arial Rounded"/>
                <a:cs typeface="Arial Rounded"/>
                <a:sym typeface="Arial Rounded"/>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103" name="Google Shape;103;p21"/>
          <p:cNvSpPr txBox="1">
            <a:spLocks noGrp="1"/>
          </p:cNvSpPr>
          <p:nvPr>
            <p:ph type="body" idx="2"/>
          </p:nvPr>
        </p:nvSpPr>
        <p:spPr>
          <a:xfrm>
            <a:off x="452159" y="1550538"/>
            <a:ext cx="11234488" cy="1401764"/>
          </a:xfrm>
          <a:prstGeom prst="rect">
            <a:avLst/>
          </a:prstGeom>
          <a:noFill/>
          <a:ln>
            <a:noFill/>
          </a:ln>
        </p:spPr>
        <p:txBody>
          <a:bodyPr spcFirstLastPara="1" wrap="square" lIns="34250" tIns="34250" rIns="34250" bIns="34250" anchor="t" anchorCtr="0">
            <a:noAutofit/>
          </a:bodyPr>
          <a:lstStyle>
            <a:lvl1pPr marL="609585" lvl="0" indent="-482588" algn="l">
              <a:lnSpc>
                <a:spcPct val="90000"/>
              </a:lnSpc>
              <a:spcBef>
                <a:spcPts val="1067"/>
              </a:spcBef>
              <a:spcAft>
                <a:spcPts val="0"/>
              </a:spcAft>
              <a:buSzPts val="2100"/>
              <a:buChar char="•"/>
              <a:defRPr/>
            </a:lvl1pPr>
            <a:lvl2pPr marL="1219170" lvl="1" indent="-457189" algn="l">
              <a:lnSpc>
                <a:spcPct val="90000"/>
              </a:lnSpc>
              <a:spcBef>
                <a:spcPts val="533"/>
              </a:spcBef>
              <a:spcAft>
                <a:spcPts val="0"/>
              </a:spcAft>
              <a:buSzPts val="1800"/>
              <a:buChar char="•"/>
              <a:defRPr/>
            </a:lvl2pPr>
            <a:lvl3pPr marL="1828754" lvl="2" indent="-440256" algn="l">
              <a:lnSpc>
                <a:spcPct val="90000"/>
              </a:lnSpc>
              <a:spcBef>
                <a:spcPts val="533"/>
              </a:spcBef>
              <a:spcAft>
                <a:spcPts val="0"/>
              </a:spcAft>
              <a:buSzPts val="16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104" name="Google Shape;104;p21"/>
          <p:cNvSpPr txBox="1">
            <a:spLocks noGrp="1"/>
          </p:cNvSpPr>
          <p:nvPr>
            <p:ph type="sldNum" idx="12"/>
          </p:nvPr>
        </p:nvSpPr>
        <p:spPr>
          <a:xfrm>
            <a:off x="8479066" y="6221775"/>
            <a:ext cx="258535" cy="269151"/>
          </a:xfrm>
          <a:prstGeom prst="rect">
            <a:avLst/>
          </a:prstGeom>
          <a:noFill/>
          <a:ln>
            <a:noFill/>
          </a:ln>
        </p:spPr>
        <p:txBody>
          <a:bodyPr spcFirstLastPara="1" wrap="square" lIns="34250" tIns="34250" rIns="34250" bIns="3425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890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Custom Layout">
  <p:cSld name="1_Custom Layout">
    <p:spTree>
      <p:nvGrpSpPr>
        <p:cNvPr id="1" name="Shape 105"/>
        <p:cNvGrpSpPr/>
        <p:nvPr/>
      </p:nvGrpSpPr>
      <p:grpSpPr>
        <a:xfrm>
          <a:off x="0" y="0"/>
          <a:ext cx="0" cy="0"/>
          <a:chOff x="0" y="0"/>
          <a:chExt cx="0" cy="0"/>
        </a:xfrm>
      </p:grpSpPr>
      <p:pic>
        <p:nvPicPr>
          <p:cNvPr id="106" name="Google Shape;106;p22" descr="image1.png"/>
          <p:cNvPicPr preferRelativeResize="0"/>
          <p:nvPr/>
        </p:nvPicPr>
        <p:blipFill rotWithShape="1">
          <a:blip r:embed="rId2">
            <a:alphaModFix/>
          </a:blip>
          <a:srcRect/>
          <a:stretch/>
        </p:blipFill>
        <p:spPr>
          <a:xfrm>
            <a:off x="686840" y="6491536"/>
            <a:ext cx="11521441" cy="73152"/>
          </a:xfrm>
          <a:prstGeom prst="rect">
            <a:avLst/>
          </a:prstGeom>
          <a:noFill/>
          <a:ln>
            <a:noFill/>
          </a:ln>
        </p:spPr>
      </p:pic>
      <p:sp>
        <p:nvSpPr>
          <p:cNvPr id="107" name="Google Shape;107;p22"/>
          <p:cNvSpPr txBox="1">
            <a:spLocks noGrp="1"/>
          </p:cNvSpPr>
          <p:nvPr>
            <p:ph type="sldNum" idx="12"/>
          </p:nvPr>
        </p:nvSpPr>
        <p:spPr>
          <a:xfrm>
            <a:off x="8610609" y="635636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659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Option 2">
  <p:cSld name="Title Slide Option 2">
    <p:spTree>
      <p:nvGrpSpPr>
        <p:cNvPr id="1" name="Shape 108"/>
        <p:cNvGrpSpPr/>
        <p:nvPr/>
      </p:nvGrpSpPr>
      <p:grpSpPr>
        <a:xfrm>
          <a:off x="0" y="0"/>
          <a:ext cx="0" cy="0"/>
          <a:chOff x="0" y="0"/>
          <a:chExt cx="0" cy="0"/>
        </a:xfrm>
      </p:grpSpPr>
      <p:sp>
        <p:nvSpPr>
          <p:cNvPr id="109" name="Google Shape;109;p23"/>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67" b="0" i="0" u="none" strike="noStrike" cap="none">
              <a:solidFill>
                <a:srgbClr val="FFFFFF"/>
              </a:solidFill>
              <a:latin typeface="Calibri"/>
              <a:ea typeface="Calibri"/>
              <a:cs typeface="Calibri"/>
              <a:sym typeface="Calibri"/>
            </a:endParaRPr>
          </a:p>
        </p:txBody>
      </p:sp>
      <p:sp>
        <p:nvSpPr>
          <p:cNvPr id="110" name="Google Shape;110;p23"/>
          <p:cNvSpPr/>
          <p:nvPr/>
        </p:nvSpPr>
        <p:spPr>
          <a:xfrm>
            <a:off x="-50799" y="-19047"/>
            <a:ext cx="12242700" cy="6877200"/>
          </a:xfrm>
          <a:prstGeom prst="rect">
            <a:avLst/>
          </a:prstGeom>
          <a:blipFill rotWithShape="1">
            <a:blip r:embed="rId3">
              <a:alphaModFix amt="16000"/>
            </a:blip>
            <a:stretch>
              <a:fillRect l="-13894" t="-10936" r="-32559" b="-27600"/>
            </a:stretch>
          </a:blip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67" b="0" i="0" u="none" strike="noStrike" cap="none">
              <a:solidFill>
                <a:srgbClr val="FFFFFF"/>
              </a:solidFill>
              <a:latin typeface="Arial"/>
              <a:ea typeface="Arial"/>
              <a:cs typeface="Arial"/>
              <a:sym typeface="Arial"/>
            </a:endParaRPr>
          </a:p>
        </p:txBody>
      </p:sp>
      <p:sp>
        <p:nvSpPr>
          <p:cNvPr id="111" name="Google Shape;111;p23"/>
          <p:cNvSpPr/>
          <p:nvPr/>
        </p:nvSpPr>
        <p:spPr>
          <a:xfrm>
            <a:off x="6841598" y="-19047"/>
            <a:ext cx="5350500" cy="6877200"/>
          </a:xfrm>
          <a:prstGeom prst="rect">
            <a:avLst/>
          </a:prstGeom>
          <a:blipFill rotWithShape="1">
            <a:blip r:embed="rId4">
              <a:alphaModFix amt="60000"/>
            </a:blip>
            <a:stretch>
              <a:fillRect/>
            </a:stretch>
          </a:blip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67" b="0" i="0" u="none" strike="noStrike" cap="none">
              <a:solidFill>
                <a:srgbClr val="FFFFFF"/>
              </a:solidFill>
              <a:latin typeface="Calibri"/>
              <a:ea typeface="Calibri"/>
              <a:cs typeface="Calibri"/>
              <a:sym typeface="Calibri"/>
            </a:endParaRPr>
          </a:p>
        </p:txBody>
      </p:sp>
      <p:sp>
        <p:nvSpPr>
          <p:cNvPr id="112" name="Google Shape;112;p23"/>
          <p:cNvSpPr txBox="1">
            <a:spLocks noGrp="1"/>
          </p:cNvSpPr>
          <p:nvPr>
            <p:ph type="body" idx="1"/>
          </p:nvPr>
        </p:nvSpPr>
        <p:spPr>
          <a:xfrm>
            <a:off x="288761" y="4304417"/>
            <a:ext cx="11598600" cy="300000"/>
          </a:xfrm>
          <a:prstGeom prst="rect">
            <a:avLst/>
          </a:prstGeom>
          <a:noFill/>
          <a:ln>
            <a:noFill/>
          </a:ln>
        </p:spPr>
        <p:txBody>
          <a:bodyPr spcFirstLastPara="1" wrap="square" lIns="68575" tIns="34275" rIns="68575" bIns="34275" anchor="ctr" anchorCtr="0">
            <a:noAutofit/>
          </a:bodyPr>
          <a:lstStyle>
            <a:lvl1pPr marL="609585" lvl="0" indent="-304792" algn="ctr">
              <a:lnSpc>
                <a:spcPct val="90000"/>
              </a:lnSpc>
              <a:spcBef>
                <a:spcPts val="1067"/>
              </a:spcBef>
              <a:spcAft>
                <a:spcPts val="0"/>
              </a:spcAft>
              <a:buClr>
                <a:schemeClr val="lt1"/>
              </a:buClr>
              <a:buSzPts val="1100"/>
              <a:buNone/>
              <a:defRPr sz="1467">
                <a:solidFill>
                  <a:schemeClr val="lt1"/>
                </a:solidFill>
                <a:latin typeface="Arial"/>
                <a:ea typeface="Arial"/>
                <a:cs typeface="Arial"/>
                <a:sym typeface="Aria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3" name="Google Shape;113;p23"/>
          <p:cNvSpPr txBox="1">
            <a:spLocks noGrp="1"/>
          </p:cNvSpPr>
          <p:nvPr>
            <p:ph type="title"/>
          </p:nvPr>
        </p:nvSpPr>
        <p:spPr>
          <a:xfrm>
            <a:off x="288764" y="2642465"/>
            <a:ext cx="11598600" cy="15732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lt1"/>
              </a:buClr>
              <a:buSzPts val="3100"/>
              <a:buFont typeface="Calibri"/>
              <a:buNone/>
              <a:defRPr sz="32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14" name="Google Shape;114;p23" descr="PEPFAR-Logo-Color-Tagline-Transparent-White.gif"/>
          <p:cNvPicPr preferRelativeResize="0"/>
          <p:nvPr/>
        </p:nvPicPr>
        <p:blipFill rotWithShape="1">
          <a:blip r:embed="rId5">
            <a:alphaModFix/>
          </a:blip>
          <a:srcRect l="30983"/>
          <a:stretch/>
        </p:blipFill>
        <p:spPr>
          <a:xfrm>
            <a:off x="1726842" y="132794"/>
            <a:ext cx="2398151" cy="1153468"/>
          </a:xfrm>
          <a:prstGeom prst="rect">
            <a:avLst/>
          </a:prstGeom>
          <a:noFill/>
          <a:ln>
            <a:noFill/>
          </a:ln>
        </p:spPr>
      </p:pic>
      <p:pic>
        <p:nvPicPr>
          <p:cNvPr id="115" name="Google Shape;115;p23"/>
          <p:cNvPicPr preferRelativeResize="0"/>
          <p:nvPr/>
        </p:nvPicPr>
        <p:blipFill rotWithShape="1">
          <a:blip r:embed="rId6">
            <a:alphaModFix/>
          </a:blip>
          <a:srcRect/>
          <a:stretch/>
        </p:blipFill>
        <p:spPr>
          <a:xfrm>
            <a:off x="359607" y="239834"/>
            <a:ext cx="1208309" cy="1295745"/>
          </a:xfrm>
          <a:prstGeom prst="rect">
            <a:avLst/>
          </a:prstGeom>
          <a:noFill/>
          <a:ln>
            <a:noFill/>
          </a:ln>
        </p:spPr>
      </p:pic>
    </p:spTree>
    <p:extLst>
      <p:ext uri="{BB962C8B-B14F-4D97-AF65-F5344CB8AC3E}">
        <p14:creationId xmlns:p14="http://schemas.microsoft.com/office/powerpoint/2010/main" val="1849529130"/>
      </p:ext>
    </p:extLst>
  </p:cSld>
  <p:clrMapOvr>
    <a:masterClrMapping/>
  </p:clrMapOvr>
  <p:extLst>
    <p:ext uri="{DCECCB84-F9BA-43D5-87BE-67443E8EF086}">
      <p15:sldGuideLst xmlns:p15="http://schemas.microsoft.com/office/powerpoint/2012/main">
        <p15:guide id="1" orient="horz" pos="1602">
          <p15:clr>
            <a:srgbClr val="FBAE40"/>
          </p15:clr>
        </p15:guide>
        <p15:guide id="2" pos="2165">
          <p15:clr>
            <a:srgbClr val="FBAE40"/>
          </p15:clr>
        </p15:guide>
        <p15:guide id="3" pos="4223">
          <p15:clr>
            <a:srgbClr val="FBAE40"/>
          </p15:clr>
        </p15:guide>
        <p15:guide id="4" pos="72">
          <p15:clr>
            <a:srgbClr val="FBAE40"/>
          </p15:clr>
        </p15:guide>
        <p15:guide id="5" orient="horz" pos="108">
          <p15:clr>
            <a:srgbClr val="FBAE40"/>
          </p15:clr>
        </p15:guide>
        <p15:guide id="6" orient="horz" pos="31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2"/>
        </a:solidFill>
        <a:effectLst/>
      </p:bgPr>
    </p:bg>
    <p:spTree>
      <p:nvGrpSpPr>
        <p:cNvPr id="1" name="Shape 116"/>
        <p:cNvGrpSpPr/>
        <p:nvPr/>
      </p:nvGrpSpPr>
      <p:grpSpPr>
        <a:xfrm>
          <a:off x="0" y="0"/>
          <a:ext cx="0" cy="0"/>
          <a:chOff x="0" y="0"/>
          <a:chExt cx="0" cy="0"/>
        </a:xfrm>
      </p:grpSpPr>
      <p:sp>
        <p:nvSpPr>
          <p:cNvPr id="117" name="Google Shape;117;p24"/>
          <p:cNvSpPr txBox="1">
            <a:spLocks noGrp="1"/>
          </p:cNvSpPr>
          <p:nvPr>
            <p:ph type="title"/>
          </p:nvPr>
        </p:nvSpPr>
        <p:spPr>
          <a:xfrm>
            <a:off x="630000" y="622800"/>
            <a:ext cx="10933200" cy="4431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300"/>
              <a:buNone/>
              <a:defRPr sz="3200" b="0" i="0" u="none">
                <a:solidFill>
                  <a:srgbClr val="436EA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894896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8"/>
        <p:cNvGrpSpPr/>
        <p:nvPr/>
      </p:nvGrpSpPr>
      <p:grpSpPr>
        <a:xfrm>
          <a:off x="0" y="0"/>
          <a:ext cx="0" cy="0"/>
          <a:chOff x="0" y="0"/>
          <a:chExt cx="0" cy="0"/>
        </a:xfrm>
      </p:grpSpPr>
      <p:sp>
        <p:nvSpPr>
          <p:cNvPr id="119" name="Google Shape;119;p25"/>
          <p:cNvSpPr txBox="1">
            <a:spLocks noGrp="1"/>
          </p:cNvSpPr>
          <p:nvPr>
            <p:ph type="title"/>
          </p:nvPr>
        </p:nvSpPr>
        <p:spPr>
          <a:xfrm>
            <a:off x="327213" y="1"/>
            <a:ext cx="11622900" cy="796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1400"/>
              <a:buNone/>
              <a:defRPr sz="32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0" name="Google Shape;120;p25"/>
          <p:cNvSpPr txBox="1">
            <a:spLocks noGrp="1"/>
          </p:cNvSpPr>
          <p:nvPr>
            <p:ph type="ftr" idx="11"/>
          </p:nvPr>
        </p:nvSpPr>
        <p:spPr>
          <a:xfrm>
            <a:off x="4038604" y="6356361"/>
            <a:ext cx="4114800" cy="3651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21" name="Google Shape;121;p25"/>
          <p:cNvSpPr txBox="1">
            <a:spLocks noGrp="1"/>
          </p:cNvSpPr>
          <p:nvPr>
            <p:ph type="sldNum" idx="12"/>
          </p:nvPr>
        </p:nvSpPr>
        <p:spPr>
          <a:xfrm>
            <a:off x="8610609" y="635636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03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864C87-9203-44EE-9658-3DF6D38FE673}" type="datetime1">
              <a:rPr lang="en-US" smtClean="0">
                <a:solidFill>
                  <a:prstClr val="black">
                    <a:tint val="75000"/>
                  </a:prstClr>
                </a:solidFill>
              </a:rPr>
              <a:pPr/>
              <a:t>7/14/2020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C02BC4-ED84-4AD9-899F-B91775AAD2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568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2"/>
        <p:cNvGrpSpPr/>
        <p:nvPr/>
      </p:nvGrpSpPr>
      <p:grpSpPr>
        <a:xfrm>
          <a:off x="0" y="0"/>
          <a:ext cx="0" cy="0"/>
          <a:chOff x="0" y="0"/>
          <a:chExt cx="0" cy="0"/>
        </a:xfrm>
      </p:grpSpPr>
      <p:sp>
        <p:nvSpPr>
          <p:cNvPr id="123" name="Google Shape;123;p26"/>
          <p:cNvSpPr txBox="1">
            <a:spLocks noGrp="1"/>
          </p:cNvSpPr>
          <p:nvPr>
            <p:ph type="title"/>
          </p:nvPr>
        </p:nvSpPr>
        <p:spPr>
          <a:xfrm>
            <a:off x="853117" y="1082426"/>
            <a:ext cx="10515600" cy="28527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4500"/>
              <a:buFont typeface="Calibri"/>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 name="Google Shape;124;p26"/>
          <p:cNvSpPr txBox="1">
            <a:spLocks noGrp="1"/>
          </p:cNvSpPr>
          <p:nvPr>
            <p:ph type="body" idx="1"/>
          </p:nvPr>
        </p:nvSpPr>
        <p:spPr>
          <a:xfrm>
            <a:off x="853117" y="4025947"/>
            <a:ext cx="10515600" cy="15003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rgbClr val="888888"/>
              </a:buClr>
              <a:buSzPts val="1800"/>
              <a:buNone/>
              <a:defRPr sz="2400">
                <a:solidFill>
                  <a:srgbClr val="888888"/>
                </a:solidFill>
                <a:latin typeface="Arial"/>
                <a:ea typeface="Arial"/>
                <a:cs typeface="Arial"/>
                <a:sym typeface="Arial"/>
              </a:defRPr>
            </a:lvl1pPr>
            <a:lvl2pPr marL="1219170" lvl="1" indent="-304792" algn="l">
              <a:lnSpc>
                <a:spcPct val="90000"/>
              </a:lnSpc>
              <a:spcBef>
                <a:spcPts val="533"/>
              </a:spcBef>
              <a:spcAft>
                <a:spcPts val="0"/>
              </a:spcAft>
              <a:buClr>
                <a:srgbClr val="888888"/>
              </a:buClr>
              <a:buSzPts val="1600"/>
              <a:buNone/>
              <a:defRPr sz="2133">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100"/>
              <a:buNone/>
              <a:defRPr sz="1467">
                <a:solidFill>
                  <a:srgbClr val="888888"/>
                </a:solidFill>
              </a:defRPr>
            </a:lvl4pPr>
            <a:lvl5pPr marL="3047924" lvl="4" indent="-304792" algn="l">
              <a:lnSpc>
                <a:spcPct val="90000"/>
              </a:lnSpc>
              <a:spcBef>
                <a:spcPts val="533"/>
              </a:spcBef>
              <a:spcAft>
                <a:spcPts val="0"/>
              </a:spcAft>
              <a:buClr>
                <a:srgbClr val="888888"/>
              </a:buClr>
              <a:buSzPts val="1100"/>
              <a:buNone/>
              <a:defRPr sz="1467">
                <a:solidFill>
                  <a:srgbClr val="888888"/>
                </a:solidFill>
              </a:defRPr>
            </a:lvl5pPr>
            <a:lvl6pPr marL="3657509" lvl="5" indent="-304792" algn="l">
              <a:lnSpc>
                <a:spcPct val="90000"/>
              </a:lnSpc>
              <a:spcBef>
                <a:spcPts val="533"/>
              </a:spcBef>
              <a:spcAft>
                <a:spcPts val="0"/>
              </a:spcAft>
              <a:buClr>
                <a:srgbClr val="888888"/>
              </a:buClr>
              <a:buSzPts val="1100"/>
              <a:buNone/>
              <a:defRPr sz="1467">
                <a:solidFill>
                  <a:srgbClr val="888888"/>
                </a:solidFill>
              </a:defRPr>
            </a:lvl6pPr>
            <a:lvl7pPr marL="4267093" lvl="6" indent="-304792" algn="l">
              <a:lnSpc>
                <a:spcPct val="90000"/>
              </a:lnSpc>
              <a:spcBef>
                <a:spcPts val="533"/>
              </a:spcBef>
              <a:spcAft>
                <a:spcPts val="0"/>
              </a:spcAft>
              <a:buClr>
                <a:srgbClr val="888888"/>
              </a:buClr>
              <a:buSzPts val="1100"/>
              <a:buNone/>
              <a:defRPr sz="1467">
                <a:solidFill>
                  <a:srgbClr val="888888"/>
                </a:solidFill>
              </a:defRPr>
            </a:lvl7pPr>
            <a:lvl8pPr marL="4876678" lvl="7" indent="-304792" algn="l">
              <a:lnSpc>
                <a:spcPct val="90000"/>
              </a:lnSpc>
              <a:spcBef>
                <a:spcPts val="533"/>
              </a:spcBef>
              <a:spcAft>
                <a:spcPts val="0"/>
              </a:spcAft>
              <a:buClr>
                <a:srgbClr val="888888"/>
              </a:buClr>
              <a:buSzPts val="1100"/>
              <a:buNone/>
              <a:defRPr sz="1467">
                <a:solidFill>
                  <a:srgbClr val="888888"/>
                </a:solidFill>
              </a:defRPr>
            </a:lvl8pPr>
            <a:lvl9pPr marL="5486263" lvl="8" indent="-304792" algn="l">
              <a:lnSpc>
                <a:spcPct val="90000"/>
              </a:lnSpc>
              <a:spcBef>
                <a:spcPts val="533"/>
              </a:spcBef>
              <a:spcAft>
                <a:spcPts val="0"/>
              </a:spcAft>
              <a:buClr>
                <a:srgbClr val="888888"/>
              </a:buClr>
              <a:buSzPts val="1100"/>
              <a:buNone/>
              <a:defRPr sz="1467">
                <a:solidFill>
                  <a:srgbClr val="888888"/>
                </a:solidFill>
              </a:defRPr>
            </a:lvl9pPr>
          </a:lstStyle>
          <a:p>
            <a:endParaRPr/>
          </a:p>
        </p:txBody>
      </p:sp>
      <p:sp>
        <p:nvSpPr>
          <p:cNvPr id="125" name="Google Shape;125;p26"/>
          <p:cNvSpPr txBox="1">
            <a:spLocks noGrp="1"/>
          </p:cNvSpPr>
          <p:nvPr>
            <p:ph type="ftr" idx="11"/>
          </p:nvPr>
        </p:nvSpPr>
        <p:spPr>
          <a:xfrm>
            <a:off x="4038604" y="6356361"/>
            <a:ext cx="4114800" cy="3651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26" name="Google Shape;126;p26"/>
          <p:cNvSpPr txBox="1">
            <a:spLocks noGrp="1"/>
          </p:cNvSpPr>
          <p:nvPr>
            <p:ph type="sldNum" idx="12"/>
          </p:nvPr>
        </p:nvSpPr>
        <p:spPr>
          <a:xfrm>
            <a:off x="8610609" y="635636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3465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 header, bullets">
  <p:cSld name="title, sub, header, bullets">
    <p:bg>
      <p:bgPr>
        <a:solidFill>
          <a:schemeClr val="lt1"/>
        </a:solidFill>
        <a:effectLst/>
      </p:bgPr>
    </p:bg>
    <p:spTree>
      <p:nvGrpSpPr>
        <p:cNvPr id="1" name="Shape 135"/>
        <p:cNvGrpSpPr/>
        <p:nvPr/>
      </p:nvGrpSpPr>
      <p:grpSpPr>
        <a:xfrm>
          <a:off x="0" y="0"/>
          <a:ext cx="0" cy="0"/>
          <a:chOff x="0" y="0"/>
          <a:chExt cx="0" cy="0"/>
        </a:xfrm>
      </p:grpSpPr>
      <p:sp>
        <p:nvSpPr>
          <p:cNvPr id="136" name="Google Shape;136;p28"/>
          <p:cNvSpPr txBox="1">
            <a:spLocks noGrp="1"/>
          </p:cNvSpPr>
          <p:nvPr>
            <p:ph type="body" idx="1"/>
          </p:nvPr>
        </p:nvSpPr>
        <p:spPr>
          <a:xfrm>
            <a:off x="605368" y="1713178"/>
            <a:ext cx="10981249" cy="493751"/>
          </a:xfrm>
          <a:prstGeom prst="rect">
            <a:avLst/>
          </a:prstGeom>
          <a:noFill/>
          <a:ln>
            <a:noFill/>
          </a:ln>
        </p:spPr>
        <p:txBody>
          <a:bodyPr spcFirstLastPara="1" wrap="square" lIns="0" tIns="0" rIns="0" bIns="0" anchor="t" anchorCtr="0">
            <a:noAutofit/>
          </a:bodyPr>
          <a:lstStyle>
            <a:lvl1pPr marL="609585" lvl="0" indent="-304792" algn="l">
              <a:lnSpc>
                <a:spcPct val="110000"/>
              </a:lnSpc>
              <a:spcBef>
                <a:spcPts val="0"/>
              </a:spcBef>
              <a:spcAft>
                <a:spcPts val="0"/>
              </a:spcAft>
              <a:buClr>
                <a:schemeClr val="dk1"/>
              </a:buClr>
              <a:buSzPts val="2600"/>
              <a:buFont typeface="Arial"/>
              <a:buNone/>
              <a:defRPr sz="2933" b="1">
                <a:solidFill>
                  <a:srgbClr val="000000"/>
                </a:solidFill>
                <a:latin typeface="Arial"/>
                <a:ea typeface="Arial"/>
                <a:cs typeface="Arial"/>
                <a:sym typeface="Arial"/>
              </a:defRPr>
            </a:lvl1pPr>
            <a:lvl2pPr marL="1219170" lvl="1" indent="-457189" algn="l">
              <a:lnSpc>
                <a:spcPct val="110000"/>
              </a:lnSpc>
              <a:spcBef>
                <a:spcPts val="0"/>
              </a:spcBef>
              <a:spcAft>
                <a:spcPts val="0"/>
              </a:spcAft>
              <a:buClr>
                <a:schemeClr val="dk1"/>
              </a:buClr>
              <a:buSzPts val="1800"/>
              <a:buFont typeface="Arial"/>
              <a:buChar char="○"/>
              <a:defRPr sz="2000">
                <a:solidFill>
                  <a:schemeClr val="dk1"/>
                </a:solidFill>
                <a:latin typeface="Arial"/>
                <a:ea typeface="Arial"/>
                <a:cs typeface="Arial"/>
                <a:sym typeface="Arial"/>
              </a:defRPr>
            </a:lvl2pPr>
            <a:lvl3pPr marL="1828754" lvl="2" indent="-440256" algn="l">
              <a:lnSpc>
                <a:spcPct val="110000"/>
              </a:lnSpc>
              <a:spcBef>
                <a:spcPts val="0"/>
              </a:spcBef>
              <a:spcAft>
                <a:spcPts val="0"/>
              </a:spcAft>
              <a:buClr>
                <a:schemeClr val="dk1"/>
              </a:buClr>
              <a:buSzPts val="1600"/>
              <a:buFont typeface="Arial"/>
              <a:buChar char="■"/>
              <a:defRPr sz="1867">
                <a:solidFill>
                  <a:schemeClr val="dk1"/>
                </a:solidFill>
                <a:latin typeface="Arial"/>
                <a:ea typeface="Arial"/>
                <a:cs typeface="Arial"/>
                <a:sym typeface="Arial"/>
              </a:defRPr>
            </a:lvl3pPr>
            <a:lvl4pPr marL="2438339" lvl="3" indent="-440256" algn="l">
              <a:lnSpc>
                <a:spcPct val="110000"/>
              </a:lnSpc>
              <a:spcBef>
                <a:spcPts val="0"/>
              </a:spcBef>
              <a:spcAft>
                <a:spcPts val="0"/>
              </a:spcAft>
              <a:buClr>
                <a:schemeClr val="dk1"/>
              </a:buClr>
              <a:buSzPts val="1600"/>
              <a:buFont typeface="Arial"/>
              <a:buChar char="●"/>
              <a:defRPr sz="1867">
                <a:solidFill>
                  <a:schemeClr val="dk1"/>
                </a:solidFill>
                <a:latin typeface="Arial"/>
                <a:ea typeface="Arial"/>
                <a:cs typeface="Arial"/>
                <a:sym typeface="Arial"/>
              </a:defRPr>
            </a:lvl4pPr>
            <a:lvl5pPr marL="3047924" lvl="4" indent="-440256" algn="l">
              <a:lnSpc>
                <a:spcPct val="110000"/>
              </a:lnSpc>
              <a:spcBef>
                <a:spcPts val="0"/>
              </a:spcBef>
              <a:spcAft>
                <a:spcPts val="0"/>
              </a:spcAft>
              <a:buClr>
                <a:schemeClr val="dk1"/>
              </a:buClr>
              <a:buSzPts val="1600"/>
              <a:buFont typeface="Arial"/>
              <a:buChar char="○"/>
              <a:defRPr sz="1867">
                <a:solidFill>
                  <a:schemeClr val="dk1"/>
                </a:solidFill>
                <a:latin typeface="Arial"/>
                <a:ea typeface="Arial"/>
                <a:cs typeface="Arial"/>
                <a:sym typeface="Arial"/>
              </a:defRPr>
            </a:lvl5pPr>
            <a:lvl6pPr marL="3657509" lvl="5" indent="-423323" algn="l">
              <a:lnSpc>
                <a:spcPct val="90000"/>
              </a:lnSpc>
              <a:spcBef>
                <a:spcPts val="400"/>
              </a:spcBef>
              <a:spcAft>
                <a:spcPts val="0"/>
              </a:spcAft>
              <a:buClr>
                <a:schemeClr val="dk1"/>
              </a:buClr>
              <a:buSzPts val="1400"/>
              <a:buChar char="■"/>
              <a:defRPr/>
            </a:lvl6pPr>
            <a:lvl7pPr marL="4267093" lvl="6" indent="-423323" algn="l">
              <a:lnSpc>
                <a:spcPct val="90000"/>
              </a:lnSpc>
              <a:spcBef>
                <a:spcPts val="400"/>
              </a:spcBef>
              <a:spcAft>
                <a:spcPts val="0"/>
              </a:spcAft>
              <a:buClr>
                <a:schemeClr val="dk1"/>
              </a:buClr>
              <a:buSzPts val="1400"/>
              <a:buChar char="●"/>
              <a:defRPr/>
            </a:lvl7pPr>
            <a:lvl8pPr marL="4876678" lvl="7" indent="-423323" algn="l">
              <a:lnSpc>
                <a:spcPct val="90000"/>
              </a:lnSpc>
              <a:spcBef>
                <a:spcPts val="400"/>
              </a:spcBef>
              <a:spcAft>
                <a:spcPts val="0"/>
              </a:spcAft>
              <a:buClr>
                <a:schemeClr val="dk1"/>
              </a:buClr>
              <a:buSzPts val="1400"/>
              <a:buChar char="○"/>
              <a:defRPr/>
            </a:lvl8pPr>
            <a:lvl9pPr marL="5486263" lvl="8" indent="-423323" algn="l">
              <a:lnSpc>
                <a:spcPct val="90000"/>
              </a:lnSpc>
              <a:spcBef>
                <a:spcPts val="400"/>
              </a:spcBef>
              <a:spcAft>
                <a:spcPts val="0"/>
              </a:spcAft>
              <a:buClr>
                <a:schemeClr val="dk1"/>
              </a:buClr>
              <a:buSzPts val="1400"/>
              <a:buChar char="■"/>
              <a:defRPr/>
            </a:lvl9pPr>
          </a:lstStyle>
          <a:p>
            <a:endParaRPr/>
          </a:p>
        </p:txBody>
      </p:sp>
      <p:sp>
        <p:nvSpPr>
          <p:cNvPr id="137" name="Google Shape;137;p28"/>
          <p:cNvSpPr txBox="1">
            <a:spLocks noGrp="1"/>
          </p:cNvSpPr>
          <p:nvPr>
            <p:ph type="body" idx="2"/>
          </p:nvPr>
        </p:nvSpPr>
        <p:spPr>
          <a:xfrm>
            <a:off x="605368" y="2427292"/>
            <a:ext cx="10981249" cy="3455249"/>
          </a:xfrm>
          <a:prstGeom prst="rect">
            <a:avLst/>
          </a:prstGeom>
          <a:noFill/>
          <a:ln>
            <a:noFill/>
          </a:ln>
        </p:spPr>
        <p:txBody>
          <a:bodyPr spcFirstLastPara="1" wrap="square" lIns="0" tIns="0" rIns="0" bIns="0" anchor="t" anchorCtr="0">
            <a:noAutofit/>
          </a:bodyPr>
          <a:lstStyle>
            <a:lvl1pPr marL="609585" lvl="0" indent="-499521" algn="l">
              <a:lnSpc>
                <a:spcPct val="100000"/>
              </a:lnSpc>
              <a:spcBef>
                <a:spcPts val="1867"/>
              </a:spcBef>
              <a:spcAft>
                <a:spcPts val="0"/>
              </a:spcAft>
              <a:buSzPts val="2300"/>
              <a:buChar char="●"/>
              <a:defRPr>
                <a:solidFill>
                  <a:srgbClr val="595959"/>
                </a:solidFill>
              </a:defRPr>
            </a:lvl1pPr>
            <a:lvl2pPr marL="1219170" lvl="1" indent="-457189" algn="l">
              <a:lnSpc>
                <a:spcPct val="100000"/>
              </a:lnSpc>
              <a:spcBef>
                <a:spcPts val="0"/>
              </a:spcBef>
              <a:spcAft>
                <a:spcPts val="0"/>
              </a:spcAft>
              <a:buSzPts val="1800"/>
              <a:buChar char="○"/>
              <a:defRPr>
                <a:solidFill>
                  <a:srgbClr val="595959"/>
                </a:solidFill>
              </a:defRPr>
            </a:lvl2pPr>
            <a:lvl3pPr marL="1828754" lvl="2" indent="-440256" algn="l">
              <a:lnSpc>
                <a:spcPct val="100000"/>
              </a:lnSpc>
              <a:spcBef>
                <a:spcPts val="0"/>
              </a:spcBef>
              <a:spcAft>
                <a:spcPts val="0"/>
              </a:spcAft>
              <a:buSzPts val="1600"/>
              <a:buChar char="■"/>
              <a:defRPr>
                <a:solidFill>
                  <a:srgbClr val="595959"/>
                </a:solidFill>
              </a:defRPr>
            </a:lvl3pPr>
            <a:lvl4pPr marL="2438339" lvl="3" indent="-423323" algn="l">
              <a:lnSpc>
                <a:spcPct val="100000"/>
              </a:lnSpc>
              <a:spcBef>
                <a:spcPts val="0"/>
              </a:spcBef>
              <a:spcAft>
                <a:spcPts val="0"/>
              </a:spcAft>
              <a:buSzPts val="1400"/>
              <a:buChar char="●"/>
              <a:defRPr>
                <a:solidFill>
                  <a:srgbClr val="595959"/>
                </a:solidFill>
              </a:defRPr>
            </a:lvl4pPr>
            <a:lvl5pPr marL="3047924" lvl="4" indent="-406390" algn="l">
              <a:lnSpc>
                <a:spcPct val="100000"/>
              </a:lnSpc>
              <a:spcBef>
                <a:spcPts val="0"/>
              </a:spcBef>
              <a:spcAft>
                <a:spcPts val="0"/>
              </a:spcAft>
              <a:buSzPts val="1200"/>
              <a:buChar char="○"/>
              <a:defRPr>
                <a:solidFill>
                  <a:srgbClr val="595959"/>
                </a:solidFill>
              </a:defRPr>
            </a:lvl5pPr>
            <a:lvl6pPr marL="3657509" lvl="5" indent="-423323" algn="l">
              <a:lnSpc>
                <a:spcPct val="90000"/>
              </a:lnSpc>
              <a:spcBef>
                <a:spcPts val="400"/>
              </a:spcBef>
              <a:spcAft>
                <a:spcPts val="0"/>
              </a:spcAft>
              <a:buClr>
                <a:schemeClr val="dk1"/>
              </a:buClr>
              <a:buSzPts val="1400"/>
              <a:buChar char="■"/>
              <a:defRPr/>
            </a:lvl6pPr>
            <a:lvl7pPr marL="4267093" lvl="6" indent="-423323" algn="l">
              <a:lnSpc>
                <a:spcPct val="90000"/>
              </a:lnSpc>
              <a:spcBef>
                <a:spcPts val="400"/>
              </a:spcBef>
              <a:spcAft>
                <a:spcPts val="0"/>
              </a:spcAft>
              <a:buClr>
                <a:schemeClr val="dk1"/>
              </a:buClr>
              <a:buSzPts val="1400"/>
              <a:buChar char="●"/>
              <a:defRPr/>
            </a:lvl7pPr>
            <a:lvl8pPr marL="4876678" lvl="7" indent="-423323" algn="l">
              <a:lnSpc>
                <a:spcPct val="90000"/>
              </a:lnSpc>
              <a:spcBef>
                <a:spcPts val="400"/>
              </a:spcBef>
              <a:spcAft>
                <a:spcPts val="0"/>
              </a:spcAft>
              <a:buClr>
                <a:schemeClr val="dk1"/>
              </a:buClr>
              <a:buSzPts val="1400"/>
              <a:buChar char="○"/>
              <a:defRPr/>
            </a:lvl8pPr>
            <a:lvl9pPr marL="5486263" lvl="8" indent="-423323" algn="l">
              <a:lnSpc>
                <a:spcPct val="90000"/>
              </a:lnSpc>
              <a:spcBef>
                <a:spcPts val="400"/>
              </a:spcBef>
              <a:spcAft>
                <a:spcPts val="0"/>
              </a:spcAft>
              <a:buClr>
                <a:schemeClr val="dk1"/>
              </a:buClr>
              <a:buSzPts val="1400"/>
              <a:buChar char="■"/>
              <a:defRPr/>
            </a:lvl9pPr>
          </a:lstStyle>
          <a:p>
            <a:endParaRPr/>
          </a:p>
        </p:txBody>
      </p:sp>
      <p:sp>
        <p:nvSpPr>
          <p:cNvPr id="138" name="Google Shape;138;p28"/>
          <p:cNvSpPr txBox="1">
            <a:spLocks noGrp="1"/>
          </p:cNvSpPr>
          <p:nvPr>
            <p:ph type="body" idx="3"/>
          </p:nvPr>
        </p:nvSpPr>
        <p:spPr>
          <a:xfrm>
            <a:off x="601134" y="6087809"/>
            <a:ext cx="10985500" cy="159251"/>
          </a:xfrm>
          <a:prstGeom prst="rect">
            <a:avLst/>
          </a:prstGeom>
          <a:noFill/>
          <a:ln>
            <a:noFill/>
          </a:ln>
        </p:spPr>
        <p:txBody>
          <a:bodyPr spcFirstLastPara="1" wrap="square" lIns="0" tIns="0" rIns="0" bIns="0" anchor="ctr" anchorCtr="0">
            <a:noAutofit/>
          </a:bodyPr>
          <a:lstStyle>
            <a:lvl1pPr marL="609585" lvl="0" indent="-304792" algn="l">
              <a:lnSpc>
                <a:spcPct val="100000"/>
              </a:lnSpc>
              <a:spcBef>
                <a:spcPts val="1867"/>
              </a:spcBef>
              <a:spcAft>
                <a:spcPts val="0"/>
              </a:spcAft>
              <a:buSzPts val="900"/>
              <a:buNone/>
              <a:defRPr sz="1067"/>
            </a:lvl1pPr>
            <a:lvl2pPr marL="1219170" lvl="1" indent="-304792" algn="l">
              <a:lnSpc>
                <a:spcPct val="100000"/>
              </a:lnSpc>
              <a:spcBef>
                <a:spcPts val="0"/>
              </a:spcBef>
              <a:spcAft>
                <a:spcPts val="0"/>
              </a:spcAft>
              <a:buSzPts val="900"/>
              <a:buNone/>
              <a:defRPr sz="1067"/>
            </a:lvl2pPr>
            <a:lvl3pPr marL="1828754" lvl="2" indent="-304792" algn="l">
              <a:lnSpc>
                <a:spcPct val="100000"/>
              </a:lnSpc>
              <a:spcBef>
                <a:spcPts val="0"/>
              </a:spcBef>
              <a:spcAft>
                <a:spcPts val="0"/>
              </a:spcAft>
              <a:buSzPts val="900"/>
              <a:buNone/>
              <a:defRPr sz="1067"/>
            </a:lvl3pPr>
            <a:lvl4pPr marL="2438339" lvl="3" indent="-304792" algn="l">
              <a:lnSpc>
                <a:spcPct val="100000"/>
              </a:lnSpc>
              <a:spcBef>
                <a:spcPts val="0"/>
              </a:spcBef>
              <a:spcAft>
                <a:spcPts val="0"/>
              </a:spcAft>
              <a:buSzPts val="900"/>
              <a:buNone/>
              <a:defRPr sz="1067"/>
            </a:lvl4pPr>
            <a:lvl5pPr marL="3047924" lvl="4" indent="-304792" algn="l">
              <a:lnSpc>
                <a:spcPct val="100000"/>
              </a:lnSpc>
              <a:spcBef>
                <a:spcPts val="0"/>
              </a:spcBef>
              <a:spcAft>
                <a:spcPts val="0"/>
              </a:spcAft>
              <a:buSzPts val="900"/>
              <a:buNone/>
              <a:defRPr sz="1067"/>
            </a:lvl5pPr>
            <a:lvl6pPr marL="3657509" lvl="5" indent="-423323" algn="l">
              <a:lnSpc>
                <a:spcPct val="90000"/>
              </a:lnSpc>
              <a:spcBef>
                <a:spcPts val="400"/>
              </a:spcBef>
              <a:spcAft>
                <a:spcPts val="0"/>
              </a:spcAft>
              <a:buClr>
                <a:schemeClr val="dk1"/>
              </a:buClr>
              <a:buSzPts val="1400"/>
              <a:buChar char="■"/>
              <a:defRPr/>
            </a:lvl6pPr>
            <a:lvl7pPr marL="4267093" lvl="6" indent="-423323" algn="l">
              <a:lnSpc>
                <a:spcPct val="90000"/>
              </a:lnSpc>
              <a:spcBef>
                <a:spcPts val="400"/>
              </a:spcBef>
              <a:spcAft>
                <a:spcPts val="0"/>
              </a:spcAft>
              <a:buClr>
                <a:schemeClr val="dk1"/>
              </a:buClr>
              <a:buSzPts val="1400"/>
              <a:buChar char="●"/>
              <a:defRPr/>
            </a:lvl7pPr>
            <a:lvl8pPr marL="4876678" lvl="7" indent="-423323" algn="l">
              <a:lnSpc>
                <a:spcPct val="90000"/>
              </a:lnSpc>
              <a:spcBef>
                <a:spcPts val="400"/>
              </a:spcBef>
              <a:spcAft>
                <a:spcPts val="0"/>
              </a:spcAft>
              <a:buClr>
                <a:schemeClr val="dk1"/>
              </a:buClr>
              <a:buSzPts val="1400"/>
              <a:buChar char="○"/>
              <a:defRPr/>
            </a:lvl8pPr>
            <a:lvl9pPr marL="5486263" lvl="8" indent="-423323" algn="l">
              <a:lnSpc>
                <a:spcPct val="90000"/>
              </a:lnSpc>
              <a:spcBef>
                <a:spcPts val="400"/>
              </a:spcBef>
              <a:spcAft>
                <a:spcPts val="0"/>
              </a:spcAft>
              <a:buClr>
                <a:schemeClr val="dk1"/>
              </a:buClr>
              <a:buSzPts val="1400"/>
              <a:buChar char="■"/>
              <a:defRPr/>
            </a:lvl9pPr>
          </a:lstStyle>
          <a:p>
            <a:endParaRPr/>
          </a:p>
        </p:txBody>
      </p:sp>
      <p:sp>
        <p:nvSpPr>
          <p:cNvPr id="139" name="Google Shape;139;p28"/>
          <p:cNvSpPr txBox="1">
            <a:spLocks noGrp="1"/>
          </p:cNvSpPr>
          <p:nvPr>
            <p:ph type="title"/>
          </p:nvPr>
        </p:nvSpPr>
        <p:spPr>
          <a:xfrm>
            <a:off x="605368" y="378459"/>
            <a:ext cx="10981249" cy="577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400"/>
              <a:buNone/>
              <a:defRPr>
                <a:solidFill>
                  <a:schemeClr val="dk1"/>
                </a:solidFill>
              </a:defRPr>
            </a:lvl1pPr>
            <a:lvl2pPr lvl="1" algn="l">
              <a:lnSpc>
                <a:spcPct val="224000"/>
              </a:lnSpc>
              <a:spcBef>
                <a:spcPts val="0"/>
              </a:spcBef>
              <a:spcAft>
                <a:spcPts val="0"/>
              </a:spcAft>
              <a:buSzPts val="3400"/>
              <a:buNone/>
              <a:defRPr/>
            </a:lvl2pPr>
            <a:lvl3pPr lvl="2" algn="l">
              <a:lnSpc>
                <a:spcPct val="224000"/>
              </a:lnSpc>
              <a:spcBef>
                <a:spcPts val="0"/>
              </a:spcBef>
              <a:spcAft>
                <a:spcPts val="0"/>
              </a:spcAft>
              <a:buSzPts val="3400"/>
              <a:buNone/>
              <a:defRPr/>
            </a:lvl3pPr>
            <a:lvl4pPr lvl="3" algn="l">
              <a:lnSpc>
                <a:spcPct val="224000"/>
              </a:lnSpc>
              <a:spcBef>
                <a:spcPts val="0"/>
              </a:spcBef>
              <a:spcAft>
                <a:spcPts val="0"/>
              </a:spcAft>
              <a:buSzPts val="3400"/>
              <a:buNone/>
              <a:defRPr/>
            </a:lvl4pPr>
            <a:lvl5pPr lvl="4" algn="l">
              <a:lnSpc>
                <a:spcPct val="224000"/>
              </a:lnSpc>
              <a:spcBef>
                <a:spcPts val="0"/>
              </a:spcBef>
              <a:spcAft>
                <a:spcPts val="0"/>
              </a:spcAft>
              <a:buSzPts val="3400"/>
              <a:buNone/>
              <a:defRPr/>
            </a:lvl5pPr>
            <a:lvl6pPr lvl="5" algn="l">
              <a:lnSpc>
                <a:spcPct val="100000"/>
              </a:lnSpc>
              <a:spcBef>
                <a:spcPts val="0"/>
              </a:spcBef>
              <a:spcAft>
                <a:spcPts val="0"/>
              </a:spcAft>
              <a:buSzPts val="3400"/>
              <a:buNone/>
              <a:defRPr/>
            </a:lvl6pPr>
            <a:lvl7pPr lvl="6" algn="l">
              <a:lnSpc>
                <a:spcPct val="100000"/>
              </a:lnSpc>
              <a:spcBef>
                <a:spcPts val="0"/>
              </a:spcBef>
              <a:spcAft>
                <a:spcPts val="0"/>
              </a:spcAft>
              <a:buSzPts val="3400"/>
              <a:buNone/>
              <a:defRPr/>
            </a:lvl7pPr>
            <a:lvl8pPr lvl="7" algn="l">
              <a:lnSpc>
                <a:spcPct val="100000"/>
              </a:lnSpc>
              <a:spcBef>
                <a:spcPts val="0"/>
              </a:spcBef>
              <a:spcAft>
                <a:spcPts val="0"/>
              </a:spcAft>
              <a:buSzPts val="3400"/>
              <a:buNone/>
              <a:defRPr/>
            </a:lvl8pPr>
            <a:lvl9pPr lvl="8" algn="l">
              <a:lnSpc>
                <a:spcPct val="100000"/>
              </a:lnSpc>
              <a:spcBef>
                <a:spcPts val="0"/>
              </a:spcBef>
              <a:spcAft>
                <a:spcPts val="0"/>
              </a:spcAft>
              <a:buSzPts val="3400"/>
              <a:buNone/>
              <a:defRPr/>
            </a:lvl9pPr>
          </a:lstStyle>
          <a:p>
            <a:endParaRPr/>
          </a:p>
        </p:txBody>
      </p:sp>
      <p:sp>
        <p:nvSpPr>
          <p:cNvPr id="140" name="Google Shape;140;p28"/>
          <p:cNvSpPr txBox="1">
            <a:spLocks noGrp="1"/>
          </p:cNvSpPr>
          <p:nvPr>
            <p:ph type="body" idx="4"/>
          </p:nvPr>
        </p:nvSpPr>
        <p:spPr>
          <a:xfrm>
            <a:off x="605368" y="1019038"/>
            <a:ext cx="10981249" cy="384751"/>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867"/>
              </a:spcBef>
              <a:spcAft>
                <a:spcPts val="0"/>
              </a:spcAft>
              <a:buSzPts val="2300"/>
              <a:buNone/>
              <a:defRPr sz="2533">
                <a:solidFill>
                  <a:srgbClr val="595959"/>
                </a:solidFill>
                <a:latin typeface="Arial"/>
                <a:ea typeface="Arial"/>
                <a:cs typeface="Arial"/>
                <a:sym typeface="Arial"/>
              </a:defRPr>
            </a:lvl1pPr>
            <a:lvl2pPr marL="1219170" lvl="1" indent="-465655" algn="l">
              <a:lnSpc>
                <a:spcPct val="100000"/>
              </a:lnSpc>
              <a:spcBef>
                <a:spcPts val="0"/>
              </a:spcBef>
              <a:spcAft>
                <a:spcPts val="0"/>
              </a:spcAft>
              <a:buSzPts val="1900"/>
              <a:buChar char="○"/>
              <a:defRPr sz="2133"/>
            </a:lvl2pPr>
            <a:lvl3pPr marL="1828754" lvl="2" indent="-465655" algn="l">
              <a:lnSpc>
                <a:spcPct val="100000"/>
              </a:lnSpc>
              <a:spcBef>
                <a:spcPts val="0"/>
              </a:spcBef>
              <a:spcAft>
                <a:spcPts val="0"/>
              </a:spcAft>
              <a:buSzPts val="1900"/>
              <a:buChar char="■"/>
              <a:defRPr sz="2133"/>
            </a:lvl3pPr>
            <a:lvl4pPr marL="2438339" lvl="3" indent="-465655" algn="l">
              <a:lnSpc>
                <a:spcPct val="100000"/>
              </a:lnSpc>
              <a:spcBef>
                <a:spcPts val="0"/>
              </a:spcBef>
              <a:spcAft>
                <a:spcPts val="0"/>
              </a:spcAft>
              <a:buSzPts val="1900"/>
              <a:buChar char="●"/>
              <a:defRPr sz="2133"/>
            </a:lvl4pPr>
            <a:lvl5pPr marL="3047924" lvl="4" indent="-465655" algn="l">
              <a:lnSpc>
                <a:spcPct val="100000"/>
              </a:lnSpc>
              <a:spcBef>
                <a:spcPts val="0"/>
              </a:spcBef>
              <a:spcAft>
                <a:spcPts val="0"/>
              </a:spcAft>
              <a:buSzPts val="1900"/>
              <a:buChar char="○"/>
              <a:defRPr sz="2133"/>
            </a:lvl5pPr>
            <a:lvl6pPr marL="3657509" lvl="5" indent="-423323" algn="l">
              <a:lnSpc>
                <a:spcPct val="90000"/>
              </a:lnSpc>
              <a:spcBef>
                <a:spcPts val="400"/>
              </a:spcBef>
              <a:spcAft>
                <a:spcPts val="0"/>
              </a:spcAft>
              <a:buClr>
                <a:schemeClr val="dk1"/>
              </a:buClr>
              <a:buSzPts val="1400"/>
              <a:buChar char="■"/>
              <a:defRPr/>
            </a:lvl6pPr>
            <a:lvl7pPr marL="4267093" lvl="6" indent="-423323" algn="l">
              <a:lnSpc>
                <a:spcPct val="90000"/>
              </a:lnSpc>
              <a:spcBef>
                <a:spcPts val="400"/>
              </a:spcBef>
              <a:spcAft>
                <a:spcPts val="0"/>
              </a:spcAft>
              <a:buClr>
                <a:schemeClr val="dk1"/>
              </a:buClr>
              <a:buSzPts val="1400"/>
              <a:buChar char="●"/>
              <a:defRPr/>
            </a:lvl7pPr>
            <a:lvl8pPr marL="4876678" lvl="7" indent="-423323" algn="l">
              <a:lnSpc>
                <a:spcPct val="90000"/>
              </a:lnSpc>
              <a:spcBef>
                <a:spcPts val="400"/>
              </a:spcBef>
              <a:spcAft>
                <a:spcPts val="0"/>
              </a:spcAft>
              <a:buClr>
                <a:schemeClr val="dk1"/>
              </a:buClr>
              <a:buSzPts val="1400"/>
              <a:buChar char="○"/>
              <a:defRPr/>
            </a:lvl8pPr>
            <a:lvl9pPr marL="5486263" lvl="8" indent="-423323" algn="l">
              <a:lnSpc>
                <a:spcPct val="90000"/>
              </a:lnSpc>
              <a:spcBef>
                <a:spcPts val="400"/>
              </a:spcBef>
              <a:spcAft>
                <a:spcPts val="0"/>
              </a:spcAft>
              <a:buClr>
                <a:schemeClr val="dk1"/>
              </a:buClr>
              <a:buSzPts val="1400"/>
              <a:buChar char="■"/>
              <a:defRPr/>
            </a:lvl9pPr>
          </a:lstStyle>
          <a:p>
            <a:endParaRPr/>
          </a:p>
        </p:txBody>
      </p:sp>
      <p:sp>
        <p:nvSpPr>
          <p:cNvPr id="141" name="Google Shape;141;p28"/>
          <p:cNvSpPr txBox="1">
            <a:spLocks noGrp="1"/>
          </p:cNvSpPr>
          <p:nvPr>
            <p:ph type="body" idx="5"/>
          </p:nvPr>
        </p:nvSpPr>
        <p:spPr>
          <a:xfrm>
            <a:off x="6646984" y="6407470"/>
            <a:ext cx="4853000" cy="257249"/>
          </a:xfrm>
          <a:prstGeom prst="rect">
            <a:avLst/>
          </a:prstGeom>
          <a:noFill/>
          <a:ln>
            <a:noFill/>
          </a:ln>
        </p:spPr>
        <p:txBody>
          <a:bodyPr spcFirstLastPara="1" wrap="square" lIns="0" tIns="0" rIns="0" bIns="0" anchor="t" anchorCtr="0">
            <a:noAutofit/>
          </a:bodyPr>
          <a:lstStyle>
            <a:lvl1pPr marL="609585" lvl="0" indent="-304792" algn="r">
              <a:lnSpc>
                <a:spcPct val="100000"/>
              </a:lnSpc>
              <a:spcBef>
                <a:spcPts val="1867"/>
              </a:spcBef>
              <a:spcAft>
                <a:spcPts val="0"/>
              </a:spcAft>
              <a:buSzPts val="700"/>
              <a:buNone/>
              <a:defRPr sz="800" b="1"/>
            </a:lvl1pPr>
            <a:lvl2pPr marL="1219170" lvl="1" indent="-423323" algn="l">
              <a:lnSpc>
                <a:spcPct val="100000"/>
              </a:lnSpc>
              <a:spcBef>
                <a:spcPts val="0"/>
              </a:spcBef>
              <a:spcAft>
                <a:spcPts val="0"/>
              </a:spcAft>
              <a:buSzPts val="1400"/>
              <a:buChar char="○"/>
              <a:defRPr/>
            </a:lvl2pPr>
            <a:lvl3pPr marL="1828754" lvl="2" indent="-423323" algn="l">
              <a:lnSpc>
                <a:spcPct val="100000"/>
              </a:lnSpc>
              <a:spcBef>
                <a:spcPts val="0"/>
              </a:spcBef>
              <a:spcAft>
                <a:spcPts val="0"/>
              </a:spcAft>
              <a:buSzPts val="1400"/>
              <a:buChar char="■"/>
              <a:defRPr/>
            </a:lvl3pPr>
            <a:lvl4pPr marL="2438339" lvl="3" indent="-423323" algn="l">
              <a:lnSpc>
                <a:spcPct val="100000"/>
              </a:lnSpc>
              <a:spcBef>
                <a:spcPts val="0"/>
              </a:spcBef>
              <a:spcAft>
                <a:spcPts val="0"/>
              </a:spcAft>
              <a:buSzPts val="1400"/>
              <a:buChar char="●"/>
              <a:defRPr/>
            </a:lvl4pPr>
            <a:lvl5pPr marL="3047924" lvl="4" indent="-423323" algn="l">
              <a:lnSpc>
                <a:spcPct val="100000"/>
              </a:lnSpc>
              <a:spcBef>
                <a:spcPts val="0"/>
              </a:spcBef>
              <a:spcAft>
                <a:spcPts val="0"/>
              </a:spcAft>
              <a:buSzPts val="1400"/>
              <a:buChar char="○"/>
              <a:defRPr/>
            </a:lvl5pPr>
            <a:lvl6pPr marL="3657509" lvl="5" indent="-423323" algn="l">
              <a:lnSpc>
                <a:spcPct val="90000"/>
              </a:lnSpc>
              <a:spcBef>
                <a:spcPts val="400"/>
              </a:spcBef>
              <a:spcAft>
                <a:spcPts val="0"/>
              </a:spcAft>
              <a:buClr>
                <a:schemeClr val="dk1"/>
              </a:buClr>
              <a:buSzPts val="1400"/>
              <a:buChar char="■"/>
              <a:defRPr/>
            </a:lvl6pPr>
            <a:lvl7pPr marL="4267093" lvl="6" indent="-423323" algn="l">
              <a:lnSpc>
                <a:spcPct val="90000"/>
              </a:lnSpc>
              <a:spcBef>
                <a:spcPts val="400"/>
              </a:spcBef>
              <a:spcAft>
                <a:spcPts val="0"/>
              </a:spcAft>
              <a:buClr>
                <a:schemeClr val="dk1"/>
              </a:buClr>
              <a:buSzPts val="1400"/>
              <a:buChar char="●"/>
              <a:defRPr/>
            </a:lvl7pPr>
            <a:lvl8pPr marL="4876678" lvl="7" indent="-423323" algn="l">
              <a:lnSpc>
                <a:spcPct val="90000"/>
              </a:lnSpc>
              <a:spcBef>
                <a:spcPts val="400"/>
              </a:spcBef>
              <a:spcAft>
                <a:spcPts val="0"/>
              </a:spcAft>
              <a:buClr>
                <a:schemeClr val="dk1"/>
              </a:buClr>
              <a:buSzPts val="1400"/>
              <a:buChar char="○"/>
              <a:defRPr/>
            </a:lvl8pPr>
            <a:lvl9pPr marL="5486263" lvl="8" indent="-423323" algn="l">
              <a:lnSpc>
                <a:spcPct val="90000"/>
              </a:lnSpc>
              <a:spcBef>
                <a:spcPts val="400"/>
              </a:spcBef>
              <a:spcAft>
                <a:spcPts val="0"/>
              </a:spcAft>
              <a:buClr>
                <a:schemeClr val="dk1"/>
              </a:buClr>
              <a:buSzPts val="1400"/>
              <a:buChar char="■"/>
              <a:defRPr/>
            </a:lvl9pPr>
          </a:lstStyle>
          <a:p>
            <a:endParaRPr/>
          </a:p>
        </p:txBody>
      </p:sp>
      <p:sp>
        <p:nvSpPr>
          <p:cNvPr id="142" name="Google Shape;142;p28"/>
          <p:cNvSpPr txBox="1">
            <a:spLocks noGrp="1"/>
          </p:cNvSpPr>
          <p:nvPr>
            <p:ph type="sldNum" idx="12"/>
          </p:nvPr>
        </p:nvSpPr>
        <p:spPr>
          <a:xfrm>
            <a:off x="11640709" y="6297783"/>
            <a:ext cx="379751" cy="333251"/>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C8102E"/>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C8102E"/>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C8102E"/>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C8102E"/>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C8102E"/>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C8102E"/>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C8102E"/>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C8102E"/>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C8102E"/>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505042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43"/>
        <p:cNvGrpSpPr/>
        <p:nvPr/>
      </p:nvGrpSpPr>
      <p:grpSpPr>
        <a:xfrm>
          <a:off x="0" y="0"/>
          <a:ext cx="0" cy="0"/>
          <a:chOff x="0" y="0"/>
          <a:chExt cx="0" cy="0"/>
        </a:xfrm>
      </p:grpSpPr>
      <p:sp>
        <p:nvSpPr>
          <p:cNvPr id="144" name="Google Shape;144;p29"/>
          <p:cNvSpPr txBox="1">
            <a:spLocks noGrp="1"/>
          </p:cNvSpPr>
          <p:nvPr>
            <p:ph type="title"/>
          </p:nvPr>
        </p:nvSpPr>
        <p:spPr>
          <a:xfrm>
            <a:off x="327213" y="1"/>
            <a:ext cx="11622900" cy="796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1400"/>
              <a:buNone/>
              <a:defRPr sz="32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5" name="Google Shape;145;p29"/>
          <p:cNvSpPr txBox="1">
            <a:spLocks noGrp="1"/>
          </p:cNvSpPr>
          <p:nvPr>
            <p:ph type="body" idx="1"/>
          </p:nvPr>
        </p:nvSpPr>
        <p:spPr>
          <a:xfrm>
            <a:off x="848833" y="1155775"/>
            <a:ext cx="5181600" cy="43512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Font typeface="Noto Sans Symbols"/>
              <a:buChar char="▪"/>
              <a:defRPr>
                <a:latin typeface="Arial"/>
                <a:ea typeface="Arial"/>
                <a:cs typeface="Arial"/>
                <a:sym typeface="Aria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46" name="Google Shape;146;p29"/>
          <p:cNvSpPr txBox="1">
            <a:spLocks noGrp="1"/>
          </p:cNvSpPr>
          <p:nvPr>
            <p:ph type="body" idx="2"/>
          </p:nvPr>
        </p:nvSpPr>
        <p:spPr>
          <a:xfrm>
            <a:off x="6172207" y="1155775"/>
            <a:ext cx="5181600" cy="43512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Font typeface="Noto Sans Symbols"/>
              <a:buChar char="▪"/>
              <a:defRPr>
                <a:latin typeface="Arial"/>
                <a:ea typeface="Arial"/>
                <a:cs typeface="Arial"/>
                <a:sym typeface="Aria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47" name="Google Shape;147;p29"/>
          <p:cNvSpPr txBox="1">
            <a:spLocks noGrp="1"/>
          </p:cNvSpPr>
          <p:nvPr>
            <p:ph type="ftr" idx="11"/>
          </p:nvPr>
        </p:nvSpPr>
        <p:spPr>
          <a:xfrm>
            <a:off x="4038604" y="6356361"/>
            <a:ext cx="4114800" cy="3651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48" name="Google Shape;148;p29"/>
          <p:cNvSpPr txBox="1">
            <a:spLocks noGrp="1"/>
          </p:cNvSpPr>
          <p:nvPr>
            <p:ph type="sldNum" idx="12"/>
          </p:nvPr>
        </p:nvSpPr>
        <p:spPr>
          <a:xfrm>
            <a:off x="8610609" y="635636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0442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a:off x="327213" y="1"/>
            <a:ext cx="11622900" cy="796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1400"/>
              <a:buNone/>
              <a:defRPr sz="32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30"/>
          <p:cNvSpPr txBox="1">
            <a:spLocks noGrp="1"/>
          </p:cNvSpPr>
          <p:nvPr>
            <p:ph type="body" idx="1"/>
          </p:nvPr>
        </p:nvSpPr>
        <p:spPr>
          <a:xfrm rot="5400000">
            <a:off x="3920412" y="-1937060"/>
            <a:ext cx="4351200" cy="105156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Font typeface="Noto Sans Symbols"/>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52" name="Google Shape;152;p30"/>
          <p:cNvSpPr txBox="1">
            <a:spLocks noGrp="1"/>
          </p:cNvSpPr>
          <p:nvPr>
            <p:ph type="ftr" idx="11"/>
          </p:nvPr>
        </p:nvSpPr>
        <p:spPr>
          <a:xfrm>
            <a:off x="4038604" y="6356361"/>
            <a:ext cx="4114800" cy="3651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53" name="Google Shape;153;p30"/>
          <p:cNvSpPr txBox="1">
            <a:spLocks noGrp="1"/>
          </p:cNvSpPr>
          <p:nvPr>
            <p:ph type="sldNum" idx="12"/>
          </p:nvPr>
        </p:nvSpPr>
        <p:spPr>
          <a:xfrm>
            <a:off x="8610609" y="635636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30567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Content Blue Header">
  <p:cSld name="1_Content Blue Header">
    <p:spTree>
      <p:nvGrpSpPr>
        <p:cNvPr id="1" name="Shape 154"/>
        <p:cNvGrpSpPr/>
        <p:nvPr/>
      </p:nvGrpSpPr>
      <p:grpSpPr>
        <a:xfrm>
          <a:off x="0" y="0"/>
          <a:ext cx="0" cy="0"/>
          <a:chOff x="0" y="0"/>
          <a:chExt cx="0" cy="0"/>
        </a:xfrm>
      </p:grpSpPr>
      <p:sp>
        <p:nvSpPr>
          <p:cNvPr id="155" name="Google Shape;155;p31"/>
          <p:cNvSpPr/>
          <p:nvPr/>
        </p:nvSpPr>
        <p:spPr>
          <a:xfrm>
            <a:off x="0" y="-16379"/>
            <a:ext cx="12192000" cy="8229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67" b="0" i="0" u="none" strike="noStrike" cap="none">
              <a:solidFill>
                <a:srgbClr val="FFFFFF"/>
              </a:solidFill>
              <a:latin typeface="Calibri"/>
              <a:ea typeface="Calibri"/>
              <a:cs typeface="Calibri"/>
              <a:sym typeface="Calibri"/>
            </a:endParaRPr>
          </a:p>
        </p:txBody>
      </p:sp>
      <p:sp>
        <p:nvSpPr>
          <p:cNvPr id="156" name="Google Shape;156;p31"/>
          <p:cNvSpPr txBox="1">
            <a:spLocks noGrp="1"/>
          </p:cNvSpPr>
          <p:nvPr>
            <p:ph type="body" idx="1"/>
          </p:nvPr>
        </p:nvSpPr>
        <p:spPr>
          <a:xfrm>
            <a:off x="1893137" y="6499276"/>
            <a:ext cx="9604800" cy="172200"/>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dk1"/>
              </a:buClr>
              <a:buSzPts val="500"/>
              <a:buFont typeface="Calibri"/>
              <a:buNone/>
              <a:defRPr sz="667">
                <a:solidFill>
                  <a:schemeClr val="dk1"/>
                </a:solidFill>
                <a:latin typeface="Calibri"/>
                <a:ea typeface="Calibri"/>
                <a:cs typeface="Calibri"/>
                <a:sym typeface="Calibri"/>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57" name="Google Shape;157;p31"/>
          <p:cNvSpPr txBox="1"/>
          <p:nvPr/>
        </p:nvSpPr>
        <p:spPr>
          <a:xfrm>
            <a:off x="11421999" y="6398570"/>
            <a:ext cx="588300" cy="365100"/>
          </a:xfrm>
          <a:prstGeom prst="rect">
            <a:avLst/>
          </a:prstGeom>
          <a:noFill/>
          <a:ln>
            <a:noFill/>
          </a:ln>
        </p:spPr>
        <p:txBody>
          <a:bodyPr spcFirstLastPara="1" wrap="square" lIns="68567" tIns="34267" rIns="68567" bIns="34267" anchor="ctr" anchorCtr="0">
            <a:noAutofit/>
          </a:bodyPr>
          <a:lstStyle/>
          <a:p>
            <a:pPr marL="0" marR="0" lvl="0" indent="0" algn="r" rtl="0">
              <a:lnSpc>
                <a:spcPct val="100000"/>
              </a:lnSpc>
              <a:spcBef>
                <a:spcPts val="0"/>
              </a:spcBef>
              <a:spcAft>
                <a:spcPts val="0"/>
              </a:spcAft>
              <a:buClr>
                <a:srgbClr val="000000"/>
              </a:buClr>
              <a:buSzPts val="500"/>
              <a:buFont typeface="Arial"/>
              <a:buNone/>
            </a:pPr>
            <a:fld id="{00000000-1234-1234-1234-123412341234}" type="slidenum">
              <a:rPr lang="en" sz="667" b="0" i="0" u="none" strike="noStrike" cap="none">
                <a:solidFill>
                  <a:srgbClr val="050606"/>
                </a:solidFill>
                <a:latin typeface="Calibri"/>
                <a:ea typeface="Calibri"/>
                <a:cs typeface="Calibri"/>
                <a:sym typeface="Calibri"/>
              </a:rPr>
              <a:pPr marL="0" marR="0" lvl="0" indent="0" algn="r" rtl="0">
                <a:lnSpc>
                  <a:spcPct val="100000"/>
                </a:lnSpc>
                <a:spcBef>
                  <a:spcPts val="0"/>
                </a:spcBef>
                <a:spcAft>
                  <a:spcPts val="0"/>
                </a:spcAft>
                <a:buClr>
                  <a:srgbClr val="000000"/>
                </a:buClr>
                <a:buSzPts val="500"/>
                <a:buFont typeface="Arial"/>
                <a:buNone/>
              </a:pPr>
              <a:t>‹#›</a:t>
            </a:fld>
            <a:endParaRPr sz="667" b="0" i="0" u="none" strike="noStrike" cap="none">
              <a:solidFill>
                <a:srgbClr val="050606"/>
              </a:solidFill>
              <a:latin typeface="Calibri"/>
              <a:ea typeface="Calibri"/>
              <a:cs typeface="Calibri"/>
              <a:sym typeface="Calibri"/>
            </a:endParaRPr>
          </a:p>
        </p:txBody>
      </p:sp>
      <p:sp>
        <p:nvSpPr>
          <p:cNvPr id="158" name="Google Shape;158;p31"/>
          <p:cNvSpPr txBox="1">
            <a:spLocks noGrp="1"/>
          </p:cNvSpPr>
          <p:nvPr>
            <p:ph type="title"/>
          </p:nvPr>
        </p:nvSpPr>
        <p:spPr>
          <a:xfrm>
            <a:off x="327213" y="1"/>
            <a:ext cx="11622900" cy="796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1400"/>
              <a:buNone/>
              <a:defRPr sz="32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715323760"/>
      </p:ext>
    </p:extLst>
  </p:cSld>
  <p:clrMapOvr>
    <a:masterClrMapping/>
  </p:clrMapOvr>
  <p:extLst>
    <p:ext uri="{DCECCB84-F9BA-43D5-87BE-67443E8EF086}">
      <p15:sldGuideLst xmlns:p15="http://schemas.microsoft.com/office/powerpoint/2012/main">
        <p15:guide id="1" orient="horz" pos="1602">
          <p15:clr>
            <a:srgbClr val="FBAE40"/>
          </p15:clr>
        </p15:guide>
        <p15:guide id="2" pos="2887">
          <p15:clr>
            <a:srgbClr val="FBAE40"/>
          </p15:clr>
        </p15:guide>
        <p15:guide id="3" pos="5630">
          <p15:clr>
            <a:srgbClr val="FBAE40"/>
          </p15:clr>
        </p15:guide>
        <p15:guide id="4" pos="108">
          <p15:clr>
            <a:srgbClr val="FBAE40"/>
          </p15:clr>
        </p15:guide>
        <p15:guide id="5" orient="horz" pos="108">
          <p15:clr>
            <a:srgbClr val="FBAE40"/>
          </p15:clr>
        </p15:guide>
        <p15:guide id="6" orient="horz" pos="31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Blank 1">
  <p:cSld name="1_Blank 1">
    <p:spTree>
      <p:nvGrpSpPr>
        <p:cNvPr id="1" name="Shape 159"/>
        <p:cNvGrpSpPr/>
        <p:nvPr/>
      </p:nvGrpSpPr>
      <p:grpSpPr>
        <a:xfrm>
          <a:off x="0" y="0"/>
          <a:ext cx="0" cy="0"/>
          <a:chOff x="0" y="0"/>
          <a:chExt cx="0" cy="0"/>
        </a:xfrm>
      </p:grpSpPr>
      <p:sp>
        <p:nvSpPr>
          <p:cNvPr id="160" name="Google Shape;160;p32"/>
          <p:cNvSpPr txBox="1">
            <a:spLocks noGrp="1"/>
          </p:cNvSpPr>
          <p:nvPr>
            <p:ph type="sldNum" idx="12"/>
          </p:nvPr>
        </p:nvSpPr>
        <p:spPr>
          <a:xfrm>
            <a:off x="8610609" y="6356360"/>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161" name="Google Shape;161;p32"/>
          <p:cNvSpPr txBox="1">
            <a:spLocks noGrp="1"/>
          </p:cNvSpPr>
          <p:nvPr>
            <p:ph type="title"/>
          </p:nvPr>
        </p:nvSpPr>
        <p:spPr>
          <a:xfrm>
            <a:off x="327212" y="1"/>
            <a:ext cx="11622800" cy="7960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3300"/>
              <a:buNone/>
              <a:defRPr sz="3200">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797792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1_Two Content">
  <p:cSld name="1_Two Content">
    <p:spTree>
      <p:nvGrpSpPr>
        <p:cNvPr id="1" name="Shape 162"/>
        <p:cNvGrpSpPr/>
        <p:nvPr/>
      </p:nvGrpSpPr>
      <p:grpSpPr>
        <a:xfrm>
          <a:off x="0" y="0"/>
          <a:ext cx="0" cy="0"/>
          <a:chOff x="0" y="0"/>
          <a:chExt cx="0" cy="0"/>
        </a:xfrm>
      </p:grpSpPr>
      <p:sp>
        <p:nvSpPr>
          <p:cNvPr id="163" name="Google Shape;163;p33"/>
          <p:cNvSpPr/>
          <p:nvPr/>
        </p:nvSpPr>
        <p:spPr>
          <a:xfrm>
            <a:off x="1" y="-26897"/>
            <a:ext cx="12192000" cy="822800"/>
          </a:xfrm>
          <a:prstGeom prst="rect">
            <a:avLst/>
          </a:prstGeom>
          <a:solidFill>
            <a:srgbClr val="44546A"/>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pic>
        <p:nvPicPr>
          <p:cNvPr id="164" name="Google Shape;164;p33" descr="Picture 1"/>
          <p:cNvPicPr preferRelativeResize="0"/>
          <p:nvPr/>
        </p:nvPicPr>
        <p:blipFill rotWithShape="1">
          <a:blip r:embed="rId2">
            <a:alphaModFix/>
          </a:blip>
          <a:srcRect/>
          <a:stretch/>
        </p:blipFill>
        <p:spPr>
          <a:xfrm>
            <a:off x="150168" y="5508321"/>
            <a:ext cx="1325733" cy="1221288"/>
          </a:xfrm>
          <a:prstGeom prst="rect">
            <a:avLst/>
          </a:prstGeom>
          <a:noFill/>
          <a:ln>
            <a:noFill/>
          </a:ln>
        </p:spPr>
      </p:pic>
      <p:sp>
        <p:nvSpPr>
          <p:cNvPr id="165" name="Google Shape;165;p33"/>
          <p:cNvSpPr txBox="1">
            <a:spLocks noGrp="1"/>
          </p:cNvSpPr>
          <p:nvPr>
            <p:ph type="title"/>
          </p:nvPr>
        </p:nvSpPr>
        <p:spPr>
          <a:xfrm>
            <a:off x="327212" y="1"/>
            <a:ext cx="11622800" cy="7960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3300"/>
              <a:buNone/>
              <a:defRPr sz="3200">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6" name="Google Shape;166;p33"/>
          <p:cNvSpPr txBox="1">
            <a:spLocks noGrp="1"/>
          </p:cNvSpPr>
          <p:nvPr>
            <p:ph type="body" idx="1"/>
          </p:nvPr>
        </p:nvSpPr>
        <p:spPr>
          <a:xfrm>
            <a:off x="848833" y="1155775"/>
            <a:ext cx="5181600" cy="4351200"/>
          </a:xfrm>
          <a:prstGeom prst="rect">
            <a:avLst/>
          </a:prstGeom>
          <a:noFill/>
          <a:ln>
            <a:noFill/>
          </a:ln>
        </p:spPr>
        <p:txBody>
          <a:bodyPr spcFirstLastPara="1" wrap="square" lIns="68575" tIns="34275" rIns="68575" bIns="34275" anchor="t" anchorCtr="0">
            <a:noAutofit/>
          </a:bodyPr>
          <a:lstStyle>
            <a:lvl1pPr marL="609585" lvl="0" indent="-482588" algn="l" rtl="0">
              <a:lnSpc>
                <a:spcPct val="90000"/>
              </a:lnSpc>
              <a:spcBef>
                <a:spcPts val="1067"/>
              </a:spcBef>
              <a:spcAft>
                <a:spcPts val="0"/>
              </a:spcAft>
              <a:buSzPts val="2100"/>
              <a:buFont typeface="Arial"/>
              <a:buChar char="▪"/>
              <a:defRPr>
                <a:latin typeface="Arial"/>
                <a:ea typeface="Arial"/>
                <a:cs typeface="Arial"/>
                <a:sym typeface="Arial"/>
              </a:defRPr>
            </a:lvl1pPr>
            <a:lvl2pPr marL="1219170" lvl="1" indent="-457189" algn="l" rtl="0">
              <a:lnSpc>
                <a:spcPct val="90000"/>
              </a:lnSpc>
              <a:spcBef>
                <a:spcPts val="533"/>
              </a:spcBef>
              <a:spcAft>
                <a:spcPts val="0"/>
              </a:spcAft>
              <a:buSzPts val="1800"/>
              <a:buFont typeface="Arial"/>
              <a:buChar char="•"/>
              <a:defRPr>
                <a:latin typeface="Arial"/>
                <a:ea typeface="Arial"/>
                <a:cs typeface="Arial"/>
                <a:sym typeface="Arial"/>
              </a:defRPr>
            </a:lvl2pPr>
            <a:lvl3pPr marL="1828754" lvl="2" indent="-440256" algn="l" rtl="0">
              <a:lnSpc>
                <a:spcPct val="90000"/>
              </a:lnSpc>
              <a:spcBef>
                <a:spcPts val="533"/>
              </a:spcBef>
              <a:spcAft>
                <a:spcPts val="0"/>
              </a:spcAft>
              <a:buSzPts val="1600"/>
              <a:buFont typeface="Arial"/>
              <a:buChar char="•"/>
              <a:defRPr>
                <a:latin typeface="Arial"/>
                <a:ea typeface="Arial"/>
                <a:cs typeface="Arial"/>
                <a:sym typeface="Arial"/>
              </a:defRPr>
            </a:lvl3pPr>
            <a:lvl4pPr marL="2438339" lvl="3" indent="-423323" algn="l" rtl="0">
              <a:lnSpc>
                <a:spcPct val="90000"/>
              </a:lnSpc>
              <a:spcBef>
                <a:spcPts val="533"/>
              </a:spcBef>
              <a:spcAft>
                <a:spcPts val="0"/>
              </a:spcAft>
              <a:buSzPts val="1400"/>
              <a:buFont typeface="Arial"/>
              <a:buChar char="•"/>
              <a:defRPr>
                <a:latin typeface="Arial"/>
                <a:ea typeface="Arial"/>
                <a:cs typeface="Arial"/>
                <a:sym typeface="Arial"/>
              </a:defRPr>
            </a:lvl4pPr>
            <a:lvl5pPr marL="3047924" lvl="4" indent="-423323" algn="l" rtl="0">
              <a:lnSpc>
                <a:spcPct val="90000"/>
              </a:lnSpc>
              <a:spcBef>
                <a:spcPts val="533"/>
              </a:spcBef>
              <a:spcAft>
                <a:spcPts val="0"/>
              </a:spcAft>
              <a:buSzPts val="1400"/>
              <a:buFont typeface="Arial"/>
              <a:buChar char="•"/>
              <a:defRPr>
                <a:latin typeface="Arial"/>
                <a:ea typeface="Arial"/>
                <a:cs typeface="Arial"/>
                <a:sym typeface="Arial"/>
              </a:defRPr>
            </a:lvl5pPr>
            <a:lvl6pPr marL="3657509" lvl="5" indent="-423323" algn="l" rtl="0">
              <a:lnSpc>
                <a:spcPct val="90000"/>
              </a:lnSpc>
              <a:spcBef>
                <a:spcPts val="533"/>
              </a:spcBef>
              <a:spcAft>
                <a:spcPts val="0"/>
              </a:spcAft>
              <a:buSzPts val="1400"/>
              <a:buChar char="•"/>
              <a:defRPr/>
            </a:lvl6pPr>
            <a:lvl7pPr marL="4267093" lvl="6" indent="-423323" algn="l" rtl="0">
              <a:lnSpc>
                <a:spcPct val="90000"/>
              </a:lnSpc>
              <a:spcBef>
                <a:spcPts val="533"/>
              </a:spcBef>
              <a:spcAft>
                <a:spcPts val="0"/>
              </a:spcAft>
              <a:buSzPts val="1400"/>
              <a:buChar char="•"/>
              <a:defRPr/>
            </a:lvl7pPr>
            <a:lvl8pPr marL="4876678" lvl="7" indent="-423323" algn="l" rtl="0">
              <a:lnSpc>
                <a:spcPct val="90000"/>
              </a:lnSpc>
              <a:spcBef>
                <a:spcPts val="533"/>
              </a:spcBef>
              <a:spcAft>
                <a:spcPts val="0"/>
              </a:spcAft>
              <a:buSzPts val="1400"/>
              <a:buChar char="•"/>
              <a:defRPr/>
            </a:lvl8pPr>
            <a:lvl9pPr marL="5486263" lvl="8" indent="-423323" algn="l" rtl="0">
              <a:lnSpc>
                <a:spcPct val="90000"/>
              </a:lnSpc>
              <a:spcBef>
                <a:spcPts val="533"/>
              </a:spcBef>
              <a:spcAft>
                <a:spcPts val="0"/>
              </a:spcAft>
              <a:buSzPts val="1400"/>
              <a:buChar char="•"/>
              <a:defRPr/>
            </a:lvl9pPr>
          </a:lstStyle>
          <a:p>
            <a:endParaRPr/>
          </a:p>
        </p:txBody>
      </p:sp>
      <p:sp>
        <p:nvSpPr>
          <p:cNvPr id="167" name="Google Shape;167;p33"/>
          <p:cNvSpPr txBox="1">
            <a:spLocks noGrp="1"/>
          </p:cNvSpPr>
          <p:nvPr>
            <p:ph type="body" idx="2"/>
          </p:nvPr>
        </p:nvSpPr>
        <p:spPr>
          <a:xfrm>
            <a:off x="6172205" y="1155775"/>
            <a:ext cx="5181600" cy="4351200"/>
          </a:xfrm>
          <a:prstGeom prst="rect">
            <a:avLst/>
          </a:prstGeom>
          <a:noFill/>
          <a:ln>
            <a:noFill/>
          </a:ln>
        </p:spPr>
        <p:txBody>
          <a:bodyPr spcFirstLastPara="1" wrap="square" lIns="68575" tIns="34275" rIns="68575" bIns="34275" anchor="t" anchorCtr="0">
            <a:noAutofit/>
          </a:bodyPr>
          <a:lstStyle>
            <a:lvl1pPr marL="609585" lvl="0" indent="-482588" algn="l" rtl="0">
              <a:lnSpc>
                <a:spcPct val="90000"/>
              </a:lnSpc>
              <a:spcBef>
                <a:spcPts val="1067"/>
              </a:spcBef>
              <a:spcAft>
                <a:spcPts val="0"/>
              </a:spcAft>
              <a:buSzPts val="2100"/>
              <a:buChar char="•"/>
              <a:defRPr/>
            </a:lvl1pPr>
            <a:lvl2pPr marL="1219170" lvl="1" indent="-457189" algn="l" rtl="0">
              <a:lnSpc>
                <a:spcPct val="90000"/>
              </a:lnSpc>
              <a:spcBef>
                <a:spcPts val="533"/>
              </a:spcBef>
              <a:spcAft>
                <a:spcPts val="0"/>
              </a:spcAft>
              <a:buSzPts val="1800"/>
              <a:buChar char="•"/>
              <a:defRPr/>
            </a:lvl2pPr>
            <a:lvl3pPr marL="1828754" lvl="2" indent="-440256" algn="l" rtl="0">
              <a:lnSpc>
                <a:spcPct val="90000"/>
              </a:lnSpc>
              <a:spcBef>
                <a:spcPts val="533"/>
              </a:spcBef>
              <a:spcAft>
                <a:spcPts val="0"/>
              </a:spcAft>
              <a:buSzPts val="1600"/>
              <a:buChar char="•"/>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SzPts val="1400"/>
              <a:buChar char="•"/>
              <a:defRPr/>
            </a:lvl6pPr>
            <a:lvl7pPr marL="4267093" lvl="6" indent="-423323" algn="l" rtl="0">
              <a:lnSpc>
                <a:spcPct val="90000"/>
              </a:lnSpc>
              <a:spcBef>
                <a:spcPts val="533"/>
              </a:spcBef>
              <a:spcAft>
                <a:spcPts val="0"/>
              </a:spcAft>
              <a:buSzPts val="1400"/>
              <a:buChar char="•"/>
              <a:defRPr/>
            </a:lvl7pPr>
            <a:lvl8pPr marL="4876678" lvl="7" indent="-423323" algn="l" rtl="0">
              <a:lnSpc>
                <a:spcPct val="90000"/>
              </a:lnSpc>
              <a:spcBef>
                <a:spcPts val="533"/>
              </a:spcBef>
              <a:spcAft>
                <a:spcPts val="0"/>
              </a:spcAft>
              <a:buSzPts val="1400"/>
              <a:buChar char="•"/>
              <a:defRPr/>
            </a:lvl8pPr>
            <a:lvl9pPr marL="5486263" lvl="8" indent="-423323" algn="l" rtl="0">
              <a:lnSpc>
                <a:spcPct val="90000"/>
              </a:lnSpc>
              <a:spcBef>
                <a:spcPts val="533"/>
              </a:spcBef>
              <a:spcAft>
                <a:spcPts val="0"/>
              </a:spcAft>
              <a:buSzPts val="1400"/>
              <a:buChar char="•"/>
              <a:defRPr/>
            </a:lvl9pPr>
          </a:lstStyle>
          <a:p>
            <a:endParaRPr/>
          </a:p>
        </p:txBody>
      </p:sp>
      <p:sp>
        <p:nvSpPr>
          <p:cNvPr id="168" name="Google Shape;168;p33"/>
          <p:cNvSpPr txBox="1">
            <a:spLocks noGrp="1"/>
          </p:cNvSpPr>
          <p:nvPr>
            <p:ph type="sldNum" idx="12"/>
          </p:nvPr>
        </p:nvSpPr>
        <p:spPr>
          <a:xfrm>
            <a:off x="8610609" y="6356360"/>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2606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9"/>
        <p:cNvGrpSpPr/>
        <p:nvPr/>
      </p:nvGrpSpPr>
      <p:grpSpPr>
        <a:xfrm>
          <a:off x="0" y="0"/>
          <a:ext cx="0" cy="0"/>
          <a:chOff x="0" y="0"/>
          <a:chExt cx="0" cy="0"/>
        </a:xfrm>
      </p:grpSpPr>
      <p:sp>
        <p:nvSpPr>
          <p:cNvPr id="170" name="Google Shape;170;p34"/>
          <p:cNvSpPr txBox="1">
            <a:spLocks noGrp="1"/>
          </p:cNvSpPr>
          <p:nvPr>
            <p:ph type="ftr" idx="11"/>
          </p:nvPr>
        </p:nvSpPr>
        <p:spPr>
          <a:xfrm>
            <a:off x="4038604" y="6356360"/>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71" name="Google Shape;171;p34"/>
          <p:cNvSpPr txBox="1">
            <a:spLocks noGrp="1"/>
          </p:cNvSpPr>
          <p:nvPr>
            <p:ph type="sldNum" idx="12"/>
          </p:nvPr>
        </p:nvSpPr>
        <p:spPr>
          <a:xfrm>
            <a:off x="8610609" y="6356360"/>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172" name="Google Shape;172;p34"/>
          <p:cNvSpPr txBox="1">
            <a:spLocks noGrp="1"/>
          </p:cNvSpPr>
          <p:nvPr>
            <p:ph type="title"/>
          </p:nvPr>
        </p:nvSpPr>
        <p:spPr>
          <a:xfrm>
            <a:off x="327212" y="1"/>
            <a:ext cx="11622800" cy="7960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sz="3200">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28535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7"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A5A539-AE4F-47EB-91E5-12E549F71C8C}" type="datetime1">
              <a:rPr lang="en-US" smtClean="0">
                <a:solidFill>
                  <a:prstClr val="black">
                    <a:tint val="75000"/>
                  </a:prstClr>
                </a:solidFill>
              </a:rPr>
              <a:pPr/>
              <a:t>7/14/2020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C02BC4-ED84-4AD9-899F-B91775AAD2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715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502863-8A20-4A27-BA7A-C0B7F91D4798}" type="datetime1">
              <a:rPr lang="en-US" smtClean="0">
                <a:solidFill>
                  <a:prstClr val="black">
                    <a:tint val="75000"/>
                  </a:prstClr>
                </a:solidFill>
              </a:rPr>
              <a:pPr/>
              <a:t>7/14/2020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C02BC4-ED84-4AD9-899F-B91775AAD2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04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32567F-6645-499D-884E-CFBFDE56EB57}" type="datetime1">
              <a:rPr lang="en-US" smtClean="0">
                <a:solidFill>
                  <a:prstClr val="black">
                    <a:tint val="75000"/>
                  </a:prstClr>
                </a:solidFill>
              </a:rPr>
              <a:pPr/>
              <a:t>7/14/2020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C02BC4-ED84-4AD9-899F-B91775AAD2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401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857321-75A7-4B08-AC19-38F7EAA44B47}" type="datetime1">
              <a:rPr lang="en-US" smtClean="0">
                <a:solidFill>
                  <a:prstClr val="black">
                    <a:tint val="75000"/>
                  </a:prstClr>
                </a:solidFill>
              </a:rPr>
              <a:pPr/>
              <a:t>7/14/2020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C02BC4-ED84-4AD9-899F-B91775AAD2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798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82834-3623-4889-9951-079247310BA1}" type="datetime1">
              <a:rPr lang="en-US" smtClean="0">
                <a:solidFill>
                  <a:prstClr val="black">
                    <a:tint val="75000"/>
                  </a:prstClr>
                </a:solidFill>
              </a:rPr>
              <a:pPr/>
              <a:t>7/14/2020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C02BC4-ED84-4AD9-899F-B91775AAD2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193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75DA07-F754-4E14-A772-C81DD298F310}" type="datetime1">
              <a:rPr lang="en-US" smtClean="0">
                <a:solidFill>
                  <a:prstClr val="black">
                    <a:tint val="75000"/>
                  </a:prstClr>
                </a:solidFill>
              </a:rPr>
              <a:pPr/>
              <a:t>7/14/2020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C02BC4-ED84-4AD9-899F-B91775AAD2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051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19BD75-FF1B-41C3-969E-F9E021513191}" type="datetime1">
              <a:rPr lang="en-US" smtClean="0">
                <a:solidFill>
                  <a:prstClr val="black">
                    <a:tint val="75000"/>
                  </a:prstClr>
                </a:solidFill>
              </a:rPr>
              <a:pPr/>
              <a:t>7/14/2020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C02BC4-ED84-4AD9-899F-B91775AAD2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5583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50011EC-EBD9-4820-BA7C-470FF8F78DE0}" type="datetime1">
              <a:rPr lang="en-US" smtClean="0">
                <a:solidFill>
                  <a:prstClr val="black">
                    <a:tint val="75000"/>
                  </a:prstClr>
                </a:solidFill>
              </a:rPr>
              <a:pPr defTabSz="914400"/>
              <a:t>7/14/2020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FC02BC4-ED84-4AD9-899F-B91775AAD25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4924119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sldNum="0" hdr="0" ftr="0" dt="0"/>
  <p:txStyles>
    <p:titleStyle>
      <a:lvl1pPr algn="l" defTabSz="9144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5" algn="l" defTabSz="914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5" algn="l" defTabSz="914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2"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1"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0"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
        <p:cNvGrpSpPr/>
        <p:nvPr/>
      </p:nvGrpSpPr>
      <p:grpSpPr>
        <a:xfrm>
          <a:off x="0" y="0"/>
          <a:ext cx="0" cy="0"/>
          <a:chOff x="0" y="0"/>
          <a:chExt cx="0" cy="0"/>
        </a:xfrm>
      </p:grpSpPr>
      <p:sp>
        <p:nvSpPr>
          <p:cNvPr id="77" name="Google Shape;77;p16"/>
          <p:cNvSpPr/>
          <p:nvPr/>
        </p:nvSpPr>
        <p:spPr>
          <a:xfrm>
            <a:off x="1" y="-26897"/>
            <a:ext cx="12192000" cy="8229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78" name="Google Shape;78;p16"/>
          <p:cNvSpPr txBox="1">
            <a:spLocks noGrp="1"/>
          </p:cNvSpPr>
          <p:nvPr>
            <p:ph type="title"/>
          </p:nvPr>
        </p:nvSpPr>
        <p:spPr>
          <a:xfrm>
            <a:off x="327213" y="1"/>
            <a:ext cx="11622900" cy="796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9" name="Google Shape;79;p16"/>
          <p:cNvSpPr txBox="1">
            <a:spLocks noGrp="1"/>
          </p:cNvSpPr>
          <p:nvPr>
            <p:ph type="body" idx="1"/>
          </p:nvPr>
        </p:nvSpPr>
        <p:spPr>
          <a:xfrm>
            <a:off x="838201" y="1157122"/>
            <a:ext cx="10515600" cy="496184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0" name="Google Shape;80;p16"/>
          <p:cNvSpPr txBox="1">
            <a:spLocks noGrp="1"/>
          </p:cNvSpPr>
          <p:nvPr>
            <p:ph type="sldNum" idx="12"/>
          </p:nvPr>
        </p:nvSpPr>
        <p:spPr>
          <a:xfrm>
            <a:off x="8610609" y="635636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pic>
        <p:nvPicPr>
          <p:cNvPr id="81" name="Google Shape;81;p16"/>
          <p:cNvPicPr preferRelativeResize="0"/>
          <p:nvPr/>
        </p:nvPicPr>
        <p:blipFill rotWithShape="1">
          <a:blip r:embed="rId18">
            <a:alphaModFix/>
          </a:blip>
          <a:srcRect/>
          <a:stretch/>
        </p:blipFill>
        <p:spPr>
          <a:xfrm>
            <a:off x="150170" y="5508321"/>
            <a:ext cx="1325727" cy="1221288"/>
          </a:xfrm>
          <a:prstGeom prst="rect">
            <a:avLst/>
          </a:prstGeom>
          <a:noFill/>
          <a:ln>
            <a:noFill/>
          </a:ln>
        </p:spPr>
      </p:pic>
    </p:spTree>
    <p:extLst>
      <p:ext uri="{BB962C8B-B14F-4D97-AF65-F5344CB8AC3E}">
        <p14:creationId xmlns:p14="http://schemas.microsoft.com/office/powerpoint/2010/main" val="3450238224"/>
      </p:ext>
    </p:extLst>
  </p:cSld>
  <p:clrMap bg1="lt1" tx1="dk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hyperlink" Target="https://www.pepfarsolutions.org/solutions/2019/9/30/circle-of-hope-using-faith-based-community-outreach-posts-to-increase-hiv-case-finding-linkage-and-retention-on-treatment-in-urban-and-rural-settings-in-zambia"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image" Target="../media/image15.sv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image" Target="../media/image15.sv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image" Target="../media/image15.sv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5">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 name="Title 1">
            <a:extLst>
              <a:ext uri="{FF2B5EF4-FFF2-40B4-BE49-F238E27FC236}">
                <a16:creationId xmlns:a16="http://schemas.microsoft.com/office/drawing/2014/main" id="{06E549CA-2A58-4DD7-8EAD-47584353484B}"/>
              </a:ext>
            </a:extLst>
          </p:cNvPr>
          <p:cNvSpPr>
            <a:spLocks noGrp="1"/>
          </p:cNvSpPr>
          <p:nvPr>
            <p:ph type="ctrTitle"/>
          </p:nvPr>
        </p:nvSpPr>
        <p:spPr>
          <a:xfrm>
            <a:off x="217726" y="3043451"/>
            <a:ext cx="7247600" cy="2923710"/>
          </a:xfrm>
        </p:spPr>
        <p:txBody>
          <a:bodyPr anchor="ctr">
            <a:normAutofit fontScale="90000"/>
          </a:bodyPr>
          <a:lstStyle/>
          <a:p>
            <a:r>
              <a:rPr lang="en-GB" sz="4400" b="1" dirty="0"/>
              <a:t>Maintaining HIV progress amid COVID-19 by utilizing Faith &amp; Community Structures &amp; Networks working in HIV </a:t>
            </a:r>
            <a:r>
              <a:rPr lang="en-GB" sz="4400" b="1" dirty="0" err="1"/>
              <a:t>CoH</a:t>
            </a:r>
            <a:r>
              <a:rPr lang="en-GB" sz="4400" b="1" dirty="0"/>
              <a:t> Community Posts</a:t>
            </a:r>
            <a:endParaRPr lang="en-US" sz="4200" b="1" dirty="0"/>
          </a:p>
        </p:txBody>
      </p:sp>
      <p:sp>
        <p:nvSpPr>
          <p:cNvPr id="3" name="Subtitle 2">
            <a:extLst>
              <a:ext uri="{FF2B5EF4-FFF2-40B4-BE49-F238E27FC236}">
                <a16:creationId xmlns:a16="http://schemas.microsoft.com/office/drawing/2014/main" id="{A48B5804-9997-4502-80B8-AB4097828827}"/>
              </a:ext>
            </a:extLst>
          </p:cNvPr>
          <p:cNvSpPr>
            <a:spLocks noGrp="1"/>
          </p:cNvSpPr>
          <p:nvPr>
            <p:ph type="subTitle" idx="1"/>
          </p:nvPr>
        </p:nvSpPr>
        <p:spPr>
          <a:xfrm>
            <a:off x="8299400" y="4485012"/>
            <a:ext cx="3258675" cy="1737360"/>
          </a:xfrm>
        </p:spPr>
        <p:txBody>
          <a:bodyPr anchor="ctr">
            <a:normAutofit fontScale="77500" lnSpcReduction="20000"/>
          </a:bodyPr>
          <a:lstStyle/>
          <a:p>
            <a:pPr algn="l"/>
            <a:r>
              <a:rPr lang="en-US" dirty="0"/>
              <a:t>Gibstar Makangila</a:t>
            </a:r>
          </a:p>
          <a:p>
            <a:pPr algn="l"/>
            <a:r>
              <a:rPr lang="en-US" dirty="0"/>
              <a:t>Executive Director</a:t>
            </a:r>
          </a:p>
          <a:p>
            <a:pPr algn="l"/>
            <a:r>
              <a:rPr lang="en-US" dirty="0"/>
              <a:t>Circle of Hope, Lusaka Zambia</a:t>
            </a:r>
          </a:p>
          <a:p>
            <a:pPr algn="l"/>
            <a:r>
              <a:rPr lang="en-US" dirty="0"/>
              <a:t>New Foundations of Hope</a:t>
            </a:r>
          </a:p>
          <a:p>
            <a:pPr algn="l"/>
            <a:r>
              <a:rPr lang="en-US" dirty="0"/>
              <a:t>Webinar July 2020</a:t>
            </a:r>
          </a:p>
          <a:p>
            <a:pPr algn="l"/>
            <a:endParaRPr lang="en-US" sz="1800" dirty="0"/>
          </a:p>
        </p:txBody>
      </p:sp>
      <p:sp>
        <p:nvSpPr>
          <p:cNvPr id="43" name="Oval 37">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42" name="Oval 41">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44" name="Freeform: Shape 43">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cxnSp>
        <p:nvCxnSpPr>
          <p:cNvPr id="46" name="Straight Connector 45">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4DD2E5B-0BBA-47AA-A339-8A83DFC5E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325" y="5967160"/>
            <a:ext cx="876220" cy="939800"/>
          </a:xfrm>
          <a:prstGeom prst="rect">
            <a:avLst/>
          </a:prstGeom>
        </p:spPr>
      </p:pic>
      <p:pic>
        <p:nvPicPr>
          <p:cNvPr id="12" name="Picture 11">
            <a:extLst>
              <a:ext uri="{FF2B5EF4-FFF2-40B4-BE49-F238E27FC236}">
                <a16:creationId xmlns:a16="http://schemas.microsoft.com/office/drawing/2014/main" id="{A1232BDE-9F30-4BC9-B0CC-D3B0B6C9C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6962" y="6086328"/>
            <a:ext cx="1244487" cy="701463"/>
          </a:xfrm>
          <a:prstGeom prst="rect">
            <a:avLst/>
          </a:prstGeom>
        </p:spPr>
      </p:pic>
      <p:pic>
        <p:nvPicPr>
          <p:cNvPr id="13" name="Picture 12">
            <a:extLst>
              <a:ext uri="{FF2B5EF4-FFF2-40B4-BE49-F238E27FC236}">
                <a16:creationId xmlns:a16="http://schemas.microsoft.com/office/drawing/2014/main" id="{1A356832-FEC7-43CE-937E-746C6AD3E8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3262" y="6058679"/>
            <a:ext cx="1596768" cy="756762"/>
          </a:xfrm>
          <a:prstGeom prst="rect">
            <a:avLst/>
          </a:prstGeom>
        </p:spPr>
      </p:pic>
      <p:pic>
        <p:nvPicPr>
          <p:cNvPr id="14" name="Picture 13">
            <a:extLst>
              <a:ext uri="{FF2B5EF4-FFF2-40B4-BE49-F238E27FC236}">
                <a16:creationId xmlns:a16="http://schemas.microsoft.com/office/drawing/2014/main" id="{33493455-91E2-405D-A15F-4AE23D2A9005}"/>
              </a:ext>
            </a:extLst>
          </p:cNvPr>
          <p:cNvPicPr/>
          <p:nvPr/>
        </p:nvPicPr>
        <p:blipFill>
          <a:blip r:embed="rId6" cstate="print"/>
          <a:srcRect/>
          <a:stretch>
            <a:fillRect/>
          </a:stretch>
        </p:blipFill>
        <p:spPr bwMode="auto">
          <a:xfrm>
            <a:off x="3154675" y="-278121"/>
            <a:ext cx="3239443" cy="2899804"/>
          </a:xfrm>
          <a:prstGeom prst="rect">
            <a:avLst/>
          </a:prstGeom>
          <a:noFill/>
          <a:ln w="9525">
            <a:noFill/>
            <a:miter lim="800000"/>
            <a:headEnd/>
            <a:tailEnd/>
          </a:ln>
        </p:spPr>
      </p:pic>
    </p:spTree>
    <p:extLst>
      <p:ext uri="{BB962C8B-B14F-4D97-AF65-F5344CB8AC3E}">
        <p14:creationId xmlns:p14="http://schemas.microsoft.com/office/powerpoint/2010/main" val="3099365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66CA3-260D-4778-9731-2B24D35477B1}"/>
              </a:ext>
            </a:extLst>
          </p:cNvPr>
          <p:cNvSpPr>
            <a:spLocks noGrp="1"/>
          </p:cNvSpPr>
          <p:nvPr>
            <p:ph type="title"/>
          </p:nvPr>
        </p:nvSpPr>
        <p:spPr/>
        <p:txBody>
          <a:bodyPr/>
          <a:lstStyle/>
          <a:p>
            <a:r>
              <a:rPr lang="en-US" dirty="0"/>
              <a:t>Faith-engaged community posts led to &gt;1200% increases in case-finding for HIV, with high yields in contacts</a:t>
            </a:r>
          </a:p>
        </p:txBody>
      </p:sp>
      <p:sp>
        <p:nvSpPr>
          <p:cNvPr id="3" name="Google Shape;642;p109">
            <a:extLst>
              <a:ext uri="{FF2B5EF4-FFF2-40B4-BE49-F238E27FC236}">
                <a16:creationId xmlns:a16="http://schemas.microsoft.com/office/drawing/2014/main" id="{69A707FD-3780-4F02-A7DD-40C47B3C4DF1}"/>
              </a:ext>
            </a:extLst>
          </p:cNvPr>
          <p:cNvSpPr txBox="1">
            <a:spLocks/>
          </p:cNvSpPr>
          <p:nvPr/>
        </p:nvSpPr>
        <p:spPr>
          <a:xfrm>
            <a:off x="1497330" y="1130879"/>
            <a:ext cx="9361714" cy="796199"/>
          </a:xfrm>
          <a:prstGeom prst="rect">
            <a:avLst/>
          </a:prstGeom>
          <a:noFill/>
          <a:ln w="28575">
            <a:solidFill>
              <a:schemeClr val="tx1"/>
            </a:solid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1067"/>
              </a:spcBef>
              <a:spcAft>
                <a:spcPts val="0"/>
              </a:spcAft>
              <a:buClr>
                <a:srgbClr val="000000"/>
              </a:buClr>
              <a:buSzPts val="2200"/>
              <a:buFont typeface="Arial"/>
              <a:buNone/>
              <a:tabLst/>
              <a:defRPr/>
            </a:pPr>
            <a:r>
              <a:rPr lang="en-US" sz="3600" b="1" i="1" kern="0" dirty="0"/>
              <a:t>We can leverage this model for COVID-19</a:t>
            </a:r>
            <a:endParaRPr kumimoji="0" lang="en-US" sz="3600" b="1" i="1" u="none" strike="noStrike" kern="0" cap="none" spc="0" normalizeH="0" baseline="0" noProof="0" dirty="0">
              <a:ln>
                <a:noFill/>
              </a:ln>
              <a:solidFill>
                <a:srgbClr val="000000"/>
              </a:solidFill>
              <a:effectLst/>
              <a:uLnTx/>
              <a:uFillTx/>
              <a:latin typeface="Arial"/>
              <a:cs typeface="Arial"/>
              <a:sym typeface="Arial"/>
            </a:endParaRPr>
          </a:p>
        </p:txBody>
      </p:sp>
      <p:grpSp>
        <p:nvGrpSpPr>
          <p:cNvPr id="16" name="Group 15">
            <a:extLst>
              <a:ext uri="{FF2B5EF4-FFF2-40B4-BE49-F238E27FC236}">
                <a16:creationId xmlns:a16="http://schemas.microsoft.com/office/drawing/2014/main" id="{5E594AF7-5011-44A4-9346-672C8009934E}"/>
              </a:ext>
            </a:extLst>
          </p:cNvPr>
          <p:cNvGrpSpPr/>
          <p:nvPr/>
        </p:nvGrpSpPr>
        <p:grpSpPr>
          <a:xfrm>
            <a:off x="651160" y="1927078"/>
            <a:ext cx="11213628" cy="4922196"/>
            <a:chOff x="203200" y="1178169"/>
            <a:chExt cx="11729182" cy="5628717"/>
          </a:xfrm>
        </p:grpSpPr>
        <p:graphicFrame>
          <p:nvGraphicFramePr>
            <p:cNvPr id="17" name="Chart 16">
              <a:extLst>
                <a:ext uri="{FF2B5EF4-FFF2-40B4-BE49-F238E27FC236}">
                  <a16:creationId xmlns:a16="http://schemas.microsoft.com/office/drawing/2014/main" id="{1FE3B3C6-BB89-4454-9414-9265CC66C42A}"/>
                </a:ext>
              </a:extLst>
            </p:cNvPr>
            <p:cNvGraphicFramePr>
              <a:graphicFrameLocks/>
            </p:cNvGraphicFramePr>
            <p:nvPr>
              <p:extLst>
                <p:ext uri="{D42A27DB-BD31-4B8C-83A1-F6EECF244321}">
                  <p14:modId xmlns:p14="http://schemas.microsoft.com/office/powerpoint/2010/main" val="4162136631"/>
                </p:ext>
              </p:extLst>
            </p:nvPr>
          </p:nvGraphicFramePr>
          <p:xfrm>
            <a:off x="203200" y="1178169"/>
            <a:ext cx="11729182" cy="5289054"/>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897958DE-9CF0-42C8-AA41-29315FC11929}"/>
                </a:ext>
              </a:extLst>
            </p:cNvPr>
            <p:cNvSpPr/>
            <p:nvPr/>
          </p:nvSpPr>
          <p:spPr>
            <a:xfrm>
              <a:off x="4479420" y="6384541"/>
              <a:ext cx="3810050" cy="4223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hlinkClick r:id="rId4"/>
                </a:rPr>
                <a:t>PEPFAR Solutions: Circle of Hope</a:t>
              </a: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cxnSp>
          <p:nvCxnSpPr>
            <p:cNvPr id="20" name="Straight Arrow Connector 19">
              <a:extLst>
                <a:ext uri="{FF2B5EF4-FFF2-40B4-BE49-F238E27FC236}">
                  <a16:creationId xmlns:a16="http://schemas.microsoft.com/office/drawing/2014/main" id="{6315831B-33A7-4A4B-BEAB-800245EE05E2}"/>
                </a:ext>
              </a:extLst>
            </p:cNvPr>
            <p:cNvCxnSpPr>
              <a:cxnSpLocks/>
            </p:cNvCxnSpPr>
            <p:nvPr/>
          </p:nvCxnSpPr>
          <p:spPr>
            <a:xfrm>
              <a:off x="5877415" y="4141648"/>
              <a:ext cx="0" cy="866229"/>
            </a:xfrm>
            <a:prstGeom prst="straightConnector1">
              <a:avLst/>
            </a:prstGeom>
            <a:ln w="57150">
              <a:solidFill>
                <a:srgbClr val="005DAA"/>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682618C-E6E5-45FA-A2E3-7B9686E5E28A}"/>
                </a:ext>
              </a:extLst>
            </p:cNvPr>
            <p:cNvCxnSpPr>
              <a:cxnSpLocks/>
            </p:cNvCxnSpPr>
            <p:nvPr/>
          </p:nvCxnSpPr>
          <p:spPr>
            <a:xfrm>
              <a:off x="5098620" y="3054096"/>
              <a:ext cx="0" cy="2345653"/>
            </a:xfrm>
            <a:prstGeom prst="straightConnector1">
              <a:avLst/>
            </a:prstGeom>
            <a:ln w="57150">
              <a:solidFill>
                <a:srgbClr val="002F55"/>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DDA9CBF8-4809-4D3E-B45A-B4848F555CD1}"/>
                </a:ext>
              </a:extLst>
            </p:cNvPr>
            <p:cNvSpPr/>
            <p:nvPr/>
          </p:nvSpPr>
          <p:spPr>
            <a:xfrm>
              <a:off x="3940876" y="2970683"/>
              <a:ext cx="2103456" cy="1868993"/>
            </a:xfrm>
            <a:prstGeom prst="ellipse">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Calibri"/>
                </a:rPr>
                <a:t>Circle of Hope Community Posts Introduced</a:t>
              </a:r>
            </a:p>
          </p:txBody>
        </p:sp>
      </p:grpSp>
      <p:pic>
        <p:nvPicPr>
          <p:cNvPr id="4" name="Picture 3">
            <a:extLst>
              <a:ext uri="{FF2B5EF4-FFF2-40B4-BE49-F238E27FC236}">
                <a16:creationId xmlns:a16="http://schemas.microsoft.com/office/drawing/2014/main" id="{914C176B-E1ED-44F5-88EF-F4C25920A06C}"/>
              </a:ext>
            </a:extLst>
          </p:cNvPr>
          <p:cNvPicPr>
            <a:picLocks noChangeAspect="1"/>
          </p:cNvPicPr>
          <p:nvPr/>
        </p:nvPicPr>
        <p:blipFill>
          <a:blip r:embed="rId5"/>
          <a:stretch>
            <a:fillRect/>
          </a:stretch>
        </p:blipFill>
        <p:spPr>
          <a:xfrm>
            <a:off x="1497330" y="2224106"/>
            <a:ext cx="2567638" cy="2483503"/>
          </a:xfrm>
          <a:prstGeom prst="rect">
            <a:avLst/>
          </a:prstGeom>
        </p:spPr>
      </p:pic>
    </p:spTree>
    <p:extLst>
      <p:ext uri="{BB962C8B-B14F-4D97-AF65-F5344CB8AC3E}">
        <p14:creationId xmlns:p14="http://schemas.microsoft.com/office/powerpoint/2010/main" val="2327186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52" y="291262"/>
            <a:ext cx="9691923" cy="1078173"/>
          </a:xfrm>
          <a:ln w="19050">
            <a:solidFill>
              <a:schemeClr val="tx1"/>
            </a:solidFill>
          </a:ln>
        </p:spPr>
        <p:txBody>
          <a:bodyPr>
            <a:normAutofit fontScale="90000"/>
          </a:bodyPr>
          <a:lstStyle/>
          <a:p>
            <a:pPr algn="ctr"/>
            <a:r>
              <a:rPr lang="en-US" b="1" dirty="0">
                <a:solidFill>
                  <a:srgbClr val="FF0000"/>
                </a:solidFill>
              </a:rPr>
              <a:t>3-Pronged Approach to COH Success</a:t>
            </a:r>
            <a:r>
              <a:rPr lang="en-US" b="1" dirty="0"/>
              <a:t> – </a:t>
            </a:r>
            <a:br>
              <a:rPr lang="en-US" b="1" dirty="0"/>
            </a:br>
            <a:r>
              <a:rPr lang="en-US" b="1" dirty="0"/>
              <a:t>for HIV before and during COVID-19</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1"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Graphic 6" descr="Checkmark">
            <a:extLst>
              <a:ext uri="{FF2B5EF4-FFF2-40B4-BE49-F238E27FC236}">
                <a16:creationId xmlns:a16="http://schemas.microsoft.com/office/drawing/2014/main" id="{00B73965-2B91-4225-B95C-705E3D6430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9" cy="1142998"/>
          </a:xfrm>
          <a:prstGeom prst="rect">
            <a:avLst/>
          </a:prstGeom>
        </p:spPr>
      </p:pic>
      <p:pic>
        <p:nvPicPr>
          <p:cNvPr id="9" name="Picture 8">
            <a:extLst>
              <a:ext uri="{FF2B5EF4-FFF2-40B4-BE49-F238E27FC236}">
                <a16:creationId xmlns:a16="http://schemas.microsoft.com/office/drawing/2014/main" id="{C37DA3A9-40D3-42D7-A7E5-27AB559DE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0795" y="5844061"/>
            <a:ext cx="876220" cy="939800"/>
          </a:xfrm>
          <a:prstGeom prst="rect">
            <a:avLst/>
          </a:prstGeom>
        </p:spPr>
      </p:pic>
      <p:pic>
        <p:nvPicPr>
          <p:cNvPr id="14" name="Picture 13">
            <a:extLst>
              <a:ext uri="{FF2B5EF4-FFF2-40B4-BE49-F238E27FC236}">
                <a16:creationId xmlns:a16="http://schemas.microsoft.com/office/drawing/2014/main" id="{057653DB-6307-4EFF-BC55-120C7603EA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2214" y="5884692"/>
            <a:ext cx="1244487" cy="701463"/>
          </a:xfrm>
          <a:prstGeom prst="rect">
            <a:avLst/>
          </a:prstGeom>
        </p:spPr>
      </p:pic>
      <p:pic>
        <p:nvPicPr>
          <p:cNvPr id="15" name="Picture 14">
            <a:extLst>
              <a:ext uri="{FF2B5EF4-FFF2-40B4-BE49-F238E27FC236}">
                <a16:creationId xmlns:a16="http://schemas.microsoft.com/office/drawing/2014/main" id="{99513911-97E0-49E6-A651-1466F354C5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7063" y="5884690"/>
            <a:ext cx="1596768" cy="756762"/>
          </a:xfrm>
          <a:prstGeom prst="rect">
            <a:avLst/>
          </a:prstGeom>
        </p:spPr>
      </p:pic>
      <p:pic>
        <p:nvPicPr>
          <p:cNvPr id="16" name="Picture 15">
            <a:extLst>
              <a:ext uri="{FF2B5EF4-FFF2-40B4-BE49-F238E27FC236}">
                <a16:creationId xmlns:a16="http://schemas.microsoft.com/office/drawing/2014/main" id="{C9666058-7391-4420-8B6C-4023811D445E}"/>
              </a:ext>
            </a:extLst>
          </p:cNvPr>
          <p:cNvPicPr/>
          <p:nvPr/>
        </p:nvPicPr>
        <p:blipFill>
          <a:blip r:embed="rId8" cstate="print"/>
          <a:srcRect/>
          <a:stretch>
            <a:fillRect/>
          </a:stretch>
        </p:blipFill>
        <p:spPr bwMode="auto">
          <a:xfrm>
            <a:off x="6192593" y="5518236"/>
            <a:ext cx="1999891" cy="1265627"/>
          </a:xfrm>
          <a:prstGeom prst="rect">
            <a:avLst/>
          </a:prstGeom>
          <a:noFill/>
          <a:ln w="9525">
            <a:noFill/>
            <a:miter lim="800000"/>
            <a:headEnd/>
            <a:tailEnd/>
          </a:ln>
        </p:spPr>
      </p:pic>
      <p:sp>
        <p:nvSpPr>
          <p:cNvPr id="4" name="TextBox 3"/>
          <p:cNvSpPr txBox="1"/>
          <p:nvPr/>
        </p:nvSpPr>
        <p:spPr>
          <a:xfrm>
            <a:off x="941735" y="1618775"/>
            <a:ext cx="7745412" cy="92333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41BD675D-CB5D-409B-9DB7-AB837D9333C9}"/>
              </a:ext>
            </a:extLst>
          </p:cNvPr>
          <p:cNvPicPr>
            <a:picLocks noChangeAspect="1"/>
          </p:cNvPicPr>
          <p:nvPr/>
        </p:nvPicPr>
        <p:blipFill>
          <a:blip r:embed="rId9"/>
          <a:stretch>
            <a:fillRect/>
          </a:stretch>
        </p:blipFill>
        <p:spPr>
          <a:xfrm>
            <a:off x="1034454" y="1618776"/>
            <a:ext cx="6932749" cy="3899460"/>
          </a:xfrm>
          <a:prstGeom prst="rect">
            <a:avLst/>
          </a:prstGeom>
        </p:spPr>
      </p:pic>
    </p:spTree>
    <p:extLst>
      <p:ext uri="{BB962C8B-B14F-4D97-AF65-F5344CB8AC3E}">
        <p14:creationId xmlns:p14="http://schemas.microsoft.com/office/powerpoint/2010/main" val="206583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66CA3-260D-4778-9731-2B24D35477B1}"/>
              </a:ext>
            </a:extLst>
          </p:cNvPr>
          <p:cNvSpPr>
            <a:spLocks noGrp="1"/>
          </p:cNvSpPr>
          <p:nvPr>
            <p:ph type="title"/>
          </p:nvPr>
        </p:nvSpPr>
        <p:spPr/>
        <p:txBody>
          <a:bodyPr/>
          <a:lstStyle/>
          <a:p>
            <a:r>
              <a:rPr lang="en-US" dirty="0"/>
              <a:t>Faith-engaged community posts maintain gains on TX_CURR in context of COVID-19, Feb, Mar, Apr 2020</a:t>
            </a:r>
          </a:p>
        </p:txBody>
      </p:sp>
      <p:pic>
        <p:nvPicPr>
          <p:cNvPr id="6" name="Picture 5">
            <a:extLst>
              <a:ext uri="{FF2B5EF4-FFF2-40B4-BE49-F238E27FC236}">
                <a16:creationId xmlns:a16="http://schemas.microsoft.com/office/drawing/2014/main" id="{62F9CF23-9B53-4358-A018-EC19F2AC395B}"/>
              </a:ext>
            </a:extLst>
          </p:cNvPr>
          <p:cNvPicPr>
            <a:picLocks noChangeAspect="1"/>
          </p:cNvPicPr>
          <p:nvPr/>
        </p:nvPicPr>
        <p:blipFill>
          <a:blip r:embed="rId3"/>
          <a:stretch>
            <a:fillRect/>
          </a:stretch>
        </p:blipFill>
        <p:spPr>
          <a:xfrm>
            <a:off x="4680857" y="871506"/>
            <a:ext cx="7057766" cy="5627265"/>
          </a:xfrm>
          <a:prstGeom prst="rect">
            <a:avLst/>
          </a:prstGeom>
        </p:spPr>
      </p:pic>
      <p:pic>
        <p:nvPicPr>
          <p:cNvPr id="7" name="Picture 6">
            <a:extLst>
              <a:ext uri="{FF2B5EF4-FFF2-40B4-BE49-F238E27FC236}">
                <a16:creationId xmlns:a16="http://schemas.microsoft.com/office/drawing/2014/main" id="{A9C004D7-4178-473D-97D5-5CCC8F9D2169}"/>
              </a:ext>
            </a:extLst>
          </p:cNvPr>
          <p:cNvPicPr>
            <a:picLocks noChangeAspect="1"/>
          </p:cNvPicPr>
          <p:nvPr/>
        </p:nvPicPr>
        <p:blipFill>
          <a:blip r:embed="rId4"/>
          <a:stretch>
            <a:fillRect/>
          </a:stretch>
        </p:blipFill>
        <p:spPr>
          <a:xfrm>
            <a:off x="246547" y="1113241"/>
            <a:ext cx="4434310" cy="2906487"/>
          </a:xfrm>
          <a:prstGeom prst="rect">
            <a:avLst/>
          </a:prstGeom>
        </p:spPr>
      </p:pic>
      <p:sp>
        <p:nvSpPr>
          <p:cNvPr id="9" name="TextBox 8">
            <a:extLst>
              <a:ext uri="{FF2B5EF4-FFF2-40B4-BE49-F238E27FC236}">
                <a16:creationId xmlns:a16="http://schemas.microsoft.com/office/drawing/2014/main" id="{C3104AB7-DE3F-4153-B58F-025F5BD4B053}"/>
              </a:ext>
            </a:extLst>
          </p:cNvPr>
          <p:cNvSpPr txBox="1"/>
          <p:nvPr/>
        </p:nvSpPr>
        <p:spPr>
          <a:xfrm>
            <a:off x="327213" y="4261463"/>
            <a:ext cx="4353644" cy="1661993"/>
          </a:xfrm>
          <a:prstGeom prst="rect">
            <a:avLst/>
          </a:prstGeom>
          <a:noFill/>
        </p:spPr>
        <p:txBody>
          <a:bodyPr wrap="square" rtlCol="0">
            <a:spAutoFit/>
          </a:bodyPr>
          <a:lstStyle/>
          <a:p>
            <a:r>
              <a:rPr lang="en-US" sz="3400" dirty="0"/>
              <a:t>Faith Leaders have:</a:t>
            </a:r>
          </a:p>
          <a:p>
            <a:pPr marL="1657350" lvl="3" indent="-285750">
              <a:buFontTx/>
              <a:buChar char="-"/>
            </a:pPr>
            <a:r>
              <a:rPr lang="en-US" sz="3400" dirty="0"/>
              <a:t>Trust</a:t>
            </a:r>
          </a:p>
          <a:p>
            <a:pPr marL="1657350" lvl="3" indent="-285750">
              <a:buFontTx/>
              <a:buChar char="-"/>
            </a:pPr>
            <a:r>
              <a:rPr lang="en-US" sz="3400"/>
              <a:t>Access</a:t>
            </a:r>
            <a:endParaRPr lang="en-US" sz="3400" dirty="0"/>
          </a:p>
        </p:txBody>
      </p:sp>
    </p:spTree>
    <p:extLst>
      <p:ext uri="{BB962C8B-B14F-4D97-AF65-F5344CB8AC3E}">
        <p14:creationId xmlns:p14="http://schemas.microsoft.com/office/powerpoint/2010/main" val="3172526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66CA3-260D-4778-9731-2B24D35477B1}"/>
              </a:ext>
            </a:extLst>
          </p:cNvPr>
          <p:cNvSpPr>
            <a:spLocks noGrp="1"/>
          </p:cNvSpPr>
          <p:nvPr>
            <p:ph type="title"/>
          </p:nvPr>
        </p:nvSpPr>
        <p:spPr/>
        <p:txBody>
          <a:bodyPr/>
          <a:lstStyle/>
          <a:p>
            <a:r>
              <a:rPr lang="en-US" dirty="0"/>
              <a:t>Faith-engaged community posts’ contribution to HTS_POS amidst COVID-19</a:t>
            </a:r>
          </a:p>
        </p:txBody>
      </p:sp>
      <p:pic>
        <p:nvPicPr>
          <p:cNvPr id="5" name="Picture 4">
            <a:extLst>
              <a:ext uri="{FF2B5EF4-FFF2-40B4-BE49-F238E27FC236}">
                <a16:creationId xmlns:a16="http://schemas.microsoft.com/office/drawing/2014/main" id="{7C934A42-8C36-42F1-917F-C7A9DD05DF4F}"/>
              </a:ext>
            </a:extLst>
          </p:cNvPr>
          <p:cNvPicPr>
            <a:picLocks noChangeAspect="1"/>
          </p:cNvPicPr>
          <p:nvPr/>
        </p:nvPicPr>
        <p:blipFill>
          <a:blip r:embed="rId3"/>
          <a:stretch>
            <a:fillRect/>
          </a:stretch>
        </p:blipFill>
        <p:spPr>
          <a:xfrm>
            <a:off x="1781432" y="947058"/>
            <a:ext cx="9049854" cy="5715000"/>
          </a:xfrm>
          <a:prstGeom prst="rect">
            <a:avLst/>
          </a:prstGeom>
        </p:spPr>
      </p:pic>
      <p:pic>
        <p:nvPicPr>
          <p:cNvPr id="8" name="Picture 7">
            <a:extLst>
              <a:ext uri="{FF2B5EF4-FFF2-40B4-BE49-F238E27FC236}">
                <a16:creationId xmlns:a16="http://schemas.microsoft.com/office/drawing/2014/main" id="{8CDAFAAE-B8A3-4588-9872-5944A5A93FAE}"/>
              </a:ext>
            </a:extLst>
          </p:cNvPr>
          <p:cNvPicPr>
            <a:picLocks noChangeAspect="1"/>
          </p:cNvPicPr>
          <p:nvPr/>
        </p:nvPicPr>
        <p:blipFill>
          <a:blip r:embed="rId4"/>
          <a:stretch>
            <a:fillRect/>
          </a:stretch>
        </p:blipFill>
        <p:spPr>
          <a:xfrm>
            <a:off x="10192339" y="5276903"/>
            <a:ext cx="1999661" cy="1268078"/>
          </a:xfrm>
          <a:prstGeom prst="rect">
            <a:avLst/>
          </a:prstGeom>
        </p:spPr>
      </p:pic>
    </p:spTree>
    <p:extLst>
      <p:ext uri="{BB962C8B-B14F-4D97-AF65-F5344CB8AC3E}">
        <p14:creationId xmlns:p14="http://schemas.microsoft.com/office/powerpoint/2010/main" val="651744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57" y="74137"/>
            <a:ext cx="9204243" cy="1786190"/>
          </a:xfrm>
          <a:ln w="19050">
            <a:solidFill>
              <a:schemeClr val="tx1"/>
            </a:solidFill>
          </a:ln>
        </p:spPr>
        <p:txBody>
          <a:bodyPr>
            <a:normAutofit fontScale="90000"/>
          </a:bodyPr>
          <a:lstStyle/>
          <a:p>
            <a:pPr algn="ctr"/>
            <a:r>
              <a:rPr lang="en-US" b="1" dirty="0">
                <a:solidFill>
                  <a:srgbClr val="FF0000"/>
                </a:solidFill>
              </a:rPr>
              <a:t>Faith Champions</a:t>
            </a:r>
            <a:r>
              <a:rPr lang="en-US" b="1" dirty="0"/>
              <a:t> go daily from community posts into their own communities, to  Maintain 95-95-95 AND address  COVID-19 </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1"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Graphic 6" descr="Checkmark">
            <a:extLst>
              <a:ext uri="{FF2B5EF4-FFF2-40B4-BE49-F238E27FC236}">
                <a16:creationId xmlns:a16="http://schemas.microsoft.com/office/drawing/2014/main" id="{00B73965-2B91-4225-B95C-705E3D6430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9" cy="1142998"/>
          </a:xfrm>
          <a:prstGeom prst="rect">
            <a:avLst/>
          </a:prstGeom>
        </p:spPr>
      </p:pic>
      <p:pic>
        <p:nvPicPr>
          <p:cNvPr id="9" name="Picture 8">
            <a:extLst>
              <a:ext uri="{FF2B5EF4-FFF2-40B4-BE49-F238E27FC236}">
                <a16:creationId xmlns:a16="http://schemas.microsoft.com/office/drawing/2014/main" id="{C37DA3A9-40D3-42D7-A7E5-27AB559DE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6652" y="5793171"/>
            <a:ext cx="876220" cy="939800"/>
          </a:xfrm>
          <a:prstGeom prst="rect">
            <a:avLst/>
          </a:prstGeom>
        </p:spPr>
      </p:pic>
      <p:pic>
        <p:nvPicPr>
          <p:cNvPr id="14" name="Picture 13">
            <a:extLst>
              <a:ext uri="{FF2B5EF4-FFF2-40B4-BE49-F238E27FC236}">
                <a16:creationId xmlns:a16="http://schemas.microsoft.com/office/drawing/2014/main" id="{057653DB-6307-4EFF-BC55-120C7603EA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2214" y="5884692"/>
            <a:ext cx="1244487" cy="701463"/>
          </a:xfrm>
          <a:prstGeom prst="rect">
            <a:avLst/>
          </a:prstGeom>
        </p:spPr>
      </p:pic>
      <p:pic>
        <p:nvPicPr>
          <p:cNvPr id="15" name="Picture 14">
            <a:extLst>
              <a:ext uri="{FF2B5EF4-FFF2-40B4-BE49-F238E27FC236}">
                <a16:creationId xmlns:a16="http://schemas.microsoft.com/office/drawing/2014/main" id="{99513911-97E0-49E6-A651-1466F354C5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7063" y="5884690"/>
            <a:ext cx="1596768" cy="756762"/>
          </a:xfrm>
          <a:prstGeom prst="rect">
            <a:avLst/>
          </a:prstGeom>
        </p:spPr>
      </p:pic>
      <p:pic>
        <p:nvPicPr>
          <p:cNvPr id="16" name="Picture 15">
            <a:extLst>
              <a:ext uri="{FF2B5EF4-FFF2-40B4-BE49-F238E27FC236}">
                <a16:creationId xmlns:a16="http://schemas.microsoft.com/office/drawing/2014/main" id="{C9666058-7391-4420-8B6C-4023811D445E}"/>
              </a:ext>
            </a:extLst>
          </p:cNvPr>
          <p:cNvPicPr/>
          <p:nvPr/>
        </p:nvPicPr>
        <p:blipFill>
          <a:blip r:embed="rId8" cstate="print"/>
          <a:srcRect/>
          <a:stretch>
            <a:fillRect/>
          </a:stretch>
        </p:blipFill>
        <p:spPr bwMode="auto">
          <a:xfrm>
            <a:off x="-23712" y="5575743"/>
            <a:ext cx="1999891" cy="1265627"/>
          </a:xfrm>
          <a:prstGeom prst="rect">
            <a:avLst/>
          </a:prstGeom>
          <a:noFill/>
          <a:ln w="9525">
            <a:noFill/>
            <a:miter lim="800000"/>
            <a:headEnd/>
            <a:tailEnd/>
          </a:ln>
        </p:spPr>
      </p:pic>
      <p:sp>
        <p:nvSpPr>
          <p:cNvPr id="4" name="TextBox 3"/>
          <p:cNvSpPr txBox="1"/>
          <p:nvPr/>
        </p:nvSpPr>
        <p:spPr>
          <a:xfrm>
            <a:off x="33562" y="1340461"/>
            <a:ext cx="7745412" cy="475514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prstClr val="black"/>
              </a:buClr>
              <a:buSzTx/>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  </a:t>
            </a:r>
          </a:p>
          <a:p>
            <a:pPr marL="1028700" lvl="1" indent="-571500" defTabSz="914400">
              <a:buClr>
                <a:prstClr val="black"/>
              </a:buClr>
              <a:buFont typeface="Arial" panose="020B0604020202020204" pitchFamily="34" charset="0"/>
              <a:buChar char="•"/>
              <a:defRPr/>
            </a:pPr>
            <a:r>
              <a:rPr lang="en-US" sz="3500" dirty="0">
                <a:solidFill>
                  <a:prstClr val="black"/>
                </a:solidFill>
                <a:latin typeface="Calibri"/>
              </a:rPr>
              <a:t>Messages of Hope</a:t>
            </a:r>
          </a:p>
          <a:p>
            <a:pPr marL="1028700" lvl="1" indent="-571500" defTabSz="914400">
              <a:buClr>
                <a:prstClr val="black"/>
              </a:buClr>
              <a:buFont typeface="Arial" panose="020B0604020202020204" pitchFamily="34" charset="0"/>
              <a:buChar char="•"/>
              <a:defRPr/>
            </a:pPr>
            <a:r>
              <a:rPr lang="en-US" sz="3500" dirty="0">
                <a:solidFill>
                  <a:prstClr val="black"/>
                </a:solidFill>
                <a:latin typeface="Calibri"/>
              </a:rPr>
              <a:t>Case-finding</a:t>
            </a:r>
          </a:p>
          <a:p>
            <a:pPr marL="1028700" lvl="1" indent="-571500" defTabSz="914400">
              <a:buClr>
                <a:prstClr val="black"/>
              </a:buClr>
              <a:buFont typeface="Arial" panose="020B0604020202020204" pitchFamily="34" charset="0"/>
              <a:buChar char="•"/>
              <a:defRPr/>
            </a:pPr>
            <a:r>
              <a:rPr lang="en-US" sz="3500" dirty="0">
                <a:solidFill>
                  <a:prstClr val="black"/>
                </a:solidFill>
                <a:latin typeface="Calibri"/>
              </a:rPr>
              <a:t>Linkage/</a:t>
            </a:r>
            <a:r>
              <a:rPr kumimoji="0" lang="en-US" sz="3500" b="0" i="0" u="none" strike="noStrike" kern="1200" cap="none" spc="0" normalizeH="0" baseline="0" noProof="0" dirty="0">
                <a:ln>
                  <a:noFill/>
                </a:ln>
                <a:solidFill>
                  <a:prstClr val="black"/>
                </a:solidFill>
                <a:effectLst/>
                <a:uLnTx/>
                <a:uFillTx/>
                <a:latin typeface="Calibri"/>
                <a:ea typeface="+mn-ea"/>
                <a:cs typeface="+mn-cs"/>
              </a:rPr>
              <a:t>Safe care</a:t>
            </a:r>
          </a:p>
          <a:p>
            <a:pPr marL="1028700" lvl="1" indent="-571500" defTabSz="914400">
              <a:buClr>
                <a:prstClr val="black"/>
              </a:buClr>
              <a:buFont typeface="Arial" panose="020B0604020202020204" pitchFamily="34" charset="0"/>
              <a:buChar char="•"/>
              <a:defRPr/>
            </a:pPr>
            <a:r>
              <a:rPr lang="en-US" sz="3500" dirty="0">
                <a:solidFill>
                  <a:prstClr val="black"/>
                </a:solidFill>
                <a:latin typeface="Calibri"/>
              </a:rPr>
              <a:t>Indexing/ Tracing</a:t>
            </a:r>
          </a:p>
          <a:p>
            <a:pPr lvl="1" defTabSz="914400">
              <a:buClr>
                <a:prstClr val="black"/>
              </a:buClr>
              <a:defRPr/>
            </a:pPr>
            <a:r>
              <a:rPr lang="en-US" sz="3500" dirty="0">
                <a:solidFill>
                  <a:prstClr val="black"/>
                </a:solidFill>
                <a:latin typeface="Calibri"/>
              </a:rPr>
              <a:t>	 Contacts</a:t>
            </a:r>
          </a:p>
          <a:p>
            <a:pPr marL="1028700" lvl="1" indent="-571500" defTabSz="914400">
              <a:buClr>
                <a:prstClr val="black"/>
              </a:buClr>
              <a:buFont typeface="Arial" panose="020B0604020202020204" pitchFamily="34" charset="0"/>
              <a:buChar char="•"/>
              <a:defRPr/>
            </a:pPr>
            <a:r>
              <a:rPr lang="en-US" sz="3500" dirty="0">
                <a:solidFill>
                  <a:prstClr val="black"/>
                </a:solidFill>
                <a:latin typeface="Calibri"/>
              </a:rPr>
              <a:t>Refer for food and</a:t>
            </a:r>
          </a:p>
          <a:p>
            <a:pPr lvl="1" defTabSz="914400">
              <a:buClr>
                <a:prstClr val="black"/>
              </a:buClr>
              <a:defRPr/>
            </a:pPr>
            <a:r>
              <a:rPr lang="en-US" sz="3500" dirty="0">
                <a:solidFill>
                  <a:prstClr val="black"/>
                </a:solidFill>
                <a:latin typeface="Calibri"/>
              </a:rPr>
              <a:t>	 violence risks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9CF8A19-26DE-40AD-A761-5928EAA7D3E3}"/>
              </a:ext>
            </a:extLst>
          </p:cNvPr>
          <p:cNvPicPr>
            <a:picLocks noChangeAspect="1"/>
          </p:cNvPicPr>
          <p:nvPr/>
        </p:nvPicPr>
        <p:blipFill>
          <a:blip r:embed="rId9"/>
          <a:stretch>
            <a:fillRect/>
          </a:stretch>
        </p:blipFill>
        <p:spPr>
          <a:xfrm>
            <a:off x="5371442" y="2164192"/>
            <a:ext cx="3389670" cy="3720498"/>
          </a:xfrm>
          <a:prstGeom prst="rect">
            <a:avLst/>
          </a:prstGeom>
        </p:spPr>
      </p:pic>
    </p:spTree>
    <p:extLst>
      <p:ext uri="{BB962C8B-B14F-4D97-AF65-F5344CB8AC3E}">
        <p14:creationId xmlns:p14="http://schemas.microsoft.com/office/powerpoint/2010/main" val="2244511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57" y="74137"/>
            <a:ext cx="9204243" cy="1515177"/>
          </a:xfrm>
          <a:ln w="19050">
            <a:solidFill>
              <a:schemeClr val="tx1"/>
            </a:solidFill>
          </a:ln>
        </p:spPr>
        <p:txBody>
          <a:bodyPr>
            <a:normAutofit fontScale="90000"/>
          </a:bodyPr>
          <a:lstStyle/>
          <a:p>
            <a:pPr algn="ctr"/>
            <a:r>
              <a:rPr lang="en-US" b="1" dirty="0">
                <a:solidFill>
                  <a:srgbClr val="FF0000"/>
                </a:solidFill>
              </a:rPr>
              <a:t>Messages of Hope – </a:t>
            </a:r>
            <a:r>
              <a:rPr lang="en-US" b="1" dirty="0"/>
              <a:t>WhatsApp, Facebook live, </a:t>
            </a:r>
            <a:r>
              <a:rPr lang="en-US" b="1" dirty="0" err="1"/>
              <a:t>Youtube</a:t>
            </a:r>
            <a:r>
              <a:rPr lang="en-US" b="1" dirty="0"/>
              <a:t>, with Music therapy</a:t>
            </a:r>
            <a:r>
              <a:rPr lang="en-US" b="1" dirty="0">
                <a:solidFill>
                  <a:srgbClr val="FF0000"/>
                </a:solidFill>
              </a:rPr>
              <a:t> </a:t>
            </a:r>
            <a:endParaRPr lang="en-US" b="1"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1"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Graphic 6" descr="Checkmark">
            <a:extLst>
              <a:ext uri="{FF2B5EF4-FFF2-40B4-BE49-F238E27FC236}">
                <a16:creationId xmlns:a16="http://schemas.microsoft.com/office/drawing/2014/main" id="{00B73965-2B91-4225-B95C-705E3D6430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9" cy="1142998"/>
          </a:xfrm>
          <a:prstGeom prst="rect">
            <a:avLst/>
          </a:prstGeom>
        </p:spPr>
      </p:pic>
      <p:pic>
        <p:nvPicPr>
          <p:cNvPr id="9" name="Picture 8">
            <a:extLst>
              <a:ext uri="{FF2B5EF4-FFF2-40B4-BE49-F238E27FC236}">
                <a16:creationId xmlns:a16="http://schemas.microsoft.com/office/drawing/2014/main" id="{C37DA3A9-40D3-42D7-A7E5-27AB559DE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0795" y="5844061"/>
            <a:ext cx="876220" cy="939800"/>
          </a:xfrm>
          <a:prstGeom prst="rect">
            <a:avLst/>
          </a:prstGeom>
        </p:spPr>
      </p:pic>
      <p:pic>
        <p:nvPicPr>
          <p:cNvPr id="14" name="Picture 13">
            <a:extLst>
              <a:ext uri="{FF2B5EF4-FFF2-40B4-BE49-F238E27FC236}">
                <a16:creationId xmlns:a16="http://schemas.microsoft.com/office/drawing/2014/main" id="{057653DB-6307-4EFF-BC55-120C7603EA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2214" y="5884692"/>
            <a:ext cx="1244487" cy="701463"/>
          </a:xfrm>
          <a:prstGeom prst="rect">
            <a:avLst/>
          </a:prstGeom>
        </p:spPr>
      </p:pic>
      <p:pic>
        <p:nvPicPr>
          <p:cNvPr id="15" name="Picture 14">
            <a:extLst>
              <a:ext uri="{FF2B5EF4-FFF2-40B4-BE49-F238E27FC236}">
                <a16:creationId xmlns:a16="http://schemas.microsoft.com/office/drawing/2014/main" id="{99513911-97E0-49E6-A651-1466F354C5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7063" y="5884690"/>
            <a:ext cx="1596768" cy="756762"/>
          </a:xfrm>
          <a:prstGeom prst="rect">
            <a:avLst/>
          </a:prstGeom>
        </p:spPr>
      </p:pic>
      <p:pic>
        <p:nvPicPr>
          <p:cNvPr id="16" name="Picture 15">
            <a:extLst>
              <a:ext uri="{FF2B5EF4-FFF2-40B4-BE49-F238E27FC236}">
                <a16:creationId xmlns:a16="http://schemas.microsoft.com/office/drawing/2014/main" id="{C9666058-7391-4420-8B6C-4023811D445E}"/>
              </a:ext>
            </a:extLst>
          </p:cNvPr>
          <p:cNvPicPr/>
          <p:nvPr/>
        </p:nvPicPr>
        <p:blipFill>
          <a:blip r:embed="rId8" cstate="print"/>
          <a:srcRect/>
          <a:stretch>
            <a:fillRect/>
          </a:stretch>
        </p:blipFill>
        <p:spPr bwMode="auto">
          <a:xfrm>
            <a:off x="6445084" y="5695138"/>
            <a:ext cx="1747400" cy="1088725"/>
          </a:xfrm>
          <a:prstGeom prst="rect">
            <a:avLst/>
          </a:prstGeom>
          <a:noFill/>
          <a:ln w="9525">
            <a:noFill/>
            <a:miter lim="800000"/>
            <a:headEnd/>
            <a:tailEnd/>
          </a:ln>
        </p:spPr>
      </p:pic>
      <p:pic>
        <p:nvPicPr>
          <p:cNvPr id="3" name="Picture 2">
            <a:extLst>
              <a:ext uri="{FF2B5EF4-FFF2-40B4-BE49-F238E27FC236}">
                <a16:creationId xmlns:a16="http://schemas.microsoft.com/office/drawing/2014/main" id="{FD065E66-6BFE-494C-83EE-D7AD0B33C730}"/>
              </a:ext>
            </a:extLst>
          </p:cNvPr>
          <p:cNvPicPr>
            <a:picLocks noChangeAspect="1"/>
          </p:cNvPicPr>
          <p:nvPr/>
        </p:nvPicPr>
        <p:blipFill>
          <a:blip r:embed="rId9"/>
          <a:stretch>
            <a:fillRect/>
          </a:stretch>
        </p:blipFill>
        <p:spPr>
          <a:xfrm>
            <a:off x="1196931" y="1825280"/>
            <a:ext cx="6951237" cy="3726519"/>
          </a:xfrm>
          <a:prstGeom prst="rect">
            <a:avLst/>
          </a:prstGeom>
        </p:spPr>
      </p:pic>
    </p:spTree>
    <p:extLst>
      <p:ext uri="{BB962C8B-B14F-4D97-AF65-F5344CB8AC3E}">
        <p14:creationId xmlns:p14="http://schemas.microsoft.com/office/powerpoint/2010/main" val="584002770"/>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FF0E117DAFE54CBE067C431C77F64B" ma:contentTypeVersion="12" ma:contentTypeDescription="Create a new document." ma:contentTypeScope="" ma:versionID="41e8d216e5e9503f3cf60da107293008">
  <xsd:schema xmlns:xsd="http://www.w3.org/2001/XMLSchema" xmlns:xs="http://www.w3.org/2001/XMLSchema" xmlns:p="http://schemas.microsoft.com/office/2006/metadata/properties" xmlns:ns3="0c96800b-b425-4f1f-a293-d10a6021442d" xmlns:ns4="e3b77f1f-da53-454b-89e0-50f1aaf16bdf" targetNamespace="http://schemas.microsoft.com/office/2006/metadata/properties" ma:root="true" ma:fieldsID="6174cd476cdff575eb5a8e3ab67e1b5d" ns3:_="" ns4:_="">
    <xsd:import namespace="0c96800b-b425-4f1f-a293-d10a6021442d"/>
    <xsd:import namespace="e3b77f1f-da53-454b-89e0-50f1aaf16bd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96800b-b425-4f1f-a293-d10a602144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b77f1f-da53-454b-89e0-50f1aaf16bd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84FAF1B-928B-4CC8-BCBC-52B05B5E1B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96800b-b425-4f1f-a293-d10a6021442d"/>
    <ds:schemaRef ds:uri="e3b77f1f-da53-454b-89e0-50f1aaf16b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218533-8749-47BD-AAFB-5063538A5117}">
  <ds:schemaRefs>
    <ds:schemaRef ds:uri="http://schemas.microsoft.com/sharepoint/v3/contenttype/forms"/>
  </ds:schemaRefs>
</ds:datastoreItem>
</file>

<file path=customXml/itemProps3.xml><?xml version="1.0" encoding="utf-8"?>
<ds:datastoreItem xmlns:ds="http://schemas.openxmlformats.org/officeDocument/2006/customXml" ds:itemID="{2E196908-C427-4C2C-AD26-76DCAF40DA3F}">
  <ds:schemaRefs>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purl.org/dc/dcmitype/"/>
    <ds:schemaRef ds:uri="http://purl.org/dc/terms/"/>
    <ds:schemaRef ds:uri="http://purl.org/dc/elements/1.1/"/>
    <ds:schemaRef ds:uri="http://schemas.openxmlformats.org/package/2006/metadata/core-properties"/>
    <ds:schemaRef ds:uri="e3b77f1f-da53-454b-89e0-50f1aaf16bdf"/>
    <ds:schemaRef ds:uri="0c96800b-b425-4f1f-a293-d10a6021442d"/>
  </ds:schemaRefs>
</ds:datastoreItem>
</file>

<file path=docProps/app.xml><?xml version="1.0" encoding="utf-8"?>
<Properties xmlns="http://schemas.openxmlformats.org/officeDocument/2006/extended-properties" xmlns:vt="http://schemas.openxmlformats.org/officeDocument/2006/docPropsVTypes">
  <TotalTime>187</TotalTime>
  <Words>578</Words>
  <Application>Microsoft Office PowerPoint</Application>
  <PresentationFormat>Widescreen</PresentationFormat>
  <Paragraphs>42</Paragraphs>
  <Slides>7</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vt:i4>
      </vt:variant>
    </vt:vector>
  </HeadingPairs>
  <TitlesOfParts>
    <vt:vector size="16" baseType="lpstr">
      <vt:lpstr>Arial</vt:lpstr>
      <vt:lpstr>Arial Rounded</vt:lpstr>
      <vt:lpstr>Calibri</vt:lpstr>
      <vt:lpstr>Calibri Light</vt:lpstr>
      <vt:lpstr>Century Gothic</vt:lpstr>
      <vt:lpstr>Noto Sans Symbols</vt:lpstr>
      <vt:lpstr>Quattrocento Sans</vt:lpstr>
      <vt:lpstr>1_Office Theme</vt:lpstr>
      <vt:lpstr>3_Office Theme</vt:lpstr>
      <vt:lpstr>Maintaining HIV progress amid COVID-19 by utilizing Faith &amp; Community Structures &amp; Networks working in HIV CoH Community Posts</vt:lpstr>
      <vt:lpstr>Faith-engaged community posts led to &gt;1200% increases in case-finding for HIV, with high yields in contacts</vt:lpstr>
      <vt:lpstr>3-Pronged Approach to COH Success –  for HIV before and during COVID-19</vt:lpstr>
      <vt:lpstr>Faith-engaged community posts maintain gains on TX_CURR in context of COVID-19, Feb, Mar, Apr 2020</vt:lpstr>
      <vt:lpstr>Faith-engaged community posts’ contribution to HTS_POS amidst COVID-19</vt:lpstr>
      <vt:lpstr>Faith Champions go daily from community posts into their own communities, to  Maintain 95-95-95 AND address  COVID-19 </vt:lpstr>
      <vt:lpstr>Messages of Hope – WhatsApp, Facebook live, Youtube, with Music therapy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with local communities &amp; the  faith Community :  from 20 a month to 70 a day”</dc:title>
  <dc:creator>Hillis, Susan (CDC/DDNID/NCIPC/DVP)</dc:creator>
  <cp:lastModifiedBy>Erickson Mamane, Lauren (CDC/DDPHSIS/CGH/DGHT)</cp:lastModifiedBy>
  <cp:revision>24</cp:revision>
  <dcterms:created xsi:type="dcterms:W3CDTF">2020-01-20T14:26:47Z</dcterms:created>
  <dcterms:modified xsi:type="dcterms:W3CDTF">2020-07-14T16:25:46Z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0x01010053FF0E117DAFE54CBE067C431C77F64B</vt:lpwstr>
  </property>
</Properties>
</file>